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257" r:id="rId2"/>
    <p:sldId id="972" r:id="rId3"/>
    <p:sldId id="974" r:id="rId4"/>
    <p:sldId id="973" r:id="rId5"/>
    <p:sldId id="826" r:id="rId6"/>
    <p:sldId id="809" r:id="rId7"/>
    <p:sldId id="977" r:id="rId8"/>
    <p:sldId id="978" r:id="rId9"/>
    <p:sldId id="980" r:id="rId10"/>
    <p:sldId id="982" r:id="rId11"/>
    <p:sldId id="979" r:id="rId12"/>
    <p:sldId id="981" r:id="rId13"/>
    <p:sldId id="983" r:id="rId14"/>
    <p:sldId id="835" r:id="rId15"/>
    <p:sldId id="526" r:id="rId16"/>
    <p:sldId id="389" r:id="rId17"/>
    <p:sldId id="975" r:id="rId18"/>
    <p:sldId id="836" r:id="rId19"/>
    <p:sldId id="837"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2A7CC"/>
    <a:srgbClr val="1D9A78"/>
    <a:srgbClr val="86CFE2"/>
    <a:srgbClr val="CC99FF"/>
    <a:srgbClr val="FFFFE5"/>
    <a:srgbClr val="FFCCFF"/>
    <a:srgbClr val="FF3399"/>
    <a:srgbClr val="DFBE9D"/>
    <a:srgbClr val="FFDD7D"/>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BFCD3AD-2009-4DC8-BE42-02212C1BD84B}" v="113" dt="2023-02-27T15:29:40.900"/>
  </p1510:revLst>
</p1510:revInfo>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754" autoAdjust="0"/>
    <p:restoredTop sz="62750" autoAdjust="0"/>
  </p:normalViewPr>
  <p:slideViewPr>
    <p:cSldViewPr snapToGrid="0">
      <p:cViewPr varScale="1">
        <p:scale>
          <a:sx n="40" d="100"/>
          <a:sy n="40" d="100"/>
        </p:scale>
        <p:origin x="53" y="288"/>
      </p:cViewPr>
      <p:guideLst/>
    </p:cSldViewPr>
  </p:slideViewPr>
  <p:outlineViewPr>
    <p:cViewPr>
      <p:scale>
        <a:sx n="33" d="100"/>
        <a:sy n="33" d="100"/>
      </p:scale>
      <p:origin x="0" y="0"/>
    </p:cViewPr>
  </p:outlineViewPr>
  <p:notesTextViewPr>
    <p:cViewPr>
      <p:scale>
        <a:sx n="125" d="100"/>
        <a:sy n="125"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54ED8C-D6CA-402F-8669-D82900E01E51}" type="datetimeFigureOut">
              <a:rPr lang="en-GB" smtClean="0"/>
              <a:t>28/02/2023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FA3F50B-9AC3-487C-8FE4-F7E6C7E81E25}" type="slidenum">
              <a:rPr lang="en-GB" smtClean="0"/>
              <a:t>‹#›</a:t>
            </a:fld>
            <a:endParaRPr lang="en-GB"/>
          </a:p>
        </p:txBody>
      </p:sp>
    </p:spTree>
    <p:extLst>
      <p:ext uri="{BB962C8B-B14F-4D97-AF65-F5344CB8AC3E}">
        <p14:creationId xmlns:p14="http://schemas.microsoft.com/office/powerpoint/2010/main" val="31169103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GB" sz="1200" dirty="0"/>
              <a:t>Artwork by Steve Clarke. All additional pictures selected are available under a Creative Commons license, no attribution required.</a:t>
            </a:r>
          </a:p>
          <a:p>
            <a:pPr marL="0" lvl="0" indent="0" algn="l" rtl="0">
              <a:spcBef>
                <a:spcPts val="0"/>
              </a:spcBef>
              <a:spcAft>
                <a:spcPts val="0"/>
              </a:spcAft>
              <a:buClr>
                <a:schemeClr val="dk1"/>
              </a:buClr>
              <a:buSzPts val="1400"/>
              <a:buFont typeface="Arial"/>
              <a:buNone/>
            </a:pPr>
            <a:endParaRPr lang="en-GB" sz="1200" dirty="0"/>
          </a:p>
          <a:p>
            <a:pPr marL="0" lvl="0" indent="0" algn="l" rtl="0">
              <a:spcBef>
                <a:spcPts val="0"/>
              </a:spcBef>
              <a:spcAft>
                <a:spcPts val="0"/>
              </a:spcAft>
              <a:buClr>
                <a:schemeClr val="dk1"/>
              </a:buClr>
              <a:buSzPts val="1400"/>
              <a:buFont typeface="Arial"/>
              <a:buNone/>
            </a:pPr>
            <a:r>
              <a:rPr lang="en-GB" sz="1200" dirty="0">
                <a:effectLst/>
                <a:latin typeface="Calibri" panose="020F0502020204030204" pitchFamily="34" charset="0"/>
                <a:ea typeface="Calibri" panose="020F0502020204030204" pitchFamily="34" charset="0"/>
              </a:rPr>
              <a:t>The frequency rankings for words that occur in this PowerPoint which have been</a:t>
            </a:r>
            <a:r>
              <a:rPr lang="en-GB" sz="1200" i="1" dirty="0">
                <a:effectLst/>
                <a:latin typeface="Calibri" panose="020F0502020204030204" pitchFamily="34" charset="0"/>
                <a:ea typeface="Calibri" panose="020F0502020204030204" pitchFamily="34" charset="0"/>
              </a:rPr>
              <a:t> previously</a:t>
            </a:r>
            <a:r>
              <a:rPr lang="en-GB" sz="1200" dirty="0">
                <a:effectLst/>
                <a:latin typeface="Calibri" panose="020F0502020204030204" pitchFamily="34" charset="0"/>
                <a:ea typeface="Calibri" panose="020F0502020204030204" pitchFamily="34" charset="0"/>
              </a:rPr>
              <a:t> introduced in the resources are given in the SOW (excel document) and in the resources that first introduced and formally re-visited those words. </a:t>
            </a:r>
            <a:endParaRPr lang="en-GB" sz="1000" dirty="0">
              <a:solidFill>
                <a:srgbClr val="1F3864"/>
              </a:solidFill>
              <a:latin typeface="Arial"/>
              <a:ea typeface="Arial"/>
              <a:cs typeface="Arial"/>
              <a:sym typeface="Arial"/>
            </a:endParaRPr>
          </a:p>
          <a:p>
            <a:pPr marL="0" lvl="0" indent="0" algn="l" rtl="0">
              <a:spcBef>
                <a:spcPts val="0"/>
              </a:spcBef>
              <a:spcAft>
                <a:spcPts val="0"/>
              </a:spcAft>
              <a:buClr>
                <a:schemeClr val="dk1"/>
              </a:buClr>
              <a:buSzPts val="1400"/>
              <a:buFont typeface="Arial"/>
              <a:buNone/>
            </a:pPr>
            <a:endParaRPr lang="en-GB" sz="1200" dirty="0"/>
          </a:p>
          <a:p>
            <a:pPr marL="0" lvl="0" indent="0" algn="l" rtl="0">
              <a:spcBef>
                <a:spcPts val="0"/>
              </a:spcBef>
              <a:spcAft>
                <a:spcPts val="0"/>
              </a:spcAft>
              <a:buClr>
                <a:schemeClr val="dk1"/>
              </a:buClr>
              <a:buSzPts val="1400"/>
              <a:buFont typeface="Arial"/>
              <a:buNone/>
            </a:pPr>
            <a:r>
              <a:rPr lang="en-GB" sz="1200" dirty="0"/>
              <a:t>For any </a:t>
            </a:r>
            <a:r>
              <a:rPr lang="en-GB" sz="1200" i="1" dirty="0"/>
              <a:t>other </a:t>
            </a:r>
            <a:r>
              <a:rPr lang="en-GB" sz="1200" dirty="0"/>
              <a:t>words that occur incidentally in this PowerPoint, frequency rankings will be provided in the notes field wherever possible.</a:t>
            </a:r>
          </a:p>
          <a:p>
            <a:pPr marL="0" lvl="0" indent="0" algn="l" rtl="0">
              <a:spcBef>
                <a:spcPts val="0"/>
              </a:spcBef>
              <a:spcAft>
                <a:spcPts val="0"/>
              </a:spcAft>
              <a:buClr>
                <a:schemeClr val="dk1"/>
              </a:buClr>
              <a:buSzPts val="1400"/>
              <a:buFont typeface="Arial"/>
              <a:buNone/>
            </a:pPr>
            <a:endParaRPr lang="en-GB" sz="1200" b="0" i="0" u="none" strike="noStrike" dirty="0">
              <a:solidFill>
                <a:srgbClr val="1F3864"/>
              </a:solidFill>
              <a:effectLst/>
              <a:latin typeface="docs-Century Gothic"/>
            </a:endParaRPr>
          </a:p>
          <a:p>
            <a:pPr marL="0" marR="0" lvl="0" indent="0" algn="l" rtl="0">
              <a:lnSpc>
                <a:spcPct val="100000"/>
              </a:lnSpc>
              <a:spcBef>
                <a:spcPts val="0"/>
              </a:spcBef>
              <a:spcAft>
                <a:spcPts val="0"/>
              </a:spcAft>
              <a:buClr>
                <a:schemeClr val="dk1"/>
              </a:buClr>
              <a:buSzPts val="1200"/>
              <a:buFont typeface="Calibri"/>
              <a:buNone/>
            </a:pPr>
            <a:r>
              <a:rPr lang="en-GB" sz="1000" b="1" dirty="0">
                <a:effectLst/>
                <a:latin typeface="Calibri" panose="020F0502020204030204" pitchFamily="34" charset="0"/>
                <a:ea typeface="Calibri" panose="020F0502020204030204" pitchFamily="34" charset="0"/>
              </a:rPr>
              <a:t>SSC</a:t>
            </a:r>
            <a:r>
              <a:rPr lang="en-GB" sz="1000" dirty="0">
                <a:effectLst/>
                <a:latin typeface="Calibri" panose="020F0502020204030204" pitchFamily="34" charset="0"/>
                <a:ea typeface="Calibri" panose="020F0502020204030204" pitchFamily="34" charset="0"/>
              </a:rPr>
              <a:t>: </a:t>
            </a:r>
            <a:r>
              <a:rPr lang="en-GB" sz="1000" b="1" dirty="0">
                <a:effectLst/>
                <a:latin typeface="Calibri" panose="020F0502020204030204" pitchFamily="34" charset="0"/>
                <a:ea typeface="Calibri" panose="020F0502020204030204" pitchFamily="34" charset="0"/>
              </a:rPr>
              <a:t>[revisit]</a:t>
            </a:r>
            <a:endParaRPr lang="en-GB" sz="1000" b="0" dirty="0">
              <a:effectLst/>
              <a:latin typeface="Calibri" panose="020F0502020204030204" pitchFamily="34" charset="0"/>
              <a:ea typeface="Calibri" panose="020F0502020204030204" pitchFamily="34" charset="0"/>
            </a:endParaRPr>
          </a:p>
          <a:p>
            <a:r>
              <a:rPr lang="en-GB" sz="1000" b="1" i="0" u="none" strike="noStrike" dirty="0">
                <a:solidFill>
                  <a:srgbClr val="1F3864"/>
                </a:solidFill>
                <a:effectLst/>
                <a:latin typeface="docs-Century Gothic"/>
              </a:rPr>
              <a:t>Vocabulary</a:t>
            </a:r>
            <a:r>
              <a:rPr lang="en-GB" sz="1000" b="0" i="0" u="none" strike="noStrike" dirty="0">
                <a:solidFill>
                  <a:srgbClr val="1F3864"/>
                </a:solidFill>
                <a:effectLst/>
                <a:latin typeface="docs-Century Gothic"/>
              </a:rPr>
              <a:t>: </a:t>
            </a:r>
            <a:r>
              <a:rPr lang="es-ES" sz="1200" b="1" i="0" u="none" strike="noStrike" dirty="0">
                <a:solidFill>
                  <a:srgbClr val="002060"/>
                </a:solidFill>
                <a:effectLst/>
                <a:latin typeface="Century Gothic" panose="020B0502020202020204" pitchFamily="34" charset="0"/>
              </a:rPr>
              <a:t>hay </a:t>
            </a:r>
            <a:r>
              <a:rPr lang="es-ES" sz="1200" b="0" i="0" u="none" strike="noStrike" dirty="0">
                <a:solidFill>
                  <a:srgbClr val="002060"/>
                </a:solidFill>
                <a:effectLst/>
                <a:latin typeface="Century Gothic" panose="020B0502020202020204" pitchFamily="34" charset="0"/>
              </a:rPr>
              <a:t> [haber 13]  </a:t>
            </a:r>
            <a:r>
              <a:rPr lang="es-ES" sz="1200" b="1" i="0" u="none" strike="noStrike" dirty="0">
                <a:solidFill>
                  <a:srgbClr val="002060"/>
                </a:solidFill>
                <a:effectLst/>
                <a:latin typeface="Century Gothic" panose="020B0502020202020204" pitchFamily="34" charset="0"/>
              </a:rPr>
              <a:t>cuántos</a:t>
            </a:r>
            <a:r>
              <a:rPr lang="es-ES" sz="1200" b="0" i="0" u="none" strike="noStrike" dirty="0">
                <a:solidFill>
                  <a:srgbClr val="002060"/>
                </a:solidFill>
                <a:effectLst/>
                <a:latin typeface="Century Gothic" panose="020B0502020202020204" pitchFamily="34" charset="0"/>
              </a:rPr>
              <a:t> [580] </a:t>
            </a:r>
            <a:r>
              <a:rPr lang="es-ES" sz="1200" b="1" i="0" u="none" strike="noStrike" dirty="0">
                <a:solidFill>
                  <a:srgbClr val="002060"/>
                </a:solidFill>
                <a:effectLst/>
                <a:latin typeface="Century Gothic" panose="020B0502020202020204" pitchFamily="34" charset="0"/>
              </a:rPr>
              <a:t>cuántas </a:t>
            </a:r>
            <a:r>
              <a:rPr lang="es-ES" sz="1200" b="0" i="0" u="none" strike="noStrike" dirty="0">
                <a:solidFill>
                  <a:srgbClr val="002060"/>
                </a:solidFill>
                <a:effectLst/>
                <a:latin typeface="Century Gothic" panose="020B0502020202020204" pitchFamily="34" charset="0"/>
              </a:rPr>
              <a:t>[580] </a:t>
            </a:r>
          </a:p>
          <a:p>
            <a:r>
              <a:rPr lang="es-ES" sz="1200" b="1" i="0" u="none" strike="noStrike" dirty="0" err="1">
                <a:solidFill>
                  <a:srgbClr val="002060"/>
                </a:solidFill>
                <a:effectLst/>
                <a:latin typeface="Century Gothic" panose="020B0502020202020204" pitchFamily="34" charset="0"/>
                <a:ea typeface="Calibri" panose="020F0502020204030204" pitchFamily="34" charset="0"/>
              </a:rPr>
              <a:t>Revisit</a:t>
            </a:r>
            <a:r>
              <a:rPr lang="es-ES" sz="1200" b="1" i="0" u="none" strike="noStrike" dirty="0">
                <a:solidFill>
                  <a:srgbClr val="002060"/>
                </a:solidFill>
                <a:effectLst/>
                <a:latin typeface="Century Gothic" panose="020B0502020202020204" pitchFamily="34" charset="0"/>
                <a:ea typeface="Calibri" panose="020F0502020204030204" pitchFamily="34" charset="0"/>
              </a:rPr>
              <a:t> 1:</a:t>
            </a:r>
            <a:r>
              <a:rPr lang="es-ES" sz="1200" b="0" i="0" u="none" strike="noStrike" dirty="0">
                <a:solidFill>
                  <a:srgbClr val="002060"/>
                </a:solidFill>
                <a:effectLst/>
                <a:latin typeface="Century Gothic" panose="020B0502020202020204" pitchFamily="34" charset="0"/>
                <a:ea typeface="Calibri" panose="020F0502020204030204" pitchFamily="34" charset="0"/>
              </a:rPr>
              <a:t> </a:t>
            </a:r>
            <a:r>
              <a:rPr lang="es-ES" sz="1200" b="0" i="0" u="none" strike="noStrike" dirty="0">
                <a:solidFill>
                  <a:srgbClr val="002060"/>
                </a:solidFill>
                <a:effectLst/>
                <a:latin typeface="Century Gothic" panose="020B0502020202020204" pitchFamily="34" charset="0"/>
              </a:rPr>
              <a:t>comer [347] hacer, hago, hace [26] responder (a) [464] actividad [344] bocadillo [&gt;5000] ejercicio [1162] naranja [2924] ordenador [2624] </a:t>
            </a:r>
          </a:p>
          <a:p>
            <a:r>
              <a:rPr lang="es-ES" sz="1200" b="1" i="0" u="none" strike="noStrike" dirty="0" err="1">
                <a:solidFill>
                  <a:srgbClr val="002060"/>
                </a:solidFill>
                <a:effectLst/>
                <a:latin typeface="Century Gothic" panose="020B0502020202020204" pitchFamily="34" charset="0"/>
                <a:ea typeface="Calibri" panose="020F0502020204030204" pitchFamily="34" charset="0"/>
              </a:rPr>
              <a:t>Revisit</a:t>
            </a:r>
            <a:r>
              <a:rPr lang="es-ES" sz="1200" b="1" i="0" u="none" strike="noStrike" dirty="0">
                <a:solidFill>
                  <a:srgbClr val="002060"/>
                </a:solidFill>
                <a:effectLst/>
                <a:latin typeface="Century Gothic" panose="020B0502020202020204" pitchFamily="34" charset="0"/>
                <a:ea typeface="Calibri" panose="020F0502020204030204" pitchFamily="34" charset="0"/>
              </a:rPr>
              <a:t> 2</a:t>
            </a:r>
            <a:r>
              <a:rPr lang="es-ES" sz="1200" b="0" i="0" u="none" strike="noStrike" dirty="0">
                <a:solidFill>
                  <a:srgbClr val="002060"/>
                </a:solidFill>
                <a:effectLst/>
                <a:latin typeface="Century Gothic" panose="020B0502020202020204" pitchFamily="34" charset="0"/>
                <a:ea typeface="Calibri" panose="020F0502020204030204" pitchFamily="34" charset="0"/>
              </a:rPr>
              <a:t>: </a:t>
            </a:r>
            <a:r>
              <a:rPr lang="es-ES" sz="1200" b="0" i="0" u="none" strike="noStrike" dirty="0">
                <a:solidFill>
                  <a:srgbClr val="002060"/>
                </a:solidFill>
                <a:effectLst/>
                <a:latin typeface="Century Gothic" panose="020B0502020202020204" pitchFamily="34" charset="0"/>
              </a:rPr>
              <a:t>animal [322] cosa [69] instrumento [1042] papel [393]  raro [1005] nuevo [94] viejo [225]</a:t>
            </a:r>
            <a:r>
              <a:rPr lang="es-ES" dirty="0"/>
              <a:t> </a:t>
            </a:r>
            <a:endParaRPr lang="en-GB" sz="1000" b="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b="0"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0" dirty="0"/>
              <a:t>Glossed words:</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b="0" dirty="0"/>
          </a:p>
          <a:p>
            <a:r>
              <a:rPr lang="es-AR" b="1" kern="0" dirty="0">
                <a:solidFill>
                  <a:srgbClr val="002060"/>
                </a:solidFill>
                <a:latin typeface="Century Gothic"/>
                <a:ea typeface="Century Gothic"/>
                <a:cs typeface="Century Gothic"/>
                <a:sym typeface="Century Gothic"/>
              </a:rPr>
              <a:t>las </a:t>
            </a:r>
            <a:r>
              <a:rPr lang="es-AR" b="0" kern="0" dirty="0">
                <a:solidFill>
                  <a:srgbClr val="002060"/>
                </a:solidFill>
                <a:latin typeface="Century Gothic"/>
                <a:ea typeface="Century Gothic"/>
                <a:cs typeface="Century Gothic"/>
                <a:sym typeface="Century Gothic"/>
              </a:rPr>
              <a:t>[1]</a:t>
            </a:r>
            <a:r>
              <a:rPr lang="es-AR" b="1" kern="0" dirty="0">
                <a:solidFill>
                  <a:srgbClr val="002060"/>
                </a:solidFill>
                <a:latin typeface="Century Gothic"/>
                <a:ea typeface="Century Gothic"/>
                <a:cs typeface="Century Gothic"/>
                <a:sym typeface="Century Gothic"/>
              </a:rPr>
              <a:t> escribir </a:t>
            </a:r>
            <a:r>
              <a:rPr lang="es-AR" kern="0" dirty="0">
                <a:solidFill>
                  <a:srgbClr val="002060"/>
                </a:solidFill>
                <a:latin typeface="Century Gothic"/>
                <a:ea typeface="Century Gothic"/>
                <a:cs typeface="Century Gothic"/>
                <a:sym typeface="Century Gothic"/>
              </a:rPr>
              <a:t>[198] </a:t>
            </a:r>
            <a:r>
              <a:rPr lang="es-AR" b="1" kern="0" dirty="0">
                <a:solidFill>
                  <a:srgbClr val="002060"/>
                </a:solidFill>
                <a:latin typeface="Century Gothic"/>
                <a:ea typeface="Century Gothic"/>
                <a:cs typeface="Century Gothic"/>
                <a:sym typeface="Century Gothic"/>
              </a:rPr>
              <a:t>trabajar</a:t>
            </a:r>
            <a:r>
              <a:rPr lang="es-AR" kern="0" dirty="0">
                <a:solidFill>
                  <a:srgbClr val="002060"/>
                </a:solidFill>
                <a:latin typeface="Century Gothic"/>
                <a:ea typeface="Century Gothic"/>
                <a:cs typeface="Century Gothic"/>
                <a:sym typeface="Century Gothic"/>
              </a:rPr>
              <a:t> [174] </a:t>
            </a:r>
            <a:r>
              <a:rPr lang="es-AR" b="1" kern="0" dirty="0">
                <a:solidFill>
                  <a:srgbClr val="002060"/>
                </a:solidFill>
                <a:latin typeface="Century Gothic"/>
                <a:ea typeface="Century Gothic"/>
                <a:cs typeface="Century Gothic"/>
                <a:sym typeface="Century Gothic"/>
              </a:rPr>
              <a:t>frase</a:t>
            </a:r>
            <a:r>
              <a:rPr lang="es-AR" kern="0" dirty="0">
                <a:solidFill>
                  <a:srgbClr val="002060"/>
                </a:solidFill>
                <a:latin typeface="Century Gothic"/>
                <a:ea typeface="Century Gothic"/>
                <a:cs typeface="Century Gothic"/>
                <a:sym typeface="Century Gothic"/>
              </a:rPr>
              <a:t> [1036]</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b="0" dirty="0"/>
          </a:p>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lvl="0" indent="0" algn="l" rtl="0">
              <a:spcBef>
                <a:spcPts val="0"/>
              </a:spcBef>
              <a:spcAft>
                <a:spcPts val="0"/>
              </a:spcAft>
              <a:buNone/>
            </a:pPr>
            <a:endParaRPr lang="en-GB" dirty="0"/>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b="1" i="0" u="none" strike="noStrike" dirty="0">
                <a:solidFill>
                  <a:schemeClr val="dk1"/>
                </a:solidFill>
                <a:latin typeface="+mn-lt"/>
                <a:cs typeface="Calibri"/>
                <a:sym typeface="Calibri"/>
              </a:rPr>
              <a:t>[3/6]</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sz="1200" b="1" i="0" u="none" strike="noStrike" dirty="0">
              <a:solidFill>
                <a:schemeClr val="dk1"/>
              </a:solidFill>
              <a:latin typeface="+mn-lt"/>
              <a:cs typeface="Calibri"/>
              <a:sym typeface="Calibri"/>
            </a:endParaRP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sz="1200" b="1" i="0" u="none" strike="noStrike" dirty="0">
              <a:solidFill>
                <a:schemeClr val="dk1"/>
              </a:solidFill>
              <a:latin typeface="+mn-lt"/>
              <a:cs typeface="Calibri"/>
              <a:sym typeface="Calibri"/>
            </a:endParaRPr>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769705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00" b="1" baseline="0" dirty="0"/>
              <a:t>Note: </a:t>
            </a:r>
            <a:r>
              <a:rPr lang="en-US" sz="1000" b="0" baseline="0" dirty="0"/>
              <a:t>here we want pupils to </a:t>
            </a:r>
            <a:r>
              <a:rPr lang="en-US" sz="1000" b="0" baseline="0" dirty="0" err="1"/>
              <a:t>practise</a:t>
            </a:r>
            <a:r>
              <a:rPr lang="en-US" sz="1000" b="0" baseline="0" dirty="0"/>
              <a:t> asking ‘how many?’ questions so the initial question can only prompt with the target word e.g., Sandwiches? Having the English question prompt in full should make the task clear to pupils, however.</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00" b="1" baseline="0"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00" b="1" baseline="0" dirty="0"/>
              <a:t>[4/6]</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00" b="1" baseline="0" dirty="0"/>
              <a:t>Transcript:</a:t>
            </a:r>
            <a:br>
              <a:rPr lang="en-US" sz="1000" baseline="0" dirty="0"/>
            </a:br>
            <a:r>
              <a:rPr lang="en-GB" sz="1200" b="0" i="0" dirty="0">
                <a:solidFill>
                  <a:prstClr val="white"/>
                </a:solidFill>
                <a:latin typeface="Century Gothic" panose="020B0502020202020204" pitchFamily="34" charset="0"/>
              </a:rPr>
              <a:t>¿</a:t>
            </a:r>
            <a:r>
              <a:rPr lang="en-GB" sz="1200" b="0" i="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Bocadillos</a:t>
            </a:r>
            <a:r>
              <a:rPr lang="en-GB" sz="1200" b="0" i="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t>
            </a:r>
            <a:br>
              <a:rPr lang="en-GB" sz="12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br>
            <a:r>
              <a:rPr lang="en-GB" sz="1200" b="0" i="0" dirty="0">
                <a:solidFill>
                  <a:prstClr val="white"/>
                </a:solidFill>
                <a:latin typeface="Century Gothic" panose="020B0502020202020204" pitchFamily="34" charset="0"/>
              </a:rPr>
              <a:t>¿</a:t>
            </a:r>
            <a:r>
              <a:rPr lang="en-GB" sz="1200" b="0" i="0" dirty="0" err="1">
                <a:solidFill>
                  <a:prstClr val="white"/>
                </a:solidFill>
                <a:latin typeface="Century Gothic" panose="020B0502020202020204" pitchFamily="34" charset="0"/>
              </a:rPr>
              <a:t>Cuántos</a:t>
            </a:r>
            <a:r>
              <a:rPr lang="en-GB" sz="1200" b="0" i="0" dirty="0">
                <a:solidFill>
                  <a:prstClr val="white"/>
                </a:solidFill>
                <a:latin typeface="Century Gothic" panose="020B0502020202020204" pitchFamily="34" charset="0"/>
              </a:rPr>
              <a:t> </a:t>
            </a:r>
            <a:r>
              <a:rPr lang="en-GB" sz="1200" b="0" i="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bocadillos</a:t>
            </a:r>
            <a:r>
              <a:rPr lang="en-GB" sz="1200" b="0" i="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hay </a:t>
            </a:r>
            <a:r>
              <a:rPr lang="en-GB" sz="1200" b="0" i="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en</a:t>
            </a:r>
            <a:r>
              <a:rPr lang="en-GB" sz="1200" b="0" i="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la </a:t>
            </a:r>
            <a:r>
              <a:rPr lang="en-GB" sz="1200" b="0" i="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bolsa</a:t>
            </a:r>
            <a:r>
              <a:rPr lang="en-GB" sz="1200" b="0" i="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t>
            </a:r>
            <a:endParaRPr lang="en-GB" sz="1200" b="0" i="0" u="none" strike="noStrike" dirty="0">
              <a:solidFill>
                <a:schemeClr val="dk1"/>
              </a:solidFill>
              <a:latin typeface="+mn-lt"/>
              <a:cs typeface="Calibri"/>
              <a:sym typeface="Calibri"/>
            </a:endParaRPr>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3249644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b="1" i="0" u="none" strike="noStrike" dirty="0">
                <a:solidFill>
                  <a:schemeClr val="dk1"/>
                </a:solidFill>
                <a:latin typeface="+mn-lt"/>
                <a:cs typeface="Calibri"/>
                <a:sym typeface="Calibri"/>
              </a:rPr>
              <a:t>[5/6] </a:t>
            </a:r>
            <a:br>
              <a:rPr lang="en-GB" sz="1200" b="1" i="0" u="none" strike="noStrike" dirty="0">
                <a:solidFill>
                  <a:schemeClr val="dk1"/>
                </a:solidFill>
                <a:latin typeface="+mn-lt"/>
                <a:cs typeface="Calibri"/>
                <a:sym typeface="Calibri"/>
              </a:rPr>
            </a:br>
            <a:br>
              <a:rPr lang="en-GB" sz="1200" b="1" i="0" u="none" strike="noStrike" dirty="0">
                <a:solidFill>
                  <a:schemeClr val="dk1"/>
                </a:solidFill>
                <a:latin typeface="+mn-lt"/>
                <a:cs typeface="Calibri"/>
                <a:sym typeface="Calibri"/>
              </a:rPr>
            </a:br>
            <a:r>
              <a:rPr lang="en-GB" sz="1200" b="1" i="0" u="none" strike="noStrike" dirty="0">
                <a:solidFill>
                  <a:schemeClr val="dk1"/>
                </a:solidFill>
                <a:latin typeface="+mn-lt"/>
                <a:cs typeface="Calibri"/>
                <a:sym typeface="Calibri"/>
              </a:rPr>
              <a:t>Transcript:</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t>
            </a:r>
            <a:r>
              <a:rPr lang="en-GB" sz="1800" b="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Puertas</a:t>
            </a:r>
            <a:r>
              <a:rPr lang="en-GB"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t>
            </a:r>
            <a:br>
              <a:rPr lang="en-GB"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br>
            <a:r>
              <a:rPr lang="en-GB"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t>
            </a:r>
            <a:r>
              <a:rPr lang="en-GB" sz="1800" b="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Cuántas</a:t>
            </a:r>
            <a:r>
              <a:rPr lang="en-GB"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a:t>
            </a:r>
            <a:r>
              <a:rPr lang="en-GB" sz="1800" b="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puertas</a:t>
            </a:r>
            <a:r>
              <a:rPr lang="en-GB"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hay </a:t>
            </a:r>
            <a:r>
              <a:rPr lang="en-GB" sz="1800" b="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en</a:t>
            </a:r>
            <a:r>
              <a:rPr lang="en-GB"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la </a:t>
            </a:r>
            <a:r>
              <a:rPr lang="en-GB" sz="1800" b="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clase</a:t>
            </a:r>
            <a:r>
              <a:rPr lang="en-GB"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t>
            </a:r>
            <a:endParaRPr lang="en-GB" sz="1800" b="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sz="1200" b="1" i="0" u="none" strike="noStrike" dirty="0">
              <a:solidFill>
                <a:schemeClr val="dk1"/>
              </a:solidFill>
              <a:latin typeface="+mn-lt"/>
              <a:cs typeface="Calibri"/>
              <a:sym typeface="Calibri"/>
            </a:endParaRPr>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0741535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b="1" i="0" u="none" strike="noStrike" dirty="0">
                <a:solidFill>
                  <a:schemeClr val="dk1"/>
                </a:solidFill>
                <a:latin typeface="+mn-lt"/>
                <a:cs typeface="Calibri"/>
                <a:sym typeface="Calibri"/>
              </a:rPr>
              <a:t>[6/6] </a:t>
            </a:r>
            <a:br>
              <a:rPr lang="en-GB" sz="1200" b="1" i="0" u="none" strike="noStrike" dirty="0">
                <a:solidFill>
                  <a:schemeClr val="dk1"/>
                </a:solidFill>
                <a:latin typeface="+mn-lt"/>
                <a:cs typeface="Calibri"/>
                <a:sym typeface="Calibri"/>
              </a:rPr>
            </a:br>
            <a:br>
              <a:rPr lang="en-GB" sz="1200" b="1" i="0" u="none" strike="noStrike" dirty="0">
                <a:solidFill>
                  <a:schemeClr val="dk1"/>
                </a:solidFill>
                <a:latin typeface="+mn-lt"/>
                <a:cs typeface="Calibri"/>
                <a:sym typeface="Calibri"/>
              </a:rPr>
            </a:br>
            <a:r>
              <a:rPr lang="en-GB" sz="1200" b="1" i="0" u="none" strike="noStrike" dirty="0">
                <a:solidFill>
                  <a:schemeClr val="dk1"/>
                </a:solidFill>
                <a:latin typeface="+mn-lt"/>
                <a:cs typeface="Calibri"/>
                <a:sym typeface="Calibri"/>
              </a:rPr>
              <a:t>Transcript:</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t>
            </a:r>
            <a:r>
              <a:rPr lang="en-GB" sz="1800" b="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Bicicletas</a:t>
            </a:r>
            <a:r>
              <a:rPr lang="en-GB"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t>
            </a:r>
            <a:br>
              <a:rPr lang="en-GB"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br>
            <a:r>
              <a:rPr lang="en-GB"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t>
            </a:r>
            <a:r>
              <a:rPr lang="en-GB" sz="1800" b="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Cuántas</a:t>
            </a:r>
            <a:r>
              <a:rPr lang="en-GB"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a:t>
            </a:r>
            <a:r>
              <a:rPr lang="en-GB" sz="1800" b="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bicicletas</a:t>
            </a:r>
            <a:r>
              <a:rPr lang="en-GB"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hay </a:t>
            </a:r>
            <a:r>
              <a:rPr lang="en-GB" sz="1800" b="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en</a:t>
            </a:r>
            <a:r>
              <a:rPr lang="en-GB"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casa?</a:t>
            </a:r>
            <a:endParaRPr lang="en-GB" sz="1800" b="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sz="1200" b="1" i="0" u="none" strike="noStrike" dirty="0">
              <a:solidFill>
                <a:schemeClr val="dk1"/>
              </a:solidFill>
              <a:latin typeface="+mn-lt"/>
              <a:cs typeface="Calibri"/>
              <a:sym typeface="Calibri"/>
            </a:endParaRPr>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2835494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5-10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reading comprehension of vocabulary for this week and previous weeks.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0" lvl="0" indent="0" algn="l" rtl="0">
              <a:spcBef>
                <a:spcPts val="0"/>
              </a:spcBef>
              <a:spcAft>
                <a:spcPts val="0"/>
              </a:spcAft>
              <a:buNone/>
            </a:pPr>
            <a:r>
              <a:rPr lang="en-GB" dirty="0"/>
              <a:t>1.  Pupils need to write the English for as many words as possible, aiming to get at least 15 points (but more if possible).</a:t>
            </a:r>
          </a:p>
          <a:p>
            <a:pPr marL="0" lvl="0" indent="0" algn="l" rtl="0">
              <a:spcBef>
                <a:spcPts val="0"/>
              </a:spcBef>
              <a:spcAft>
                <a:spcPts val="0"/>
              </a:spcAft>
              <a:buNone/>
            </a:pPr>
            <a:r>
              <a:rPr lang="en-GB" dirty="0"/>
              <a:t>2. Click for English answers.</a:t>
            </a:r>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0522489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5-10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for this week and previous weeks.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0" lvl="0" indent="0" algn="l" rtl="0">
              <a:spcBef>
                <a:spcPts val="0"/>
              </a:spcBef>
              <a:spcAft>
                <a:spcPts val="0"/>
              </a:spcAft>
              <a:buNone/>
            </a:pPr>
            <a:r>
              <a:rPr lang="en-GB" dirty="0"/>
              <a:t>1.  Pupils need to write the English for as many words as possible, aiming to get at least 15 points (but more if possible).</a:t>
            </a:r>
          </a:p>
          <a:p>
            <a:pPr marL="0" lvl="0" indent="0" algn="l" rtl="0">
              <a:spcBef>
                <a:spcPts val="0"/>
              </a:spcBef>
              <a:spcAft>
                <a:spcPts val="0"/>
              </a:spcAft>
              <a:buNone/>
            </a:pPr>
            <a:r>
              <a:rPr lang="en-GB" dirty="0"/>
              <a:t>2. Click for English answers.</a:t>
            </a:r>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2707810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6" name="Google Shape;416;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7" name="Google Shape;417;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16</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latin typeface="Calibri" panose="020F0502020204030204" pitchFamily="34" charset="0"/>
                <a:cs typeface="Calibri" panose="020F0502020204030204" pitchFamily="34" charset="0"/>
              </a:rPr>
              <a:t>Timing: 5 minutes </a:t>
            </a:r>
            <a:r>
              <a:rPr lang="en-GB" b="0" dirty="0">
                <a:latin typeface="Calibri" panose="020F0502020204030204" pitchFamily="34" charset="0"/>
                <a:cs typeface="Calibri" panose="020F0502020204030204" pitchFamily="34" charset="0"/>
              </a:rPr>
              <a:t>[3 slides]</a:t>
            </a:r>
          </a:p>
          <a:p>
            <a:pPr marL="0" lvl="0" indent="0" algn="l" rtl="0">
              <a:spcBef>
                <a:spcPts val="0"/>
              </a:spcBef>
              <a:spcAft>
                <a:spcPts val="0"/>
              </a:spcAft>
              <a:buNone/>
            </a:pPr>
            <a:endParaRPr lang="en-GB" dirty="0">
              <a:latin typeface="Calibri" panose="020F0502020204030204" pitchFamily="34" charset="0"/>
              <a:cs typeface="Calibri" panose="020F0502020204030204" pitchFamily="34" charset="0"/>
            </a:endParaRPr>
          </a:p>
          <a:p>
            <a:pPr marL="0" lvl="0" indent="0" algn="l" rtl="0">
              <a:spcBef>
                <a:spcPts val="0"/>
              </a:spcBef>
              <a:spcAft>
                <a:spcPts val="0"/>
              </a:spcAft>
              <a:buNone/>
            </a:pPr>
            <a:endParaRPr lang="en-GB" b="1" dirty="0">
              <a:latin typeface="Calibri" panose="020F0502020204030204" pitchFamily="34" charset="0"/>
              <a:cs typeface="Calibri" panose="020F0502020204030204" pitchFamily="34" charset="0"/>
            </a:endParaRPr>
          </a:p>
          <a:p>
            <a:pPr marL="0" lvl="0" indent="0" algn="l" rtl="0">
              <a:spcBef>
                <a:spcPts val="0"/>
              </a:spcBef>
              <a:spcAft>
                <a:spcPts val="0"/>
              </a:spcAft>
              <a:buNone/>
            </a:pPr>
            <a:r>
              <a:rPr lang="en-GB" b="1" dirty="0">
                <a:latin typeface="Calibri" panose="020F0502020204030204" pitchFamily="34" charset="0"/>
                <a:cs typeface="Calibri" panose="020F0502020204030204" pitchFamily="34" charset="0"/>
              </a:rPr>
              <a:t>Aim: </a:t>
            </a:r>
            <a:r>
              <a:rPr lang="en-GB" b="0" dirty="0">
                <a:latin typeface="Calibri" panose="020F0502020204030204" pitchFamily="34" charset="0"/>
                <a:cs typeface="Calibri" panose="020F0502020204030204" pitchFamily="34" charset="0"/>
              </a:rPr>
              <a:t>To practise the pronunciation of Spanish words with the SSCs introduced in term 2. </a:t>
            </a:r>
            <a:endParaRPr lang="en-GB" b="1" dirty="0">
              <a:latin typeface="Calibri" panose="020F0502020204030204" pitchFamily="34" charset="0"/>
              <a:cs typeface="Calibri" panose="020F0502020204030204" pitchFamily="34" charset="0"/>
            </a:endParaRPr>
          </a:p>
          <a:p>
            <a:pPr marL="0" lvl="0" indent="0" algn="l" rtl="0">
              <a:spcBef>
                <a:spcPts val="0"/>
              </a:spcBef>
              <a:spcAft>
                <a:spcPts val="0"/>
              </a:spcAft>
              <a:buNone/>
            </a:pPr>
            <a:r>
              <a:rPr lang="en-GB" b="1" dirty="0">
                <a:latin typeface="Calibri" panose="020F0502020204030204" pitchFamily="34" charset="0"/>
                <a:cs typeface="Calibri" panose="020F0502020204030204" pitchFamily="34" charset="0"/>
              </a:rPr>
              <a:t>Procedure:</a:t>
            </a:r>
            <a:endParaRPr lang="en-GB" dirty="0">
              <a:latin typeface="Calibri" panose="020F0502020204030204" pitchFamily="34" charset="0"/>
              <a:cs typeface="Calibri" panose="020F0502020204030204" pitchFamily="34" charset="0"/>
            </a:endParaRPr>
          </a:p>
          <a:p>
            <a:pPr marL="228600" lvl="0" indent="-228600" algn="l" rtl="0">
              <a:spcBef>
                <a:spcPts val="0"/>
              </a:spcBef>
              <a:spcAft>
                <a:spcPts val="0"/>
              </a:spcAft>
              <a:buClr>
                <a:schemeClr val="dk1"/>
              </a:buClr>
              <a:buSzPts val="1200"/>
              <a:buFont typeface="Calibri"/>
              <a:buAutoNum type="arabicPeriod"/>
            </a:pPr>
            <a:r>
              <a:rPr lang="en-GB" b="0" dirty="0">
                <a:latin typeface="Calibri" panose="020F0502020204030204" pitchFamily="34" charset="0"/>
                <a:cs typeface="Calibri" panose="020F0502020204030204" pitchFamily="34" charset="0"/>
              </a:rPr>
              <a:t>Pupils work in pairs to practise pronunciation. They can choose where to start and have one minute to collect as many coins as possible. </a:t>
            </a:r>
            <a:endParaRPr lang="en-GB" dirty="0">
              <a:latin typeface="Calibri" panose="020F0502020204030204" pitchFamily="34" charset="0"/>
              <a:cs typeface="Calibri" panose="020F0502020204030204" pitchFamily="34" charset="0"/>
            </a:endParaRPr>
          </a:p>
          <a:p>
            <a:pPr marL="228600" lvl="0" indent="-228600" algn="l" rtl="0">
              <a:spcBef>
                <a:spcPts val="0"/>
              </a:spcBef>
              <a:spcAft>
                <a:spcPts val="0"/>
              </a:spcAft>
              <a:buClr>
                <a:schemeClr val="dk1"/>
              </a:buClr>
              <a:buSzPts val="1200"/>
              <a:buFont typeface="Calibri"/>
              <a:buAutoNum type="arabicPeriod"/>
            </a:pPr>
            <a:r>
              <a:rPr lang="en-GB" b="0" dirty="0">
                <a:latin typeface="Calibri" panose="020F0502020204030204" pitchFamily="34" charset="0"/>
                <a:cs typeface="Calibri" panose="020F0502020204030204" pitchFamily="34" charset="0"/>
              </a:rPr>
              <a:t>Divide the class in A &amp; B and click to indicate it’s ‘persona A’’s turn. </a:t>
            </a:r>
            <a:endParaRPr lang="en-GB" dirty="0">
              <a:latin typeface="Calibri" panose="020F0502020204030204" pitchFamily="34" charset="0"/>
              <a:cs typeface="Calibri" panose="020F0502020204030204" pitchFamily="34" charset="0"/>
            </a:endParaRPr>
          </a:p>
          <a:p>
            <a:pPr marL="228600" lvl="0" indent="-228600" algn="l" rtl="0">
              <a:spcBef>
                <a:spcPts val="0"/>
              </a:spcBef>
              <a:spcAft>
                <a:spcPts val="0"/>
              </a:spcAft>
              <a:buClr>
                <a:schemeClr val="dk1"/>
              </a:buClr>
              <a:buSzPts val="1200"/>
              <a:buFont typeface="Calibri"/>
              <a:buAutoNum type="arabicPeriod"/>
            </a:pPr>
            <a:r>
              <a:rPr lang="en-GB" b="0" dirty="0">
                <a:latin typeface="Calibri" panose="020F0502020204030204" pitchFamily="34" charset="0"/>
                <a:cs typeface="Calibri" panose="020F0502020204030204" pitchFamily="34" charset="0"/>
              </a:rPr>
              <a:t>Click to make the spaceship appear. Pupil A pronounces the words. </a:t>
            </a:r>
          </a:p>
          <a:p>
            <a:pPr marL="228600" lvl="0" indent="-228600" algn="l" rtl="0">
              <a:spcBef>
                <a:spcPts val="0"/>
              </a:spcBef>
              <a:spcAft>
                <a:spcPts val="0"/>
              </a:spcAft>
              <a:buClr>
                <a:schemeClr val="dk1"/>
              </a:buClr>
              <a:buSzPts val="1200"/>
              <a:buFont typeface="Calibri"/>
              <a:buAutoNum type="arabicPeriod"/>
            </a:pPr>
            <a:r>
              <a:rPr lang="en-GB" b="0" dirty="0">
                <a:latin typeface="Calibri" panose="020F0502020204030204" pitchFamily="34" charset="0"/>
                <a:cs typeface="Calibri" panose="020F0502020204030204" pitchFamily="34" charset="0"/>
              </a:rPr>
              <a:t>Pupil B turns their back to the board. Listens and ticks the words pronounced correctly. </a:t>
            </a:r>
            <a:endParaRPr lang="en-GB" dirty="0">
              <a:latin typeface="Calibri" panose="020F0502020204030204" pitchFamily="34" charset="0"/>
              <a:cs typeface="Calibri" panose="020F0502020204030204" pitchFamily="34" charset="0"/>
            </a:endParaRPr>
          </a:p>
          <a:p>
            <a:pPr marL="228600" lvl="0" indent="-228600" algn="l" rtl="0">
              <a:spcBef>
                <a:spcPts val="0"/>
              </a:spcBef>
              <a:spcAft>
                <a:spcPts val="0"/>
              </a:spcAft>
              <a:buClr>
                <a:schemeClr val="dk1"/>
              </a:buClr>
              <a:buSzPts val="1200"/>
              <a:buFont typeface="Calibri"/>
              <a:buAutoNum type="arabicPeriod"/>
            </a:pPr>
            <a:r>
              <a:rPr lang="en-GB" b="0" dirty="0">
                <a:latin typeface="Calibri" panose="020F0502020204030204" pitchFamily="34" charset="0"/>
                <a:cs typeface="Calibri" panose="020F0502020204030204" pitchFamily="34" charset="0"/>
              </a:rPr>
              <a:t>Move to next slide for Persona B’s turn. </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0" dirty="0">
                <a:latin typeface="Calibri" panose="020F0502020204030204" pitchFamily="34" charset="0"/>
                <a:cs typeface="Calibri" panose="020F0502020204030204" pitchFamily="34" charset="0"/>
              </a:rPr>
              <a:t>Pupil A turns their back to the board. Listens and ticks the words pronounced correctly. </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endParaRPr lang="en-GB" sz="1800" b="0" i="0" u="none" strike="noStrike" kern="1200" dirty="0">
              <a:solidFill>
                <a:srgbClr val="002060"/>
              </a:solidFill>
              <a:effectLst/>
              <a:latin typeface="Calibri" panose="020F0502020204030204" pitchFamily="34" charset="0"/>
              <a:cs typeface="Calibri" panose="020F0502020204030204" pitchFamily="34" charset="0"/>
            </a:endParaRPr>
          </a:p>
          <a:p>
            <a:pPr marL="0" lvl="0" indent="0" algn="l" rtl="0">
              <a:spcBef>
                <a:spcPts val="0"/>
              </a:spcBef>
              <a:spcAft>
                <a:spcPts val="0"/>
              </a:spcAft>
              <a:buClr>
                <a:schemeClr val="dk1"/>
              </a:buClr>
              <a:buSzPts val="1200"/>
              <a:buFont typeface="Calibri"/>
              <a:buNone/>
            </a:pPr>
            <a:endParaRPr lang="en-GB" dirty="0">
              <a:latin typeface="Calibri" panose="020F0502020204030204" pitchFamily="34" charset="0"/>
              <a:cs typeface="Calibri" panose="020F0502020204030204" pitchFamily="34" charset="0"/>
            </a:endParaRPr>
          </a:p>
          <a:p>
            <a:pPr marL="0" marR="0" lvl="0" indent="0" algn="l" rtl="0">
              <a:lnSpc>
                <a:spcPct val="100000"/>
              </a:lnSpc>
              <a:spcBef>
                <a:spcPts val="0"/>
              </a:spcBef>
              <a:spcAft>
                <a:spcPts val="0"/>
              </a:spcAft>
              <a:buClr>
                <a:schemeClr val="dk1"/>
              </a:buClr>
              <a:buSzPts val="1200"/>
              <a:buFont typeface="Calibri"/>
              <a:buNone/>
            </a:pPr>
            <a:r>
              <a:rPr lang="es-ES" sz="1200" dirty="0">
                <a:effectLst/>
                <a:latin typeface="Calibri" panose="020F0502020204030204" pitchFamily="34" charset="0"/>
                <a:ea typeface="Calibri" panose="020F0502020204030204" pitchFamily="34" charset="0"/>
              </a:rPr>
              <a:t>llamar [122] llama [3059] collar [4362] llover [2134] camello [&gt;5000] equipo [373] lobo [3816] paloma [3182] paquete [2325] </a:t>
            </a:r>
            <a:r>
              <a:rPr lang="en-GB" sz="1200" b="1" i="0" u="none" strike="noStrike" kern="1200" dirty="0">
                <a:solidFill>
                  <a:srgbClr val="002060"/>
                </a:solidFill>
                <a:effectLst/>
                <a:latin typeface="Century Gothic" panose="020B0502020202020204" pitchFamily="34" charset="0"/>
              </a:rPr>
              <a:t>queso</a:t>
            </a:r>
            <a:r>
              <a:rPr lang="en-GB" sz="1200" b="0" i="0" u="none" strike="noStrike" kern="1200" dirty="0">
                <a:solidFill>
                  <a:srgbClr val="002060"/>
                </a:solidFill>
                <a:effectLst/>
                <a:latin typeface="Century Gothic" panose="020B0502020202020204" pitchFamily="34" charset="0"/>
              </a:rPr>
              <a:t> [3187]</a:t>
            </a:r>
            <a:r>
              <a:rPr lang="en-GB" sz="1200" b="0" i="0" u="none" strike="noStrike" kern="1200" dirty="0">
                <a:solidFill>
                  <a:schemeClr val="tx1"/>
                </a:solidFill>
                <a:effectLst/>
                <a:latin typeface="Arial" panose="020B0604020202020204" pitchFamily="34" charset="0"/>
              </a:rPr>
              <a:t> </a:t>
            </a:r>
            <a:r>
              <a:rPr lang="es-ES" sz="1200" dirty="0">
                <a:effectLst/>
                <a:latin typeface="Calibri" panose="020F0502020204030204" pitchFamily="34" charset="0"/>
                <a:ea typeface="Calibri" panose="020F0502020204030204" pitchFamily="34" charset="0"/>
              </a:rPr>
              <a:t>quince [1215] </a:t>
            </a:r>
            <a:r>
              <a:rPr lang="en-GB" sz="1200" b="1" i="0" u="none" strike="noStrike" kern="1200" dirty="0" err="1">
                <a:solidFill>
                  <a:srgbClr val="002060"/>
                </a:solidFill>
                <a:effectLst/>
                <a:latin typeface="Century Gothic" panose="020B0502020202020204" pitchFamily="34" charset="0"/>
              </a:rPr>
              <a:t>raqueta</a:t>
            </a:r>
            <a:r>
              <a:rPr lang="en-GB" sz="1200" b="0" i="0" u="none" strike="noStrike" kern="1200" dirty="0">
                <a:solidFill>
                  <a:srgbClr val="002060"/>
                </a:solidFill>
                <a:effectLst/>
                <a:latin typeface="Century Gothic" panose="020B0502020202020204" pitchFamily="34" charset="0"/>
              </a:rPr>
              <a:t> [&gt;5000] galleta [&gt;5000] </a:t>
            </a:r>
            <a:r>
              <a:rPr lang="en-GB" sz="1200" b="0" i="0" u="none" strike="noStrike" kern="1200" dirty="0" err="1">
                <a:solidFill>
                  <a:srgbClr val="002060"/>
                </a:solidFill>
                <a:effectLst/>
                <a:latin typeface="Century Gothic" panose="020B0502020202020204" pitchFamily="34" charset="0"/>
              </a:rPr>
              <a:t>lago</a:t>
            </a:r>
            <a:r>
              <a:rPr lang="en-GB" sz="1200" b="0" i="0" u="none" strike="noStrike" kern="1200" dirty="0">
                <a:solidFill>
                  <a:srgbClr val="002060"/>
                </a:solidFill>
                <a:effectLst/>
                <a:latin typeface="Century Gothic" panose="020B0502020202020204" pitchFamily="34" charset="0"/>
              </a:rPr>
              <a:t> [2151] </a:t>
            </a:r>
            <a:r>
              <a:rPr lang="en-GB" sz="1200" b="0" i="0" u="none" strike="noStrike" kern="1200" dirty="0" err="1">
                <a:solidFill>
                  <a:srgbClr val="002060"/>
                </a:solidFill>
                <a:effectLst/>
                <a:latin typeface="Century Gothic" panose="020B0502020202020204" pitchFamily="34" charset="0"/>
              </a:rPr>
              <a:t>ganar</a:t>
            </a:r>
            <a:r>
              <a:rPr lang="en-GB" sz="1200" b="0" i="0" u="none" strike="noStrike" kern="1200" dirty="0">
                <a:solidFill>
                  <a:srgbClr val="002060"/>
                </a:solidFill>
                <a:effectLst/>
                <a:latin typeface="Century Gothic" panose="020B0502020202020204" pitchFamily="34" charset="0"/>
              </a:rPr>
              <a:t> [295] galleta [&gt;5000] </a:t>
            </a:r>
            <a:r>
              <a:rPr lang="en-GB" sz="1200" b="0" i="0" u="none" strike="noStrike" kern="1200" dirty="0" err="1">
                <a:solidFill>
                  <a:srgbClr val="002060"/>
                </a:solidFill>
                <a:effectLst/>
                <a:latin typeface="Century Gothic" panose="020B0502020202020204" pitchFamily="34" charset="0"/>
              </a:rPr>
              <a:t>canguro</a:t>
            </a:r>
            <a:endParaRPr lang="en-GB" sz="1200" b="0" i="0" u="none" strike="noStrike" dirty="0">
              <a:effectLst/>
              <a:latin typeface="Arial" panose="020B0604020202020204" pitchFamily="34" charset="0"/>
            </a:endParaRPr>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17</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4578409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5-10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reading comprehension of vocabulary for this week and previous weeks.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0" lvl="0" indent="0" algn="l" rtl="0">
              <a:spcBef>
                <a:spcPts val="0"/>
              </a:spcBef>
              <a:spcAft>
                <a:spcPts val="0"/>
              </a:spcAft>
              <a:buNone/>
            </a:pPr>
            <a:r>
              <a:rPr lang="en-GB" dirty="0"/>
              <a:t>1.  Pupils need to write the English for as many words as possible, aiming to get at least 15 points (but more if possible).</a:t>
            </a:r>
          </a:p>
          <a:p>
            <a:pPr marL="0" lvl="0" indent="0" algn="l" rtl="0">
              <a:spcBef>
                <a:spcPts val="0"/>
              </a:spcBef>
              <a:spcAft>
                <a:spcPts val="0"/>
              </a:spcAft>
              <a:buNone/>
            </a:pPr>
            <a:r>
              <a:rPr lang="en-GB" dirty="0"/>
              <a:t>2. Click for English answers.</a:t>
            </a:r>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8811975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5-10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for this week and previous weeks.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0" lvl="0" indent="0" algn="l" rtl="0">
              <a:spcBef>
                <a:spcPts val="0"/>
              </a:spcBef>
              <a:spcAft>
                <a:spcPts val="0"/>
              </a:spcAft>
              <a:buNone/>
            </a:pPr>
            <a:r>
              <a:rPr lang="en-GB" dirty="0"/>
              <a:t>1.  Pupils need to write the English for as many words as possible, aiming to get at least 15 points (but more if possible).</a:t>
            </a:r>
          </a:p>
          <a:p>
            <a:pPr marL="0" lvl="0" indent="0" algn="l" rtl="0">
              <a:spcBef>
                <a:spcPts val="0"/>
              </a:spcBef>
              <a:spcAft>
                <a:spcPts val="0"/>
              </a:spcAft>
              <a:buNone/>
            </a:pPr>
            <a:r>
              <a:rPr lang="en-GB" dirty="0"/>
              <a:t>2. Click for English answers.</a:t>
            </a:r>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9860048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latin typeface="Calibri" panose="020F0502020204030204" pitchFamily="34" charset="0"/>
                <a:cs typeface="Calibri" panose="020F0502020204030204" pitchFamily="34" charset="0"/>
              </a:rPr>
              <a:t>Timing: 5-7 minutes </a:t>
            </a:r>
            <a:r>
              <a:rPr lang="en-GB" b="0" dirty="0">
                <a:latin typeface="Calibri" panose="020F0502020204030204" pitchFamily="34" charset="0"/>
                <a:cs typeface="Calibri" panose="020F0502020204030204" pitchFamily="34" charset="0"/>
              </a:rPr>
              <a:t>[3 slides]</a:t>
            </a:r>
          </a:p>
          <a:p>
            <a:pPr marL="0" lvl="0" indent="0" algn="l" rtl="0">
              <a:spcBef>
                <a:spcPts val="0"/>
              </a:spcBef>
              <a:spcAft>
                <a:spcPts val="0"/>
              </a:spcAft>
              <a:buNone/>
            </a:pPr>
            <a:endParaRPr lang="en-GB" b="1" dirty="0">
              <a:latin typeface="Calibri" panose="020F0502020204030204" pitchFamily="34" charset="0"/>
              <a:cs typeface="Calibri" panose="020F0502020204030204" pitchFamily="34" charset="0"/>
            </a:endParaRPr>
          </a:p>
          <a:p>
            <a:pPr marL="0" lvl="0" indent="0" algn="l" rtl="0">
              <a:spcBef>
                <a:spcPts val="0"/>
              </a:spcBef>
              <a:spcAft>
                <a:spcPts val="0"/>
              </a:spcAft>
              <a:buNone/>
            </a:pPr>
            <a:endParaRPr lang="en-GB" b="1" dirty="0">
              <a:latin typeface="Calibri" panose="020F0502020204030204" pitchFamily="34" charset="0"/>
              <a:cs typeface="Calibri" panose="020F0502020204030204" pitchFamily="34" charset="0"/>
            </a:endParaRPr>
          </a:p>
          <a:p>
            <a:pPr marL="0" lvl="0" indent="0" algn="l" rtl="0">
              <a:spcBef>
                <a:spcPts val="0"/>
              </a:spcBef>
              <a:spcAft>
                <a:spcPts val="0"/>
              </a:spcAft>
              <a:buNone/>
            </a:pPr>
            <a:r>
              <a:rPr lang="en-GB" b="1" dirty="0">
                <a:latin typeface="Calibri" panose="020F0502020204030204" pitchFamily="34" charset="0"/>
                <a:cs typeface="Calibri" panose="020F0502020204030204" pitchFamily="34" charset="0"/>
              </a:rPr>
              <a:t>Aim: </a:t>
            </a:r>
            <a:r>
              <a:rPr lang="en-GB" b="0" dirty="0">
                <a:latin typeface="Calibri" panose="020F0502020204030204" pitchFamily="34" charset="0"/>
                <a:cs typeface="Calibri" panose="020F0502020204030204" pitchFamily="34" charset="0"/>
              </a:rPr>
              <a:t>To practise the pronunciation of Spanish words with the SSCs introduced in term 2. </a:t>
            </a:r>
            <a:endParaRPr lang="en-GB" b="1" dirty="0">
              <a:latin typeface="Calibri" panose="020F0502020204030204" pitchFamily="34" charset="0"/>
              <a:cs typeface="Calibri" panose="020F0502020204030204" pitchFamily="34" charset="0"/>
            </a:endParaRPr>
          </a:p>
          <a:p>
            <a:pPr marL="0" lvl="0" indent="0" algn="l" rtl="0">
              <a:spcBef>
                <a:spcPts val="0"/>
              </a:spcBef>
              <a:spcAft>
                <a:spcPts val="0"/>
              </a:spcAft>
              <a:buNone/>
            </a:pPr>
            <a:endParaRPr lang="en-GB" b="1" dirty="0">
              <a:latin typeface="Calibri" panose="020F0502020204030204" pitchFamily="34" charset="0"/>
              <a:cs typeface="Calibri" panose="020F0502020204030204" pitchFamily="34" charset="0"/>
            </a:endParaRPr>
          </a:p>
          <a:p>
            <a:pPr marL="0" lvl="0" indent="0" algn="l" rtl="0">
              <a:spcBef>
                <a:spcPts val="0"/>
              </a:spcBef>
              <a:spcAft>
                <a:spcPts val="0"/>
              </a:spcAft>
              <a:buNone/>
            </a:pPr>
            <a:r>
              <a:rPr lang="en-GB" b="1" dirty="0">
                <a:latin typeface="Calibri" panose="020F0502020204030204" pitchFamily="34" charset="0"/>
                <a:cs typeface="Calibri" panose="020F0502020204030204" pitchFamily="34" charset="0"/>
              </a:rPr>
              <a:t>Procedure:</a:t>
            </a:r>
            <a:endParaRPr lang="en-GB" dirty="0">
              <a:latin typeface="Calibri" panose="020F0502020204030204" pitchFamily="34" charset="0"/>
              <a:cs typeface="Calibri" panose="020F0502020204030204" pitchFamily="34" charset="0"/>
            </a:endParaRPr>
          </a:p>
          <a:p>
            <a:pPr marL="228600" lvl="0" indent="-228600" algn="l" rtl="0">
              <a:spcBef>
                <a:spcPts val="0"/>
              </a:spcBef>
              <a:spcAft>
                <a:spcPts val="0"/>
              </a:spcAft>
              <a:buClr>
                <a:schemeClr val="dk1"/>
              </a:buClr>
              <a:buSzPts val="1200"/>
              <a:buFont typeface="Calibri"/>
              <a:buAutoNum type="arabicPeriod"/>
            </a:pPr>
            <a:r>
              <a:rPr lang="en-GB" b="0" dirty="0">
                <a:latin typeface="Calibri" panose="020F0502020204030204" pitchFamily="34" charset="0"/>
                <a:cs typeface="Calibri" panose="020F0502020204030204" pitchFamily="34" charset="0"/>
              </a:rPr>
              <a:t>Pupils work in pairs to practise and recognise correct pronunciation.  </a:t>
            </a:r>
            <a:endParaRPr lang="en-GB" dirty="0">
              <a:latin typeface="Calibri" panose="020F0502020204030204" pitchFamily="34" charset="0"/>
              <a:cs typeface="Calibri" panose="020F0502020204030204" pitchFamily="34" charset="0"/>
            </a:endParaRPr>
          </a:p>
          <a:p>
            <a:pPr marL="228600" lvl="0" indent="-228600" algn="l" rtl="0">
              <a:spcBef>
                <a:spcPts val="0"/>
              </a:spcBef>
              <a:spcAft>
                <a:spcPts val="0"/>
              </a:spcAft>
              <a:buClr>
                <a:schemeClr val="dk1"/>
              </a:buClr>
              <a:buSzPts val="1200"/>
              <a:buFont typeface="Calibri"/>
              <a:buAutoNum type="arabicPeriod"/>
            </a:pPr>
            <a:r>
              <a:rPr lang="en-GB" b="0" dirty="0">
                <a:latin typeface="Calibri" panose="020F0502020204030204" pitchFamily="34" charset="0"/>
                <a:cs typeface="Calibri" panose="020F0502020204030204" pitchFamily="34" charset="0"/>
              </a:rPr>
              <a:t>Divide the class in A &amp; B before explaining the task. </a:t>
            </a:r>
          </a:p>
          <a:p>
            <a:pPr marL="228600" lvl="0" indent="-228600" algn="l" rtl="0">
              <a:spcBef>
                <a:spcPts val="0"/>
              </a:spcBef>
              <a:spcAft>
                <a:spcPts val="0"/>
              </a:spcAft>
              <a:buClr>
                <a:schemeClr val="dk1"/>
              </a:buClr>
              <a:buSzPts val="1200"/>
              <a:buFont typeface="Calibri"/>
              <a:buAutoNum type="arabicPeriod"/>
            </a:pPr>
            <a:r>
              <a:rPr lang="en-GB" b="0" dirty="0">
                <a:latin typeface="Calibri" panose="020F0502020204030204" pitchFamily="34" charset="0"/>
                <a:cs typeface="Calibri" panose="020F0502020204030204" pitchFamily="34" charset="0"/>
              </a:rPr>
              <a:t>Click to bring instruction in Spanish. Pupil A reads the words aloud and pupil B checks their pronunciation. There are 9 words in total. </a:t>
            </a:r>
          </a:p>
          <a:p>
            <a:pPr marL="0" lvl="0" indent="0" algn="l" rtl="0">
              <a:spcBef>
                <a:spcPts val="0"/>
              </a:spcBef>
              <a:spcAft>
                <a:spcPts val="0"/>
              </a:spcAft>
              <a:buClr>
                <a:schemeClr val="dk1"/>
              </a:buClr>
              <a:buSzPts val="1200"/>
              <a:buFont typeface="Calibri"/>
              <a:buNone/>
            </a:pPr>
            <a:r>
              <a:rPr lang="en-GB" b="1" dirty="0">
                <a:latin typeface="Calibri" panose="020F0502020204030204" pitchFamily="34" charset="0"/>
                <a:cs typeface="Calibri" panose="020F0502020204030204" pitchFamily="34" charset="0"/>
              </a:rPr>
              <a:t>NB.</a:t>
            </a:r>
            <a:r>
              <a:rPr lang="en-GB" b="0" dirty="0">
                <a:latin typeface="Calibri" panose="020F0502020204030204" pitchFamily="34" charset="0"/>
                <a:cs typeface="Calibri" panose="020F0502020204030204" pitchFamily="34" charset="0"/>
              </a:rPr>
              <a:t> There is a handout at the end of the presentation of pupils can simply write 1-9 in their books and tick or cross. </a:t>
            </a:r>
            <a:endParaRPr lang="en-GB" dirty="0">
              <a:latin typeface="Calibri" panose="020F0502020204030204" pitchFamily="34" charset="0"/>
              <a:cs typeface="Calibri" panose="020F0502020204030204" pitchFamily="34" charset="0"/>
            </a:endParaRPr>
          </a:p>
          <a:p>
            <a:pPr marL="228600" lvl="0" indent="-228600" algn="l" rtl="0">
              <a:spcBef>
                <a:spcPts val="0"/>
              </a:spcBef>
              <a:spcAft>
                <a:spcPts val="0"/>
              </a:spcAft>
              <a:buClr>
                <a:schemeClr val="dk1"/>
              </a:buClr>
              <a:buSzPts val="1200"/>
              <a:buFont typeface="Calibri"/>
              <a:buAutoNum type="arabicPeriod"/>
            </a:pPr>
            <a:r>
              <a:rPr lang="en-GB" b="0" dirty="0">
                <a:latin typeface="Calibri" panose="020F0502020204030204" pitchFamily="34" charset="0"/>
                <a:cs typeface="Calibri" panose="020F0502020204030204" pitchFamily="34" charset="0"/>
              </a:rPr>
              <a:t>Click to make the spaceship appear. Pupil A pronounces the words. </a:t>
            </a:r>
          </a:p>
          <a:p>
            <a:pPr marL="228600" lvl="0" indent="-228600" algn="l" rtl="0">
              <a:spcBef>
                <a:spcPts val="0"/>
              </a:spcBef>
              <a:spcAft>
                <a:spcPts val="0"/>
              </a:spcAft>
              <a:buClr>
                <a:schemeClr val="dk1"/>
              </a:buClr>
              <a:buSzPts val="1200"/>
              <a:buFont typeface="Calibri"/>
              <a:buAutoNum type="arabicPeriod"/>
            </a:pPr>
            <a:r>
              <a:rPr lang="en-GB" b="0" dirty="0">
                <a:latin typeface="Calibri" panose="020F0502020204030204" pitchFamily="34" charset="0"/>
                <a:cs typeface="Calibri" panose="020F0502020204030204" pitchFamily="34" charset="0"/>
              </a:rPr>
              <a:t>Pupil B turns their back to the board. Listens and ticks the words pronounced correctly. </a:t>
            </a:r>
            <a:endParaRPr lang="en-GB" dirty="0">
              <a:latin typeface="Calibri" panose="020F0502020204030204" pitchFamily="34" charset="0"/>
              <a:cs typeface="Calibri" panose="020F0502020204030204" pitchFamily="34" charset="0"/>
            </a:endParaRPr>
          </a:p>
          <a:p>
            <a:pPr marL="228600" lvl="0" indent="-228600" algn="l" rtl="0">
              <a:spcBef>
                <a:spcPts val="0"/>
              </a:spcBef>
              <a:spcAft>
                <a:spcPts val="0"/>
              </a:spcAft>
              <a:buClr>
                <a:schemeClr val="dk1"/>
              </a:buClr>
              <a:buSzPts val="1200"/>
              <a:buFont typeface="Calibri"/>
              <a:buAutoNum type="arabicPeriod"/>
            </a:pPr>
            <a:r>
              <a:rPr lang="en-GB" b="0" dirty="0">
                <a:latin typeface="Calibri" panose="020F0502020204030204" pitchFamily="34" charset="0"/>
                <a:cs typeface="Calibri" panose="020F0502020204030204" pitchFamily="34" charset="0"/>
              </a:rPr>
              <a:t>Move to next slide for Persona B’s turn. </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0" dirty="0">
                <a:latin typeface="Calibri" panose="020F0502020204030204" pitchFamily="34" charset="0"/>
                <a:cs typeface="Calibri" panose="020F0502020204030204" pitchFamily="34" charset="0"/>
              </a:rPr>
              <a:t>Pupil A turns their back to the board. Listens and ticks the words pronounced correctly. </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0" dirty="0">
                <a:latin typeface="Calibri" panose="020F0502020204030204" pitchFamily="34" charset="0"/>
                <a:cs typeface="Calibri" panose="020F0502020204030204" pitchFamily="34" charset="0"/>
              </a:rPr>
              <a:t>Move to slide 4 to show the value of each word. Pupils can compare their results and another round can be played with the same words or swapping A/B.</a:t>
            </a:r>
          </a:p>
          <a:p>
            <a:pPr marL="0" lvl="0" indent="0" algn="l" rtl="0">
              <a:spcBef>
                <a:spcPts val="0"/>
              </a:spcBef>
              <a:spcAft>
                <a:spcPts val="0"/>
              </a:spcAft>
              <a:buNone/>
            </a:pPr>
            <a:endParaRPr lang="en-GB" dirty="0">
              <a:latin typeface="Calibri" panose="020F0502020204030204" pitchFamily="34" charset="0"/>
              <a:cs typeface="Calibri" panose="020F0502020204030204" pitchFamily="34" charset="0"/>
            </a:endParaRP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endParaRPr lang="en-GB" sz="1200" b="0" i="0" u="none" strike="noStrike" kern="1200" dirty="0">
              <a:solidFill>
                <a:srgbClr val="002060"/>
              </a:solidFill>
              <a:effectLst/>
              <a:latin typeface="Calibri" panose="020F0502020204030204" pitchFamily="34" charset="0"/>
              <a:cs typeface="Calibri" panose="020F0502020204030204" pitchFamily="34" charset="0"/>
            </a:endParaRPr>
          </a:p>
          <a:p>
            <a:pPr marL="0" marR="0" lvl="0" indent="0" algn="l" rtl="0">
              <a:lnSpc>
                <a:spcPct val="100000"/>
              </a:lnSpc>
              <a:spcBef>
                <a:spcPts val="0"/>
              </a:spcBef>
              <a:spcAft>
                <a:spcPts val="0"/>
              </a:spcAft>
              <a:buClr>
                <a:schemeClr val="dk1"/>
              </a:buClr>
              <a:buSzPts val="1200"/>
              <a:buFont typeface="Calibri"/>
              <a:buNone/>
            </a:pPr>
            <a:r>
              <a:rPr lang="es-ES" sz="1200" dirty="0">
                <a:effectLst/>
                <a:latin typeface="Calibri" panose="020F0502020204030204" pitchFamily="34" charset="0"/>
                <a:ea typeface="Calibri" panose="020F0502020204030204" pitchFamily="34" charset="0"/>
              </a:rPr>
              <a:t>llamar [122] llama [3059] collar [4362] llover [2134] camello [&gt;5000] equipo [373] lobo [3816] paloma [3182] paquete [2325] </a:t>
            </a:r>
            <a:r>
              <a:rPr lang="en-GB" sz="1200" b="1" i="0" u="none" strike="noStrike" kern="1200" dirty="0">
                <a:solidFill>
                  <a:srgbClr val="002060"/>
                </a:solidFill>
                <a:effectLst/>
                <a:latin typeface="Century Gothic" panose="020B0502020202020204" pitchFamily="34" charset="0"/>
              </a:rPr>
              <a:t>queso</a:t>
            </a:r>
            <a:r>
              <a:rPr lang="en-GB" sz="1200" b="0" i="0" u="none" strike="noStrike" kern="1200" dirty="0">
                <a:solidFill>
                  <a:srgbClr val="002060"/>
                </a:solidFill>
                <a:effectLst/>
                <a:latin typeface="Century Gothic" panose="020B0502020202020204" pitchFamily="34" charset="0"/>
              </a:rPr>
              <a:t> [3187]</a:t>
            </a:r>
            <a:r>
              <a:rPr lang="en-GB" sz="1200" b="0" i="0" u="none" strike="noStrike" kern="1200" dirty="0">
                <a:solidFill>
                  <a:schemeClr val="tx1"/>
                </a:solidFill>
                <a:effectLst/>
                <a:latin typeface="Arial" panose="020B0604020202020204" pitchFamily="34" charset="0"/>
              </a:rPr>
              <a:t> </a:t>
            </a:r>
            <a:r>
              <a:rPr lang="es-ES" sz="1200" dirty="0">
                <a:effectLst/>
                <a:latin typeface="Calibri" panose="020F0502020204030204" pitchFamily="34" charset="0"/>
                <a:ea typeface="Calibri" panose="020F0502020204030204" pitchFamily="34" charset="0"/>
              </a:rPr>
              <a:t>quince [1215] </a:t>
            </a:r>
            <a:r>
              <a:rPr lang="en-GB" sz="1200" b="1" i="0" u="none" strike="noStrike" kern="1200" dirty="0" err="1">
                <a:solidFill>
                  <a:srgbClr val="002060"/>
                </a:solidFill>
                <a:effectLst/>
                <a:latin typeface="Century Gothic" panose="020B0502020202020204" pitchFamily="34" charset="0"/>
              </a:rPr>
              <a:t>raqueta</a:t>
            </a:r>
            <a:r>
              <a:rPr lang="en-GB" sz="1200" b="0" i="0" u="none" strike="noStrike" kern="1200" dirty="0">
                <a:solidFill>
                  <a:srgbClr val="002060"/>
                </a:solidFill>
                <a:effectLst/>
                <a:latin typeface="Century Gothic" panose="020B0502020202020204" pitchFamily="34" charset="0"/>
              </a:rPr>
              <a:t> [&gt;5000] galleta [&gt;5000] </a:t>
            </a:r>
            <a:r>
              <a:rPr lang="en-GB" sz="1200" b="0" i="0" u="none" strike="noStrike" kern="1200" dirty="0" err="1">
                <a:solidFill>
                  <a:srgbClr val="002060"/>
                </a:solidFill>
                <a:effectLst/>
                <a:latin typeface="Century Gothic" panose="020B0502020202020204" pitchFamily="34" charset="0"/>
              </a:rPr>
              <a:t>lago</a:t>
            </a:r>
            <a:r>
              <a:rPr lang="en-GB" sz="1200" b="0" i="0" u="none" strike="noStrike" kern="1200" dirty="0">
                <a:solidFill>
                  <a:srgbClr val="002060"/>
                </a:solidFill>
                <a:effectLst/>
                <a:latin typeface="Century Gothic" panose="020B0502020202020204" pitchFamily="34" charset="0"/>
              </a:rPr>
              <a:t> [2151] </a:t>
            </a:r>
            <a:r>
              <a:rPr lang="en-GB" sz="1200" b="0" i="0" u="none" strike="noStrike" kern="1200" dirty="0" err="1">
                <a:solidFill>
                  <a:srgbClr val="002060"/>
                </a:solidFill>
                <a:effectLst/>
                <a:latin typeface="Century Gothic" panose="020B0502020202020204" pitchFamily="34" charset="0"/>
              </a:rPr>
              <a:t>ganar</a:t>
            </a:r>
            <a:r>
              <a:rPr lang="en-GB" sz="1200" b="0" i="0" u="none" strike="noStrike" kern="1200" dirty="0">
                <a:solidFill>
                  <a:srgbClr val="002060"/>
                </a:solidFill>
                <a:effectLst/>
                <a:latin typeface="Century Gothic" panose="020B0502020202020204" pitchFamily="34" charset="0"/>
              </a:rPr>
              <a:t> [295] galleta [&gt;5000] </a:t>
            </a:r>
            <a:r>
              <a:rPr lang="en-GB" sz="1200" b="0" i="0" u="none" strike="noStrike" kern="1200" dirty="0" err="1">
                <a:solidFill>
                  <a:srgbClr val="002060"/>
                </a:solidFill>
                <a:effectLst/>
                <a:latin typeface="Century Gothic" panose="020B0502020202020204" pitchFamily="34" charset="0"/>
              </a:rPr>
              <a:t>canguro</a:t>
            </a:r>
            <a:endParaRPr lang="en-GB" sz="1200" b="0" i="0" u="none" strike="noStrike" dirty="0">
              <a:effectLst/>
              <a:latin typeface="Arial" panose="020B0604020202020204" pitchFamily="34" charset="0"/>
            </a:endParaRPr>
          </a:p>
          <a:p>
            <a:pPr marL="0" marR="0" lvl="0" indent="0" algn="l" rtl="0">
              <a:lnSpc>
                <a:spcPct val="100000"/>
              </a:lnSpc>
              <a:spcBef>
                <a:spcPts val="0"/>
              </a:spcBef>
              <a:spcAft>
                <a:spcPts val="0"/>
              </a:spcAft>
              <a:buClr>
                <a:schemeClr val="dk1"/>
              </a:buClr>
              <a:buSzPts val="1200"/>
              <a:buFont typeface="Calibri"/>
              <a:buNone/>
            </a:pPr>
            <a:endParaRPr lang="en-GB" sz="120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r>
              <a:rPr lang="en-GB" sz="1200" b="1" dirty="0">
                <a:effectLst/>
                <a:latin typeface="Calibri" panose="020F0502020204030204" pitchFamily="34" charset="0"/>
                <a:ea typeface="Calibri" panose="020F0502020204030204" pitchFamily="34" charset="0"/>
              </a:rPr>
              <a:t>Source</a:t>
            </a:r>
            <a:r>
              <a:rPr lang="en-GB" sz="1200" dirty="0">
                <a:effectLst/>
                <a:latin typeface="Calibri" panose="020F0502020204030204" pitchFamily="34" charset="0"/>
                <a:ea typeface="Calibri" panose="020F0502020204030204" pitchFamily="34" charset="0"/>
              </a:rPr>
              <a:t>: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915598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latin typeface="Calibri" panose="020F0502020204030204" pitchFamily="34" charset="0"/>
                <a:cs typeface="Calibri" panose="020F0502020204030204" pitchFamily="34" charset="0"/>
              </a:rPr>
              <a:t>Timing: 5-7 minutes </a:t>
            </a:r>
            <a:r>
              <a:rPr lang="en-GB" b="0" dirty="0">
                <a:latin typeface="Calibri" panose="020F0502020204030204" pitchFamily="34" charset="0"/>
                <a:cs typeface="Calibri" panose="020F0502020204030204" pitchFamily="34" charset="0"/>
              </a:rPr>
              <a:t>[3 slides]</a:t>
            </a:r>
          </a:p>
          <a:p>
            <a:pPr marL="0" lvl="0" indent="0" algn="l" rtl="0">
              <a:spcBef>
                <a:spcPts val="0"/>
              </a:spcBef>
              <a:spcAft>
                <a:spcPts val="0"/>
              </a:spcAft>
              <a:buNone/>
            </a:pPr>
            <a:endParaRPr lang="en-GB" b="1" dirty="0">
              <a:latin typeface="Calibri" panose="020F0502020204030204" pitchFamily="34" charset="0"/>
              <a:cs typeface="Calibri" panose="020F0502020204030204" pitchFamily="34" charset="0"/>
            </a:endParaRPr>
          </a:p>
          <a:p>
            <a:pPr marL="0" lvl="0" indent="0" algn="l" rtl="0">
              <a:spcBef>
                <a:spcPts val="0"/>
              </a:spcBef>
              <a:spcAft>
                <a:spcPts val="0"/>
              </a:spcAft>
              <a:buNone/>
            </a:pPr>
            <a:r>
              <a:rPr lang="en-GB" b="1" dirty="0">
                <a:latin typeface="Calibri" panose="020F0502020204030204" pitchFamily="34" charset="0"/>
                <a:cs typeface="Calibri" panose="020F0502020204030204" pitchFamily="34" charset="0"/>
              </a:rPr>
              <a:t>Aim: </a:t>
            </a:r>
            <a:r>
              <a:rPr lang="en-GB" b="0" dirty="0">
                <a:latin typeface="Calibri" panose="020F0502020204030204" pitchFamily="34" charset="0"/>
                <a:cs typeface="Calibri" panose="020F0502020204030204" pitchFamily="34" charset="0"/>
              </a:rPr>
              <a:t>To practise the pronunciation of Spanish words with the SSCs introduced in term 2. </a:t>
            </a:r>
            <a:endParaRPr lang="en-GB" b="1" dirty="0">
              <a:latin typeface="Calibri" panose="020F0502020204030204" pitchFamily="34" charset="0"/>
              <a:cs typeface="Calibri" panose="020F0502020204030204" pitchFamily="34" charset="0"/>
            </a:endParaRPr>
          </a:p>
          <a:p>
            <a:pPr marL="0" lvl="0" indent="0" algn="l" rtl="0">
              <a:spcBef>
                <a:spcPts val="0"/>
              </a:spcBef>
              <a:spcAft>
                <a:spcPts val="0"/>
              </a:spcAft>
              <a:buNone/>
            </a:pPr>
            <a:endParaRPr lang="en-GB" b="1" dirty="0">
              <a:latin typeface="Calibri" panose="020F0502020204030204" pitchFamily="34" charset="0"/>
              <a:cs typeface="Calibri" panose="020F0502020204030204" pitchFamily="34" charset="0"/>
            </a:endParaRPr>
          </a:p>
          <a:p>
            <a:pPr marL="0" lvl="0" indent="0" algn="l" rtl="0">
              <a:spcBef>
                <a:spcPts val="0"/>
              </a:spcBef>
              <a:spcAft>
                <a:spcPts val="0"/>
              </a:spcAft>
              <a:buNone/>
            </a:pPr>
            <a:r>
              <a:rPr lang="en-GB" b="1" dirty="0">
                <a:latin typeface="Calibri" panose="020F0502020204030204" pitchFamily="34" charset="0"/>
                <a:cs typeface="Calibri" panose="020F0502020204030204" pitchFamily="34" charset="0"/>
              </a:rPr>
              <a:t>Procedure:</a:t>
            </a:r>
            <a:endParaRPr lang="en-GB" dirty="0">
              <a:latin typeface="Calibri" panose="020F0502020204030204" pitchFamily="34" charset="0"/>
              <a:cs typeface="Calibri" panose="020F0502020204030204" pitchFamily="34" charset="0"/>
            </a:endParaRPr>
          </a:p>
          <a:p>
            <a:pPr marL="228600" lvl="0" indent="-228600" algn="l" rtl="0">
              <a:spcBef>
                <a:spcPts val="0"/>
              </a:spcBef>
              <a:spcAft>
                <a:spcPts val="0"/>
              </a:spcAft>
              <a:buClr>
                <a:schemeClr val="dk1"/>
              </a:buClr>
              <a:buSzPts val="1200"/>
              <a:buFont typeface="Calibri"/>
              <a:buAutoNum type="arabicPeriod"/>
            </a:pPr>
            <a:r>
              <a:rPr lang="en-GB" b="0" dirty="0">
                <a:latin typeface="Calibri" panose="020F0502020204030204" pitchFamily="34" charset="0"/>
                <a:cs typeface="Calibri" panose="020F0502020204030204" pitchFamily="34" charset="0"/>
              </a:rPr>
              <a:t>Pupils work in pairs to practise and recognise correct pronunciation.  </a:t>
            </a:r>
            <a:endParaRPr lang="en-GB" dirty="0">
              <a:latin typeface="Calibri" panose="020F0502020204030204" pitchFamily="34" charset="0"/>
              <a:cs typeface="Calibri" panose="020F0502020204030204" pitchFamily="34" charset="0"/>
            </a:endParaRPr>
          </a:p>
          <a:p>
            <a:pPr marL="228600" lvl="0" indent="-228600" algn="l" rtl="0">
              <a:spcBef>
                <a:spcPts val="0"/>
              </a:spcBef>
              <a:spcAft>
                <a:spcPts val="0"/>
              </a:spcAft>
              <a:buClr>
                <a:schemeClr val="dk1"/>
              </a:buClr>
              <a:buSzPts val="1200"/>
              <a:buFont typeface="Calibri"/>
              <a:buAutoNum type="arabicPeriod"/>
            </a:pPr>
            <a:r>
              <a:rPr lang="en-GB" b="0" dirty="0">
                <a:latin typeface="Calibri" panose="020F0502020204030204" pitchFamily="34" charset="0"/>
                <a:cs typeface="Calibri" panose="020F0502020204030204" pitchFamily="34" charset="0"/>
              </a:rPr>
              <a:t>Divide the class in A &amp; B before explaining the task. </a:t>
            </a:r>
          </a:p>
          <a:p>
            <a:pPr marL="228600" lvl="0" indent="-228600" algn="l" rtl="0">
              <a:spcBef>
                <a:spcPts val="0"/>
              </a:spcBef>
              <a:spcAft>
                <a:spcPts val="0"/>
              </a:spcAft>
              <a:buClr>
                <a:schemeClr val="dk1"/>
              </a:buClr>
              <a:buSzPts val="1200"/>
              <a:buFont typeface="Calibri"/>
              <a:buAutoNum type="arabicPeriod"/>
            </a:pPr>
            <a:r>
              <a:rPr lang="en-GB" b="0" dirty="0">
                <a:latin typeface="Calibri" panose="020F0502020204030204" pitchFamily="34" charset="0"/>
                <a:cs typeface="Calibri" panose="020F0502020204030204" pitchFamily="34" charset="0"/>
              </a:rPr>
              <a:t>Click to bring instruction in Spanish. Pupil A reads the words aloud and pupil B checks their pronunciation. There are 9 words in total. </a:t>
            </a:r>
          </a:p>
          <a:p>
            <a:pPr marL="0" lvl="0" indent="0" algn="l" rtl="0">
              <a:spcBef>
                <a:spcPts val="0"/>
              </a:spcBef>
              <a:spcAft>
                <a:spcPts val="0"/>
              </a:spcAft>
              <a:buClr>
                <a:schemeClr val="dk1"/>
              </a:buClr>
              <a:buSzPts val="1200"/>
              <a:buFont typeface="Calibri"/>
              <a:buNone/>
            </a:pPr>
            <a:r>
              <a:rPr lang="en-GB" b="1" dirty="0">
                <a:latin typeface="Calibri" panose="020F0502020204030204" pitchFamily="34" charset="0"/>
                <a:cs typeface="Calibri" panose="020F0502020204030204" pitchFamily="34" charset="0"/>
              </a:rPr>
              <a:t>NB.</a:t>
            </a:r>
            <a:r>
              <a:rPr lang="en-GB" b="0" dirty="0">
                <a:latin typeface="Calibri" panose="020F0502020204030204" pitchFamily="34" charset="0"/>
                <a:cs typeface="Calibri" panose="020F0502020204030204" pitchFamily="34" charset="0"/>
              </a:rPr>
              <a:t> There is a handout at the end of the presentation of pupils can simply write 1-9 in their books and tick or cross. </a:t>
            </a:r>
            <a:endParaRPr lang="en-GB" dirty="0">
              <a:latin typeface="Calibri" panose="020F0502020204030204" pitchFamily="34" charset="0"/>
              <a:cs typeface="Calibri" panose="020F0502020204030204" pitchFamily="34" charset="0"/>
            </a:endParaRPr>
          </a:p>
          <a:p>
            <a:pPr marL="228600" lvl="0" indent="-228600" algn="l" rtl="0">
              <a:spcBef>
                <a:spcPts val="0"/>
              </a:spcBef>
              <a:spcAft>
                <a:spcPts val="0"/>
              </a:spcAft>
              <a:buClr>
                <a:schemeClr val="dk1"/>
              </a:buClr>
              <a:buSzPts val="1200"/>
              <a:buFont typeface="Calibri"/>
              <a:buAutoNum type="arabicPeriod"/>
            </a:pPr>
            <a:r>
              <a:rPr lang="en-GB" b="0" dirty="0">
                <a:latin typeface="Calibri" panose="020F0502020204030204" pitchFamily="34" charset="0"/>
                <a:cs typeface="Calibri" panose="020F0502020204030204" pitchFamily="34" charset="0"/>
              </a:rPr>
              <a:t>Click to make the spaceship appear. Pupil A pronounces the words. </a:t>
            </a:r>
          </a:p>
          <a:p>
            <a:pPr marL="228600" lvl="0" indent="-228600" algn="l" rtl="0">
              <a:spcBef>
                <a:spcPts val="0"/>
              </a:spcBef>
              <a:spcAft>
                <a:spcPts val="0"/>
              </a:spcAft>
              <a:buClr>
                <a:schemeClr val="dk1"/>
              </a:buClr>
              <a:buSzPts val="1200"/>
              <a:buFont typeface="Calibri"/>
              <a:buAutoNum type="arabicPeriod"/>
            </a:pPr>
            <a:r>
              <a:rPr lang="en-GB" b="0" dirty="0">
                <a:latin typeface="Calibri" panose="020F0502020204030204" pitchFamily="34" charset="0"/>
                <a:cs typeface="Calibri" panose="020F0502020204030204" pitchFamily="34" charset="0"/>
              </a:rPr>
              <a:t>Pupil B turns their back to the board. Listens and ticks the words pronounced correctly. </a:t>
            </a:r>
            <a:endParaRPr lang="en-GB" dirty="0">
              <a:latin typeface="Calibri" panose="020F0502020204030204" pitchFamily="34" charset="0"/>
              <a:cs typeface="Calibri" panose="020F0502020204030204" pitchFamily="34" charset="0"/>
            </a:endParaRPr>
          </a:p>
          <a:p>
            <a:pPr marL="228600" lvl="0" indent="-228600" algn="l" rtl="0">
              <a:spcBef>
                <a:spcPts val="0"/>
              </a:spcBef>
              <a:spcAft>
                <a:spcPts val="0"/>
              </a:spcAft>
              <a:buClr>
                <a:schemeClr val="dk1"/>
              </a:buClr>
              <a:buSzPts val="1200"/>
              <a:buFont typeface="Calibri"/>
              <a:buAutoNum type="arabicPeriod"/>
            </a:pPr>
            <a:r>
              <a:rPr lang="en-GB" b="0" dirty="0">
                <a:latin typeface="Calibri" panose="020F0502020204030204" pitchFamily="34" charset="0"/>
                <a:cs typeface="Calibri" panose="020F0502020204030204" pitchFamily="34" charset="0"/>
              </a:rPr>
              <a:t>Move to next slide for Persona B’s turn. </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0" dirty="0">
                <a:latin typeface="Calibri" panose="020F0502020204030204" pitchFamily="34" charset="0"/>
                <a:cs typeface="Calibri" panose="020F0502020204030204" pitchFamily="34" charset="0"/>
              </a:rPr>
              <a:t>Pupil A turns their back to the board. Listens and ticks the words pronounced correctly. </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0" dirty="0">
                <a:latin typeface="Calibri" panose="020F0502020204030204" pitchFamily="34" charset="0"/>
                <a:cs typeface="Calibri" panose="020F0502020204030204" pitchFamily="34" charset="0"/>
              </a:rPr>
              <a:t>Move to slide 4 to show the value of each word. Pupils can compare their results and another round can be played with the same words or swapping A/B.</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endParaRPr lang="en-GB" sz="1800" b="0" i="0" u="none" strike="noStrike" kern="1200" dirty="0">
              <a:solidFill>
                <a:srgbClr val="002060"/>
              </a:solidFill>
              <a:effectLst/>
              <a:latin typeface="Calibri" panose="020F0502020204030204" pitchFamily="34" charset="0"/>
              <a:cs typeface="Calibri" panose="020F0502020204030204" pitchFamily="34" charset="0"/>
            </a:endParaRPr>
          </a:p>
          <a:p>
            <a:pPr marL="0" marR="0" lvl="0" indent="0" algn="l" rtl="0">
              <a:lnSpc>
                <a:spcPct val="100000"/>
              </a:lnSpc>
              <a:spcBef>
                <a:spcPts val="0"/>
              </a:spcBef>
              <a:spcAft>
                <a:spcPts val="0"/>
              </a:spcAft>
              <a:buClr>
                <a:schemeClr val="dk1"/>
              </a:buClr>
              <a:buSzPts val="1200"/>
              <a:buFont typeface="Calibri"/>
              <a:buNone/>
            </a:pPr>
            <a:r>
              <a:rPr lang="en-GB" sz="1800" dirty="0">
                <a:effectLst/>
                <a:latin typeface="Calibri" panose="020F0502020204030204" pitchFamily="34" charset="0"/>
                <a:ea typeface="Calibri" panose="020F0502020204030204" pitchFamily="34" charset="0"/>
              </a:rPr>
              <a:t>l</a:t>
            </a:r>
            <a:r>
              <a:rPr lang="es-ES" sz="1800" dirty="0" err="1">
                <a:effectLst/>
                <a:latin typeface="Calibri" panose="020F0502020204030204" pitchFamily="34" charset="0"/>
                <a:ea typeface="Calibri" panose="020F0502020204030204" pitchFamily="34" charset="0"/>
              </a:rPr>
              <a:t>lamar</a:t>
            </a:r>
            <a:r>
              <a:rPr lang="es-ES" sz="1800" dirty="0">
                <a:effectLst/>
                <a:latin typeface="Calibri" panose="020F0502020204030204" pitchFamily="34" charset="0"/>
                <a:ea typeface="Calibri" panose="020F0502020204030204" pitchFamily="34" charset="0"/>
              </a:rPr>
              <a:t> [122] llama [3059] collar [4362] llover [2134] camello [&gt;5000] equipo [373] lobo [3816] paloma [3182] paquete [2325] </a:t>
            </a:r>
            <a:r>
              <a:rPr lang="en-GB" sz="1800" b="1" i="0" u="none" strike="noStrike" kern="1200" dirty="0">
                <a:solidFill>
                  <a:srgbClr val="002060"/>
                </a:solidFill>
                <a:effectLst/>
                <a:latin typeface="Century Gothic" panose="020B0502020202020204" pitchFamily="34" charset="0"/>
              </a:rPr>
              <a:t>queso</a:t>
            </a:r>
            <a:r>
              <a:rPr lang="en-GB" sz="1800" b="0" i="0" u="none" strike="noStrike" kern="1200" dirty="0">
                <a:solidFill>
                  <a:srgbClr val="002060"/>
                </a:solidFill>
                <a:effectLst/>
                <a:latin typeface="Century Gothic" panose="020B0502020202020204" pitchFamily="34" charset="0"/>
              </a:rPr>
              <a:t> [3187]</a:t>
            </a:r>
            <a:r>
              <a:rPr lang="en-GB" sz="1800" b="0" i="0" u="none" strike="noStrike" kern="1200" dirty="0">
                <a:solidFill>
                  <a:schemeClr val="tx1"/>
                </a:solidFill>
                <a:effectLst/>
                <a:latin typeface="Arial" panose="020B0604020202020204" pitchFamily="34" charset="0"/>
              </a:rPr>
              <a:t> </a:t>
            </a:r>
            <a:r>
              <a:rPr lang="es-ES" sz="1800" dirty="0">
                <a:effectLst/>
                <a:latin typeface="Calibri" panose="020F0502020204030204" pitchFamily="34" charset="0"/>
                <a:ea typeface="Calibri" panose="020F0502020204030204" pitchFamily="34" charset="0"/>
              </a:rPr>
              <a:t>quince [1215] </a:t>
            </a:r>
            <a:r>
              <a:rPr lang="en-GB" sz="1800" b="1" i="0" u="none" strike="noStrike" kern="1200" dirty="0" err="1">
                <a:solidFill>
                  <a:srgbClr val="002060"/>
                </a:solidFill>
                <a:effectLst/>
                <a:latin typeface="Century Gothic" panose="020B0502020202020204" pitchFamily="34" charset="0"/>
              </a:rPr>
              <a:t>raqueta</a:t>
            </a:r>
            <a:r>
              <a:rPr lang="en-GB" sz="1800" b="0" i="0" u="none" strike="noStrike" kern="1200" dirty="0">
                <a:solidFill>
                  <a:srgbClr val="002060"/>
                </a:solidFill>
                <a:effectLst/>
                <a:latin typeface="Century Gothic" panose="020B0502020202020204" pitchFamily="34" charset="0"/>
              </a:rPr>
              <a:t> [&gt;5000] galleta [&gt;5000] </a:t>
            </a:r>
            <a:r>
              <a:rPr lang="en-GB" sz="1800" b="0" i="0" u="none" strike="noStrike" kern="1200" dirty="0" err="1">
                <a:solidFill>
                  <a:srgbClr val="002060"/>
                </a:solidFill>
                <a:effectLst/>
                <a:latin typeface="Century Gothic" panose="020B0502020202020204" pitchFamily="34" charset="0"/>
              </a:rPr>
              <a:t>lago</a:t>
            </a:r>
            <a:r>
              <a:rPr lang="en-GB" sz="1800" b="0" i="0" u="none" strike="noStrike" kern="1200" dirty="0">
                <a:solidFill>
                  <a:srgbClr val="002060"/>
                </a:solidFill>
                <a:effectLst/>
                <a:latin typeface="Century Gothic" panose="020B0502020202020204" pitchFamily="34" charset="0"/>
              </a:rPr>
              <a:t> [2151] </a:t>
            </a:r>
            <a:r>
              <a:rPr lang="en-GB" sz="1800" b="0" i="0" u="none" strike="noStrike" kern="1200" dirty="0" err="1">
                <a:solidFill>
                  <a:srgbClr val="002060"/>
                </a:solidFill>
                <a:effectLst/>
                <a:latin typeface="Century Gothic" panose="020B0502020202020204" pitchFamily="34" charset="0"/>
              </a:rPr>
              <a:t>ganar</a:t>
            </a:r>
            <a:r>
              <a:rPr lang="en-GB" sz="1800" b="0" i="0" u="none" strike="noStrike" kern="1200" dirty="0">
                <a:solidFill>
                  <a:srgbClr val="002060"/>
                </a:solidFill>
                <a:effectLst/>
                <a:latin typeface="Century Gothic" panose="020B0502020202020204" pitchFamily="34" charset="0"/>
              </a:rPr>
              <a:t> [295] galleta [&gt;5000] </a:t>
            </a:r>
            <a:r>
              <a:rPr lang="en-GB" sz="1800" b="0" i="0" u="none" strike="noStrike" kern="1200" dirty="0" err="1">
                <a:solidFill>
                  <a:srgbClr val="002060"/>
                </a:solidFill>
                <a:effectLst/>
                <a:latin typeface="Century Gothic" panose="020B0502020202020204" pitchFamily="34" charset="0"/>
              </a:rPr>
              <a:t>canguro</a:t>
            </a:r>
            <a:endParaRPr lang="en-GB" sz="1800" b="0" i="0" u="none" strike="noStrike" dirty="0">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sz="1800" b="0" i="0" u="none" strike="noStrike" kern="1200" dirty="0">
              <a:solidFill>
                <a:srgbClr val="002060"/>
              </a:solidFill>
              <a:effectLst/>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b="1" dirty="0">
                <a:effectLst/>
                <a:latin typeface="Calibri" panose="020F0502020204030204" pitchFamily="34" charset="0"/>
                <a:ea typeface="Calibri" panose="020F0502020204030204" pitchFamily="34" charset="0"/>
              </a:rPr>
              <a:t>Source</a:t>
            </a:r>
            <a:r>
              <a:rPr lang="en-GB" sz="1200" dirty="0">
                <a:effectLst/>
                <a:latin typeface="Calibri" panose="020F0502020204030204" pitchFamily="34" charset="0"/>
                <a:ea typeface="Calibri" panose="020F0502020204030204" pitchFamily="34" charset="0"/>
              </a:rPr>
              <a:t>: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lvl="0" indent="0" algn="l" rtl="0">
              <a:spcBef>
                <a:spcPts val="0"/>
              </a:spcBef>
              <a:spcAft>
                <a:spcPts val="0"/>
              </a:spcAft>
              <a:buNone/>
            </a:pPr>
            <a:endParaRPr lang="en-GB" dirty="0"/>
          </a:p>
          <a:p>
            <a:pPr marL="0" lvl="0" indent="0" algn="l" rtl="0">
              <a:spcBef>
                <a:spcPts val="0"/>
              </a:spcBef>
              <a:spcAft>
                <a:spcPts val="0"/>
              </a:spcAft>
              <a:buNone/>
            </a:pPr>
            <a:endParaRPr lang="en-GB" dirty="0">
              <a:latin typeface="Calibri" panose="020F0502020204030204" pitchFamily="34" charset="0"/>
              <a:cs typeface="Calibri" panose="020F0502020204030204" pitchFamily="34" charset="0"/>
            </a:endParaRPr>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4695810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latin typeface="Calibri" panose="020F0502020204030204" pitchFamily="34" charset="0"/>
                <a:cs typeface="Calibri" panose="020F0502020204030204" pitchFamily="34" charset="0"/>
              </a:rPr>
              <a:t>Timing: 5-7 minutes </a:t>
            </a:r>
            <a:r>
              <a:rPr lang="en-GB" b="0" dirty="0">
                <a:latin typeface="Calibri" panose="020F0502020204030204" pitchFamily="34" charset="0"/>
                <a:cs typeface="Calibri" panose="020F0502020204030204" pitchFamily="34" charset="0"/>
              </a:rPr>
              <a:t>[4 slides]</a:t>
            </a:r>
            <a:endParaRPr lang="en-GB" dirty="0">
              <a:latin typeface="Calibri" panose="020F0502020204030204" pitchFamily="34" charset="0"/>
              <a:cs typeface="Calibri" panose="020F0502020204030204" pitchFamily="34" charset="0"/>
            </a:endParaRPr>
          </a:p>
          <a:p>
            <a:pPr marL="0" lvl="0" indent="0" algn="l" rtl="0">
              <a:spcBef>
                <a:spcPts val="0"/>
              </a:spcBef>
              <a:spcAft>
                <a:spcPts val="0"/>
              </a:spcAft>
              <a:buNone/>
            </a:pPr>
            <a:endParaRPr lang="en-GB" b="1" dirty="0">
              <a:latin typeface="Calibri" panose="020F0502020204030204" pitchFamily="34" charset="0"/>
              <a:cs typeface="Calibri" panose="020F0502020204030204" pitchFamily="34" charset="0"/>
            </a:endParaRPr>
          </a:p>
          <a:p>
            <a:pPr marL="0" lvl="0" indent="0" algn="l" rtl="0">
              <a:spcBef>
                <a:spcPts val="0"/>
              </a:spcBef>
              <a:spcAft>
                <a:spcPts val="0"/>
              </a:spcAft>
              <a:buNone/>
            </a:pPr>
            <a:r>
              <a:rPr lang="en-GB" b="1" dirty="0">
                <a:latin typeface="Calibri" panose="020F0502020204030204" pitchFamily="34" charset="0"/>
                <a:cs typeface="Calibri" panose="020F0502020204030204" pitchFamily="34" charset="0"/>
              </a:rPr>
              <a:t>Aim: </a:t>
            </a:r>
            <a:r>
              <a:rPr lang="en-GB" b="0" dirty="0">
                <a:latin typeface="Calibri" panose="020F0502020204030204" pitchFamily="34" charset="0"/>
                <a:cs typeface="Calibri" panose="020F0502020204030204" pitchFamily="34" charset="0"/>
              </a:rPr>
              <a:t>To practise the pronunciation of Spanish words with the SSCs introduced in term 2. </a:t>
            </a:r>
            <a:endParaRPr lang="en-GB" b="1" dirty="0">
              <a:latin typeface="Calibri" panose="020F0502020204030204" pitchFamily="34" charset="0"/>
              <a:cs typeface="Calibri" panose="020F0502020204030204" pitchFamily="34" charset="0"/>
            </a:endParaRPr>
          </a:p>
          <a:p>
            <a:pPr marL="0" lvl="0" indent="0" algn="l" rtl="0">
              <a:spcBef>
                <a:spcPts val="0"/>
              </a:spcBef>
              <a:spcAft>
                <a:spcPts val="0"/>
              </a:spcAft>
              <a:buNone/>
            </a:pPr>
            <a:endParaRPr lang="en-GB" b="1" dirty="0">
              <a:latin typeface="Calibri" panose="020F0502020204030204" pitchFamily="34" charset="0"/>
              <a:cs typeface="Calibri" panose="020F0502020204030204" pitchFamily="34" charset="0"/>
            </a:endParaRPr>
          </a:p>
          <a:p>
            <a:pPr marL="0" lvl="0" indent="0" algn="l" rtl="0">
              <a:spcBef>
                <a:spcPts val="0"/>
              </a:spcBef>
              <a:spcAft>
                <a:spcPts val="0"/>
              </a:spcAft>
              <a:buNone/>
            </a:pPr>
            <a:r>
              <a:rPr lang="en-GB" b="1" dirty="0">
                <a:latin typeface="Calibri" panose="020F0502020204030204" pitchFamily="34" charset="0"/>
                <a:cs typeface="Calibri" panose="020F0502020204030204" pitchFamily="34" charset="0"/>
              </a:rPr>
              <a:t>Procedure:</a:t>
            </a:r>
            <a:endParaRPr lang="en-GB" dirty="0">
              <a:latin typeface="Calibri" panose="020F0502020204030204" pitchFamily="34" charset="0"/>
              <a:cs typeface="Calibri" panose="020F0502020204030204" pitchFamily="34" charset="0"/>
            </a:endParaRPr>
          </a:p>
          <a:p>
            <a:pPr marL="228600" lvl="0" indent="-228600" algn="l" rtl="0">
              <a:spcBef>
                <a:spcPts val="0"/>
              </a:spcBef>
              <a:spcAft>
                <a:spcPts val="0"/>
              </a:spcAft>
              <a:buClr>
                <a:schemeClr val="dk1"/>
              </a:buClr>
              <a:buSzPts val="1200"/>
              <a:buFont typeface="Calibri"/>
              <a:buAutoNum type="arabicPeriod"/>
            </a:pPr>
            <a:r>
              <a:rPr lang="en-GB" b="0" dirty="0">
                <a:latin typeface="Calibri" panose="020F0502020204030204" pitchFamily="34" charset="0"/>
                <a:cs typeface="Calibri" panose="020F0502020204030204" pitchFamily="34" charset="0"/>
              </a:rPr>
              <a:t>Pupils can compare their results and another round can be played with the same words or swapping A/B.</a:t>
            </a:r>
          </a:p>
          <a:p>
            <a:pPr marL="228600" lvl="0" indent="-228600" algn="l" rtl="0">
              <a:spcBef>
                <a:spcPts val="0"/>
              </a:spcBef>
              <a:spcAft>
                <a:spcPts val="0"/>
              </a:spcAft>
              <a:buClr>
                <a:schemeClr val="dk1"/>
              </a:buClr>
              <a:buSzPts val="1200"/>
              <a:buFont typeface="Calibri"/>
              <a:buAutoNum type="arabicPeriod"/>
            </a:pPr>
            <a:r>
              <a:rPr lang="en-GB" b="0" dirty="0">
                <a:latin typeface="Calibri" panose="020F0502020204030204" pitchFamily="34" charset="0"/>
                <a:cs typeface="Calibri" panose="020F0502020204030204" pitchFamily="34" charset="0"/>
              </a:rPr>
              <a:t>If desired, teachers can click on the audio buttons to check pronunciation.</a:t>
            </a:r>
            <a:endParaRPr lang="en-GB" sz="1800" b="0" i="0" u="none" strike="noStrike" kern="1200" dirty="0">
              <a:solidFill>
                <a:srgbClr val="002060"/>
              </a:solidFill>
              <a:effectLst/>
              <a:latin typeface="Calibri" panose="020F0502020204030204" pitchFamily="34" charset="0"/>
              <a:cs typeface="Calibri" panose="020F0502020204030204" pitchFamily="34" charset="0"/>
            </a:endParaRPr>
          </a:p>
          <a:p>
            <a:pPr marL="0" marR="0" lvl="0" indent="0" algn="l" rtl="0">
              <a:lnSpc>
                <a:spcPct val="100000"/>
              </a:lnSpc>
              <a:spcBef>
                <a:spcPts val="0"/>
              </a:spcBef>
              <a:spcAft>
                <a:spcPts val="0"/>
              </a:spcAft>
              <a:buClr>
                <a:schemeClr val="dk1"/>
              </a:buClr>
              <a:buSzPts val="1200"/>
              <a:buFont typeface="Calibri"/>
              <a:buNone/>
            </a:pPr>
            <a:endParaRPr lang="en-GB" sz="1200" dirty="0">
              <a:effectLst/>
              <a:latin typeface="Calibri" panose="020F0502020204030204" pitchFamily="34" charset="0"/>
              <a:ea typeface="Calibri" panose="020F0502020204030204" pitchFamily="34" charset="0"/>
            </a:endParaRPr>
          </a:p>
          <a:p>
            <a:pPr marL="0" marR="0" lvl="0" indent="0" algn="l" rtl="0">
              <a:lnSpc>
                <a:spcPct val="100000"/>
              </a:lnSpc>
              <a:spcBef>
                <a:spcPts val="0"/>
              </a:spcBef>
              <a:spcAft>
                <a:spcPts val="0"/>
              </a:spcAft>
              <a:buClr>
                <a:schemeClr val="dk1"/>
              </a:buClr>
              <a:buSzPts val="1200"/>
              <a:buFont typeface="Calibri"/>
              <a:buNone/>
            </a:pPr>
            <a:r>
              <a:rPr lang="en-GB" sz="1200" b="1" dirty="0">
                <a:effectLst/>
                <a:latin typeface="Calibri" panose="020F0502020204030204" pitchFamily="34" charset="0"/>
                <a:ea typeface="Calibri" panose="020F0502020204030204" pitchFamily="34" charset="0"/>
              </a:rPr>
              <a:t>Frequency of unknown words and cognates</a:t>
            </a:r>
            <a:r>
              <a:rPr lang="en-GB" sz="1200" dirty="0">
                <a:effectLst/>
                <a:latin typeface="Calibri" panose="020F0502020204030204" pitchFamily="34" charset="0"/>
                <a:ea typeface="Calibri" panose="020F0502020204030204" pitchFamily="34" charset="0"/>
              </a:rPr>
              <a:t>:</a:t>
            </a:r>
          </a:p>
          <a:p>
            <a:pPr marL="0" marR="0" lvl="0" indent="0" algn="l" rtl="0">
              <a:lnSpc>
                <a:spcPct val="100000"/>
              </a:lnSpc>
              <a:spcBef>
                <a:spcPts val="0"/>
              </a:spcBef>
              <a:spcAft>
                <a:spcPts val="0"/>
              </a:spcAft>
              <a:buClr>
                <a:schemeClr val="dk1"/>
              </a:buClr>
              <a:buSzPts val="1200"/>
              <a:buFont typeface="Calibri"/>
              <a:buNone/>
            </a:pPr>
            <a:r>
              <a:rPr lang="es-ES" sz="1200" dirty="0">
                <a:effectLst/>
                <a:latin typeface="Calibri" panose="020F0502020204030204" pitchFamily="34" charset="0"/>
                <a:ea typeface="Calibri" panose="020F0502020204030204" pitchFamily="34" charset="0"/>
              </a:rPr>
              <a:t>llamar [122] llama [3059] collar [4362] llover [2134] camello [&gt;5000] equipo [373] lobo [3816] paloma [3182] paquete [2325] </a:t>
            </a:r>
            <a:r>
              <a:rPr lang="en-GB" sz="1200" b="1" i="0" u="none" strike="noStrike" kern="1200" dirty="0">
                <a:solidFill>
                  <a:srgbClr val="002060"/>
                </a:solidFill>
                <a:effectLst/>
                <a:latin typeface="Century Gothic" panose="020B0502020202020204" pitchFamily="34" charset="0"/>
              </a:rPr>
              <a:t>queso</a:t>
            </a:r>
            <a:r>
              <a:rPr lang="en-GB" sz="1200" b="0" i="0" u="none" strike="noStrike" kern="1200" dirty="0">
                <a:solidFill>
                  <a:srgbClr val="002060"/>
                </a:solidFill>
                <a:effectLst/>
                <a:latin typeface="Century Gothic" panose="020B0502020202020204" pitchFamily="34" charset="0"/>
              </a:rPr>
              <a:t> [3187]</a:t>
            </a:r>
            <a:r>
              <a:rPr lang="en-GB" sz="1200" b="0" i="0" u="none" strike="noStrike" kern="1200" dirty="0">
                <a:solidFill>
                  <a:schemeClr val="tx1"/>
                </a:solidFill>
                <a:effectLst/>
                <a:latin typeface="Arial" panose="020B0604020202020204" pitchFamily="34" charset="0"/>
              </a:rPr>
              <a:t> </a:t>
            </a:r>
            <a:r>
              <a:rPr lang="es-ES" sz="1200" dirty="0">
                <a:effectLst/>
                <a:latin typeface="Calibri" panose="020F0502020204030204" pitchFamily="34" charset="0"/>
                <a:ea typeface="Calibri" panose="020F0502020204030204" pitchFamily="34" charset="0"/>
              </a:rPr>
              <a:t>quince [1215] </a:t>
            </a:r>
            <a:r>
              <a:rPr lang="en-GB" sz="1200" b="1" i="0" u="none" strike="noStrike" kern="1200" dirty="0" err="1">
                <a:solidFill>
                  <a:srgbClr val="002060"/>
                </a:solidFill>
                <a:effectLst/>
                <a:latin typeface="Century Gothic" panose="020B0502020202020204" pitchFamily="34" charset="0"/>
              </a:rPr>
              <a:t>raqueta</a:t>
            </a:r>
            <a:r>
              <a:rPr lang="en-GB" sz="1200" b="0" i="0" u="none" strike="noStrike" kern="1200" dirty="0">
                <a:solidFill>
                  <a:srgbClr val="002060"/>
                </a:solidFill>
                <a:effectLst/>
                <a:latin typeface="Century Gothic" panose="020B0502020202020204" pitchFamily="34" charset="0"/>
              </a:rPr>
              <a:t> [&gt;5000] galleta [&gt;5000] </a:t>
            </a:r>
            <a:r>
              <a:rPr lang="en-GB" sz="1200" b="0" i="0" u="none" strike="noStrike" kern="1200" dirty="0" err="1">
                <a:solidFill>
                  <a:srgbClr val="002060"/>
                </a:solidFill>
                <a:effectLst/>
                <a:latin typeface="Century Gothic" panose="020B0502020202020204" pitchFamily="34" charset="0"/>
              </a:rPr>
              <a:t>lago</a:t>
            </a:r>
            <a:r>
              <a:rPr lang="en-GB" sz="1200" b="0" i="0" u="none" strike="noStrike" kern="1200" dirty="0">
                <a:solidFill>
                  <a:srgbClr val="002060"/>
                </a:solidFill>
                <a:effectLst/>
                <a:latin typeface="Century Gothic" panose="020B0502020202020204" pitchFamily="34" charset="0"/>
              </a:rPr>
              <a:t> [2151] </a:t>
            </a:r>
            <a:r>
              <a:rPr lang="en-GB" sz="1200" b="0" i="0" u="none" strike="noStrike" kern="1200" dirty="0" err="1">
                <a:solidFill>
                  <a:srgbClr val="002060"/>
                </a:solidFill>
                <a:effectLst/>
                <a:latin typeface="Century Gothic" panose="020B0502020202020204" pitchFamily="34" charset="0"/>
              </a:rPr>
              <a:t>ganar</a:t>
            </a:r>
            <a:r>
              <a:rPr lang="en-GB" sz="1200" b="0" i="0" u="none" strike="noStrike" kern="1200" dirty="0">
                <a:solidFill>
                  <a:srgbClr val="002060"/>
                </a:solidFill>
                <a:effectLst/>
                <a:latin typeface="Century Gothic" panose="020B0502020202020204" pitchFamily="34" charset="0"/>
              </a:rPr>
              <a:t> [295] galleta [&gt;5000] </a:t>
            </a:r>
            <a:r>
              <a:rPr lang="en-GB" sz="1200" b="0" i="0" u="none" strike="noStrike" kern="1200" dirty="0" err="1">
                <a:solidFill>
                  <a:srgbClr val="002060"/>
                </a:solidFill>
                <a:effectLst/>
                <a:latin typeface="Century Gothic" panose="020B0502020202020204" pitchFamily="34" charset="0"/>
              </a:rPr>
              <a:t>canguro</a:t>
            </a:r>
            <a:endParaRPr lang="en-GB" sz="1200" b="0" i="0" u="none" strike="noStrike" dirty="0">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sz="1200" b="0" i="0" u="none" strike="noStrike" dirty="0">
              <a:effectLst/>
              <a:latin typeface="Arial" panose="020B0604020202020204" pitchFamily="34" charset="0"/>
            </a:endParaRPr>
          </a:p>
          <a:p>
            <a:pPr marL="0" lvl="0" indent="0" algn="l" rtl="0">
              <a:spcBef>
                <a:spcPts val="0"/>
              </a:spcBef>
              <a:spcAft>
                <a:spcPts val="0"/>
              </a:spcAft>
              <a:buNone/>
            </a:pPr>
            <a:r>
              <a:rPr lang="en-GB" sz="1200" b="1" dirty="0">
                <a:effectLst/>
                <a:latin typeface="Calibri" panose="020F0502020204030204" pitchFamily="34" charset="0"/>
                <a:ea typeface="Calibri" panose="020F0502020204030204" pitchFamily="34" charset="0"/>
              </a:rPr>
              <a:t>Source:</a:t>
            </a:r>
            <a:r>
              <a:rPr lang="en-GB" sz="1200" dirty="0">
                <a:effectLst/>
                <a:latin typeface="Calibri" panose="020F0502020204030204" pitchFamily="34" charset="0"/>
                <a:ea typeface="Calibri" panose="020F0502020204030204" pitchFamily="34" charset="0"/>
              </a:rPr>
              <a:t>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lvl="0" indent="0" algn="l" rtl="0">
              <a:spcBef>
                <a:spcPts val="0"/>
              </a:spcBef>
              <a:spcAft>
                <a:spcPts val="0"/>
              </a:spcAft>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817021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latin typeface="Calibri" panose="020F0502020204030204" pitchFamily="34" charset="0"/>
                <a:cs typeface="Calibri" panose="020F0502020204030204" pitchFamily="34" charset="0"/>
              </a:rPr>
              <a:t>Timing:</a:t>
            </a:r>
            <a:r>
              <a:rPr lang="en-GB" b="0" dirty="0">
                <a:latin typeface="Calibri" panose="020F0502020204030204" pitchFamily="34" charset="0"/>
                <a:cs typeface="Calibri" panose="020F0502020204030204" pitchFamily="34" charset="0"/>
              </a:rPr>
              <a:t> 5 minutes </a:t>
            </a:r>
          </a:p>
          <a:p>
            <a:pPr marL="0" lvl="0" indent="0" algn="l" rtl="0">
              <a:spcBef>
                <a:spcPts val="0"/>
              </a:spcBef>
              <a:spcAft>
                <a:spcPts val="0"/>
              </a:spcAft>
              <a:buNone/>
            </a:pPr>
            <a:endParaRPr lang="en-GB" b="1" dirty="0">
              <a:latin typeface="Calibri" panose="020F0502020204030204" pitchFamily="34" charset="0"/>
              <a:cs typeface="Calibri" panose="020F0502020204030204" pitchFamily="34" charset="0"/>
            </a:endParaRPr>
          </a:p>
          <a:p>
            <a:pPr marL="0" indent="0">
              <a:buNone/>
            </a:pPr>
            <a:r>
              <a:rPr lang="en-GB" b="1" dirty="0"/>
              <a:t>Aim: </a:t>
            </a:r>
            <a:r>
              <a:rPr lang="en-GB" b="0" dirty="0"/>
              <a:t>to aural comprehension </a:t>
            </a:r>
            <a:r>
              <a:rPr lang="en-GB" b="0" baseline="0" dirty="0"/>
              <a:t>of hay, indefinite article &amp; previously introduced vocabulary. </a:t>
            </a:r>
          </a:p>
          <a:p>
            <a:pPr marL="0" indent="0">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sz="1200" b="0" i="0" u="none" strike="noStrike" dirty="0">
              <a:solidFill>
                <a:schemeClr val="dk1"/>
              </a:solidFill>
              <a:latin typeface="+mn-lt"/>
              <a:cs typeface="Calibri"/>
              <a:sym typeface="Calibri"/>
            </a:endParaRP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b="1" i="0" u="none" strike="noStrike" dirty="0">
                <a:solidFill>
                  <a:schemeClr val="dk1"/>
                </a:solidFill>
                <a:latin typeface="+mn-lt"/>
                <a:cs typeface="Calibri"/>
                <a:sym typeface="Calibri"/>
              </a:rPr>
              <a:t>Transcript</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b="0" i="0" u="none" strike="noStrike" dirty="0">
                <a:solidFill>
                  <a:schemeClr val="dk1"/>
                </a:solidFill>
                <a:latin typeface="+mn-lt"/>
                <a:cs typeface="Calibri"/>
                <a:sym typeface="Calibri"/>
              </a:rPr>
              <a:t>[E] Hay </a:t>
            </a:r>
            <a:r>
              <a:rPr lang="en-GB" sz="1200" b="0" i="0" u="none" strike="noStrike" dirty="0" err="1">
                <a:solidFill>
                  <a:schemeClr val="dk1"/>
                </a:solidFill>
                <a:latin typeface="+mn-lt"/>
                <a:cs typeface="Calibri"/>
                <a:sym typeface="Calibri"/>
              </a:rPr>
              <a:t>tres</a:t>
            </a:r>
            <a:r>
              <a:rPr lang="en-GB" sz="1200" b="0" i="0" u="none" strike="noStrike" dirty="0">
                <a:solidFill>
                  <a:schemeClr val="dk1"/>
                </a:solidFill>
                <a:latin typeface="+mn-lt"/>
                <a:cs typeface="Calibri"/>
                <a:sym typeface="Calibri"/>
              </a:rPr>
              <a:t> </a:t>
            </a:r>
            <a:r>
              <a:rPr lang="en-GB" sz="1200" b="0" i="0" u="none" strike="noStrike" dirty="0" err="1">
                <a:solidFill>
                  <a:schemeClr val="dk1"/>
                </a:solidFill>
                <a:latin typeface="+mn-lt"/>
                <a:cs typeface="Calibri"/>
                <a:sym typeface="Calibri"/>
              </a:rPr>
              <a:t>ordenadores</a:t>
            </a:r>
            <a:r>
              <a:rPr lang="en-GB" sz="1200" b="0" i="0" u="none" strike="noStrike" dirty="0">
                <a:solidFill>
                  <a:schemeClr val="dk1"/>
                </a:solidFill>
                <a:latin typeface="+mn-lt"/>
                <a:cs typeface="Calibri"/>
                <a:sym typeface="Calibri"/>
              </a:rPr>
              <a:t>.</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b="0" i="0" u="none" strike="noStrike" dirty="0">
                <a:solidFill>
                  <a:schemeClr val="dk1"/>
                </a:solidFill>
                <a:latin typeface="+mn-lt"/>
                <a:cs typeface="Calibri"/>
                <a:sym typeface="Calibri"/>
              </a:rPr>
              <a:t>[1] Hay </a:t>
            </a:r>
            <a:r>
              <a:rPr lang="en-GB" sz="1200" b="0" i="0" u="none" strike="noStrike" dirty="0" err="1">
                <a:solidFill>
                  <a:schemeClr val="dk1"/>
                </a:solidFill>
                <a:latin typeface="+mn-lt"/>
                <a:cs typeface="Calibri"/>
                <a:sym typeface="Calibri"/>
              </a:rPr>
              <a:t>una</a:t>
            </a:r>
            <a:r>
              <a:rPr lang="en-GB" sz="1200" b="0" i="0" u="none" strike="noStrike" dirty="0">
                <a:solidFill>
                  <a:schemeClr val="dk1"/>
                </a:solidFill>
                <a:latin typeface="+mn-lt"/>
                <a:cs typeface="Calibri"/>
                <a:sym typeface="Calibri"/>
              </a:rPr>
              <a:t> plaza </a:t>
            </a:r>
            <a:r>
              <a:rPr lang="en-GB" sz="1200" b="0" i="0" u="none" strike="noStrike" dirty="0" err="1">
                <a:solidFill>
                  <a:schemeClr val="dk1"/>
                </a:solidFill>
                <a:latin typeface="+mn-lt"/>
                <a:cs typeface="Calibri"/>
                <a:sym typeface="Calibri"/>
              </a:rPr>
              <a:t>grande</a:t>
            </a:r>
            <a:r>
              <a:rPr lang="en-GB" sz="1200" b="0" i="0" u="none" strike="noStrike" dirty="0">
                <a:solidFill>
                  <a:schemeClr val="dk1"/>
                </a:solidFill>
                <a:latin typeface="+mn-lt"/>
                <a:cs typeface="Calibri"/>
                <a:sym typeface="Calibri"/>
              </a:rPr>
              <a:t>.</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b="0" i="0" u="none" strike="noStrike" dirty="0">
                <a:solidFill>
                  <a:schemeClr val="dk1"/>
                </a:solidFill>
                <a:latin typeface="+mn-lt"/>
                <a:cs typeface="Calibri"/>
                <a:sym typeface="Calibri"/>
              </a:rPr>
              <a:t>[2] Hay </a:t>
            </a:r>
            <a:r>
              <a:rPr lang="en-GB" sz="1200" b="0" i="0" u="none" strike="noStrike" dirty="0" err="1">
                <a:solidFill>
                  <a:schemeClr val="dk1"/>
                </a:solidFill>
                <a:latin typeface="+mn-lt"/>
                <a:cs typeface="Calibri"/>
                <a:sym typeface="Calibri"/>
              </a:rPr>
              <a:t>cinco</a:t>
            </a:r>
            <a:r>
              <a:rPr lang="en-GB" sz="1200" b="0" i="0" u="none" strike="noStrike" dirty="0">
                <a:solidFill>
                  <a:schemeClr val="dk1"/>
                </a:solidFill>
                <a:latin typeface="+mn-lt"/>
                <a:cs typeface="Calibri"/>
                <a:sym typeface="Calibri"/>
              </a:rPr>
              <a:t> </a:t>
            </a:r>
            <a:r>
              <a:rPr lang="en-GB" sz="1200" b="0" i="0" u="none" strike="noStrike" dirty="0" err="1">
                <a:solidFill>
                  <a:schemeClr val="dk1"/>
                </a:solidFill>
                <a:latin typeface="+mn-lt"/>
                <a:cs typeface="Calibri"/>
                <a:sym typeface="Calibri"/>
              </a:rPr>
              <a:t>parques</a:t>
            </a:r>
            <a:r>
              <a:rPr lang="en-GB" sz="1200" b="0" i="0" u="none" strike="noStrike" dirty="0">
                <a:solidFill>
                  <a:schemeClr val="dk1"/>
                </a:solidFill>
                <a:latin typeface="+mn-lt"/>
                <a:cs typeface="Calibri"/>
                <a:sym typeface="Calibri"/>
              </a:rPr>
              <a:t>.</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b="0" i="0" u="none" strike="noStrike" dirty="0">
                <a:solidFill>
                  <a:schemeClr val="dk1"/>
                </a:solidFill>
                <a:latin typeface="+mn-lt"/>
                <a:cs typeface="Calibri"/>
                <a:sym typeface="Calibri"/>
              </a:rPr>
              <a:t>[3] Hay </a:t>
            </a:r>
            <a:r>
              <a:rPr lang="en-GB" sz="1200" b="0" i="0" u="none" strike="noStrike" dirty="0" err="1">
                <a:solidFill>
                  <a:schemeClr val="dk1"/>
                </a:solidFill>
                <a:latin typeface="+mn-lt"/>
                <a:cs typeface="Calibri"/>
                <a:sym typeface="Calibri"/>
              </a:rPr>
              <a:t>unas</a:t>
            </a:r>
            <a:r>
              <a:rPr lang="en-GB" sz="1200" b="0" i="0" u="none" strike="noStrike" dirty="0">
                <a:solidFill>
                  <a:schemeClr val="dk1"/>
                </a:solidFill>
                <a:latin typeface="+mn-lt"/>
                <a:cs typeface="Calibri"/>
                <a:sym typeface="Calibri"/>
              </a:rPr>
              <a:t> </a:t>
            </a:r>
            <a:r>
              <a:rPr lang="en-GB" sz="1200" b="0" i="0" u="none" strike="noStrike" dirty="0" err="1">
                <a:solidFill>
                  <a:schemeClr val="dk1"/>
                </a:solidFill>
                <a:latin typeface="+mn-lt"/>
                <a:cs typeface="Calibri"/>
                <a:sym typeface="Calibri"/>
              </a:rPr>
              <a:t>bicis</a:t>
            </a:r>
            <a:r>
              <a:rPr lang="en-GB" sz="1200" b="0" i="0" u="none" strike="noStrike" dirty="0">
                <a:solidFill>
                  <a:schemeClr val="dk1"/>
                </a:solidFill>
                <a:latin typeface="+mn-lt"/>
                <a:cs typeface="Calibri"/>
                <a:sym typeface="Calibri"/>
              </a:rPr>
              <a:t>.</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b="0" i="0" u="none" strike="noStrike" dirty="0">
                <a:solidFill>
                  <a:schemeClr val="dk1"/>
                </a:solidFill>
                <a:latin typeface="+mn-lt"/>
                <a:cs typeface="Calibri"/>
                <a:sym typeface="Calibri"/>
              </a:rPr>
              <a:t>[4] Hay </a:t>
            </a:r>
            <a:r>
              <a:rPr lang="en-GB" sz="1200" b="0" i="0" u="none" strike="noStrike" dirty="0" err="1">
                <a:solidFill>
                  <a:schemeClr val="dk1"/>
                </a:solidFill>
                <a:latin typeface="+mn-lt"/>
                <a:cs typeface="Calibri"/>
                <a:sym typeface="Calibri"/>
              </a:rPr>
              <a:t>cinco</a:t>
            </a:r>
            <a:r>
              <a:rPr lang="en-GB" sz="1200" b="0" i="0" u="none" strike="noStrike" dirty="0">
                <a:solidFill>
                  <a:schemeClr val="dk1"/>
                </a:solidFill>
                <a:latin typeface="+mn-lt"/>
                <a:cs typeface="Calibri"/>
                <a:sym typeface="Calibri"/>
              </a:rPr>
              <a:t> </a:t>
            </a:r>
            <a:r>
              <a:rPr lang="en-GB" sz="1200" b="0" i="0" u="none" strike="noStrike" dirty="0" err="1">
                <a:solidFill>
                  <a:schemeClr val="dk1"/>
                </a:solidFill>
                <a:latin typeface="+mn-lt"/>
                <a:cs typeface="Calibri"/>
                <a:sym typeface="Calibri"/>
              </a:rPr>
              <a:t>habitaciones</a:t>
            </a:r>
            <a:r>
              <a:rPr lang="en-GB" sz="1200" b="0" i="0" u="none" strike="noStrike" dirty="0">
                <a:solidFill>
                  <a:schemeClr val="dk1"/>
                </a:solidFill>
                <a:latin typeface="+mn-lt"/>
                <a:cs typeface="Calibri"/>
                <a:sym typeface="Calibri"/>
              </a:rPr>
              <a:t>.</a:t>
            </a:r>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7728468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latin typeface="Calibri" panose="020F0502020204030204" pitchFamily="34" charset="0"/>
                <a:cs typeface="Calibri" panose="020F0502020204030204" pitchFamily="34" charset="0"/>
              </a:rPr>
              <a:t>Timing:</a:t>
            </a:r>
            <a:r>
              <a:rPr lang="en-GB" b="0" dirty="0">
                <a:latin typeface="Calibri" panose="020F0502020204030204" pitchFamily="34" charset="0"/>
                <a:cs typeface="Calibri" panose="020F0502020204030204" pitchFamily="34" charset="0"/>
              </a:rPr>
              <a:t> 10 minutes (slide 1/2)</a:t>
            </a:r>
          </a:p>
          <a:p>
            <a:pPr marL="0" lvl="0" indent="0" algn="l" rtl="0">
              <a:spcBef>
                <a:spcPts val="0"/>
              </a:spcBef>
              <a:spcAft>
                <a:spcPts val="0"/>
              </a:spcAft>
              <a:buNone/>
            </a:pPr>
            <a:endParaRPr lang="en-GB"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b="0" dirty="0"/>
              <a:t>to consolidate the agreement of the question word forms ‘</a:t>
            </a:r>
            <a:r>
              <a:rPr lang="en-GB" b="0" dirty="0" err="1"/>
              <a:t>cuántos</a:t>
            </a:r>
            <a:r>
              <a:rPr lang="en-GB" b="0" dirty="0"/>
              <a:t>’ &amp; ‘</a:t>
            </a:r>
            <a:r>
              <a:rPr lang="en-GB" b="0" dirty="0" err="1"/>
              <a:t>cuántas</a:t>
            </a:r>
            <a:r>
              <a:rPr lang="en-GB" b="0" dirty="0"/>
              <a:t>’; to practise written comprehension </a:t>
            </a:r>
            <a:r>
              <a:rPr lang="en-GB" b="0" baseline="0" dirty="0"/>
              <a:t>of hay.</a:t>
            </a:r>
          </a:p>
          <a:p>
            <a:pPr marL="0" indent="0">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sz="1200" b="0" i="0" u="none" strike="noStrike" dirty="0">
                <a:solidFill>
                  <a:schemeClr val="dk1"/>
                </a:solidFill>
                <a:latin typeface="Calibri"/>
                <a:ea typeface="Calibri"/>
                <a:cs typeface="Calibri"/>
                <a:sym typeface="Calibri"/>
              </a:rPr>
              <a:t>Read the title</a:t>
            </a:r>
            <a:r>
              <a:rPr lang="en-GB" sz="1200" b="0" i="0" u="none" strike="noStrike" dirty="0">
                <a:solidFill>
                  <a:schemeClr val="dk1"/>
                </a:solidFill>
                <a:latin typeface="+mn-lt"/>
                <a:ea typeface="Calibri"/>
                <a:cs typeface="Calibri"/>
                <a:sym typeface="Calibri"/>
              </a:rPr>
              <a:t> &amp; click to explain the context of the task. </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sz="1200" b="0" i="0" u="none" strike="noStrike" dirty="0">
                <a:solidFill>
                  <a:schemeClr val="dk1"/>
                </a:solidFill>
                <a:latin typeface="+mn-lt"/>
                <a:ea typeface="Calibri"/>
                <a:cs typeface="Calibri"/>
                <a:sym typeface="Calibri"/>
              </a:rPr>
              <a:t>Click to bring further instructions in Spanish. For this part, pupils are only looking at E, 1, 3 and 5. </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sz="1200" b="0" i="0" u="none" strike="noStrike" dirty="0">
                <a:solidFill>
                  <a:schemeClr val="dk1"/>
                </a:solidFill>
                <a:latin typeface="Calibri"/>
                <a:ea typeface="Calibri"/>
                <a:cs typeface="Calibri"/>
                <a:sym typeface="Calibri"/>
              </a:rPr>
              <a:t>Do [E] with them to model the task and draw their attention to the nouns (</a:t>
            </a:r>
            <a:r>
              <a:rPr lang="en-GB" sz="1200" b="0" i="0" u="none" strike="noStrike" dirty="0" err="1">
                <a:solidFill>
                  <a:schemeClr val="dk1"/>
                </a:solidFill>
                <a:latin typeface="Calibri"/>
                <a:ea typeface="Calibri"/>
                <a:cs typeface="Calibri"/>
                <a:sym typeface="Calibri"/>
              </a:rPr>
              <a:t>estuadios</a:t>
            </a:r>
            <a:r>
              <a:rPr lang="en-GB" sz="1200" b="0" i="0" u="none" strike="noStrike" dirty="0">
                <a:solidFill>
                  <a:schemeClr val="dk1"/>
                </a:solidFill>
                <a:latin typeface="Calibri"/>
                <a:ea typeface="Calibri"/>
                <a:cs typeface="Calibri"/>
                <a:sym typeface="Calibri"/>
              </a:rPr>
              <a:t> – masculine and singular). It is </a:t>
            </a:r>
            <a:r>
              <a:rPr lang="en-GB" sz="1200" b="0" i="0" u="none" strike="noStrike" dirty="0" err="1">
                <a:solidFill>
                  <a:schemeClr val="dk1"/>
                </a:solidFill>
                <a:latin typeface="Calibri"/>
                <a:ea typeface="Calibri"/>
                <a:cs typeface="Calibri"/>
                <a:sym typeface="Calibri"/>
              </a:rPr>
              <a:t>cuántos</a:t>
            </a:r>
            <a:r>
              <a:rPr lang="en-GB" sz="1200" b="0" i="0" u="none" strike="noStrike" dirty="0">
                <a:solidFill>
                  <a:schemeClr val="dk1"/>
                </a:solidFill>
                <a:latin typeface="Calibri"/>
                <a:ea typeface="Calibri"/>
                <a:cs typeface="Calibri"/>
                <a:sym typeface="Calibri"/>
              </a:rPr>
              <a:t> or </a:t>
            </a:r>
            <a:r>
              <a:rPr lang="en-GB" sz="1200" b="0" i="0" u="none" strike="noStrike" dirty="0" err="1">
                <a:solidFill>
                  <a:schemeClr val="dk1"/>
                </a:solidFill>
                <a:latin typeface="Calibri"/>
                <a:ea typeface="Calibri"/>
                <a:cs typeface="Calibri"/>
                <a:sym typeface="Calibri"/>
              </a:rPr>
              <a:t>cuántas</a:t>
            </a:r>
            <a:r>
              <a:rPr lang="en-GB" sz="1200" b="0" i="0" u="none" strike="noStrike" dirty="0">
                <a:solidFill>
                  <a:schemeClr val="dk1"/>
                </a:solidFill>
                <a:latin typeface="Calibri"/>
                <a:ea typeface="Calibri"/>
                <a:cs typeface="Calibri"/>
                <a:sym typeface="Calibri"/>
              </a:rPr>
              <a:t>?</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dirty="0"/>
              <a:t>Complete 1, 3 and 5.  </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dirty="0"/>
              <a:t>Click through the animations to</a:t>
            </a:r>
            <a:r>
              <a:rPr lang="en-GB" sz="1200" b="0" i="0" u="none" strike="noStrike" dirty="0">
                <a:solidFill>
                  <a:schemeClr val="dk1"/>
                </a:solidFill>
                <a:latin typeface="+mn-lt"/>
                <a:cs typeface="Calibri"/>
                <a:sym typeface="Calibri"/>
              </a:rPr>
              <a:t> bring up answers.  If desired, click on the numbered buttons to hear sentence audio.</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sz="1200" b="1" i="0" u="none" strike="noStrike" dirty="0">
              <a:solidFill>
                <a:schemeClr val="dk1"/>
              </a:solidFill>
              <a:latin typeface="+mn-lt"/>
              <a:cs typeface="Calibri"/>
              <a:sym typeface="Calibri"/>
            </a:endParaRP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b="1" i="0" u="none" strike="noStrike" dirty="0">
                <a:solidFill>
                  <a:schemeClr val="dk1"/>
                </a:solidFill>
                <a:latin typeface="+mn-lt"/>
                <a:cs typeface="Calibri"/>
                <a:sym typeface="Calibri"/>
              </a:rPr>
              <a:t>NB. </a:t>
            </a:r>
            <a:r>
              <a:rPr lang="en-GB" sz="1200" b="0" i="0" u="none" strike="noStrike" dirty="0">
                <a:solidFill>
                  <a:schemeClr val="dk1"/>
                </a:solidFill>
                <a:latin typeface="+mn-lt"/>
                <a:cs typeface="Calibri"/>
                <a:sym typeface="Calibri"/>
              </a:rPr>
              <a:t>Next slides focuses on meaning and correct translation of hay.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latin typeface="Calibri" panose="020F0502020204030204" pitchFamily="34" charset="0"/>
                <a:cs typeface="Calibri" panose="020F0502020204030204" pitchFamily="34" charset="0"/>
              </a:rPr>
              <a:t>Unknown words and/or cognates</a:t>
            </a:r>
            <a:r>
              <a:rPr lang="en-GB" b="0" dirty="0">
                <a:latin typeface="Calibri" panose="020F0502020204030204" pitchFamily="34" charset="0"/>
                <a:cs typeface="Calibri" panose="020F0502020204030204" pitchFamily="34" charset="0"/>
              </a:rPr>
              <a:t>:</a:t>
            </a:r>
          </a:p>
          <a:p>
            <a:r>
              <a:rPr lang="es-AR" b="1" kern="0" dirty="0">
                <a:solidFill>
                  <a:srgbClr val="002060"/>
                </a:solidFill>
                <a:latin typeface="Century Gothic"/>
                <a:ea typeface="Century Gothic"/>
                <a:cs typeface="Century Gothic"/>
                <a:sym typeface="Century Gothic"/>
              </a:rPr>
              <a:t>las </a:t>
            </a:r>
            <a:r>
              <a:rPr lang="es-AR" b="0" kern="0" dirty="0">
                <a:solidFill>
                  <a:srgbClr val="002060"/>
                </a:solidFill>
                <a:latin typeface="Century Gothic"/>
                <a:ea typeface="Century Gothic"/>
                <a:cs typeface="Century Gothic"/>
                <a:sym typeface="Century Gothic"/>
              </a:rPr>
              <a:t>[1]</a:t>
            </a:r>
            <a:r>
              <a:rPr lang="es-AR" b="1" kern="0" dirty="0">
                <a:solidFill>
                  <a:srgbClr val="002060"/>
                </a:solidFill>
                <a:latin typeface="Century Gothic"/>
                <a:ea typeface="Century Gothic"/>
                <a:cs typeface="Century Gothic"/>
                <a:sym typeface="Century Gothic"/>
              </a:rPr>
              <a:t> mandar </a:t>
            </a:r>
            <a:r>
              <a:rPr lang="es-AR" kern="0" dirty="0">
                <a:solidFill>
                  <a:srgbClr val="002060"/>
                </a:solidFill>
                <a:latin typeface="Century Gothic"/>
                <a:ea typeface="Century Gothic"/>
                <a:cs typeface="Century Gothic"/>
                <a:sym typeface="Century Gothic"/>
              </a:rPr>
              <a:t>[588] </a:t>
            </a:r>
            <a:r>
              <a:rPr lang="es-AR" b="1" kern="0" dirty="0">
                <a:solidFill>
                  <a:srgbClr val="002060"/>
                </a:solidFill>
                <a:latin typeface="Century Gothic"/>
                <a:ea typeface="Century Gothic"/>
                <a:cs typeface="Century Gothic"/>
                <a:sym typeface="Century Gothic"/>
              </a:rPr>
              <a:t>frase</a:t>
            </a:r>
            <a:r>
              <a:rPr lang="es-AR" kern="0" dirty="0">
                <a:solidFill>
                  <a:srgbClr val="002060"/>
                </a:solidFill>
                <a:latin typeface="Century Gothic"/>
                <a:ea typeface="Century Gothic"/>
                <a:cs typeface="Century Gothic"/>
                <a:sym typeface="Century Gothic"/>
              </a:rPr>
              <a:t> [1036]</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sz="1200" b="0" i="0" u="none" strike="noStrike" dirty="0">
              <a:solidFill>
                <a:schemeClr val="dk1"/>
              </a:solidFill>
              <a:latin typeface="+mn-lt"/>
              <a:cs typeface="Calibri"/>
              <a:sym typeface="Calibri"/>
            </a:endParaRPr>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8726790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[2/2]</a:t>
            </a:r>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sz="1200" b="0" i="0" u="none" strike="noStrike" dirty="0">
                <a:solidFill>
                  <a:schemeClr val="dk1"/>
                </a:solidFill>
                <a:latin typeface="Calibri"/>
                <a:ea typeface="Calibri"/>
                <a:cs typeface="Calibri"/>
                <a:sym typeface="Calibri"/>
              </a:rPr>
              <a:t>Clarify the instruction. </a:t>
            </a:r>
            <a:endParaRPr lang="en-GB" sz="1200" b="0" i="0" u="none" strike="noStrike" dirty="0">
              <a:solidFill>
                <a:schemeClr val="dk1"/>
              </a:solidFill>
              <a:latin typeface="+mn-lt"/>
              <a:ea typeface="Calibri"/>
              <a:cs typeface="Calibri"/>
              <a:sym typeface="Calibri"/>
            </a:endParaRP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sz="1200" b="0" i="0" u="none" strike="noStrike" dirty="0">
                <a:solidFill>
                  <a:schemeClr val="dk1"/>
                </a:solidFill>
                <a:latin typeface="+mn-lt"/>
                <a:ea typeface="Calibri"/>
                <a:cs typeface="Calibri"/>
                <a:sym typeface="Calibri"/>
              </a:rPr>
              <a:t>Pupils use the hints on the right-hand side of the slide to translate sentences E-5.</a:t>
            </a:r>
            <a:endParaRPr lang="en-GB" dirty="0"/>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endParaRPr lang="en-GB" sz="1200" b="0" i="0" u="none" strike="noStrike" dirty="0">
              <a:solidFill>
                <a:schemeClr val="dk1"/>
              </a:solidFill>
              <a:latin typeface="+mn-lt"/>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latin typeface="Calibri" panose="020F0502020204030204" pitchFamily="34" charset="0"/>
                <a:cs typeface="Calibri" panose="020F0502020204030204" pitchFamily="34" charset="0"/>
              </a:rPr>
              <a:t>Unknown words and/or cognates</a:t>
            </a:r>
            <a:r>
              <a:rPr lang="en-GB" b="0" dirty="0">
                <a:latin typeface="Calibri" panose="020F0502020204030204" pitchFamily="34" charset="0"/>
                <a:cs typeface="Calibri" panose="020F0502020204030204" pitchFamily="34" charset="0"/>
              </a:rPr>
              <a:t>:</a:t>
            </a:r>
          </a:p>
          <a:p>
            <a:r>
              <a:rPr lang="es-AR" b="1" kern="0" dirty="0">
                <a:solidFill>
                  <a:srgbClr val="002060"/>
                </a:solidFill>
                <a:latin typeface="Century Gothic"/>
                <a:ea typeface="Century Gothic"/>
                <a:cs typeface="Century Gothic"/>
                <a:sym typeface="Century Gothic"/>
              </a:rPr>
              <a:t>las </a:t>
            </a:r>
            <a:r>
              <a:rPr lang="es-AR" b="0" kern="0" dirty="0">
                <a:solidFill>
                  <a:srgbClr val="002060"/>
                </a:solidFill>
                <a:latin typeface="Century Gothic"/>
                <a:ea typeface="Century Gothic"/>
                <a:cs typeface="Century Gothic"/>
                <a:sym typeface="Century Gothic"/>
              </a:rPr>
              <a:t>[1]</a:t>
            </a:r>
            <a:r>
              <a:rPr lang="es-AR" b="1" kern="0" dirty="0">
                <a:solidFill>
                  <a:srgbClr val="002060"/>
                </a:solidFill>
                <a:latin typeface="Century Gothic"/>
                <a:ea typeface="Century Gothic"/>
                <a:cs typeface="Century Gothic"/>
                <a:sym typeface="Century Gothic"/>
              </a:rPr>
              <a:t> escribir </a:t>
            </a:r>
            <a:r>
              <a:rPr lang="es-AR" kern="0" dirty="0">
                <a:solidFill>
                  <a:srgbClr val="002060"/>
                </a:solidFill>
                <a:latin typeface="Century Gothic"/>
                <a:ea typeface="Century Gothic"/>
                <a:cs typeface="Century Gothic"/>
                <a:sym typeface="Century Gothic"/>
              </a:rPr>
              <a:t>[198] </a:t>
            </a:r>
            <a:r>
              <a:rPr lang="es-AR" b="1" kern="0" dirty="0">
                <a:solidFill>
                  <a:srgbClr val="002060"/>
                </a:solidFill>
                <a:latin typeface="Century Gothic"/>
                <a:ea typeface="Century Gothic"/>
                <a:cs typeface="Century Gothic"/>
                <a:sym typeface="Century Gothic"/>
              </a:rPr>
              <a:t>frase</a:t>
            </a:r>
            <a:r>
              <a:rPr lang="es-AR" kern="0" dirty="0">
                <a:solidFill>
                  <a:srgbClr val="002060"/>
                </a:solidFill>
                <a:latin typeface="Century Gothic"/>
                <a:ea typeface="Century Gothic"/>
                <a:cs typeface="Century Gothic"/>
                <a:sym typeface="Century Gothic"/>
              </a:rPr>
              <a:t> [1036]</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sz="1200" b="0" i="0" u="none" strike="noStrike" dirty="0">
              <a:solidFill>
                <a:schemeClr val="dk1"/>
              </a:solidFill>
              <a:latin typeface="+mn-lt"/>
              <a:cs typeface="Calibri"/>
              <a:sym typeface="Calibri"/>
            </a:endParaRPr>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4644787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Timing:</a:t>
            </a:r>
            <a:r>
              <a:rPr lang="en-US" sz="1200" dirty="0"/>
              <a:t> 5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Aim:</a:t>
            </a:r>
            <a:r>
              <a:rPr lang="en-US" sz="1200" b="1" baseline="0" dirty="0"/>
              <a:t> </a:t>
            </a:r>
            <a:r>
              <a:rPr lang="en-US" sz="1200" dirty="0"/>
              <a:t>to brings together all the revision</a:t>
            </a:r>
            <a:r>
              <a:rPr lang="en-US" sz="1200" baseline="0" dirty="0"/>
              <a:t> from the lesson into a final production activity.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1. Teachers could</a:t>
            </a:r>
            <a:r>
              <a:rPr lang="en-US" sz="1200" baseline="0" dirty="0"/>
              <a:t> use this slide to model the requirements of the task. Start by organizing pupils in groups of 3 and telling them whether they are A B or C as this will be important when modelling the task.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0" dirty="0"/>
              <a:t>2. </a:t>
            </a:r>
            <a:r>
              <a:rPr lang="en-US" sz="1200" dirty="0"/>
              <a:t>Here students work in groups of three.</a:t>
            </a:r>
            <a:r>
              <a:rPr lang="en-US" sz="1200" baseline="0" dirty="0"/>
              <a:t> The person writing starts the dialogue off by asking the question in the speech bubble.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0" dirty="0">
                <a:solidFill>
                  <a:schemeClr val="tx1"/>
                </a:solidFill>
              </a:rPr>
              <a:t>3. </a:t>
            </a:r>
            <a:r>
              <a:rPr lang="en-US" sz="1200" baseline="0" dirty="0"/>
              <a:t>The other two people speaking take it in turns to say alternate words of the answer in Spanish. Sentences are then compared at the end as a whole class or after each item, if preferred.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0" dirty="0"/>
              <a:t>4. The words for this example’s answers are revealed by clicking on each box.</a:t>
            </a:r>
            <a:br>
              <a:rPr lang="en-US" sz="1200" baseline="0" dirty="0"/>
            </a:br>
            <a:r>
              <a:rPr lang="en-US" sz="1200" baseline="0" dirty="0"/>
              <a:t>5. Click on the English sentence to hear the full response in Spanish, if and when required.</a:t>
            </a:r>
          </a:p>
          <a:p>
            <a:r>
              <a:rPr lang="en-US" sz="1200" baseline="0" dirty="0"/>
              <a:t>6. Suggested order: </a:t>
            </a:r>
          </a:p>
          <a:p>
            <a:endParaRPr lang="en-US" sz="1200" baseline="0" dirty="0"/>
          </a:p>
          <a:p>
            <a:r>
              <a:rPr lang="en-US" sz="1200" baseline="0" dirty="0"/>
              <a:t>1: Persons B&amp;C speak (B says the first word of the response), and person A writes down the Spanish.</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0" dirty="0"/>
              <a:t>2: Person A&amp;C speak (A says the first word of the response), and person B writes down the Spanish.</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0" dirty="0"/>
              <a:t>3: Person A&amp;B speak (B says the first word of the response), and person C writes down the Spanish.</a:t>
            </a:r>
          </a:p>
          <a:p>
            <a:r>
              <a:rPr lang="en-US" sz="1200" baseline="0" dirty="0"/>
              <a:t>4: Persons B&amp;C speak (B says the first word of the response), and person A writes down the Spanish.</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0" dirty="0"/>
              <a:t>5: Person A&amp;C speak (A says the first word of the response), and person B writes down the Spanish.</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0" dirty="0"/>
              <a:t>6: Person A&amp;B speak (B says the first word of the response), and person C writes down the Spanish</a:t>
            </a:r>
          </a:p>
          <a:p>
            <a:endParaRPr lang="en-US" sz="1200" baseline="0" dirty="0"/>
          </a:p>
          <a:p>
            <a:r>
              <a:rPr lang="en-US" sz="1200" baseline="0" dirty="0"/>
              <a:t>(Teachers can be less prescriptive if students can work out for themselves how to take turns!)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baseline="0" dirty="0"/>
              <a:t>Transcript:</a:t>
            </a:r>
            <a:br>
              <a:rPr lang="en-US" sz="1200" baseline="0" dirty="0"/>
            </a:br>
            <a:r>
              <a:rPr lang="en-GB" sz="1800" b="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Qué</a:t>
            </a:r>
            <a:r>
              <a:rPr lang="en-GB"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hay?</a:t>
            </a:r>
            <a:br>
              <a:rPr lang="en-GB"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br>
            <a:r>
              <a:rPr lang="en-GB"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Hay </a:t>
            </a:r>
            <a:r>
              <a:rPr lang="en-GB" sz="1800" b="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tres</a:t>
            </a:r>
            <a:r>
              <a:rPr lang="en-GB"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a:t>
            </a:r>
            <a:r>
              <a:rPr lang="en-GB" sz="1800" b="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instrumentos</a:t>
            </a:r>
            <a:r>
              <a:rPr lang="en-GB"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a:t>
            </a:r>
            <a:r>
              <a:rPr lang="en-GB" sz="1800" b="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en</a:t>
            </a:r>
            <a:r>
              <a:rPr lang="en-GB"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a:t>
            </a:r>
            <a:r>
              <a:rPr lang="en-GB" sz="1800" b="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clase</a:t>
            </a:r>
            <a:r>
              <a:rPr lang="en-GB"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t>
            </a:r>
            <a:endParaRPr lang="en-US" sz="1200"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baseline="0" dirty="0"/>
              <a:t>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0" dirty="0"/>
              <a:t>The person writing cannot interrupt if s/he spots a mistake. However, teachers should allow one minute for reflection on the sentences as a group of three, before the answers are revealed. Teachers could consider asking students to undertake the speaking without reference to their exercise books/vocab books and then in the reflection time allowing access to reference materials to allow for successful edits.</a:t>
            </a:r>
          </a:p>
          <a:p>
            <a:endParaRPr lang="en-US" sz="1200" baseline="0" dirty="0"/>
          </a:p>
          <a:p>
            <a:r>
              <a:rPr lang="en-US" sz="1200" dirty="0"/>
              <a:t>Frequency of unknown words.</a:t>
            </a:r>
          </a:p>
          <a:p>
            <a:pPr marL="0" marR="0" lvl="0" indent="0" algn="l" rtl="0">
              <a:lnSpc>
                <a:spcPct val="100000"/>
              </a:lnSpc>
              <a:spcBef>
                <a:spcPts val="0"/>
              </a:spcBef>
              <a:spcAft>
                <a:spcPts val="0"/>
              </a:spcAft>
              <a:buClr>
                <a:schemeClr val="dk1"/>
              </a:buClr>
              <a:buSzPts val="1200"/>
              <a:buFont typeface="Calibri"/>
              <a:buNone/>
            </a:pPr>
            <a:r>
              <a:rPr lang="en-GB" b="1" dirty="0" err="1"/>
              <a:t>trabajar</a:t>
            </a:r>
            <a:r>
              <a:rPr lang="en-GB" dirty="0"/>
              <a:t> [174]</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sz="1200" b="0" i="0" u="none" strike="noStrike" dirty="0">
              <a:solidFill>
                <a:schemeClr val="dk1"/>
              </a:solidFill>
              <a:latin typeface="+mn-lt"/>
              <a:cs typeface="Calibri"/>
              <a:sym typeface="Calibri"/>
            </a:endParaRPr>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5061204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[2/6]</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Transcript:</a:t>
            </a:r>
            <a:br>
              <a:rPr lang="en-GB"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br>
            <a:r>
              <a:rPr lang="en-GB" sz="1800" b="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Qué</a:t>
            </a:r>
            <a:r>
              <a:rPr lang="en-GB"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hay?</a:t>
            </a:r>
            <a:br>
              <a:rPr lang="en-GB"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br>
            <a:r>
              <a:rPr lang="en-GB"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Hay una plaza </a:t>
            </a:r>
            <a:r>
              <a:rPr lang="en-GB" sz="1800" b="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nueva</a:t>
            </a:r>
            <a:r>
              <a:rPr lang="en-GB"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t>
            </a:r>
            <a:endParaRPr lang="en-GB" sz="1200" b="0" i="0" u="none" strike="noStrike" dirty="0">
              <a:solidFill>
                <a:schemeClr val="dk1"/>
              </a:solidFill>
              <a:latin typeface="+mn-lt"/>
              <a:cs typeface="Calibri"/>
              <a:sym typeface="Calibri"/>
            </a:endParaRPr>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724726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3AEF1-E9A9-45DF-8F8A-820D142A14E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BD8CBC73-4B47-4B6F-8AE8-B4BE32B6D37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B0E1F4E-7DC3-4597-ADFB-4D17A52E1953}"/>
              </a:ext>
            </a:extLst>
          </p:cNvPr>
          <p:cNvSpPr>
            <a:spLocks noGrp="1"/>
          </p:cNvSpPr>
          <p:nvPr>
            <p:ph type="dt" sz="half" idx="10"/>
          </p:nvPr>
        </p:nvSpPr>
        <p:spPr/>
        <p:txBody>
          <a:bodyPr/>
          <a:lstStyle/>
          <a:p>
            <a:fld id="{69370640-4EEC-4058-87AD-DDF7A2331AB5}" type="datetimeFigureOut">
              <a:rPr lang="en-GB" smtClean="0"/>
              <a:t>28/02/2023</a:t>
            </a:fld>
            <a:endParaRPr lang="en-GB"/>
          </a:p>
        </p:txBody>
      </p:sp>
      <p:sp>
        <p:nvSpPr>
          <p:cNvPr id="5" name="Footer Placeholder 4">
            <a:extLst>
              <a:ext uri="{FF2B5EF4-FFF2-40B4-BE49-F238E27FC236}">
                <a16:creationId xmlns:a16="http://schemas.microsoft.com/office/drawing/2014/main" id="{D7F07248-F113-4053-AF70-4ACB1533E14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68577AB-C642-4B51-883E-1DD06CB59D5F}"/>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32591945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850F77-6495-47C4-94D3-0C8697293CBD}"/>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9CEA67D-8089-46D5-A677-0D6CA81C305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CDB22A4-9A5C-4948-B03B-359BD8F79F67}"/>
              </a:ext>
            </a:extLst>
          </p:cNvPr>
          <p:cNvSpPr>
            <a:spLocks noGrp="1"/>
          </p:cNvSpPr>
          <p:nvPr>
            <p:ph type="dt" sz="half" idx="10"/>
          </p:nvPr>
        </p:nvSpPr>
        <p:spPr/>
        <p:txBody>
          <a:bodyPr/>
          <a:lstStyle/>
          <a:p>
            <a:fld id="{69370640-4EEC-4058-87AD-DDF7A2331AB5}" type="datetimeFigureOut">
              <a:rPr lang="en-GB" smtClean="0"/>
              <a:t>28/02/2023</a:t>
            </a:fld>
            <a:endParaRPr lang="en-GB"/>
          </a:p>
        </p:txBody>
      </p:sp>
      <p:sp>
        <p:nvSpPr>
          <p:cNvPr id="5" name="Footer Placeholder 4">
            <a:extLst>
              <a:ext uri="{FF2B5EF4-FFF2-40B4-BE49-F238E27FC236}">
                <a16:creationId xmlns:a16="http://schemas.microsoft.com/office/drawing/2014/main" id="{387FD737-9B78-45C7-9AE0-B31F27F2CFC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ED2DFA7-2DC5-4AE0-9E2A-38F02AF7DD39}"/>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1147671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1CA31D9-71F9-4417-AAF3-5C6C8563524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A6D6C63-19F9-4723-B9F3-E1B376806D9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E974EAD-65C1-408E-9DA1-62833EAD7C6A}"/>
              </a:ext>
            </a:extLst>
          </p:cNvPr>
          <p:cNvSpPr>
            <a:spLocks noGrp="1"/>
          </p:cNvSpPr>
          <p:nvPr>
            <p:ph type="dt" sz="half" idx="10"/>
          </p:nvPr>
        </p:nvSpPr>
        <p:spPr/>
        <p:txBody>
          <a:bodyPr/>
          <a:lstStyle/>
          <a:p>
            <a:fld id="{69370640-4EEC-4058-87AD-DDF7A2331AB5}" type="datetimeFigureOut">
              <a:rPr lang="en-GB" smtClean="0"/>
              <a:t>28/02/2023</a:t>
            </a:fld>
            <a:endParaRPr lang="en-GB"/>
          </a:p>
        </p:txBody>
      </p:sp>
      <p:sp>
        <p:nvSpPr>
          <p:cNvPr id="5" name="Footer Placeholder 4">
            <a:extLst>
              <a:ext uri="{FF2B5EF4-FFF2-40B4-BE49-F238E27FC236}">
                <a16:creationId xmlns:a16="http://schemas.microsoft.com/office/drawing/2014/main" id="{6B0FEDFB-FA53-4AD9-9540-58537D9E9BD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DF9F97A-FEB4-4FD8-ABDC-4C725FB9FFAB}"/>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37920244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426E5-6EF7-407D-A97B-3A4B7FC0277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308E906-6B97-48C1-9987-A79DDD5D74F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4A21A4A-4706-41C1-AB81-25A5A93A3BFF}"/>
              </a:ext>
            </a:extLst>
          </p:cNvPr>
          <p:cNvSpPr>
            <a:spLocks noGrp="1"/>
          </p:cNvSpPr>
          <p:nvPr>
            <p:ph type="dt" sz="half" idx="10"/>
          </p:nvPr>
        </p:nvSpPr>
        <p:spPr/>
        <p:txBody>
          <a:bodyPr/>
          <a:lstStyle/>
          <a:p>
            <a:fld id="{69370640-4EEC-4058-87AD-DDF7A2331AB5}" type="datetimeFigureOut">
              <a:rPr lang="en-GB" smtClean="0"/>
              <a:t>28/02/2023</a:t>
            </a:fld>
            <a:endParaRPr lang="en-GB"/>
          </a:p>
        </p:txBody>
      </p:sp>
      <p:sp>
        <p:nvSpPr>
          <p:cNvPr id="5" name="Footer Placeholder 4">
            <a:extLst>
              <a:ext uri="{FF2B5EF4-FFF2-40B4-BE49-F238E27FC236}">
                <a16:creationId xmlns:a16="http://schemas.microsoft.com/office/drawing/2014/main" id="{4913850B-BF17-40D4-A2E4-CBCECA8DE13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AB07F9C-26D2-4034-9D17-762CCAEDA3A0}"/>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40376364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0CFD36-37E1-4D24-9158-8BC171A0CD7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45C6762-C841-4C8C-A4AB-FA38C59AFCB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92E9455-4283-4275-B333-FD0AF68EB01B}"/>
              </a:ext>
            </a:extLst>
          </p:cNvPr>
          <p:cNvSpPr>
            <a:spLocks noGrp="1"/>
          </p:cNvSpPr>
          <p:nvPr>
            <p:ph type="dt" sz="half" idx="10"/>
          </p:nvPr>
        </p:nvSpPr>
        <p:spPr/>
        <p:txBody>
          <a:bodyPr/>
          <a:lstStyle/>
          <a:p>
            <a:fld id="{69370640-4EEC-4058-87AD-DDF7A2331AB5}" type="datetimeFigureOut">
              <a:rPr lang="en-GB" smtClean="0"/>
              <a:t>28/02/2023</a:t>
            </a:fld>
            <a:endParaRPr lang="en-GB"/>
          </a:p>
        </p:txBody>
      </p:sp>
      <p:sp>
        <p:nvSpPr>
          <p:cNvPr id="5" name="Footer Placeholder 4">
            <a:extLst>
              <a:ext uri="{FF2B5EF4-FFF2-40B4-BE49-F238E27FC236}">
                <a16:creationId xmlns:a16="http://schemas.microsoft.com/office/drawing/2014/main" id="{C75BC11A-1550-4A85-984E-3F0D07F3D9B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4FA8BA1-8AD6-4ED5-A642-D4BD2A3CCF50}"/>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32091111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113D1B-512A-4E53-8685-3FC16F9590C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D5F5B8D-1694-45CD-AB91-3B6C71544B1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4C12219-EF92-4C16-9674-FBC337B1B38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B26F8F59-C5BF-4B49-8EBD-0153CE497960}"/>
              </a:ext>
            </a:extLst>
          </p:cNvPr>
          <p:cNvSpPr>
            <a:spLocks noGrp="1"/>
          </p:cNvSpPr>
          <p:nvPr>
            <p:ph type="dt" sz="half" idx="10"/>
          </p:nvPr>
        </p:nvSpPr>
        <p:spPr/>
        <p:txBody>
          <a:bodyPr/>
          <a:lstStyle/>
          <a:p>
            <a:fld id="{69370640-4EEC-4058-87AD-DDF7A2331AB5}" type="datetimeFigureOut">
              <a:rPr lang="en-GB" smtClean="0"/>
              <a:t>28/02/2023</a:t>
            </a:fld>
            <a:endParaRPr lang="en-GB"/>
          </a:p>
        </p:txBody>
      </p:sp>
      <p:sp>
        <p:nvSpPr>
          <p:cNvPr id="6" name="Footer Placeholder 5">
            <a:extLst>
              <a:ext uri="{FF2B5EF4-FFF2-40B4-BE49-F238E27FC236}">
                <a16:creationId xmlns:a16="http://schemas.microsoft.com/office/drawing/2014/main" id="{3547040E-A5C5-4F79-AE30-701D131DC10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B922812-2BF2-4084-BFEC-10DA51F3AB6E}"/>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25450569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87F79-C95C-4656-A784-EABA63C2CA52}"/>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6D4F3F9-3BFE-4873-AB73-7322F24983B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C62D2C8-23DA-4FFB-A46E-01B77CAD60B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9195E8E-92D1-4C9A-9680-B45450E6C96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CFF955C-62A4-43E7-A750-D04A8D0BE99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A2F72C9-8A56-4457-8419-6699640AEF5A}"/>
              </a:ext>
            </a:extLst>
          </p:cNvPr>
          <p:cNvSpPr>
            <a:spLocks noGrp="1"/>
          </p:cNvSpPr>
          <p:nvPr>
            <p:ph type="dt" sz="half" idx="10"/>
          </p:nvPr>
        </p:nvSpPr>
        <p:spPr/>
        <p:txBody>
          <a:bodyPr/>
          <a:lstStyle/>
          <a:p>
            <a:fld id="{69370640-4EEC-4058-87AD-DDF7A2331AB5}" type="datetimeFigureOut">
              <a:rPr lang="en-GB" smtClean="0"/>
              <a:t>28/02/2023</a:t>
            </a:fld>
            <a:endParaRPr lang="en-GB"/>
          </a:p>
        </p:txBody>
      </p:sp>
      <p:sp>
        <p:nvSpPr>
          <p:cNvPr id="8" name="Footer Placeholder 7">
            <a:extLst>
              <a:ext uri="{FF2B5EF4-FFF2-40B4-BE49-F238E27FC236}">
                <a16:creationId xmlns:a16="http://schemas.microsoft.com/office/drawing/2014/main" id="{8CFE023A-D839-4229-B588-BD8B2CA7AF2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52A3E236-C3A5-4087-8737-F3334D4C67BA}"/>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5155907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4D67E-D74E-46A8-A9D9-5955D9C1649B}"/>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8A73ADE-4FD2-493D-8222-B2E88B81307C}"/>
              </a:ext>
            </a:extLst>
          </p:cNvPr>
          <p:cNvSpPr>
            <a:spLocks noGrp="1"/>
          </p:cNvSpPr>
          <p:nvPr>
            <p:ph type="dt" sz="half" idx="10"/>
          </p:nvPr>
        </p:nvSpPr>
        <p:spPr/>
        <p:txBody>
          <a:bodyPr/>
          <a:lstStyle/>
          <a:p>
            <a:fld id="{69370640-4EEC-4058-87AD-DDF7A2331AB5}" type="datetimeFigureOut">
              <a:rPr lang="en-GB" smtClean="0"/>
              <a:t>28/02/2023</a:t>
            </a:fld>
            <a:endParaRPr lang="en-GB"/>
          </a:p>
        </p:txBody>
      </p:sp>
      <p:sp>
        <p:nvSpPr>
          <p:cNvPr id="4" name="Footer Placeholder 3">
            <a:extLst>
              <a:ext uri="{FF2B5EF4-FFF2-40B4-BE49-F238E27FC236}">
                <a16:creationId xmlns:a16="http://schemas.microsoft.com/office/drawing/2014/main" id="{DCBF9A3A-EC54-431A-9543-647DB2D863E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C6DDF58-FC01-4979-9C2A-91D68A29B87C}"/>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37926897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F080233-F644-4B8E-A9D1-5FD1450B0A37}"/>
              </a:ext>
            </a:extLst>
          </p:cNvPr>
          <p:cNvSpPr>
            <a:spLocks noGrp="1"/>
          </p:cNvSpPr>
          <p:nvPr>
            <p:ph type="dt" sz="half" idx="10"/>
          </p:nvPr>
        </p:nvSpPr>
        <p:spPr/>
        <p:txBody>
          <a:bodyPr/>
          <a:lstStyle/>
          <a:p>
            <a:fld id="{69370640-4EEC-4058-87AD-DDF7A2331AB5}" type="datetimeFigureOut">
              <a:rPr lang="en-GB" smtClean="0"/>
              <a:t>28/02/2023</a:t>
            </a:fld>
            <a:endParaRPr lang="en-GB"/>
          </a:p>
        </p:txBody>
      </p:sp>
      <p:sp>
        <p:nvSpPr>
          <p:cNvPr id="3" name="Footer Placeholder 2">
            <a:extLst>
              <a:ext uri="{FF2B5EF4-FFF2-40B4-BE49-F238E27FC236}">
                <a16:creationId xmlns:a16="http://schemas.microsoft.com/office/drawing/2014/main" id="{D4129125-EF96-457A-BF24-8E9B48EE671A}"/>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0DF3017-2FCF-49E9-A61B-513355FB2A02}"/>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4896597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DC23C-429B-4B92-85B3-E3AE0886AEC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1D032F64-194D-4DAE-87FE-732C2BEA0AF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43C77D49-F974-4FF5-AAE4-4F0D1A4F979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04D43BF-9C01-429F-B3C8-D9201DD2C114}"/>
              </a:ext>
            </a:extLst>
          </p:cNvPr>
          <p:cNvSpPr>
            <a:spLocks noGrp="1"/>
          </p:cNvSpPr>
          <p:nvPr>
            <p:ph type="dt" sz="half" idx="10"/>
          </p:nvPr>
        </p:nvSpPr>
        <p:spPr/>
        <p:txBody>
          <a:bodyPr/>
          <a:lstStyle/>
          <a:p>
            <a:fld id="{69370640-4EEC-4058-87AD-DDF7A2331AB5}" type="datetimeFigureOut">
              <a:rPr lang="en-GB" smtClean="0"/>
              <a:t>28/02/2023</a:t>
            </a:fld>
            <a:endParaRPr lang="en-GB"/>
          </a:p>
        </p:txBody>
      </p:sp>
      <p:sp>
        <p:nvSpPr>
          <p:cNvPr id="6" name="Footer Placeholder 5">
            <a:extLst>
              <a:ext uri="{FF2B5EF4-FFF2-40B4-BE49-F238E27FC236}">
                <a16:creationId xmlns:a16="http://schemas.microsoft.com/office/drawing/2014/main" id="{FCC843BA-B094-44B7-8CEF-66825474E18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7278742-DD3D-4EFC-AA6F-315180143B4D}"/>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1693885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777E41-A995-401D-B0BD-03CC164C15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6B5AC2FF-356A-4468-A8C6-29A5A4A84DC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B5A66CF4-1C65-42FA-8D06-CB0097D5613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905562-5CA4-4BC6-9CFF-5A51E0492083}"/>
              </a:ext>
            </a:extLst>
          </p:cNvPr>
          <p:cNvSpPr>
            <a:spLocks noGrp="1"/>
          </p:cNvSpPr>
          <p:nvPr>
            <p:ph type="dt" sz="half" idx="10"/>
          </p:nvPr>
        </p:nvSpPr>
        <p:spPr/>
        <p:txBody>
          <a:bodyPr/>
          <a:lstStyle/>
          <a:p>
            <a:fld id="{69370640-4EEC-4058-87AD-DDF7A2331AB5}" type="datetimeFigureOut">
              <a:rPr lang="en-GB" smtClean="0"/>
              <a:t>28/02/2023</a:t>
            </a:fld>
            <a:endParaRPr lang="en-GB"/>
          </a:p>
        </p:txBody>
      </p:sp>
      <p:sp>
        <p:nvSpPr>
          <p:cNvPr id="6" name="Footer Placeholder 5">
            <a:extLst>
              <a:ext uri="{FF2B5EF4-FFF2-40B4-BE49-F238E27FC236}">
                <a16:creationId xmlns:a16="http://schemas.microsoft.com/office/drawing/2014/main" id="{3C2999B8-835E-40ED-87FD-B4791BBCEE0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18EF19C-F877-4124-8995-D9B9FA52CB6F}"/>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29079585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DACECAC-E826-45F8-980C-2AE234B9E53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70BD633-CAA7-4A6A-8559-1309B89FE72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AB28B02-8564-434A-9062-CCCA88A3C1C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9370640-4EEC-4058-87AD-DDF7A2331AB5}" type="datetimeFigureOut">
              <a:rPr lang="en-GB" smtClean="0"/>
              <a:t>28/02/2023</a:t>
            </a:fld>
            <a:endParaRPr lang="en-GB"/>
          </a:p>
        </p:txBody>
      </p:sp>
      <p:sp>
        <p:nvSpPr>
          <p:cNvPr id="5" name="Footer Placeholder 4">
            <a:extLst>
              <a:ext uri="{FF2B5EF4-FFF2-40B4-BE49-F238E27FC236}">
                <a16:creationId xmlns:a16="http://schemas.microsoft.com/office/drawing/2014/main" id="{F01F6642-B23F-4F47-8FAE-531783CE441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DCB4BF0C-1249-45ED-B362-373E8D45757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230811-EE47-46D4-A519-5BA695374401}" type="slidenum">
              <a:rPr lang="en-GB" smtClean="0"/>
              <a:t>‹#›</a:t>
            </a:fld>
            <a:endParaRPr lang="en-GB"/>
          </a:p>
        </p:txBody>
      </p:sp>
    </p:spTree>
    <p:extLst>
      <p:ext uri="{BB962C8B-B14F-4D97-AF65-F5344CB8AC3E}">
        <p14:creationId xmlns:p14="http://schemas.microsoft.com/office/powerpoint/2010/main" val="27661472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pixabay.com/vectors/image-309417/" TargetMode="External"/><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gif"/><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audio" Target="../media/audio40.wav"/><Relationship Id="rId3" Type="http://schemas.openxmlformats.org/officeDocument/2006/relationships/image" Target="../media/image8.png"/><Relationship Id="rId7"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19.png"/><Relationship Id="rId5" Type="http://schemas.openxmlformats.org/officeDocument/2006/relationships/image" Target="../media/image12.svg"/><Relationship Id="rId10" Type="http://schemas.openxmlformats.org/officeDocument/2006/relationships/audio" Target="../media/audio36.wav"/><Relationship Id="rId4" Type="http://schemas.openxmlformats.org/officeDocument/2006/relationships/image" Target="../media/image10.png"/><Relationship Id="rId9" Type="http://schemas.openxmlformats.org/officeDocument/2006/relationships/audio" Target="../media/audio38.wav"/></Relationships>
</file>

<file path=ppt/slides/_rels/slide1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audio" Target="../media/audio41.wav"/><Relationship Id="rId7" Type="http://schemas.openxmlformats.org/officeDocument/2006/relationships/image" Target="../media/image12.sv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10.png"/><Relationship Id="rId5" Type="http://schemas.openxmlformats.org/officeDocument/2006/relationships/image" Target="../media/image8.png"/><Relationship Id="rId10" Type="http://schemas.openxmlformats.org/officeDocument/2006/relationships/audio" Target="../media/audio38.wav"/><Relationship Id="rId4" Type="http://schemas.openxmlformats.org/officeDocument/2006/relationships/audio" Target="../media/audio42.wav"/><Relationship Id="rId9" Type="http://schemas.openxmlformats.org/officeDocument/2006/relationships/image" Target="../media/image14.png"/></Relationships>
</file>

<file path=ppt/slides/_rels/slide1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audio" Target="../media/audio43.wav"/><Relationship Id="rId7"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12.svg"/><Relationship Id="rId5" Type="http://schemas.openxmlformats.org/officeDocument/2006/relationships/image" Target="../media/image10.png"/><Relationship Id="rId10" Type="http://schemas.openxmlformats.org/officeDocument/2006/relationships/audio" Target="../media/audio38.wav"/><Relationship Id="rId4" Type="http://schemas.openxmlformats.org/officeDocument/2006/relationships/image" Target="../media/image8.png"/><Relationship Id="rId9" Type="http://schemas.openxmlformats.org/officeDocument/2006/relationships/audio" Target="../media/audio44.wav"/></Relationships>
</file>

<file path=ppt/slides/_rels/slide1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audio" Target="../media/audio45.wav"/><Relationship Id="rId7"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12.svg"/><Relationship Id="rId5" Type="http://schemas.openxmlformats.org/officeDocument/2006/relationships/image" Target="../media/image10.png"/><Relationship Id="rId10" Type="http://schemas.openxmlformats.org/officeDocument/2006/relationships/audio" Target="../media/audio38.wav"/><Relationship Id="rId4" Type="http://schemas.openxmlformats.org/officeDocument/2006/relationships/image" Target="../media/image8.png"/><Relationship Id="rId9" Type="http://schemas.openxmlformats.org/officeDocument/2006/relationships/audio" Target="../media/audio46.wav"/></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audio" Target="../media/audio47.wav"/></Relationships>
</file>

<file path=ppt/slides/_rels/slide15.xml.rels><?xml version="1.0" encoding="UTF-8" standalone="yes"?>
<Relationships xmlns="http://schemas.openxmlformats.org/package/2006/relationships"><Relationship Id="rId8" Type="http://schemas.openxmlformats.org/officeDocument/2006/relationships/audio" Target="../media/audio53.wav"/><Relationship Id="rId13" Type="http://schemas.openxmlformats.org/officeDocument/2006/relationships/audio" Target="../media/audio58.wav"/><Relationship Id="rId18" Type="http://schemas.openxmlformats.org/officeDocument/2006/relationships/audio" Target="../media/audio63.wav"/><Relationship Id="rId26" Type="http://schemas.openxmlformats.org/officeDocument/2006/relationships/image" Target="../media/image21.png"/><Relationship Id="rId3" Type="http://schemas.openxmlformats.org/officeDocument/2006/relationships/audio" Target="../media/audio48.wav"/><Relationship Id="rId21" Type="http://schemas.openxmlformats.org/officeDocument/2006/relationships/audio" Target="../media/audio66.wav"/><Relationship Id="rId7" Type="http://schemas.openxmlformats.org/officeDocument/2006/relationships/audio" Target="../media/audio52.wav"/><Relationship Id="rId12" Type="http://schemas.openxmlformats.org/officeDocument/2006/relationships/audio" Target="../media/audio57.wav"/><Relationship Id="rId17" Type="http://schemas.openxmlformats.org/officeDocument/2006/relationships/audio" Target="../media/audio62.wav"/><Relationship Id="rId25" Type="http://schemas.openxmlformats.org/officeDocument/2006/relationships/audio" Target="../media/audio47.wav"/><Relationship Id="rId2" Type="http://schemas.openxmlformats.org/officeDocument/2006/relationships/notesSlide" Target="../notesSlides/notesSlide15.xml"/><Relationship Id="rId16" Type="http://schemas.openxmlformats.org/officeDocument/2006/relationships/audio" Target="../media/audio61.wav"/><Relationship Id="rId20" Type="http://schemas.openxmlformats.org/officeDocument/2006/relationships/audio" Target="../media/audio65.wav"/><Relationship Id="rId1" Type="http://schemas.openxmlformats.org/officeDocument/2006/relationships/slideLayout" Target="../slideLayouts/slideLayout6.xml"/><Relationship Id="rId6" Type="http://schemas.openxmlformats.org/officeDocument/2006/relationships/audio" Target="../media/audio51.wav"/><Relationship Id="rId11" Type="http://schemas.openxmlformats.org/officeDocument/2006/relationships/audio" Target="../media/audio56.wav"/><Relationship Id="rId24" Type="http://schemas.openxmlformats.org/officeDocument/2006/relationships/image" Target="../media/image20.png"/><Relationship Id="rId5" Type="http://schemas.openxmlformats.org/officeDocument/2006/relationships/audio" Target="../media/audio50.wav"/><Relationship Id="rId15" Type="http://schemas.openxmlformats.org/officeDocument/2006/relationships/audio" Target="../media/audio60.wav"/><Relationship Id="rId23" Type="http://schemas.openxmlformats.org/officeDocument/2006/relationships/audio" Target="../media/audio68.wav"/><Relationship Id="rId28" Type="http://schemas.openxmlformats.org/officeDocument/2006/relationships/image" Target="../media/image23.png"/><Relationship Id="rId10" Type="http://schemas.openxmlformats.org/officeDocument/2006/relationships/audio" Target="../media/audio55.wav"/><Relationship Id="rId19" Type="http://schemas.openxmlformats.org/officeDocument/2006/relationships/audio" Target="../media/audio64.wav"/><Relationship Id="rId4" Type="http://schemas.openxmlformats.org/officeDocument/2006/relationships/audio" Target="../media/audio49.wav"/><Relationship Id="rId9" Type="http://schemas.openxmlformats.org/officeDocument/2006/relationships/audio" Target="../media/audio54.wav"/><Relationship Id="rId14" Type="http://schemas.openxmlformats.org/officeDocument/2006/relationships/audio" Target="../media/audio59.wav"/><Relationship Id="rId22" Type="http://schemas.openxmlformats.org/officeDocument/2006/relationships/audio" Target="../media/audio67.wav"/><Relationship Id="rId27"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audio" Target="../media/audio47.wav"/></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audio" Target="../media/audio47.wav"/></Relationships>
</file>

<file path=ppt/slides/_rels/slide2.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audio" Target="../media/audio1.wav"/><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audio" Target="../media/audio4.wav"/><Relationship Id="rId13" Type="http://schemas.openxmlformats.org/officeDocument/2006/relationships/audio" Target="../media/audio9.wav"/><Relationship Id="rId18" Type="http://schemas.openxmlformats.org/officeDocument/2006/relationships/audio" Target="../media/audio14.wav"/><Relationship Id="rId3" Type="http://schemas.openxmlformats.org/officeDocument/2006/relationships/image" Target="../media/image8.png"/><Relationship Id="rId21" Type="http://schemas.openxmlformats.org/officeDocument/2006/relationships/audio" Target="../media/audio17.wav"/><Relationship Id="rId7" Type="http://schemas.openxmlformats.org/officeDocument/2006/relationships/image" Target="../media/image13.png"/><Relationship Id="rId12" Type="http://schemas.openxmlformats.org/officeDocument/2006/relationships/audio" Target="../media/audio8.wav"/><Relationship Id="rId17" Type="http://schemas.openxmlformats.org/officeDocument/2006/relationships/audio" Target="../media/audio13.wav"/><Relationship Id="rId2" Type="http://schemas.openxmlformats.org/officeDocument/2006/relationships/notesSlide" Target="../notesSlides/notesSlide4.xml"/><Relationship Id="rId16" Type="http://schemas.openxmlformats.org/officeDocument/2006/relationships/audio" Target="../media/audio12.wav"/><Relationship Id="rId20" Type="http://schemas.openxmlformats.org/officeDocument/2006/relationships/audio" Target="../media/audio16.wav"/><Relationship Id="rId1" Type="http://schemas.openxmlformats.org/officeDocument/2006/relationships/slideLayout" Target="../slideLayouts/slideLayout6.xml"/><Relationship Id="rId6" Type="http://schemas.openxmlformats.org/officeDocument/2006/relationships/audio" Target="../media/audio3.wav"/><Relationship Id="rId11" Type="http://schemas.openxmlformats.org/officeDocument/2006/relationships/audio" Target="../media/audio7.wav"/><Relationship Id="rId24" Type="http://schemas.openxmlformats.org/officeDocument/2006/relationships/audio" Target="../media/audio20.wav"/><Relationship Id="rId5" Type="http://schemas.openxmlformats.org/officeDocument/2006/relationships/image" Target="../media/image12.svg"/><Relationship Id="rId15" Type="http://schemas.openxmlformats.org/officeDocument/2006/relationships/audio" Target="../media/audio11.wav"/><Relationship Id="rId23" Type="http://schemas.openxmlformats.org/officeDocument/2006/relationships/audio" Target="../media/audio19.wav"/><Relationship Id="rId10" Type="http://schemas.openxmlformats.org/officeDocument/2006/relationships/audio" Target="../media/audio6.wav"/><Relationship Id="rId19" Type="http://schemas.openxmlformats.org/officeDocument/2006/relationships/audio" Target="../media/audio15.wav"/><Relationship Id="rId4" Type="http://schemas.openxmlformats.org/officeDocument/2006/relationships/image" Target="../media/image10.png"/><Relationship Id="rId9" Type="http://schemas.openxmlformats.org/officeDocument/2006/relationships/audio" Target="../media/audio5.wav"/><Relationship Id="rId14" Type="http://schemas.openxmlformats.org/officeDocument/2006/relationships/audio" Target="../media/audio10.wav"/><Relationship Id="rId22" Type="http://schemas.openxmlformats.org/officeDocument/2006/relationships/audio" Target="../media/audio18.wav"/></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audio" Target="../media/audio21.wav"/><Relationship Id="rId7" Type="http://schemas.openxmlformats.org/officeDocument/2006/relationships/audio" Target="../media/audio25.wav"/><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audio" Target="../media/audio24.wav"/><Relationship Id="rId11" Type="http://schemas.openxmlformats.org/officeDocument/2006/relationships/audio" Target="../media/audio26.wav"/><Relationship Id="rId5" Type="http://schemas.openxmlformats.org/officeDocument/2006/relationships/audio" Target="../media/audio23.wav"/><Relationship Id="rId10" Type="http://schemas.openxmlformats.org/officeDocument/2006/relationships/image" Target="../media/image12.svg"/><Relationship Id="rId4" Type="http://schemas.openxmlformats.org/officeDocument/2006/relationships/audio" Target="../media/audio22.wav"/><Relationship Id="rId9" Type="http://schemas.openxmlformats.org/officeDocument/2006/relationships/image" Target="../media/image10.png"/></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audio" Target="../media/audio34.wav"/><Relationship Id="rId18" Type="http://schemas.openxmlformats.org/officeDocument/2006/relationships/image" Target="../media/image2.gif"/><Relationship Id="rId3" Type="http://schemas.openxmlformats.org/officeDocument/2006/relationships/audio" Target="../media/audio27.wav"/><Relationship Id="rId7" Type="http://schemas.openxmlformats.org/officeDocument/2006/relationships/audio" Target="../media/audio29.wav"/><Relationship Id="rId12" Type="http://schemas.openxmlformats.org/officeDocument/2006/relationships/audio" Target="../media/audio33.wav"/><Relationship Id="rId17" Type="http://schemas.openxmlformats.org/officeDocument/2006/relationships/image" Target="../media/image17.png"/><Relationship Id="rId2" Type="http://schemas.openxmlformats.org/officeDocument/2006/relationships/notesSlide" Target="../notesSlides/notesSlide6.xml"/><Relationship Id="rId16" Type="http://schemas.openxmlformats.org/officeDocument/2006/relationships/image" Target="../media/image12.svg"/><Relationship Id="rId1" Type="http://schemas.openxmlformats.org/officeDocument/2006/relationships/slideLayout" Target="../slideLayouts/slideLayout6.xml"/><Relationship Id="rId6" Type="http://schemas.microsoft.com/office/2007/relationships/hdphoto" Target="../media/hdphoto1.wdp"/><Relationship Id="rId11" Type="http://schemas.openxmlformats.org/officeDocument/2006/relationships/audio" Target="../media/audio32.wav"/><Relationship Id="rId5" Type="http://schemas.openxmlformats.org/officeDocument/2006/relationships/image" Target="../media/image15.png"/><Relationship Id="rId15" Type="http://schemas.openxmlformats.org/officeDocument/2006/relationships/image" Target="../media/image10.png"/><Relationship Id="rId10" Type="http://schemas.openxmlformats.org/officeDocument/2006/relationships/audio" Target="../media/audio31.wav"/><Relationship Id="rId4" Type="http://schemas.openxmlformats.org/officeDocument/2006/relationships/audio" Target="../media/audio28.wav"/><Relationship Id="rId9" Type="http://schemas.openxmlformats.org/officeDocument/2006/relationships/audio" Target="../media/audio30.wav"/><Relationship Id="rId14" Type="http://schemas.openxmlformats.org/officeDocument/2006/relationships/audio" Target="../media/audio35.wav"/></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audio" Target="../media/audio32.wav"/><Relationship Id="rId3" Type="http://schemas.openxmlformats.org/officeDocument/2006/relationships/image" Target="../media/image15.png"/><Relationship Id="rId7" Type="http://schemas.openxmlformats.org/officeDocument/2006/relationships/image" Target="../media/image2.gif"/><Relationship Id="rId12" Type="http://schemas.openxmlformats.org/officeDocument/2006/relationships/audio" Target="../media/audio31.wav"/><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12.svg"/><Relationship Id="rId11" Type="http://schemas.openxmlformats.org/officeDocument/2006/relationships/audio" Target="../media/audio35.wav"/><Relationship Id="rId5" Type="http://schemas.openxmlformats.org/officeDocument/2006/relationships/image" Target="../media/image10.png"/><Relationship Id="rId10" Type="http://schemas.openxmlformats.org/officeDocument/2006/relationships/audio" Target="../media/audio33.wav"/><Relationship Id="rId4" Type="http://schemas.microsoft.com/office/2007/relationships/hdphoto" Target="../media/hdphoto1.wdp"/><Relationship Id="rId9" Type="http://schemas.openxmlformats.org/officeDocument/2006/relationships/audio" Target="../media/audio30.wav"/><Relationship Id="rId14" Type="http://schemas.openxmlformats.org/officeDocument/2006/relationships/audio" Target="../media/audio34.wav"/></Relationships>
</file>

<file path=ppt/slides/_rels/slide8.xml.rels><?xml version="1.0" encoding="UTF-8" standalone="yes"?>
<Relationships xmlns="http://schemas.openxmlformats.org/package/2006/relationships"><Relationship Id="rId8" Type="http://schemas.openxmlformats.org/officeDocument/2006/relationships/audio" Target="../media/audio38.wav"/><Relationship Id="rId3" Type="http://schemas.openxmlformats.org/officeDocument/2006/relationships/audio" Target="../media/audio36.wav"/><Relationship Id="rId7" Type="http://schemas.openxmlformats.org/officeDocument/2006/relationships/image" Target="../media/image12.sv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10.png"/><Relationship Id="rId5" Type="http://schemas.openxmlformats.org/officeDocument/2006/relationships/image" Target="../media/image8.png"/><Relationship Id="rId10" Type="http://schemas.openxmlformats.org/officeDocument/2006/relationships/image" Target="../media/image14.png"/><Relationship Id="rId4" Type="http://schemas.openxmlformats.org/officeDocument/2006/relationships/audio" Target="../media/audio37.wav"/><Relationship Id="rId9" Type="http://schemas.openxmlformats.org/officeDocument/2006/relationships/image" Target="../media/image19.png"/></Relationships>
</file>

<file path=ppt/slides/_rels/slide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audio" Target="../media/audio39.wav"/><Relationship Id="rId7"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12.svg"/><Relationship Id="rId5" Type="http://schemas.openxmlformats.org/officeDocument/2006/relationships/image" Target="../media/image10.png"/><Relationship Id="rId10" Type="http://schemas.openxmlformats.org/officeDocument/2006/relationships/audio" Target="../media/audio36.wav"/><Relationship Id="rId4" Type="http://schemas.openxmlformats.org/officeDocument/2006/relationships/image" Target="../media/image8.png"/><Relationship Id="rId9" Type="http://schemas.openxmlformats.org/officeDocument/2006/relationships/audio" Target="../media/audio38.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5" name="Google Shape;98;p2" descr="background rectangle">
            <a:extLst>
              <a:ext uri="{FF2B5EF4-FFF2-40B4-BE49-F238E27FC236}">
                <a16:creationId xmlns:a16="http://schemas.microsoft.com/office/drawing/2014/main" id="{21BE47AF-B0D8-AA1A-8CAB-F36FBDBECB49}"/>
              </a:ext>
            </a:extLst>
          </p:cNvPr>
          <p:cNvSpPr/>
          <p:nvPr/>
        </p:nvSpPr>
        <p:spPr>
          <a:xfrm>
            <a:off x="0" y="0"/>
            <a:ext cx="4724400" cy="6858000"/>
          </a:xfrm>
          <a:prstGeom prst="rect">
            <a:avLst/>
          </a:prstGeom>
          <a:solidFill>
            <a:srgbClr val="FADD2E"/>
          </a:solidFill>
          <a:ln>
            <a:solidFill>
              <a:srgbClr val="FADD2E"/>
            </a:solid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r>
              <a:rPr kumimoji="0" lang="en-GB" sz="1800" b="0" i="0" u="none" strike="noStrike" kern="0" cap="none" spc="0" normalizeH="0" baseline="0" noProof="0" dirty="0">
                <a:ln>
                  <a:noFill/>
                </a:ln>
                <a:solidFill>
                  <a:srgbClr val="FADD2E"/>
                </a:solidFill>
                <a:effectLst/>
                <a:uLnTx/>
                <a:uFillTx/>
                <a:latin typeface="Century Gothic"/>
                <a:ea typeface="Century Gothic"/>
                <a:cs typeface="Century Gothic"/>
                <a:sym typeface="Century Gothic"/>
              </a:rPr>
              <a:t>Mi </a:t>
            </a:r>
            <a:endParaRPr kumimoji="0" sz="1800" b="0" i="0" u="none" strike="noStrike" kern="0" cap="none" spc="0" normalizeH="0" baseline="0" noProof="0" dirty="0">
              <a:ln>
                <a:noFill/>
              </a:ln>
              <a:solidFill>
                <a:srgbClr val="FADD2E"/>
              </a:solidFill>
              <a:effectLst/>
              <a:uLnTx/>
              <a:uFillTx/>
              <a:latin typeface="Century Gothic"/>
              <a:ea typeface="Century Gothic"/>
              <a:cs typeface="Century Gothic"/>
              <a:sym typeface="Century Gothic"/>
            </a:endParaRPr>
          </a:p>
        </p:txBody>
      </p:sp>
      <p:pic>
        <p:nvPicPr>
          <p:cNvPr id="99" name="Google Shape;99;p2"/>
          <p:cNvPicPr preferRelativeResize="0"/>
          <p:nvPr/>
        </p:nvPicPr>
        <p:blipFill rotWithShape="1">
          <a:blip r:embed="rId3">
            <a:alphaModFix/>
          </a:blip>
          <a:srcRect/>
          <a:stretch/>
        </p:blipFill>
        <p:spPr>
          <a:xfrm>
            <a:off x="6480437" y="304800"/>
            <a:ext cx="4953631" cy="4247588"/>
          </a:xfrm>
          <a:prstGeom prst="rect">
            <a:avLst/>
          </a:prstGeom>
          <a:noFill/>
          <a:ln>
            <a:noFill/>
          </a:ln>
        </p:spPr>
      </p:pic>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chemeClr val="tx1">
                    <a:lumMod val="65000"/>
                    <a:lumOff val="35000"/>
                  </a:schemeClr>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chemeClr val="tx1">
                  <a:lumMod val="65000"/>
                  <a:lumOff val="35000"/>
                </a:schemeClr>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9CC6876-DDF0-4199-BBA3-5430CC14F362}"/>
              </a:ext>
            </a:extLst>
          </p:cNvPr>
          <p:cNvSpPr>
            <a:spLocks noGrp="1"/>
          </p:cNvSpPr>
          <p:nvPr>
            <p:ph type="title"/>
          </p:nvPr>
        </p:nvSpPr>
        <p:spPr>
          <a:xfrm>
            <a:off x="194291" y="304800"/>
            <a:ext cx="3962401" cy="1325563"/>
          </a:xfrm>
        </p:spPr>
        <p:txBody>
          <a:bodyPr>
            <a:normAutofit/>
          </a:bodyPr>
          <a:lstStyle/>
          <a:p>
            <a:pPr algn="ctr"/>
            <a:r>
              <a:rPr lang="en-GB" b="1" dirty="0">
                <a:solidFill>
                  <a:schemeClr val="tx1">
                    <a:lumMod val="65000"/>
                    <a:lumOff val="35000"/>
                  </a:schemeClr>
                </a:solidFill>
                <a:latin typeface="Century Gothic"/>
                <a:ea typeface="Century Gothic"/>
                <a:cs typeface="Century Gothic"/>
                <a:sym typeface="Century Gothic"/>
              </a:rPr>
              <a:t>Saying what I and others do</a:t>
            </a:r>
            <a:endParaRPr lang="en-GB" dirty="0">
              <a:solidFill>
                <a:schemeClr val="tx1">
                  <a:lumMod val="65000"/>
                  <a:lumOff val="35000"/>
                </a:schemeClr>
              </a:solidFill>
            </a:endParaRPr>
          </a:p>
        </p:txBody>
      </p:sp>
      <p:sp>
        <p:nvSpPr>
          <p:cNvPr id="7" name="Google Shape;100;p2">
            <a:extLst>
              <a:ext uri="{FF2B5EF4-FFF2-40B4-BE49-F238E27FC236}">
                <a16:creationId xmlns:a16="http://schemas.microsoft.com/office/drawing/2014/main" id="{A6D58AC5-7237-211F-6F74-1893FD143B0A}"/>
              </a:ext>
            </a:extLst>
          </p:cNvPr>
          <p:cNvSpPr/>
          <p:nvPr/>
        </p:nvSpPr>
        <p:spPr>
          <a:xfrm>
            <a:off x="6368181" y="4552388"/>
            <a:ext cx="5645628" cy="15696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kumimoji="0" lang="en-GB" sz="9600" b="1" i="0" u="none" strike="noStrike" kern="0" cap="none" spc="0" normalizeH="0" baseline="0" noProof="0" dirty="0" err="1">
                <a:ln>
                  <a:noFill/>
                </a:ln>
                <a:solidFill>
                  <a:srgbClr val="FADD2E"/>
                </a:solidFill>
                <a:effectLst/>
                <a:uLnTx/>
                <a:uFillTx/>
                <a:latin typeface="Modern Love" panose="04090805081005020601" pitchFamily="82" charset="0"/>
                <a:cs typeface="Arial"/>
                <a:sym typeface="Arial"/>
              </a:rPr>
              <a:t>amarillo</a:t>
            </a:r>
            <a:endParaRPr kumimoji="0" sz="1400" b="0" i="0" u="none" strike="noStrike" kern="0" cap="none" spc="0" normalizeH="0" baseline="0" noProof="0" dirty="0">
              <a:ln>
                <a:noFill/>
              </a:ln>
              <a:solidFill>
                <a:srgbClr val="FADD2E"/>
              </a:solidFill>
              <a:effectLst/>
              <a:uLnTx/>
              <a:uFillTx/>
              <a:latin typeface="Modern Love" panose="04090805081005020601" pitchFamily="82" charset="0"/>
              <a:cs typeface="Arial"/>
              <a:sym typeface="Arial"/>
            </a:endParaRPr>
          </a:p>
        </p:txBody>
      </p:sp>
      <p:pic>
        <p:nvPicPr>
          <p:cNvPr id="6" name="Picture 5">
            <a:extLst>
              <a:ext uri="{FF2B5EF4-FFF2-40B4-BE49-F238E27FC236}">
                <a16:creationId xmlns:a16="http://schemas.microsoft.com/office/drawing/2014/main" id="{825C626C-6677-9B20-FAD2-E9B0FC4279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11932" y="4058434"/>
            <a:ext cx="1423967" cy="2805502"/>
          </a:xfrm>
          <a:prstGeom prst="rect">
            <a:avLst/>
          </a:prstGeom>
        </p:spPr>
      </p:pic>
      <p:sp>
        <p:nvSpPr>
          <p:cNvPr id="8" name="Heart 7">
            <a:extLst>
              <a:ext uri="{FF2B5EF4-FFF2-40B4-BE49-F238E27FC236}">
                <a16:creationId xmlns:a16="http://schemas.microsoft.com/office/drawing/2014/main" id="{0AFD8207-DD81-08C4-A537-20DBD5EA0B46}"/>
              </a:ext>
            </a:extLst>
          </p:cNvPr>
          <p:cNvSpPr/>
          <p:nvPr/>
        </p:nvSpPr>
        <p:spPr>
          <a:xfrm>
            <a:off x="3039991" y="3263031"/>
            <a:ext cx="2016691" cy="1590805"/>
          </a:xfrm>
          <a:prstGeom prst="heart">
            <a:avLst/>
          </a:prstGeom>
          <a:solidFill>
            <a:srgbClr val="94E3FE"/>
          </a:solidFill>
          <a:ln>
            <a:solidFill>
              <a:srgbClr val="94E3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9" name="Picture 2" descr="Gráficos vectoriales gratis de Bandera">
            <a:extLst>
              <a:ext uri="{FF2B5EF4-FFF2-40B4-BE49-F238E27FC236}">
                <a16:creationId xmlns:a16="http://schemas.microsoft.com/office/drawing/2014/main" id="{98FCCF3B-3C48-C783-5967-B0D76A5AD72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V="1">
            <a:off x="3163537" y="3543042"/>
            <a:ext cx="657035" cy="420228"/>
          </a:xfrm>
          <a:prstGeom prst="round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6D4E547D-62E1-9DA5-5C65-FA3B34A6ACC4}"/>
              </a:ext>
            </a:extLst>
          </p:cNvPr>
          <p:cNvGrpSpPr/>
          <p:nvPr/>
        </p:nvGrpSpPr>
        <p:grpSpPr>
          <a:xfrm>
            <a:off x="4230472" y="3486462"/>
            <a:ext cx="734227" cy="566036"/>
            <a:chOff x="6210543" y="3764108"/>
            <a:chExt cx="801046" cy="775262"/>
          </a:xfrm>
        </p:grpSpPr>
        <p:sp>
          <p:nvSpPr>
            <p:cNvPr id="11" name="Oval 10">
              <a:extLst>
                <a:ext uri="{FF2B5EF4-FFF2-40B4-BE49-F238E27FC236}">
                  <a16:creationId xmlns:a16="http://schemas.microsoft.com/office/drawing/2014/main" id="{FBF3C1CA-D3C7-0DCA-22FD-D485C07CE242}"/>
                </a:ext>
              </a:extLst>
            </p:cNvPr>
            <p:cNvSpPr/>
            <p:nvPr/>
          </p:nvSpPr>
          <p:spPr>
            <a:xfrm>
              <a:off x="6210543" y="3764108"/>
              <a:ext cx="775951" cy="775262"/>
            </a:xfrm>
            <a:prstGeom prst="ellipse">
              <a:avLst/>
            </a:prstGeom>
            <a:solidFill>
              <a:srgbClr val="F2F7FC"/>
            </a:solidFill>
            <a:ln w="19050">
              <a:solidFill>
                <a:srgbClr val="FFC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11">
              <a:extLst>
                <a:ext uri="{FF2B5EF4-FFF2-40B4-BE49-F238E27FC236}">
                  <a16:creationId xmlns:a16="http://schemas.microsoft.com/office/drawing/2014/main" id="{5A01AB52-4FB9-C0AA-C68D-CB6C0E6EC6EB}"/>
                </a:ext>
              </a:extLst>
            </p:cNvPr>
            <p:cNvPicPr>
              <a:picLocks noChangeAspect="1"/>
            </p:cNvPicPr>
            <p:nvPr/>
          </p:nvPicPr>
          <p:blipFill rotWithShape="1">
            <a:blip r:embed="rId6">
              <a:alphaModFix amt="35000"/>
              <a:extLst>
                <a:ext uri="{28A0092B-C50C-407E-A947-70E740481C1C}">
                  <a14:useLocalDpi xmlns:a14="http://schemas.microsoft.com/office/drawing/2010/main" val="0"/>
                </a:ext>
              </a:extLst>
            </a:blip>
            <a:srcRect b="12589"/>
            <a:stretch/>
          </p:blipFill>
          <p:spPr>
            <a:xfrm>
              <a:off x="6374918" y="3827198"/>
              <a:ext cx="469443" cy="634353"/>
            </a:xfrm>
            <a:prstGeom prst="rect">
              <a:avLst/>
            </a:prstGeom>
          </p:spPr>
        </p:pic>
        <p:pic>
          <p:nvPicPr>
            <p:cNvPr id="13" name="Picture 12" descr="A picture containing text, tableware, cup, clipart&#10;&#10;Description automatically generated">
              <a:extLst>
                <a:ext uri="{FF2B5EF4-FFF2-40B4-BE49-F238E27FC236}">
                  <a16:creationId xmlns:a16="http://schemas.microsoft.com/office/drawing/2014/main" id="{1FB85526-F66E-6EA8-07BD-F54CD55DCA3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0869256">
              <a:off x="6232179" y="4014052"/>
              <a:ext cx="779410" cy="260851"/>
            </a:xfrm>
            <a:prstGeom prst="rect">
              <a:avLst/>
            </a:prstGeom>
          </p:spPr>
        </p:pic>
      </p:grpSp>
      <p:pic>
        <p:nvPicPr>
          <p:cNvPr id="14" name="Picture 9" descr="Chat, Símbolo, Burbuja, Hablar">
            <a:hlinkClick r:id="rId8"/>
            <a:extLst>
              <a:ext uri="{FF2B5EF4-FFF2-40B4-BE49-F238E27FC236}">
                <a16:creationId xmlns:a16="http://schemas.microsoft.com/office/drawing/2014/main" id="{7B9A8CB7-A89C-9D83-F379-9E8E145A081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692723" y="4137692"/>
            <a:ext cx="711225" cy="45785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s-AR" sz="3200" b="1" dirty="0" err="1">
                <a:solidFill>
                  <a:srgbClr val="002060"/>
                </a:solidFill>
                <a:latin typeface="Century Gothic"/>
                <a:ea typeface="Century Gothic"/>
                <a:cs typeface="Century Gothic"/>
                <a:sym typeface="Century Gothic"/>
              </a:rPr>
              <a:t>Follow</a:t>
            </a:r>
            <a:r>
              <a:rPr lang="es-AR" sz="3200" b="1" dirty="0">
                <a:solidFill>
                  <a:srgbClr val="002060"/>
                </a:solidFill>
                <a:latin typeface="Century Gothic"/>
                <a:ea typeface="Century Gothic"/>
                <a:cs typeface="Century Gothic"/>
                <a:sym typeface="Century Gothic"/>
              </a:rPr>
              <a:t> up 4: </a:t>
            </a:r>
            <a:endParaRPr lang="es-AR" sz="3200" dirty="0"/>
          </a:p>
        </p:txBody>
      </p:sp>
      <p:sp>
        <p:nvSpPr>
          <p:cNvPr id="3" name="Google Shape;167;p2">
            <a:extLst>
              <a:ext uri="{FF2B5EF4-FFF2-40B4-BE49-F238E27FC236}">
                <a16:creationId xmlns:a16="http://schemas.microsoft.com/office/drawing/2014/main" id="{33DFBD0B-5466-6E03-6E8A-C691D7279FF2}"/>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9" name="Google Shape;319;p15" descr="Speech Icon, Voice, Talking, Audio, Speech">
            <a:extLst>
              <a:ext uri="{FF2B5EF4-FFF2-40B4-BE49-F238E27FC236}">
                <a16:creationId xmlns:a16="http://schemas.microsoft.com/office/drawing/2014/main" id="{70748871-C7BB-E69D-101D-B92A8CC7750E}"/>
              </a:ext>
            </a:extLst>
          </p:cNvPr>
          <p:cNvPicPr preferRelativeResize="0"/>
          <p:nvPr/>
        </p:nvPicPr>
        <p:blipFill rotWithShape="1">
          <a:blip r:embed="rId3">
            <a:alphaModFix/>
          </a:blip>
          <a:srcRect/>
          <a:stretch/>
        </p:blipFill>
        <p:spPr>
          <a:xfrm>
            <a:off x="11131654" y="207539"/>
            <a:ext cx="776168" cy="776168"/>
          </a:xfrm>
          <a:prstGeom prst="rect">
            <a:avLst/>
          </a:prstGeom>
          <a:noFill/>
          <a:ln>
            <a:noFill/>
          </a:ln>
        </p:spPr>
      </p:pic>
      <p:sp>
        <p:nvSpPr>
          <p:cNvPr id="10" name="Title 1">
            <a:extLst>
              <a:ext uri="{FF2B5EF4-FFF2-40B4-BE49-F238E27FC236}">
                <a16:creationId xmlns:a16="http://schemas.microsoft.com/office/drawing/2014/main" id="{CD4DC245-0E8D-6556-ED2A-188431937E14}"/>
              </a:ext>
            </a:extLst>
          </p:cNvPr>
          <p:cNvSpPr txBox="1">
            <a:spLocks/>
          </p:cNvSpPr>
          <p:nvPr/>
        </p:nvSpPr>
        <p:spPr>
          <a:xfrm>
            <a:off x="10990005" y="1033556"/>
            <a:ext cx="1058732" cy="382081"/>
          </a:xfrm>
          <a:prstGeom prst="rect">
            <a:avLst/>
          </a:prstGeom>
          <a:solidFill>
            <a:srgbClr val="86CFE2"/>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panose="020B0502020202020204" pitchFamily="34" charset="0"/>
                <a:ea typeface="+mj-ea"/>
                <a:cs typeface="+mj-cs"/>
              </a:rPr>
              <a:t>hablar</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pic>
        <p:nvPicPr>
          <p:cNvPr id="14" name="Graphic 13" descr="Teacher">
            <a:extLst>
              <a:ext uri="{FF2B5EF4-FFF2-40B4-BE49-F238E27FC236}">
                <a16:creationId xmlns:a16="http://schemas.microsoft.com/office/drawing/2014/main" id="{4D71CA3C-E13D-B47C-8E58-FB4170313A0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251776" y="-108267"/>
            <a:ext cx="1043752" cy="1043752"/>
          </a:xfrm>
          <a:prstGeom prst="rect">
            <a:avLst/>
          </a:prstGeom>
        </p:spPr>
      </p:pic>
      <p:sp>
        <p:nvSpPr>
          <p:cNvPr id="16" name="Rectangle 15">
            <a:extLst>
              <a:ext uri="{FF2B5EF4-FFF2-40B4-BE49-F238E27FC236}">
                <a16:creationId xmlns:a16="http://schemas.microsoft.com/office/drawing/2014/main" id="{C9E8438D-AA57-014E-23FE-9B9DCBDD1DE7}"/>
              </a:ext>
            </a:extLst>
          </p:cNvPr>
          <p:cNvSpPr/>
          <p:nvPr/>
        </p:nvSpPr>
        <p:spPr>
          <a:xfrm>
            <a:off x="5158685" y="2092899"/>
            <a:ext cx="4973701" cy="845775"/>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There are some stadiums.</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7" name="TextBox 16">
            <a:extLst>
              <a:ext uri="{FF2B5EF4-FFF2-40B4-BE49-F238E27FC236}">
                <a16:creationId xmlns:a16="http://schemas.microsoft.com/office/drawing/2014/main" id="{5DB8C363-24B9-C3F1-82E6-F35916A89AC2}"/>
              </a:ext>
            </a:extLst>
          </p:cNvPr>
          <p:cNvSpPr txBox="1"/>
          <p:nvPr/>
        </p:nvSpPr>
        <p:spPr>
          <a:xfrm>
            <a:off x="10007600" y="6250351"/>
            <a:ext cx="2184400" cy="400110"/>
          </a:xfrm>
          <a:prstGeom prst="rect">
            <a:avLst/>
          </a:prstGeom>
          <a:solidFill>
            <a:srgbClr val="CEEAB0"/>
          </a:solid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tra</a:t>
            </a:r>
            <a:r>
              <a:rPr lang="en-GB" sz="2000" b="1" dirty="0" err="1">
                <a:solidFill>
                  <a:srgbClr val="002060"/>
                </a:solidFill>
                <a:latin typeface="Century Gothic" panose="020B0502020202020204" pitchFamily="34" charset="0"/>
              </a:rPr>
              <a:t>baja</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work</a:t>
            </a:r>
            <a:endParaRPr lang="en-GB" sz="2000" dirty="0">
              <a:solidFill>
                <a:srgbClr val="002060"/>
              </a:solidFill>
              <a:latin typeface="Century Gothic" panose="020B0502020202020204" pitchFamily="34" charset="0"/>
            </a:endParaRPr>
          </a:p>
        </p:txBody>
      </p:sp>
      <p:sp>
        <p:nvSpPr>
          <p:cNvPr id="18" name="TextBox 17">
            <a:extLst>
              <a:ext uri="{FF2B5EF4-FFF2-40B4-BE49-F238E27FC236}">
                <a16:creationId xmlns:a16="http://schemas.microsoft.com/office/drawing/2014/main" id="{06532038-A3DA-8986-7B15-BD1E58E4575C}"/>
              </a:ext>
            </a:extLst>
          </p:cNvPr>
          <p:cNvSpPr txBox="1"/>
          <p:nvPr/>
        </p:nvSpPr>
        <p:spPr>
          <a:xfrm>
            <a:off x="8811439" y="341963"/>
            <a:ext cx="1196161" cy="646331"/>
          </a:xfrm>
          <a:prstGeom prst="rect">
            <a:avLst/>
          </a:prstGeom>
          <a:noFill/>
        </p:spPr>
        <p:txBody>
          <a:bodyPr wrap="none" rtlCol="0">
            <a:spAutoFit/>
          </a:bodyPr>
          <a:lstStyle/>
          <a:p>
            <a:r>
              <a:rPr lang="en-GB" sz="3600" b="1" dirty="0">
                <a:solidFill>
                  <a:srgbClr val="002060"/>
                </a:solidFill>
                <a:latin typeface="Century Gothic" panose="020B0502020202020204" pitchFamily="34" charset="0"/>
              </a:rPr>
              <a:t>[3</a:t>
            </a:r>
            <a:r>
              <a:rPr lang="en-GB" sz="3600" dirty="0">
                <a:solidFill>
                  <a:srgbClr val="002060"/>
                </a:solidFill>
                <a:latin typeface="Century Gothic" panose="020B0502020202020204" pitchFamily="34" charset="0"/>
              </a:rPr>
              <a:t>/6</a:t>
            </a:r>
            <a:r>
              <a:rPr lang="en-GB" sz="3600" b="1" dirty="0">
                <a:solidFill>
                  <a:srgbClr val="002060"/>
                </a:solidFill>
                <a:latin typeface="Century Gothic" panose="020B0502020202020204" pitchFamily="34" charset="0"/>
              </a:rPr>
              <a:t>]</a:t>
            </a:r>
            <a:endParaRPr lang="en-GB" sz="3600" dirty="0">
              <a:solidFill>
                <a:srgbClr val="002060"/>
              </a:solidFill>
              <a:latin typeface="Century Gothic" panose="020B0502020202020204" pitchFamily="34" charset="0"/>
            </a:endParaRPr>
          </a:p>
        </p:txBody>
      </p:sp>
      <p:pic>
        <p:nvPicPr>
          <p:cNvPr id="19" name="Picture 2" descr="Pen, Write, Pencil, Writing Tool, Work, Message, Blue">
            <a:extLst>
              <a:ext uri="{FF2B5EF4-FFF2-40B4-BE49-F238E27FC236}">
                <a16:creationId xmlns:a16="http://schemas.microsoft.com/office/drawing/2014/main" id="{9A880BDD-5EBD-684E-4EF8-D8199D34BC4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229538" y="190582"/>
            <a:ext cx="782801" cy="782801"/>
          </a:xfrm>
          <a:prstGeom prst="rect">
            <a:avLst/>
          </a:prstGeom>
          <a:noFill/>
          <a:extLst>
            <a:ext uri="{909E8E84-426E-40DD-AFC4-6F175D3DCCD1}">
              <a14:hiddenFill xmlns:a14="http://schemas.microsoft.com/office/drawing/2010/main">
                <a:solidFill>
                  <a:srgbClr val="FFFFFF"/>
                </a:solidFill>
              </a14:hiddenFill>
            </a:ext>
          </a:extLst>
        </p:spPr>
      </p:pic>
      <p:sp>
        <p:nvSpPr>
          <p:cNvPr id="20" name="Title 1">
            <a:extLst>
              <a:ext uri="{FF2B5EF4-FFF2-40B4-BE49-F238E27FC236}">
                <a16:creationId xmlns:a16="http://schemas.microsoft.com/office/drawing/2014/main" id="{4739824E-1397-BB22-65C0-4282EB610205}"/>
              </a:ext>
            </a:extLst>
          </p:cNvPr>
          <p:cNvSpPr txBox="1">
            <a:spLocks/>
          </p:cNvSpPr>
          <p:nvPr/>
        </p:nvSpPr>
        <p:spPr>
          <a:xfrm>
            <a:off x="9766596" y="1017376"/>
            <a:ext cx="1177198" cy="400110"/>
          </a:xfrm>
          <a:prstGeom prst="rect">
            <a:avLst/>
          </a:prstGeom>
          <a:solidFill>
            <a:srgbClr val="92D05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dirty="0">
                <a:solidFill>
                  <a:srgbClr val="002060"/>
                </a:solidFill>
                <a:latin typeface="Century Gothic" panose="020B0502020202020204" pitchFamily="34" charset="0"/>
              </a:rPr>
              <a:t>escribir</a:t>
            </a:r>
          </a:p>
        </p:txBody>
      </p:sp>
      <p:pic>
        <p:nvPicPr>
          <p:cNvPr id="21" name="Google Shape;221;p10">
            <a:extLst>
              <a:ext uri="{FF2B5EF4-FFF2-40B4-BE49-F238E27FC236}">
                <a16:creationId xmlns:a16="http://schemas.microsoft.com/office/drawing/2014/main" id="{D31B8D2E-76F6-9BE9-04FF-84233243FE08}"/>
              </a:ext>
            </a:extLst>
          </p:cNvPr>
          <p:cNvPicPr preferRelativeResize="0"/>
          <p:nvPr/>
        </p:nvPicPr>
        <p:blipFill rotWithShape="1">
          <a:blip r:embed="rId7">
            <a:alphaModFix/>
          </a:blip>
          <a:srcRect/>
          <a:stretch/>
        </p:blipFill>
        <p:spPr>
          <a:xfrm>
            <a:off x="10814986" y="1315330"/>
            <a:ext cx="1166103" cy="1183191"/>
          </a:xfrm>
          <a:prstGeom prst="rect">
            <a:avLst/>
          </a:prstGeom>
          <a:noFill/>
          <a:ln>
            <a:noFill/>
          </a:ln>
        </p:spPr>
      </p:pic>
      <p:sp>
        <p:nvSpPr>
          <p:cNvPr id="22" name="Title 1">
            <a:extLst>
              <a:ext uri="{FF2B5EF4-FFF2-40B4-BE49-F238E27FC236}">
                <a16:creationId xmlns:a16="http://schemas.microsoft.com/office/drawing/2014/main" id="{93244A78-A9B8-C68B-41D7-377E33485C4A}"/>
              </a:ext>
            </a:extLst>
          </p:cNvPr>
          <p:cNvSpPr txBox="1">
            <a:spLocks/>
          </p:cNvSpPr>
          <p:nvPr/>
        </p:nvSpPr>
        <p:spPr>
          <a:xfrm>
            <a:off x="10698358" y="2369071"/>
            <a:ext cx="1399358" cy="400110"/>
          </a:xfrm>
          <a:prstGeom prst="rect">
            <a:avLst/>
          </a:prstGeom>
          <a:solidFill>
            <a:srgbClr val="68D5C8"/>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escuchar</a:t>
            </a:r>
            <a:endParaRPr lang="en-GB" sz="2000" b="1" dirty="0">
              <a:solidFill>
                <a:schemeClr val="bg1"/>
              </a:solidFill>
              <a:latin typeface="Century Gothic" panose="020B0502020202020204" pitchFamily="34" charset="0"/>
            </a:endParaRPr>
          </a:p>
        </p:txBody>
      </p:sp>
      <p:sp>
        <p:nvSpPr>
          <p:cNvPr id="36" name="Speech Bubble: Oval 35">
            <a:hlinkClick r:id="" action="ppaction://noaction">
              <a:snd r:embed="rId8" name="s8-12_7.wav"/>
            </a:hlinkClick>
            <a:extLst>
              <a:ext uri="{FF2B5EF4-FFF2-40B4-BE49-F238E27FC236}">
                <a16:creationId xmlns:a16="http://schemas.microsoft.com/office/drawing/2014/main" id="{FB1859AA-77D6-EA68-8590-BD4BE7DA6FA6}"/>
              </a:ext>
            </a:extLst>
          </p:cNvPr>
          <p:cNvSpPr/>
          <p:nvPr/>
        </p:nvSpPr>
        <p:spPr>
          <a:xfrm>
            <a:off x="46679" y="4290369"/>
            <a:ext cx="7128753" cy="2403309"/>
          </a:xfrm>
          <a:prstGeom prst="wedgeEllipseCallout">
            <a:avLst>
              <a:gd name="adj1" fmla="val -34210"/>
              <a:gd name="adj2" fmla="val -65546"/>
            </a:avLst>
          </a:prstGeom>
          <a:solidFill>
            <a:srgbClr val="86CFE2"/>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1"/>
                </a:solidFill>
                <a:latin typeface="Segoe Print" panose="02000600000000000000" pitchFamily="2" charset="0"/>
              </a:rPr>
              <a:t>Hay  </a:t>
            </a:r>
            <a:r>
              <a:rPr lang="en-GB" sz="3200" b="1" dirty="0" err="1">
                <a:solidFill>
                  <a:schemeClr val="bg1"/>
                </a:solidFill>
                <a:latin typeface="Segoe Print" panose="02000600000000000000" pitchFamily="2" charset="0"/>
              </a:rPr>
              <a:t>unos</a:t>
            </a:r>
            <a:r>
              <a:rPr lang="en-GB" sz="3200" b="1" dirty="0">
                <a:solidFill>
                  <a:schemeClr val="bg1"/>
                </a:solidFill>
                <a:latin typeface="Segoe Print" panose="02000600000000000000" pitchFamily="2" charset="0"/>
              </a:rPr>
              <a:t> </a:t>
            </a:r>
            <a:r>
              <a:rPr lang="en-GB" sz="3200" b="1" dirty="0" err="1">
                <a:solidFill>
                  <a:schemeClr val="bg1"/>
                </a:solidFill>
                <a:latin typeface="Segoe Print" panose="02000600000000000000" pitchFamily="2" charset="0"/>
              </a:rPr>
              <a:t>estadios</a:t>
            </a:r>
            <a:r>
              <a:rPr lang="en-GB" sz="3200" b="1" dirty="0">
                <a:solidFill>
                  <a:schemeClr val="bg1"/>
                </a:solidFill>
                <a:latin typeface="Segoe Print" panose="02000600000000000000" pitchFamily="2" charset="0"/>
              </a:rPr>
              <a:t>. </a:t>
            </a:r>
          </a:p>
        </p:txBody>
      </p:sp>
      <p:sp>
        <p:nvSpPr>
          <p:cNvPr id="37" name="Rounded Rectangle 11">
            <a:extLst>
              <a:ext uri="{FF2B5EF4-FFF2-40B4-BE49-F238E27FC236}">
                <a16:creationId xmlns:a16="http://schemas.microsoft.com/office/drawing/2014/main" id="{BC941D1F-B5A6-0EFB-F2E8-140B079749F2}"/>
              </a:ext>
            </a:extLst>
          </p:cNvPr>
          <p:cNvSpPr/>
          <p:nvPr/>
        </p:nvSpPr>
        <p:spPr>
          <a:xfrm>
            <a:off x="1689100" y="5216065"/>
            <a:ext cx="1012827" cy="551916"/>
          </a:xfrm>
          <a:prstGeom prst="roundRect">
            <a:avLst/>
          </a:prstGeom>
          <a:solidFill>
            <a:srgbClr val="2994B2"/>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8" name="Rounded Rectangle 11">
            <a:extLst>
              <a:ext uri="{FF2B5EF4-FFF2-40B4-BE49-F238E27FC236}">
                <a16:creationId xmlns:a16="http://schemas.microsoft.com/office/drawing/2014/main" id="{51A0748E-FA64-C71D-CE59-3E1C39DE5243}"/>
              </a:ext>
            </a:extLst>
          </p:cNvPr>
          <p:cNvSpPr/>
          <p:nvPr/>
        </p:nvSpPr>
        <p:spPr>
          <a:xfrm>
            <a:off x="2741544" y="5213834"/>
            <a:ext cx="1012827" cy="551916"/>
          </a:xfrm>
          <a:prstGeom prst="roundRect">
            <a:avLst/>
          </a:prstGeom>
          <a:solidFill>
            <a:srgbClr val="2994B2"/>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1" name="Rounded Rectangle 11">
            <a:extLst>
              <a:ext uri="{FF2B5EF4-FFF2-40B4-BE49-F238E27FC236}">
                <a16:creationId xmlns:a16="http://schemas.microsoft.com/office/drawing/2014/main" id="{7DF45210-C978-000B-7E55-C83678C9835C}"/>
              </a:ext>
            </a:extLst>
          </p:cNvPr>
          <p:cNvSpPr/>
          <p:nvPr/>
        </p:nvSpPr>
        <p:spPr>
          <a:xfrm>
            <a:off x="3800516" y="5201134"/>
            <a:ext cx="1837576" cy="551916"/>
          </a:xfrm>
          <a:prstGeom prst="roundRect">
            <a:avLst/>
          </a:prstGeom>
          <a:solidFill>
            <a:srgbClr val="2994B2"/>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 name="Speech Bubble: Rectangle with Corners Rounded 3">
            <a:hlinkClick r:id="" action="ppaction://noaction">
              <a:snd r:embed="rId9" name="s8-12_1.wav"/>
            </a:hlinkClick>
            <a:extLst>
              <a:ext uri="{FF2B5EF4-FFF2-40B4-BE49-F238E27FC236}">
                <a16:creationId xmlns:a16="http://schemas.microsoft.com/office/drawing/2014/main" id="{9652AE6A-2A64-9FEE-B392-3BEC6D85451D}"/>
              </a:ext>
            </a:extLst>
          </p:cNvPr>
          <p:cNvSpPr/>
          <p:nvPr/>
        </p:nvSpPr>
        <p:spPr>
          <a:xfrm>
            <a:off x="4224698" y="347820"/>
            <a:ext cx="4504603" cy="635887"/>
          </a:xfrm>
          <a:prstGeom prst="wedgeRoundRectCallout">
            <a:avLst>
              <a:gd name="adj1" fmla="val -53762"/>
              <a:gd name="adj2" fmla="val -43789"/>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dirty="0" err="1">
                <a:solidFill>
                  <a:schemeClr val="bg1"/>
                </a:solidFill>
                <a:latin typeface="Century Gothic" panose="020B0502020202020204" pitchFamily="34" charset="0"/>
              </a:rPr>
              <a:t>Trabaja</a:t>
            </a:r>
            <a:r>
              <a:rPr lang="en-GB" sz="2800" b="1" dirty="0">
                <a:solidFill>
                  <a:schemeClr val="bg1"/>
                </a:solidFill>
                <a:latin typeface="Century Gothic" panose="020B0502020202020204" pitchFamily="34" charset="0"/>
              </a:rPr>
              <a:t>* en </a:t>
            </a:r>
            <a:r>
              <a:rPr lang="en-GB" sz="2800" b="1" dirty="0" err="1">
                <a:solidFill>
                  <a:schemeClr val="bg1"/>
                </a:solidFill>
                <a:latin typeface="Century Gothic" panose="020B0502020202020204" pitchFamily="34" charset="0"/>
              </a:rPr>
              <a:t>grupos</a:t>
            </a:r>
            <a:r>
              <a:rPr lang="en-GB" sz="2800" b="1" dirty="0">
                <a:solidFill>
                  <a:schemeClr val="bg1"/>
                </a:solidFill>
                <a:latin typeface="Century Gothic" panose="020B0502020202020204" pitchFamily="34" charset="0"/>
              </a:rPr>
              <a:t> de 3. </a:t>
            </a:r>
            <a:endParaRPr lang="en-GB" sz="2800" dirty="0">
              <a:solidFill>
                <a:schemeClr val="bg1"/>
              </a:solidFill>
              <a:latin typeface="Century Gothic" panose="020B0502020202020204" pitchFamily="34" charset="0"/>
            </a:endParaRPr>
          </a:p>
        </p:txBody>
      </p:sp>
      <p:sp>
        <p:nvSpPr>
          <p:cNvPr id="5" name="Speech Bubble: Oval 4">
            <a:hlinkClick r:id="" action="ppaction://noaction">
              <a:snd r:embed="rId10" name="s8-12_2.wav"/>
            </a:hlinkClick>
            <a:extLst>
              <a:ext uri="{FF2B5EF4-FFF2-40B4-BE49-F238E27FC236}">
                <a16:creationId xmlns:a16="http://schemas.microsoft.com/office/drawing/2014/main" id="{24691BC0-3ECA-F95F-C798-3F34FDBA8001}"/>
              </a:ext>
            </a:extLst>
          </p:cNvPr>
          <p:cNvSpPr/>
          <p:nvPr/>
        </p:nvSpPr>
        <p:spPr>
          <a:xfrm>
            <a:off x="317768" y="1363508"/>
            <a:ext cx="3758869" cy="1640935"/>
          </a:xfrm>
          <a:prstGeom prst="wedgeEllipseCallout">
            <a:avLst>
              <a:gd name="adj1" fmla="val -43119"/>
              <a:gd name="adj2" fmla="val -53627"/>
            </a:avLst>
          </a:prstGeom>
          <a:solidFill>
            <a:srgbClr val="FF3399"/>
          </a:solidFill>
          <a:ln>
            <a:solidFill>
              <a:srgbClr val="FF33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3200" b="1" i="1" dirty="0">
                <a:solidFill>
                  <a:prstClr val="white"/>
                </a:solidFill>
                <a:latin typeface="Century Gothic" panose="020B0502020202020204" pitchFamily="34" charset="0"/>
              </a:rPr>
              <a:t>¿Qué hay?</a:t>
            </a:r>
          </a:p>
        </p:txBody>
      </p:sp>
    </p:spTree>
    <p:extLst>
      <p:ext uri="{BB962C8B-B14F-4D97-AF65-F5344CB8AC3E}">
        <p14:creationId xmlns:p14="http://schemas.microsoft.com/office/powerpoint/2010/main" val="386044378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7"/>
                                        </p:tgtEl>
                                      </p:cBhvr>
                                    </p:animEffect>
                                    <p:set>
                                      <p:cBhvr>
                                        <p:cTn id="7" dur="1" fill="hold">
                                          <p:stCondLst>
                                            <p:cond delay="4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8" restart="whenNotActive" fill="hold" evtFilter="cancelBubble" nodeType="interactiveSeq">
                <p:stCondLst>
                  <p:cond evt="onClick" delay="0">
                    <p:tgtEl>
                      <p:spTgt spid="3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38"/>
                                        </p:tgtEl>
                                      </p:cBhvr>
                                    </p:animEffect>
                                    <p:set>
                                      <p:cBhvr>
                                        <p:cTn id="13"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14" restart="whenNotActive" fill="hold" evtFilter="cancelBubble" nodeType="interactiveSeq">
                <p:stCondLst>
                  <p:cond evt="onClick" delay="0">
                    <p:tgtEl>
                      <p:spTgt spid="41"/>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41"/>
                                        </p:tgtEl>
                                      </p:cBhvr>
                                    </p:animEffect>
                                    <p:set>
                                      <p:cBhvr>
                                        <p:cTn id="19"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childTnLst>
        </p:cTn>
      </p:par>
    </p:tnLst>
    <p:bldLst>
      <p:bldP spid="37" grpId="0" animBg="1"/>
      <p:bldP spid="38" grpId="0" animBg="1"/>
      <p:bldP spid="4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s-AR" sz="3200" b="1" dirty="0" err="1">
                <a:solidFill>
                  <a:srgbClr val="002060"/>
                </a:solidFill>
                <a:latin typeface="Century Gothic"/>
                <a:ea typeface="Century Gothic"/>
                <a:cs typeface="Century Gothic"/>
                <a:sym typeface="Century Gothic"/>
              </a:rPr>
              <a:t>Follow</a:t>
            </a:r>
            <a:r>
              <a:rPr lang="es-AR" sz="3200" b="1" dirty="0">
                <a:solidFill>
                  <a:srgbClr val="002060"/>
                </a:solidFill>
                <a:latin typeface="Century Gothic"/>
                <a:ea typeface="Century Gothic"/>
                <a:cs typeface="Century Gothic"/>
                <a:sym typeface="Century Gothic"/>
              </a:rPr>
              <a:t> up 4: </a:t>
            </a:r>
            <a:endParaRPr lang="es-AR" sz="3200" dirty="0"/>
          </a:p>
        </p:txBody>
      </p:sp>
      <p:sp>
        <p:nvSpPr>
          <p:cNvPr id="3" name="Google Shape;167;p2">
            <a:extLst>
              <a:ext uri="{FF2B5EF4-FFF2-40B4-BE49-F238E27FC236}">
                <a16:creationId xmlns:a16="http://schemas.microsoft.com/office/drawing/2014/main" id="{33DFBD0B-5466-6E03-6E8A-C691D7279FF2}"/>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7" name="Speech Bubble: Oval 6">
            <a:hlinkClick r:id="" action="ppaction://noaction">
              <a:snd r:embed="rId3" name="s8-12_8.wav"/>
            </a:hlinkClick>
            <a:extLst>
              <a:ext uri="{FF2B5EF4-FFF2-40B4-BE49-F238E27FC236}">
                <a16:creationId xmlns:a16="http://schemas.microsoft.com/office/drawing/2014/main" id="{C178FFAA-4BB9-98CE-8CAB-49F30CC334A4}"/>
              </a:ext>
            </a:extLst>
          </p:cNvPr>
          <p:cNvSpPr/>
          <p:nvPr/>
        </p:nvSpPr>
        <p:spPr>
          <a:xfrm>
            <a:off x="317768" y="1363508"/>
            <a:ext cx="3906930" cy="1640935"/>
          </a:xfrm>
          <a:prstGeom prst="wedgeEllipseCallout">
            <a:avLst>
              <a:gd name="adj1" fmla="val -43119"/>
              <a:gd name="adj2" fmla="val -53627"/>
            </a:avLst>
          </a:prstGeom>
          <a:solidFill>
            <a:srgbClr val="FF3399"/>
          </a:solidFill>
          <a:ln>
            <a:solidFill>
              <a:srgbClr val="FF33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3200" b="1" i="1" dirty="0">
                <a:solidFill>
                  <a:prstClr val="white"/>
                </a:solidFill>
                <a:latin typeface="Century Gothic" panose="020B0502020202020204" pitchFamily="34" charset="0"/>
              </a:rPr>
              <a:t>¿</a:t>
            </a:r>
            <a:r>
              <a:rPr lang="en-GB" sz="3200" b="1" i="1" dirty="0" err="1">
                <a:solidFill>
                  <a:prstClr val="white"/>
                </a:solidFill>
                <a:latin typeface="Century Gothic" panose="020B0502020202020204" pitchFamily="34" charset="0"/>
              </a:rPr>
              <a:t>Bocadillos</a:t>
            </a:r>
            <a:r>
              <a:rPr lang="en-GB" sz="3200" b="1" i="1" dirty="0">
                <a:solidFill>
                  <a:prstClr val="white"/>
                </a:solidFill>
                <a:latin typeface="Century Gothic" panose="020B0502020202020204" pitchFamily="34" charset="0"/>
              </a:rPr>
              <a:t>?</a:t>
            </a:r>
          </a:p>
        </p:txBody>
      </p:sp>
      <p:sp>
        <p:nvSpPr>
          <p:cNvPr id="8" name="Speech Bubble: Oval 7">
            <a:hlinkClick r:id="" action="ppaction://noaction">
              <a:snd r:embed="rId4" name="s8-12_9.wav"/>
            </a:hlinkClick>
            <a:extLst>
              <a:ext uri="{FF2B5EF4-FFF2-40B4-BE49-F238E27FC236}">
                <a16:creationId xmlns:a16="http://schemas.microsoft.com/office/drawing/2014/main" id="{A371C519-F4ED-B6E1-4EEF-B5B9D4663864}"/>
              </a:ext>
            </a:extLst>
          </p:cNvPr>
          <p:cNvSpPr/>
          <p:nvPr/>
        </p:nvSpPr>
        <p:spPr>
          <a:xfrm>
            <a:off x="46679" y="4290369"/>
            <a:ext cx="7128753" cy="2403309"/>
          </a:xfrm>
          <a:prstGeom prst="wedgeEllipseCallout">
            <a:avLst>
              <a:gd name="adj1" fmla="val -34210"/>
              <a:gd name="adj2" fmla="val -65546"/>
            </a:avLst>
          </a:prstGeom>
          <a:solidFill>
            <a:srgbClr val="86CFE2"/>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1"/>
                </a:solidFill>
                <a:latin typeface="Segoe Print" panose="02000600000000000000" pitchFamily="2" charset="0"/>
              </a:rPr>
              <a:t>¿</a:t>
            </a:r>
            <a:r>
              <a:rPr lang="en-GB" sz="3200" b="1" dirty="0" err="1">
                <a:solidFill>
                  <a:schemeClr val="bg1"/>
                </a:solidFill>
                <a:latin typeface="Segoe Print" panose="02000600000000000000" pitchFamily="2" charset="0"/>
              </a:rPr>
              <a:t>Cuántos</a:t>
            </a:r>
            <a:r>
              <a:rPr lang="en-GB" sz="3200" b="1" dirty="0">
                <a:solidFill>
                  <a:schemeClr val="bg1"/>
                </a:solidFill>
                <a:latin typeface="Segoe Print" panose="02000600000000000000" pitchFamily="2" charset="0"/>
              </a:rPr>
              <a:t>  </a:t>
            </a:r>
            <a:r>
              <a:rPr lang="en-GB" sz="3200" b="1" dirty="0" err="1">
                <a:solidFill>
                  <a:schemeClr val="bg1"/>
                </a:solidFill>
                <a:latin typeface="Segoe Print" panose="02000600000000000000" pitchFamily="2" charset="0"/>
              </a:rPr>
              <a:t>bocadillos</a:t>
            </a:r>
            <a:r>
              <a:rPr lang="en-GB" sz="3200" b="1" dirty="0">
                <a:solidFill>
                  <a:schemeClr val="bg1"/>
                </a:solidFill>
                <a:latin typeface="Segoe Print" panose="02000600000000000000" pitchFamily="2" charset="0"/>
              </a:rPr>
              <a:t>  hay  en  la   </a:t>
            </a:r>
            <a:r>
              <a:rPr lang="en-GB" sz="3200" b="1" dirty="0" err="1">
                <a:solidFill>
                  <a:schemeClr val="bg1"/>
                </a:solidFill>
                <a:latin typeface="Segoe Print" panose="02000600000000000000" pitchFamily="2" charset="0"/>
              </a:rPr>
              <a:t>bolsa</a:t>
            </a:r>
            <a:r>
              <a:rPr lang="en-GB" sz="3200" b="1" dirty="0">
                <a:solidFill>
                  <a:schemeClr val="bg1"/>
                </a:solidFill>
                <a:latin typeface="Segoe Print" panose="02000600000000000000" pitchFamily="2" charset="0"/>
              </a:rPr>
              <a:t>?</a:t>
            </a:r>
          </a:p>
        </p:txBody>
      </p:sp>
      <p:pic>
        <p:nvPicPr>
          <p:cNvPr id="9" name="Google Shape;319;p15" descr="Speech Icon, Voice, Talking, Audio, Speech">
            <a:extLst>
              <a:ext uri="{FF2B5EF4-FFF2-40B4-BE49-F238E27FC236}">
                <a16:creationId xmlns:a16="http://schemas.microsoft.com/office/drawing/2014/main" id="{70748871-C7BB-E69D-101D-B92A8CC7750E}"/>
              </a:ext>
            </a:extLst>
          </p:cNvPr>
          <p:cNvPicPr preferRelativeResize="0"/>
          <p:nvPr/>
        </p:nvPicPr>
        <p:blipFill rotWithShape="1">
          <a:blip r:embed="rId5">
            <a:alphaModFix/>
          </a:blip>
          <a:srcRect/>
          <a:stretch/>
        </p:blipFill>
        <p:spPr>
          <a:xfrm>
            <a:off x="11131654" y="207539"/>
            <a:ext cx="776168" cy="776168"/>
          </a:xfrm>
          <a:prstGeom prst="rect">
            <a:avLst/>
          </a:prstGeom>
          <a:noFill/>
          <a:ln>
            <a:noFill/>
          </a:ln>
        </p:spPr>
      </p:pic>
      <p:sp>
        <p:nvSpPr>
          <p:cNvPr id="10" name="Title 1">
            <a:extLst>
              <a:ext uri="{FF2B5EF4-FFF2-40B4-BE49-F238E27FC236}">
                <a16:creationId xmlns:a16="http://schemas.microsoft.com/office/drawing/2014/main" id="{CD4DC245-0E8D-6556-ED2A-188431937E14}"/>
              </a:ext>
            </a:extLst>
          </p:cNvPr>
          <p:cNvSpPr txBox="1">
            <a:spLocks/>
          </p:cNvSpPr>
          <p:nvPr/>
        </p:nvSpPr>
        <p:spPr>
          <a:xfrm>
            <a:off x="10990005" y="1033556"/>
            <a:ext cx="1058732" cy="382081"/>
          </a:xfrm>
          <a:prstGeom prst="rect">
            <a:avLst/>
          </a:prstGeom>
          <a:solidFill>
            <a:srgbClr val="86CFE2"/>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panose="020B0502020202020204" pitchFamily="34" charset="0"/>
                <a:ea typeface="+mj-ea"/>
                <a:cs typeface="+mj-cs"/>
              </a:rPr>
              <a:t>hablar</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sp>
        <p:nvSpPr>
          <p:cNvPr id="11" name="Rounded Rectangle 11">
            <a:extLst>
              <a:ext uri="{FF2B5EF4-FFF2-40B4-BE49-F238E27FC236}">
                <a16:creationId xmlns:a16="http://schemas.microsoft.com/office/drawing/2014/main" id="{AF4FA1E1-E326-7686-9FDE-7ACDEADC0204}"/>
              </a:ext>
            </a:extLst>
          </p:cNvPr>
          <p:cNvSpPr/>
          <p:nvPr/>
        </p:nvSpPr>
        <p:spPr>
          <a:xfrm>
            <a:off x="1075149" y="4877995"/>
            <a:ext cx="2460359" cy="551916"/>
          </a:xfrm>
          <a:prstGeom prst="roundRect">
            <a:avLst/>
          </a:prstGeom>
          <a:solidFill>
            <a:srgbClr val="2994B2"/>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2" name="Rounded Rectangle 11">
            <a:extLst>
              <a:ext uri="{FF2B5EF4-FFF2-40B4-BE49-F238E27FC236}">
                <a16:creationId xmlns:a16="http://schemas.microsoft.com/office/drawing/2014/main" id="{9B12413E-2F1A-91F6-CB63-99417A4D373A}"/>
              </a:ext>
            </a:extLst>
          </p:cNvPr>
          <p:cNvSpPr/>
          <p:nvPr/>
        </p:nvSpPr>
        <p:spPr>
          <a:xfrm>
            <a:off x="3627052" y="4877995"/>
            <a:ext cx="2100647" cy="551916"/>
          </a:xfrm>
          <a:prstGeom prst="roundRect">
            <a:avLst/>
          </a:prstGeom>
          <a:solidFill>
            <a:srgbClr val="2994B2"/>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3" name="Rounded Rectangle 11">
            <a:extLst>
              <a:ext uri="{FF2B5EF4-FFF2-40B4-BE49-F238E27FC236}">
                <a16:creationId xmlns:a16="http://schemas.microsoft.com/office/drawing/2014/main" id="{565DEE48-AEB1-DF1F-06A4-63777490B3DB}"/>
              </a:ext>
            </a:extLst>
          </p:cNvPr>
          <p:cNvSpPr/>
          <p:nvPr/>
        </p:nvSpPr>
        <p:spPr>
          <a:xfrm>
            <a:off x="2620565" y="5508441"/>
            <a:ext cx="631212" cy="551916"/>
          </a:xfrm>
          <a:prstGeom prst="roundRect">
            <a:avLst/>
          </a:prstGeom>
          <a:solidFill>
            <a:srgbClr val="2994B2"/>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4" name="Graphic 13" descr="Teacher">
            <a:extLst>
              <a:ext uri="{FF2B5EF4-FFF2-40B4-BE49-F238E27FC236}">
                <a16:creationId xmlns:a16="http://schemas.microsoft.com/office/drawing/2014/main" id="{4D71CA3C-E13D-B47C-8E58-FB4170313A0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251776" y="-108267"/>
            <a:ext cx="1043752" cy="1043752"/>
          </a:xfrm>
          <a:prstGeom prst="rect">
            <a:avLst/>
          </a:prstGeom>
        </p:spPr>
      </p:pic>
      <p:sp>
        <p:nvSpPr>
          <p:cNvPr id="16" name="Rectangle 15">
            <a:extLst>
              <a:ext uri="{FF2B5EF4-FFF2-40B4-BE49-F238E27FC236}">
                <a16:creationId xmlns:a16="http://schemas.microsoft.com/office/drawing/2014/main" id="{C9E8438D-AA57-014E-23FE-9B9DCBDD1DE7}"/>
              </a:ext>
            </a:extLst>
          </p:cNvPr>
          <p:cNvSpPr/>
          <p:nvPr/>
        </p:nvSpPr>
        <p:spPr>
          <a:xfrm>
            <a:off x="5158685" y="2092899"/>
            <a:ext cx="4973701" cy="114567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srgbClr val="4472C4">
                    <a:lumMod val="50000"/>
                  </a:srgbClr>
                </a:solidFill>
                <a:latin typeface="Century Gothic" panose="020B0502020202020204" pitchFamily="34" charset="0"/>
              </a:rPr>
              <a:t>How many sandwiches are there in the bag?</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7" name="TextBox 16">
            <a:extLst>
              <a:ext uri="{FF2B5EF4-FFF2-40B4-BE49-F238E27FC236}">
                <a16:creationId xmlns:a16="http://schemas.microsoft.com/office/drawing/2014/main" id="{5DB8C363-24B9-C3F1-82E6-F35916A89AC2}"/>
              </a:ext>
            </a:extLst>
          </p:cNvPr>
          <p:cNvSpPr txBox="1"/>
          <p:nvPr/>
        </p:nvSpPr>
        <p:spPr>
          <a:xfrm>
            <a:off x="10007600" y="6250351"/>
            <a:ext cx="2184400" cy="400110"/>
          </a:xfrm>
          <a:prstGeom prst="rect">
            <a:avLst/>
          </a:prstGeom>
          <a:solidFill>
            <a:srgbClr val="CEEAB0"/>
          </a:solid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tra</a:t>
            </a:r>
            <a:r>
              <a:rPr lang="en-GB" sz="2000" b="1" dirty="0" err="1">
                <a:solidFill>
                  <a:srgbClr val="002060"/>
                </a:solidFill>
                <a:latin typeface="Century Gothic" panose="020B0502020202020204" pitchFamily="34" charset="0"/>
              </a:rPr>
              <a:t>baja</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work</a:t>
            </a:r>
            <a:endParaRPr lang="en-GB" sz="2000" dirty="0">
              <a:solidFill>
                <a:srgbClr val="002060"/>
              </a:solidFill>
              <a:latin typeface="Century Gothic" panose="020B0502020202020204" pitchFamily="34" charset="0"/>
            </a:endParaRPr>
          </a:p>
        </p:txBody>
      </p:sp>
      <p:sp>
        <p:nvSpPr>
          <p:cNvPr id="18" name="TextBox 17">
            <a:extLst>
              <a:ext uri="{FF2B5EF4-FFF2-40B4-BE49-F238E27FC236}">
                <a16:creationId xmlns:a16="http://schemas.microsoft.com/office/drawing/2014/main" id="{06532038-A3DA-8986-7B15-BD1E58E4575C}"/>
              </a:ext>
            </a:extLst>
          </p:cNvPr>
          <p:cNvSpPr txBox="1"/>
          <p:nvPr/>
        </p:nvSpPr>
        <p:spPr>
          <a:xfrm>
            <a:off x="8811439" y="341963"/>
            <a:ext cx="1196161" cy="646331"/>
          </a:xfrm>
          <a:prstGeom prst="rect">
            <a:avLst/>
          </a:prstGeom>
          <a:noFill/>
        </p:spPr>
        <p:txBody>
          <a:bodyPr wrap="none" rtlCol="0">
            <a:spAutoFit/>
          </a:bodyPr>
          <a:lstStyle/>
          <a:p>
            <a:r>
              <a:rPr lang="en-GB" sz="3600" b="1" dirty="0">
                <a:solidFill>
                  <a:srgbClr val="002060"/>
                </a:solidFill>
                <a:latin typeface="Century Gothic" panose="020B0502020202020204" pitchFamily="34" charset="0"/>
              </a:rPr>
              <a:t>[4</a:t>
            </a:r>
            <a:r>
              <a:rPr lang="en-GB" sz="3600" dirty="0">
                <a:solidFill>
                  <a:srgbClr val="002060"/>
                </a:solidFill>
                <a:latin typeface="Century Gothic" panose="020B0502020202020204" pitchFamily="34" charset="0"/>
              </a:rPr>
              <a:t>/6</a:t>
            </a:r>
            <a:r>
              <a:rPr lang="en-GB" sz="3600" b="1" dirty="0">
                <a:solidFill>
                  <a:srgbClr val="002060"/>
                </a:solidFill>
                <a:latin typeface="Century Gothic" panose="020B0502020202020204" pitchFamily="34" charset="0"/>
              </a:rPr>
              <a:t>]</a:t>
            </a:r>
            <a:endParaRPr lang="en-GB" sz="3600" dirty="0">
              <a:solidFill>
                <a:srgbClr val="002060"/>
              </a:solidFill>
              <a:latin typeface="Century Gothic" panose="020B0502020202020204" pitchFamily="34" charset="0"/>
            </a:endParaRPr>
          </a:p>
        </p:txBody>
      </p:sp>
      <p:pic>
        <p:nvPicPr>
          <p:cNvPr id="19" name="Picture 2" descr="Pen, Write, Pencil, Writing Tool, Work, Message, Blue">
            <a:extLst>
              <a:ext uri="{FF2B5EF4-FFF2-40B4-BE49-F238E27FC236}">
                <a16:creationId xmlns:a16="http://schemas.microsoft.com/office/drawing/2014/main" id="{9A880BDD-5EBD-684E-4EF8-D8199D34BC4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229538" y="190582"/>
            <a:ext cx="782801" cy="782801"/>
          </a:xfrm>
          <a:prstGeom prst="rect">
            <a:avLst/>
          </a:prstGeom>
          <a:noFill/>
          <a:extLst>
            <a:ext uri="{909E8E84-426E-40DD-AFC4-6F175D3DCCD1}">
              <a14:hiddenFill xmlns:a14="http://schemas.microsoft.com/office/drawing/2010/main">
                <a:solidFill>
                  <a:srgbClr val="FFFFFF"/>
                </a:solidFill>
              </a14:hiddenFill>
            </a:ext>
          </a:extLst>
        </p:spPr>
      </p:pic>
      <p:sp>
        <p:nvSpPr>
          <p:cNvPr id="20" name="Title 1">
            <a:extLst>
              <a:ext uri="{FF2B5EF4-FFF2-40B4-BE49-F238E27FC236}">
                <a16:creationId xmlns:a16="http://schemas.microsoft.com/office/drawing/2014/main" id="{4739824E-1397-BB22-65C0-4282EB610205}"/>
              </a:ext>
            </a:extLst>
          </p:cNvPr>
          <p:cNvSpPr txBox="1">
            <a:spLocks/>
          </p:cNvSpPr>
          <p:nvPr/>
        </p:nvSpPr>
        <p:spPr>
          <a:xfrm>
            <a:off x="9766596" y="1017376"/>
            <a:ext cx="1177198" cy="400110"/>
          </a:xfrm>
          <a:prstGeom prst="rect">
            <a:avLst/>
          </a:prstGeom>
          <a:solidFill>
            <a:srgbClr val="92D05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dirty="0">
                <a:solidFill>
                  <a:srgbClr val="002060"/>
                </a:solidFill>
                <a:latin typeface="Century Gothic" panose="020B0502020202020204" pitchFamily="34" charset="0"/>
              </a:rPr>
              <a:t>escribir</a:t>
            </a:r>
          </a:p>
        </p:txBody>
      </p:sp>
      <p:pic>
        <p:nvPicPr>
          <p:cNvPr id="21" name="Google Shape;221;p10">
            <a:extLst>
              <a:ext uri="{FF2B5EF4-FFF2-40B4-BE49-F238E27FC236}">
                <a16:creationId xmlns:a16="http://schemas.microsoft.com/office/drawing/2014/main" id="{D31B8D2E-76F6-9BE9-04FF-84233243FE08}"/>
              </a:ext>
            </a:extLst>
          </p:cNvPr>
          <p:cNvPicPr preferRelativeResize="0"/>
          <p:nvPr/>
        </p:nvPicPr>
        <p:blipFill rotWithShape="1">
          <a:blip r:embed="rId9">
            <a:alphaModFix/>
          </a:blip>
          <a:srcRect/>
          <a:stretch/>
        </p:blipFill>
        <p:spPr>
          <a:xfrm>
            <a:off x="10814986" y="1315330"/>
            <a:ext cx="1166103" cy="1183191"/>
          </a:xfrm>
          <a:prstGeom prst="rect">
            <a:avLst/>
          </a:prstGeom>
          <a:noFill/>
          <a:ln>
            <a:noFill/>
          </a:ln>
        </p:spPr>
      </p:pic>
      <p:sp>
        <p:nvSpPr>
          <p:cNvPr id="22" name="Title 1">
            <a:extLst>
              <a:ext uri="{FF2B5EF4-FFF2-40B4-BE49-F238E27FC236}">
                <a16:creationId xmlns:a16="http://schemas.microsoft.com/office/drawing/2014/main" id="{93244A78-A9B8-C68B-41D7-377E33485C4A}"/>
              </a:ext>
            </a:extLst>
          </p:cNvPr>
          <p:cNvSpPr txBox="1">
            <a:spLocks/>
          </p:cNvSpPr>
          <p:nvPr/>
        </p:nvSpPr>
        <p:spPr>
          <a:xfrm>
            <a:off x="10698358" y="2369071"/>
            <a:ext cx="1399358" cy="400110"/>
          </a:xfrm>
          <a:prstGeom prst="rect">
            <a:avLst/>
          </a:prstGeom>
          <a:solidFill>
            <a:srgbClr val="68D5C8"/>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escuchar</a:t>
            </a:r>
            <a:endParaRPr lang="en-GB" sz="2000" b="1" dirty="0">
              <a:solidFill>
                <a:schemeClr val="bg1"/>
              </a:solidFill>
              <a:latin typeface="Century Gothic" panose="020B0502020202020204" pitchFamily="34" charset="0"/>
            </a:endParaRPr>
          </a:p>
        </p:txBody>
      </p:sp>
      <p:sp>
        <p:nvSpPr>
          <p:cNvPr id="23" name="Rounded Rectangle 11">
            <a:extLst>
              <a:ext uri="{FF2B5EF4-FFF2-40B4-BE49-F238E27FC236}">
                <a16:creationId xmlns:a16="http://schemas.microsoft.com/office/drawing/2014/main" id="{E35AB109-7A18-30FE-7375-DC26D032B655}"/>
              </a:ext>
            </a:extLst>
          </p:cNvPr>
          <p:cNvSpPr/>
          <p:nvPr/>
        </p:nvSpPr>
        <p:spPr>
          <a:xfrm>
            <a:off x="1419983" y="5508441"/>
            <a:ext cx="1120018" cy="551916"/>
          </a:xfrm>
          <a:prstGeom prst="roundRect">
            <a:avLst/>
          </a:prstGeom>
          <a:solidFill>
            <a:srgbClr val="2994B2"/>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6" name="Rounded Rectangle 11">
            <a:extLst>
              <a:ext uri="{FF2B5EF4-FFF2-40B4-BE49-F238E27FC236}">
                <a16:creationId xmlns:a16="http://schemas.microsoft.com/office/drawing/2014/main" id="{81213CC7-AACD-9671-9D4E-A9F2F1C6FC08}"/>
              </a:ext>
            </a:extLst>
          </p:cNvPr>
          <p:cNvSpPr/>
          <p:nvPr/>
        </p:nvSpPr>
        <p:spPr>
          <a:xfrm>
            <a:off x="3378744" y="5508441"/>
            <a:ext cx="631212" cy="551916"/>
          </a:xfrm>
          <a:prstGeom prst="roundRect">
            <a:avLst/>
          </a:prstGeom>
          <a:solidFill>
            <a:srgbClr val="2994B2"/>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Rounded Rectangle 11">
            <a:extLst>
              <a:ext uri="{FF2B5EF4-FFF2-40B4-BE49-F238E27FC236}">
                <a16:creationId xmlns:a16="http://schemas.microsoft.com/office/drawing/2014/main" id="{E7F2CE48-B718-6CF7-5A98-4FA7D042FEDA}"/>
              </a:ext>
            </a:extLst>
          </p:cNvPr>
          <p:cNvSpPr/>
          <p:nvPr/>
        </p:nvSpPr>
        <p:spPr>
          <a:xfrm>
            <a:off x="4177903" y="5468011"/>
            <a:ext cx="1549796" cy="551916"/>
          </a:xfrm>
          <a:prstGeom prst="roundRect">
            <a:avLst/>
          </a:prstGeom>
          <a:solidFill>
            <a:srgbClr val="2994B2"/>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 name="Speech Bubble: Rectangle with Corners Rounded 3">
            <a:hlinkClick r:id="" action="ppaction://noaction">
              <a:snd r:embed="rId10" name="s8-12_1.wav"/>
            </a:hlinkClick>
            <a:extLst>
              <a:ext uri="{FF2B5EF4-FFF2-40B4-BE49-F238E27FC236}">
                <a16:creationId xmlns:a16="http://schemas.microsoft.com/office/drawing/2014/main" id="{FADC26B7-E603-1DB6-6495-EE87951B575E}"/>
              </a:ext>
            </a:extLst>
          </p:cNvPr>
          <p:cNvSpPr/>
          <p:nvPr/>
        </p:nvSpPr>
        <p:spPr>
          <a:xfrm>
            <a:off x="4224698" y="347820"/>
            <a:ext cx="4504603" cy="635887"/>
          </a:xfrm>
          <a:prstGeom prst="wedgeRoundRectCallout">
            <a:avLst>
              <a:gd name="adj1" fmla="val -53762"/>
              <a:gd name="adj2" fmla="val -43789"/>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dirty="0" err="1">
                <a:solidFill>
                  <a:schemeClr val="bg1"/>
                </a:solidFill>
                <a:latin typeface="Century Gothic" panose="020B0502020202020204" pitchFamily="34" charset="0"/>
              </a:rPr>
              <a:t>Trabaja</a:t>
            </a:r>
            <a:r>
              <a:rPr lang="en-GB" sz="2800" b="1" dirty="0">
                <a:solidFill>
                  <a:schemeClr val="bg1"/>
                </a:solidFill>
                <a:latin typeface="Century Gothic" panose="020B0502020202020204" pitchFamily="34" charset="0"/>
              </a:rPr>
              <a:t>* en </a:t>
            </a:r>
            <a:r>
              <a:rPr lang="en-GB" sz="2800" b="1" dirty="0" err="1">
                <a:solidFill>
                  <a:schemeClr val="bg1"/>
                </a:solidFill>
                <a:latin typeface="Century Gothic" panose="020B0502020202020204" pitchFamily="34" charset="0"/>
              </a:rPr>
              <a:t>grupos</a:t>
            </a:r>
            <a:r>
              <a:rPr lang="en-GB" sz="2800" b="1" dirty="0">
                <a:solidFill>
                  <a:schemeClr val="bg1"/>
                </a:solidFill>
                <a:latin typeface="Century Gothic" panose="020B0502020202020204" pitchFamily="34" charset="0"/>
              </a:rPr>
              <a:t> de 3. </a:t>
            </a:r>
            <a:endParaRPr lang="en-GB" sz="28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134922893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1"/>
                                        </p:tgtEl>
                                      </p:cBhvr>
                                    </p:animEffect>
                                    <p:set>
                                      <p:cBhvr>
                                        <p:cTn id="7"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12"/>
                                        </p:tgtEl>
                                      </p:cBhvr>
                                    </p:animEffect>
                                    <p:set>
                                      <p:cBhvr>
                                        <p:cTn id="13"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14" restart="whenNotActive" fill="hold" evtFilter="cancelBubble" nodeType="interactiveSeq">
                <p:stCondLst>
                  <p:cond evt="onClick" delay="0">
                    <p:tgtEl>
                      <p:spTgt spid="13"/>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13"/>
                                        </p:tgtEl>
                                      </p:cBhvr>
                                    </p:animEffect>
                                    <p:set>
                                      <p:cBhvr>
                                        <p:cTn id="19"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20" restart="whenNotActive" fill="hold" evtFilter="cancelBubble" nodeType="interactiveSeq">
                <p:stCondLst>
                  <p:cond evt="onClick" delay="0">
                    <p:tgtEl>
                      <p:spTgt spid="23"/>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23"/>
                                        </p:tgtEl>
                                      </p:cBhvr>
                                    </p:animEffect>
                                    <p:set>
                                      <p:cBhvr>
                                        <p:cTn id="25"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26" restart="whenNotActive" fill="hold" evtFilter="cancelBubble" nodeType="interactiveSeq">
                <p:stCondLst>
                  <p:cond evt="onClick" delay="0">
                    <p:tgtEl>
                      <p:spTgt spid="26"/>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500"/>
                                        <p:tgtEl>
                                          <p:spTgt spid="26"/>
                                        </p:tgtEl>
                                      </p:cBhvr>
                                    </p:animEffect>
                                    <p:set>
                                      <p:cBhvr>
                                        <p:cTn id="31"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32" restart="whenNotActive" fill="hold" evtFilter="cancelBubble" nodeType="interactiveSeq">
                <p:stCondLst>
                  <p:cond evt="onClick" delay="0">
                    <p:tgtEl>
                      <p:spTgt spid="5"/>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5"/>
                                        </p:tgtEl>
                                      </p:cBhvr>
                                    </p:animEffect>
                                    <p:set>
                                      <p:cBhvr>
                                        <p:cTn id="37"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11" grpId="0" animBg="1"/>
      <p:bldP spid="12" grpId="0" animBg="1"/>
      <p:bldP spid="13" grpId="0" animBg="1"/>
      <p:bldP spid="23" grpId="0" animBg="1"/>
      <p:bldP spid="26" grpId="0" animBg="1"/>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s-AR" sz="3200" b="1" dirty="0" err="1">
                <a:solidFill>
                  <a:srgbClr val="002060"/>
                </a:solidFill>
                <a:latin typeface="Century Gothic"/>
                <a:ea typeface="Century Gothic"/>
                <a:cs typeface="Century Gothic"/>
                <a:sym typeface="Century Gothic"/>
              </a:rPr>
              <a:t>Follow</a:t>
            </a:r>
            <a:r>
              <a:rPr lang="es-AR" sz="3200" b="1" dirty="0">
                <a:solidFill>
                  <a:srgbClr val="002060"/>
                </a:solidFill>
                <a:latin typeface="Century Gothic"/>
                <a:ea typeface="Century Gothic"/>
                <a:cs typeface="Century Gothic"/>
                <a:sym typeface="Century Gothic"/>
              </a:rPr>
              <a:t> up 4: </a:t>
            </a:r>
            <a:endParaRPr lang="es-AR" sz="3200" dirty="0"/>
          </a:p>
        </p:txBody>
      </p:sp>
      <p:sp>
        <p:nvSpPr>
          <p:cNvPr id="3" name="Google Shape;167;p2">
            <a:extLst>
              <a:ext uri="{FF2B5EF4-FFF2-40B4-BE49-F238E27FC236}">
                <a16:creationId xmlns:a16="http://schemas.microsoft.com/office/drawing/2014/main" id="{33DFBD0B-5466-6E03-6E8A-C691D7279FF2}"/>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7" name="Speech Bubble: Oval 6">
            <a:hlinkClick r:id="" action="ppaction://noaction">
              <a:snd r:embed="rId3" name="s8-12_10.wav"/>
            </a:hlinkClick>
            <a:extLst>
              <a:ext uri="{FF2B5EF4-FFF2-40B4-BE49-F238E27FC236}">
                <a16:creationId xmlns:a16="http://schemas.microsoft.com/office/drawing/2014/main" id="{C178FFAA-4BB9-98CE-8CAB-49F30CC334A4}"/>
              </a:ext>
            </a:extLst>
          </p:cNvPr>
          <p:cNvSpPr/>
          <p:nvPr/>
        </p:nvSpPr>
        <p:spPr>
          <a:xfrm>
            <a:off x="317768" y="1363508"/>
            <a:ext cx="3758869" cy="1640935"/>
          </a:xfrm>
          <a:prstGeom prst="wedgeEllipseCallout">
            <a:avLst>
              <a:gd name="adj1" fmla="val -43119"/>
              <a:gd name="adj2" fmla="val -53627"/>
            </a:avLst>
          </a:prstGeom>
          <a:solidFill>
            <a:srgbClr val="FF3399"/>
          </a:solidFill>
          <a:ln>
            <a:solidFill>
              <a:srgbClr val="FF33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3200" b="1" i="1" dirty="0">
                <a:solidFill>
                  <a:prstClr val="white"/>
                </a:solidFill>
                <a:latin typeface="Century Gothic" panose="020B0502020202020204" pitchFamily="34" charset="0"/>
              </a:rPr>
              <a:t>¿Puertas?</a:t>
            </a:r>
          </a:p>
        </p:txBody>
      </p:sp>
      <p:pic>
        <p:nvPicPr>
          <p:cNvPr id="9" name="Google Shape;319;p15" descr="Speech Icon, Voice, Talking, Audio, Speech">
            <a:extLst>
              <a:ext uri="{FF2B5EF4-FFF2-40B4-BE49-F238E27FC236}">
                <a16:creationId xmlns:a16="http://schemas.microsoft.com/office/drawing/2014/main" id="{70748871-C7BB-E69D-101D-B92A8CC7750E}"/>
              </a:ext>
            </a:extLst>
          </p:cNvPr>
          <p:cNvPicPr preferRelativeResize="0"/>
          <p:nvPr/>
        </p:nvPicPr>
        <p:blipFill rotWithShape="1">
          <a:blip r:embed="rId4">
            <a:alphaModFix/>
          </a:blip>
          <a:srcRect/>
          <a:stretch/>
        </p:blipFill>
        <p:spPr>
          <a:xfrm>
            <a:off x="11131654" y="207539"/>
            <a:ext cx="776168" cy="776168"/>
          </a:xfrm>
          <a:prstGeom prst="rect">
            <a:avLst/>
          </a:prstGeom>
          <a:noFill/>
          <a:ln>
            <a:noFill/>
          </a:ln>
        </p:spPr>
      </p:pic>
      <p:sp>
        <p:nvSpPr>
          <p:cNvPr id="10" name="Title 1">
            <a:extLst>
              <a:ext uri="{FF2B5EF4-FFF2-40B4-BE49-F238E27FC236}">
                <a16:creationId xmlns:a16="http://schemas.microsoft.com/office/drawing/2014/main" id="{CD4DC245-0E8D-6556-ED2A-188431937E14}"/>
              </a:ext>
            </a:extLst>
          </p:cNvPr>
          <p:cNvSpPr txBox="1">
            <a:spLocks/>
          </p:cNvSpPr>
          <p:nvPr/>
        </p:nvSpPr>
        <p:spPr>
          <a:xfrm>
            <a:off x="10990005" y="1033556"/>
            <a:ext cx="1058732" cy="382081"/>
          </a:xfrm>
          <a:prstGeom prst="rect">
            <a:avLst/>
          </a:prstGeom>
          <a:solidFill>
            <a:srgbClr val="86CFE2"/>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panose="020B0502020202020204" pitchFamily="34" charset="0"/>
                <a:ea typeface="+mj-ea"/>
                <a:cs typeface="+mj-cs"/>
              </a:rPr>
              <a:t>hablar</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pic>
        <p:nvPicPr>
          <p:cNvPr id="14" name="Graphic 13" descr="Teacher">
            <a:extLst>
              <a:ext uri="{FF2B5EF4-FFF2-40B4-BE49-F238E27FC236}">
                <a16:creationId xmlns:a16="http://schemas.microsoft.com/office/drawing/2014/main" id="{4D71CA3C-E13D-B47C-8E58-FB4170313A0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251776" y="-108267"/>
            <a:ext cx="1043752" cy="1043752"/>
          </a:xfrm>
          <a:prstGeom prst="rect">
            <a:avLst/>
          </a:prstGeom>
        </p:spPr>
      </p:pic>
      <p:sp>
        <p:nvSpPr>
          <p:cNvPr id="16" name="Rectangle 15">
            <a:extLst>
              <a:ext uri="{FF2B5EF4-FFF2-40B4-BE49-F238E27FC236}">
                <a16:creationId xmlns:a16="http://schemas.microsoft.com/office/drawing/2014/main" id="{C9E8438D-AA57-014E-23FE-9B9DCBDD1DE7}"/>
              </a:ext>
            </a:extLst>
          </p:cNvPr>
          <p:cNvSpPr/>
          <p:nvPr/>
        </p:nvSpPr>
        <p:spPr>
          <a:xfrm>
            <a:off x="5158685" y="2092899"/>
            <a:ext cx="4973701" cy="845775"/>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srgbClr val="4472C4">
                    <a:lumMod val="50000"/>
                  </a:srgbClr>
                </a:solidFill>
                <a:latin typeface="Century Gothic" panose="020B0502020202020204" pitchFamily="34" charset="0"/>
              </a:rPr>
              <a:t>How many doors are there in class?</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7" name="TextBox 16">
            <a:extLst>
              <a:ext uri="{FF2B5EF4-FFF2-40B4-BE49-F238E27FC236}">
                <a16:creationId xmlns:a16="http://schemas.microsoft.com/office/drawing/2014/main" id="{5DB8C363-24B9-C3F1-82E6-F35916A89AC2}"/>
              </a:ext>
            </a:extLst>
          </p:cNvPr>
          <p:cNvSpPr txBox="1"/>
          <p:nvPr/>
        </p:nvSpPr>
        <p:spPr>
          <a:xfrm>
            <a:off x="10007600" y="6250351"/>
            <a:ext cx="2184400" cy="400110"/>
          </a:xfrm>
          <a:prstGeom prst="rect">
            <a:avLst/>
          </a:prstGeom>
          <a:solidFill>
            <a:srgbClr val="CEEAB0"/>
          </a:solid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tra</a:t>
            </a:r>
            <a:r>
              <a:rPr lang="en-GB" sz="2000" b="1" dirty="0" err="1">
                <a:solidFill>
                  <a:srgbClr val="002060"/>
                </a:solidFill>
                <a:latin typeface="Century Gothic" panose="020B0502020202020204" pitchFamily="34" charset="0"/>
              </a:rPr>
              <a:t>baja</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work</a:t>
            </a:r>
            <a:endParaRPr lang="en-GB" sz="2000" dirty="0">
              <a:solidFill>
                <a:srgbClr val="002060"/>
              </a:solidFill>
              <a:latin typeface="Century Gothic" panose="020B0502020202020204" pitchFamily="34" charset="0"/>
            </a:endParaRPr>
          </a:p>
        </p:txBody>
      </p:sp>
      <p:sp>
        <p:nvSpPr>
          <p:cNvPr id="18" name="TextBox 17">
            <a:extLst>
              <a:ext uri="{FF2B5EF4-FFF2-40B4-BE49-F238E27FC236}">
                <a16:creationId xmlns:a16="http://schemas.microsoft.com/office/drawing/2014/main" id="{06532038-A3DA-8986-7B15-BD1E58E4575C}"/>
              </a:ext>
            </a:extLst>
          </p:cNvPr>
          <p:cNvSpPr txBox="1"/>
          <p:nvPr/>
        </p:nvSpPr>
        <p:spPr>
          <a:xfrm>
            <a:off x="8811439" y="341963"/>
            <a:ext cx="1196161" cy="646331"/>
          </a:xfrm>
          <a:prstGeom prst="rect">
            <a:avLst/>
          </a:prstGeom>
          <a:noFill/>
        </p:spPr>
        <p:txBody>
          <a:bodyPr wrap="none" rtlCol="0">
            <a:spAutoFit/>
          </a:bodyPr>
          <a:lstStyle/>
          <a:p>
            <a:r>
              <a:rPr lang="en-GB" sz="3600" b="1" dirty="0">
                <a:solidFill>
                  <a:srgbClr val="002060"/>
                </a:solidFill>
                <a:latin typeface="Century Gothic" panose="020B0502020202020204" pitchFamily="34" charset="0"/>
              </a:rPr>
              <a:t>[5</a:t>
            </a:r>
            <a:r>
              <a:rPr lang="en-GB" sz="3600" dirty="0">
                <a:solidFill>
                  <a:srgbClr val="002060"/>
                </a:solidFill>
                <a:latin typeface="Century Gothic" panose="020B0502020202020204" pitchFamily="34" charset="0"/>
              </a:rPr>
              <a:t>/6</a:t>
            </a:r>
            <a:r>
              <a:rPr lang="en-GB" sz="3600" b="1" dirty="0">
                <a:solidFill>
                  <a:srgbClr val="002060"/>
                </a:solidFill>
                <a:latin typeface="Century Gothic" panose="020B0502020202020204" pitchFamily="34" charset="0"/>
              </a:rPr>
              <a:t>]</a:t>
            </a:r>
            <a:endParaRPr lang="en-GB" sz="3600" dirty="0">
              <a:solidFill>
                <a:srgbClr val="002060"/>
              </a:solidFill>
              <a:latin typeface="Century Gothic" panose="020B0502020202020204" pitchFamily="34" charset="0"/>
            </a:endParaRPr>
          </a:p>
        </p:txBody>
      </p:sp>
      <p:pic>
        <p:nvPicPr>
          <p:cNvPr id="19" name="Picture 2" descr="Pen, Write, Pencil, Writing Tool, Work, Message, Blue">
            <a:extLst>
              <a:ext uri="{FF2B5EF4-FFF2-40B4-BE49-F238E27FC236}">
                <a16:creationId xmlns:a16="http://schemas.microsoft.com/office/drawing/2014/main" id="{9A880BDD-5EBD-684E-4EF8-D8199D34BC4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229538" y="190582"/>
            <a:ext cx="782801" cy="782801"/>
          </a:xfrm>
          <a:prstGeom prst="rect">
            <a:avLst/>
          </a:prstGeom>
          <a:noFill/>
          <a:extLst>
            <a:ext uri="{909E8E84-426E-40DD-AFC4-6F175D3DCCD1}">
              <a14:hiddenFill xmlns:a14="http://schemas.microsoft.com/office/drawing/2010/main">
                <a:solidFill>
                  <a:srgbClr val="FFFFFF"/>
                </a:solidFill>
              </a14:hiddenFill>
            </a:ext>
          </a:extLst>
        </p:spPr>
      </p:pic>
      <p:sp>
        <p:nvSpPr>
          <p:cNvPr id="20" name="Title 1">
            <a:extLst>
              <a:ext uri="{FF2B5EF4-FFF2-40B4-BE49-F238E27FC236}">
                <a16:creationId xmlns:a16="http://schemas.microsoft.com/office/drawing/2014/main" id="{4739824E-1397-BB22-65C0-4282EB610205}"/>
              </a:ext>
            </a:extLst>
          </p:cNvPr>
          <p:cNvSpPr txBox="1">
            <a:spLocks/>
          </p:cNvSpPr>
          <p:nvPr/>
        </p:nvSpPr>
        <p:spPr>
          <a:xfrm>
            <a:off x="9766596" y="1017376"/>
            <a:ext cx="1177198" cy="400110"/>
          </a:xfrm>
          <a:prstGeom prst="rect">
            <a:avLst/>
          </a:prstGeom>
          <a:solidFill>
            <a:srgbClr val="92D05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dirty="0">
                <a:solidFill>
                  <a:srgbClr val="002060"/>
                </a:solidFill>
                <a:latin typeface="Century Gothic" panose="020B0502020202020204" pitchFamily="34" charset="0"/>
              </a:rPr>
              <a:t>escribir</a:t>
            </a:r>
          </a:p>
        </p:txBody>
      </p:sp>
      <p:pic>
        <p:nvPicPr>
          <p:cNvPr id="21" name="Google Shape;221;p10">
            <a:extLst>
              <a:ext uri="{FF2B5EF4-FFF2-40B4-BE49-F238E27FC236}">
                <a16:creationId xmlns:a16="http://schemas.microsoft.com/office/drawing/2014/main" id="{D31B8D2E-76F6-9BE9-04FF-84233243FE08}"/>
              </a:ext>
            </a:extLst>
          </p:cNvPr>
          <p:cNvPicPr preferRelativeResize="0"/>
          <p:nvPr/>
        </p:nvPicPr>
        <p:blipFill rotWithShape="1">
          <a:blip r:embed="rId8">
            <a:alphaModFix/>
          </a:blip>
          <a:srcRect/>
          <a:stretch/>
        </p:blipFill>
        <p:spPr>
          <a:xfrm>
            <a:off x="10814986" y="1315330"/>
            <a:ext cx="1166103" cy="1183191"/>
          </a:xfrm>
          <a:prstGeom prst="rect">
            <a:avLst/>
          </a:prstGeom>
          <a:noFill/>
          <a:ln>
            <a:noFill/>
          </a:ln>
        </p:spPr>
      </p:pic>
      <p:sp>
        <p:nvSpPr>
          <p:cNvPr id="22" name="Title 1">
            <a:extLst>
              <a:ext uri="{FF2B5EF4-FFF2-40B4-BE49-F238E27FC236}">
                <a16:creationId xmlns:a16="http://schemas.microsoft.com/office/drawing/2014/main" id="{93244A78-A9B8-C68B-41D7-377E33485C4A}"/>
              </a:ext>
            </a:extLst>
          </p:cNvPr>
          <p:cNvSpPr txBox="1">
            <a:spLocks/>
          </p:cNvSpPr>
          <p:nvPr/>
        </p:nvSpPr>
        <p:spPr>
          <a:xfrm>
            <a:off x="10698358" y="2369071"/>
            <a:ext cx="1399358" cy="400110"/>
          </a:xfrm>
          <a:prstGeom prst="rect">
            <a:avLst/>
          </a:prstGeom>
          <a:solidFill>
            <a:srgbClr val="68D5C8"/>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escuchar</a:t>
            </a:r>
            <a:endParaRPr lang="en-GB" sz="2000" b="1" dirty="0">
              <a:solidFill>
                <a:schemeClr val="bg1"/>
              </a:solidFill>
              <a:latin typeface="Century Gothic" panose="020B0502020202020204" pitchFamily="34" charset="0"/>
            </a:endParaRPr>
          </a:p>
        </p:txBody>
      </p:sp>
      <p:sp>
        <p:nvSpPr>
          <p:cNvPr id="36" name="Speech Bubble: Oval 35">
            <a:hlinkClick r:id="" action="ppaction://noaction">
              <a:snd r:embed="rId9" name="s8-12_11.wav"/>
            </a:hlinkClick>
            <a:extLst>
              <a:ext uri="{FF2B5EF4-FFF2-40B4-BE49-F238E27FC236}">
                <a16:creationId xmlns:a16="http://schemas.microsoft.com/office/drawing/2014/main" id="{FB1859AA-77D6-EA68-8590-BD4BE7DA6FA6}"/>
              </a:ext>
            </a:extLst>
          </p:cNvPr>
          <p:cNvSpPr/>
          <p:nvPr/>
        </p:nvSpPr>
        <p:spPr>
          <a:xfrm>
            <a:off x="46679" y="4290369"/>
            <a:ext cx="7128753" cy="2403309"/>
          </a:xfrm>
          <a:prstGeom prst="wedgeEllipseCallout">
            <a:avLst>
              <a:gd name="adj1" fmla="val -34210"/>
              <a:gd name="adj2" fmla="val -65546"/>
            </a:avLst>
          </a:prstGeom>
          <a:solidFill>
            <a:srgbClr val="86CFE2"/>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1"/>
                </a:solidFill>
                <a:latin typeface="Segoe Print" panose="02000600000000000000" pitchFamily="2" charset="0"/>
              </a:rPr>
              <a:t>¿</a:t>
            </a:r>
            <a:r>
              <a:rPr lang="en-GB" sz="3200" b="1" dirty="0" err="1">
                <a:solidFill>
                  <a:schemeClr val="bg1"/>
                </a:solidFill>
                <a:latin typeface="Segoe Print" panose="02000600000000000000" pitchFamily="2" charset="0"/>
              </a:rPr>
              <a:t>Cuántas</a:t>
            </a:r>
            <a:r>
              <a:rPr lang="en-GB" sz="3200" b="1" dirty="0">
                <a:solidFill>
                  <a:schemeClr val="bg1"/>
                </a:solidFill>
                <a:latin typeface="Segoe Print" panose="02000600000000000000" pitchFamily="2" charset="0"/>
              </a:rPr>
              <a:t>  </a:t>
            </a:r>
            <a:r>
              <a:rPr lang="en-GB" sz="3200" b="1" dirty="0" err="1">
                <a:solidFill>
                  <a:schemeClr val="bg1"/>
                </a:solidFill>
                <a:latin typeface="Segoe Print" panose="02000600000000000000" pitchFamily="2" charset="0"/>
              </a:rPr>
              <a:t>puertas</a:t>
            </a:r>
            <a:r>
              <a:rPr lang="en-GB" sz="3200" b="1" dirty="0">
                <a:solidFill>
                  <a:schemeClr val="bg1"/>
                </a:solidFill>
                <a:latin typeface="Segoe Print" panose="02000600000000000000" pitchFamily="2" charset="0"/>
              </a:rPr>
              <a:t>  hay  en  la  clase?</a:t>
            </a:r>
          </a:p>
        </p:txBody>
      </p:sp>
      <p:sp>
        <p:nvSpPr>
          <p:cNvPr id="37" name="Rounded Rectangle 11">
            <a:extLst>
              <a:ext uri="{FF2B5EF4-FFF2-40B4-BE49-F238E27FC236}">
                <a16:creationId xmlns:a16="http://schemas.microsoft.com/office/drawing/2014/main" id="{BC941D1F-B5A6-0EFB-F2E8-140B079749F2}"/>
              </a:ext>
            </a:extLst>
          </p:cNvPr>
          <p:cNvSpPr/>
          <p:nvPr/>
        </p:nvSpPr>
        <p:spPr>
          <a:xfrm>
            <a:off x="775514" y="4914969"/>
            <a:ext cx="2460359" cy="551916"/>
          </a:xfrm>
          <a:prstGeom prst="roundRect">
            <a:avLst/>
          </a:prstGeom>
          <a:solidFill>
            <a:srgbClr val="2994B2"/>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8" name="Rounded Rectangle 11">
            <a:extLst>
              <a:ext uri="{FF2B5EF4-FFF2-40B4-BE49-F238E27FC236}">
                <a16:creationId xmlns:a16="http://schemas.microsoft.com/office/drawing/2014/main" id="{51A0748E-FA64-C71D-CE59-3E1C39DE5243}"/>
              </a:ext>
            </a:extLst>
          </p:cNvPr>
          <p:cNvSpPr/>
          <p:nvPr/>
        </p:nvSpPr>
        <p:spPr>
          <a:xfrm>
            <a:off x="3277479" y="4928520"/>
            <a:ext cx="1764422" cy="551916"/>
          </a:xfrm>
          <a:prstGeom prst="roundRect">
            <a:avLst/>
          </a:prstGeom>
          <a:solidFill>
            <a:srgbClr val="2994B2"/>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9" name="Rounded Rectangle 11">
            <a:extLst>
              <a:ext uri="{FF2B5EF4-FFF2-40B4-BE49-F238E27FC236}">
                <a16:creationId xmlns:a16="http://schemas.microsoft.com/office/drawing/2014/main" id="{8713CBBE-7688-4583-CD7E-11AC8B363726}"/>
              </a:ext>
            </a:extLst>
          </p:cNvPr>
          <p:cNvSpPr/>
          <p:nvPr/>
        </p:nvSpPr>
        <p:spPr>
          <a:xfrm>
            <a:off x="2130157" y="5512511"/>
            <a:ext cx="631212" cy="551916"/>
          </a:xfrm>
          <a:prstGeom prst="roundRect">
            <a:avLst/>
          </a:prstGeom>
          <a:solidFill>
            <a:srgbClr val="2994B2"/>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0" name="Rounded Rectangle 11">
            <a:extLst>
              <a:ext uri="{FF2B5EF4-FFF2-40B4-BE49-F238E27FC236}">
                <a16:creationId xmlns:a16="http://schemas.microsoft.com/office/drawing/2014/main" id="{495F16A0-74A7-37A3-3E28-BD3DBC08B981}"/>
              </a:ext>
            </a:extLst>
          </p:cNvPr>
          <p:cNvSpPr/>
          <p:nvPr/>
        </p:nvSpPr>
        <p:spPr>
          <a:xfrm>
            <a:off x="5158685" y="4960595"/>
            <a:ext cx="1120018" cy="551916"/>
          </a:xfrm>
          <a:prstGeom prst="roundRect">
            <a:avLst/>
          </a:prstGeom>
          <a:solidFill>
            <a:srgbClr val="2994B2"/>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1" name="Rounded Rectangle 11">
            <a:extLst>
              <a:ext uri="{FF2B5EF4-FFF2-40B4-BE49-F238E27FC236}">
                <a16:creationId xmlns:a16="http://schemas.microsoft.com/office/drawing/2014/main" id="{7DF45210-C978-000B-7E55-C83678C9835C}"/>
              </a:ext>
            </a:extLst>
          </p:cNvPr>
          <p:cNvSpPr/>
          <p:nvPr/>
        </p:nvSpPr>
        <p:spPr>
          <a:xfrm>
            <a:off x="3652293" y="5515805"/>
            <a:ext cx="1447224" cy="551916"/>
          </a:xfrm>
          <a:prstGeom prst="roundRect">
            <a:avLst/>
          </a:prstGeom>
          <a:solidFill>
            <a:srgbClr val="2994B2"/>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 name="Speech Bubble: Rectangle with Corners Rounded 3">
            <a:hlinkClick r:id="" action="ppaction://noaction">
              <a:snd r:embed="rId10" name="s8-12_1.wav"/>
            </a:hlinkClick>
            <a:extLst>
              <a:ext uri="{FF2B5EF4-FFF2-40B4-BE49-F238E27FC236}">
                <a16:creationId xmlns:a16="http://schemas.microsoft.com/office/drawing/2014/main" id="{ECE0A48B-D9E1-E0E5-9EE9-13082A0A2117}"/>
              </a:ext>
            </a:extLst>
          </p:cNvPr>
          <p:cNvSpPr/>
          <p:nvPr/>
        </p:nvSpPr>
        <p:spPr>
          <a:xfrm>
            <a:off x="4224698" y="347820"/>
            <a:ext cx="4504603" cy="635887"/>
          </a:xfrm>
          <a:prstGeom prst="wedgeRoundRectCallout">
            <a:avLst>
              <a:gd name="adj1" fmla="val -53762"/>
              <a:gd name="adj2" fmla="val -43789"/>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dirty="0" err="1">
                <a:solidFill>
                  <a:schemeClr val="bg1"/>
                </a:solidFill>
                <a:latin typeface="Century Gothic" panose="020B0502020202020204" pitchFamily="34" charset="0"/>
              </a:rPr>
              <a:t>Trabaja</a:t>
            </a:r>
            <a:r>
              <a:rPr lang="en-GB" sz="2800" b="1" dirty="0">
                <a:solidFill>
                  <a:schemeClr val="bg1"/>
                </a:solidFill>
                <a:latin typeface="Century Gothic" panose="020B0502020202020204" pitchFamily="34" charset="0"/>
              </a:rPr>
              <a:t>* en </a:t>
            </a:r>
            <a:r>
              <a:rPr lang="en-GB" sz="2800" b="1" dirty="0" err="1">
                <a:solidFill>
                  <a:schemeClr val="bg1"/>
                </a:solidFill>
                <a:latin typeface="Century Gothic" panose="020B0502020202020204" pitchFamily="34" charset="0"/>
              </a:rPr>
              <a:t>grupos</a:t>
            </a:r>
            <a:r>
              <a:rPr lang="en-GB" sz="2800" b="1" dirty="0">
                <a:solidFill>
                  <a:schemeClr val="bg1"/>
                </a:solidFill>
                <a:latin typeface="Century Gothic" panose="020B0502020202020204" pitchFamily="34" charset="0"/>
              </a:rPr>
              <a:t> de 3. </a:t>
            </a:r>
            <a:endParaRPr lang="en-GB" sz="2800" dirty="0">
              <a:solidFill>
                <a:schemeClr val="bg1"/>
              </a:solidFill>
              <a:latin typeface="Century Gothic" panose="020B0502020202020204" pitchFamily="34" charset="0"/>
            </a:endParaRPr>
          </a:p>
        </p:txBody>
      </p:sp>
      <p:sp>
        <p:nvSpPr>
          <p:cNvPr id="5" name="Rounded Rectangle 11">
            <a:extLst>
              <a:ext uri="{FF2B5EF4-FFF2-40B4-BE49-F238E27FC236}">
                <a16:creationId xmlns:a16="http://schemas.microsoft.com/office/drawing/2014/main" id="{26BDC28E-C178-4729-D94B-8DC0E30B5B83}"/>
              </a:ext>
            </a:extLst>
          </p:cNvPr>
          <p:cNvSpPr/>
          <p:nvPr/>
        </p:nvSpPr>
        <p:spPr>
          <a:xfrm>
            <a:off x="2904297" y="5512511"/>
            <a:ext cx="631212" cy="551916"/>
          </a:xfrm>
          <a:prstGeom prst="roundRect">
            <a:avLst/>
          </a:prstGeom>
          <a:solidFill>
            <a:srgbClr val="2994B2"/>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86658786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7"/>
                                        </p:tgtEl>
                                      </p:cBhvr>
                                    </p:animEffect>
                                    <p:set>
                                      <p:cBhvr>
                                        <p:cTn id="7" dur="1" fill="hold">
                                          <p:stCondLst>
                                            <p:cond delay="4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8" restart="whenNotActive" fill="hold" evtFilter="cancelBubble" nodeType="interactiveSeq">
                <p:stCondLst>
                  <p:cond evt="onClick" delay="0">
                    <p:tgtEl>
                      <p:spTgt spid="3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38"/>
                                        </p:tgtEl>
                                      </p:cBhvr>
                                    </p:animEffect>
                                    <p:set>
                                      <p:cBhvr>
                                        <p:cTn id="13"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14" restart="whenNotActive" fill="hold" evtFilter="cancelBubble" nodeType="interactiveSeq">
                <p:stCondLst>
                  <p:cond evt="onClick" delay="0">
                    <p:tgtEl>
                      <p:spTgt spid="39"/>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39"/>
                                        </p:tgtEl>
                                      </p:cBhvr>
                                    </p:animEffect>
                                    <p:set>
                                      <p:cBhvr>
                                        <p:cTn id="19" dur="1" fill="hold">
                                          <p:stCondLst>
                                            <p:cond delay="4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20" restart="whenNotActive" fill="hold" evtFilter="cancelBubble" nodeType="interactiveSeq">
                <p:stCondLst>
                  <p:cond evt="onClick" delay="0">
                    <p:tgtEl>
                      <p:spTgt spid="40"/>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40"/>
                                        </p:tgtEl>
                                      </p:cBhvr>
                                    </p:animEffect>
                                    <p:set>
                                      <p:cBhvr>
                                        <p:cTn id="25"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26" restart="whenNotActive" fill="hold" evtFilter="cancelBubble" nodeType="interactiveSeq">
                <p:stCondLst>
                  <p:cond evt="onClick" delay="0">
                    <p:tgtEl>
                      <p:spTgt spid="41"/>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500"/>
                                        <p:tgtEl>
                                          <p:spTgt spid="41"/>
                                        </p:tgtEl>
                                      </p:cBhvr>
                                    </p:animEffect>
                                    <p:set>
                                      <p:cBhvr>
                                        <p:cTn id="31"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32" restart="whenNotActive" fill="hold" evtFilter="cancelBubble" nodeType="interactiveSeq">
                <p:stCondLst>
                  <p:cond evt="onClick" delay="0">
                    <p:tgtEl>
                      <p:spTgt spid="5"/>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5"/>
                                        </p:tgtEl>
                                      </p:cBhvr>
                                    </p:animEffect>
                                    <p:set>
                                      <p:cBhvr>
                                        <p:cTn id="37"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37" grpId="0" animBg="1"/>
      <p:bldP spid="38" grpId="0" animBg="1"/>
      <p:bldP spid="39" grpId="0" animBg="1"/>
      <p:bldP spid="40" grpId="0" animBg="1"/>
      <p:bldP spid="41" grpId="0" animBg="1"/>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s-AR" sz="3200" b="1" dirty="0" err="1">
                <a:solidFill>
                  <a:srgbClr val="002060"/>
                </a:solidFill>
                <a:latin typeface="Century Gothic"/>
                <a:ea typeface="Century Gothic"/>
                <a:cs typeface="Century Gothic"/>
                <a:sym typeface="Century Gothic"/>
              </a:rPr>
              <a:t>Follow</a:t>
            </a:r>
            <a:r>
              <a:rPr lang="es-AR" sz="3200" b="1" dirty="0">
                <a:solidFill>
                  <a:srgbClr val="002060"/>
                </a:solidFill>
                <a:latin typeface="Century Gothic"/>
                <a:ea typeface="Century Gothic"/>
                <a:cs typeface="Century Gothic"/>
                <a:sym typeface="Century Gothic"/>
              </a:rPr>
              <a:t> up 4: </a:t>
            </a:r>
            <a:endParaRPr lang="es-AR" sz="3200" dirty="0"/>
          </a:p>
        </p:txBody>
      </p:sp>
      <p:sp>
        <p:nvSpPr>
          <p:cNvPr id="3" name="Google Shape;167;p2">
            <a:extLst>
              <a:ext uri="{FF2B5EF4-FFF2-40B4-BE49-F238E27FC236}">
                <a16:creationId xmlns:a16="http://schemas.microsoft.com/office/drawing/2014/main" id="{33DFBD0B-5466-6E03-6E8A-C691D7279FF2}"/>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7" name="Speech Bubble: Oval 6">
            <a:hlinkClick r:id="" action="ppaction://noaction">
              <a:snd r:embed="rId3" name="s8-12_12.wav"/>
            </a:hlinkClick>
            <a:extLst>
              <a:ext uri="{FF2B5EF4-FFF2-40B4-BE49-F238E27FC236}">
                <a16:creationId xmlns:a16="http://schemas.microsoft.com/office/drawing/2014/main" id="{C178FFAA-4BB9-98CE-8CAB-49F30CC334A4}"/>
              </a:ext>
            </a:extLst>
          </p:cNvPr>
          <p:cNvSpPr/>
          <p:nvPr/>
        </p:nvSpPr>
        <p:spPr>
          <a:xfrm>
            <a:off x="317768" y="1363508"/>
            <a:ext cx="3758869" cy="1640935"/>
          </a:xfrm>
          <a:prstGeom prst="wedgeEllipseCallout">
            <a:avLst>
              <a:gd name="adj1" fmla="val -43119"/>
              <a:gd name="adj2" fmla="val -53627"/>
            </a:avLst>
          </a:prstGeom>
          <a:solidFill>
            <a:srgbClr val="FF3399"/>
          </a:solidFill>
          <a:ln>
            <a:solidFill>
              <a:srgbClr val="FF33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3200" b="1" i="1" dirty="0">
                <a:solidFill>
                  <a:prstClr val="white"/>
                </a:solidFill>
                <a:latin typeface="Century Gothic" panose="020B0502020202020204" pitchFamily="34" charset="0"/>
              </a:rPr>
              <a:t>¿</a:t>
            </a:r>
            <a:r>
              <a:rPr lang="en-GB" sz="3200" b="1" i="1" dirty="0" err="1">
                <a:solidFill>
                  <a:prstClr val="white"/>
                </a:solidFill>
                <a:latin typeface="Century Gothic" panose="020B0502020202020204" pitchFamily="34" charset="0"/>
              </a:rPr>
              <a:t>Bicicletas</a:t>
            </a:r>
            <a:r>
              <a:rPr lang="en-GB" sz="3200" b="1" i="1" dirty="0">
                <a:solidFill>
                  <a:prstClr val="white"/>
                </a:solidFill>
                <a:latin typeface="Century Gothic" panose="020B0502020202020204" pitchFamily="34" charset="0"/>
              </a:rPr>
              <a:t>?</a:t>
            </a:r>
          </a:p>
        </p:txBody>
      </p:sp>
      <p:pic>
        <p:nvPicPr>
          <p:cNvPr id="9" name="Google Shape;319;p15" descr="Speech Icon, Voice, Talking, Audio, Speech">
            <a:extLst>
              <a:ext uri="{FF2B5EF4-FFF2-40B4-BE49-F238E27FC236}">
                <a16:creationId xmlns:a16="http://schemas.microsoft.com/office/drawing/2014/main" id="{70748871-C7BB-E69D-101D-B92A8CC7750E}"/>
              </a:ext>
            </a:extLst>
          </p:cNvPr>
          <p:cNvPicPr preferRelativeResize="0"/>
          <p:nvPr/>
        </p:nvPicPr>
        <p:blipFill rotWithShape="1">
          <a:blip r:embed="rId4">
            <a:alphaModFix/>
          </a:blip>
          <a:srcRect/>
          <a:stretch/>
        </p:blipFill>
        <p:spPr>
          <a:xfrm>
            <a:off x="11131654" y="207539"/>
            <a:ext cx="776168" cy="776168"/>
          </a:xfrm>
          <a:prstGeom prst="rect">
            <a:avLst/>
          </a:prstGeom>
          <a:noFill/>
          <a:ln>
            <a:noFill/>
          </a:ln>
        </p:spPr>
      </p:pic>
      <p:sp>
        <p:nvSpPr>
          <p:cNvPr id="10" name="Title 1">
            <a:extLst>
              <a:ext uri="{FF2B5EF4-FFF2-40B4-BE49-F238E27FC236}">
                <a16:creationId xmlns:a16="http://schemas.microsoft.com/office/drawing/2014/main" id="{CD4DC245-0E8D-6556-ED2A-188431937E14}"/>
              </a:ext>
            </a:extLst>
          </p:cNvPr>
          <p:cNvSpPr txBox="1">
            <a:spLocks/>
          </p:cNvSpPr>
          <p:nvPr/>
        </p:nvSpPr>
        <p:spPr>
          <a:xfrm>
            <a:off x="10990005" y="1033556"/>
            <a:ext cx="1058732" cy="382081"/>
          </a:xfrm>
          <a:prstGeom prst="rect">
            <a:avLst/>
          </a:prstGeom>
          <a:solidFill>
            <a:srgbClr val="86CFE2"/>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panose="020B0502020202020204" pitchFamily="34" charset="0"/>
                <a:ea typeface="+mj-ea"/>
                <a:cs typeface="+mj-cs"/>
              </a:rPr>
              <a:t>hablar</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pic>
        <p:nvPicPr>
          <p:cNvPr id="14" name="Graphic 13" descr="Teacher">
            <a:extLst>
              <a:ext uri="{FF2B5EF4-FFF2-40B4-BE49-F238E27FC236}">
                <a16:creationId xmlns:a16="http://schemas.microsoft.com/office/drawing/2014/main" id="{4D71CA3C-E13D-B47C-8E58-FB4170313A0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251776" y="-108267"/>
            <a:ext cx="1043752" cy="1043752"/>
          </a:xfrm>
          <a:prstGeom prst="rect">
            <a:avLst/>
          </a:prstGeom>
        </p:spPr>
      </p:pic>
      <p:sp>
        <p:nvSpPr>
          <p:cNvPr id="16" name="Rectangle 15">
            <a:extLst>
              <a:ext uri="{FF2B5EF4-FFF2-40B4-BE49-F238E27FC236}">
                <a16:creationId xmlns:a16="http://schemas.microsoft.com/office/drawing/2014/main" id="{C9E8438D-AA57-014E-23FE-9B9DCBDD1DE7}"/>
              </a:ext>
            </a:extLst>
          </p:cNvPr>
          <p:cNvSpPr/>
          <p:nvPr/>
        </p:nvSpPr>
        <p:spPr>
          <a:xfrm>
            <a:off x="5158685" y="2092899"/>
            <a:ext cx="4973701" cy="845775"/>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srgbClr val="4472C4">
                    <a:lumMod val="50000"/>
                  </a:srgbClr>
                </a:solidFill>
                <a:latin typeface="Century Gothic" panose="020B0502020202020204" pitchFamily="34" charset="0"/>
              </a:rPr>
              <a:t>How many bikes are there at home?</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7" name="TextBox 16">
            <a:extLst>
              <a:ext uri="{FF2B5EF4-FFF2-40B4-BE49-F238E27FC236}">
                <a16:creationId xmlns:a16="http://schemas.microsoft.com/office/drawing/2014/main" id="{5DB8C363-24B9-C3F1-82E6-F35916A89AC2}"/>
              </a:ext>
            </a:extLst>
          </p:cNvPr>
          <p:cNvSpPr txBox="1"/>
          <p:nvPr/>
        </p:nvSpPr>
        <p:spPr>
          <a:xfrm>
            <a:off x="10007600" y="6250351"/>
            <a:ext cx="2184400" cy="400110"/>
          </a:xfrm>
          <a:prstGeom prst="rect">
            <a:avLst/>
          </a:prstGeom>
          <a:solidFill>
            <a:srgbClr val="CEEAB0"/>
          </a:solid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tra</a:t>
            </a:r>
            <a:r>
              <a:rPr lang="en-GB" sz="2000" b="1" dirty="0" err="1">
                <a:solidFill>
                  <a:srgbClr val="002060"/>
                </a:solidFill>
                <a:latin typeface="Century Gothic" panose="020B0502020202020204" pitchFamily="34" charset="0"/>
              </a:rPr>
              <a:t>baja</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work</a:t>
            </a:r>
            <a:endParaRPr lang="en-GB" sz="2000" dirty="0">
              <a:solidFill>
                <a:srgbClr val="002060"/>
              </a:solidFill>
              <a:latin typeface="Century Gothic" panose="020B0502020202020204" pitchFamily="34" charset="0"/>
            </a:endParaRPr>
          </a:p>
        </p:txBody>
      </p:sp>
      <p:sp>
        <p:nvSpPr>
          <p:cNvPr id="18" name="TextBox 17">
            <a:extLst>
              <a:ext uri="{FF2B5EF4-FFF2-40B4-BE49-F238E27FC236}">
                <a16:creationId xmlns:a16="http://schemas.microsoft.com/office/drawing/2014/main" id="{06532038-A3DA-8986-7B15-BD1E58E4575C}"/>
              </a:ext>
            </a:extLst>
          </p:cNvPr>
          <p:cNvSpPr txBox="1"/>
          <p:nvPr/>
        </p:nvSpPr>
        <p:spPr>
          <a:xfrm>
            <a:off x="8811439" y="341963"/>
            <a:ext cx="1196161" cy="646331"/>
          </a:xfrm>
          <a:prstGeom prst="rect">
            <a:avLst/>
          </a:prstGeom>
          <a:noFill/>
        </p:spPr>
        <p:txBody>
          <a:bodyPr wrap="none" rtlCol="0">
            <a:spAutoFit/>
          </a:bodyPr>
          <a:lstStyle/>
          <a:p>
            <a:r>
              <a:rPr lang="en-GB" sz="3600" b="1" dirty="0">
                <a:solidFill>
                  <a:srgbClr val="002060"/>
                </a:solidFill>
                <a:latin typeface="Century Gothic" panose="020B0502020202020204" pitchFamily="34" charset="0"/>
              </a:rPr>
              <a:t>[6</a:t>
            </a:r>
            <a:r>
              <a:rPr lang="en-GB" sz="3600" dirty="0">
                <a:solidFill>
                  <a:srgbClr val="002060"/>
                </a:solidFill>
                <a:latin typeface="Century Gothic" panose="020B0502020202020204" pitchFamily="34" charset="0"/>
              </a:rPr>
              <a:t>/6</a:t>
            </a:r>
            <a:r>
              <a:rPr lang="en-GB" sz="3600" b="1" dirty="0">
                <a:solidFill>
                  <a:srgbClr val="002060"/>
                </a:solidFill>
                <a:latin typeface="Century Gothic" panose="020B0502020202020204" pitchFamily="34" charset="0"/>
              </a:rPr>
              <a:t>]</a:t>
            </a:r>
            <a:endParaRPr lang="en-GB" sz="3600" dirty="0">
              <a:solidFill>
                <a:srgbClr val="002060"/>
              </a:solidFill>
              <a:latin typeface="Century Gothic" panose="020B0502020202020204" pitchFamily="34" charset="0"/>
            </a:endParaRPr>
          </a:p>
        </p:txBody>
      </p:sp>
      <p:pic>
        <p:nvPicPr>
          <p:cNvPr id="19" name="Picture 2" descr="Pen, Write, Pencil, Writing Tool, Work, Message, Blue">
            <a:extLst>
              <a:ext uri="{FF2B5EF4-FFF2-40B4-BE49-F238E27FC236}">
                <a16:creationId xmlns:a16="http://schemas.microsoft.com/office/drawing/2014/main" id="{9A880BDD-5EBD-684E-4EF8-D8199D34BC4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229538" y="190582"/>
            <a:ext cx="782801" cy="782801"/>
          </a:xfrm>
          <a:prstGeom prst="rect">
            <a:avLst/>
          </a:prstGeom>
          <a:noFill/>
          <a:extLst>
            <a:ext uri="{909E8E84-426E-40DD-AFC4-6F175D3DCCD1}">
              <a14:hiddenFill xmlns:a14="http://schemas.microsoft.com/office/drawing/2010/main">
                <a:solidFill>
                  <a:srgbClr val="FFFFFF"/>
                </a:solidFill>
              </a14:hiddenFill>
            </a:ext>
          </a:extLst>
        </p:spPr>
      </p:pic>
      <p:sp>
        <p:nvSpPr>
          <p:cNvPr id="20" name="Title 1">
            <a:extLst>
              <a:ext uri="{FF2B5EF4-FFF2-40B4-BE49-F238E27FC236}">
                <a16:creationId xmlns:a16="http://schemas.microsoft.com/office/drawing/2014/main" id="{4739824E-1397-BB22-65C0-4282EB610205}"/>
              </a:ext>
            </a:extLst>
          </p:cNvPr>
          <p:cNvSpPr txBox="1">
            <a:spLocks/>
          </p:cNvSpPr>
          <p:nvPr/>
        </p:nvSpPr>
        <p:spPr>
          <a:xfrm>
            <a:off x="9766596" y="1017376"/>
            <a:ext cx="1177198" cy="400110"/>
          </a:xfrm>
          <a:prstGeom prst="rect">
            <a:avLst/>
          </a:prstGeom>
          <a:solidFill>
            <a:srgbClr val="92D05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dirty="0">
                <a:solidFill>
                  <a:srgbClr val="002060"/>
                </a:solidFill>
                <a:latin typeface="Century Gothic" panose="020B0502020202020204" pitchFamily="34" charset="0"/>
              </a:rPr>
              <a:t>escribir</a:t>
            </a:r>
          </a:p>
        </p:txBody>
      </p:sp>
      <p:pic>
        <p:nvPicPr>
          <p:cNvPr id="21" name="Google Shape;221;p10">
            <a:extLst>
              <a:ext uri="{FF2B5EF4-FFF2-40B4-BE49-F238E27FC236}">
                <a16:creationId xmlns:a16="http://schemas.microsoft.com/office/drawing/2014/main" id="{D31B8D2E-76F6-9BE9-04FF-84233243FE08}"/>
              </a:ext>
            </a:extLst>
          </p:cNvPr>
          <p:cNvPicPr preferRelativeResize="0"/>
          <p:nvPr/>
        </p:nvPicPr>
        <p:blipFill rotWithShape="1">
          <a:blip r:embed="rId8">
            <a:alphaModFix/>
          </a:blip>
          <a:srcRect/>
          <a:stretch/>
        </p:blipFill>
        <p:spPr>
          <a:xfrm>
            <a:off x="10814986" y="1315330"/>
            <a:ext cx="1166103" cy="1183191"/>
          </a:xfrm>
          <a:prstGeom prst="rect">
            <a:avLst/>
          </a:prstGeom>
          <a:noFill/>
          <a:ln>
            <a:noFill/>
          </a:ln>
        </p:spPr>
      </p:pic>
      <p:sp>
        <p:nvSpPr>
          <p:cNvPr id="22" name="Title 1">
            <a:extLst>
              <a:ext uri="{FF2B5EF4-FFF2-40B4-BE49-F238E27FC236}">
                <a16:creationId xmlns:a16="http://schemas.microsoft.com/office/drawing/2014/main" id="{93244A78-A9B8-C68B-41D7-377E33485C4A}"/>
              </a:ext>
            </a:extLst>
          </p:cNvPr>
          <p:cNvSpPr txBox="1">
            <a:spLocks/>
          </p:cNvSpPr>
          <p:nvPr/>
        </p:nvSpPr>
        <p:spPr>
          <a:xfrm>
            <a:off x="10698358" y="2369071"/>
            <a:ext cx="1399358" cy="400110"/>
          </a:xfrm>
          <a:prstGeom prst="rect">
            <a:avLst/>
          </a:prstGeom>
          <a:solidFill>
            <a:srgbClr val="68D5C8"/>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escuchar</a:t>
            </a:r>
            <a:endParaRPr lang="en-GB" sz="2000" b="1" dirty="0">
              <a:solidFill>
                <a:schemeClr val="bg1"/>
              </a:solidFill>
              <a:latin typeface="Century Gothic" panose="020B0502020202020204" pitchFamily="34" charset="0"/>
            </a:endParaRPr>
          </a:p>
        </p:txBody>
      </p:sp>
      <p:sp>
        <p:nvSpPr>
          <p:cNvPr id="36" name="Speech Bubble: Oval 35">
            <a:hlinkClick r:id="" action="ppaction://noaction">
              <a:snd r:embed="rId9" name="s8-12_13.wav"/>
            </a:hlinkClick>
            <a:extLst>
              <a:ext uri="{FF2B5EF4-FFF2-40B4-BE49-F238E27FC236}">
                <a16:creationId xmlns:a16="http://schemas.microsoft.com/office/drawing/2014/main" id="{FB1859AA-77D6-EA68-8590-BD4BE7DA6FA6}"/>
              </a:ext>
            </a:extLst>
          </p:cNvPr>
          <p:cNvSpPr/>
          <p:nvPr/>
        </p:nvSpPr>
        <p:spPr>
          <a:xfrm>
            <a:off x="46679" y="4290369"/>
            <a:ext cx="7128753" cy="2403309"/>
          </a:xfrm>
          <a:prstGeom prst="wedgeEllipseCallout">
            <a:avLst>
              <a:gd name="adj1" fmla="val -34210"/>
              <a:gd name="adj2" fmla="val -65546"/>
            </a:avLst>
          </a:prstGeom>
          <a:solidFill>
            <a:srgbClr val="86CFE2"/>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1"/>
                </a:solidFill>
                <a:latin typeface="Segoe Print" panose="02000600000000000000" pitchFamily="2" charset="0"/>
              </a:rPr>
              <a:t>¿</a:t>
            </a:r>
            <a:r>
              <a:rPr lang="en-GB" sz="3200" b="1" dirty="0" err="1">
                <a:solidFill>
                  <a:schemeClr val="bg1"/>
                </a:solidFill>
                <a:latin typeface="Segoe Print" panose="02000600000000000000" pitchFamily="2" charset="0"/>
              </a:rPr>
              <a:t>Cuántas</a:t>
            </a:r>
            <a:r>
              <a:rPr lang="en-GB" sz="3200" b="1" dirty="0">
                <a:solidFill>
                  <a:schemeClr val="bg1"/>
                </a:solidFill>
                <a:latin typeface="Segoe Print" panose="02000600000000000000" pitchFamily="2" charset="0"/>
              </a:rPr>
              <a:t>  </a:t>
            </a:r>
            <a:r>
              <a:rPr lang="en-GB" sz="3200" b="1" dirty="0" err="1">
                <a:solidFill>
                  <a:schemeClr val="bg1"/>
                </a:solidFill>
                <a:latin typeface="Segoe Print" panose="02000600000000000000" pitchFamily="2" charset="0"/>
              </a:rPr>
              <a:t>bicicletas</a:t>
            </a:r>
            <a:r>
              <a:rPr lang="en-GB" sz="3200" b="1" dirty="0">
                <a:solidFill>
                  <a:schemeClr val="bg1"/>
                </a:solidFill>
                <a:latin typeface="Segoe Print" panose="02000600000000000000" pitchFamily="2" charset="0"/>
              </a:rPr>
              <a:t> hay  </a:t>
            </a:r>
            <a:r>
              <a:rPr lang="en-GB" sz="3200" b="1" dirty="0" err="1">
                <a:solidFill>
                  <a:schemeClr val="bg1"/>
                </a:solidFill>
                <a:latin typeface="Segoe Print" panose="02000600000000000000" pitchFamily="2" charset="0"/>
              </a:rPr>
              <a:t>en</a:t>
            </a:r>
            <a:r>
              <a:rPr lang="en-GB" sz="3200" b="1" dirty="0">
                <a:solidFill>
                  <a:schemeClr val="bg1"/>
                </a:solidFill>
                <a:latin typeface="Segoe Print" panose="02000600000000000000" pitchFamily="2" charset="0"/>
              </a:rPr>
              <a:t>  casa?</a:t>
            </a:r>
          </a:p>
        </p:txBody>
      </p:sp>
      <p:sp>
        <p:nvSpPr>
          <p:cNvPr id="37" name="Rounded Rectangle 11">
            <a:extLst>
              <a:ext uri="{FF2B5EF4-FFF2-40B4-BE49-F238E27FC236}">
                <a16:creationId xmlns:a16="http://schemas.microsoft.com/office/drawing/2014/main" id="{BC941D1F-B5A6-0EFB-F2E8-140B079749F2}"/>
              </a:ext>
            </a:extLst>
          </p:cNvPr>
          <p:cNvSpPr/>
          <p:nvPr/>
        </p:nvSpPr>
        <p:spPr>
          <a:xfrm>
            <a:off x="1189784" y="4896811"/>
            <a:ext cx="2460359" cy="551916"/>
          </a:xfrm>
          <a:prstGeom prst="roundRect">
            <a:avLst/>
          </a:prstGeom>
          <a:solidFill>
            <a:srgbClr val="2994B2"/>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8" name="Rounded Rectangle 11">
            <a:extLst>
              <a:ext uri="{FF2B5EF4-FFF2-40B4-BE49-F238E27FC236}">
                <a16:creationId xmlns:a16="http://schemas.microsoft.com/office/drawing/2014/main" id="{51A0748E-FA64-C71D-CE59-3E1C39DE5243}"/>
              </a:ext>
            </a:extLst>
          </p:cNvPr>
          <p:cNvSpPr/>
          <p:nvPr/>
        </p:nvSpPr>
        <p:spPr>
          <a:xfrm>
            <a:off x="3773652" y="4860092"/>
            <a:ext cx="2089266" cy="551916"/>
          </a:xfrm>
          <a:prstGeom prst="roundRect">
            <a:avLst/>
          </a:prstGeom>
          <a:solidFill>
            <a:srgbClr val="2994B2"/>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9" name="Rounded Rectangle 11">
            <a:extLst>
              <a:ext uri="{FF2B5EF4-FFF2-40B4-BE49-F238E27FC236}">
                <a16:creationId xmlns:a16="http://schemas.microsoft.com/office/drawing/2014/main" id="{8713CBBE-7688-4583-CD7E-11AC8B363726}"/>
              </a:ext>
            </a:extLst>
          </p:cNvPr>
          <p:cNvSpPr/>
          <p:nvPr/>
        </p:nvSpPr>
        <p:spPr>
          <a:xfrm>
            <a:off x="3080835" y="5512511"/>
            <a:ext cx="631212" cy="551916"/>
          </a:xfrm>
          <a:prstGeom prst="roundRect">
            <a:avLst/>
          </a:prstGeom>
          <a:solidFill>
            <a:srgbClr val="2994B2"/>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0" name="Rounded Rectangle 11">
            <a:extLst>
              <a:ext uri="{FF2B5EF4-FFF2-40B4-BE49-F238E27FC236}">
                <a16:creationId xmlns:a16="http://schemas.microsoft.com/office/drawing/2014/main" id="{495F16A0-74A7-37A3-3E28-BD3DBC08B981}"/>
              </a:ext>
            </a:extLst>
          </p:cNvPr>
          <p:cNvSpPr/>
          <p:nvPr/>
        </p:nvSpPr>
        <p:spPr>
          <a:xfrm>
            <a:off x="1819096" y="5493779"/>
            <a:ext cx="1120018" cy="551916"/>
          </a:xfrm>
          <a:prstGeom prst="roundRect">
            <a:avLst/>
          </a:prstGeom>
          <a:solidFill>
            <a:srgbClr val="2994B2"/>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1" name="Rounded Rectangle 11">
            <a:extLst>
              <a:ext uri="{FF2B5EF4-FFF2-40B4-BE49-F238E27FC236}">
                <a16:creationId xmlns:a16="http://schemas.microsoft.com/office/drawing/2014/main" id="{7DF45210-C978-000B-7E55-C83678C9835C}"/>
              </a:ext>
            </a:extLst>
          </p:cNvPr>
          <p:cNvSpPr/>
          <p:nvPr/>
        </p:nvSpPr>
        <p:spPr>
          <a:xfrm>
            <a:off x="3773652" y="5492023"/>
            <a:ext cx="1447224" cy="551916"/>
          </a:xfrm>
          <a:prstGeom prst="roundRect">
            <a:avLst/>
          </a:prstGeom>
          <a:solidFill>
            <a:srgbClr val="2994B2"/>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 name="Speech Bubble: Rectangle with Corners Rounded 3">
            <a:hlinkClick r:id="" action="ppaction://noaction">
              <a:snd r:embed="rId10" name="s8-12_1.wav"/>
            </a:hlinkClick>
            <a:extLst>
              <a:ext uri="{FF2B5EF4-FFF2-40B4-BE49-F238E27FC236}">
                <a16:creationId xmlns:a16="http://schemas.microsoft.com/office/drawing/2014/main" id="{D0193985-D43B-4B61-E7CD-2CC5B642776E}"/>
              </a:ext>
            </a:extLst>
          </p:cNvPr>
          <p:cNvSpPr/>
          <p:nvPr/>
        </p:nvSpPr>
        <p:spPr>
          <a:xfrm>
            <a:off x="4224698" y="347820"/>
            <a:ext cx="4504603" cy="635887"/>
          </a:xfrm>
          <a:prstGeom prst="wedgeRoundRectCallout">
            <a:avLst>
              <a:gd name="adj1" fmla="val -53762"/>
              <a:gd name="adj2" fmla="val -43789"/>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dirty="0" err="1">
                <a:solidFill>
                  <a:schemeClr val="bg1"/>
                </a:solidFill>
                <a:latin typeface="Century Gothic" panose="020B0502020202020204" pitchFamily="34" charset="0"/>
              </a:rPr>
              <a:t>Trabaja</a:t>
            </a:r>
            <a:r>
              <a:rPr lang="en-GB" sz="2800" b="1" dirty="0">
                <a:solidFill>
                  <a:schemeClr val="bg1"/>
                </a:solidFill>
                <a:latin typeface="Century Gothic" panose="020B0502020202020204" pitchFamily="34" charset="0"/>
              </a:rPr>
              <a:t>* en </a:t>
            </a:r>
            <a:r>
              <a:rPr lang="en-GB" sz="2800" b="1" dirty="0" err="1">
                <a:solidFill>
                  <a:schemeClr val="bg1"/>
                </a:solidFill>
                <a:latin typeface="Century Gothic" panose="020B0502020202020204" pitchFamily="34" charset="0"/>
              </a:rPr>
              <a:t>grupos</a:t>
            </a:r>
            <a:r>
              <a:rPr lang="en-GB" sz="2800" b="1" dirty="0">
                <a:solidFill>
                  <a:schemeClr val="bg1"/>
                </a:solidFill>
                <a:latin typeface="Century Gothic" panose="020B0502020202020204" pitchFamily="34" charset="0"/>
              </a:rPr>
              <a:t> de 3. </a:t>
            </a:r>
            <a:endParaRPr lang="en-GB" sz="28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130856237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7"/>
                                        </p:tgtEl>
                                      </p:cBhvr>
                                    </p:animEffect>
                                    <p:set>
                                      <p:cBhvr>
                                        <p:cTn id="7" dur="1" fill="hold">
                                          <p:stCondLst>
                                            <p:cond delay="4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8" restart="whenNotActive" fill="hold" evtFilter="cancelBubble" nodeType="interactiveSeq">
                <p:stCondLst>
                  <p:cond evt="onClick" delay="0">
                    <p:tgtEl>
                      <p:spTgt spid="3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38"/>
                                        </p:tgtEl>
                                      </p:cBhvr>
                                    </p:animEffect>
                                    <p:set>
                                      <p:cBhvr>
                                        <p:cTn id="13"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14" restart="whenNotActive" fill="hold" evtFilter="cancelBubble" nodeType="interactiveSeq">
                <p:stCondLst>
                  <p:cond evt="onClick" delay="0">
                    <p:tgtEl>
                      <p:spTgt spid="39"/>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39"/>
                                        </p:tgtEl>
                                      </p:cBhvr>
                                    </p:animEffect>
                                    <p:set>
                                      <p:cBhvr>
                                        <p:cTn id="19" dur="1" fill="hold">
                                          <p:stCondLst>
                                            <p:cond delay="4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20" restart="whenNotActive" fill="hold" evtFilter="cancelBubble" nodeType="interactiveSeq">
                <p:stCondLst>
                  <p:cond evt="onClick" delay="0">
                    <p:tgtEl>
                      <p:spTgt spid="40"/>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40"/>
                                        </p:tgtEl>
                                      </p:cBhvr>
                                    </p:animEffect>
                                    <p:set>
                                      <p:cBhvr>
                                        <p:cTn id="25"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26" restart="whenNotActive" fill="hold" evtFilter="cancelBubble" nodeType="interactiveSeq">
                <p:stCondLst>
                  <p:cond evt="onClick" delay="0">
                    <p:tgtEl>
                      <p:spTgt spid="41"/>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500"/>
                                        <p:tgtEl>
                                          <p:spTgt spid="41"/>
                                        </p:tgtEl>
                                      </p:cBhvr>
                                    </p:animEffect>
                                    <p:set>
                                      <p:cBhvr>
                                        <p:cTn id="31"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childTnLst>
        </p:cTn>
      </p:par>
    </p:tnLst>
    <p:bldLst>
      <p:bldP spid="37" grpId="0" animBg="1"/>
      <p:bldP spid="38" grpId="0" animBg="1"/>
      <p:bldP spid="39" grpId="0" animBg="1"/>
      <p:bldP spid="40" grpId="0" animBg="1"/>
      <p:bldP spid="4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graphicFrame>
        <p:nvGraphicFramePr>
          <p:cNvPr id="115" name="Table 4">
            <a:extLst>
              <a:ext uri="{FF2B5EF4-FFF2-40B4-BE49-F238E27FC236}">
                <a16:creationId xmlns:a16="http://schemas.microsoft.com/office/drawing/2014/main" id="{62FCF942-8D07-42EC-9E23-DD26F4118BC6}"/>
              </a:ext>
            </a:extLst>
          </p:cNvPr>
          <p:cNvGraphicFramePr>
            <a:graphicFrameLocks noGrp="1"/>
          </p:cNvGraphicFramePr>
          <p:nvPr>
            <p:extLst>
              <p:ext uri="{D42A27DB-BD31-4B8C-83A1-F6EECF244321}">
                <p14:modId xmlns:p14="http://schemas.microsoft.com/office/powerpoint/2010/main" val="734328315"/>
              </p:ext>
            </p:extLst>
          </p:nvPr>
        </p:nvGraphicFramePr>
        <p:xfrm>
          <a:off x="194293" y="1085949"/>
          <a:ext cx="10045214" cy="5636554"/>
        </p:xfrm>
        <a:graphic>
          <a:graphicData uri="http://schemas.openxmlformats.org/drawingml/2006/table">
            <a:tbl>
              <a:tblPr firstRow="1" bandRow="1">
                <a:tableStyleId>{5940675A-B579-460E-94D1-54222C63F5DA}</a:tableStyleId>
              </a:tblPr>
              <a:tblGrid>
                <a:gridCol w="1469875">
                  <a:extLst>
                    <a:ext uri="{9D8B030D-6E8A-4147-A177-3AD203B41FA5}">
                      <a16:colId xmlns:a16="http://schemas.microsoft.com/office/drawing/2014/main" val="1203737284"/>
                    </a:ext>
                  </a:extLst>
                </a:gridCol>
                <a:gridCol w="2811879">
                  <a:extLst>
                    <a:ext uri="{9D8B030D-6E8A-4147-A177-3AD203B41FA5}">
                      <a16:colId xmlns:a16="http://schemas.microsoft.com/office/drawing/2014/main" val="1810222861"/>
                    </a:ext>
                  </a:extLst>
                </a:gridCol>
                <a:gridCol w="2813476">
                  <a:extLst>
                    <a:ext uri="{9D8B030D-6E8A-4147-A177-3AD203B41FA5}">
                      <a16:colId xmlns:a16="http://schemas.microsoft.com/office/drawing/2014/main" val="274413866"/>
                    </a:ext>
                  </a:extLst>
                </a:gridCol>
                <a:gridCol w="2949984">
                  <a:extLst>
                    <a:ext uri="{9D8B030D-6E8A-4147-A177-3AD203B41FA5}">
                      <a16:colId xmlns:a16="http://schemas.microsoft.com/office/drawing/2014/main" val="2706468897"/>
                    </a:ext>
                  </a:extLst>
                </a:gridCol>
              </a:tblGrid>
              <a:tr h="805222">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err="1">
                          <a:solidFill>
                            <a:srgbClr val="00B0F0"/>
                          </a:solidFill>
                          <a:latin typeface="Century Gothic" panose="020B0502020202020204" pitchFamily="34" charset="0"/>
                        </a:rPr>
                        <a:t>el</a:t>
                      </a:r>
                      <a:r>
                        <a:rPr lang="en-GB" sz="2800" b="1" dirty="0">
                          <a:solidFill>
                            <a:srgbClr val="00B0F0"/>
                          </a:solidFill>
                          <a:latin typeface="Century Gothic" panose="020B0502020202020204" pitchFamily="34" charset="0"/>
                        </a:rPr>
                        <a:t> </a:t>
                      </a:r>
                      <a:r>
                        <a:rPr lang="en-GB" sz="2800" b="1" dirty="0" err="1">
                          <a:solidFill>
                            <a:srgbClr val="00B0F0"/>
                          </a:solidFill>
                          <a:latin typeface="Century Gothic" panose="020B0502020202020204" pitchFamily="34" charset="0"/>
                        </a:rPr>
                        <a:t>papel</a:t>
                      </a:r>
                      <a:endParaRPr lang="en-GB" sz="2800" b="1" dirty="0">
                        <a:solidFill>
                          <a:srgbClr val="00B0F0"/>
                        </a:solidFill>
                        <a:latin typeface="Century Gothic" panose="020B0502020202020204" pitchFamily="34" charset="0"/>
                      </a:endParaRPr>
                    </a:p>
                  </a:txBody>
                  <a:tcPr/>
                </a:tc>
                <a:tc>
                  <a:txBody>
                    <a:bodyPr/>
                    <a:lstStyle/>
                    <a:p>
                      <a:r>
                        <a:rPr lang="en-GB" sz="2800" b="1" dirty="0" err="1">
                          <a:solidFill>
                            <a:srgbClr val="00B0F0"/>
                          </a:solidFill>
                          <a:latin typeface="Century Gothic" panose="020B0502020202020204" pitchFamily="34" charset="0"/>
                        </a:rPr>
                        <a:t>vieja</a:t>
                      </a:r>
                      <a:endParaRPr lang="en-GB" sz="3200" b="1" dirty="0">
                        <a:solidFill>
                          <a:srgbClr val="00B0F0"/>
                        </a:solidFill>
                        <a:latin typeface="Century Gothic" panose="020B0502020202020204" pitchFamily="34" charset="0"/>
                      </a:endParaRPr>
                    </a:p>
                  </a:txBody>
                  <a:tcPr/>
                </a:tc>
                <a:tc>
                  <a:txBody>
                    <a:bodyPr/>
                    <a:lstStyle/>
                    <a:p>
                      <a:r>
                        <a:rPr lang="en-GB" sz="2800" b="1" dirty="0" err="1">
                          <a:solidFill>
                            <a:srgbClr val="00B0F0"/>
                          </a:solidFill>
                          <a:latin typeface="Century Gothic" panose="020B0502020202020204" pitchFamily="34" charset="0"/>
                        </a:rPr>
                        <a:t>el</a:t>
                      </a:r>
                      <a:r>
                        <a:rPr lang="en-GB" sz="2800" b="1" dirty="0">
                          <a:solidFill>
                            <a:srgbClr val="00B0F0"/>
                          </a:solidFill>
                          <a:latin typeface="Century Gothic" panose="020B0502020202020204" pitchFamily="34" charset="0"/>
                        </a:rPr>
                        <a:t> </a:t>
                      </a:r>
                      <a:r>
                        <a:rPr lang="en-GB" sz="2800" b="1" dirty="0" err="1">
                          <a:solidFill>
                            <a:srgbClr val="00B0F0"/>
                          </a:solidFill>
                          <a:latin typeface="Century Gothic" panose="020B0502020202020204" pitchFamily="34" charset="0"/>
                        </a:rPr>
                        <a:t>instrumento</a:t>
                      </a:r>
                      <a:endParaRPr lang="en-GB" sz="28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1256656619"/>
                  </a:ext>
                </a:extLst>
              </a:tr>
              <a:tr h="805222">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00B0F0"/>
                          </a:solidFill>
                          <a:latin typeface="Century Gothic" panose="020B0502020202020204" pitchFamily="34" charset="0"/>
                        </a:rPr>
                        <a:t>la </a:t>
                      </a:r>
                      <a:r>
                        <a:rPr lang="en-GB" sz="2800" b="1" dirty="0" err="1">
                          <a:solidFill>
                            <a:srgbClr val="00B0F0"/>
                          </a:solidFill>
                          <a:latin typeface="Century Gothic" panose="020B0502020202020204" pitchFamily="34" charset="0"/>
                        </a:rPr>
                        <a:t>cosa</a:t>
                      </a:r>
                      <a:endParaRPr lang="en-GB" sz="2800" b="1" dirty="0">
                        <a:solidFill>
                          <a:srgbClr val="00B0F0"/>
                        </a:solidFill>
                        <a:latin typeface="Century Gothic" panose="020B0502020202020204" pitchFamily="34" charset="0"/>
                      </a:endParaRPr>
                    </a:p>
                  </a:txBody>
                  <a:tcPr/>
                </a:tc>
                <a:tc>
                  <a:txBody>
                    <a:bodyPr/>
                    <a:lstStyle/>
                    <a:p>
                      <a:r>
                        <a:rPr lang="en-GB" sz="2800" b="1" dirty="0" err="1">
                          <a:solidFill>
                            <a:srgbClr val="00B0F0"/>
                          </a:solidFill>
                          <a:latin typeface="Century Gothic" panose="020B0502020202020204" pitchFamily="34" charset="0"/>
                        </a:rPr>
                        <a:t>raro</a:t>
                      </a:r>
                      <a:endParaRPr lang="en-GB" sz="2800" b="0" dirty="0">
                        <a:solidFill>
                          <a:srgbClr val="00B0F0"/>
                        </a:solidFill>
                        <a:latin typeface="Century Gothic" panose="020B0502020202020204" pitchFamily="34" charset="0"/>
                      </a:endParaRPr>
                    </a:p>
                  </a:txBody>
                  <a:tcPr/>
                </a:tc>
                <a:tc>
                  <a:txBody>
                    <a:bodyPr/>
                    <a:lstStyle/>
                    <a:p>
                      <a:r>
                        <a:rPr lang="en-GB" sz="2800" b="1" dirty="0" err="1">
                          <a:solidFill>
                            <a:srgbClr val="00B0F0"/>
                          </a:solidFill>
                          <a:latin typeface="Century Gothic" panose="020B0502020202020204" pitchFamily="34" charset="0"/>
                        </a:rPr>
                        <a:t>nueva</a:t>
                      </a:r>
                      <a:endParaRPr lang="en-GB" sz="28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1164559424"/>
                  </a:ext>
                </a:extLst>
              </a:tr>
              <a:tr h="805222">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responder</a:t>
                      </a:r>
                      <a:endParaRPr lang="en-GB" sz="2800" b="1" dirty="0">
                        <a:solidFill>
                          <a:srgbClr val="92D050"/>
                        </a:solidFill>
                        <a:latin typeface="Century Gothic" panose="020B0502020202020204" pitchFamily="34" charset="0"/>
                      </a:endParaRPr>
                    </a:p>
                  </a:txBody>
                  <a:tcPr/>
                </a:tc>
                <a:tc>
                  <a:txBody>
                    <a:bodyPr/>
                    <a:lstStyle/>
                    <a:p>
                      <a:r>
                        <a:rPr lang="en-GB" sz="2800" b="1" dirty="0" err="1">
                          <a:solidFill>
                            <a:srgbClr val="92D050"/>
                          </a:solidFill>
                          <a:latin typeface="Century Gothic" panose="020B0502020202020204" pitchFamily="34" charset="0"/>
                        </a:rPr>
                        <a:t>el</a:t>
                      </a:r>
                      <a:r>
                        <a:rPr lang="en-GB" sz="2800" b="1" dirty="0">
                          <a:solidFill>
                            <a:srgbClr val="92D050"/>
                          </a:solidFill>
                          <a:latin typeface="Century Gothic" panose="020B0502020202020204" pitchFamily="34" charset="0"/>
                        </a:rPr>
                        <a:t> </a:t>
                      </a:r>
                      <a:r>
                        <a:rPr lang="en-GB" sz="2800" b="1" dirty="0" err="1">
                          <a:solidFill>
                            <a:srgbClr val="92D050"/>
                          </a:solidFill>
                          <a:latin typeface="Century Gothic" panose="020B0502020202020204" pitchFamily="34" charset="0"/>
                        </a:rPr>
                        <a:t>ordenador</a:t>
                      </a:r>
                      <a:endParaRPr lang="en-GB" sz="2800" b="1" dirty="0">
                        <a:solidFill>
                          <a:srgbClr val="92D050"/>
                        </a:solidFill>
                        <a:latin typeface="Century Gothic" panose="020B0502020202020204" pitchFamily="34" charset="0"/>
                      </a:endParaRPr>
                    </a:p>
                  </a:txBody>
                  <a:tcPr/>
                </a:tc>
                <a:tc>
                  <a:txBody>
                    <a:bodyPr/>
                    <a:lstStyle/>
                    <a:p>
                      <a:r>
                        <a:rPr lang="en-GB" sz="2800" b="1" dirty="0">
                          <a:solidFill>
                            <a:srgbClr val="92D050"/>
                          </a:solidFill>
                          <a:latin typeface="Century Gothic" panose="020B0502020202020204" pitchFamily="34" charset="0"/>
                        </a:rPr>
                        <a:t>hago</a:t>
                      </a:r>
                    </a:p>
                  </a:txBody>
                  <a:tcPr/>
                </a:tc>
                <a:extLst>
                  <a:ext uri="{0D108BD9-81ED-4DB2-BD59-A6C34878D82A}">
                    <a16:rowId xmlns:a16="http://schemas.microsoft.com/office/drawing/2014/main" val="760878619"/>
                  </a:ext>
                </a:extLst>
              </a:tr>
              <a:tr h="805222">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92D050"/>
                          </a:solidFill>
                          <a:latin typeface="Century Gothic" panose="020B0502020202020204" pitchFamily="34" charset="0"/>
                        </a:rPr>
                        <a:t>comer</a:t>
                      </a:r>
                    </a:p>
                  </a:txBody>
                  <a:tcPr/>
                </a:tc>
                <a:tc>
                  <a:txBody>
                    <a:bodyPr/>
                    <a:lstStyle/>
                    <a:p>
                      <a:r>
                        <a:rPr lang="en-GB" sz="2800" b="1" dirty="0" err="1">
                          <a:solidFill>
                            <a:srgbClr val="92D050"/>
                          </a:solidFill>
                          <a:latin typeface="Century Gothic" panose="020B0502020202020204" pitchFamily="34" charset="0"/>
                        </a:rPr>
                        <a:t>el</a:t>
                      </a:r>
                      <a:r>
                        <a:rPr lang="en-GB" sz="2800" b="1" dirty="0">
                          <a:solidFill>
                            <a:srgbClr val="92D050"/>
                          </a:solidFill>
                          <a:latin typeface="Century Gothic" panose="020B0502020202020204" pitchFamily="34" charset="0"/>
                        </a:rPr>
                        <a:t> </a:t>
                      </a:r>
                      <a:r>
                        <a:rPr lang="en-GB" sz="2800" b="1" dirty="0" err="1">
                          <a:solidFill>
                            <a:srgbClr val="92D050"/>
                          </a:solidFill>
                          <a:latin typeface="Century Gothic" panose="020B0502020202020204" pitchFamily="34" charset="0"/>
                        </a:rPr>
                        <a:t>bocadillo</a:t>
                      </a:r>
                      <a:endParaRPr lang="en-GB" sz="2800" b="1" dirty="0">
                        <a:solidFill>
                          <a:srgbClr val="92D050"/>
                        </a:solidFill>
                        <a:latin typeface="Century Gothic" panose="020B0502020202020204" pitchFamily="34" charset="0"/>
                      </a:endParaRPr>
                    </a:p>
                  </a:txBody>
                  <a:tcPr/>
                </a:tc>
                <a:tc>
                  <a:txBody>
                    <a:bodyPr/>
                    <a:lstStyle/>
                    <a:p>
                      <a:r>
                        <a:rPr lang="en-GB" sz="2800" b="1" dirty="0">
                          <a:solidFill>
                            <a:srgbClr val="92D050"/>
                          </a:solidFill>
                          <a:latin typeface="Century Gothic" panose="020B0502020202020204" pitchFamily="34" charset="0"/>
                        </a:rPr>
                        <a:t>hacer</a:t>
                      </a:r>
                    </a:p>
                  </a:txBody>
                  <a:tcPr/>
                </a:tc>
                <a:extLst>
                  <a:ext uri="{0D108BD9-81ED-4DB2-BD59-A6C34878D82A}">
                    <a16:rowId xmlns:a16="http://schemas.microsoft.com/office/drawing/2014/main" val="1047692962"/>
                  </a:ext>
                </a:extLst>
              </a:tr>
              <a:tr h="805222">
                <a:tc rowSpan="3">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FF3399"/>
                          </a:solidFill>
                          <a:latin typeface="Century Gothic" panose="020B0502020202020204" pitchFamily="34" charset="0"/>
                        </a:rPr>
                        <a:t>en</a:t>
                      </a:r>
                    </a:p>
                  </a:txBody>
                  <a:tcPr/>
                </a:tc>
                <a:tc>
                  <a:txBody>
                    <a:bodyPr/>
                    <a:lstStyle/>
                    <a:p>
                      <a:r>
                        <a:rPr lang="en-GB" sz="2800" b="1" dirty="0" err="1">
                          <a:solidFill>
                            <a:srgbClr val="FF3399"/>
                          </a:solidFill>
                          <a:latin typeface="Century Gothic" panose="020B0502020202020204" pitchFamily="34" charset="0"/>
                        </a:rPr>
                        <a:t>unos</a:t>
                      </a:r>
                      <a:endParaRPr lang="en-GB" sz="2800" b="1" dirty="0">
                        <a:solidFill>
                          <a:srgbClr val="FF3399"/>
                        </a:solidFill>
                        <a:latin typeface="Century Gothic" panose="020B0502020202020204" pitchFamily="34" charset="0"/>
                      </a:endParaRPr>
                    </a:p>
                  </a:txBody>
                  <a:tcPr/>
                </a:tc>
                <a:tc>
                  <a:txBody>
                    <a:bodyPr/>
                    <a:lstStyle/>
                    <a:p>
                      <a:r>
                        <a:rPr lang="en-GB" sz="2800" b="1" dirty="0">
                          <a:solidFill>
                            <a:srgbClr val="FF3399"/>
                          </a:solidFill>
                          <a:latin typeface="Century Gothic" panose="020B0502020202020204" pitchFamily="34" charset="0"/>
                        </a:rPr>
                        <a:t>¿</a:t>
                      </a:r>
                      <a:r>
                        <a:rPr lang="en-GB" sz="2800" b="1" dirty="0" err="1">
                          <a:solidFill>
                            <a:srgbClr val="FF3399"/>
                          </a:solidFill>
                          <a:latin typeface="Century Gothic" panose="020B0502020202020204" pitchFamily="34" charset="0"/>
                        </a:rPr>
                        <a:t>Cuántos</a:t>
                      </a:r>
                      <a:r>
                        <a:rPr lang="en-GB" sz="2800" b="1" dirty="0">
                          <a:solidFill>
                            <a:srgbClr val="FF3399"/>
                          </a:solidFill>
                          <a:latin typeface="Century Gothic" panose="020B0502020202020204" pitchFamily="34" charset="0"/>
                        </a:rPr>
                        <a:t>?</a:t>
                      </a:r>
                    </a:p>
                  </a:txBody>
                  <a:tcPr/>
                </a:tc>
                <a:extLst>
                  <a:ext uri="{0D108BD9-81ED-4DB2-BD59-A6C34878D82A}">
                    <a16:rowId xmlns:a16="http://schemas.microsoft.com/office/drawing/2014/main" val="3903794855"/>
                  </a:ext>
                </a:extLst>
              </a:tr>
              <a:tr h="805222">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FF3399"/>
                          </a:solidFill>
                          <a:latin typeface="Century Gothic" panose="020B0502020202020204" pitchFamily="34" charset="0"/>
                        </a:rPr>
                        <a:t>hay</a:t>
                      </a:r>
                    </a:p>
                  </a:txBody>
                  <a:tcPr/>
                </a:tc>
                <a:tc>
                  <a:txBody>
                    <a:bodyPr/>
                    <a:lstStyle/>
                    <a:p>
                      <a:r>
                        <a:rPr lang="en-GB" sz="2800" b="1" dirty="0">
                          <a:solidFill>
                            <a:srgbClr val="FF3399"/>
                          </a:solidFill>
                          <a:latin typeface="Century Gothic" panose="020B0502020202020204" pitchFamily="34" charset="0"/>
                        </a:rPr>
                        <a:t>¿</a:t>
                      </a:r>
                      <a:r>
                        <a:rPr lang="en-GB" sz="2800" b="1" dirty="0" err="1">
                          <a:solidFill>
                            <a:srgbClr val="FF3399"/>
                          </a:solidFill>
                          <a:latin typeface="Century Gothic" panose="020B0502020202020204" pitchFamily="34" charset="0"/>
                        </a:rPr>
                        <a:t>Cuántas</a:t>
                      </a:r>
                      <a:r>
                        <a:rPr lang="en-GB" sz="2800" b="1" dirty="0">
                          <a:solidFill>
                            <a:srgbClr val="FF3399"/>
                          </a:solidFill>
                          <a:latin typeface="Century Gothic" panose="020B0502020202020204" pitchFamily="34" charset="0"/>
                        </a:rPr>
                        <a:t>?</a:t>
                      </a:r>
                    </a:p>
                  </a:txBody>
                  <a:tcPr/>
                </a:tc>
                <a:tc>
                  <a:txBody>
                    <a:bodyPr/>
                    <a:lstStyle/>
                    <a:p>
                      <a:r>
                        <a:rPr lang="en-GB" sz="2800" b="1" dirty="0" err="1">
                          <a:solidFill>
                            <a:srgbClr val="FF3399"/>
                          </a:solidFill>
                          <a:latin typeface="Century Gothic" panose="020B0502020202020204" pitchFamily="34" charset="0"/>
                        </a:rPr>
                        <a:t>ocho</a:t>
                      </a:r>
                      <a:endParaRPr lang="en-GB" sz="28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3343226472"/>
                  </a:ext>
                </a:extLst>
              </a:tr>
              <a:tr h="805222">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1" dirty="0" err="1">
                          <a:solidFill>
                            <a:srgbClr val="FF3399"/>
                          </a:solidFill>
                          <a:latin typeface="Century Gothic" panose="020B0502020202020204" pitchFamily="34" charset="0"/>
                        </a:rPr>
                        <a:t>nueve</a:t>
                      </a:r>
                      <a:endParaRPr lang="en-GB" sz="2800" b="1" dirty="0">
                        <a:solidFill>
                          <a:srgbClr val="FF3399"/>
                        </a:solidFill>
                        <a:latin typeface="Century Gothic" panose="020B0502020202020204" pitchFamily="34" charset="0"/>
                      </a:endParaRPr>
                    </a:p>
                  </a:txBody>
                  <a:tcPr/>
                </a:tc>
                <a:tc>
                  <a:txBody>
                    <a:bodyPr/>
                    <a:lstStyle/>
                    <a:p>
                      <a:r>
                        <a:rPr lang="en-GB" sz="2800" b="1" dirty="0">
                          <a:solidFill>
                            <a:srgbClr val="FF3399"/>
                          </a:solidFill>
                          <a:latin typeface="Century Gothic" panose="020B0502020202020204" pitchFamily="34" charset="0"/>
                        </a:rPr>
                        <a:t>es</a:t>
                      </a:r>
                    </a:p>
                  </a:txBody>
                  <a:tcPr/>
                </a:tc>
                <a:tc>
                  <a:txBody>
                    <a:bodyPr/>
                    <a:lstStyle/>
                    <a:p>
                      <a:r>
                        <a:rPr lang="en-GB" sz="2800" b="1" dirty="0" err="1">
                          <a:solidFill>
                            <a:srgbClr val="FF3399"/>
                          </a:solidFill>
                          <a:latin typeface="Century Gothic" panose="020B0502020202020204" pitchFamily="34" charset="0"/>
                        </a:rPr>
                        <a:t>unas</a:t>
                      </a:r>
                      <a:endParaRPr lang="en-GB" sz="28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3232139915"/>
                  </a:ext>
                </a:extLst>
              </a:tr>
            </a:tbl>
          </a:graphicData>
        </a:graphic>
      </p:graphicFrame>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3485260" cy="675762"/>
          </a:xfrm>
        </p:spPr>
        <p:txBody>
          <a:bodyPr>
            <a:normAutofit/>
          </a:bodyPr>
          <a:lstStyle/>
          <a:p>
            <a:r>
              <a:rPr lang="en-GB" sz="3200" b="1" dirty="0">
                <a:solidFill>
                  <a:srgbClr val="002060"/>
                </a:solidFill>
                <a:latin typeface="Century Gothic"/>
                <a:ea typeface="Century Gothic"/>
                <a:cs typeface="Century Gothic"/>
                <a:sym typeface="Century Gothic"/>
              </a:rPr>
              <a:t>Follow up 5 : </a:t>
            </a:r>
            <a:endParaRPr lang="en-GB" sz="3200" dirty="0"/>
          </a:p>
        </p:txBody>
      </p:sp>
      <p:pic>
        <p:nvPicPr>
          <p:cNvPr id="26" name="Picture 2" descr="Brain, Idea, Think, Creativity">
            <a:extLst>
              <a:ext uri="{FF2B5EF4-FFF2-40B4-BE49-F238E27FC236}">
                <a16:creationId xmlns:a16="http://schemas.microsoft.com/office/drawing/2014/main" id="{34C72E67-F045-41D8-95E3-A07E83D1F0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49353" y="164486"/>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hlinkClick r:id="" action="ppaction://noaction">
              <a:snd r:embed="rId4" name="f10_1.wav"/>
            </a:hlinkClick>
            <a:extLst>
              <a:ext uri="{FF2B5EF4-FFF2-40B4-BE49-F238E27FC236}">
                <a16:creationId xmlns:a16="http://schemas.microsoft.com/office/drawing/2014/main" id="{6743F371-9EA6-4400-B36F-28E6BDE7E958}"/>
              </a:ext>
            </a:extLst>
          </p:cNvPr>
          <p:cNvSpPr txBox="1"/>
          <p:nvPr/>
        </p:nvSpPr>
        <p:spPr>
          <a:xfrm>
            <a:off x="3986533" y="185079"/>
            <a:ext cx="4823756" cy="830997"/>
          </a:xfrm>
          <a:prstGeom prst="rect">
            <a:avLst/>
          </a:prstGeom>
          <a:noFill/>
        </p:spPr>
        <p:txBody>
          <a:bodyPr wrap="none" rtlCol="0">
            <a:spAutoFit/>
          </a:bodyPr>
          <a:lstStyle/>
          <a:p>
            <a:r>
              <a:rPr lang="en-GB" sz="2400" b="1" dirty="0">
                <a:solidFill>
                  <a:srgbClr val="002060"/>
                </a:solidFill>
                <a:latin typeface="Century Gothic" panose="020B0502020202020204" pitchFamily="34" charset="0"/>
              </a:rPr>
              <a:t>Escribe en inglés 📝: </a:t>
            </a:r>
          </a:p>
          <a:p>
            <a:r>
              <a:rPr lang="en-GB" sz="2400" dirty="0">
                <a:solidFill>
                  <a:srgbClr val="002060"/>
                </a:solidFill>
                <a:latin typeface="Century Gothic" panose="020B0502020202020204" pitchFamily="34" charset="0"/>
              </a:rPr>
              <a:t>Can you get at least 15 points?</a:t>
            </a:r>
          </a:p>
        </p:txBody>
      </p:sp>
      <p:sp>
        <p:nvSpPr>
          <p:cNvPr id="34" name="Title 1">
            <a:extLst>
              <a:ext uri="{FF2B5EF4-FFF2-40B4-BE49-F238E27FC236}">
                <a16:creationId xmlns:a16="http://schemas.microsoft.com/office/drawing/2014/main" id="{D0A09A21-F1B3-45E2-BCCB-D99D92EC94B1}"/>
              </a:ext>
            </a:extLst>
          </p:cNvPr>
          <p:cNvSpPr txBox="1">
            <a:spLocks/>
          </p:cNvSpPr>
          <p:nvPr/>
        </p:nvSpPr>
        <p:spPr>
          <a:xfrm>
            <a:off x="10431110" y="1333754"/>
            <a:ext cx="1698356" cy="403881"/>
          </a:xfrm>
          <a:prstGeom prst="rect">
            <a:avLst/>
          </a:prstGeom>
          <a:solidFill>
            <a:srgbClr val="00B0F0"/>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a:solidFill>
                  <a:schemeClr val="bg1"/>
                </a:solidFill>
                <a:latin typeface="Century Gothic" panose="020B0502020202020204" pitchFamily="34" charset="0"/>
              </a:rPr>
              <a:t>vocabulario</a:t>
            </a:r>
            <a:endParaRPr lang="en-GB" sz="2000" b="1" dirty="0">
              <a:solidFill>
                <a:schemeClr val="bg1"/>
              </a:solidFill>
              <a:latin typeface="Century Gothic" panose="020B0502020202020204" pitchFamily="34" charset="0"/>
            </a:endParaRPr>
          </a:p>
        </p:txBody>
      </p:sp>
      <p:sp>
        <p:nvSpPr>
          <p:cNvPr id="96" name="Title 1">
            <a:extLst>
              <a:ext uri="{FF2B5EF4-FFF2-40B4-BE49-F238E27FC236}">
                <a16:creationId xmlns:a16="http://schemas.microsoft.com/office/drawing/2014/main" id="{F9E966F6-BD8A-4DFE-9123-01537B48E390}"/>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vocabulario</a:t>
            </a:r>
            <a:endParaRPr lang="en-GB" sz="2000" b="1" dirty="0">
              <a:solidFill>
                <a:schemeClr val="bg1"/>
              </a:solidFill>
              <a:latin typeface="Century Gothic" panose="020B0502020202020204" pitchFamily="34" charset="0"/>
            </a:endParaRPr>
          </a:p>
        </p:txBody>
      </p:sp>
      <p:pic>
        <p:nvPicPr>
          <p:cNvPr id="117" name="Picture 116">
            <a:extLst>
              <a:ext uri="{FF2B5EF4-FFF2-40B4-BE49-F238E27FC236}">
                <a16:creationId xmlns:a16="http://schemas.microsoft.com/office/drawing/2014/main" id="{B860F210-521A-4CB5-83E7-4B8683B6E2B5}"/>
              </a:ext>
            </a:extLst>
          </p:cNvPr>
          <p:cNvPicPr>
            <a:picLocks noChangeAspect="1"/>
          </p:cNvPicPr>
          <p:nvPr/>
        </p:nvPicPr>
        <p:blipFill>
          <a:blip r:embed="rId5"/>
          <a:stretch>
            <a:fillRect/>
          </a:stretch>
        </p:blipFill>
        <p:spPr>
          <a:xfrm>
            <a:off x="255116" y="3129403"/>
            <a:ext cx="1186070" cy="1080360"/>
          </a:xfrm>
          <a:prstGeom prst="rect">
            <a:avLst/>
          </a:prstGeom>
        </p:spPr>
      </p:pic>
      <p:pic>
        <p:nvPicPr>
          <p:cNvPr id="118" name="Picture 117" descr="Icon&#10;&#10;Description automatically generated">
            <a:extLst>
              <a:ext uri="{FF2B5EF4-FFF2-40B4-BE49-F238E27FC236}">
                <a16:creationId xmlns:a16="http://schemas.microsoft.com/office/drawing/2014/main" id="{AB1A98C0-A926-4EF1-B42A-D2BA027369B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3678" y="1488023"/>
            <a:ext cx="1186070" cy="1186070"/>
          </a:xfrm>
          <a:prstGeom prst="rect">
            <a:avLst/>
          </a:prstGeom>
        </p:spPr>
      </p:pic>
      <p:pic>
        <p:nvPicPr>
          <p:cNvPr id="119" name="Picture 118">
            <a:extLst>
              <a:ext uri="{FF2B5EF4-FFF2-40B4-BE49-F238E27FC236}">
                <a16:creationId xmlns:a16="http://schemas.microsoft.com/office/drawing/2014/main" id="{F4168104-D33C-4D0A-9E74-FAF81F40A959}"/>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317150" y="4904324"/>
            <a:ext cx="1162417" cy="1101237"/>
          </a:xfrm>
          <a:prstGeom prst="rect">
            <a:avLst/>
          </a:prstGeom>
        </p:spPr>
      </p:pic>
      <p:sp>
        <p:nvSpPr>
          <p:cNvPr id="120" name="TextBox 119">
            <a:extLst>
              <a:ext uri="{FF2B5EF4-FFF2-40B4-BE49-F238E27FC236}">
                <a16:creationId xmlns:a16="http://schemas.microsoft.com/office/drawing/2014/main" id="{EB63D720-9211-4253-8A55-5FED97358C56}"/>
              </a:ext>
            </a:extLst>
          </p:cNvPr>
          <p:cNvSpPr txBox="1"/>
          <p:nvPr/>
        </p:nvSpPr>
        <p:spPr>
          <a:xfrm>
            <a:off x="1129237" y="6153693"/>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x1</a:t>
            </a:r>
          </a:p>
        </p:txBody>
      </p:sp>
      <p:sp>
        <p:nvSpPr>
          <p:cNvPr id="121" name="TextBox 120">
            <a:extLst>
              <a:ext uri="{FF2B5EF4-FFF2-40B4-BE49-F238E27FC236}">
                <a16:creationId xmlns:a16="http://schemas.microsoft.com/office/drawing/2014/main" id="{D209E386-B008-494E-ADAF-E257AC31DD54}"/>
              </a:ext>
            </a:extLst>
          </p:cNvPr>
          <p:cNvSpPr txBox="1"/>
          <p:nvPr/>
        </p:nvSpPr>
        <p:spPr>
          <a:xfrm>
            <a:off x="1091374" y="3792438"/>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x2</a:t>
            </a:r>
          </a:p>
        </p:txBody>
      </p:sp>
      <p:sp>
        <p:nvSpPr>
          <p:cNvPr id="122" name="TextBox 121">
            <a:extLst>
              <a:ext uri="{FF2B5EF4-FFF2-40B4-BE49-F238E27FC236}">
                <a16:creationId xmlns:a16="http://schemas.microsoft.com/office/drawing/2014/main" id="{D3E4E6D7-7654-4995-A362-9BC434F342DA}"/>
              </a:ext>
            </a:extLst>
          </p:cNvPr>
          <p:cNvSpPr txBox="1"/>
          <p:nvPr/>
        </p:nvSpPr>
        <p:spPr>
          <a:xfrm>
            <a:off x="1120870" y="2180358"/>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x3</a:t>
            </a:r>
          </a:p>
        </p:txBody>
      </p:sp>
      <p:sp>
        <p:nvSpPr>
          <p:cNvPr id="3" name="Google Shape;167;p2">
            <a:extLst>
              <a:ext uri="{FF2B5EF4-FFF2-40B4-BE49-F238E27FC236}">
                <a16:creationId xmlns:a16="http://schemas.microsoft.com/office/drawing/2014/main" id="{9DC11D97-1B28-88DA-0893-678C9FC1BCC7}"/>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1" name="TextBox 40">
            <a:extLst>
              <a:ext uri="{FF2B5EF4-FFF2-40B4-BE49-F238E27FC236}">
                <a16:creationId xmlns:a16="http://schemas.microsoft.com/office/drawing/2014/main" id="{3F8B03AB-8D9F-4A32-EFD3-4A051B76011C}"/>
              </a:ext>
            </a:extLst>
          </p:cNvPr>
          <p:cNvSpPr txBox="1"/>
          <p:nvPr/>
        </p:nvSpPr>
        <p:spPr>
          <a:xfrm>
            <a:off x="7270252" y="6312084"/>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some (f) </a:t>
            </a:r>
          </a:p>
        </p:txBody>
      </p:sp>
      <p:sp>
        <p:nvSpPr>
          <p:cNvPr id="42" name="TextBox 41">
            <a:extLst>
              <a:ext uri="{FF2B5EF4-FFF2-40B4-BE49-F238E27FC236}">
                <a16:creationId xmlns:a16="http://schemas.microsoft.com/office/drawing/2014/main" id="{07135440-151C-96E8-8C33-E564B6DA1A79}"/>
              </a:ext>
            </a:extLst>
          </p:cNvPr>
          <p:cNvSpPr txBox="1"/>
          <p:nvPr/>
        </p:nvSpPr>
        <p:spPr>
          <a:xfrm>
            <a:off x="1679665" y="6311627"/>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nine</a:t>
            </a:r>
          </a:p>
        </p:txBody>
      </p:sp>
      <p:sp>
        <p:nvSpPr>
          <p:cNvPr id="43" name="TextBox 42">
            <a:extLst>
              <a:ext uri="{FF2B5EF4-FFF2-40B4-BE49-F238E27FC236}">
                <a16:creationId xmlns:a16="http://schemas.microsoft.com/office/drawing/2014/main" id="{8971272B-6988-FD49-20E7-475B6BF8CAE2}"/>
              </a:ext>
            </a:extLst>
          </p:cNvPr>
          <p:cNvSpPr txBox="1"/>
          <p:nvPr/>
        </p:nvSpPr>
        <p:spPr>
          <a:xfrm>
            <a:off x="4510963" y="6276803"/>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S/he, it is</a:t>
            </a:r>
          </a:p>
        </p:txBody>
      </p:sp>
      <p:sp>
        <p:nvSpPr>
          <p:cNvPr id="6" name="TextBox 5">
            <a:extLst>
              <a:ext uri="{FF2B5EF4-FFF2-40B4-BE49-F238E27FC236}">
                <a16:creationId xmlns:a16="http://schemas.microsoft.com/office/drawing/2014/main" id="{35436E1F-61B5-CC2D-2A5C-E7B0F8DDA201}"/>
              </a:ext>
            </a:extLst>
          </p:cNvPr>
          <p:cNvSpPr txBox="1"/>
          <p:nvPr/>
        </p:nvSpPr>
        <p:spPr>
          <a:xfrm>
            <a:off x="7320783" y="5493610"/>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eight</a:t>
            </a:r>
          </a:p>
        </p:txBody>
      </p:sp>
      <p:sp>
        <p:nvSpPr>
          <p:cNvPr id="7" name="TextBox 6">
            <a:extLst>
              <a:ext uri="{FF2B5EF4-FFF2-40B4-BE49-F238E27FC236}">
                <a16:creationId xmlns:a16="http://schemas.microsoft.com/office/drawing/2014/main" id="{3EDC1F68-AB84-8E7E-CDED-3C117EB2230E}"/>
              </a:ext>
            </a:extLst>
          </p:cNvPr>
          <p:cNvSpPr txBox="1"/>
          <p:nvPr/>
        </p:nvSpPr>
        <p:spPr>
          <a:xfrm>
            <a:off x="1700836" y="5516425"/>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there is/are</a:t>
            </a:r>
          </a:p>
        </p:txBody>
      </p:sp>
      <p:sp>
        <p:nvSpPr>
          <p:cNvPr id="8" name="TextBox 7">
            <a:extLst>
              <a:ext uri="{FF2B5EF4-FFF2-40B4-BE49-F238E27FC236}">
                <a16:creationId xmlns:a16="http://schemas.microsoft.com/office/drawing/2014/main" id="{F8E0D326-5222-8C48-6665-B822B6E75B89}"/>
              </a:ext>
            </a:extLst>
          </p:cNvPr>
          <p:cNvSpPr txBox="1"/>
          <p:nvPr/>
        </p:nvSpPr>
        <p:spPr>
          <a:xfrm>
            <a:off x="4510963" y="5525709"/>
            <a:ext cx="2376259"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How many? (f)</a:t>
            </a:r>
          </a:p>
        </p:txBody>
      </p:sp>
      <p:sp>
        <p:nvSpPr>
          <p:cNvPr id="9" name="TextBox 8">
            <a:extLst>
              <a:ext uri="{FF2B5EF4-FFF2-40B4-BE49-F238E27FC236}">
                <a16:creationId xmlns:a16="http://schemas.microsoft.com/office/drawing/2014/main" id="{C7D04035-6A26-0A4D-0C0C-DE24D5417627}"/>
              </a:ext>
            </a:extLst>
          </p:cNvPr>
          <p:cNvSpPr txBox="1"/>
          <p:nvPr/>
        </p:nvSpPr>
        <p:spPr>
          <a:xfrm>
            <a:off x="7399715" y="4688823"/>
            <a:ext cx="3191840"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How many? (m)</a:t>
            </a:r>
          </a:p>
        </p:txBody>
      </p:sp>
      <p:sp>
        <p:nvSpPr>
          <p:cNvPr id="10" name="TextBox 9">
            <a:extLst>
              <a:ext uri="{FF2B5EF4-FFF2-40B4-BE49-F238E27FC236}">
                <a16:creationId xmlns:a16="http://schemas.microsoft.com/office/drawing/2014/main" id="{D0CF0FA8-ACF9-A8C0-6A71-E8FE6F48573E}"/>
              </a:ext>
            </a:extLst>
          </p:cNvPr>
          <p:cNvSpPr txBox="1"/>
          <p:nvPr/>
        </p:nvSpPr>
        <p:spPr>
          <a:xfrm>
            <a:off x="1744094" y="4695982"/>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in</a:t>
            </a:r>
          </a:p>
        </p:txBody>
      </p:sp>
      <p:sp>
        <p:nvSpPr>
          <p:cNvPr id="11" name="TextBox 10">
            <a:extLst>
              <a:ext uri="{FF2B5EF4-FFF2-40B4-BE49-F238E27FC236}">
                <a16:creationId xmlns:a16="http://schemas.microsoft.com/office/drawing/2014/main" id="{97256A12-3045-0F47-93E1-867E46E0F849}"/>
              </a:ext>
            </a:extLst>
          </p:cNvPr>
          <p:cNvSpPr txBox="1"/>
          <p:nvPr/>
        </p:nvSpPr>
        <p:spPr>
          <a:xfrm>
            <a:off x="4476929" y="4688497"/>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some  (m)</a:t>
            </a:r>
          </a:p>
        </p:txBody>
      </p:sp>
      <p:sp>
        <p:nvSpPr>
          <p:cNvPr id="18" name="TextBox 17">
            <a:extLst>
              <a:ext uri="{FF2B5EF4-FFF2-40B4-BE49-F238E27FC236}">
                <a16:creationId xmlns:a16="http://schemas.microsoft.com/office/drawing/2014/main" id="{93FC91EF-5E7B-6673-76B6-1FB81A58268A}"/>
              </a:ext>
            </a:extLst>
          </p:cNvPr>
          <p:cNvSpPr txBox="1"/>
          <p:nvPr/>
        </p:nvSpPr>
        <p:spPr>
          <a:xfrm>
            <a:off x="7239270" y="3870349"/>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to do, make</a:t>
            </a:r>
          </a:p>
        </p:txBody>
      </p:sp>
      <p:sp>
        <p:nvSpPr>
          <p:cNvPr id="19" name="TextBox 18">
            <a:extLst>
              <a:ext uri="{FF2B5EF4-FFF2-40B4-BE49-F238E27FC236}">
                <a16:creationId xmlns:a16="http://schemas.microsoft.com/office/drawing/2014/main" id="{903FC91B-CBBD-0446-7AD5-9CA7FA11EBFF}"/>
              </a:ext>
            </a:extLst>
          </p:cNvPr>
          <p:cNvSpPr txBox="1"/>
          <p:nvPr/>
        </p:nvSpPr>
        <p:spPr>
          <a:xfrm>
            <a:off x="1698642" y="3874029"/>
            <a:ext cx="2554865"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to eat, eating</a:t>
            </a:r>
          </a:p>
        </p:txBody>
      </p:sp>
      <p:sp>
        <p:nvSpPr>
          <p:cNvPr id="20" name="TextBox 19">
            <a:extLst>
              <a:ext uri="{FF2B5EF4-FFF2-40B4-BE49-F238E27FC236}">
                <a16:creationId xmlns:a16="http://schemas.microsoft.com/office/drawing/2014/main" id="{8A0FDF85-BDAC-7F01-E207-A9C41AEB617F}"/>
              </a:ext>
            </a:extLst>
          </p:cNvPr>
          <p:cNvSpPr txBox="1"/>
          <p:nvPr/>
        </p:nvSpPr>
        <p:spPr>
          <a:xfrm>
            <a:off x="4480789" y="3912276"/>
            <a:ext cx="2839994"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(the) sandwich</a:t>
            </a:r>
          </a:p>
        </p:txBody>
      </p:sp>
      <p:sp>
        <p:nvSpPr>
          <p:cNvPr id="21" name="TextBox 20">
            <a:extLst>
              <a:ext uri="{FF2B5EF4-FFF2-40B4-BE49-F238E27FC236}">
                <a16:creationId xmlns:a16="http://schemas.microsoft.com/office/drawing/2014/main" id="{F664FEF9-AFD2-C636-976D-AD8CABA3F22A}"/>
              </a:ext>
            </a:extLst>
          </p:cNvPr>
          <p:cNvSpPr txBox="1"/>
          <p:nvPr/>
        </p:nvSpPr>
        <p:spPr>
          <a:xfrm>
            <a:off x="7285432" y="3103121"/>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I do, make</a:t>
            </a:r>
          </a:p>
        </p:txBody>
      </p:sp>
      <p:sp>
        <p:nvSpPr>
          <p:cNvPr id="22" name="TextBox 21">
            <a:extLst>
              <a:ext uri="{FF2B5EF4-FFF2-40B4-BE49-F238E27FC236}">
                <a16:creationId xmlns:a16="http://schemas.microsoft.com/office/drawing/2014/main" id="{A79DCBD1-126A-0A5C-30E8-792A5FF5FB7B}"/>
              </a:ext>
            </a:extLst>
          </p:cNvPr>
          <p:cNvSpPr txBox="1"/>
          <p:nvPr/>
        </p:nvSpPr>
        <p:spPr>
          <a:xfrm>
            <a:off x="1671170" y="3094500"/>
            <a:ext cx="2783252"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to reply, replying</a:t>
            </a:r>
          </a:p>
        </p:txBody>
      </p:sp>
      <p:sp>
        <p:nvSpPr>
          <p:cNvPr id="23" name="TextBox 22">
            <a:extLst>
              <a:ext uri="{FF2B5EF4-FFF2-40B4-BE49-F238E27FC236}">
                <a16:creationId xmlns:a16="http://schemas.microsoft.com/office/drawing/2014/main" id="{E652708D-BB44-2B1D-FB6B-2E29CA1D8F8B}"/>
              </a:ext>
            </a:extLst>
          </p:cNvPr>
          <p:cNvSpPr txBox="1"/>
          <p:nvPr/>
        </p:nvSpPr>
        <p:spPr>
          <a:xfrm>
            <a:off x="4410221" y="3062501"/>
            <a:ext cx="2536704"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(the) computer</a:t>
            </a:r>
          </a:p>
        </p:txBody>
      </p:sp>
      <p:sp>
        <p:nvSpPr>
          <p:cNvPr id="32" name="TextBox 31">
            <a:extLst>
              <a:ext uri="{FF2B5EF4-FFF2-40B4-BE49-F238E27FC236}">
                <a16:creationId xmlns:a16="http://schemas.microsoft.com/office/drawing/2014/main" id="{37B1D7B7-4245-C49F-024F-B503D8362048}"/>
              </a:ext>
            </a:extLst>
          </p:cNvPr>
          <p:cNvSpPr txBox="1"/>
          <p:nvPr/>
        </p:nvSpPr>
        <p:spPr>
          <a:xfrm>
            <a:off x="7239270" y="2256505"/>
            <a:ext cx="3191840"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new (f)</a:t>
            </a:r>
          </a:p>
        </p:txBody>
      </p:sp>
      <p:sp>
        <p:nvSpPr>
          <p:cNvPr id="35" name="TextBox 34">
            <a:extLst>
              <a:ext uri="{FF2B5EF4-FFF2-40B4-BE49-F238E27FC236}">
                <a16:creationId xmlns:a16="http://schemas.microsoft.com/office/drawing/2014/main" id="{AE600F8E-F0DD-F6C0-4814-990D7886E9C4}"/>
              </a:ext>
            </a:extLst>
          </p:cNvPr>
          <p:cNvSpPr txBox="1"/>
          <p:nvPr/>
        </p:nvSpPr>
        <p:spPr>
          <a:xfrm>
            <a:off x="1671170" y="2262108"/>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(the) thing</a:t>
            </a:r>
          </a:p>
        </p:txBody>
      </p:sp>
      <p:sp>
        <p:nvSpPr>
          <p:cNvPr id="36" name="TextBox 35">
            <a:extLst>
              <a:ext uri="{FF2B5EF4-FFF2-40B4-BE49-F238E27FC236}">
                <a16:creationId xmlns:a16="http://schemas.microsoft.com/office/drawing/2014/main" id="{CCDEFD25-46D4-BE27-F403-1719B92C74FA}"/>
              </a:ext>
            </a:extLst>
          </p:cNvPr>
          <p:cNvSpPr txBox="1"/>
          <p:nvPr/>
        </p:nvSpPr>
        <p:spPr>
          <a:xfrm>
            <a:off x="4454422" y="2308538"/>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odd (m)</a:t>
            </a:r>
          </a:p>
        </p:txBody>
      </p:sp>
      <p:sp>
        <p:nvSpPr>
          <p:cNvPr id="44" name="TextBox 43">
            <a:extLst>
              <a:ext uri="{FF2B5EF4-FFF2-40B4-BE49-F238E27FC236}">
                <a16:creationId xmlns:a16="http://schemas.microsoft.com/office/drawing/2014/main" id="{398A9F41-5B1F-8F13-CABF-43D56C6AA752}"/>
              </a:ext>
            </a:extLst>
          </p:cNvPr>
          <p:cNvSpPr txBox="1"/>
          <p:nvPr/>
        </p:nvSpPr>
        <p:spPr>
          <a:xfrm>
            <a:off x="7253687" y="1491777"/>
            <a:ext cx="3191840"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(the) instrument</a:t>
            </a:r>
          </a:p>
        </p:txBody>
      </p:sp>
      <p:sp>
        <p:nvSpPr>
          <p:cNvPr id="45" name="TextBox 44">
            <a:extLst>
              <a:ext uri="{FF2B5EF4-FFF2-40B4-BE49-F238E27FC236}">
                <a16:creationId xmlns:a16="http://schemas.microsoft.com/office/drawing/2014/main" id="{CE5C89EF-434E-F638-3845-2540FEFD4B06}"/>
              </a:ext>
            </a:extLst>
          </p:cNvPr>
          <p:cNvSpPr txBox="1"/>
          <p:nvPr/>
        </p:nvSpPr>
        <p:spPr>
          <a:xfrm>
            <a:off x="1600445" y="1496608"/>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(the) paper</a:t>
            </a:r>
          </a:p>
        </p:txBody>
      </p:sp>
      <p:sp>
        <p:nvSpPr>
          <p:cNvPr id="46" name="TextBox 45">
            <a:extLst>
              <a:ext uri="{FF2B5EF4-FFF2-40B4-BE49-F238E27FC236}">
                <a16:creationId xmlns:a16="http://schemas.microsoft.com/office/drawing/2014/main" id="{7CC082D5-ADB8-0988-5093-13248618C8AE}"/>
              </a:ext>
            </a:extLst>
          </p:cNvPr>
          <p:cNvSpPr txBox="1"/>
          <p:nvPr/>
        </p:nvSpPr>
        <p:spPr>
          <a:xfrm>
            <a:off x="4494858" y="1506802"/>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old  (f)</a:t>
            </a:r>
          </a:p>
        </p:txBody>
      </p:sp>
    </p:spTree>
    <p:extLst>
      <p:ext uri="{BB962C8B-B14F-4D97-AF65-F5344CB8AC3E}">
        <p14:creationId xmlns:p14="http://schemas.microsoft.com/office/powerpoint/2010/main" val="3951007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5"/>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6"/>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2"/>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5"/>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6"/>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2" grpId="0"/>
      <p:bldP spid="43" grpId="0"/>
      <p:bldP spid="6" grpId="0"/>
      <p:bldP spid="7" grpId="0"/>
      <p:bldP spid="8" grpId="0"/>
      <p:bldP spid="9" grpId="0"/>
      <p:bldP spid="10" grpId="0"/>
      <p:bldP spid="11" grpId="0"/>
      <p:bldP spid="18" grpId="0"/>
      <p:bldP spid="19" grpId="0"/>
      <p:bldP spid="20" grpId="0"/>
      <p:bldP spid="21" grpId="0"/>
      <p:bldP spid="22" grpId="0"/>
      <p:bldP spid="23" grpId="0"/>
      <p:bldP spid="32" grpId="0"/>
      <p:bldP spid="35" grpId="0"/>
      <p:bldP spid="36" grpId="0"/>
      <p:bldP spid="44" grpId="0"/>
      <p:bldP spid="45" grpId="0"/>
      <p:bldP spid="4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3485260" cy="675762"/>
          </a:xfrm>
        </p:spPr>
        <p:txBody>
          <a:bodyPr>
            <a:normAutofit/>
          </a:bodyPr>
          <a:lstStyle/>
          <a:p>
            <a:r>
              <a:rPr lang="en-GB" sz="3200" b="1" dirty="0">
                <a:solidFill>
                  <a:srgbClr val="002060"/>
                </a:solidFill>
                <a:latin typeface="Century Gothic"/>
                <a:ea typeface="Century Gothic"/>
                <a:cs typeface="Century Gothic"/>
                <a:sym typeface="Century Gothic"/>
              </a:rPr>
              <a:t>Follow up 4 : </a:t>
            </a:r>
            <a:endParaRPr lang="en-GB" sz="3200" dirty="0"/>
          </a:p>
        </p:txBody>
      </p:sp>
      <p:pic>
        <p:nvPicPr>
          <p:cNvPr id="26" name="Picture 2" descr="Brain, Idea, Think, Creativity">
            <a:extLst>
              <a:ext uri="{FF2B5EF4-FFF2-40B4-BE49-F238E27FC236}">
                <a16:creationId xmlns:a16="http://schemas.microsoft.com/office/drawing/2014/main" id="{34C72E67-F045-41D8-95E3-A07E83D1F0E3}"/>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10949353" y="164486"/>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hlinkClick r:id="" action="ppaction://noaction">
              <a:snd r:embed="rId25" name="f10_1.wav"/>
            </a:hlinkClick>
            <a:extLst>
              <a:ext uri="{FF2B5EF4-FFF2-40B4-BE49-F238E27FC236}">
                <a16:creationId xmlns:a16="http://schemas.microsoft.com/office/drawing/2014/main" id="{6743F371-9EA6-4400-B36F-28E6BDE7E958}"/>
              </a:ext>
            </a:extLst>
          </p:cNvPr>
          <p:cNvSpPr txBox="1"/>
          <p:nvPr/>
        </p:nvSpPr>
        <p:spPr>
          <a:xfrm>
            <a:off x="3986533" y="185079"/>
            <a:ext cx="4823756" cy="830997"/>
          </a:xfrm>
          <a:prstGeom prst="rect">
            <a:avLst/>
          </a:prstGeom>
          <a:noFill/>
        </p:spPr>
        <p:txBody>
          <a:bodyPr wrap="none" rtlCol="0">
            <a:spAutoFit/>
          </a:bodyPr>
          <a:lstStyle/>
          <a:p>
            <a:r>
              <a:rPr lang="en-GB" sz="2400" b="1" dirty="0">
                <a:solidFill>
                  <a:srgbClr val="002060"/>
                </a:solidFill>
                <a:latin typeface="Century Gothic" panose="020B0502020202020204" pitchFamily="34" charset="0"/>
              </a:rPr>
              <a:t>Escribe en español 📝: </a:t>
            </a:r>
          </a:p>
          <a:p>
            <a:r>
              <a:rPr lang="en-GB" sz="2400" dirty="0">
                <a:solidFill>
                  <a:srgbClr val="002060"/>
                </a:solidFill>
                <a:latin typeface="Century Gothic" panose="020B0502020202020204" pitchFamily="34" charset="0"/>
              </a:rPr>
              <a:t>Can you get at least 15 points?</a:t>
            </a:r>
          </a:p>
        </p:txBody>
      </p:sp>
      <p:sp>
        <p:nvSpPr>
          <p:cNvPr id="34" name="Title 1">
            <a:extLst>
              <a:ext uri="{FF2B5EF4-FFF2-40B4-BE49-F238E27FC236}">
                <a16:creationId xmlns:a16="http://schemas.microsoft.com/office/drawing/2014/main" id="{D0A09A21-F1B3-45E2-BCCB-D99D92EC94B1}"/>
              </a:ext>
            </a:extLst>
          </p:cNvPr>
          <p:cNvSpPr txBox="1">
            <a:spLocks/>
          </p:cNvSpPr>
          <p:nvPr/>
        </p:nvSpPr>
        <p:spPr>
          <a:xfrm>
            <a:off x="10431110" y="1333754"/>
            <a:ext cx="1698356" cy="403881"/>
          </a:xfrm>
          <a:prstGeom prst="rect">
            <a:avLst/>
          </a:prstGeom>
          <a:solidFill>
            <a:srgbClr val="00B0F0"/>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a:solidFill>
                  <a:schemeClr val="bg1"/>
                </a:solidFill>
                <a:latin typeface="Century Gothic" panose="020B0502020202020204" pitchFamily="34" charset="0"/>
              </a:rPr>
              <a:t>vocabulario</a:t>
            </a:r>
            <a:endParaRPr lang="en-GB" sz="2000" b="1" dirty="0">
              <a:solidFill>
                <a:schemeClr val="bg1"/>
              </a:solidFill>
              <a:latin typeface="Century Gothic" panose="020B0502020202020204" pitchFamily="34" charset="0"/>
            </a:endParaRPr>
          </a:p>
        </p:txBody>
      </p:sp>
      <p:sp>
        <p:nvSpPr>
          <p:cNvPr id="96" name="Title 1">
            <a:extLst>
              <a:ext uri="{FF2B5EF4-FFF2-40B4-BE49-F238E27FC236}">
                <a16:creationId xmlns:a16="http://schemas.microsoft.com/office/drawing/2014/main" id="{F9E966F6-BD8A-4DFE-9123-01537B48E390}"/>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vocabulario</a:t>
            </a:r>
            <a:endParaRPr lang="en-GB" sz="2000" b="1" dirty="0">
              <a:solidFill>
                <a:schemeClr val="bg1"/>
              </a:solidFill>
              <a:latin typeface="Century Gothic" panose="020B0502020202020204" pitchFamily="34" charset="0"/>
            </a:endParaRPr>
          </a:p>
        </p:txBody>
      </p:sp>
      <p:pic>
        <p:nvPicPr>
          <p:cNvPr id="117" name="Picture 116">
            <a:extLst>
              <a:ext uri="{FF2B5EF4-FFF2-40B4-BE49-F238E27FC236}">
                <a16:creationId xmlns:a16="http://schemas.microsoft.com/office/drawing/2014/main" id="{B860F210-521A-4CB5-83E7-4B8683B6E2B5}"/>
              </a:ext>
            </a:extLst>
          </p:cNvPr>
          <p:cNvPicPr>
            <a:picLocks noChangeAspect="1"/>
          </p:cNvPicPr>
          <p:nvPr/>
        </p:nvPicPr>
        <p:blipFill>
          <a:blip r:embed="rId26"/>
          <a:stretch>
            <a:fillRect/>
          </a:stretch>
        </p:blipFill>
        <p:spPr>
          <a:xfrm>
            <a:off x="255116" y="3129403"/>
            <a:ext cx="1186070" cy="1080360"/>
          </a:xfrm>
          <a:prstGeom prst="rect">
            <a:avLst/>
          </a:prstGeom>
        </p:spPr>
      </p:pic>
      <p:pic>
        <p:nvPicPr>
          <p:cNvPr id="118" name="Picture 117" descr="Icon&#10;&#10;Description automatically generated">
            <a:extLst>
              <a:ext uri="{FF2B5EF4-FFF2-40B4-BE49-F238E27FC236}">
                <a16:creationId xmlns:a16="http://schemas.microsoft.com/office/drawing/2014/main" id="{AB1A98C0-A926-4EF1-B42A-D2BA027369BD}"/>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223678" y="1488023"/>
            <a:ext cx="1186070" cy="1186070"/>
          </a:xfrm>
          <a:prstGeom prst="rect">
            <a:avLst/>
          </a:prstGeom>
        </p:spPr>
      </p:pic>
      <p:pic>
        <p:nvPicPr>
          <p:cNvPr id="119" name="Picture 118">
            <a:extLst>
              <a:ext uri="{FF2B5EF4-FFF2-40B4-BE49-F238E27FC236}">
                <a16:creationId xmlns:a16="http://schemas.microsoft.com/office/drawing/2014/main" id="{F4168104-D33C-4D0A-9E74-FAF81F40A959}"/>
              </a:ext>
            </a:extLst>
          </p:cNvPr>
          <p:cNvPicPr>
            <a:picLocks noChangeAspect="1"/>
          </p:cNvPicPr>
          <p:nvPr/>
        </p:nvPicPr>
        <p:blipFill>
          <a:blip r:embed="rId28">
            <a:clrChange>
              <a:clrFrom>
                <a:srgbClr val="FFFFFF"/>
              </a:clrFrom>
              <a:clrTo>
                <a:srgbClr val="FFFFFF">
                  <a:alpha val="0"/>
                </a:srgbClr>
              </a:clrTo>
            </a:clrChange>
          </a:blip>
          <a:stretch>
            <a:fillRect/>
          </a:stretch>
        </p:blipFill>
        <p:spPr>
          <a:xfrm>
            <a:off x="317150" y="4904324"/>
            <a:ext cx="1162417" cy="1101237"/>
          </a:xfrm>
          <a:prstGeom prst="rect">
            <a:avLst/>
          </a:prstGeom>
        </p:spPr>
      </p:pic>
      <p:sp>
        <p:nvSpPr>
          <p:cNvPr id="120" name="TextBox 119">
            <a:extLst>
              <a:ext uri="{FF2B5EF4-FFF2-40B4-BE49-F238E27FC236}">
                <a16:creationId xmlns:a16="http://schemas.microsoft.com/office/drawing/2014/main" id="{EB63D720-9211-4253-8A55-5FED97358C56}"/>
              </a:ext>
            </a:extLst>
          </p:cNvPr>
          <p:cNvSpPr txBox="1"/>
          <p:nvPr/>
        </p:nvSpPr>
        <p:spPr>
          <a:xfrm>
            <a:off x="1129237" y="6153693"/>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x1</a:t>
            </a:r>
          </a:p>
        </p:txBody>
      </p:sp>
      <p:sp>
        <p:nvSpPr>
          <p:cNvPr id="121" name="TextBox 120">
            <a:extLst>
              <a:ext uri="{FF2B5EF4-FFF2-40B4-BE49-F238E27FC236}">
                <a16:creationId xmlns:a16="http://schemas.microsoft.com/office/drawing/2014/main" id="{D209E386-B008-494E-ADAF-E257AC31DD54}"/>
              </a:ext>
            </a:extLst>
          </p:cNvPr>
          <p:cNvSpPr txBox="1"/>
          <p:nvPr/>
        </p:nvSpPr>
        <p:spPr>
          <a:xfrm>
            <a:off x="1091374" y="3792438"/>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x2</a:t>
            </a:r>
          </a:p>
        </p:txBody>
      </p:sp>
      <p:sp>
        <p:nvSpPr>
          <p:cNvPr id="122" name="TextBox 121">
            <a:extLst>
              <a:ext uri="{FF2B5EF4-FFF2-40B4-BE49-F238E27FC236}">
                <a16:creationId xmlns:a16="http://schemas.microsoft.com/office/drawing/2014/main" id="{D3E4E6D7-7654-4995-A362-9BC434F342DA}"/>
              </a:ext>
            </a:extLst>
          </p:cNvPr>
          <p:cNvSpPr txBox="1"/>
          <p:nvPr/>
        </p:nvSpPr>
        <p:spPr>
          <a:xfrm>
            <a:off x="1120870" y="2180358"/>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x3</a:t>
            </a:r>
          </a:p>
        </p:txBody>
      </p:sp>
      <p:sp>
        <p:nvSpPr>
          <p:cNvPr id="3" name="Google Shape;167;p2">
            <a:extLst>
              <a:ext uri="{FF2B5EF4-FFF2-40B4-BE49-F238E27FC236}">
                <a16:creationId xmlns:a16="http://schemas.microsoft.com/office/drawing/2014/main" id="{9DC11D97-1B28-88DA-0893-678C9FC1BCC7}"/>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1" name="TextBox 40">
            <a:extLst>
              <a:ext uri="{FF2B5EF4-FFF2-40B4-BE49-F238E27FC236}">
                <a16:creationId xmlns:a16="http://schemas.microsoft.com/office/drawing/2014/main" id="{3F8B03AB-8D9F-4A32-EFD3-4A051B76011C}"/>
              </a:ext>
            </a:extLst>
          </p:cNvPr>
          <p:cNvSpPr txBox="1"/>
          <p:nvPr/>
        </p:nvSpPr>
        <p:spPr>
          <a:xfrm>
            <a:off x="7268936" y="6384983"/>
            <a:ext cx="2154918"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ocho</a:t>
            </a:r>
            <a:endParaRPr lang="en-GB" sz="2400" dirty="0">
              <a:solidFill>
                <a:srgbClr val="002060"/>
              </a:solidFill>
              <a:latin typeface="Century Gothic" panose="020B0502020202020204" pitchFamily="34" charset="0"/>
            </a:endParaRPr>
          </a:p>
        </p:txBody>
      </p:sp>
      <p:sp>
        <p:nvSpPr>
          <p:cNvPr id="42" name="TextBox 41">
            <a:extLst>
              <a:ext uri="{FF2B5EF4-FFF2-40B4-BE49-F238E27FC236}">
                <a16:creationId xmlns:a16="http://schemas.microsoft.com/office/drawing/2014/main" id="{07135440-151C-96E8-8C33-E564B6DA1A79}"/>
              </a:ext>
            </a:extLst>
          </p:cNvPr>
          <p:cNvSpPr txBox="1"/>
          <p:nvPr/>
        </p:nvSpPr>
        <p:spPr>
          <a:xfrm>
            <a:off x="1700836" y="6390586"/>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once</a:t>
            </a:r>
          </a:p>
        </p:txBody>
      </p:sp>
      <p:sp>
        <p:nvSpPr>
          <p:cNvPr id="43" name="TextBox 42">
            <a:extLst>
              <a:ext uri="{FF2B5EF4-FFF2-40B4-BE49-F238E27FC236}">
                <a16:creationId xmlns:a16="http://schemas.microsoft.com/office/drawing/2014/main" id="{8971272B-6988-FD49-20E7-475B6BF8CAE2}"/>
              </a:ext>
            </a:extLst>
          </p:cNvPr>
          <p:cNvSpPr txBox="1"/>
          <p:nvPr/>
        </p:nvSpPr>
        <p:spPr>
          <a:xfrm>
            <a:off x="4515351" y="6371536"/>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hay</a:t>
            </a:r>
          </a:p>
        </p:txBody>
      </p:sp>
      <p:sp>
        <p:nvSpPr>
          <p:cNvPr id="7" name="TextBox 6">
            <a:extLst>
              <a:ext uri="{FF2B5EF4-FFF2-40B4-BE49-F238E27FC236}">
                <a16:creationId xmlns:a16="http://schemas.microsoft.com/office/drawing/2014/main" id="{D5A62724-96EA-9B92-E3B4-46AFF0000983}"/>
              </a:ext>
            </a:extLst>
          </p:cNvPr>
          <p:cNvSpPr txBox="1"/>
          <p:nvPr/>
        </p:nvSpPr>
        <p:spPr>
          <a:xfrm>
            <a:off x="7268936" y="5636802"/>
            <a:ext cx="2154918"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unos</a:t>
            </a:r>
            <a:endParaRPr lang="en-GB" sz="2400" dirty="0">
              <a:solidFill>
                <a:srgbClr val="002060"/>
              </a:solidFill>
              <a:latin typeface="Century Gothic" panose="020B0502020202020204" pitchFamily="34" charset="0"/>
            </a:endParaRPr>
          </a:p>
        </p:txBody>
      </p:sp>
      <p:sp>
        <p:nvSpPr>
          <p:cNvPr id="8" name="TextBox 7">
            <a:extLst>
              <a:ext uri="{FF2B5EF4-FFF2-40B4-BE49-F238E27FC236}">
                <a16:creationId xmlns:a16="http://schemas.microsoft.com/office/drawing/2014/main" id="{8E3D9033-5291-FA9B-FF74-E607C4E0EB2D}"/>
              </a:ext>
            </a:extLst>
          </p:cNvPr>
          <p:cNvSpPr txBox="1"/>
          <p:nvPr/>
        </p:nvSpPr>
        <p:spPr>
          <a:xfrm>
            <a:off x="1952493" y="5579513"/>
            <a:ext cx="2154918"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siete</a:t>
            </a:r>
            <a:endParaRPr lang="en-GB" sz="2400" dirty="0">
              <a:solidFill>
                <a:srgbClr val="002060"/>
              </a:solidFill>
              <a:latin typeface="Century Gothic" panose="020B0502020202020204" pitchFamily="34" charset="0"/>
            </a:endParaRPr>
          </a:p>
        </p:txBody>
      </p:sp>
      <p:sp>
        <p:nvSpPr>
          <p:cNvPr id="9" name="TextBox 8">
            <a:extLst>
              <a:ext uri="{FF2B5EF4-FFF2-40B4-BE49-F238E27FC236}">
                <a16:creationId xmlns:a16="http://schemas.microsoft.com/office/drawing/2014/main" id="{A205CD6F-5DBD-58FF-A22B-3A2DE9193A03}"/>
              </a:ext>
            </a:extLst>
          </p:cNvPr>
          <p:cNvSpPr txBox="1"/>
          <p:nvPr/>
        </p:nvSpPr>
        <p:spPr>
          <a:xfrm>
            <a:off x="4515351" y="5651265"/>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es</a:t>
            </a:r>
          </a:p>
        </p:txBody>
      </p:sp>
      <p:sp>
        <p:nvSpPr>
          <p:cNvPr id="10" name="TextBox 9">
            <a:extLst>
              <a:ext uri="{FF2B5EF4-FFF2-40B4-BE49-F238E27FC236}">
                <a16:creationId xmlns:a16="http://schemas.microsoft.com/office/drawing/2014/main" id="{EAF066C9-0A35-73CB-5D71-108240540808}"/>
              </a:ext>
            </a:extLst>
          </p:cNvPr>
          <p:cNvSpPr txBox="1"/>
          <p:nvPr/>
        </p:nvSpPr>
        <p:spPr>
          <a:xfrm>
            <a:off x="7334851" y="3853992"/>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responder</a:t>
            </a:r>
          </a:p>
        </p:txBody>
      </p:sp>
      <p:sp>
        <p:nvSpPr>
          <p:cNvPr id="11" name="TextBox 10">
            <a:extLst>
              <a:ext uri="{FF2B5EF4-FFF2-40B4-BE49-F238E27FC236}">
                <a16:creationId xmlns:a16="http://schemas.microsoft.com/office/drawing/2014/main" id="{DD00B05F-30B3-0516-E34F-6FE4FC528FDD}"/>
              </a:ext>
            </a:extLst>
          </p:cNvPr>
          <p:cNvSpPr txBox="1"/>
          <p:nvPr/>
        </p:nvSpPr>
        <p:spPr>
          <a:xfrm>
            <a:off x="1700836" y="3881471"/>
            <a:ext cx="2154918"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el</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ordenador</a:t>
            </a:r>
            <a:endParaRPr lang="en-GB" sz="2400" dirty="0">
              <a:solidFill>
                <a:srgbClr val="002060"/>
              </a:solidFill>
              <a:latin typeface="Century Gothic" panose="020B0502020202020204" pitchFamily="34" charset="0"/>
            </a:endParaRPr>
          </a:p>
        </p:txBody>
      </p:sp>
      <p:sp>
        <p:nvSpPr>
          <p:cNvPr id="18" name="TextBox 17">
            <a:extLst>
              <a:ext uri="{FF2B5EF4-FFF2-40B4-BE49-F238E27FC236}">
                <a16:creationId xmlns:a16="http://schemas.microsoft.com/office/drawing/2014/main" id="{C36C251F-9FA9-BB5E-3959-40DDECF97EB3}"/>
              </a:ext>
            </a:extLst>
          </p:cNvPr>
          <p:cNvSpPr txBox="1"/>
          <p:nvPr/>
        </p:nvSpPr>
        <p:spPr>
          <a:xfrm>
            <a:off x="4515351" y="3893884"/>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hago</a:t>
            </a:r>
          </a:p>
        </p:txBody>
      </p:sp>
      <p:sp>
        <p:nvSpPr>
          <p:cNvPr id="19" name="TextBox 18">
            <a:extLst>
              <a:ext uri="{FF2B5EF4-FFF2-40B4-BE49-F238E27FC236}">
                <a16:creationId xmlns:a16="http://schemas.microsoft.com/office/drawing/2014/main" id="{F53E1F4F-F520-CC10-29B7-A8C9A7EAF208}"/>
              </a:ext>
            </a:extLst>
          </p:cNvPr>
          <p:cNvSpPr txBox="1"/>
          <p:nvPr/>
        </p:nvSpPr>
        <p:spPr>
          <a:xfrm>
            <a:off x="7348781" y="3072637"/>
            <a:ext cx="2154918"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el</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bocadillo</a:t>
            </a:r>
            <a:endParaRPr lang="en-GB" sz="2400" dirty="0">
              <a:solidFill>
                <a:srgbClr val="002060"/>
              </a:solidFill>
              <a:latin typeface="Century Gothic" panose="020B0502020202020204" pitchFamily="34" charset="0"/>
            </a:endParaRPr>
          </a:p>
        </p:txBody>
      </p:sp>
      <p:sp>
        <p:nvSpPr>
          <p:cNvPr id="20" name="TextBox 19">
            <a:extLst>
              <a:ext uri="{FF2B5EF4-FFF2-40B4-BE49-F238E27FC236}">
                <a16:creationId xmlns:a16="http://schemas.microsoft.com/office/drawing/2014/main" id="{5983CC34-0093-7747-10EE-11E4B62E577A}"/>
              </a:ext>
            </a:extLst>
          </p:cNvPr>
          <p:cNvSpPr txBox="1"/>
          <p:nvPr/>
        </p:nvSpPr>
        <p:spPr>
          <a:xfrm>
            <a:off x="1697284" y="3114908"/>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hacer</a:t>
            </a:r>
          </a:p>
        </p:txBody>
      </p:sp>
      <p:sp>
        <p:nvSpPr>
          <p:cNvPr id="21" name="TextBox 20">
            <a:extLst>
              <a:ext uri="{FF2B5EF4-FFF2-40B4-BE49-F238E27FC236}">
                <a16:creationId xmlns:a16="http://schemas.microsoft.com/office/drawing/2014/main" id="{0C7DBBFD-2144-00E1-D806-0C95789E4386}"/>
              </a:ext>
            </a:extLst>
          </p:cNvPr>
          <p:cNvSpPr txBox="1"/>
          <p:nvPr/>
        </p:nvSpPr>
        <p:spPr>
          <a:xfrm>
            <a:off x="4536119" y="3072638"/>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comer</a:t>
            </a:r>
          </a:p>
        </p:txBody>
      </p:sp>
      <p:sp>
        <p:nvSpPr>
          <p:cNvPr id="22" name="TextBox 21">
            <a:extLst>
              <a:ext uri="{FF2B5EF4-FFF2-40B4-BE49-F238E27FC236}">
                <a16:creationId xmlns:a16="http://schemas.microsoft.com/office/drawing/2014/main" id="{2E7BCCA9-2788-CECB-9257-E190C0A30B8C}"/>
              </a:ext>
            </a:extLst>
          </p:cNvPr>
          <p:cNvSpPr txBox="1"/>
          <p:nvPr/>
        </p:nvSpPr>
        <p:spPr>
          <a:xfrm>
            <a:off x="7348781" y="2261907"/>
            <a:ext cx="2154918"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nueva</a:t>
            </a:r>
            <a:endParaRPr lang="en-GB" sz="2400" dirty="0">
              <a:solidFill>
                <a:srgbClr val="002060"/>
              </a:solidFill>
              <a:latin typeface="Century Gothic" panose="020B0502020202020204" pitchFamily="34" charset="0"/>
            </a:endParaRPr>
          </a:p>
        </p:txBody>
      </p:sp>
      <p:sp>
        <p:nvSpPr>
          <p:cNvPr id="23" name="TextBox 22">
            <a:extLst>
              <a:ext uri="{FF2B5EF4-FFF2-40B4-BE49-F238E27FC236}">
                <a16:creationId xmlns:a16="http://schemas.microsoft.com/office/drawing/2014/main" id="{2B12BE0A-D3B5-5719-F198-0154D2B28048}"/>
              </a:ext>
            </a:extLst>
          </p:cNvPr>
          <p:cNvSpPr txBox="1"/>
          <p:nvPr/>
        </p:nvSpPr>
        <p:spPr>
          <a:xfrm>
            <a:off x="1625724" y="2254771"/>
            <a:ext cx="2154918"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el</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papel</a:t>
            </a:r>
            <a:endParaRPr lang="en-GB" sz="2400" dirty="0">
              <a:solidFill>
                <a:srgbClr val="002060"/>
              </a:solidFill>
              <a:latin typeface="Century Gothic" panose="020B0502020202020204" pitchFamily="34" charset="0"/>
            </a:endParaRPr>
          </a:p>
        </p:txBody>
      </p:sp>
      <p:sp>
        <p:nvSpPr>
          <p:cNvPr id="32" name="TextBox 31">
            <a:extLst>
              <a:ext uri="{FF2B5EF4-FFF2-40B4-BE49-F238E27FC236}">
                <a16:creationId xmlns:a16="http://schemas.microsoft.com/office/drawing/2014/main" id="{B71AF2CF-A05F-BB52-F764-57AB03857863}"/>
              </a:ext>
            </a:extLst>
          </p:cNvPr>
          <p:cNvSpPr txBox="1"/>
          <p:nvPr/>
        </p:nvSpPr>
        <p:spPr>
          <a:xfrm>
            <a:off x="4515351" y="2261906"/>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rara</a:t>
            </a:r>
          </a:p>
        </p:txBody>
      </p:sp>
      <p:sp>
        <p:nvSpPr>
          <p:cNvPr id="35" name="TextBox 34">
            <a:extLst>
              <a:ext uri="{FF2B5EF4-FFF2-40B4-BE49-F238E27FC236}">
                <a16:creationId xmlns:a16="http://schemas.microsoft.com/office/drawing/2014/main" id="{F7858061-4C74-B99B-B94C-5888E1018B3E}"/>
              </a:ext>
            </a:extLst>
          </p:cNvPr>
          <p:cNvSpPr txBox="1"/>
          <p:nvPr/>
        </p:nvSpPr>
        <p:spPr>
          <a:xfrm>
            <a:off x="7365186" y="1495054"/>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la </a:t>
            </a:r>
            <a:r>
              <a:rPr lang="en-GB" sz="2400" dirty="0" err="1">
                <a:solidFill>
                  <a:srgbClr val="002060"/>
                </a:solidFill>
                <a:latin typeface="Century Gothic" panose="020B0502020202020204" pitchFamily="34" charset="0"/>
              </a:rPr>
              <a:t>cosa</a:t>
            </a:r>
            <a:endParaRPr lang="en-GB" sz="2400" dirty="0">
              <a:solidFill>
                <a:srgbClr val="002060"/>
              </a:solidFill>
              <a:latin typeface="Century Gothic" panose="020B0502020202020204" pitchFamily="34" charset="0"/>
            </a:endParaRPr>
          </a:p>
        </p:txBody>
      </p:sp>
      <p:sp>
        <p:nvSpPr>
          <p:cNvPr id="36" name="TextBox 35">
            <a:extLst>
              <a:ext uri="{FF2B5EF4-FFF2-40B4-BE49-F238E27FC236}">
                <a16:creationId xmlns:a16="http://schemas.microsoft.com/office/drawing/2014/main" id="{73B1607C-9302-708A-0298-3985F0613DE3}"/>
              </a:ext>
            </a:extLst>
          </p:cNvPr>
          <p:cNvSpPr txBox="1"/>
          <p:nvPr/>
        </p:nvSpPr>
        <p:spPr>
          <a:xfrm>
            <a:off x="1631077" y="1430236"/>
            <a:ext cx="2154918"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viejo</a:t>
            </a:r>
            <a:endParaRPr lang="en-GB" sz="2400" dirty="0">
              <a:solidFill>
                <a:srgbClr val="002060"/>
              </a:solidFill>
              <a:latin typeface="Century Gothic" panose="020B0502020202020204" pitchFamily="34" charset="0"/>
            </a:endParaRPr>
          </a:p>
        </p:txBody>
      </p:sp>
      <p:sp>
        <p:nvSpPr>
          <p:cNvPr id="44" name="TextBox 43">
            <a:extLst>
              <a:ext uri="{FF2B5EF4-FFF2-40B4-BE49-F238E27FC236}">
                <a16:creationId xmlns:a16="http://schemas.microsoft.com/office/drawing/2014/main" id="{F64147F6-EF36-2977-44C8-F9E494F7F44E}"/>
              </a:ext>
            </a:extLst>
          </p:cNvPr>
          <p:cNvSpPr txBox="1"/>
          <p:nvPr/>
        </p:nvSpPr>
        <p:spPr>
          <a:xfrm>
            <a:off x="4490865" y="1433101"/>
            <a:ext cx="2154918"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el</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instrmento</a:t>
            </a:r>
            <a:endParaRPr lang="en-GB" sz="2400" dirty="0">
              <a:solidFill>
                <a:srgbClr val="002060"/>
              </a:solidFill>
              <a:latin typeface="Century Gothic" panose="020B0502020202020204" pitchFamily="34" charset="0"/>
            </a:endParaRPr>
          </a:p>
        </p:txBody>
      </p:sp>
      <p:sp>
        <p:nvSpPr>
          <p:cNvPr id="4" name="TextBox 3">
            <a:extLst>
              <a:ext uri="{FF2B5EF4-FFF2-40B4-BE49-F238E27FC236}">
                <a16:creationId xmlns:a16="http://schemas.microsoft.com/office/drawing/2014/main" id="{174A8CE0-C942-DB0A-2F21-F36E7A2420E0}"/>
              </a:ext>
            </a:extLst>
          </p:cNvPr>
          <p:cNvSpPr txBox="1"/>
          <p:nvPr/>
        </p:nvSpPr>
        <p:spPr>
          <a:xfrm>
            <a:off x="7284609" y="4777204"/>
            <a:ext cx="2154918" cy="830997"/>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a:t>
            </a:r>
            <a:r>
              <a:rPr lang="en-GB" sz="2400" dirty="0" err="1">
                <a:solidFill>
                  <a:srgbClr val="002060"/>
                </a:solidFill>
                <a:latin typeface="Century Gothic" panose="020B0502020202020204" pitchFamily="34" charset="0"/>
              </a:rPr>
              <a:t>Cuántos</a:t>
            </a:r>
            <a:r>
              <a:rPr lang="en-GB" sz="2400" dirty="0">
                <a:solidFill>
                  <a:srgbClr val="002060"/>
                </a:solidFill>
                <a:latin typeface="Century Gothic" panose="020B0502020202020204" pitchFamily="34" charset="0"/>
              </a:rPr>
              <a:t>?</a:t>
            </a:r>
          </a:p>
          <a:p>
            <a:endParaRPr lang="en-GB" sz="2400" dirty="0">
              <a:solidFill>
                <a:srgbClr val="002060"/>
              </a:solidFill>
              <a:latin typeface="Century Gothic" panose="020B0502020202020204" pitchFamily="34" charset="0"/>
            </a:endParaRPr>
          </a:p>
        </p:txBody>
      </p:sp>
      <p:sp>
        <p:nvSpPr>
          <p:cNvPr id="5" name="TextBox 4">
            <a:extLst>
              <a:ext uri="{FF2B5EF4-FFF2-40B4-BE49-F238E27FC236}">
                <a16:creationId xmlns:a16="http://schemas.microsoft.com/office/drawing/2014/main" id="{0E8A3DE8-26F7-5E4C-0832-B925A202EB3F}"/>
              </a:ext>
            </a:extLst>
          </p:cNvPr>
          <p:cNvSpPr txBox="1"/>
          <p:nvPr/>
        </p:nvSpPr>
        <p:spPr>
          <a:xfrm>
            <a:off x="1584533" y="4812950"/>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a:t>
            </a:r>
            <a:r>
              <a:rPr lang="en-GB" sz="2400" dirty="0" err="1">
                <a:solidFill>
                  <a:srgbClr val="002060"/>
                </a:solidFill>
                <a:latin typeface="Century Gothic" panose="020B0502020202020204" pitchFamily="34" charset="0"/>
              </a:rPr>
              <a:t>Cuántas</a:t>
            </a:r>
            <a:r>
              <a:rPr lang="en-GB" sz="2400" dirty="0">
                <a:solidFill>
                  <a:srgbClr val="002060"/>
                </a:solidFill>
                <a:latin typeface="Century Gothic" panose="020B0502020202020204" pitchFamily="34" charset="0"/>
              </a:rPr>
              <a:t>?</a:t>
            </a:r>
          </a:p>
        </p:txBody>
      </p:sp>
      <p:sp>
        <p:nvSpPr>
          <p:cNvPr id="6" name="TextBox 5">
            <a:extLst>
              <a:ext uri="{FF2B5EF4-FFF2-40B4-BE49-F238E27FC236}">
                <a16:creationId xmlns:a16="http://schemas.microsoft.com/office/drawing/2014/main" id="{2B60B441-0EBB-0D65-0BC8-311C662CA745}"/>
              </a:ext>
            </a:extLst>
          </p:cNvPr>
          <p:cNvSpPr txBox="1"/>
          <p:nvPr/>
        </p:nvSpPr>
        <p:spPr>
          <a:xfrm>
            <a:off x="4491479" y="4825870"/>
            <a:ext cx="2154918"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unas</a:t>
            </a:r>
            <a:endParaRPr lang="en-GB" sz="2400" dirty="0">
              <a:solidFill>
                <a:srgbClr val="002060"/>
              </a:solidFill>
              <a:latin typeface="Century Gothic" panose="020B0502020202020204" pitchFamily="34" charset="0"/>
            </a:endParaRPr>
          </a:p>
        </p:txBody>
      </p:sp>
      <p:graphicFrame>
        <p:nvGraphicFramePr>
          <p:cNvPr id="115" name="Table 4">
            <a:extLst>
              <a:ext uri="{FF2B5EF4-FFF2-40B4-BE49-F238E27FC236}">
                <a16:creationId xmlns:a16="http://schemas.microsoft.com/office/drawing/2014/main" id="{62FCF942-8D07-42EC-9E23-DD26F4118BC6}"/>
              </a:ext>
            </a:extLst>
          </p:cNvPr>
          <p:cNvGraphicFramePr>
            <a:graphicFrameLocks noGrp="1"/>
          </p:cNvGraphicFramePr>
          <p:nvPr>
            <p:extLst>
              <p:ext uri="{D42A27DB-BD31-4B8C-83A1-F6EECF244321}">
                <p14:modId xmlns:p14="http://schemas.microsoft.com/office/powerpoint/2010/main" val="1019581115"/>
              </p:ext>
            </p:extLst>
          </p:nvPr>
        </p:nvGraphicFramePr>
        <p:xfrm>
          <a:off x="194293" y="1085949"/>
          <a:ext cx="10045214" cy="5776212"/>
        </p:xfrm>
        <a:graphic>
          <a:graphicData uri="http://schemas.openxmlformats.org/drawingml/2006/table">
            <a:tbl>
              <a:tblPr firstRow="1" bandRow="1">
                <a:tableStyleId>{5940675A-B579-460E-94D1-54222C63F5DA}</a:tableStyleId>
              </a:tblPr>
              <a:tblGrid>
                <a:gridCol w="1469875">
                  <a:extLst>
                    <a:ext uri="{9D8B030D-6E8A-4147-A177-3AD203B41FA5}">
                      <a16:colId xmlns:a16="http://schemas.microsoft.com/office/drawing/2014/main" val="1203737284"/>
                    </a:ext>
                  </a:extLst>
                </a:gridCol>
                <a:gridCol w="2719573">
                  <a:extLst>
                    <a:ext uri="{9D8B030D-6E8A-4147-A177-3AD203B41FA5}">
                      <a16:colId xmlns:a16="http://schemas.microsoft.com/office/drawing/2014/main" val="1810222861"/>
                    </a:ext>
                  </a:extLst>
                </a:gridCol>
                <a:gridCol w="2905782">
                  <a:extLst>
                    <a:ext uri="{9D8B030D-6E8A-4147-A177-3AD203B41FA5}">
                      <a16:colId xmlns:a16="http://schemas.microsoft.com/office/drawing/2014/main" val="274413866"/>
                    </a:ext>
                  </a:extLst>
                </a:gridCol>
                <a:gridCol w="2949984">
                  <a:extLst>
                    <a:ext uri="{9D8B030D-6E8A-4147-A177-3AD203B41FA5}">
                      <a16:colId xmlns:a16="http://schemas.microsoft.com/office/drawing/2014/main" val="2706468897"/>
                    </a:ext>
                  </a:extLst>
                </a:gridCol>
              </a:tblGrid>
              <a:tr h="805222">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00B0F0"/>
                          </a:solidFill>
                          <a:latin typeface="Century Gothic" panose="020B0502020202020204" pitchFamily="34" charset="0"/>
                        </a:rPr>
                        <a:t>old (m)</a:t>
                      </a:r>
                    </a:p>
                  </a:txBody>
                  <a:tcPr/>
                </a:tc>
                <a:tc>
                  <a:txBody>
                    <a:bodyPr/>
                    <a:lstStyle/>
                    <a:p>
                      <a:r>
                        <a:rPr lang="en-GB" sz="2800" b="1" dirty="0">
                          <a:solidFill>
                            <a:srgbClr val="00B0F0"/>
                          </a:solidFill>
                          <a:latin typeface="Century Gothic" panose="020B0502020202020204" pitchFamily="34" charset="0"/>
                        </a:rPr>
                        <a:t>(the) instrument</a:t>
                      </a:r>
                    </a:p>
                  </a:txBody>
                  <a:tcPr/>
                </a:tc>
                <a:tc>
                  <a:txBody>
                    <a:bodyPr/>
                    <a:lstStyle/>
                    <a:p>
                      <a:r>
                        <a:rPr lang="en-GB" sz="2800" b="1" dirty="0">
                          <a:solidFill>
                            <a:srgbClr val="00B0F0"/>
                          </a:solidFill>
                          <a:latin typeface="Century Gothic" panose="020B0502020202020204" pitchFamily="34" charset="0"/>
                        </a:rPr>
                        <a:t>(the) thing</a:t>
                      </a:r>
                    </a:p>
                  </a:txBody>
                  <a:tcPr/>
                </a:tc>
                <a:extLst>
                  <a:ext uri="{0D108BD9-81ED-4DB2-BD59-A6C34878D82A}">
                    <a16:rowId xmlns:a16="http://schemas.microsoft.com/office/drawing/2014/main" val="1256656619"/>
                  </a:ext>
                </a:extLst>
              </a:tr>
              <a:tr h="805222">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00B0F0"/>
                          </a:solidFill>
                          <a:latin typeface="Century Gothic" panose="020B0502020202020204" pitchFamily="34" charset="0"/>
                        </a:rPr>
                        <a:t>(the) paper</a:t>
                      </a:r>
                    </a:p>
                  </a:txBody>
                  <a:tcPr/>
                </a:tc>
                <a:tc>
                  <a:txBody>
                    <a:bodyPr/>
                    <a:lstStyle/>
                    <a:p>
                      <a:r>
                        <a:rPr lang="en-GB" sz="2800" b="1" dirty="0">
                          <a:solidFill>
                            <a:srgbClr val="00B0F0"/>
                          </a:solidFill>
                          <a:latin typeface="Century Gothic" panose="020B0502020202020204" pitchFamily="34" charset="0"/>
                        </a:rPr>
                        <a:t>odd (f)</a:t>
                      </a:r>
                    </a:p>
                  </a:txBody>
                  <a:tcPr/>
                </a:tc>
                <a:tc>
                  <a:txBody>
                    <a:bodyPr/>
                    <a:lstStyle/>
                    <a:p>
                      <a:r>
                        <a:rPr lang="en-GB" sz="2800" b="1" dirty="0">
                          <a:solidFill>
                            <a:srgbClr val="00B0F0"/>
                          </a:solidFill>
                          <a:latin typeface="Century Gothic" panose="020B0502020202020204" pitchFamily="34" charset="0"/>
                        </a:rPr>
                        <a:t>new (f)</a:t>
                      </a:r>
                    </a:p>
                  </a:txBody>
                  <a:tcPr/>
                </a:tc>
                <a:extLst>
                  <a:ext uri="{0D108BD9-81ED-4DB2-BD59-A6C34878D82A}">
                    <a16:rowId xmlns:a16="http://schemas.microsoft.com/office/drawing/2014/main" val="1164559424"/>
                  </a:ext>
                </a:extLst>
              </a:tr>
              <a:tr h="805222">
                <a:tc rowSpan="2">
                  <a:txBody>
                    <a:bodyPr/>
                    <a:lstStyle/>
                    <a:p>
                      <a:endParaRPr lang="en-GB" sz="2600" dirty="0">
                        <a:solidFill>
                          <a:srgbClr val="002060"/>
                        </a:solidFill>
                        <a:latin typeface="Century Gothic" panose="020B0502020202020204" pitchFamily="34" charset="0"/>
                      </a:endParaRPr>
                    </a:p>
                  </a:txBody>
                  <a:tcPr/>
                </a:tc>
                <a:tc>
                  <a:txBody>
                    <a:bodyPr/>
                    <a:lstStyle/>
                    <a:p>
                      <a:r>
                        <a:rPr lang="en-GB" sz="2800" b="1" dirty="0">
                          <a:solidFill>
                            <a:srgbClr val="92D050"/>
                          </a:solidFill>
                          <a:latin typeface="Century Gothic" panose="020B0502020202020204" pitchFamily="34" charset="0"/>
                        </a:rPr>
                        <a:t>to do, make</a:t>
                      </a:r>
                    </a:p>
                  </a:txBody>
                  <a:tcPr/>
                </a:tc>
                <a:tc>
                  <a:txBody>
                    <a:bodyPr/>
                    <a:lstStyle/>
                    <a:p>
                      <a:r>
                        <a:rPr lang="en-GB" sz="2800" b="1" dirty="0">
                          <a:solidFill>
                            <a:srgbClr val="92D050"/>
                          </a:solidFill>
                          <a:latin typeface="Century Gothic" panose="020B0502020202020204" pitchFamily="34" charset="0"/>
                        </a:rPr>
                        <a:t>to </a:t>
                      </a:r>
                      <a:r>
                        <a:rPr lang="en-GB" sz="2800" b="1" dirty="0" err="1">
                          <a:solidFill>
                            <a:srgbClr val="92D050"/>
                          </a:solidFill>
                          <a:latin typeface="Century Gothic" panose="020B0502020202020204" pitchFamily="34" charset="0"/>
                        </a:rPr>
                        <a:t>eat,eating</a:t>
                      </a:r>
                      <a:endParaRPr lang="en-GB" sz="2800" b="1" dirty="0">
                        <a:solidFill>
                          <a:srgbClr val="92D050"/>
                        </a:solidFill>
                        <a:latin typeface="Century Gothic" panose="020B0502020202020204" pitchFamily="34" charset="0"/>
                      </a:endParaRPr>
                    </a:p>
                  </a:txBody>
                  <a:tcPr/>
                </a:tc>
                <a:tc>
                  <a:txBody>
                    <a:bodyPr/>
                    <a:lstStyle/>
                    <a:p>
                      <a:r>
                        <a:rPr lang="en-GB" sz="2800" b="1" dirty="0">
                          <a:solidFill>
                            <a:srgbClr val="92D050"/>
                          </a:solidFill>
                          <a:latin typeface="Century Gothic" panose="020B0502020202020204" pitchFamily="34" charset="0"/>
                        </a:rPr>
                        <a:t>(the) sandwich</a:t>
                      </a:r>
                    </a:p>
                  </a:txBody>
                  <a:tcPr/>
                </a:tc>
                <a:extLst>
                  <a:ext uri="{0D108BD9-81ED-4DB2-BD59-A6C34878D82A}">
                    <a16:rowId xmlns:a16="http://schemas.microsoft.com/office/drawing/2014/main" val="760878619"/>
                  </a:ext>
                </a:extLst>
              </a:tr>
              <a:tr h="805222">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600" b="1" dirty="0">
                          <a:solidFill>
                            <a:srgbClr val="92D050"/>
                          </a:solidFill>
                          <a:latin typeface="Century Gothic" panose="020B0502020202020204" pitchFamily="34" charset="0"/>
                        </a:rPr>
                        <a:t>(the) computer</a:t>
                      </a:r>
                    </a:p>
                  </a:txBody>
                  <a:tcPr/>
                </a:tc>
                <a:tc>
                  <a:txBody>
                    <a:bodyPr/>
                    <a:lstStyle/>
                    <a:p>
                      <a:r>
                        <a:rPr lang="en-GB" sz="2800" b="1" dirty="0">
                          <a:solidFill>
                            <a:srgbClr val="92D050"/>
                          </a:solidFill>
                          <a:latin typeface="Century Gothic" panose="020B0502020202020204" pitchFamily="34" charset="0"/>
                        </a:rPr>
                        <a:t>I do, make</a:t>
                      </a:r>
                    </a:p>
                  </a:txBody>
                  <a:tcPr/>
                </a:tc>
                <a:tc>
                  <a:txBody>
                    <a:bodyPr/>
                    <a:lstStyle/>
                    <a:p>
                      <a:r>
                        <a:rPr lang="en-GB" sz="2000" b="1" dirty="0">
                          <a:solidFill>
                            <a:srgbClr val="92D050"/>
                          </a:solidFill>
                          <a:latin typeface="Century Gothic" panose="020B0502020202020204" pitchFamily="34" charset="0"/>
                        </a:rPr>
                        <a:t>to reply to, replying to</a:t>
                      </a:r>
                    </a:p>
                  </a:txBody>
                  <a:tcPr/>
                </a:tc>
                <a:extLst>
                  <a:ext uri="{0D108BD9-81ED-4DB2-BD59-A6C34878D82A}">
                    <a16:rowId xmlns:a16="http://schemas.microsoft.com/office/drawing/2014/main" val="1047692962"/>
                  </a:ext>
                </a:extLst>
              </a:tr>
              <a:tr h="805222">
                <a:tc rowSpan="3">
                  <a:txBody>
                    <a:bodyPr/>
                    <a:lstStyle/>
                    <a:p>
                      <a:endParaRPr lang="en-GB" sz="2800" b="1"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solidFill>
                            <a:srgbClr val="FF3399"/>
                          </a:solidFill>
                          <a:latin typeface="Century Gothic" panose="020B0502020202020204" pitchFamily="34" charset="0"/>
                        </a:rPr>
                        <a:t>How many?</a:t>
                      </a:r>
                      <a:r>
                        <a:rPr lang="en-GB" sz="2400" b="1" dirty="0">
                          <a:solidFill>
                            <a:srgbClr val="FF3399"/>
                          </a:solidFill>
                          <a:latin typeface="Century Gothic" panose="020B0502020202020204" pitchFamily="34" charset="0"/>
                        </a:rPr>
                        <a:t> (f)</a:t>
                      </a:r>
                      <a:endParaRPr lang="en-GB" sz="2800" b="1" dirty="0">
                        <a:solidFill>
                          <a:srgbClr val="FF3399"/>
                        </a:solidFill>
                        <a:latin typeface="Century Gothic" panose="020B0502020202020204" pitchFamily="34" charset="0"/>
                      </a:endParaRPr>
                    </a:p>
                    <a:p>
                      <a:endParaRPr lang="en-GB" sz="2800" b="1" dirty="0">
                        <a:solidFill>
                          <a:srgbClr val="FF3399"/>
                        </a:solidFill>
                        <a:latin typeface="Century Gothic" panose="020B0502020202020204" pitchFamily="34" charset="0"/>
                      </a:endParaRPr>
                    </a:p>
                  </a:txBody>
                  <a:tcPr/>
                </a:tc>
                <a:tc>
                  <a:txBody>
                    <a:bodyPr/>
                    <a:lstStyle/>
                    <a:p>
                      <a:r>
                        <a:rPr lang="en-GB" sz="2800" b="1" dirty="0">
                          <a:solidFill>
                            <a:srgbClr val="FF3399"/>
                          </a:solidFill>
                          <a:latin typeface="Century Gothic" panose="020B0502020202020204" pitchFamily="34" charset="0"/>
                        </a:rPr>
                        <a:t>some (f)</a:t>
                      </a:r>
                    </a:p>
                  </a:txBody>
                  <a:tcPr/>
                </a:tc>
                <a:tc>
                  <a:txBody>
                    <a:bodyPr/>
                    <a:lstStyle/>
                    <a:p>
                      <a:r>
                        <a:rPr lang="en-GB" sz="2800" b="1" dirty="0">
                          <a:solidFill>
                            <a:srgbClr val="FF3399"/>
                          </a:solidFill>
                          <a:latin typeface="Century Gothic" panose="020B0502020202020204" pitchFamily="34" charset="0"/>
                        </a:rPr>
                        <a:t>How many?</a:t>
                      </a:r>
                      <a:r>
                        <a:rPr lang="en-GB" sz="2400" b="1" dirty="0">
                          <a:solidFill>
                            <a:srgbClr val="FF3399"/>
                          </a:solidFill>
                          <a:latin typeface="Century Gothic" panose="020B0502020202020204" pitchFamily="34" charset="0"/>
                        </a:rPr>
                        <a:t> (m)</a:t>
                      </a:r>
                      <a:endParaRPr lang="en-GB" sz="28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3903794855"/>
                  </a:ext>
                </a:extLst>
              </a:tr>
              <a:tr h="805222">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FF3399"/>
                          </a:solidFill>
                          <a:latin typeface="Century Gothic" panose="020B0502020202020204" pitchFamily="34" charset="0"/>
                        </a:rPr>
                        <a:t>seven</a:t>
                      </a:r>
                    </a:p>
                  </a:txBody>
                  <a:tcPr/>
                </a:tc>
                <a:tc>
                  <a:txBody>
                    <a:bodyPr/>
                    <a:lstStyle/>
                    <a:p>
                      <a:r>
                        <a:rPr lang="en-GB" sz="2800" b="1" dirty="0">
                          <a:solidFill>
                            <a:srgbClr val="FF3399"/>
                          </a:solidFill>
                          <a:latin typeface="Century Gothic" panose="020B0502020202020204" pitchFamily="34" charset="0"/>
                        </a:rPr>
                        <a:t>S/he, it is</a:t>
                      </a:r>
                    </a:p>
                  </a:txBody>
                  <a:tcPr/>
                </a:tc>
                <a:tc>
                  <a:txBody>
                    <a:bodyPr/>
                    <a:lstStyle/>
                    <a:p>
                      <a:r>
                        <a:rPr lang="en-GB" sz="2800" b="1" dirty="0">
                          <a:solidFill>
                            <a:srgbClr val="FF3399"/>
                          </a:solidFill>
                          <a:latin typeface="Century Gothic" panose="020B0502020202020204" pitchFamily="34" charset="0"/>
                        </a:rPr>
                        <a:t>some (m)</a:t>
                      </a:r>
                    </a:p>
                  </a:txBody>
                  <a:tcPr/>
                </a:tc>
                <a:extLst>
                  <a:ext uri="{0D108BD9-81ED-4DB2-BD59-A6C34878D82A}">
                    <a16:rowId xmlns:a16="http://schemas.microsoft.com/office/drawing/2014/main" val="3343226472"/>
                  </a:ext>
                </a:extLst>
              </a:tr>
              <a:tr h="805222">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FF3399"/>
                          </a:solidFill>
                          <a:latin typeface="Century Gothic" panose="020B0502020202020204" pitchFamily="34" charset="0"/>
                        </a:rPr>
                        <a:t>eleven</a:t>
                      </a:r>
                    </a:p>
                  </a:txBody>
                  <a:tcPr/>
                </a:tc>
                <a:tc>
                  <a:txBody>
                    <a:bodyPr/>
                    <a:lstStyle/>
                    <a:p>
                      <a:r>
                        <a:rPr lang="en-GB" sz="2800" b="1" dirty="0">
                          <a:solidFill>
                            <a:srgbClr val="FF3399"/>
                          </a:solidFill>
                          <a:latin typeface="Century Gothic" panose="020B0502020202020204" pitchFamily="34" charset="0"/>
                        </a:rPr>
                        <a:t>there is</a:t>
                      </a:r>
                    </a:p>
                  </a:txBody>
                  <a:tcPr/>
                </a:tc>
                <a:tc>
                  <a:txBody>
                    <a:bodyPr/>
                    <a:lstStyle/>
                    <a:p>
                      <a:r>
                        <a:rPr lang="en-GB" sz="2800" b="1" dirty="0">
                          <a:solidFill>
                            <a:srgbClr val="FF3399"/>
                          </a:solidFill>
                          <a:latin typeface="Century Gothic" panose="020B0502020202020204" pitchFamily="34" charset="0"/>
                        </a:rPr>
                        <a:t>eight</a:t>
                      </a:r>
                    </a:p>
                  </a:txBody>
                  <a:tcPr/>
                </a:tc>
                <a:extLst>
                  <a:ext uri="{0D108BD9-81ED-4DB2-BD59-A6C34878D82A}">
                    <a16:rowId xmlns:a16="http://schemas.microsoft.com/office/drawing/2014/main" val="3232139915"/>
                  </a:ext>
                </a:extLst>
              </a:tr>
            </a:tbl>
          </a:graphicData>
        </a:graphic>
      </p:graphicFrame>
    </p:spTree>
    <p:extLst>
      <p:ext uri="{BB962C8B-B14F-4D97-AF65-F5344CB8AC3E}">
        <p14:creationId xmlns:p14="http://schemas.microsoft.com/office/powerpoint/2010/main" val="4282368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s15_1.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s15_2.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s15_3.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6" name="s15_4.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7" name="s15_5.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8" name="s15_6.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9" name="s15_7.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10" name="s15_8.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11" name="s15_9.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12" name="s15_10.wav"/>
                                        </p:tgtEl>
                                      </p:cMediaNode>
                                    </p:audio>
                                  </p:sub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13" name="s15_11.wav"/>
                                        </p:tgtEl>
                                      </p:cMediaNode>
                                    </p:audio>
                                  </p:sub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14" name="s15_12.wav"/>
                                        </p:tgtEl>
                                      </p:cMediaNode>
                                    </p:audio>
                                  </p:sub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15" name="s15_13.wav"/>
                                        </p:tgtEl>
                                      </p:cMediaNode>
                                    </p:audio>
                                  </p:sub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16" name="s15_14.wav"/>
                                        </p:tgtEl>
                                      </p:cMediaNode>
                                    </p:audio>
                                  </p:sub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17" name="s15_15.wav"/>
                                        </p:tgtEl>
                                      </p:cMediaNode>
                                    </p:audio>
                                  </p:sub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18" name="s15_16.wav"/>
                                        </p:tgtEl>
                                      </p:cMediaNode>
                                    </p:audio>
                                  </p:sub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19" name="s15_17.wav"/>
                                        </p:tgtEl>
                                      </p:cMediaNode>
                                    </p:audio>
                                  </p:sub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20" name="s15_18.wav"/>
                                        </p:tgtEl>
                                      </p:cMediaNode>
                                    </p:audio>
                                  </p:sub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21" name="s15_19.wav"/>
                                        </p:tgtEl>
                                      </p:cMediaNode>
                                    </p:audio>
                                  </p:sub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81"/>
                                            </p:cond>
                                          </p:stCondLst>
                                          <p:endCondLst>
                                            <p:cond evt="onStopAudio" delay="0">
                                              <p:tgtEl>
                                                <p:sldTgt/>
                                              </p:tgtEl>
                                            </p:cond>
                                          </p:endCondLst>
                                        </p:cTn>
                                        <p:tgtEl>
                                          <p:sndTgt r:embed="rId22" name="s15_20.wav"/>
                                        </p:tgtEl>
                                      </p:cMediaNode>
                                    </p:audio>
                                  </p:sub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85"/>
                                            </p:cond>
                                          </p:stCondLst>
                                          <p:endCondLst>
                                            <p:cond evt="onStopAudio" delay="0">
                                              <p:tgtEl>
                                                <p:sldTgt/>
                                              </p:tgtEl>
                                            </p:cond>
                                          </p:endCondLst>
                                        </p:cTn>
                                        <p:tgtEl>
                                          <p:sndTgt r:embed="rId23" name="s15_21.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2" grpId="0"/>
      <p:bldP spid="43" grpId="0"/>
      <p:bldP spid="7" grpId="0"/>
      <p:bldP spid="8" grpId="0"/>
      <p:bldP spid="9" grpId="0"/>
      <p:bldP spid="10" grpId="0"/>
      <p:bldP spid="11" grpId="0"/>
      <p:bldP spid="18" grpId="0"/>
      <p:bldP spid="19" grpId="0"/>
      <p:bldP spid="20" grpId="0"/>
      <p:bldP spid="21" grpId="0"/>
      <p:bldP spid="22" grpId="0"/>
      <p:bldP spid="23" grpId="0"/>
      <p:bldP spid="32" grpId="0"/>
      <p:bldP spid="35" grpId="0"/>
      <p:bldP spid="36" grpId="0"/>
      <p:bldP spid="44" grpId="0"/>
      <p:bldP spid="4" grpId="0"/>
      <p:bldP spid="5"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3" name="Google Shape;98;p2" descr="background rectangle">
            <a:extLst>
              <a:ext uri="{FF2B5EF4-FFF2-40B4-BE49-F238E27FC236}">
                <a16:creationId xmlns:a16="http://schemas.microsoft.com/office/drawing/2014/main" id="{C43AAC97-8AD5-0FCE-9A99-8FD2FF4C5A5B}"/>
              </a:ext>
            </a:extLst>
          </p:cNvPr>
          <p:cNvSpPr/>
          <p:nvPr/>
        </p:nvSpPr>
        <p:spPr>
          <a:xfrm>
            <a:off x="0" y="0"/>
            <a:ext cx="4724400" cy="6858000"/>
          </a:xfrm>
          <a:prstGeom prst="rect">
            <a:avLst/>
          </a:prstGeom>
          <a:solidFill>
            <a:srgbClr val="FADD2E"/>
          </a:solidFill>
          <a:ln>
            <a:solidFill>
              <a:srgbClr val="FADD2E"/>
            </a:solid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ADD2E"/>
              </a:solidFill>
              <a:effectLst/>
              <a:uLnTx/>
              <a:uFillTx/>
              <a:latin typeface="Century Gothic"/>
              <a:ea typeface="Century Gothic"/>
              <a:cs typeface="Century Gothic"/>
              <a:sym typeface="Century Gothic"/>
            </a:endParaRPr>
          </a:p>
        </p:txBody>
      </p:sp>
      <p:pic>
        <p:nvPicPr>
          <p:cNvPr id="420" name="Google Shape;420;p21"/>
          <p:cNvPicPr preferRelativeResize="0"/>
          <p:nvPr/>
        </p:nvPicPr>
        <p:blipFill rotWithShape="1">
          <a:blip r:embed="rId3">
            <a:alphaModFix/>
          </a:blip>
          <a:srcRect/>
          <a:stretch/>
        </p:blipFill>
        <p:spPr>
          <a:xfrm>
            <a:off x="5254752" y="304800"/>
            <a:ext cx="4953631" cy="4247588"/>
          </a:xfrm>
          <a:prstGeom prst="rect">
            <a:avLst/>
          </a:prstGeom>
          <a:noFill/>
          <a:ln>
            <a:noFill/>
          </a:ln>
        </p:spPr>
      </p:pic>
      <p:sp>
        <p:nvSpPr>
          <p:cNvPr id="2" name="Title 1">
            <a:extLst>
              <a:ext uri="{FF2B5EF4-FFF2-40B4-BE49-F238E27FC236}">
                <a16:creationId xmlns:a16="http://schemas.microsoft.com/office/drawing/2014/main" id="{904F55C3-A2F8-4910-ADD9-148ED941E651}"/>
              </a:ext>
            </a:extLst>
          </p:cNvPr>
          <p:cNvSpPr>
            <a:spLocks noGrp="1"/>
          </p:cNvSpPr>
          <p:nvPr>
            <p:ph type="title"/>
          </p:nvPr>
        </p:nvSpPr>
        <p:spPr>
          <a:xfrm rot="20356302">
            <a:off x="187038" y="2904693"/>
            <a:ext cx="3976907" cy="1325563"/>
          </a:xfrm>
        </p:spPr>
        <p:txBody>
          <a:bodyPr>
            <a:normAutofit/>
          </a:bodyPr>
          <a:lstStyle/>
          <a:p>
            <a:pPr lvl="0" algn="ctr">
              <a:lnSpc>
                <a:spcPct val="100000"/>
              </a:lnSpc>
            </a:pPr>
            <a:r>
              <a:rPr lang="en-GB" sz="8000" b="1" dirty="0">
                <a:solidFill>
                  <a:schemeClr val="tx1">
                    <a:lumMod val="65000"/>
                    <a:lumOff val="35000"/>
                  </a:schemeClr>
                </a:solidFill>
                <a:latin typeface="Segoe Print" panose="02000600000000000000" pitchFamily="2" charset="0"/>
                <a:cs typeface="Arial" panose="020B0604020202020204" pitchFamily="34" charset="0"/>
                <a:sym typeface="Arial"/>
              </a:rPr>
              <a:t>¡</a:t>
            </a:r>
            <a:r>
              <a:rPr lang="en-GB" sz="8000" b="1" dirty="0" err="1">
                <a:solidFill>
                  <a:schemeClr val="tx1">
                    <a:lumMod val="65000"/>
                    <a:lumOff val="35000"/>
                  </a:schemeClr>
                </a:solidFill>
                <a:latin typeface="Segoe Print" panose="02000600000000000000" pitchFamily="2" charset="0"/>
                <a:cs typeface="Arial" panose="020B0604020202020204" pitchFamily="34" charset="0"/>
                <a:sym typeface="Arial"/>
              </a:rPr>
              <a:t>adiós</a:t>
            </a:r>
            <a:r>
              <a:rPr lang="en-GB" sz="8000" b="1" dirty="0">
                <a:solidFill>
                  <a:schemeClr val="tx1">
                    <a:lumMod val="65000"/>
                    <a:lumOff val="35000"/>
                  </a:schemeClr>
                </a:solidFill>
                <a:latin typeface="Segoe Print" panose="02000600000000000000" pitchFamily="2" charset="0"/>
                <a:cs typeface="Arial" panose="020B0604020202020204" pitchFamily="34" charset="0"/>
                <a:sym typeface="Arial"/>
              </a:rPr>
              <a:t>!</a:t>
            </a:r>
            <a:endParaRPr lang="en-GB" dirty="0">
              <a:solidFill>
                <a:schemeClr val="tx1">
                  <a:lumMod val="65000"/>
                  <a:lumOff val="35000"/>
                </a:schemeClr>
              </a:solidFill>
            </a:endParaRPr>
          </a:p>
        </p:txBody>
      </p:sp>
      <p:sp>
        <p:nvSpPr>
          <p:cNvPr id="4" name="Google Shape;100;p2">
            <a:extLst>
              <a:ext uri="{FF2B5EF4-FFF2-40B4-BE49-F238E27FC236}">
                <a16:creationId xmlns:a16="http://schemas.microsoft.com/office/drawing/2014/main" id="{D3832D40-1B32-7263-8AC9-254C7E9E0115}"/>
              </a:ext>
            </a:extLst>
          </p:cNvPr>
          <p:cNvSpPr/>
          <p:nvPr/>
        </p:nvSpPr>
        <p:spPr>
          <a:xfrm>
            <a:off x="6368181" y="4552388"/>
            <a:ext cx="5645628" cy="15696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kumimoji="0" lang="en-GB" sz="9600" b="1" i="0" u="none" strike="noStrike" kern="0" cap="none" spc="0" normalizeH="0" baseline="0" noProof="0" dirty="0" err="1">
                <a:ln>
                  <a:noFill/>
                </a:ln>
                <a:solidFill>
                  <a:srgbClr val="FADD2E"/>
                </a:solidFill>
                <a:effectLst/>
                <a:uLnTx/>
                <a:uFillTx/>
                <a:latin typeface="Modern Love" panose="04090805081005020601" pitchFamily="82" charset="0"/>
                <a:cs typeface="Arial"/>
                <a:sym typeface="Arial"/>
              </a:rPr>
              <a:t>amarillo</a:t>
            </a:r>
            <a:endParaRPr kumimoji="0" sz="1400" b="0" i="0" u="none" strike="noStrike" kern="0" cap="none" spc="0" normalizeH="0" baseline="0" noProof="0" dirty="0">
              <a:ln>
                <a:noFill/>
              </a:ln>
              <a:solidFill>
                <a:srgbClr val="FADD2E"/>
              </a:solidFill>
              <a:effectLst/>
              <a:uLnTx/>
              <a:uFillTx/>
              <a:latin typeface="Modern Love" panose="04090805081005020601" pitchFamily="82" charset="0"/>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fontScale="90000"/>
          </a:bodyPr>
          <a:lstStyle/>
          <a:p>
            <a:r>
              <a:rPr lang="es-AR" sz="3200" dirty="0" err="1">
                <a:solidFill>
                  <a:schemeClr val="bg1"/>
                </a:solidFill>
                <a:latin typeface="Century Gothic"/>
                <a:sym typeface="Century Gothic"/>
              </a:rPr>
              <a:t>Handout</a:t>
            </a:r>
            <a:r>
              <a:rPr lang="es-AR" sz="3200" dirty="0">
                <a:solidFill>
                  <a:schemeClr val="bg1"/>
                </a:solidFill>
                <a:latin typeface="Century Gothic"/>
                <a:sym typeface="Century Gothic"/>
              </a:rPr>
              <a:t>: </a:t>
            </a:r>
            <a:r>
              <a:rPr lang="es-AR" sz="3200" dirty="0" err="1">
                <a:solidFill>
                  <a:schemeClr val="bg1"/>
                </a:solidFill>
                <a:latin typeface="Century Gothic"/>
                <a:sym typeface="Century Gothic"/>
              </a:rPr>
              <a:t>Follow</a:t>
            </a:r>
            <a:r>
              <a:rPr lang="es-AR" sz="3200" dirty="0">
                <a:solidFill>
                  <a:schemeClr val="bg1"/>
                </a:solidFill>
                <a:latin typeface="Century Gothic"/>
                <a:sym typeface="Century Gothic"/>
              </a:rPr>
              <a:t> up 1</a:t>
            </a:r>
            <a:endParaRPr lang="es-AR" sz="3200" dirty="0">
              <a:solidFill>
                <a:schemeClr val="bg1"/>
              </a:solidFill>
            </a:endParaRPr>
          </a:p>
        </p:txBody>
      </p:sp>
      <p:sp>
        <p:nvSpPr>
          <p:cNvPr id="15" name="Google Shape;167;p2">
            <a:extLst>
              <a:ext uri="{FF2B5EF4-FFF2-40B4-BE49-F238E27FC236}">
                <a16:creationId xmlns:a16="http://schemas.microsoft.com/office/drawing/2014/main" id="{DA68CAEE-3CA6-F359-67D6-7D5BD995F824}"/>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aphicFrame>
        <p:nvGraphicFramePr>
          <p:cNvPr id="3" name="Table 2">
            <a:extLst>
              <a:ext uri="{FF2B5EF4-FFF2-40B4-BE49-F238E27FC236}">
                <a16:creationId xmlns:a16="http://schemas.microsoft.com/office/drawing/2014/main" id="{89E31F45-1670-A4ED-3613-6E0835362CEF}"/>
              </a:ext>
            </a:extLst>
          </p:cNvPr>
          <p:cNvGraphicFramePr>
            <a:graphicFrameLocks noGrp="1"/>
          </p:cNvGraphicFramePr>
          <p:nvPr>
            <p:extLst>
              <p:ext uri="{D42A27DB-BD31-4B8C-83A1-F6EECF244321}">
                <p14:modId xmlns:p14="http://schemas.microsoft.com/office/powerpoint/2010/main" val="2624478565"/>
              </p:ext>
            </p:extLst>
          </p:nvPr>
        </p:nvGraphicFramePr>
        <p:xfrm>
          <a:off x="7433462" y="1565187"/>
          <a:ext cx="4364559" cy="5181600"/>
        </p:xfrm>
        <a:graphic>
          <a:graphicData uri="http://schemas.openxmlformats.org/drawingml/2006/table">
            <a:tbl>
              <a:tblPr firstRow="1" bandRow="1">
                <a:tableStyleId>{5940675A-B579-460E-94D1-54222C63F5DA}</a:tableStyleId>
              </a:tblPr>
              <a:tblGrid>
                <a:gridCol w="2925959">
                  <a:extLst>
                    <a:ext uri="{9D8B030D-6E8A-4147-A177-3AD203B41FA5}">
                      <a16:colId xmlns:a16="http://schemas.microsoft.com/office/drawing/2014/main" val="2069531979"/>
                    </a:ext>
                  </a:extLst>
                </a:gridCol>
                <a:gridCol w="1438600">
                  <a:extLst>
                    <a:ext uri="{9D8B030D-6E8A-4147-A177-3AD203B41FA5}">
                      <a16:colId xmlns:a16="http://schemas.microsoft.com/office/drawing/2014/main" val="3681168718"/>
                    </a:ext>
                  </a:extLst>
                </a:gridCol>
              </a:tblGrid>
              <a:tr h="50619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800" b="0" dirty="0">
                        <a:solidFill>
                          <a:srgbClr val="002060"/>
                        </a:solidFill>
                        <a:latin typeface="Century Gothic" panose="020B0502020202020204" pitchFamily="34" charset="0"/>
                      </a:endParaRPr>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0" dirty="0">
                          <a:solidFill>
                            <a:srgbClr val="002060"/>
                          </a:solidFill>
                          <a:latin typeface="Century Gothic" panose="020B0502020202020204" pitchFamily="34" charset="0"/>
                        </a:rPr>
                        <a:t>✅❌</a:t>
                      </a:r>
                    </a:p>
                  </a:txBody>
                  <a:tcPr>
                    <a:solidFill>
                      <a:schemeClr val="bg1"/>
                    </a:solidFill>
                  </a:tcPr>
                </a:tc>
                <a:extLst>
                  <a:ext uri="{0D108BD9-81ED-4DB2-BD59-A6C34878D82A}">
                    <a16:rowId xmlns:a16="http://schemas.microsoft.com/office/drawing/2014/main" val="3836172486"/>
                  </a:ext>
                </a:extLst>
              </a:tr>
              <a:tr h="50619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0" dirty="0" err="1">
                          <a:solidFill>
                            <a:srgbClr val="002060"/>
                          </a:solidFill>
                          <a:latin typeface="Century Gothic" panose="020B0502020202020204" pitchFamily="34" charset="0"/>
                        </a:rPr>
                        <a:t>camello</a:t>
                      </a:r>
                      <a:r>
                        <a:rPr lang="en-GB" sz="2800" b="0" dirty="0">
                          <a:solidFill>
                            <a:srgbClr val="002060"/>
                          </a:solidFill>
                          <a:latin typeface="Century Gothic" panose="020B0502020202020204" pitchFamily="34" charset="0"/>
                        </a:rPr>
                        <a:t> </a:t>
                      </a:r>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800" b="0" dirty="0">
                        <a:solidFill>
                          <a:srgbClr val="002060"/>
                        </a:solidFill>
                        <a:latin typeface="Century Gothic" panose="020B0502020202020204" pitchFamily="34" charset="0"/>
                      </a:endParaRPr>
                    </a:p>
                  </a:txBody>
                  <a:tcPr>
                    <a:solidFill>
                      <a:schemeClr val="bg1"/>
                    </a:solidFill>
                  </a:tcPr>
                </a:tc>
                <a:extLst>
                  <a:ext uri="{0D108BD9-81ED-4DB2-BD59-A6C34878D82A}">
                    <a16:rowId xmlns:a16="http://schemas.microsoft.com/office/drawing/2014/main" val="883742596"/>
                  </a:ext>
                </a:extLst>
              </a:tr>
              <a:tr h="506195">
                <a:tc>
                  <a:txBody>
                    <a:bodyPr/>
                    <a:lstStyle/>
                    <a:p>
                      <a:pPr algn="ctr"/>
                      <a:r>
                        <a:rPr lang="en-GB" sz="2800" b="0" dirty="0">
                          <a:solidFill>
                            <a:srgbClr val="002060"/>
                          </a:solidFill>
                          <a:latin typeface="Century Gothic" panose="020B0502020202020204" pitchFamily="34" charset="0"/>
                        </a:rPr>
                        <a:t>paloma</a:t>
                      </a:r>
                    </a:p>
                  </a:txBody>
                  <a:tcPr>
                    <a:solidFill>
                      <a:schemeClr val="bg1"/>
                    </a:solidFill>
                  </a:tcPr>
                </a:tc>
                <a:tc>
                  <a:txBody>
                    <a:bodyPr/>
                    <a:lstStyle/>
                    <a:p>
                      <a:pPr algn="ctr"/>
                      <a:endParaRPr lang="en-GB" sz="2800" b="0" dirty="0">
                        <a:solidFill>
                          <a:srgbClr val="002060"/>
                        </a:solidFill>
                        <a:latin typeface="Century Gothic" panose="020B0502020202020204" pitchFamily="34" charset="0"/>
                      </a:endParaRPr>
                    </a:p>
                  </a:txBody>
                  <a:tcPr>
                    <a:solidFill>
                      <a:schemeClr val="bg1"/>
                    </a:solidFill>
                  </a:tcPr>
                </a:tc>
                <a:extLst>
                  <a:ext uri="{0D108BD9-81ED-4DB2-BD59-A6C34878D82A}">
                    <a16:rowId xmlns:a16="http://schemas.microsoft.com/office/drawing/2014/main" val="1352852407"/>
                  </a:ext>
                </a:extLst>
              </a:tr>
              <a:tr h="50619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0" dirty="0">
                          <a:solidFill>
                            <a:srgbClr val="002060"/>
                          </a:solidFill>
                          <a:latin typeface="Century Gothic" panose="020B0502020202020204" pitchFamily="34" charset="0"/>
                        </a:rPr>
                        <a:t>llama</a:t>
                      </a:r>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800" b="0" dirty="0">
                        <a:solidFill>
                          <a:srgbClr val="002060"/>
                        </a:solidFill>
                        <a:latin typeface="Century Gothic" panose="020B0502020202020204" pitchFamily="34" charset="0"/>
                      </a:endParaRPr>
                    </a:p>
                  </a:txBody>
                  <a:tcPr>
                    <a:solidFill>
                      <a:schemeClr val="bg1"/>
                    </a:solidFill>
                  </a:tcPr>
                </a:tc>
                <a:extLst>
                  <a:ext uri="{0D108BD9-81ED-4DB2-BD59-A6C34878D82A}">
                    <a16:rowId xmlns:a16="http://schemas.microsoft.com/office/drawing/2014/main" val="2671244409"/>
                  </a:ext>
                </a:extLst>
              </a:tr>
              <a:tr h="506195">
                <a:tc>
                  <a:txBody>
                    <a:bodyPr/>
                    <a:lstStyle/>
                    <a:p>
                      <a:pPr algn="ctr"/>
                      <a:r>
                        <a:rPr lang="en-GB" sz="2800" b="0" dirty="0" err="1">
                          <a:solidFill>
                            <a:srgbClr val="002060"/>
                          </a:solidFill>
                          <a:latin typeface="Century Gothic" panose="020B0502020202020204" pitchFamily="34" charset="0"/>
                        </a:rPr>
                        <a:t>ganar</a:t>
                      </a:r>
                      <a:endParaRPr lang="en-GB" sz="2800" b="0" dirty="0">
                        <a:solidFill>
                          <a:srgbClr val="002060"/>
                        </a:solidFill>
                        <a:latin typeface="Century Gothic" panose="020B0502020202020204" pitchFamily="34" charset="0"/>
                      </a:endParaRPr>
                    </a:p>
                  </a:txBody>
                  <a:tcPr>
                    <a:solidFill>
                      <a:schemeClr val="bg1"/>
                    </a:solidFill>
                  </a:tcPr>
                </a:tc>
                <a:tc>
                  <a:txBody>
                    <a:bodyPr/>
                    <a:lstStyle/>
                    <a:p>
                      <a:pPr algn="ctr"/>
                      <a:endParaRPr lang="en-GB" sz="2800" b="0" dirty="0">
                        <a:solidFill>
                          <a:srgbClr val="002060"/>
                        </a:solidFill>
                        <a:latin typeface="Century Gothic" panose="020B0502020202020204" pitchFamily="34" charset="0"/>
                      </a:endParaRPr>
                    </a:p>
                  </a:txBody>
                  <a:tcPr>
                    <a:solidFill>
                      <a:schemeClr val="bg1"/>
                    </a:solidFill>
                  </a:tcPr>
                </a:tc>
                <a:extLst>
                  <a:ext uri="{0D108BD9-81ED-4DB2-BD59-A6C34878D82A}">
                    <a16:rowId xmlns:a16="http://schemas.microsoft.com/office/drawing/2014/main" val="3095758561"/>
                  </a:ext>
                </a:extLst>
              </a:tr>
              <a:tr h="506195">
                <a:tc>
                  <a:txBody>
                    <a:bodyPr/>
                    <a:lstStyle/>
                    <a:p>
                      <a:pPr algn="ctr"/>
                      <a:r>
                        <a:rPr lang="en-GB" sz="2800" b="0" dirty="0" err="1">
                          <a:solidFill>
                            <a:srgbClr val="002060"/>
                          </a:solidFill>
                          <a:latin typeface="Century Gothic" panose="020B0502020202020204" pitchFamily="34" charset="0"/>
                        </a:rPr>
                        <a:t>gusano</a:t>
                      </a:r>
                      <a:endParaRPr lang="en-GB" sz="2800" b="0" dirty="0">
                        <a:solidFill>
                          <a:srgbClr val="002060"/>
                        </a:solidFill>
                        <a:latin typeface="Century Gothic" panose="020B0502020202020204" pitchFamily="34" charset="0"/>
                      </a:endParaRPr>
                    </a:p>
                  </a:txBody>
                  <a:tcPr>
                    <a:solidFill>
                      <a:schemeClr val="bg1"/>
                    </a:solidFill>
                  </a:tcPr>
                </a:tc>
                <a:tc>
                  <a:txBody>
                    <a:bodyPr/>
                    <a:lstStyle/>
                    <a:p>
                      <a:pPr algn="ctr"/>
                      <a:endParaRPr lang="en-GB" sz="2800" b="0" dirty="0">
                        <a:solidFill>
                          <a:srgbClr val="002060"/>
                        </a:solidFill>
                        <a:latin typeface="Century Gothic" panose="020B0502020202020204" pitchFamily="34" charset="0"/>
                      </a:endParaRPr>
                    </a:p>
                  </a:txBody>
                  <a:tcPr>
                    <a:solidFill>
                      <a:schemeClr val="bg1"/>
                    </a:solidFill>
                  </a:tcPr>
                </a:tc>
                <a:extLst>
                  <a:ext uri="{0D108BD9-81ED-4DB2-BD59-A6C34878D82A}">
                    <a16:rowId xmlns:a16="http://schemas.microsoft.com/office/drawing/2014/main" val="883510595"/>
                  </a:ext>
                </a:extLst>
              </a:tr>
              <a:tr h="506195">
                <a:tc>
                  <a:txBody>
                    <a:bodyPr/>
                    <a:lstStyle/>
                    <a:p>
                      <a:pPr algn="ctr"/>
                      <a:r>
                        <a:rPr lang="en-GB" sz="2800" b="0" dirty="0" err="1">
                          <a:solidFill>
                            <a:srgbClr val="002060"/>
                          </a:solidFill>
                          <a:latin typeface="Century Gothic" panose="020B0502020202020204" pitchFamily="34" charset="0"/>
                        </a:rPr>
                        <a:t>raqueta</a:t>
                      </a:r>
                      <a:endParaRPr lang="en-GB" sz="2800" b="0" dirty="0">
                        <a:solidFill>
                          <a:srgbClr val="002060"/>
                        </a:solidFill>
                        <a:latin typeface="Century Gothic" panose="020B0502020202020204" pitchFamily="34" charset="0"/>
                      </a:endParaRPr>
                    </a:p>
                  </a:txBody>
                  <a:tcPr>
                    <a:solidFill>
                      <a:schemeClr val="bg1"/>
                    </a:solidFill>
                  </a:tcPr>
                </a:tc>
                <a:tc>
                  <a:txBody>
                    <a:bodyPr/>
                    <a:lstStyle/>
                    <a:p>
                      <a:pPr algn="ctr"/>
                      <a:endParaRPr lang="en-GB" sz="2800" b="0" dirty="0">
                        <a:solidFill>
                          <a:srgbClr val="002060"/>
                        </a:solidFill>
                        <a:latin typeface="Century Gothic" panose="020B0502020202020204" pitchFamily="34" charset="0"/>
                      </a:endParaRPr>
                    </a:p>
                  </a:txBody>
                  <a:tcPr>
                    <a:solidFill>
                      <a:schemeClr val="bg1"/>
                    </a:solidFill>
                  </a:tcPr>
                </a:tc>
                <a:extLst>
                  <a:ext uri="{0D108BD9-81ED-4DB2-BD59-A6C34878D82A}">
                    <a16:rowId xmlns:a16="http://schemas.microsoft.com/office/drawing/2014/main" val="1351937890"/>
                  </a:ext>
                </a:extLst>
              </a:tr>
              <a:tr h="506195">
                <a:tc>
                  <a:txBody>
                    <a:bodyPr/>
                    <a:lstStyle/>
                    <a:p>
                      <a:pPr algn="ctr"/>
                      <a:r>
                        <a:rPr lang="en-GB" sz="2800" b="0" dirty="0" err="1">
                          <a:solidFill>
                            <a:srgbClr val="002060"/>
                          </a:solidFill>
                          <a:latin typeface="Century Gothic" panose="020B0502020202020204" pitchFamily="34" charset="0"/>
                        </a:rPr>
                        <a:t>paquete</a:t>
                      </a:r>
                      <a:endParaRPr lang="en-GB" sz="2800" b="0" dirty="0">
                        <a:solidFill>
                          <a:srgbClr val="002060"/>
                        </a:solidFill>
                        <a:latin typeface="Century Gothic" panose="020B0502020202020204" pitchFamily="34" charset="0"/>
                      </a:endParaRPr>
                    </a:p>
                  </a:txBody>
                  <a:tcPr>
                    <a:solidFill>
                      <a:schemeClr val="bg1"/>
                    </a:solidFill>
                  </a:tcPr>
                </a:tc>
                <a:tc>
                  <a:txBody>
                    <a:bodyPr/>
                    <a:lstStyle/>
                    <a:p>
                      <a:pPr algn="ctr"/>
                      <a:endParaRPr lang="en-GB" sz="2800" b="0" dirty="0">
                        <a:solidFill>
                          <a:srgbClr val="002060"/>
                        </a:solidFill>
                        <a:latin typeface="Century Gothic" panose="020B0502020202020204" pitchFamily="34" charset="0"/>
                      </a:endParaRPr>
                    </a:p>
                  </a:txBody>
                  <a:tcPr>
                    <a:solidFill>
                      <a:schemeClr val="bg1"/>
                    </a:solidFill>
                  </a:tcPr>
                </a:tc>
                <a:extLst>
                  <a:ext uri="{0D108BD9-81ED-4DB2-BD59-A6C34878D82A}">
                    <a16:rowId xmlns:a16="http://schemas.microsoft.com/office/drawing/2014/main" val="726238303"/>
                  </a:ext>
                </a:extLst>
              </a:tr>
              <a:tr h="506195">
                <a:tc>
                  <a:txBody>
                    <a:bodyPr/>
                    <a:lstStyle/>
                    <a:p>
                      <a:pPr algn="ctr"/>
                      <a:r>
                        <a:rPr lang="en-GB" sz="2800" b="0" dirty="0">
                          <a:solidFill>
                            <a:srgbClr val="002060"/>
                          </a:solidFill>
                          <a:latin typeface="Century Gothic" panose="020B0502020202020204" pitchFamily="34" charset="0"/>
                        </a:rPr>
                        <a:t>aquí</a:t>
                      </a:r>
                    </a:p>
                  </a:txBody>
                  <a:tcPr>
                    <a:solidFill>
                      <a:schemeClr val="bg1"/>
                    </a:solidFill>
                  </a:tcPr>
                </a:tc>
                <a:tc>
                  <a:txBody>
                    <a:bodyPr/>
                    <a:lstStyle/>
                    <a:p>
                      <a:pPr algn="ctr"/>
                      <a:endParaRPr lang="en-GB" sz="2800" b="0" dirty="0">
                        <a:solidFill>
                          <a:srgbClr val="002060"/>
                        </a:solidFill>
                        <a:latin typeface="Century Gothic" panose="020B0502020202020204" pitchFamily="34" charset="0"/>
                      </a:endParaRPr>
                    </a:p>
                  </a:txBody>
                  <a:tcPr>
                    <a:solidFill>
                      <a:schemeClr val="bg1"/>
                    </a:solidFill>
                  </a:tcPr>
                </a:tc>
                <a:extLst>
                  <a:ext uri="{0D108BD9-81ED-4DB2-BD59-A6C34878D82A}">
                    <a16:rowId xmlns:a16="http://schemas.microsoft.com/office/drawing/2014/main" val="118176559"/>
                  </a:ext>
                </a:extLst>
              </a:tr>
              <a:tr h="506195">
                <a:tc>
                  <a:txBody>
                    <a:bodyPr/>
                    <a:lstStyle/>
                    <a:p>
                      <a:pPr algn="ctr"/>
                      <a:r>
                        <a:rPr lang="en-GB" sz="2800" b="0" dirty="0" err="1">
                          <a:solidFill>
                            <a:srgbClr val="002060"/>
                          </a:solidFill>
                          <a:latin typeface="Century Gothic" panose="020B0502020202020204" pitchFamily="34" charset="0"/>
                        </a:rPr>
                        <a:t>lago</a:t>
                      </a:r>
                      <a:endParaRPr lang="en-GB" sz="2800" b="0" dirty="0">
                        <a:solidFill>
                          <a:srgbClr val="002060"/>
                        </a:solidFill>
                        <a:latin typeface="Century Gothic" panose="020B0502020202020204" pitchFamily="34" charset="0"/>
                      </a:endParaRPr>
                    </a:p>
                  </a:txBody>
                  <a:tcPr>
                    <a:solidFill>
                      <a:schemeClr val="bg1"/>
                    </a:solidFill>
                  </a:tcPr>
                </a:tc>
                <a:tc>
                  <a:txBody>
                    <a:bodyPr/>
                    <a:lstStyle/>
                    <a:p>
                      <a:pPr algn="ctr"/>
                      <a:endParaRPr lang="en-GB" sz="2800" b="0" dirty="0">
                        <a:solidFill>
                          <a:srgbClr val="002060"/>
                        </a:solidFill>
                        <a:latin typeface="Century Gothic" panose="020B0502020202020204" pitchFamily="34" charset="0"/>
                      </a:endParaRPr>
                    </a:p>
                  </a:txBody>
                  <a:tcPr>
                    <a:solidFill>
                      <a:schemeClr val="bg1"/>
                    </a:solidFill>
                  </a:tcPr>
                </a:tc>
                <a:extLst>
                  <a:ext uri="{0D108BD9-81ED-4DB2-BD59-A6C34878D82A}">
                    <a16:rowId xmlns:a16="http://schemas.microsoft.com/office/drawing/2014/main" val="2348716288"/>
                  </a:ext>
                </a:extLst>
              </a:tr>
            </a:tbl>
          </a:graphicData>
        </a:graphic>
      </p:graphicFrame>
      <p:sp>
        <p:nvSpPr>
          <p:cNvPr id="4" name="TextBox 3">
            <a:extLst>
              <a:ext uri="{FF2B5EF4-FFF2-40B4-BE49-F238E27FC236}">
                <a16:creationId xmlns:a16="http://schemas.microsoft.com/office/drawing/2014/main" id="{9EE2D637-128A-61F5-AAB8-708E14583A85}"/>
              </a:ext>
            </a:extLst>
          </p:cNvPr>
          <p:cNvSpPr txBox="1"/>
          <p:nvPr/>
        </p:nvSpPr>
        <p:spPr>
          <a:xfrm>
            <a:off x="7433462" y="930754"/>
            <a:ext cx="4364559" cy="523220"/>
          </a:xfrm>
          <a:prstGeom prst="rect">
            <a:avLst/>
          </a:prstGeom>
          <a:solidFill>
            <a:srgbClr val="FFE7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Persona A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escucha</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graphicFrame>
        <p:nvGraphicFramePr>
          <p:cNvPr id="26" name="Table 25">
            <a:extLst>
              <a:ext uri="{FF2B5EF4-FFF2-40B4-BE49-F238E27FC236}">
                <a16:creationId xmlns:a16="http://schemas.microsoft.com/office/drawing/2014/main" id="{F4FD7368-92AD-3F32-7342-6C7EC6CB3995}"/>
              </a:ext>
            </a:extLst>
          </p:cNvPr>
          <p:cNvGraphicFramePr>
            <a:graphicFrameLocks noGrp="1"/>
          </p:cNvGraphicFramePr>
          <p:nvPr>
            <p:extLst>
              <p:ext uri="{D42A27DB-BD31-4B8C-83A1-F6EECF244321}">
                <p14:modId xmlns:p14="http://schemas.microsoft.com/office/powerpoint/2010/main" val="3278991969"/>
              </p:ext>
            </p:extLst>
          </p:nvPr>
        </p:nvGraphicFramePr>
        <p:xfrm>
          <a:off x="643285" y="1547900"/>
          <a:ext cx="4364559" cy="5181600"/>
        </p:xfrm>
        <a:graphic>
          <a:graphicData uri="http://schemas.openxmlformats.org/drawingml/2006/table">
            <a:tbl>
              <a:tblPr firstRow="1" bandRow="1">
                <a:tableStyleId>{5940675A-B579-460E-94D1-54222C63F5DA}</a:tableStyleId>
              </a:tblPr>
              <a:tblGrid>
                <a:gridCol w="2925959">
                  <a:extLst>
                    <a:ext uri="{9D8B030D-6E8A-4147-A177-3AD203B41FA5}">
                      <a16:colId xmlns:a16="http://schemas.microsoft.com/office/drawing/2014/main" val="2069531979"/>
                    </a:ext>
                  </a:extLst>
                </a:gridCol>
                <a:gridCol w="1438600">
                  <a:extLst>
                    <a:ext uri="{9D8B030D-6E8A-4147-A177-3AD203B41FA5}">
                      <a16:colId xmlns:a16="http://schemas.microsoft.com/office/drawing/2014/main" val="3681168718"/>
                    </a:ext>
                  </a:extLst>
                </a:gridCol>
              </a:tblGrid>
              <a:tr h="50619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800" b="0" dirty="0">
                        <a:solidFill>
                          <a:srgbClr val="002060"/>
                        </a:solidFill>
                        <a:latin typeface="Century Gothic" panose="020B0502020202020204" pitchFamily="34" charset="0"/>
                      </a:endParaRPr>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0" dirty="0">
                          <a:solidFill>
                            <a:srgbClr val="002060"/>
                          </a:solidFill>
                          <a:latin typeface="Century Gothic" panose="020B0502020202020204" pitchFamily="34" charset="0"/>
                        </a:rPr>
                        <a:t>✅❌</a:t>
                      </a:r>
                    </a:p>
                  </a:txBody>
                  <a:tcPr>
                    <a:solidFill>
                      <a:schemeClr val="bg1"/>
                    </a:solidFill>
                  </a:tcPr>
                </a:tc>
                <a:extLst>
                  <a:ext uri="{0D108BD9-81ED-4DB2-BD59-A6C34878D82A}">
                    <a16:rowId xmlns:a16="http://schemas.microsoft.com/office/drawing/2014/main" val="3836172486"/>
                  </a:ext>
                </a:extLst>
              </a:tr>
              <a:tr h="50619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0" dirty="0">
                          <a:solidFill>
                            <a:srgbClr val="002060"/>
                          </a:solidFill>
                          <a:latin typeface="Century Gothic" panose="020B0502020202020204" pitchFamily="34" charset="0"/>
                        </a:rPr>
                        <a:t>queso</a:t>
                      </a:r>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800" b="0" dirty="0">
                        <a:solidFill>
                          <a:srgbClr val="002060"/>
                        </a:solidFill>
                        <a:latin typeface="Century Gothic" panose="020B0502020202020204" pitchFamily="34" charset="0"/>
                      </a:endParaRPr>
                    </a:p>
                  </a:txBody>
                  <a:tcPr>
                    <a:solidFill>
                      <a:schemeClr val="bg1"/>
                    </a:solidFill>
                  </a:tcPr>
                </a:tc>
                <a:extLst>
                  <a:ext uri="{0D108BD9-81ED-4DB2-BD59-A6C34878D82A}">
                    <a16:rowId xmlns:a16="http://schemas.microsoft.com/office/drawing/2014/main" val="883742596"/>
                  </a:ext>
                </a:extLst>
              </a:tr>
              <a:tr h="506195">
                <a:tc>
                  <a:txBody>
                    <a:bodyPr/>
                    <a:lstStyle/>
                    <a:p>
                      <a:pPr algn="ctr"/>
                      <a:r>
                        <a:rPr lang="en-GB" sz="2800" b="0" dirty="0">
                          <a:solidFill>
                            <a:srgbClr val="002060"/>
                          </a:solidFill>
                          <a:latin typeface="Century Gothic" panose="020B0502020202020204" pitchFamily="34" charset="0"/>
                        </a:rPr>
                        <a:t>lobo </a:t>
                      </a:r>
                    </a:p>
                  </a:txBody>
                  <a:tcPr>
                    <a:solidFill>
                      <a:schemeClr val="bg1"/>
                    </a:solidFill>
                  </a:tcPr>
                </a:tc>
                <a:tc>
                  <a:txBody>
                    <a:bodyPr/>
                    <a:lstStyle/>
                    <a:p>
                      <a:pPr algn="ctr"/>
                      <a:endParaRPr lang="en-GB" sz="2800" b="0" dirty="0">
                        <a:solidFill>
                          <a:srgbClr val="002060"/>
                        </a:solidFill>
                        <a:latin typeface="Century Gothic" panose="020B0502020202020204" pitchFamily="34" charset="0"/>
                      </a:endParaRPr>
                    </a:p>
                  </a:txBody>
                  <a:tcPr>
                    <a:solidFill>
                      <a:schemeClr val="bg1"/>
                    </a:solidFill>
                  </a:tcPr>
                </a:tc>
                <a:extLst>
                  <a:ext uri="{0D108BD9-81ED-4DB2-BD59-A6C34878D82A}">
                    <a16:rowId xmlns:a16="http://schemas.microsoft.com/office/drawing/2014/main" val="1352852407"/>
                  </a:ext>
                </a:extLst>
              </a:tr>
              <a:tr h="50619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0" dirty="0" err="1">
                          <a:solidFill>
                            <a:srgbClr val="002060"/>
                          </a:solidFill>
                          <a:latin typeface="Century Gothic" panose="020B0502020202020204" pitchFamily="34" charset="0"/>
                        </a:rPr>
                        <a:t>lago</a:t>
                      </a:r>
                      <a:endParaRPr lang="en-GB" sz="2800" b="0" dirty="0">
                        <a:solidFill>
                          <a:srgbClr val="002060"/>
                        </a:solidFill>
                        <a:latin typeface="Century Gothic" panose="020B0502020202020204" pitchFamily="34" charset="0"/>
                      </a:endParaRPr>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800" b="0" dirty="0">
                        <a:solidFill>
                          <a:srgbClr val="002060"/>
                        </a:solidFill>
                        <a:latin typeface="Century Gothic" panose="020B0502020202020204" pitchFamily="34" charset="0"/>
                      </a:endParaRPr>
                    </a:p>
                  </a:txBody>
                  <a:tcPr>
                    <a:solidFill>
                      <a:schemeClr val="bg1"/>
                    </a:solidFill>
                  </a:tcPr>
                </a:tc>
                <a:extLst>
                  <a:ext uri="{0D108BD9-81ED-4DB2-BD59-A6C34878D82A}">
                    <a16:rowId xmlns:a16="http://schemas.microsoft.com/office/drawing/2014/main" val="2671244409"/>
                  </a:ext>
                </a:extLst>
              </a:tr>
              <a:tr h="506195">
                <a:tc>
                  <a:txBody>
                    <a:bodyPr/>
                    <a:lstStyle/>
                    <a:p>
                      <a:pPr algn="ctr"/>
                      <a:r>
                        <a:rPr lang="en-GB" sz="2800" b="0" dirty="0" err="1">
                          <a:solidFill>
                            <a:srgbClr val="002060"/>
                          </a:solidFill>
                          <a:latin typeface="Century Gothic" panose="020B0502020202020204" pitchFamily="34" charset="0"/>
                        </a:rPr>
                        <a:t>llover</a:t>
                      </a:r>
                      <a:endParaRPr lang="en-GB" sz="2800" b="0" dirty="0">
                        <a:solidFill>
                          <a:srgbClr val="002060"/>
                        </a:solidFill>
                        <a:latin typeface="Century Gothic" panose="020B0502020202020204" pitchFamily="34" charset="0"/>
                      </a:endParaRPr>
                    </a:p>
                  </a:txBody>
                  <a:tcPr>
                    <a:solidFill>
                      <a:schemeClr val="bg1"/>
                    </a:solidFill>
                  </a:tcPr>
                </a:tc>
                <a:tc>
                  <a:txBody>
                    <a:bodyPr/>
                    <a:lstStyle/>
                    <a:p>
                      <a:pPr algn="ctr"/>
                      <a:endParaRPr lang="en-GB" sz="2800" b="0" dirty="0">
                        <a:solidFill>
                          <a:srgbClr val="002060"/>
                        </a:solidFill>
                        <a:latin typeface="Century Gothic" panose="020B0502020202020204" pitchFamily="34" charset="0"/>
                      </a:endParaRPr>
                    </a:p>
                  </a:txBody>
                  <a:tcPr>
                    <a:solidFill>
                      <a:schemeClr val="bg1"/>
                    </a:solidFill>
                  </a:tcPr>
                </a:tc>
                <a:extLst>
                  <a:ext uri="{0D108BD9-81ED-4DB2-BD59-A6C34878D82A}">
                    <a16:rowId xmlns:a16="http://schemas.microsoft.com/office/drawing/2014/main" val="3095758561"/>
                  </a:ext>
                </a:extLst>
              </a:tr>
              <a:tr h="506195">
                <a:tc>
                  <a:txBody>
                    <a:bodyPr/>
                    <a:lstStyle/>
                    <a:p>
                      <a:pPr algn="ctr"/>
                      <a:r>
                        <a:rPr lang="en-GB" sz="2800" b="0" dirty="0" err="1">
                          <a:solidFill>
                            <a:srgbClr val="002060"/>
                          </a:solidFill>
                          <a:latin typeface="Century Gothic" panose="020B0502020202020204" pitchFamily="34" charset="0"/>
                        </a:rPr>
                        <a:t>llamar</a:t>
                      </a:r>
                      <a:endParaRPr lang="en-GB" sz="2800" b="0" dirty="0">
                        <a:solidFill>
                          <a:srgbClr val="002060"/>
                        </a:solidFill>
                        <a:latin typeface="Century Gothic" panose="020B0502020202020204" pitchFamily="34" charset="0"/>
                      </a:endParaRPr>
                    </a:p>
                  </a:txBody>
                  <a:tcPr>
                    <a:solidFill>
                      <a:schemeClr val="bg1"/>
                    </a:solidFill>
                  </a:tcPr>
                </a:tc>
                <a:tc>
                  <a:txBody>
                    <a:bodyPr/>
                    <a:lstStyle/>
                    <a:p>
                      <a:pPr algn="ctr"/>
                      <a:endParaRPr lang="en-GB" sz="2800" b="0" dirty="0">
                        <a:solidFill>
                          <a:srgbClr val="002060"/>
                        </a:solidFill>
                        <a:latin typeface="Century Gothic" panose="020B0502020202020204" pitchFamily="34" charset="0"/>
                      </a:endParaRPr>
                    </a:p>
                  </a:txBody>
                  <a:tcPr>
                    <a:solidFill>
                      <a:schemeClr val="bg1"/>
                    </a:solidFill>
                  </a:tcPr>
                </a:tc>
                <a:extLst>
                  <a:ext uri="{0D108BD9-81ED-4DB2-BD59-A6C34878D82A}">
                    <a16:rowId xmlns:a16="http://schemas.microsoft.com/office/drawing/2014/main" val="883510595"/>
                  </a:ext>
                </a:extLst>
              </a:tr>
              <a:tr h="506195">
                <a:tc>
                  <a:txBody>
                    <a:bodyPr/>
                    <a:lstStyle/>
                    <a:p>
                      <a:pPr algn="ctr"/>
                      <a:r>
                        <a:rPr lang="en-GB" sz="2800" b="0" dirty="0" err="1">
                          <a:solidFill>
                            <a:srgbClr val="002060"/>
                          </a:solidFill>
                          <a:latin typeface="Century Gothic" panose="020B0502020202020204" pitchFamily="34" charset="0"/>
                        </a:rPr>
                        <a:t>lago</a:t>
                      </a:r>
                      <a:endParaRPr lang="en-GB" sz="2800" b="0" dirty="0">
                        <a:solidFill>
                          <a:srgbClr val="002060"/>
                        </a:solidFill>
                        <a:latin typeface="Century Gothic" panose="020B0502020202020204" pitchFamily="34" charset="0"/>
                      </a:endParaRPr>
                    </a:p>
                  </a:txBody>
                  <a:tcPr>
                    <a:solidFill>
                      <a:schemeClr val="bg1"/>
                    </a:solidFill>
                  </a:tcPr>
                </a:tc>
                <a:tc>
                  <a:txBody>
                    <a:bodyPr/>
                    <a:lstStyle/>
                    <a:p>
                      <a:pPr algn="ctr"/>
                      <a:endParaRPr lang="en-GB" sz="2800" b="0" dirty="0">
                        <a:solidFill>
                          <a:srgbClr val="002060"/>
                        </a:solidFill>
                        <a:latin typeface="Century Gothic" panose="020B0502020202020204" pitchFamily="34" charset="0"/>
                      </a:endParaRPr>
                    </a:p>
                  </a:txBody>
                  <a:tcPr>
                    <a:solidFill>
                      <a:schemeClr val="bg1"/>
                    </a:solidFill>
                  </a:tcPr>
                </a:tc>
                <a:extLst>
                  <a:ext uri="{0D108BD9-81ED-4DB2-BD59-A6C34878D82A}">
                    <a16:rowId xmlns:a16="http://schemas.microsoft.com/office/drawing/2014/main" val="1351937890"/>
                  </a:ext>
                </a:extLst>
              </a:tr>
              <a:tr h="506195">
                <a:tc>
                  <a:txBody>
                    <a:bodyPr/>
                    <a:lstStyle/>
                    <a:p>
                      <a:pPr algn="ctr"/>
                      <a:r>
                        <a:rPr lang="en-GB" sz="2800" b="0" dirty="0" err="1">
                          <a:solidFill>
                            <a:srgbClr val="002060"/>
                          </a:solidFill>
                          <a:latin typeface="Century Gothic" panose="020B0502020202020204" pitchFamily="34" charset="0"/>
                        </a:rPr>
                        <a:t>canguro</a:t>
                      </a:r>
                      <a:endParaRPr lang="en-GB" sz="2800" b="0" dirty="0">
                        <a:solidFill>
                          <a:srgbClr val="002060"/>
                        </a:solidFill>
                        <a:latin typeface="Century Gothic" panose="020B0502020202020204" pitchFamily="34" charset="0"/>
                      </a:endParaRPr>
                    </a:p>
                  </a:txBody>
                  <a:tcPr>
                    <a:solidFill>
                      <a:schemeClr val="bg1"/>
                    </a:solidFill>
                  </a:tcPr>
                </a:tc>
                <a:tc>
                  <a:txBody>
                    <a:bodyPr/>
                    <a:lstStyle/>
                    <a:p>
                      <a:pPr algn="ctr"/>
                      <a:endParaRPr lang="en-GB" sz="2800" b="0" dirty="0">
                        <a:solidFill>
                          <a:srgbClr val="002060"/>
                        </a:solidFill>
                        <a:latin typeface="Century Gothic" panose="020B0502020202020204" pitchFamily="34" charset="0"/>
                      </a:endParaRPr>
                    </a:p>
                  </a:txBody>
                  <a:tcPr>
                    <a:solidFill>
                      <a:schemeClr val="bg1"/>
                    </a:solidFill>
                  </a:tcPr>
                </a:tc>
                <a:extLst>
                  <a:ext uri="{0D108BD9-81ED-4DB2-BD59-A6C34878D82A}">
                    <a16:rowId xmlns:a16="http://schemas.microsoft.com/office/drawing/2014/main" val="726238303"/>
                  </a:ext>
                </a:extLst>
              </a:tr>
              <a:tr h="506195">
                <a:tc>
                  <a:txBody>
                    <a:bodyPr/>
                    <a:lstStyle/>
                    <a:p>
                      <a:pPr algn="ctr"/>
                      <a:r>
                        <a:rPr lang="en-GB" sz="2800" b="0" dirty="0" err="1">
                          <a:solidFill>
                            <a:srgbClr val="002060"/>
                          </a:solidFill>
                          <a:latin typeface="Century Gothic" panose="020B0502020202020204" pitchFamily="34" charset="0"/>
                        </a:rPr>
                        <a:t>equipo</a:t>
                      </a:r>
                      <a:endParaRPr lang="en-GB" sz="2800" b="0" dirty="0">
                        <a:solidFill>
                          <a:srgbClr val="002060"/>
                        </a:solidFill>
                        <a:latin typeface="Century Gothic" panose="020B0502020202020204" pitchFamily="34" charset="0"/>
                      </a:endParaRPr>
                    </a:p>
                  </a:txBody>
                  <a:tcPr>
                    <a:solidFill>
                      <a:schemeClr val="bg1"/>
                    </a:solidFill>
                  </a:tcPr>
                </a:tc>
                <a:tc>
                  <a:txBody>
                    <a:bodyPr/>
                    <a:lstStyle/>
                    <a:p>
                      <a:pPr algn="ctr"/>
                      <a:endParaRPr lang="en-GB" sz="2800" b="0" dirty="0">
                        <a:solidFill>
                          <a:srgbClr val="002060"/>
                        </a:solidFill>
                        <a:latin typeface="Century Gothic" panose="020B0502020202020204" pitchFamily="34" charset="0"/>
                      </a:endParaRPr>
                    </a:p>
                  </a:txBody>
                  <a:tcPr>
                    <a:solidFill>
                      <a:schemeClr val="bg1"/>
                    </a:solidFill>
                  </a:tcPr>
                </a:tc>
                <a:extLst>
                  <a:ext uri="{0D108BD9-81ED-4DB2-BD59-A6C34878D82A}">
                    <a16:rowId xmlns:a16="http://schemas.microsoft.com/office/drawing/2014/main" val="118176559"/>
                  </a:ext>
                </a:extLst>
              </a:tr>
              <a:tr h="506195">
                <a:tc>
                  <a:txBody>
                    <a:bodyPr/>
                    <a:lstStyle/>
                    <a:p>
                      <a:pPr algn="ctr"/>
                      <a:r>
                        <a:rPr lang="en-GB" sz="2800" b="0" dirty="0">
                          <a:solidFill>
                            <a:srgbClr val="002060"/>
                          </a:solidFill>
                          <a:latin typeface="Century Gothic" panose="020B0502020202020204" pitchFamily="34" charset="0"/>
                        </a:rPr>
                        <a:t>galleta</a:t>
                      </a:r>
                    </a:p>
                  </a:txBody>
                  <a:tcPr>
                    <a:solidFill>
                      <a:schemeClr val="bg1"/>
                    </a:solidFill>
                  </a:tcPr>
                </a:tc>
                <a:tc>
                  <a:txBody>
                    <a:bodyPr/>
                    <a:lstStyle/>
                    <a:p>
                      <a:pPr algn="ctr"/>
                      <a:endParaRPr lang="en-GB" sz="2800" b="0" dirty="0">
                        <a:solidFill>
                          <a:srgbClr val="002060"/>
                        </a:solidFill>
                        <a:latin typeface="Century Gothic" panose="020B0502020202020204" pitchFamily="34" charset="0"/>
                      </a:endParaRPr>
                    </a:p>
                  </a:txBody>
                  <a:tcPr>
                    <a:solidFill>
                      <a:schemeClr val="bg1"/>
                    </a:solidFill>
                  </a:tcPr>
                </a:tc>
                <a:extLst>
                  <a:ext uri="{0D108BD9-81ED-4DB2-BD59-A6C34878D82A}">
                    <a16:rowId xmlns:a16="http://schemas.microsoft.com/office/drawing/2014/main" val="2348716288"/>
                  </a:ext>
                </a:extLst>
              </a:tr>
            </a:tbl>
          </a:graphicData>
        </a:graphic>
      </p:graphicFrame>
      <p:sp>
        <p:nvSpPr>
          <p:cNvPr id="35" name="TextBox 34">
            <a:extLst>
              <a:ext uri="{FF2B5EF4-FFF2-40B4-BE49-F238E27FC236}">
                <a16:creationId xmlns:a16="http://schemas.microsoft.com/office/drawing/2014/main" id="{C9E43FF3-BD01-55C4-9202-C1C522466C96}"/>
              </a:ext>
            </a:extLst>
          </p:cNvPr>
          <p:cNvSpPr txBox="1"/>
          <p:nvPr/>
        </p:nvSpPr>
        <p:spPr>
          <a:xfrm>
            <a:off x="643286" y="913467"/>
            <a:ext cx="4364558" cy="523220"/>
          </a:xfrm>
          <a:prstGeom prst="rect">
            <a:avLst/>
          </a:prstGeom>
          <a:solidFill>
            <a:srgbClr val="FFE7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Persona B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escucha</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sp>
        <p:nvSpPr>
          <p:cNvPr id="5" name="TextBox 4">
            <a:extLst>
              <a:ext uri="{FF2B5EF4-FFF2-40B4-BE49-F238E27FC236}">
                <a16:creationId xmlns:a16="http://schemas.microsoft.com/office/drawing/2014/main" id="{218E44DB-1200-893E-6665-36937414BBF0}"/>
              </a:ext>
            </a:extLst>
          </p:cNvPr>
          <p:cNvSpPr txBox="1"/>
          <p:nvPr/>
        </p:nvSpPr>
        <p:spPr>
          <a:xfrm>
            <a:off x="6008019" y="58981"/>
            <a:ext cx="415498" cy="6740307"/>
          </a:xfrm>
          <a:prstGeom prst="rect">
            <a:avLst/>
          </a:prstGeom>
          <a:noFill/>
        </p:spPr>
        <p:txBody>
          <a:bodyPr wrap="none" rtlCol="0">
            <a:spAutoFit/>
          </a:bodyPr>
          <a:lstStyle/>
          <a:p>
            <a:r>
              <a:rPr lang="en-GB" b="1" dirty="0">
                <a:solidFill>
                  <a:srgbClr val="002060"/>
                </a:solidFill>
              </a:rPr>
              <a:t>|</a:t>
            </a:r>
          </a:p>
          <a:p>
            <a:r>
              <a:rPr lang="en-GB" b="1" dirty="0">
                <a:solidFill>
                  <a:srgbClr val="002060"/>
                </a:solidFill>
              </a:rPr>
              <a:t>|</a:t>
            </a:r>
          </a:p>
          <a:p>
            <a:r>
              <a:rPr lang="en-GB" b="1" dirty="0">
                <a:solidFill>
                  <a:srgbClr val="002060"/>
                </a:solidFill>
              </a:rPr>
              <a:t>|</a:t>
            </a:r>
          </a:p>
          <a:p>
            <a:r>
              <a:rPr lang="en-GB" b="1" dirty="0">
                <a:solidFill>
                  <a:srgbClr val="002060"/>
                </a:solidFill>
              </a:rPr>
              <a:t>|</a:t>
            </a:r>
          </a:p>
          <a:p>
            <a:r>
              <a:rPr lang="en-GB" b="1" dirty="0">
                <a:solidFill>
                  <a:srgbClr val="002060"/>
                </a:solidFill>
              </a:rPr>
              <a:t>|</a:t>
            </a:r>
          </a:p>
          <a:p>
            <a:r>
              <a:rPr lang="en-GB" b="1" dirty="0">
                <a:solidFill>
                  <a:srgbClr val="002060"/>
                </a:solidFill>
              </a:rPr>
              <a:t>|</a:t>
            </a:r>
          </a:p>
          <a:p>
            <a:r>
              <a:rPr lang="en-GB" b="1" dirty="0">
                <a:solidFill>
                  <a:srgbClr val="002060"/>
                </a:solidFill>
              </a:rPr>
              <a:t>|</a:t>
            </a:r>
          </a:p>
          <a:p>
            <a:r>
              <a:rPr lang="en-GB" b="1" dirty="0">
                <a:solidFill>
                  <a:srgbClr val="002060"/>
                </a:solidFill>
              </a:rPr>
              <a:t>|</a:t>
            </a:r>
          </a:p>
          <a:p>
            <a:r>
              <a:rPr lang="en-GB" b="1" dirty="0">
                <a:solidFill>
                  <a:srgbClr val="002060"/>
                </a:solidFill>
              </a:rPr>
              <a:t>|</a:t>
            </a:r>
          </a:p>
          <a:p>
            <a:r>
              <a:rPr lang="en-GB" b="1" dirty="0">
                <a:solidFill>
                  <a:srgbClr val="002060"/>
                </a:solidFill>
              </a:rPr>
              <a:t>|</a:t>
            </a:r>
          </a:p>
          <a:p>
            <a:r>
              <a:rPr lang="en-GB" b="1" dirty="0">
                <a:solidFill>
                  <a:srgbClr val="002060"/>
                </a:solidFill>
              </a:rPr>
              <a:t>|</a:t>
            </a:r>
          </a:p>
          <a:p>
            <a:r>
              <a:rPr lang="en-GB" b="1" dirty="0">
                <a:solidFill>
                  <a:srgbClr val="002060"/>
                </a:solidFill>
              </a:rPr>
              <a:t>|</a:t>
            </a:r>
          </a:p>
          <a:p>
            <a:r>
              <a:rPr lang="en-GB" b="1" dirty="0">
                <a:solidFill>
                  <a:srgbClr val="002060"/>
                </a:solidFill>
              </a:rPr>
              <a:t>|</a:t>
            </a:r>
          </a:p>
          <a:p>
            <a:r>
              <a:rPr lang="en-GB" b="1" dirty="0">
                <a:solidFill>
                  <a:srgbClr val="002060"/>
                </a:solidFill>
              </a:rPr>
              <a:t>|</a:t>
            </a:r>
          </a:p>
          <a:p>
            <a:r>
              <a:rPr lang="en-GB" b="1" dirty="0">
                <a:solidFill>
                  <a:srgbClr val="002060"/>
                </a:solidFill>
              </a:rPr>
              <a:t>|</a:t>
            </a:r>
          </a:p>
          <a:p>
            <a:r>
              <a:rPr lang="en-GB" b="1" dirty="0">
                <a:solidFill>
                  <a:srgbClr val="002060"/>
                </a:solidFill>
              </a:rPr>
              <a:t>|</a:t>
            </a:r>
          </a:p>
          <a:p>
            <a:r>
              <a:rPr lang="en-GB" b="1" dirty="0">
                <a:solidFill>
                  <a:srgbClr val="002060"/>
                </a:solidFill>
              </a:rPr>
              <a:t>|</a:t>
            </a:r>
          </a:p>
          <a:p>
            <a:r>
              <a:rPr lang="en-GB" b="1" dirty="0">
                <a:solidFill>
                  <a:srgbClr val="002060"/>
                </a:solidFill>
              </a:rPr>
              <a:t>|</a:t>
            </a:r>
          </a:p>
          <a:p>
            <a:r>
              <a:rPr lang="en-GB" b="1" dirty="0">
                <a:solidFill>
                  <a:srgbClr val="002060"/>
                </a:solidFill>
              </a:rPr>
              <a:t>|</a:t>
            </a:r>
          </a:p>
          <a:p>
            <a:r>
              <a:rPr lang="en-GB" b="1" dirty="0">
                <a:solidFill>
                  <a:srgbClr val="002060"/>
                </a:solidFill>
              </a:rPr>
              <a:t>|</a:t>
            </a:r>
          </a:p>
          <a:p>
            <a:r>
              <a:rPr lang="en-GB" b="1" dirty="0">
                <a:solidFill>
                  <a:srgbClr val="002060"/>
                </a:solidFill>
              </a:rPr>
              <a:t>|</a:t>
            </a:r>
          </a:p>
          <a:p>
            <a:r>
              <a:rPr lang="en-GB" b="1" dirty="0">
                <a:solidFill>
                  <a:srgbClr val="002060"/>
                </a:solidFill>
              </a:rPr>
              <a:t>|</a:t>
            </a:r>
          </a:p>
          <a:p>
            <a:r>
              <a:rPr lang="en-GB" b="1" dirty="0">
                <a:solidFill>
                  <a:srgbClr val="002060"/>
                </a:solidFill>
              </a:rPr>
              <a:t>|</a:t>
            </a:r>
          </a:p>
          <a:p>
            <a:r>
              <a:rPr lang="en-GB" b="1" dirty="0">
                <a:solidFill>
                  <a:srgbClr val="002060"/>
                </a:solidFill>
              </a:rPr>
              <a:t>✂</a:t>
            </a:r>
          </a:p>
        </p:txBody>
      </p:sp>
      <p:sp>
        <p:nvSpPr>
          <p:cNvPr id="6" name="Title 1">
            <a:extLst>
              <a:ext uri="{FF2B5EF4-FFF2-40B4-BE49-F238E27FC236}">
                <a16:creationId xmlns:a16="http://schemas.microsoft.com/office/drawing/2014/main" id="{9F60D80D-27A5-7317-E365-F413FC005120}"/>
              </a:ext>
            </a:extLst>
          </p:cNvPr>
          <p:cNvSpPr txBox="1">
            <a:spLocks/>
          </p:cNvSpPr>
          <p:nvPr/>
        </p:nvSpPr>
        <p:spPr>
          <a:xfrm>
            <a:off x="724789" y="84457"/>
            <a:ext cx="2810719" cy="6757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AR" sz="3200" b="1">
                <a:solidFill>
                  <a:srgbClr val="002060"/>
                </a:solidFill>
                <a:latin typeface="Century Gothic"/>
                <a:ea typeface="Century Gothic"/>
                <a:cs typeface="Century Gothic"/>
                <a:sym typeface="Century Gothic"/>
              </a:rPr>
              <a:t>Follow up 1: </a:t>
            </a:r>
            <a:endParaRPr lang="es-AR" sz="3200" dirty="0"/>
          </a:p>
        </p:txBody>
      </p:sp>
    </p:spTree>
    <p:extLst>
      <p:ext uri="{BB962C8B-B14F-4D97-AF65-F5344CB8AC3E}">
        <p14:creationId xmlns:p14="http://schemas.microsoft.com/office/powerpoint/2010/main" val="23175368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graphicFrame>
        <p:nvGraphicFramePr>
          <p:cNvPr id="115" name="Table 4">
            <a:extLst>
              <a:ext uri="{FF2B5EF4-FFF2-40B4-BE49-F238E27FC236}">
                <a16:creationId xmlns:a16="http://schemas.microsoft.com/office/drawing/2014/main" id="{62FCF942-8D07-42EC-9E23-DD26F4118BC6}"/>
              </a:ext>
            </a:extLst>
          </p:cNvPr>
          <p:cNvGraphicFramePr>
            <a:graphicFrameLocks noGrp="1"/>
          </p:cNvGraphicFramePr>
          <p:nvPr>
            <p:extLst>
              <p:ext uri="{D42A27DB-BD31-4B8C-83A1-F6EECF244321}">
                <p14:modId xmlns:p14="http://schemas.microsoft.com/office/powerpoint/2010/main" val="1971342388"/>
              </p:ext>
            </p:extLst>
          </p:nvPr>
        </p:nvGraphicFramePr>
        <p:xfrm>
          <a:off x="194293" y="1085949"/>
          <a:ext cx="10045214" cy="5636554"/>
        </p:xfrm>
        <a:graphic>
          <a:graphicData uri="http://schemas.openxmlformats.org/drawingml/2006/table">
            <a:tbl>
              <a:tblPr firstRow="1" bandRow="1">
                <a:tableStyleId>{5940675A-B579-460E-94D1-54222C63F5DA}</a:tableStyleId>
              </a:tblPr>
              <a:tblGrid>
                <a:gridCol w="1469875">
                  <a:extLst>
                    <a:ext uri="{9D8B030D-6E8A-4147-A177-3AD203B41FA5}">
                      <a16:colId xmlns:a16="http://schemas.microsoft.com/office/drawing/2014/main" val="1203737284"/>
                    </a:ext>
                  </a:extLst>
                </a:gridCol>
                <a:gridCol w="2811879">
                  <a:extLst>
                    <a:ext uri="{9D8B030D-6E8A-4147-A177-3AD203B41FA5}">
                      <a16:colId xmlns:a16="http://schemas.microsoft.com/office/drawing/2014/main" val="1810222861"/>
                    </a:ext>
                  </a:extLst>
                </a:gridCol>
                <a:gridCol w="2813476">
                  <a:extLst>
                    <a:ext uri="{9D8B030D-6E8A-4147-A177-3AD203B41FA5}">
                      <a16:colId xmlns:a16="http://schemas.microsoft.com/office/drawing/2014/main" val="274413866"/>
                    </a:ext>
                  </a:extLst>
                </a:gridCol>
                <a:gridCol w="2949984">
                  <a:extLst>
                    <a:ext uri="{9D8B030D-6E8A-4147-A177-3AD203B41FA5}">
                      <a16:colId xmlns:a16="http://schemas.microsoft.com/office/drawing/2014/main" val="2706468897"/>
                    </a:ext>
                  </a:extLst>
                </a:gridCol>
              </a:tblGrid>
              <a:tr h="805222">
                <a:tc rowSpan="2">
                  <a:txBody>
                    <a:bodyPr/>
                    <a:lstStyle/>
                    <a:p>
                      <a:endParaRPr lang="en-GB" sz="2800" b="0" dirty="0">
                        <a:solidFill>
                          <a:srgbClr val="002060"/>
                        </a:solidFill>
                        <a:latin typeface="Century Gothic" panose="020B0502020202020204" pitchFamily="34" charset="0"/>
                      </a:endParaRPr>
                    </a:p>
                  </a:txBody>
                  <a:tcPr/>
                </a:tc>
                <a:tc>
                  <a:txBody>
                    <a:bodyPr/>
                    <a:lstStyle/>
                    <a:p>
                      <a:r>
                        <a:rPr lang="en-GB" sz="2800" b="0" dirty="0" err="1">
                          <a:solidFill>
                            <a:srgbClr val="002060"/>
                          </a:solidFill>
                          <a:latin typeface="Century Gothic" panose="020B0502020202020204" pitchFamily="34" charset="0"/>
                        </a:rPr>
                        <a:t>el</a:t>
                      </a:r>
                      <a:r>
                        <a:rPr lang="en-GB" sz="2800" b="0" dirty="0">
                          <a:solidFill>
                            <a:srgbClr val="002060"/>
                          </a:solidFill>
                          <a:latin typeface="Century Gothic" panose="020B0502020202020204" pitchFamily="34" charset="0"/>
                        </a:rPr>
                        <a:t> </a:t>
                      </a:r>
                      <a:r>
                        <a:rPr lang="en-GB" sz="2800" b="0" dirty="0" err="1">
                          <a:solidFill>
                            <a:srgbClr val="002060"/>
                          </a:solidFill>
                          <a:latin typeface="Century Gothic" panose="020B0502020202020204" pitchFamily="34" charset="0"/>
                        </a:rPr>
                        <a:t>papel</a:t>
                      </a:r>
                      <a:endParaRPr lang="en-GB" sz="2800" b="0" dirty="0">
                        <a:solidFill>
                          <a:srgbClr val="002060"/>
                        </a:solidFill>
                        <a:latin typeface="Century Gothic" panose="020B0502020202020204" pitchFamily="34" charset="0"/>
                      </a:endParaRPr>
                    </a:p>
                  </a:txBody>
                  <a:tcPr/>
                </a:tc>
                <a:tc>
                  <a:txBody>
                    <a:bodyPr/>
                    <a:lstStyle/>
                    <a:p>
                      <a:r>
                        <a:rPr lang="en-GB" sz="2800" b="0" dirty="0" err="1">
                          <a:solidFill>
                            <a:srgbClr val="002060"/>
                          </a:solidFill>
                          <a:latin typeface="Century Gothic" panose="020B0502020202020204" pitchFamily="34" charset="0"/>
                        </a:rPr>
                        <a:t>vieja</a:t>
                      </a:r>
                      <a:endParaRPr lang="en-GB" sz="3200" b="0" dirty="0">
                        <a:solidFill>
                          <a:srgbClr val="002060"/>
                        </a:solidFill>
                        <a:latin typeface="Century Gothic" panose="020B0502020202020204" pitchFamily="34" charset="0"/>
                      </a:endParaRPr>
                    </a:p>
                  </a:txBody>
                  <a:tcPr/>
                </a:tc>
                <a:tc>
                  <a:txBody>
                    <a:bodyPr/>
                    <a:lstStyle/>
                    <a:p>
                      <a:r>
                        <a:rPr lang="en-GB" sz="2800" b="0" dirty="0" err="1">
                          <a:solidFill>
                            <a:srgbClr val="002060"/>
                          </a:solidFill>
                          <a:latin typeface="Century Gothic" panose="020B0502020202020204" pitchFamily="34" charset="0"/>
                        </a:rPr>
                        <a:t>el</a:t>
                      </a:r>
                      <a:r>
                        <a:rPr lang="en-GB" sz="2800" b="0" dirty="0">
                          <a:solidFill>
                            <a:srgbClr val="002060"/>
                          </a:solidFill>
                          <a:latin typeface="Century Gothic" panose="020B0502020202020204" pitchFamily="34" charset="0"/>
                        </a:rPr>
                        <a:t> </a:t>
                      </a:r>
                      <a:r>
                        <a:rPr lang="en-GB" sz="2800" b="0" dirty="0" err="1">
                          <a:solidFill>
                            <a:srgbClr val="002060"/>
                          </a:solidFill>
                          <a:latin typeface="Century Gothic" panose="020B0502020202020204" pitchFamily="34" charset="0"/>
                        </a:rPr>
                        <a:t>instrumento</a:t>
                      </a:r>
                      <a:endParaRPr lang="en-GB" sz="2800" b="0" dirty="0">
                        <a:solidFill>
                          <a:srgbClr val="002060"/>
                        </a:solidFill>
                        <a:latin typeface="Century Gothic" panose="020B0502020202020204" pitchFamily="34" charset="0"/>
                      </a:endParaRPr>
                    </a:p>
                  </a:txBody>
                  <a:tcPr/>
                </a:tc>
                <a:extLst>
                  <a:ext uri="{0D108BD9-81ED-4DB2-BD59-A6C34878D82A}">
                    <a16:rowId xmlns:a16="http://schemas.microsoft.com/office/drawing/2014/main" val="1256656619"/>
                  </a:ext>
                </a:extLst>
              </a:tr>
              <a:tr h="805222">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la </a:t>
                      </a:r>
                      <a:r>
                        <a:rPr lang="en-GB" sz="2800" b="0" dirty="0" err="1">
                          <a:solidFill>
                            <a:srgbClr val="002060"/>
                          </a:solidFill>
                          <a:latin typeface="Century Gothic" panose="020B0502020202020204" pitchFamily="34" charset="0"/>
                        </a:rPr>
                        <a:t>cosa</a:t>
                      </a:r>
                      <a:endParaRPr lang="en-GB" sz="2800" b="0" dirty="0">
                        <a:solidFill>
                          <a:srgbClr val="002060"/>
                        </a:solidFill>
                        <a:latin typeface="Century Gothic" panose="020B0502020202020204" pitchFamily="34" charset="0"/>
                      </a:endParaRPr>
                    </a:p>
                  </a:txBody>
                  <a:tcPr/>
                </a:tc>
                <a:tc>
                  <a:txBody>
                    <a:bodyPr/>
                    <a:lstStyle/>
                    <a:p>
                      <a:r>
                        <a:rPr lang="en-GB" sz="2800" b="0" dirty="0" err="1">
                          <a:solidFill>
                            <a:srgbClr val="002060"/>
                          </a:solidFill>
                          <a:latin typeface="Century Gothic" panose="020B0502020202020204" pitchFamily="34" charset="0"/>
                        </a:rPr>
                        <a:t>raro</a:t>
                      </a:r>
                      <a:endParaRPr lang="en-GB" sz="2800" b="0" dirty="0">
                        <a:solidFill>
                          <a:srgbClr val="002060"/>
                        </a:solidFill>
                        <a:latin typeface="Century Gothic" panose="020B0502020202020204" pitchFamily="34" charset="0"/>
                      </a:endParaRPr>
                    </a:p>
                  </a:txBody>
                  <a:tcPr/>
                </a:tc>
                <a:tc>
                  <a:txBody>
                    <a:bodyPr/>
                    <a:lstStyle/>
                    <a:p>
                      <a:r>
                        <a:rPr lang="en-GB" sz="2800" b="0" dirty="0" err="1">
                          <a:solidFill>
                            <a:srgbClr val="002060"/>
                          </a:solidFill>
                          <a:latin typeface="Century Gothic" panose="020B0502020202020204" pitchFamily="34" charset="0"/>
                        </a:rPr>
                        <a:t>nueva</a:t>
                      </a:r>
                      <a:endParaRPr lang="en-GB" sz="2800" b="0" dirty="0">
                        <a:solidFill>
                          <a:srgbClr val="002060"/>
                        </a:solidFill>
                        <a:latin typeface="Century Gothic" panose="020B0502020202020204" pitchFamily="34" charset="0"/>
                      </a:endParaRPr>
                    </a:p>
                  </a:txBody>
                  <a:tcPr/>
                </a:tc>
                <a:extLst>
                  <a:ext uri="{0D108BD9-81ED-4DB2-BD59-A6C34878D82A}">
                    <a16:rowId xmlns:a16="http://schemas.microsoft.com/office/drawing/2014/main" val="1164559424"/>
                  </a:ext>
                </a:extLst>
              </a:tr>
              <a:tr h="805222">
                <a:tc rowSpan="2">
                  <a:txBody>
                    <a:bodyPr/>
                    <a:lstStyle/>
                    <a:p>
                      <a:endParaRPr lang="en-GB" sz="2800" b="0" dirty="0">
                        <a:solidFill>
                          <a:srgbClr val="002060"/>
                        </a:solidFill>
                        <a:latin typeface="Century Gothic" panose="020B0502020202020204" pitchFamily="34" charset="0"/>
                      </a:endParaRPr>
                    </a:p>
                  </a:txBody>
                  <a:tcPr/>
                </a:tc>
                <a:tc>
                  <a:txBody>
                    <a:bodyPr/>
                    <a:lstStyle/>
                    <a:p>
                      <a:r>
                        <a:rPr lang="en-GB" sz="2400" b="0" dirty="0">
                          <a:solidFill>
                            <a:srgbClr val="002060"/>
                          </a:solidFill>
                          <a:latin typeface="Century Gothic" panose="020B0502020202020204" pitchFamily="34" charset="0"/>
                        </a:rPr>
                        <a:t>responder</a:t>
                      </a:r>
                      <a:endParaRPr lang="en-GB" sz="2800" b="0" dirty="0">
                        <a:solidFill>
                          <a:srgbClr val="002060"/>
                        </a:solidFill>
                        <a:latin typeface="Century Gothic" panose="020B0502020202020204" pitchFamily="34" charset="0"/>
                      </a:endParaRPr>
                    </a:p>
                  </a:txBody>
                  <a:tcPr/>
                </a:tc>
                <a:tc>
                  <a:txBody>
                    <a:bodyPr/>
                    <a:lstStyle/>
                    <a:p>
                      <a:r>
                        <a:rPr lang="en-GB" sz="2800" b="0" dirty="0" err="1">
                          <a:solidFill>
                            <a:srgbClr val="002060"/>
                          </a:solidFill>
                          <a:latin typeface="Century Gothic" panose="020B0502020202020204" pitchFamily="34" charset="0"/>
                        </a:rPr>
                        <a:t>el</a:t>
                      </a:r>
                      <a:r>
                        <a:rPr lang="en-GB" sz="2800" b="0" dirty="0">
                          <a:solidFill>
                            <a:srgbClr val="002060"/>
                          </a:solidFill>
                          <a:latin typeface="Century Gothic" panose="020B0502020202020204" pitchFamily="34" charset="0"/>
                        </a:rPr>
                        <a:t> </a:t>
                      </a:r>
                      <a:r>
                        <a:rPr lang="en-GB" sz="2800" b="0" dirty="0" err="1">
                          <a:solidFill>
                            <a:srgbClr val="002060"/>
                          </a:solidFill>
                          <a:latin typeface="Century Gothic" panose="020B0502020202020204" pitchFamily="34" charset="0"/>
                        </a:rPr>
                        <a:t>ordenador</a:t>
                      </a:r>
                      <a:endParaRPr lang="en-GB" sz="2800" b="0"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hago</a:t>
                      </a:r>
                    </a:p>
                  </a:txBody>
                  <a:tcPr/>
                </a:tc>
                <a:extLst>
                  <a:ext uri="{0D108BD9-81ED-4DB2-BD59-A6C34878D82A}">
                    <a16:rowId xmlns:a16="http://schemas.microsoft.com/office/drawing/2014/main" val="760878619"/>
                  </a:ext>
                </a:extLst>
              </a:tr>
              <a:tr h="805222">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comer</a:t>
                      </a:r>
                    </a:p>
                  </a:txBody>
                  <a:tcPr/>
                </a:tc>
                <a:tc>
                  <a:txBody>
                    <a:bodyPr/>
                    <a:lstStyle/>
                    <a:p>
                      <a:r>
                        <a:rPr lang="en-GB" sz="2800" b="0" dirty="0" err="1">
                          <a:solidFill>
                            <a:srgbClr val="002060"/>
                          </a:solidFill>
                          <a:latin typeface="Century Gothic" panose="020B0502020202020204" pitchFamily="34" charset="0"/>
                        </a:rPr>
                        <a:t>el</a:t>
                      </a:r>
                      <a:r>
                        <a:rPr lang="en-GB" sz="2800" b="0" dirty="0">
                          <a:solidFill>
                            <a:srgbClr val="002060"/>
                          </a:solidFill>
                          <a:latin typeface="Century Gothic" panose="020B0502020202020204" pitchFamily="34" charset="0"/>
                        </a:rPr>
                        <a:t> </a:t>
                      </a:r>
                      <a:r>
                        <a:rPr lang="en-GB" sz="2800" b="0" dirty="0" err="1">
                          <a:solidFill>
                            <a:srgbClr val="002060"/>
                          </a:solidFill>
                          <a:latin typeface="Century Gothic" panose="020B0502020202020204" pitchFamily="34" charset="0"/>
                        </a:rPr>
                        <a:t>bocadillo</a:t>
                      </a:r>
                      <a:endParaRPr lang="en-GB" sz="2800" b="0"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hacer</a:t>
                      </a:r>
                    </a:p>
                  </a:txBody>
                  <a:tcPr/>
                </a:tc>
                <a:extLst>
                  <a:ext uri="{0D108BD9-81ED-4DB2-BD59-A6C34878D82A}">
                    <a16:rowId xmlns:a16="http://schemas.microsoft.com/office/drawing/2014/main" val="1047692962"/>
                  </a:ext>
                </a:extLst>
              </a:tr>
              <a:tr h="805222">
                <a:tc rowSpan="3">
                  <a:txBody>
                    <a:bodyPr/>
                    <a:lstStyle/>
                    <a:p>
                      <a:endParaRPr lang="en-GB" sz="2800" b="0"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en</a:t>
                      </a:r>
                    </a:p>
                  </a:txBody>
                  <a:tcPr/>
                </a:tc>
                <a:tc>
                  <a:txBody>
                    <a:bodyPr/>
                    <a:lstStyle/>
                    <a:p>
                      <a:r>
                        <a:rPr lang="en-GB" sz="2800" b="0" dirty="0" err="1">
                          <a:solidFill>
                            <a:srgbClr val="002060"/>
                          </a:solidFill>
                          <a:latin typeface="Century Gothic" panose="020B0502020202020204" pitchFamily="34" charset="0"/>
                        </a:rPr>
                        <a:t>unos</a:t>
                      </a:r>
                      <a:endParaRPr lang="en-GB" sz="2800" b="0"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a:t>
                      </a:r>
                      <a:r>
                        <a:rPr lang="en-GB" sz="2800" b="0" dirty="0" err="1">
                          <a:solidFill>
                            <a:srgbClr val="002060"/>
                          </a:solidFill>
                          <a:latin typeface="Century Gothic" panose="020B0502020202020204" pitchFamily="34" charset="0"/>
                        </a:rPr>
                        <a:t>Cuántos</a:t>
                      </a:r>
                      <a:r>
                        <a:rPr lang="en-GB" sz="2800" b="0" dirty="0">
                          <a:solidFill>
                            <a:srgbClr val="002060"/>
                          </a:solidFill>
                          <a:latin typeface="Century Gothic" panose="020B0502020202020204" pitchFamily="34" charset="0"/>
                        </a:rPr>
                        <a:t>?</a:t>
                      </a:r>
                    </a:p>
                  </a:txBody>
                  <a:tcPr/>
                </a:tc>
                <a:extLst>
                  <a:ext uri="{0D108BD9-81ED-4DB2-BD59-A6C34878D82A}">
                    <a16:rowId xmlns:a16="http://schemas.microsoft.com/office/drawing/2014/main" val="3903794855"/>
                  </a:ext>
                </a:extLst>
              </a:tr>
              <a:tr h="805222">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hay</a:t>
                      </a:r>
                    </a:p>
                  </a:txBody>
                  <a:tcPr/>
                </a:tc>
                <a:tc>
                  <a:txBody>
                    <a:bodyPr/>
                    <a:lstStyle/>
                    <a:p>
                      <a:r>
                        <a:rPr lang="en-GB" sz="2800" b="0" dirty="0">
                          <a:solidFill>
                            <a:srgbClr val="002060"/>
                          </a:solidFill>
                          <a:latin typeface="Century Gothic" panose="020B0502020202020204" pitchFamily="34" charset="0"/>
                        </a:rPr>
                        <a:t>¿</a:t>
                      </a:r>
                      <a:r>
                        <a:rPr lang="en-GB" sz="2800" b="0" dirty="0" err="1">
                          <a:solidFill>
                            <a:srgbClr val="002060"/>
                          </a:solidFill>
                          <a:latin typeface="Century Gothic" panose="020B0502020202020204" pitchFamily="34" charset="0"/>
                        </a:rPr>
                        <a:t>Cuántas</a:t>
                      </a:r>
                      <a:r>
                        <a:rPr lang="en-GB" sz="2800" b="0" dirty="0">
                          <a:solidFill>
                            <a:srgbClr val="002060"/>
                          </a:solidFill>
                          <a:latin typeface="Century Gothic" panose="020B0502020202020204" pitchFamily="34" charset="0"/>
                        </a:rPr>
                        <a:t>?</a:t>
                      </a:r>
                    </a:p>
                  </a:txBody>
                  <a:tcPr/>
                </a:tc>
                <a:tc>
                  <a:txBody>
                    <a:bodyPr/>
                    <a:lstStyle/>
                    <a:p>
                      <a:r>
                        <a:rPr lang="en-GB" sz="2800" b="0" dirty="0" err="1">
                          <a:solidFill>
                            <a:srgbClr val="002060"/>
                          </a:solidFill>
                          <a:latin typeface="Century Gothic" panose="020B0502020202020204" pitchFamily="34" charset="0"/>
                        </a:rPr>
                        <a:t>ocho</a:t>
                      </a:r>
                      <a:endParaRPr lang="en-GB" sz="2800" b="0" dirty="0">
                        <a:solidFill>
                          <a:srgbClr val="002060"/>
                        </a:solidFill>
                        <a:latin typeface="Century Gothic" panose="020B0502020202020204" pitchFamily="34" charset="0"/>
                      </a:endParaRPr>
                    </a:p>
                  </a:txBody>
                  <a:tcPr/>
                </a:tc>
                <a:extLst>
                  <a:ext uri="{0D108BD9-81ED-4DB2-BD59-A6C34878D82A}">
                    <a16:rowId xmlns:a16="http://schemas.microsoft.com/office/drawing/2014/main" val="3343226472"/>
                  </a:ext>
                </a:extLst>
              </a:tr>
              <a:tr h="805222">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0" dirty="0" err="1">
                          <a:solidFill>
                            <a:srgbClr val="002060"/>
                          </a:solidFill>
                          <a:latin typeface="Century Gothic" panose="020B0502020202020204" pitchFamily="34" charset="0"/>
                        </a:rPr>
                        <a:t>nueve</a:t>
                      </a:r>
                      <a:endParaRPr lang="en-GB" sz="2800" b="0"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es</a:t>
                      </a:r>
                    </a:p>
                  </a:txBody>
                  <a:tcPr/>
                </a:tc>
                <a:tc>
                  <a:txBody>
                    <a:bodyPr/>
                    <a:lstStyle/>
                    <a:p>
                      <a:r>
                        <a:rPr lang="en-GB" sz="2800" b="0" dirty="0" err="1">
                          <a:solidFill>
                            <a:srgbClr val="002060"/>
                          </a:solidFill>
                          <a:latin typeface="Century Gothic" panose="020B0502020202020204" pitchFamily="34" charset="0"/>
                        </a:rPr>
                        <a:t>unas</a:t>
                      </a:r>
                      <a:endParaRPr lang="en-GB" sz="2800" b="0" dirty="0">
                        <a:solidFill>
                          <a:srgbClr val="002060"/>
                        </a:solidFill>
                        <a:latin typeface="Century Gothic" panose="020B0502020202020204" pitchFamily="34" charset="0"/>
                      </a:endParaRPr>
                    </a:p>
                  </a:txBody>
                  <a:tcPr/>
                </a:tc>
                <a:extLst>
                  <a:ext uri="{0D108BD9-81ED-4DB2-BD59-A6C34878D82A}">
                    <a16:rowId xmlns:a16="http://schemas.microsoft.com/office/drawing/2014/main" val="3232139915"/>
                  </a:ext>
                </a:extLst>
              </a:tr>
            </a:tbl>
          </a:graphicData>
        </a:graphic>
      </p:graphicFrame>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589014" y="66538"/>
            <a:ext cx="3485260" cy="675762"/>
          </a:xfrm>
        </p:spPr>
        <p:txBody>
          <a:bodyPr>
            <a:normAutofit fontScale="90000"/>
          </a:bodyPr>
          <a:lstStyle/>
          <a:p>
            <a:r>
              <a:rPr lang="en-GB" sz="3200" b="1" dirty="0">
                <a:solidFill>
                  <a:schemeClr val="bg1"/>
                </a:solidFill>
                <a:latin typeface="Century Gothic"/>
                <a:ea typeface="Century Gothic"/>
                <a:cs typeface="Century Gothic"/>
                <a:sym typeface="Century Gothic"/>
              </a:rPr>
              <a:t>Handout: Follow up 4 [SP to EN]</a:t>
            </a:r>
            <a:endParaRPr lang="en-GB" sz="3200" dirty="0">
              <a:solidFill>
                <a:schemeClr val="bg1"/>
              </a:solidFill>
            </a:endParaRPr>
          </a:p>
        </p:txBody>
      </p:sp>
      <p:pic>
        <p:nvPicPr>
          <p:cNvPr id="26" name="Picture 2" descr="Brain, Idea, Think, Creativity">
            <a:extLst>
              <a:ext uri="{FF2B5EF4-FFF2-40B4-BE49-F238E27FC236}">
                <a16:creationId xmlns:a16="http://schemas.microsoft.com/office/drawing/2014/main" id="{34C72E67-F045-41D8-95E3-A07E83D1F0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49353" y="164486"/>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hlinkClick r:id="" action="ppaction://noaction">
              <a:snd r:embed="rId4" name="f10_1.wav"/>
            </a:hlinkClick>
            <a:extLst>
              <a:ext uri="{FF2B5EF4-FFF2-40B4-BE49-F238E27FC236}">
                <a16:creationId xmlns:a16="http://schemas.microsoft.com/office/drawing/2014/main" id="{6743F371-9EA6-4400-B36F-28E6BDE7E958}"/>
              </a:ext>
            </a:extLst>
          </p:cNvPr>
          <p:cNvSpPr txBox="1"/>
          <p:nvPr/>
        </p:nvSpPr>
        <p:spPr>
          <a:xfrm>
            <a:off x="3986533" y="185079"/>
            <a:ext cx="4823756" cy="830997"/>
          </a:xfrm>
          <a:prstGeom prst="rect">
            <a:avLst/>
          </a:prstGeom>
          <a:noFill/>
        </p:spPr>
        <p:txBody>
          <a:bodyPr wrap="none" rtlCol="0">
            <a:spAutoFit/>
          </a:bodyPr>
          <a:lstStyle/>
          <a:p>
            <a:r>
              <a:rPr lang="en-GB" sz="2400" b="1" dirty="0">
                <a:solidFill>
                  <a:srgbClr val="002060"/>
                </a:solidFill>
                <a:latin typeface="Century Gothic" panose="020B0502020202020204" pitchFamily="34" charset="0"/>
              </a:rPr>
              <a:t>Escribe en inglés 📝: </a:t>
            </a:r>
          </a:p>
          <a:p>
            <a:r>
              <a:rPr lang="en-GB" sz="2400" dirty="0">
                <a:solidFill>
                  <a:srgbClr val="002060"/>
                </a:solidFill>
                <a:latin typeface="Century Gothic" panose="020B0502020202020204" pitchFamily="34" charset="0"/>
              </a:rPr>
              <a:t>Can you get at least 15 points?</a:t>
            </a:r>
          </a:p>
        </p:txBody>
      </p:sp>
      <p:sp>
        <p:nvSpPr>
          <p:cNvPr id="34" name="Title 1">
            <a:extLst>
              <a:ext uri="{FF2B5EF4-FFF2-40B4-BE49-F238E27FC236}">
                <a16:creationId xmlns:a16="http://schemas.microsoft.com/office/drawing/2014/main" id="{D0A09A21-F1B3-45E2-BCCB-D99D92EC94B1}"/>
              </a:ext>
            </a:extLst>
          </p:cNvPr>
          <p:cNvSpPr txBox="1">
            <a:spLocks/>
          </p:cNvSpPr>
          <p:nvPr/>
        </p:nvSpPr>
        <p:spPr>
          <a:xfrm>
            <a:off x="10431110" y="1333754"/>
            <a:ext cx="1698356" cy="403881"/>
          </a:xfrm>
          <a:prstGeom prst="rect">
            <a:avLst/>
          </a:prstGeom>
          <a:solidFill>
            <a:srgbClr val="00B0F0"/>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a:solidFill>
                  <a:schemeClr val="bg1"/>
                </a:solidFill>
                <a:latin typeface="Century Gothic" panose="020B0502020202020204" pitchFamily="34" charset="0"/>
              </a:rPr>
              <a:t>vocabulario</a:t>
            </a:r>
            <a:endParaRPr lang="en-GB" sz="2000" b="1" dirty="0">
              <a:solidFill>
                <a:schemeClr val="bg1"/>
              </a:solidFill>
              <a:latin typeface="Century Gothic" panose="020B0502020202020204" pitchFamily="34" charset="0"/>
            </a:endParaRPr>
          </a:p>
        </p:txBody>
      </p:sp>
      <p:sp>
        <p:nvSpPr>
          <p:cNvPr id="96" name="Title 1">
            <a:extLst>
              <a:ext uri="{FF2B5EF4-FFF2-40B4-BE49-F238E27FC236}">
                <a16:creationId xmlns:a16="http://schemas.microsoft.com/office/drawing/2014/main" id="{F9E966F6-BD8A-4DFE-9123-01537B48E390}"/>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vocabulario</a:t>
            </a:r>
            <a:endParaRPr lang="en-GB" sz="2000" b="1" dirty="0">
              <a:solidFill>
                <a:schemeClr val="bg1"/>
              </a:solidFill>
              <a:latin typeface="Century Gothic" panose="020B0502020202020204" pitchFamily="34" charset="0"/>
            </a:endParaRPr>
          </a:p>
        </p:txBody>
      </p:sp>
      <p:pic>
        <p:nvPicPr>
          <p:cNvPr id="117" name="Picture 116">
            <a:extLst>
              <a:ext uri="{FF2B5EF4-FFF2-40B4-BE49-F238E27FC236}">
                <a16:creationId xmlns:a16="http://schemas.microsoft.com/office/drawing/2014/main" id="{B860F210-521A-4CB5-83E7-4B8683B6E2B5}"/>
              </a:ext>
            </a:extLst>
          </p:cNvPr>
          <p:cNvPicPr>
            <a:picLocks noChangeAspect="1"/>
          </p:cNvPicPr>
          <p:nvPr/>
        </p:nvPicPr>
        <p:blipFill>
          <a:blip r:embed="rId5"/>
          <a:stretch>
            <a:fillRect/>
          </a:stretch>
        </p:blipFill>
        <p:spPr>
          <a:xfrm>
            <a:off x="255116" y="3129403"/>
            <a:ext cx="1186070" cy="1080360"/>
          </a:xfrm>
          <a:prstGeom prst="rect">
            <a:avLst/>
          </a:prstGeom>
        </p:spPr>
      </p:pic>
      <p:pic>
        <p:nvPicPr>
          <p:cNvPr id="118" name="Picture 117" descr="Icon&#10;&#10;Description automatically generated">
            <a:extLst>
              <a:ext uri="{FF2B5EF4-FFF2-40B4-BE49-F238E27FC236}">
                <a16:creationId xmlns:a16="http://schemas.microsoft.com/office/drawing/2014/main" id="{AB1A98C0-A926-4EF1-B42A-D2BA027369B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3678" y="1488023"/>
            <a:ext cx="1186070" cy="1186070"/>
          </a:xfrm>
          <a:prstGeom prst="rect">
            <a:avLst/>
          </a:prstGeom>
        </p:spPr>
      </p:pic>
      <p:pic>
        <p:nvPicPr>
          <p:cNvPr id="119" name="Picture 118">
            <a:extLst>
              <a:ext uri="{FF2B5EF4-FFF2-40B4-BE49-F238E27FC236}">
                <a16:creationId xmlns:a16="http://schemas.microsoft.com/office/drawing/2014/main" id="{F4168104-D33C-4D0A-9E74-FAF81F40A959}"/>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317150" y="4904324"/>
            <a:ext cx="1162417" cy="1101237"/>
          </a:xfrm>
          <a:prstGeom prst="rect">
            <a:avLst/>
          </a:prstGeom>
        </p:spPr>
      </p:pic>
      <p:sp>
        <p:nvSpPr>
          <p:cNvPr id="120" name="TextBox 119">
            <a:extLst>
              <a:ext uri="{FF2B5EF4-FFF2-40B4-BE49-F238E27FC236}">
                <a16:creationId xmlns:a16="http://schemas.microsoft.com/office/drawing/2014/main" id="{EB63D720-9211-4253-8A55-5FED97358C56}"/>
              </a:ext>
            </a:extLst>
          </p:cNvPr>
          <p:cNvSpPr txBox="1"/>
          <p:nvPr/>
        </p:nvSpPr>
        <p:spPr>
          <a:xfrm>
            <a:off x="1129237" y="6153693"/>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x1</a:t>
            </a:r>
          </a:p>
        </p:txBody>
      </p:sp>
      <p:sp>
        <p:nvSpPr>
          <p:cNvPr id="121" name="TextBox 120">
            <a:extLst>
              <a:ext uri="{FF2B5EF4-FFF2-40B4-BE49-F238E27FC236}">
                <a16:creationId xmlns:a16="http://schemas.microsoft.com/office/drawing/2014/main" id="{D209E386-B008-494E-ADAF-E257AC31DD54}"/>
              </a:ext>
            </a:extLst>
          </p:cNvPr>
          <p:cNvSpPr txBox="1"/>
          <p:nvPr/>
        </p:nvSpPr>
        <p:spPr>
          <a:xfrm>
            <a:off x="1091374" y="3792438"/>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x2</a:t>
            </a:r>
          </a:p>
        </p:txBody>
      </p:sp>
      <p:sp>
        <p:nvSpPr>
          <p:cNvPr id="122" name="TextBox 121">
            <a:extLst>
              <a:ext uri="{FF2B5EF4-FFF2-40B4-BE49-F238E27FC236}">
                <a16:creationId xmlns:a16="http://schemas.microsoft.com/office/drawing/2014/main" id="{D3E4E6D7-7654-4995-A362-9BC434F342DA}"/>
              </a:ext>
            </a:extLst>
          </p:cNvPr>
          <p:cNvSpPr txBox="1"/>
          <p:nvPr/>
        </p:nvSpPr>
        <p:spPr>
          <a:xfrm>
            <a:off x="1120870" y="2180358"/>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x3</a:t>
            </a:r>
          </a:p>
        </p:txBody>
      </p:sp>
      <p:sp>
        <p:nvSpPr>
          <p:cNvPr id="3" name="Google Shape;167;p2">
            <a:extLst>
              <a:ext uri="{FF2B5EF4-FFF2-40B4-BE49-F238E27FC236}">
                <a16:creationId xmlns:a16="http://schemas.microsoft.com/office/drawing/2014/main" id="{9DC11D97-1B28-88DA-0893-678C9FC1BCC7}"/>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 name="Title 1">
            <a:extLst>
              <a:ext uri="{FF2B5EF4-FFF2-40B4-BE49-F238E27FC236}">
                <a16:creationId xmlns:a16="http://schemas.microsoft.com/office/drawing/2014/main" id="{27BAAC39-4E1E-E22E-F56F-A0C0EC4E016C}"/>
              </a:ext>
            </a:extLst>
          </p:cNvPr>
          <p:cNvSpPr txBox="1">
            <a:spLocks/>
          </p:cNvSpPr>
          <p:nvPr/>
        </p:nvSpPr>
        <p:spPr>
          <a:xfrm>
            <a:off x="644541" y="66538"/>
            <a:ext cx="3485260" cy="6757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b="1" dirty="0">
                <a:solidFill>
                  <a:srgbClr val="002060"/>
                </a:solidFill>
                <a:latin typeface="Century Gothic"/>
                <a:ea typeface="Century Gothic"/>
                <a:cs typeface="Century Gothic"/>
                <a:sym typeface="Century Gothic"/>
              </a:rPr>
              <a:t>Follow up 4 : </a:t>
            </a:r>
            <a:endParaRPr lang="en-GB" sz="3200" dirty="0"/>
          </a:p>
        </p:txBody>
      </p:sp>
    </p:spTree>
    <p:extLst>
      <p:ext uri="{BB962C8B-B14F-4D97-AF65-F5344CB8AC3E}">
        <p14:creationId xmlns:p14="http://schemas.microsoft.com/office/powerpoint/2010/main" val="31476795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graphicFrame>
        <p:nvGraphicFramePr>
          <p:cNvPr id="115" name="Table 4">
            <a:extLst>
              <a:ext uri="{FF2B5EF4-FFF2-40B4-BE49-F238E27FC236}">
                <a16:creationId xmlns:a16="http://schemas.microsoft.com/office/drawing/2014/main" id="{62FCF942-8D07-42EC-9E23-DD26F4118BC6}"/>
              </a:ext>
            </a:extLst>
          </p:cNvPr>
          <p:cNvGraphicFramePr>
            <a:graphicFrameLocks noGrp="1"/>
          </p:cNvGraphicFramePr>
          <p:nvPr>
            <p:extLst>
              <p:ext uri="{D42A27DB-BD31-4B8C-83A1-F6EECF244321}">
                <p14:modId xmlns:p14="http://schemas.microsoft.com/office/powerpoint/2010/main" val="1369031893"/>
              </p:ext>
            </p:extLst>
          </p:nvPr>
        </p:nvGraphicFramePr>
        <p:xfrm>
          <a:off x="194293" y="1085949"/>
          <a:ext cx="10045214" cy="5636554"/>
        </p:xfrm>
        <a:graphic>
          <a:graphicData uri="http://schemas.openxmlformats.org/drawingml/2006/table">
            <a:tbl>
              <a:tblPr firstRow="1" bandRow="1">
                <a:tableStyleId>{5940675A-B579-460E-94D1-54222C63F5DA}</a:tableStyleId>
              </a:tblPr>
              <a:tblGrid>
                <a:gridCol w="1469875">
                  <a:extLst>
                    <a:ext uri="{9D8B030D-6E8A-4147-A177-3AD203B41FA5}">
                      <a16:colId xmlns:a16="http://schemas.microsoft.com/office/drawing/2014/main" val="1203737284"/>
                    </a:ext>
                  </a:extLst>
                </a:gridCol>
                <a:gridCol w="2811879">
                  <a:extLst>
                    <a:ext uri="{9D8B030D-6E8A-4147-A177-3AD203B41FA5}">
                      <a16:colId xmlns:a16="http://schemas.microsoft.com/office/drawing/2014/main" val="1810222861"/>
                    </a:ext>
                  </a:extLst>
                </a:gridCol>
                <a:gridCol w="2813476">
                  <a:extLst>
                    <a:ext uri="{9D8B030D-6E8A-4147-A177-3AD203B41FA5}">
                      <a16:colId xmlns:a16="http://schemas.microsoft.com/office/drawing/2014/main" val="274413866"/>
                    </a:ext>
                  </a:extLst>
                </a:gridCol>
                <a:gridCol w="2949984">
                  <a:extLst>
                    <a:ext uri="{9D8B030D-6E8A-4147-A177-3AD203B41FA5}">
                      <a16:colId xmlns:a16="http://schemas.microsoft.com/office/drawing/2014/main" val="2706468897"/>
                    </a:ext>
                  </a:extLst>
                </a:gridCol>
              </a:tblGrid>
              <a:tr h="805222">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old (m)</a:t>
                      </a:r>
                    </a:p>
                  </a:txBody>
                  <a:tcPr/>
                </a:tc>
                <a:tc>
                  <a:txBody>
                    <a:bodyPr/>
                    <a:lstStyle/>
                    <a:p>
                      <a:r>
                        <a:rPr lang="en-GB" sz="3200" b="0" dirty="0">
                          <a:solidFill>
                            <a:srgbClr val="002060"/>
                          </a:solidFill>
                          <a:latin typeface="Century Gothic" panose="020B0502020202020204" pitchFamily="34" charset="0"/>
                        </a:rPr>
                        <a:t>instrument</a:t>
                      </a:r>
                    </a:p>
                  </a:txBody>
                  <a:tcPr/>
                </a:tc>
                <a:tc>
                  <a:txBody>
                    <a:bodyPr/>
                    <a:lstStyle/>
                    <a:p>
                      <a:r>
                        <a:rPr lang="en-GB" sz="2800" b="0" dirty="0">
                          <a:solidFill>
                            <a:srgbClr val="002060"/>
                          </a:solidFill>
                          <a:latin typeface="Century Gothic" panose="020B0502020202020204" pitchFamily="34" charset="0"/>
                        </a:rPr>
                        <a:t>thing</a:t>
                      </a:r>
                    </a:p>
                  </a:txBody>
                  <a:tcPr/>
                </a:tc>
                <a:extLst>
                  <a:ext uri="{0D108BD9-81ED-4DB2-BD59-A6C34878D82A}">
                    <a16:rowId xmlns:a16="http://schemas.microsoft.com/office/drawing/2014/main" val="1256656619"/>
                  </a:ext>
                </a:extLst>
              </a:tr>
              <a:tr h="805222">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paper</a:t>
                      </a:r>
                    </a:p>
                  </a:txBody>
                  <a:tcPr/>
                </a:tc>
                <a:tc>
                  <a:txBody>
                    <a:bodyPr/>
                    <a:lstStyle/>
                    <a:p>
                      <a:r>
                        <a:rPr lang="en-GB" sz="2800" b="0" dirty="0">
                          <a:solidFill>
                            <a:srgbClr val="002060"/>
                          </a:solidFill>
                          <a:latin typeface="Century Gothic" panose="020B0502020202020204" pitchFamily="34" charset="0"/>
                        </a:rPr>
                        <a:t>odd (f)</a:t>
                      </a:r>
                    </a:p>
                  </a:txBody>
                  <a:tcPr/>
                </a:tc>
                <a:tc>
                  <a:txBody>
                    <a:bodyPr/>
                    <a:lstStyle/>
                    <a:p>
                      <a:r>
                        <a:rPr lang="en-GB" sz="2800" b="0" dirty="0">
                          <a:solidFill>
                            <a:srgbClr val="002060"/>
                          </a:solidFill>
                          <a:latin typeface="Century Gothic" panose="020B0502020202020204" pitchFamily="34" charset="0"/>
                        </a:rPr>
                        <a:t>new (f)</a:t>
                      </a:r>
                    </a:p>
                  </a:txBody>
                  <a:tcPr/>
                </a:tc>
                <a:extLst>
                  <a:ext uri="{0D108BD9-81ED-4DB2-BD59-A6C34878D82A}">
                    <a16:rowId xmlns:a16="http://schemas.microsoft.com/office/drawing/2014/main" val="1164559424"/>
                  </a:ext>
                </a:extLst>
              </a:tr>
              <a:tr h="805222">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To do, make</a:t>
                      </a:r>
                    </a:p>
                  </a:txBody>
                  <a:tcPr/>
                </a:tc>
                <a:tc>
                  <a:txBody>
                    <a:bodyPr/>
                    <a:lstStyle/>
                    <a:p>
                      <a:r>
                        <a:rPr lang="en-GB" sz="2800" b="0" dirty="0">
                          <a:solidFill>
                            <a:srgbClr val="002060"/>
                          </a:solidFill>
                          <a:latin typeface="Century Gothic" panose="020B0502020202020204" pitchFamily="34" charset="0"/>
                        </a:rPr>
                        <a:t>to </a:t>
                      </a:r>
                      <a:r>
                        <a:rPr lang="en-GB" sz="2800" b="0" dirty="0" err="1">
                          <a:solidFill>
                            <a:srgbClr val="002060"/>
                          </a:solidFill>
                          <a:latin typeface="Century Gothic" panose="020B0502020202020204" pitchFamily="34" charset="0"/>
                        </a:rPr>
                        <a:t>eat,eating</a:t>
                      </a:r>
                      <a:endParaRPr lang="en-GB" sz="2800" b="0"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Sandwich</a:t>
                      </a:r>
                    </a:p>
                  </a:txBody>
                  <a:tcPr/>
                </a:tc>
                <a:extLst>
                  <a:ext uri="{0D108BD9-81ED-4DB2-BD59-A6C34878D82A}">
                    <a16:rowId xmlns:a16="http://schemas.microsoft.com/office/drawing/2014/main" val="760878619"/>
                  </a:ext>
                </a:extLst>
              </a:tr>
              <a:tr h="805222">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computer</a:t>
                      </a:r>
                    </a:p>
                  </a:txBody>
                  <a:tcPr/>
                </a:tc>
                <a:tc>
                  <a:txBody>
                    <a:bodyPr/>
                    <a:lstStyle/>
                    <a:p>
                      <a:r>
                        <a:rPr lang="en-GB" sz="2800" b="0" dirty="0">
                          <a:solidFill>
                            <a:srgbClr val="002060"/>
                          </a:solidFill>
                          <a:latin typeface="Century Gothic" panose="020B0502020202020204" pitchFamily="34" charset="0"/>
                        </a:rPr>
                        <a:t>I do, make</a:t>
                      </a:r>
                    </a:p>
                  </a:txBody>
                  <a:tcPr/>
                </a:tc>
                <a:tc>
                  <a:txBody>
                    <a:bodyPr/>
                    <a:lstStyle/>
                    <a:p>
                      <a:r>
                        <a:rPr lang="en-GB" sz="2000" b="0" dirty="0">
                          <a:solidFill>
                            <a:srgbClr val="002060"/>
                          </a:solidFill>
                          <a:latin typeface="Century Gothic" panose="020B0502020202020204" pitchFamily="34" charset="0"/>
                        </a:rPr>
                        <a:t>to reply to, replying to</a:t>
                      </a:r>
                    </a:p>
                  </a:txBody>
                  <a:tcPr/>
                </a:tc>
                <a:extLst>
                  <a:ext uri="{0D108BD9-81ED-4DB2-BD59-A6C34878D82A}">
                    <a16:rowId xmlns:a16="http://schemas.microsoft.com/office/drawing/2014/main" val="1047692962"/>
                  </a:ext>
                </a:extLst>
              </a:tr>
              <a:tr h="805222">
                <a:tc rowSpan="3">
                  <a:txBody>
                    <a:bodyPr/>
                    <a:lstStyle/>
                    <a:p>
                      <a:endParaRPr lang="en-GB" sz="2800" b="1"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0" dirty="0">
                          <a:solidFill>
                            <a:srgbClr val="002060"/>
                          </a:solidFill>
                          <a:latin typeface="Century Gothic" panose="020B0502020202020204" pitchFamily="34" charset="0"/>
                        </a:rPr>
                        <a:t>How many?</a:t>
                      </a:r>
                      <a:r>
                        <a:rPr lang="en-GB" sz="2400" b="0" dirty="0">
                          <a:solidFill>
                            <a:srgbClr val="002060"/>
                          </a:solidFill>
                          <a:latin typeface="Century Gothic" panose="020B0502020202020204" pitchFamily="34" charset="0"/>
                        </a:rPr>
                        <a:t> (f)</a:t>
                      </a:r>
                      <a:endParaRPr lang="en-GB" sz="2800" b="0"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some (f)</a:t>
                      </a:r>
                    </a:p>
                  </a:txBody>
                  <a:tcPr/>
                </a:tc>
                <a:tc>
                  <a:txBody>
                    <a:bodyPr/>
                    <a:lstStyle/>
                    <a:p>
                      <a:r>
                        <a:rPr lang="en-GB" sz="2800" b="0" dirty="0">
                          <a:solidFill>
                            <a:srgbClr val="002060"/>
                          </a:solidFill>
                          <a:latin typeface="Century Gothic" panose="020B0502020202020204" pitchFamily="34" charset="0"/>
                        </a:rPr>
                        <a:t>How many?</a:t>
                      </a:r>
                      <a:r>
                        <a:rPr lang="en-GB" sz="2400" b="0" dirty="0">
                          <a:solidFill>
                            <a:srgbClr val="002060"/>
                          </a:solidFill>
                          <a:latin typeface="Century Gothic" panose="020B0502020202020204" pitchFamily="34" charset="0"/>
                        </a:rPr>
                        <a:t> (m)</a:t>
                      </a:r>
                      <a:endParaRPr lang="en-GB" sz="2800" b="0" dirty="0">
                        <a:solidFill>
                          <a:srgbClr val="002060"/>
                        </a:solidFill>
                        <a:latin typeface="Century Gothic" panose="020B0502020202020204" pitchFamily="34" charset="0"/>
                      </a:endParaRPr>
                    </a:p>
                  </a:txBody>
                  <a:tcPr/>
                </a:tc>
                <a:extLst>
                  <a:ext uri="{0D108BD9-81ED-4DB2-BD59-A6C34878D82A}">
                    <a16:rowId xmlns:a16="http://schemas.microsoft.com/office/drawing/2014/main" val="3903794855"/>
                  </a:ext>
                </a:extLst>
              </a:tr>
              <a:tr h="805222">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seven</a:t>
                      </a:r>
                    </a:p>
                  </a:txBody>
                  <a:tcPr/>
                </a:tc>
                <a:tc>
                  <a:txBody>
                    <a:bodyPr/>
                    <a:lstStyle/>
                    <a:p>
                      <a:r>
                        <a:rPr lang="en-GB" sz="2800" b="0" dirty="0">
                          <a:solidFill>
                            <a:srgbClr val="002060"/>
                          </a:solidFill>
                          <a:latin typeface="Century Gothic" panose="020B0502020202020204" pitchFamily="34" charset="0"/>
                        </a:rPr>
                        <a:t>It is</a:t>
                      </a:r>
                    </a:p>
                  </a:txBody>
                  <a:tcPr/>
                </a:tc>
                <a:tc>
                  <a:txBody>
                    <a:bodyPr/>
                    <a:lstStyle/>
                    <a:p>
                      <a:r>
                        <a:rPr lang="en-GB" sz="2800" b="0" dirty="0">
                          <a:solidFill>
                            <a:srgbClr val="002060"/>
                          </a:solidFill>
                          <a:latin typeface="Century Gothic" panose="020B0502020202020204" pitchFamily="34" charset="0"/>
                        </a:rPr>
                        <a:t>some (m)</a:t>
                      </a:r>
                    </a:p>
                  </a:txBody>
                  <a:tcPr/>
                </a:tc>
                <a:extLst>
                  <a:ext uri="{0D108BD9-81ED-4DB2-BD59-A6C34878D82A}">
                    <a16:rowId xmlns:a16="http://schemas.microsoft.com/office/drawing/2014/main" val="3343226472"/>
                  </a:ext>
                </a:extLst>
              </a:tr>
              <a:tr h="805222">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eleven</a:t>
                      </a:r>
                    </a:p>
                  </a:txBody>
                  <a:tcPr/>
                </a:tc>
                <a:tc>
                  <a:txBody>
                    <a:bodyPr/>
                    <a:lstStyle/>
                    <a:p>
                      <a:r>
                        <a:rPr lang="en-GB" sz="2800" b="0" dirty="0">
                          <a:solidFill>
                            <a:srgbClr val="002060"/>
                          </a:solidFill>
                          <a:latin typeface="Century Gothic" panose="020B0502020202020204" pitchFamily="34" charset="0"/>
                        </a:rPr>
                        <a:t>There is</a:t>
                      </a:r>
                    </a:p>
                  </a:txBody>
                  <a:tcPr/>
                </a:tc>
                <a:tc>
                  <a:txBody>
                    <a:bodyPr/>
                    <a:lstStyle/>
                    <a:p>
                      <a:r>
                        <a:rPr lang="en-GB" sz="2800" b="0" dirty="0">
                          <a:solidFill>
                            <a:srgbClr val="002060"/>
                          </a:solidFill>
                          <a:latin typeface="Century Gothic" panose="020B0502020202020204" pitchFamily="34" charset="0"/>
                        </a:rPr>
                        <a:t>eight</a:t>
                      </a:r>
                    </a:p>
                  </a:txBody>
                  <a:tcPr/>
                </a:tc>
                <a:extLst>
                  <a:ext uri="{0D108BD9-81ED-4DB2-BD59-A6C34878D82A}">
                    <a16:rowId xmlns:a16="http://schemas.microsoft.com/office/drawing/2014/main" val="3232139915"/>
                  </a:ext>
                </a:extLst>
              </a:tr>
            </a:tbl>
          </a:graphicData>
        </a:graphic>
      </p:graphicFrame>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3485260" cy="675762"/>
          </a:xfrm>
        </p:spPr>
        <p:txBody>
          <a:bodyPr>
            <a:normAutofit fontScale="90000"/>
          </a:bodyPr>
          <a:lstStyle/>
          <a:p>
            <a:r>
              <a:rPr lang="en-GB" sz="3200" b="1" dirty="0">
                <a:solidFill>
                  <a:schemeClr val="bg1"/>
                </a:solidFill>
                <a:latin typeface="Century Gothic"/>
                <a:ea typeface="Century Gothic"/>
                <a:cs typeface="Century Gothic"/>
                <a:sym typeface="Century Gothic"/>
              </a:rPr>
              <a:t>Handout: Follow up 4 [EN-SP]</a:t>
            </a:r>
            <a:endParaRPr lang="en-GB" sz="3200" dirty="0">
              <a:solidFill>
                <a:schemeClr val="bg1"/>
              </a:solidFill>
            </a:endParaRPr>
          </a:p>
        </p:txBody>
      </p:sp>
      <p:pic>
        <p:nvPicPr>
          <p:cNvPr id="26" name="Picture 2" descr="Brain, Idea, Think, Creativity">
            <a:extLst>
              <a:ext uri="{FF2B5EF4-FFF2-40B4-BE49-F238E27FC236}">
                <a16:creationId xmlns:a16="http://schemas.microsoft.com/office/drawing/2014/main" id="{34C72E67-F045-41D8-95E3-A07E83D1F0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49353" y="164486"/>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hlinkClick r:id="" action="ppaction://noaction">
              <a:snd r:embed="rId4" name="f10_1.wav"/>
            </a:hlinkClick>
            <a:extLst>
              <a:ext uri="{FF2B5EF4-FFF2-40B4-BE49-F238E27FC236}">
                <a16:creationId xmlns:a16="http://schemas.microsoft.com/office/drawing/2014/main" id="{6743F371-9EA6-4400-B36F-28E6BDE7E958}"/>
              </a:ext>
            </a:extLst>
          </p:cNvPr>
          <p:cNvSpPr txBox="1"/>
          <p:nvPr/>
        </p:nvSpPr>
        <p:spPr>
          <a:xfrm>
            <a:off x="3986533" y="185079"/>
            <a:ext cx="4823756" cy="830997"/>
          </a:xfrm>
          <a:prstGeom prst="rect">
            <a:avLst/>
          </a:prstGeom>
          <a:noFill/>
        </p:spPr>
        <p:txBody>
          <a:bodyPr wrap="none" rtlCol="0">
            <a:spAutoFit/>
          </a:bodyPr>
          <a:lstStyle/>
          <a:p>
            <a:r>
              <a:rPr lang="en-GB" sz="2400" b="1" dirty="0">
                <a:solidFill>
                  <a:srgbClr val="002060"/>
                </a:solidFill>
                <a:latin typeface="Century Gothic" panose="020B0502020202020204" pitchFamily="34" charset="0"/>
              </a:rPr>
              <a:t>Escribe en español 📝: </a:t>
            </a:r>
          </a:p>
          <a:p>
            <a:r>
              <a:rPr lang="en-GB" sz="2400" dirty="0">
                <a:solidFill>
                  <a:srgbClr val="002060"/>
                </a:solidFill>
                <a:latin typeface="Century Gothic" panose="020B0502020202020204" pitchFamily="34" charset="0"/>
              </a:rPr>
              <a:t>Can you get at least 15 points?</a:t>
            </a:r>
          </a:p>
        </p:txBody>
      </p:sp>
      <p:sp>
        <p:nvSpPr>
          <p:cNvPr id="34" name="Title 1">
            <a:extLst>
              <a:ext uri="{FF2B5EF4-FFF2-40B4-BE49-F238E27FC236}">
                <a16:creationId xmlns:a16="http://schemas.microsoft.com/office/drawing/2014/main" id="{D0A09A21-F1B3-45E2-BCCB-D99D92EC94B1}"/>
              </a:ext>
            </a:extLst>
          </p:cNvPr>
          <p:cNvSpPr txBox="1">
            <a:spLocks/>
          </p:cNvSpPr>
          <p:nvPr/>
        </p:nvSpPr>
        <p:spPr>
          <a:xfrm>
            <a:off x="10431110" y="1333754"/>
            <a:ext cx="1698356" cy="403881"/>
          </a:xfrm>
          <a:prstGeom prst="rect">
            <a:avLst/>
          </a:prstGeom>
          <a:solidFill>
            <a:srgbClr val="00B0F0"/>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a:solidFill>
                  <a:schemeClr val="bg1"/>
                </a:solidFill>
                <a:latin typeface="Century Gothic" panose="020B0502020202020204" pitchFamily="34" charset="0"/>
              </a:rPr>
              <a:t>vocabulario</a:t>
            </a:r>
            <a:endParaRPr lang="en-GB" sz="2000" b="1" dirty="0">
              <a:solidFill>
                <a:schemeClr val="bg1"/>
              </a:solidFill>
              <a:latin typeface="Century Gothic" panose="020B0502020202020204" pitchFamily="34" charset="0"/>
            </a:endParaRPr>
          </a:p>
        </p:txBody>
      </p:sp>
      <p:sp>
        <p:nvSpPr>
          <p:cNvPr id="96" name="Title 1">
            <a:extLst>
              <a:ext uri="{FF2B5EF4-FFF2-40B4-BE49-F238E27FC236}">
                <a16:creationId xmlns:a16="http://schemas.microsoft.com/office/drawing/2014/main" id="{F9E966F6-BD8A-4DFE-9123-01537B48E390}"/>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vocabulario</a:t>
            </a:r>
            <a:endParaRPr lang="en-GB" sz="2000" b="1" dirty="0">
              <a:solidFill>
                <a:schemeClr val="bg1"/>
              </a:solidFill>
              <a:latin typeface="Century Gothic" panose="020B0502020202020204" pitchFamily="34" charset="0"/>
            </a:endParaRPr>
          </a:p>
        </p:txBody>
      </p:sp>
      <p:pic>
        <p:nvPicPr>
          <p:cNvPr id="117" name="Picture 116">
            <a:extLst>
              <a:ext uri="{FF2B5EF4-FFF2-40B4-BE49-F238E27FC236}">
                <a16:creationId xmlns:a16="http://schemas.microsoft.com/office/drawing/2014/main" id="{B860F210-521A-4CB5-83E7-4B8683B6E2B5}"/>
              </a:ext>
            </a:extLst>
          </p:cNvPr>
          <p:cNvPicPr>
            <a:picLocks noChangeAspect="1"/>
          </p:cNvPicPr>
          <p:nvPr/>
        </p:nvPicPr>
        <p:blipFill>
          <a:blip r:embed="rId5"/>
          <a:stretch>
            <a:fillRect/>
          </a:stretch>
        </p:blipFill>
        <p:spPr>
          <a:xfrm>
            <a:off x="255116" y="3129403"/>
            <a:ext cx="1186070" cy="1080360"/>
          </a:xfrm>
          <a:prstGeom prst="rect">
            <a:avLst/>
          </a:prstGeom>
        </p:spPr>
      </p:pic>
      <p:pic>
        <p:nvPicPr>
          <p:cNvPr id="118" name="Picture 117" descr="Icon&#10;&#10;Description automatically generated">
            <a:extLst>
              <a:ext uri="{FF2B5EF4-FFF2-40B4-BE49-F238E27FC236}">
                <a16:creationId xmlns:a16="http://schemas.microsoft.com/office/drawing/2014/main" id="{AB1A98C0-A926-4EF1-B42A-D2BA027369B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3678" y="1488023"/>
            <a:ext cx="1186070" cy="1186070"/>
          </a:xfrm>
          <a:prstGeom prst="rect">
            <a:avLst/>
          </a:prstGeom>
        </p:spPr>
      </p:pic>
      <p:pic>
        <p:nvPicPr>
          <p:cNvPr id="119" name="Picture 118">
            <a:extLst>
              <a:ext uri="{FF2B5EF4-FFF2-40B4-BE49-F238E27FC236}">
                <a16:creationId xmlns:a16="http://schemas.microsoft.com/office/drawing/2014/main" id="{F4168104-D33C-4D0A-9E74-FAF81F40A959}"/>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317150" y="4904324"/>
            <a:ext cx="1162417" cy="1101237"/>
          </a:xfrm>
          <a:prstGeom prst="rect">
            <a:avLst/>
          </a:prstGeom>
        </p:spPr>
      </p:pic>
      <p:sp>
        <p:nvSpPr>
          <p:cNvPr id="120" name="TextBox 119">
            <a:extLst>
              <a:ext uri="{FF2B5EF4-FFF2-40B4-BE49-F238E27FC236}">
                <a16:creationId xmlns:a16="http://schemas.microsoft.com/office/drawing/2014/main" id="{EB63D720-9211-4253-8A55-5FED97358C56}"/>
              </a:ext>
            </a:extLst>
          </p:cNvPr>
          <p:cNvSpPr txBox="1"/>
          <p:nvPr/>
        </p:nvSpPr>
        <p:spPr>
          <a:xfrm>
            <a:off x="1129237" y="6153693"/>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x1</a:t>
            </a:r>
          </a:p>
        </p:txBody>
      </p:sp>
      <p:sp>
        <p:nvSpPr>
          <p:cNvPr id="121" name="TextBox 120">
            <a:extLst>
              <a:ext uri="{FF2B5EF4-FFF2-40B4-BE49-F238E27FC236}">
                <a16:creationId xmlns:a16="http://schemas.microsoft.com/office/drawing/2014/main" id="{D209E386-B008-494E-ADAF-E257AC31DD54}"/>
              </a:ext>
            </a:extLst>
          </p:cNvPr>
          <p:cNvSpPr txBox="1"/>
          <p:nvPr/>
        </p:nvSpPr>
        <p:spPr>
          <a:xfrm>
            <a:off x="1091374" y="3792438"/>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x2</a:t>
            </a:r>
          </a:p>
        </p:txBody>
      </p:sp>
      <p:sp>
        <p:nvSpPr>
          <p:cNvPr id="122" name="TextBox 121">
            <a:extLst>
              <a:ext uri="{FF2B5EF4-FFF2-40B4-BE49-F238E27FC236}">
                <a16:creationId xmlns:a16="http://schemas.microsoft.com/office/drawing/2014/main" id="{D3E4E6D7-7654-4995-A362-9BC434F342DA}"/>
              </a:ext>
            </a:extLst>
          </p:cNvPr>
          <p:cNvSpPr txBox="1"/>
          <p:nvPr/>
        </p:nvSpPr>
        <p:spPr>
          <a:xfrm>
            <a:off x="1120870" y="2180358"/>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x3</a:t>
            </a:r>
          </a:p>
        </p:txBody>
      </p:sp>
      <p:sp>
        <p:nvSpPr>
          <p:cNvPr id="3" name="Google Shape;167;p2">
            <a:extLst>
              <a:ext uri="{FF2B5EF4-FFF2-40B4-BE49-F238E27FC236}">
                <a16:creationId xmlns:a16="http://schemas.microsoft.com/office/drawing/2014/main" id="{9DC11D97-1B28-88DA-0893-678C9FC1BCC7}"/>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 name="Title 1">
            <a:extLst>
              <a:ext uri="{FF2B5EF4-FFF2-40B4-BE49-F238E27FC236}">
                <a16:creationId xmlns:a16="http://schemas.microsoft.com/office/drawing/2014/main" id="{33710F6A-952F-87C8-ACE3-F90FB620AFF6}"/>
              </a:ext>
            </a:extLst>
          </p:cNvPr>
          <p:cNvSpPr txBox="1">
            <a:spLocks/>
          </p:cNvSpPr>
          <p:nvPr/>
        </p:nvSpPr>
        <p:spPr>
          <a:xfrm>
            <a:off x="644541" y="37370"/>
            <a:ext cx="3485260" cy="6757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b="1" dirty="0">
                <a:solidFill>
                  <a:srgbClr val="002060"/>
                </a:solidFill>
                <a:latin typeface="Century Gothic"/>
                <a:ea typeface="Century Gothic"/>
                <a:cs typeface="Century Gothic"/>
                <a:sym typeface="Century Gothic"/>
              </a:rPr>
              <a:t>Follow up 4 : </a:t>
            </a:r>
            <a:endParaRPr lang="en-GB" sz="3200" dirty="0"/>
          </a:p>
        </p:txBody>
      </p:sp>
    </p:spTree>
    <p:extLst>
      <p:ext uri="{BB962C8B-B14F-4D97-AF65-F5344CB8AC3E}">
        <p14:creationId xmlns:p14="http://schemas.microsoft.com/office/powerpoint/2010/main" val="10138442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26" name="Picture 25" descr="Espacio, Sol, Mercurio, Venus, Tierra, Marte, Jupiter">
            <a:extLst>
              <a:ext uri="{FF2B5EF4-FFF2-40B4-BE49-F238E27FC236}">
                <a16:creationId xmlns:a16="http://schemas.microsoft.com/office/drawing/2014/main" id="{6857A7DA-A810-7AE1-A7CE-620F24CFF1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3189" y="1494407"/>
            <a:ext cx="11689301" cy="5300733"/>
          </a:xfrm>
          <a:prstGeom prst="roundRect">
            <a:avLst/>
          </a:prstGeom>
          <a:noFill/>
          <a:extLst>
            <a:ext uri="{909E8E84-426E-40DD-AFC4-6F175D3DCCD1}">
              <a14:hiddenFill xmlns:a14="http://schemas.microsoft.com/office/drawing/2010/main">
                <a:solidFill>
                  <a:srgbClr val="FFFFFF"/>
                </a:solidFill>
              </a14:hiddenFill>
            </a:ext>
          </a:extLst>
        </p:spPr>
      </p:pic>
      <p:sp>
        <p:nvSpPr>
          <p:cNvPr id="161" name="TextBox 160">
            <a:extLst>
              <a:ext uri="{FF2B5EF4-FFF2-40B4-BE49-F238E27FC236}">
                <a16:creationId xmlns:a16="http://schemas.microsoft.com/office/drawing/2014/main" id="{1D886BAF-248D-4C9E-A17D-B27528F1441A}"/>
              </a:ext>
            </a:extLst>
          </p:cNvPr>
          <p:cNvSpPr txBox="1"/>
          <p:nvPr/>
        </p:nvSpPr>
        <p:spPr>
          <a:xfrm>
            <a:off x="3535509" y="106125"/>
            <a:ext cx="6698737" cy="954107"/>
          </a:xfrm>
          <a:prstGeom prst="rect">
            <a:avLst/>
          </a:prstGeom>
          <a:solidFill>
            <a:srgbClr val="FFE7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Turno</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1: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Persona A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habla</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rgbClr val="002060"/>
                </a:solidFill>
                <a:latin typeface="Century Gothic" panose="020B0502020202020204" pitchFamily="34" charset="0"/>
              </a:rPr>
              <a:t>		Persona B </a:t>
            </a:r>
            <a:r>
              <a:rPr lang="en-GB" sz="2800" dirty="0" err="1">
                <a:solidFill>
                  <a:srgbClr val="002060"/>
                </a:solidFill>
                <a:latin typeface="Century Gothic" panose="020B0502020202020204" pitchFamily="34" charset="0"/>
              </a:rPr>
              <a:t>marca</a:t>
            </a:r>
            <a:r>
              <a:rPr lang="en-GB" sz="2800" dirty="0">
                <a:solidFill>
                  <a:srgbClr val="002060"/>
                </a:solidFill>
                <a:latin typeface="Century Gothic" panose="020B0502020202020204" pitchFamily="34" charset="0"/>
              </a:rPr>
              <a:t> 📝✅</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64" name="Google Shape;164;p2" descr="Speech Icon, Voice, Talking, Audio, Speech"/>
          <p:cNvPicPr preferRelativeResize="0"/>
          <p:nvPr/>
        </p:nvPicPr>
        <p:blipFill rotWithShape="1">
          <a:blip r:embed="rId5">
            <a:alphaModFix/>
          </a:blip>
          <a:srcRect/>
          <a:stretch/>
        </p:blipFill>
        <p:spPr>
          <a:xfrm>
            <a:off x="11292814" y="91888"/>
            <a:ext cx="776168" cy="776168"/>
          </a:xfrm>
          <a:prstGeom prst="rect">
            <a:avLst/>
          </a:prstGeom>
          <a:noFill/>
          <a:ln>
            <a:noFill/>
          </a:ln>
        </p:spPr>
      </p:pic>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s-AR" sz="3200" b="1" dirty="0" err="1">
                <a:solidFill>
                  <a:srgbClr val="002060"/>
                </a:solidFill>
                <a:latin typeface="Century Gothic"/>
                <a:ea typeface="Century Gothic"/>
                <a:cs typeface="Century Gothic"/>
                <a:sym typeface="Century Gothic"/>
              </a:rPr>
              <a:t>Follow</a:t>
            </a:r>
            <a:r>
              <a:rPr lang="es-AR" sz="3200" b="1" dirty="0">
                <a:solidFill>
                  <a:srgbClr val="002060"/>
                </a:solidFill>
                <a:latin typeface="Century Gothic"/>
                <a:ea typeface="Century Gothic"/>
                <a:cs typeface="Century Gothic"/>
                <a:sym typeface="Century Gothic"/>
              </a:rPr>
              <a:t> up 1: </a:t>
            </a:r>
            <a:endParaRPr lang="es-AR" sz="3200" dirty="0"/>
          </a:p>
        </p:txBody>
      </p:sp>
      <p:grpSp>
        <p:nvGrpSpPr>
          <p:cNvPr id="7" name="Group 6">
            <a:extLst>
              <a:ext uri="{FF2B5EF4-FFF2-40B4-BE49-F238E27FC236}">
                <a16:creationId xmlns:a16="http://schemas.microsoft.com/office/drawing/2014/main" id="{F2B4A717-D463-E866-3C50-C4DAD2E27932}"/>
              </a:ext>
            </a:extLst>
          </p:cNvPr>
          <p:cNvGrpSpPr/>
          <p:nvPr/>
        </p:nvGrpSpPr>
        <p:grpSpPr>
          <a:xfrm>
            <a:off x="-6343686" y="1865569"/>
            <a:ext cx="3705793" cy="1852525"/>
            <a:chOff x="-5969753" y="2953568"/>
            <a:chExt cx="3705793" cy="1852525"/>
          </a:xfrm>
        </p:grpSpPr>
        <p:pic>
          <p:nvPicPr>
            <p:cNvPr id="1028" name="Picture 4" descr="Gráficos vectoriales gratis de Astronave">
              <a:extLst>
                <a:ext uri="{FF2B5EF4-FFF2-40B4-BE49-F238E27FC236}">
                  <a16:creationId xmlns:a16="http://schemas.microsoft.com/office/drawing/2014/main" id="{12BD1D97-6D92-B19B-EE34-8B43FD7CB9E8}"/>
                </a:ext>
              </a:extLst>
            </p:cNvPr>
            <p:cNvPicPr>
              <a:picLocks noChangeAspect="1" noChangeArrowheads="1"/>
            </p:cNvPicPr>
            <p:nvPr/>
          </p:nvPicPr>
          <p:blipFill>
            <a:blip r:embed="rId6">
              <a:alphaModFix/>
              <a:extLst>
                <a:ext uri="{28A0092B-C50C-407E-A947-70E740481C1C}">
                  <a14:useLocalDpi xmlns:a14="http://schemas.microsoft.com/office/drawing/2010/main" val="0"/>
                </a:ext>
              </a:extLst>
            </a:blip>
            <a:srcRect/>
            <a:stretch>
              <a:fillRect/>
            </a:stretch>
          </p:blipFill>
          <p:spPr bwMode="auto">
            <a:xfrm rot="8135042">
              <a:off x="-5969753" y="3268574"/>
              <a:ext cx="1542041" cy="1537519"/>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a:extLst>
                <a:ext uri="{FF2B5EF4-FFF2-40B4-BE49-F238E27FC236}">
                  <a16:creationId xmlns:a16="http://schemas.microsoft.com/office/drawing/2014/main" id="{2F61DFEF-ECD4-0F8F-F914-5E5099CE9B38}"/>
                </a:ext>
              </a:extLst>
            </p:cNvPr>
            <p:cNvSpPr/>
            <p:nvPr/>
          </p:nvSpPr>
          <p:spPr>
            <a:xfrm>
              <a:off x="-4684934" y="2953568"/>
              <a:ext cx="2420974" cy="988142"/>
            </a:xfrm>
            <a:prstGeom prst="ellipse">
              <a:avLst/>
            </a:prstGeom>
            <a:solidFill>
              <a:srgbClr val="FFFFFF">
                <a:alpha val="40000"/>
              </a:srgbClr>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grpSp>
      <p:sp>
        <p:nvSpPr>
          <p:cNvPr id="15" name="Google Shape;167;p2">
            <a:extLst>
              <a:ext uri="{FF2B5EF4-FFF2-40B4-BE49-F238E27FC236}">
                <a16:creationId xmlns:a16="http://schemas.microsoft.com/office/drawing/2014/main" id="{DA68CAEE-3CA6-F359-67D6-7D5BD995F824}"/>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nvGrpSpPr>
          <p:cNvPr id="16" name="Group 15">
            <a:extLst>
              <a:ext uri="{FF2B5EF4-FFF2-40B4-BE49-F238E27FC236}">
                <a16:creationId xmlns:a16="http://schemas.microsoft.com/office/drawing/2014/main" id="{EB113CDA-7C91-5132-72FE-23782A7C3CA4}"/>
              </a:ext>
            </a:extLst>
          </p:cNvPr>
          <p:cNvGrpSpPr/>
          <p:nvPr/>
        </p:nvGrpSpPr>
        <p:grpSpPr>
          <a:xfrm rot="10800000">
            <a:off x="12633627" y="2984630"/>
            <a:ext cx="3705793" cy="1811759"/>
            <a:chOff x="-5969753" y="2953568"/>
            <a:chExt cx="3705793" cy="1811759"/>
          </a:xfrm>
        </p:grpSpPr>
        <p:pic>
          <p:nvPicPr>
            <p:cNvPr id="17" name="Picture 4" descr="Gráficos vectoriales gratis de Astronave">
              <a:extLst>
                <a:ext uri="{FF2B5EF4-FFF2-40B4-BE49-F238E27FC236}">
                  <a16:creationId xmlns:a16="http://schemas.microsoft.com/office/drawing/2014/main" id="{0D10C9F2-A95E-27A2-3564-7580849382B0}"/>
                </a:ext>
              </a:extLst>
            </p:cNvPr>
            <p:cNvPicPr>
              <a:picLocks noChangeAspect="1" noChangeArrowheads="1"/>
            </p:cNvPicPr>
            <p:nvPr/>
          </p:nvPicPr>
          <p:blipFill>
            <a:blip r:embed="rId6">
              <a:alphaModFix/>
              <a:extLst>
                <a:ext uri="{28A0092B-C50C-407E-A947-70E740481C1C}">
                  <a14:useLocalDpi xmlns:a14="http://schemas.microsoft.com/office/drawing/2010/main" val="0"/>
                </a:ext>
              </a:extLst>
            </a:blip>
            <a:srcRect/>
            <a:stretch>
              <a:fillRect/>
            </a:stretch>
          </p:blipFill>
          <p:spPr bwMode="auto">
            <a:xfrm rot="8425377">
              <a:off x="-5969753" y="3227808"/>
              <a:ext cx="1542041" cy="1537519"/>
            </a:xfrm>
            <a:prstGeom prst="rect">
              <a:avLst/>
            </a:prstGeom>
            <a:noFill/>
            <a:extLst>
              <a:ext uri="{909E8E84-426E-40DD-AFC4-6F175D3DCCD1}">
                <a14:hiddenFill xmlns:a14="http://schemas.microsoft.com/office/drawing/2010/main">
                  <a:solidFill>
                    <a:srgbClr val="FFFFFF"/>
                  </a:solidFill>
                </a14:hiddenFill>
              </a:ext>
            </a:extLst>
          </p:spPr>
        </p:pic>
        <p:sp>
          <p:nvSpPr>
            <p:cNvPr id="18" name="Oval 17">
              <a:extLst>
                <a:ext uri="{FF2B5EF4-FFF2-40B4-BE49-F238E27FC236}">
                  <a16:creationId xmlns:a16="http://schemas.microsoft.com/office/drawing/2014/main" id="{B17FF825-01C5-40FC-310E-3162FA130384}"/>
                </a:ext>
              </a:extLst>
            </p:cNvPr>
            <p:cNvSpPr/>
            <p:nvPr/>
          </p:nvSpPr>
          <p:spPr>
            <a:xfrm>
              <a:off x="-4684934" y="2953568"/>
              <a:ext cx="2420974" cy="988142"/>
            </a:xfrm>
            <a:prstGeom prst="ellipse">
              <a:avLst/>
            </a:prstGeom>
            <a:solidFill>
              <a:srgbClr val="FFFFFF">
                <a:alpha val="40000"/>
              </a:srgbClr>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grpSp>
      <p:grpSp>
        <p:nvGrpSpPr>
          <p:cNvPr id="19" name="Group 18">
            <a:extLst>
              <a:ext uri="{FF2B5EF4-FFF2-40B4-BE49-F238E27FC236}">
                <a16:creationId xmlns:a16="http://schemas.microsoft.com/office/drawing/2014/main" id="{DE431450-939A-8809-322A-865CE306445D}"/>
              </a:ext>
            </a:extLst>
          </p:cNvPr>
          <p:cNvGrpSpPr/>
          <p:nvPr/>
        </p:nvGrpSpPr>
        <p:grpSpPr>
          <a:xfrm>
            <a:off x="-6036320" y="5397402"/>
            <a:ext cx="3483455" cy="1852524"/>
            <a:chOff x="-5747415" y="2953568"/>
            <a:chExt cx="3483455" cy="1852524"/>
          </a:xfrm>
        </p:grpSpPr>
        <p:pic>
          <p:nvPicPr>
            <p:cNvPr id="20" name="Picture 4" descr="Gráficos vectoriales gratis de Astronave">
              <a:extLst>
                <a:ext uri="{FF2B5EF4-FFF2-40B4-BE49-F238E27FC236}">
                  <a16:creationId xmlns:a16="http://schemas.microsoft.com/office/drawing/2014/main" id="{535675D3-DFD0-3DB3-6476-018ADDA27CC8}"/>
                </a:ext>
              </a:extLst>
            </p:cNvPr>
            <p:cNvPicPr>
              <a:picLocks noChangeAspect="1" noChangeArrowheads="1"/>
            </p:cNvPicPr>
            <p:nvPr/>
          </p:nvPicPr>
          <p:blipFill>
            <a:blip r:embed="rId6">
              <a:alphaModFix/>
              <a:extLst>
                <a:ext uri="{28A0092B-C50C-407E-A947-70E740481C1C}">
                  <a14:useLocalDpi xmlns:a14="http://schemas.microsoft.com/office/drawing/2010/main" val="0"/>
                </a:ext>
              </a:extLst>
            </a:blip>
            <a:srcRect/>
            <a:stretch>
              <a:fillRect/>
            </a:stretch>
          </p:blipFill>
          <p:spPr bwMode="auto">
            <a:xfrm rot="8425377">
              <a:off x="-5747415" y="3268573"/>
              <a:ext cx="1542041" cy="1537519"/>
            </a:xfrm>
            <a:prstGeom prst="rect">
              <a:avLst/>
            </a:prstGeom>
            <a:noFill/>
            <a:extLst>
              <a:ext uri="{909E8E84-426E-40DD-AFC4-6F175D3DCCD1}">
                <a14:hiddenFill xmlns:a14="http://schemas.microsoft.com/office/drawing/2010/main">
                  <a:solidFill>
                    <a:srgbClr val="FFFFFF"/>
                  </a:solidFill>
                </a14:hiddenFill>
              </a:ext>
            </a:extLst>
          </p:spPr>
        </p:pic>
        <p:sp>
          <p:nvSpPr>
            <p:cNvPr id="21" name="Oval 20">
              <a:extLst>
                <a:ext uri="{FF2B5EF4-FFF2-40B4-BE49-F238E27FC236}">
                  <a16:creationId xmlns:a16="http://schemas.microsoft.com/office/drawing/2014/main" id="{0C73593B-8CB3-BAEA-1C83-19391C01C1FA}"/>
                </a:ext>
              </a:extLst>
            </p:cNvPr>
            <p:cNvSpPr/>
            <p:nvPr/>
          </p:nvSpPr>
          <p:spPr>
            <a:xfrm>
              <a:off x="-4684934" y="2953568"/>
              <a:ext cx="2420974" cy="988142"/>
            </a:xfrm>
            <a:prstGeom prst="ellipse">
              <a:avLst/>
            </a:prstGeom>
            <a:solidFill>
              <a:srgbClr val="FFFFFF">
                <a:alpha val="40000"/>
              </a:srgbClr>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grpSp>
      <p:sp>
        <p:nvSpPr>
          <p:cNvPr id="6" name="TextBox 5">
            <a:extLst>
              <a:ext uri="{FF2B5EF4-FFF2-40B4-BE49-F238E27FC236}">
                <a16:creationId xmlns:a16="http://schemas.microsoft.com/office/drawing/2014/main" id="{91A83364-9CF1-C741-1612-16853446B41F}"/>
              </a:ext>
            </a:extLst>
          </p:cNvPr>
          <p:cNvSpPr txBox="1"/>
          <p:nvPr/>
        </p:nvSpPr>
        <p:spPr>
          <a:xfrm>
            <a:off x="873074" y="2014245"/>
            <a:ext cx="1519968" cy="523220"/>
          </a:xfrm>
          <a:prstGeom prst="rect">
            <a:avLst/>
          </a:prstGeom>
          <a:noFill/>
        </p:spPr>
        <p:txBody>
          <a:bodyPr wrap="none" rtlCol="0">
            <a:spAutoFit/>
          </a:bodyPr>
          <a:lstStyle/>
          <a:p>
            <a:r>
              <a:rPr lang="en-GB" sz="2800" b="1" dirty="0" err="1">
                <a:solidFill>
                  <a:srgbClr val="1E1D66"/>
                </a:solidFill>
                <a:latin typeface="Century Gothic" panose="020B0502020202020204" pitchFamily="34" charset="0"/>
              </a:rPr>
              <a:t>equipo</a:t>
            </a:r>
            <a:r>
              <a:rPr lang="en-GB" sz="2800" b="1" dirty="0">
                <a:solidFill>
                  <a:srgbClr val="1E1D66"/>
                </a:solidFill>
                <a:latin typeface="Century Gothic" panose="020B0502020202020204" pitchFamily="34" charset="0"/>
              </a:rPr>
              <a:t> </a:t>
            </a:r>
          </a:p>
        </p:txBody>
      </p:sp>
      <p:sp>
        <p:nvSpPr>
          <p:cNvPr id="8" name="TextBox 7">
            <a:extLst>
              <a:ext uri="{FF2B5EF4-FFF2-40B4-BE49-F238E27FC236}">
                <a16:creationId xmlns:a16="http://schemas.microsoft.com/office/drawing/2014/main" id="{F1F2A322-9D84-CF96-D0FA-263DEEA72855}"/>
              </a:ext>
            </a:extLst>
          </p:cNvPr>
          <p:cNvSpPr txBox="1"/>
          <p:nvPr/>
        </p:nvSpPr>
        <p:spPr>
          <a:xfrm>
            <a:off x="7734764" y="5545952"/>
            <a:ext cx="2921513" cy="523220"/>
          </a:xfrm>
          <a:prstGeom prst="rect">
            <a:avLst/>
          </a:prstGeom>
          <a:noFill/>
        </p:spPr>
        <p:txBody>
          <a:bodyPr wrap="square" rtlCol="0">
            <a:spAutoFit/>
          </a:bodyPr>
          <a:lstStyle/>
          <a:p>
            <a:r>
              <a:rPr lang="en-GB" sz="2800" b="1" dirty="0" err="1">
                <a:solidFill>
                  <a:srgbClr val="1E1D66"/>
                </a:solidFill>
                <a:latin typeface="Century Gothic" panose="020B0502020202020204" pitchFamily="34" charset="0"/>
              </a:rPr>
              <a:t>lago</a:t>
            </a:r>
            <a:endParaRPr lang="en-GB" sz="2800" b="1" dirty="0">
              <a:solidFill>
                <a:srgbClr val="1E1D66"/>
              </a:solidFill>
              <a:latin typeface="Century Gothic" panose="020B0502020202020204" pitchFamily="34" charset="0"/>
            </a:endParaRPr>
          </a:p>
        </p:txBody>
      </p:sp>
      <p:sp>
        <p:nvSpPr>
          <p:cNvPr id="9" name="TextBox 8">
            <a:extLst>
              <a:ext uri="{FF2B5EF4-FFF2-40B4-BE49-F238E27FC236}">
                <a16:creationId xmlns:a16="http://schemas.microsoft.com/office/drawing/2014/main" id="{668FA3ED-FDE7-F24B-3E4E-C451F9A45F78}"/>
              </a:ext>
            </a:extLst>
          </p:cNvPr>
          <p:cNvSpPr txBox="1"/>
          <p:nvPr/>
        </p:nvSpPr>
        <p:spPr>
          <a:xfrm>
            <a:off x="4825298" y="1943559"/>
            <a:ext cx="966931" cy="523220"/>
          </a:xfrm>
          <a:prstGeom prst="rect">
            <a:avLst/>
          </a:prstGeom>
          <a:noFill/>
        </p:spPr>
        <p:txBody>
          <a:bodyPr wrap="none" rtlCol="0">
            <a:spAutoFit/>
          </a:bodyPr>
          <a:lstStyle/>
          <a:p>
            <a:r>
              <a:rPr lang="en-GB" sz="2800" b="1" dirty="0">
                <a:solidFill>
                  <a:srgbClr val="1E1D66"/>
                </a:solidFill>
                <a:latin typeface="Century Gothic" panose="020B0502020202020204" pitchFamily="34" charset="0"/>
              </a:rPr>
              <a:t>lobo</a:t>
            </a:r>
          </a:p>
        </p:txBody>
      </p:sp>
      <p:sp>
        <p:nvSpPr>
          <p:cNvPr id="12" name="TextBox 11">
            <a:extLst>
              <a:ext uri="{FF2B5EF4-FFF2-40B4-BE49-F238E27FC236}">
                <a16:creationId xmlns:a16="http://schemas.microsoft.com/office/drawing/2014/main" id="{8AB8BB87-3435-B89B-5934-8C4C0F033E7D}"/>
              </a:ext>
            </a:extLst>
          </p:cNvPr>
          <p:cNvSpPr txBox="1"/>
          <p:nvPr/>
        </p:nvSpPr>
        <p:spPr>
          <a:xfrm>
            <a:off x="7986771" y="1935833"/>
            <a:ext cx="1285929" cy="523220"/>
          </a:xfrm>
          <a:prstGeom prst="rect">
            <a:avLst/>
          </a:prstGeom>
          <a:noFill/>
        </p:spPr>
        <p:txBody>
          <a:bodyPr wrap="none" rtlCol="0">
            <a:spAutoFit/>
          </a:bodyPr>
          <a:lstStyle/>
          <a:p>
            <a:r>
              <a:rPr lang="en-GB" sz="2800" b="1" dirty="0" err="1">
                <a:solidFill>
                  <a:srgbClr val="1E1D66"/>
                </a:solidFill>
                <a:latin typeface="Century Gothic" panose="020B0502020202020204" pitchFamily="34" charset="0"/>
              </a:rPr>
              <a:t>llamar</a:t>
            </a:r>
            <a:endParaRPr lang="en-GB" sz="2800" b="1" dirty="0">
              <a:solidFill>
                <a:srgbClr val="1E1D66"/>
              </a:solidFill>
              <a:latin typeface="Century Gothic" panose="020B0502020202020204" pitchFamily="34" charset="0"/>
            </a:endParaRPr>
          </a:p>
        </p:txBody>
      </p:sp>
      <p:sp>
        <p:nvSpPr>
          <p:cNvPr id="14" name="TextBox 13">
            <a:extLst>
              <a:ext uri="{FF2B5EF4-FFF2-40B4-BE49-F238E27FC236}">
                <a16:creationId xmlns:a16="http://schemas.microsoft.com/office/drawing/2014/main" id="{22F0C6E4-53C6-154C-AE5D-48BFEF053CB0}"/>
              </a:ext>
            </a:extLst>
          </p:cNvPr>
          <p:cNvSpPr txBox="1"/>
          <p:nvPr/>
        </p:nvSpPr>
        <p:spPr>
          <a:xfrm>
            <a:off x="4097374" y="5518968"/>
            <a:ext cx="1132041" cy="523220"/>
          </a:xfrm>
          <a:prstGeom prst="rect">
            <a:avLst/>
          </a:prstGeom>
          <a:noFill/>
        </p:spPr>
        <p:txBody>
          <a:bodyPr wrap="none" rtlCol="0">
            <a:spAutoFit/>
          </a:bodyPr>
          <a:lstStyle/>
          <a:p>
            <a:r>
              <a:rPr lang="en-GB" sz="2800" b="1" dirty="0" err="1">
                <a:solidFill>
                  <a:srgbClr val="1E1D66"/>
                </a:solidFill>
                <a:latin typeface="Century Gothic" panose="020B0502020202020204" pitchFamily="34" charset="0"/>
              </a:rPr>
              <a:t>llover</a:t>
            </a:r>
            <a:endParaRPr lang="en-GB" sz="2800" b="1" dirty="0">
              <a:solidFill>
                <a:srgbClr val="1E1D66"/>
              </a:solidFill>
              <a:latin typeface="Century Gothic" panose="020B0502020202020204" pitchFamily="34" charset="0"/>
            </a:endParaRPr>
          </a:p>
        </p:txBody>
      </p:sp>
      <p:sp>
        <p:nvSpPr>
          <p:cNvPr id="24" name="TextBox 23">
            <a:extLst>
              <a:ext uri="{FF2B5EF4-FFF2-40B4-BE49-F238E27FC236}">
                <a16:creationId xmlns:a16="http://schemas.microsoft.com/office/drawing/2014/main" id="{059EE4AB-19A5-38E4-E4E2-9AC68497C287}"/>
              </a:ext>
            </a:extLst>
          </p:cNvPr>
          <p:cNvSpPr txBox="1"/>
          <p:nvPr/>
        </p:nvSpPr>
        <p:spPr>
          <a:xfrm>
            <a:off x="644541" y="5516179"/>
            <a:ext cx="1406154" cy="523220"/>
          </a:xfrm>
          <a:prstGeom prst="rect">
            <a:avLst/>
          </a:prstGeom>
          <a:noFill/>
        </p:spPr>
        <p:txBody>
          <a:bodyPr wrap="none" rtlCol="0">
            <a:spAutoFit/>
          </a:bodyPr>
          <a:lstStyle/>
          <a:p>
            <a:r>
              <a:rPr lang="en-GB" sz="2800" b="1" dirty="0">
                <a:solidFill>
                  <a:srgbClr val="1E1D66"/>
                </a:solidFill>
                <a:latin typeface="Century Gothic" panose="020B0502020202020204" pitchFamily="34" charset="0"/>
              </a:rPr>
              <a:t>galleta</a:t>
            </a:r>
          </a:p>
        </p:txBody>
      </p:sp>
      <p:sp>
        <p:nvSpPr>
          <p:cNvPr id="10" name="TextBox 9">
            <a:extLst>
              <a:ext uri="{FF2B5EF4-FFF2-40B4-BE49-F238E27FC236}">
                <a16:creationId xmlns:a16="http://schemas.microsoft.com/office/drawing/2014/main" id="{E84D8FFD-9611-5EBD-1E97-0A63B1CC22A7}"/>
              </a:ext>
            </a:extLst>
          </p:cNvPr>
          <p:cNvSpPr txBox="1"/>
          <p:nvPr/>
        </p:nvSpPr>
        <p:spPr>
          <a:xfrm>
            <a:off x="876280" y="3190237"/>
            <a:ext cx="1253869" cy="523220"/>
          </a:xfrm>
          <a:prstGeom prst="rect">
            <a:avLst/>
          </a:prstGeom>
          <a:noFill/>
        </p:spPr>
        <p:txBody>
          <a:bodyPr wrap="none" rtlCol="0">
            <a:spAutoFit/>
          </a:bodyPr>
          <a:lstStyle/>
          <a:p>
            <a:r>
              <a:rPr lang="en-GB" sz="2800" b="1" dirty="0">
                <a:solidFill>
                  <a:srgbClr val="1E1D66"/>
                </a:solidFill>
                <a:latin typeface="Century Gothic" panose="020B0502020202020204" pitchFamily="34" charset="0"/>
              </a:rPr>
              <a:t>queso</a:t>
            </a:r>
          </a:p>
        </p:txBody>
      </p:sp>
      <p:sp>
        <p:nvSpPr>
          <p:cNvPr id="11" name="TextBox 10">
            <a:extLst>
              <a:ext uri="{FF2B5EF4-FFF2-40B4-BE49-F238E27FC236}">
                <a16:creationId xmlns:a16="http://schemas.microsoft.com/office/drawing/2014/main" id="{76860CCC-EC20-5DD8-09E1-4BDB6CC9B1CB}"/>
              </a:ext>
            </a:extLst>
          </p:cNvPr>
          <p:cNvSpPr txBox="1"/>
          <p:nvPr/>
        </p:nvSpPr>
        <p:spPr>
          <a:xfrm>
            <a:off x="4850721" y="3277307"/>
            <a:ext cx="1662635" cy="523220"/>
          </a:xfrm>
          <a:prstGeom prst="rect">
            <a:avLst/>
          </a:prstGeom>
          <a:noFill/>
        </p:spPr>
        <p:txBody>
          <a:bodyPr wrap="none" rtlCol="0">
            <a:spAutoFit/>
          </a:bodyPr>
          <a:lstStyle/>
          <a:p>
            <a:r>
              <a:rPr lang="en-GB" sz="2800" b="1" dirty="0" err="1">
                <a:solidFill>
                  <a:srgbClr val="1E1D66"/>
                </a:solidFill>
                <a:latin typeface="Century Gothic" panose="020B0502020202020204" pitchFamily="34" charset="0"/>
              </a:rPr>
              <a:t>canguro</a:t>
            </a:r>
            <a:endParaRPr lang="en-GB" sz="2800" b="1" dirty="0">
              <a:solidFill>
                <a:srgbClr val="002060"/>
              </a:solidFill>
              <a:latin typeface="Century Gothic" panose="020B0502020202020204" pitchFamily="34" charset="0"/>
            </a:endParaRPr>
          </a:p>
        </p:txBody>
      </p:sp>
      <p:sp>
        <p:nvSpPr>
          <p:cNvPr id="23" name="TextBox 22">
            <a:extLst>
              <a:ext uri="{FF2B5EF4-FFF2-40B4-BE49-F238E27FC236}">
                <a16:creationId xmlns:a16="http://schemas.microsoft.com/office/drawing/2014/main" id="{22C8D7A1-4231-34E9-BFD8-A12A8948E26B}"/>
              </a:ext>
            </a:extLst>
          </p:cNvPr>
          <p:cNvSpPr txBox="1"/>
          <p:nvPr/>
        </p:nvSpPr>
        <p:spPr>
          <a:xfrm>
            <a:off x="8494579" y="3388623"/>
            <a:ext cx="1396536" cy="523220"/>
          </a:xfrm>
          <a:prstGeom prst="rect">
            <a:avLst/>
          </a:prstGeom>
          <a:noFill/>
        </p:spPr>
        <p:txBody>
          <a:bodyPr wrap="none" rtlCol="0">
            <a:spAutoFit/>
          </a:bodyPr>
          <a:lstStyle/>
          <a:p>
            <a:r>
              <a:rPr lang="en-GB" sz="2800" b="1" dirty="0">
                <a:solidFill>
                  <a:srgbClr val="1E1D66"/>
                </a:solidFill>
                <a:latin typeface="Century Gothic" panose="020B0502020202020204" pitchFamily="34" charset="0"/>
              </a:rPr>
              <a:t>quince</a:t>
            </a:r>
          </a:p>
        </p:txBody>
      </p:sp>
      <p:sp>
        <p:nvSpPr>
          <p:cNvPr id="22" name="Title 1">
            <a:extLst>
              <a:ext uri="{FF2B5EF4-FFF2-40B4-BE49-F238E27FC236}">
                <a16:creationId xmlns:a16="http://schemas.microsoft.com/office/drawing/2014/main" id="{3263204E-DBCD-2661-B845-70BA5DB9ABAA}"/>
              </a:ext>
            </a:extLst>
          </p:cNvPr>
          <p:cNvSpPr txBox="1">
            <a:spLocks/>
          </p:cNvSpPr>
          <p:nvPr/>
        </p:nvSpPr>
        <p:spPr>
          <a:xfrm>
            <a:off x="10444882" y="956274"/>
            <a:ext cx="1523999" cy="406402"/>
          </a:xfrm>
          <a:prstGeom prst="rect">
            <a:avLst/>
          </a:prstGeom>
          <a:solidFill>
            <a:srgbClr val="FF0066"/>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000" b="1">
                <a:solidFill>
                  <a:schemeClr val="bg1"/>
                </a:solidFill>
                <a:latin typeface="Century Gothic"/>
                <a:ea typeface="Century Gothic"/>
                <a:cs typeface="Century Gothic"/>
                <a:sym typeface="Century Gothic"/>
              </a:rPr>
              <a:t>pronunciar</a:t>
            </a:r>
            <a:endParaRPr lang="en-GB" sz="2000" dirty="0">
              <a:solidFill>
                <a:schemeClr val="bg1"/>
              </a:solidFill>
            </a:endParaRPr>
          </a:p>
        </p:txBody>
      </p:sp>
      <p:sp>
        <p:nvSpPr>
          <p:cNvPr id="28" name="Speech Bubble: Rectangle with Corners Rounded 27">
            <a:extLst>
              <a:ext uri="{FF2B5EF4-FFF2-40B4-BE49-F238E27FC236}">
                <a16:creationId xmlns:a16="http://schemas.microsoft.com/office/drawing/2014/main" id="{0FE0D066-3BC4-5F31-9346-04205B8322BA}"/>
              </a:ext>
            </a:extLst>
          </p:cNvPr>
          <p:cNvSpPr/>
          <p:nvPr/>
        </p:nvSpPr>
        <p:spPr>
          <a:xfrm>
            <a:off x="3426627" y="578421"/>
            <a:ext cx="6337133" cy="755705"/>
          </a:xfrm>
          <a:prstGeom prst="wedgeRoundRectCallout">
            <a:avLst>
              <a:gd name="adj1" fmla="val -58390"/>
              <a:gd name="adj2" fmla="val 11300"/>
              <a:gd name="adj3" fmla="val 16667"/>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Space is full of valuable words.</a:t>
            </a:r>
          </a:p>
        </p:txBody>
      </p:sp>
      <p:pic>
        <p:nvPicPr>
          <p:cNvPr id="29" name="Graphic 28" descr="Teacher">
            <a:extLst>
              <a:ext uri="{FF2B5EF4-FFF2-40B4-BE49-F238E27FC236}">
                <a16:creationId xmlns:a16="http://schemas.microsoft.com/office/drawing/2014/main" id="{7434C135-0A70-EF10-A7B7-2A27EA8AB73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168796" y="579073"/>
            <a:ext cx="914400" cy="914400"/>
          </a:xfrm>
          <a:prstGeom prst="rect">
            <a:avLst/>
          </a:prstGeom>
        </p:spPr>
      </p:pic>
    </p:spTree>
    <p:extLst>
      <p:ext uri="{BB962C8B-B14F-4D97-AF65-F5344CB8AC3E}">
        <p14:creationId xmlns:p14="http://schemas.microsoft.com/office/powerpoint/2010/main" val="3327962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9"/>
                                        </p:tgtEl>
                                      </p:cBhvr>
                                    </p:animEffect>
                                    <p:set>
                                      <p:cBhvr>
                                        <p:cTn id="7" dur="1" fill="hold">
                                          <p:stCondLst>
                                            <p:cond delay="499"/>
                                          </p:stCondLst>
                                        </p:cTn>
                                        <p:tgtEl>
                                          <p:spTgt spid="29"/>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28"/>
                                        </p:tgtEl>
                                      </p:cBhvr>
                                    </p:animEffect>
                                    <p:set>
                                      <p:cBhvr>
                                        <p:cTn id="10" dur="1" fill="hold">
                                          <p:stCondLst>
                                            <p:cond delay="499"/>
                                          </p:stCondLst>
                                        </p:cTn>
                                        <p:tgtEl>
                                          <p:spTgt spid="2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61"/>
                                        </p:tgtEl>
                                        <p:attrNameLst>
                                          <p:attrName>style.visibility</p:attrName>
                                        </p:attrNameLst>
                                      </p:cBhvr>
                                      <p:to>
                                        <p:strVal val="visible"/>
                                      </p:to>
                                    </p:set>
                                    <p:animEffect transition="in" filter="fade">
                                      <p:cBhvr>
                                        <p:cTn id="15" dur="500"/>
                                        <p:tgtEl>
                                          <p:spTgt spid="161"/>
                                        </p:tgtEl>
                                      </p:cBhvr>
                                    </p:animEffect>
                                  </p:childTnLst>
                                  <p:subTnLst>
                                    <p:audio>
                                      <p:cMediaNode>
                                        <p:cTn display="0" masterRel="sameClick">
                                          <p:stCondLst>
                                            <p:cond evt="begin" delay="0">
                                              <p:tn val="13"/>
                                            </p:cond>
                                          </p:stCondLst>
                                          <p:endCondLst>
                                            <p:cond evt="onStopAudio" delay="0">
                                              <p:tgtEl>
                                                <p:sldTgt/>
                                              </p:tgtEl>
                                            </p:cond>
                                          </p:endCondLst>
                                        </p:cTn>
                                        <p:tgtEl>
                                          <p:sndTgt r:embed="rId3" name="s2_1.wav"/>
                                        </p:tgtEl>
                                      </p:cMediaNode>
                                    </p:audio>
                                  </p:subTnLst>
                                </p:cTn>
                              </p:par>
                            </p:childTnLst>
                          </p:cTn>
                        </p:par>
                      </p:childTnLst>
                    </p:cTn>
                  </p:par>
                  <p:par>
                    <p:cTn id="16" fill="hold">
                      <p:stCondLst>
                        <p:cond delay="indefinite"/>
                      </p:stCondLst>
                      <p:childTnLst>
                        <p:par>
                          <p:cTn id="17" fill="hold">
                            <p:stCondLst>
                              <p:cond delay="0"/>
                            </p:stCondLst>
                            <p:childTnLst>
                              <p:par>
                                <p:cTn id="18" presetID="0" presetClass="path" presetSubtype="0" accel="32000" decel="16500" fill="hold" nodeType="clickEffect">
                                  <p:stCondLst>
                                    <p:cond delay="0"/>
                                  </p:stCondLst>
                                  <p:childTnLst>
                                    <p:animMotion origin="layout" path="M -6.25E-7 -4.44444E-6 L -6.25E-7 0.00024 C 0.00182 -0.00023 0.04675 -0.00231 0.05547 -0.00254 C 0.07305 -0.003 0.09076 -0.003 0.10833 -0.00324 C 0.19727 -0.00625 0.16042 -0.00509 0.33711 -0.00578 C 0.34492 -0.00578 0.3526 -0.00532 0.36042 -0.00509 C 0.41589 -0.00694 0.35 -0.00509 0.4543 -0.00509 C 0.48164 -0.00509 0.50912 -0.00555 0.53646 -0.00578 C 0.63529 -0.00324 0.46576 -0.0074 0.70065 -0.00416 C 0.71654 -0.00393 0.73216 -0.003 0.74779 -0.00254 C 0.75456 -0.00231 0.76133 -0.00185 0.76836 -0.00185 C 0.79766 -0.00115 0.82695 -0.00115 0.85625 -0.00092 C 0.89258 0.00047 0.89531 0.00093 0.94714 0.00093 C 1.19466 0.00024 1.1638 -0.00092 1.34622 -0.00185 L 1.56055 -0.00254 L 1.56055 -0.00231 " pathEditMode="relative" rAng="0" ptsTypes="AAAAAAAAAAAAAAAA">
                                      <p:cBhvr>
                                        <p:cTn id="19" dur="10000" fill="hold"/>
                                        <p:tgtEl>
                                          <p:spTgt spid="7"/>
                                        </p:tgtEl>
                                        <p:attrNameLst>
                                          <p:attrName>ppt_x</p:attrName>
                                          <p:attrName>ppt_y</p:attrName>
                                        </p:attrNameLst>
                                      </p:cBhvr>
                                      <p:rCtr x="78021" y="-255"/>
                                    </p:animMotion>
                                  </p:childTnLst>
                                </p:cTn>
                              </p:par>
                            </p:childTnLst>
                          </p:cTn>
                        </p:par>
                        <p:par>
                          <p:cTn id="20" fill="hold">
                            <p:stCondLst>
                              <p:cond delay="10000"/>
                            </p:stCondLst>
                            <p:childTnLst>
                              <p:par>
                                <p:cTn id="21" presetID="0" presetClass="path" presetSubtype="0" accel="29417" decel="30000" fill="hold" nodeType="afterEffect">
                                  <p:stCondLst>
                                    <p:cond delay="0"/>
                                  </p:stCondLst>
                                  <p:childTnLst>
                                    <p:animMotion origin="layout" path="M 0.00495 -0.10093 L 0.00495 -0.10185 C 0.00313 -0.1 -0.0418 -0.0919 -0.05039 -0.09097 C -0.06797 -0.08912 -0.08568 -0.08912 -0.10312 -0.08819 C -0.19193 -0.07662 -0.15508 -0.08102 -0.33138 -0.07824 C -0.33919 -0.07824 -0.34687 -0.08009 -0.35469 -0.08102 C -0.41002 -0.07384 -0.34427 -0.08102 -0.44831 -0.08102 C -0.47552 -0.08102 -0.50299 -0.07917 -0.53021 -0.07824 C -0.62877 -0.08819 -0.45976 -0.07199 -0.69401 -0.08472 C -0.70989 -0.08565 -0.72539 -0.08912 -0.74101 -0.09097 C -0.74779 -0.0919 -0.75456 -0.09375 -0.76159 -0.09375 C -0.79075 -0.0963 -0.82005 -0.0963 -0.84909 -0.09722 C -0.88542 -0.10278 -0.88815 -0.1044 -0.93984 -0.1044 C -1.18672 -0.10185 -1.15599 -0.09722 -1.33789 -0.09375 L -1.55169 -0.09097 L -1.55169 -0.0919 " pathEditMode="relative" rAng="0" ptsTypes="AAAAAAAAAAAAAAAA">
                                      <p:cBhvr>
                                        <p:cTn id="22" dur="12000" fill="hold"/>
                                        <p:tgtEl>
                                          <p:spTgt spid="16"/>
                                        </p:tgtEl>
                                        <p:attrNameLst>
                                          <p:attrName>ppt_x</p:attrName>
                                          <p:attrName>ppt_y</p:attrName>
                                        </p:attrNameLst>
                                      </p:cBhvr>
                                      <p:rCtr x="-77839" y="972"/>
                                    </p:animMotion>
                                  </p:childTnLst>
                                </p:cTn>
                              </p:par>
                            </p:childTnLst>
                          </p:cTn>
                        </p:par>
                        <p:par>
                          <p:cTn id="23" fill="hold">
                            <p:stCondLst>
                              <p:cond delay="22000"/>
                            </p:stCondLst>
                            <p:childTnLst>
                              <p:par>
                                <p:cTn id="24" presetID="0" presetClass="path" presetSubtype="0" accel="30000" decel="50000" fill="hold" nodeType="afterEffect">
                                  <p:stCondLst>
                                    <p:cond delay="0"/>
                                  </p:stCondLst>
                                  <p:childTnLst>
                                    <p:animMotion origin="layout" path="M 3.54167E-6 -7.40741E-7 L 3.54167E-6 0.00023 C 0.00182 -0.00023 0.04674 -0.00231 0.05547 -0.00255 C 0.07304 -0.00301 0.09075 -0.00301 0.10833 -0.00324 C 0.19726 -0.00625 0.16041 -0.00509 0.33711 -0.00579 C 0.34492 -0.00579 0.3526 -0.00532 0.36041 -0.00509 C 0.41588 -0.00694 0.35 -0.00509 0.45429 -0.00509 C 0.48164 -0.00509 0.50911 -0.00555 0.53645 -0.00579 C 0.63528 -0.00324 0.46575 -0.00741 0.70065 -0.00417 C 0.71653 -0.00393 0.73216 -0.00301 0.74778 -0.00255 C 0.75455 -0.00231 0.76132 -0.00185 0.76836 -0.00185 C 0.79765 -0.00116 0.82695 -0.00116 0.85625 -0.00093 C 0.89257 0.00046 0.89531 0.00093 0.94713 0.00093 C 1.19466 0.00023 1.1638 -0.00093 1.34622 -0.00185 L 1.56054 -0.00255 L 1.56054 -0.00231 " pathEditMode="relative" rAng="0" ptsTypes="AAAAAAAAAAAAAAAA">
                                      <p:cBhvr>
                                        <p:cTn id="25" dur="11000" fill="hold"/>
                                        <p:tgtEl>
                                          <p:spTgt spid="19"/>
                                        </p:tgtEl>
                                        <p:attrNameLst>
                                          <p:attrName>ppt_x</p:attrName>
                                          <p:attrName>ppt_y</p:attrName>
                                        </p:attrNameLst>
                                      </p:cBhvr>
                                      <p:rCtr x="78021" y="-25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 grpId="0" animBg="1"/>
      <p:bldP spid="2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13" name="Picture 12" descr="Espacio, Sol, Mercurio, Venus, Tierra, Marte, Jupiter">
            <a:extLst>
              <a:ext uri="{FF2B5EF4-FFF2-40B4-BE49-F238E27FC236}">
                <a16:creationId xmlns:a16="http://schemas.microsoft.com/office/drawing/2014/main" id="{E3D0A373-B291-D02E-C3D2-54EC30C78E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3569" y="1428767"/>
            <a:ext cx="11689301" cy="5300733"/>
          </a:xfrm>
          <a:prstGeom prst="roundRect">
            <a:avLst/>
          </a:prstGeom>
          <a:noFill/>
          <a:extLst>
            <a:ext uri="{909E8E84-426E-40DD-AFC4-6F175D3DCCD1}">
              <a14:hiddenFill xmlns:a14="http://schemas.microsoft.com/office/drawing/2010/main">
                <a:solidFill>
                  <a:srgbClr val="FFFFFF"/>
                </a:solidFill>
              </a14:hiddenFill>
            </a:ext>
          </a:extLst>
        </p:spPr>
      </p:pic>
      <p:pic>
        <p:nvPicPr>
          <p:cNvPr id="164" name="Google Shape;164;p2" descr="Speech Icon, Voice, Talking, Audio, Speech"/>
          <p:cNvPicPr preferRelativeResize="0"/>
          <p:nvPr/>
        </p:nvPicPr>
        <p:blipFill rotWithShape="1">
          <a:blip r:embed="rId5">
            <a:alphaModFix/>
          </a:blip>
          <a:srcRect/>
          <a:stretch/>
        </p:blipFill>
        <p:spPr>
          <a:xfrm>
            <a:off x="11292814" y="91888"/>
            <a:ext cx="776168" cy="776168"/>
          </a:xfrm>
          <a:prstGeom prst="rect">
            <a:avLst/>
          </a:prstGeom>
          <a:noFill/>
          <a:ln>
            <a:noFill/>
          </a:ln>
        </p:spPr>
      </p:pic>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s-AR" sz="3200" b="1" dirty="0" err="1">
                <a:solidFill>
                  <a:srgbClr val="002060"/>
                </a:solidFill>
                <a:latin typeface="Century Gothic"/>
                <a:ea typeface="Century Gothic"/>
                <a:cs typeface="Century Gothic"/>
                <a:sym typeface="Century Gothic"/>
              </a:rPr>
              <a:t>Follow</a:t>
            </a:r>
            <a:r>
              <a:rPr lang="es-AR" sz="3200" b="1" dirty="0">
                <a:solidFill>
                  <a:srgbClr val="002060"/>
                </a:solidFill>
                <a:latin typeface="Century Gothic"/>
                <a:ea typeface="Century Gothic"/>
                <a:cs typeface="Century Gothic"/>
                <a:sym typeface="Century Gothic"/>
              </a:rPr>
              <a:t> up 1: </a:t>
            </a:r>
            <a:endParaRPr lang="es-AR" sz="3200" dirty="0"/>
          </a:p>
        </p:txBody>
      </p:sp>
      <p:grpSp>
        <p:nvGrpSpPr>
          <p:cNvPr id="7" name="Group 6">
            <a:extLst>
              <a:ext uri="{FF2B5EF4-FFF2-40B4-BE49-F238E27FC236}">
                <a16:creationId xmlns:a16="http://schemas.microsoft.com/office/drawing/2014/main" id="{F2B4A717-D463-E866-3C50-C4DAD2E27932}"/>
              </a:ext>
            </a:extLst>
          </p:cNvPr>
          <p:cNvGrpSpPr/>
          <p:nvPr/>
        </p:nvGrpSpPr>
        <p:grpSpPr>
          <a:xfrm>
            <a:off x="-6315541" y="1476390"/>
            <a:ext cx="3674417" cy="1946023"/>
            <a:chOff x="-5941608" y="2845745"/>
            <a:chExt cx="3674417" cy="1946023"/>
          </a:xfrm>
        </p:grpSpPr>
        <p:pic>
          <p:nvPicPr>
            <p:cNvPr id="1028" name="Picture 4" descr="Gráficos vectoriales gratis de Astronave">
              <a:extLst>
                <a:ext uri="{FF2B5EF4-FFF2-40B4-BE49-F238E27FC236}">
                  <a16:creationId xmlns:a16="http://schemas.microsoft.com/office/drawing/2014/main" id="{12BD1D97-6D92-B19B-EE34-8B43FD7CB9E8}"/>
                </a:ext>
              </a:extLst>
            </p:cNvPr>
            <p:cNvPicPr>
              <a:picLocks noChangeAspect="1" noChangeArrowheads="1"/>
            </p:cNvPicPr>
            <p:nvPr/>
          </p:nvPicPr>
          <p:blipFill>
            <a:blip r:embed="rId6">
              <a:alphaModFix/>
              <a:extLst>
                <a:ext uri="{28A0092B-C50C-407E-A947-70E740481C1C}">
                  <a14:useLocalDpi xmlns:a14="http://schemas.microsoft.com/office/drawing/2010/main" val="0"/>
                </a:ext>
              </a:extLst>
            </a:blip>
            <a:srcRect/>
            <a:stretch>
              <a:fillRect/>
            </a:stretch>
          </p:blipFill>
          <p:spPr bwMode="auto">
            <a:xfrm rot="7855057">
              <a:off x="-5943869" y="3251988"/>
              <a:ext cx="1542041" cy="1537519"/>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a:extLst>
                <a:ext uri="{FF2B5EF4-FFF2-40B4-BE49-F238E27FC236}">
                  <a16:creationId xmlns:a16="http://schemas.microsoft.com/office/drawing/2014/main" id="{2F61DFEF-ECD4-0F8F-F914-5E5099CE9B38}"/>
                </a:ext>
              </a:extLst>
            </p:cNvPr>
            <p:cNvSpPr/>
            <p:nvPr/>
          </p:nvSpPr>
          <p:spPr>
            <a:xfrm>
              <a:off x="-4688165" y="2845745"/>
              <a:ext cx="2420974" cy="988142"/>
            </a:xfrm>
            <a:prstGeom prst="ellipse">
              <a:avLst/>
            </a:prstGeom>
            <a:solidFill>
              <a:srgbClr val="FFFFFF">
                <a:alpha val="40000"/>
              </a:srgbClr>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grpSp>
      <p:sp>
        <p:nvSpPr>
          <p:cNvPr id="15" name="Google Shape;167;p2">
            <a:extLst>
              <a:ext uri="{FF2B5EF4-FFF2-40B4-BE49-F238E27FC236}">
                <a16:creationId xmlns:a16="http://schemas.microsoft.com/office/drawing/2014/main" id="{DA68CAEE-3CA6-F359-67D6-7D5BD995F824}"/>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nvGrpSpPr>
          <p:cNvPr id="16" name="Group 15">
            <a:extLst>
              <a:ext uri="{FF2B5EF4-FFF2-40B4-BE49-F238E27FC236}">
                <a16:creationId xmlns:a16="http://schemas.microsoft.com/office/drawing/2014/main" id="{EB113CDA-7C91-5132-72FE-23782A7C3CA4}"/>
              </a:ext>
            </a:extLst>
          </p:cNvPr>
          <p:cNvGrpSpPr/>
          <p:nvPr/>
        </p:nvGrpSpPr>
        <p:grpSpPr>
          <a:xfrm rot="10800000">
            <a:off x="12562375" y="2514941"/>
            <a:ext cx="3733548" cy="1782731"/>
            <a:chOff x="-5997508" y="2953568"/>
            <a:chExt cx="3733548" cy="1782731"/>
          </a:xfrm>
        </p:grpSpPr>
        <p:pic>
          <p:nvPicPr>
            <p:cNvPr id="17" name="Picture 4" descr="Gráficos vectoriales gratis de Astronave">
              <a:extLst>
                <a:ext uri="{FF2B5EF4-FFF2-40B4-BE49-F238E27FC236}">
                  <a16:creationId xmlns:a16="http://schemas.microsoft.com/office/drawing/2014/main" id="{0D10C9F2-A95E-27A2-3564-7580849382B0}"/>
                </a:ext>
              </a:extLst>
            </p:cNvPr>
            <p:cNvPicPr>
              <a:picLocks noChangeAspect="1" noChangeArrowheads="1"/>
            </p:cNvPicPr>
            <p:nvPr/>
          </p:nvPicPr>
          <p:blipFill>
            <a:blip r:embed="rId6">
              <a:alphaModFix/>
              <a:extLst>
                <a:ext uri="{28A0092B-C50C-407E-A947-70E740481C1C}">
                  <a14:useLocalDpi xmlns:a14="http://schemas.microsoft.com/office/drawing/2010/main" val="0"/>
                </a:ext>
              </a:extLst>
            </a:blip>
            <a:srcRect/>
            <a:stretch>
              <a:fillRect/>
            </a:stretch>
          </p:blipFill>
          <p:spPr bwMode="auto">
            <a:xfrm rot="8425377">
              <a:off x="-5997508" y="3198780"/>
              <a:ext cx="1542041" cy="1537519"/>
            </a:xfrm>
            <a:prstGeom prst="rect">
              <a:avLst/>
            </a:prstGeom>
            <a:noFill/>
            <a:extLst>
              <a:ext uri="{909E8E84-426E-40DD-AFC4-6F175D3DCCD1}">
                <a14:hiddenFill xmlns:a14="http://schemas.microsoft.com/office/drawing/2010/main">
                  <a:solidFill>
                    <a:srgbClr val="FFFFFF"/>
                  </a:solidFill>
                </a14:hiddenFill>
              </a:ext>
            </a:extLst>
          </p:spPr>
        </p:pic>
        <p:sp>
          <p:nvSpPr>
            <p:cNvPr id="18" name="Oval 17">
              <a:extLst>
                <a:ext uri="{FF2B5EF4-FFF2-40B4-BE49-F238E27FC236}">
                  <a16:creationId xmlns:a16="http://schemas.microsoft.com/office/drawing/2014/main" id="{B17FF825-01C5-40FC-310E-3162FA130384}"/>
                </a:ext>
              </a:extLst>
            </p:cNvPr>
            <p:cNvSpPr/>
            <p:nvPr/>
          </p:nvSpPr>
          <p:spPr>
            <a:xfrm>
              <a:off x="-4684934" y="2953568"/>
              <a:ext cx="2420974" cy="988142"/>
            </a:xfrm>
            <a:prstGeom prst="ellipse">
              <a:avLst/>
            </a:prstGeom>
            <a:solidFill>
              <a:srgbClr val="FFFFFF">
                <a:alpha val="40000"/>
              </a:srgbClr>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grpSp>
      <p:grpSp>
        <p:nvGrpSpPr>
          <p:cNvPr id="19" name="Group 18">
            <a:extLst>
              <a:ext uri="{FF2B5EF4-FFF2-40B4-BE49-F238E27FC236}">
                <a16:creationId xmlns:a16="http://schemas.microsoft.com/office/drawing/2014/main" id="{DE431450-939A-8809-322A-865CE306445D}"/>
              </a:ext>
            </a:extLst>
          </p:cNvPr>
          <p:cNvGrpSpPr/>
          <p:nvPr/>
        </p:nvGrpSpPr>
        <p:grpSpPr>
          <a:xfrm>
            <a:off x="-6315955" y="5010535"/>
            <a:ext cx="3712545" cy="1852525"/>
            <a:chOff x="-6044635" y="2953567"/>
            <a:chExt cx="3712545" cy="1852525"/>
          </a:xfrm>
        </p:grpSpPr>
        <p:pic>
          <p:nvPicPr>
            <p:cNvPr id="20" name="Picture 4" descr="Gráficos vectoriales gratis de Astronave">
              <a:extLst>
                <a:ext uri="{FF2B5EF4-FFF2-40B4-BE49-F238E27FC236}">
                  <a16:creationId xmlns:a16="http://schemas.microsoft.com/office/drawing/2014/main" id="{535675D3-DFD0-3DB3-6476-018ADDA27CC8}"/>
                </a:ext>
              </a:extLst>
            </p:cNvPr>
            <p:cNvPicPr>
              <a:picLocks noChangeAspect="1" noChangeArrowheads="1"/>
            </p:cNvPicPr>
            <p:nvPr/>
          </p:nvPicPr>
          <p:blipFill>
            <a:blip r:embed="rId6">
              <a:alphaModFix/>
              <a:extLst>
                <a:ext uri="{28A0092B-C50C-407E-A947-70E740481C1C}">
                  <a14:useLocalDpi xmlns:a14="http://schemas.microsoft.com/office/drawing/2010/main" val="0"/>
                </a:ext>
              </a:extLst>
            </a:blip>
            <a:srcRect/>
            <a:stretch>
              <a:fillRect/>
            </a:stretch>
          </p:blipFill>
          <p:spPr bwMode="auto">
            <a:xfrm rot="8425377">
              <a:off x="-6044635" y="3268573"/>
              <a:ext cx="1542041" cy="1537519"/>
            </a:xfrm>
            <a:prstGeom prst="rect">
              <a:avLst/>
            </a:prstGeom>
            <a:noFill/>
            <a:extLst>
              <a:ext uri="{909E8E84-426E-40DD-AFC4-6F175D3DCCD1}">
                <a14:hiddenFill xmlns:a14="http://schemas.microsoft.com/office/drawing/2010/main">
                  <a:solidFill>
                    <a:srgbClr val="FFFFFF"/>
                  </a:solidFill>
                </a14:hiddenFill>
              </a:ext>
            </a:extLst>
          </p:spPr>
        </p:pic>
        <p:sp>
          <p:nvSpPr>
            <p:cNvPr id="21" name="Oval 20">
              <a:extLst>
                <a:ext uri="{FF2B5EF4-FFF2-40B4-BE49-F238E27FC236}">
                  <a16:creationId xmlns:a16="http://schemas.microsoft.com/office/drawing/2014/main" id="{0C73593B-8CB3-BAEA-1C83-19391C01C1FA}"/>
                </a:ext>
              </a:extLst>
            </p:cNvPr>
            <p:cNvSpPr/>
            <p:nvPr/>
          </p:nvSpPr>
          <p:spPr>
            <a:xfrm>
              <a:off x="-4753064" y="2953567"/>
              <a:ext cx="2420974" cy="1083765"/>
            </a:xfrm>
            <a:prstGeom prst="ellipse">
              <a:avLst/>
            </a:prstGeom>
            <a:solidFill>
              <a:srgbClr val="FFFFFF">
                <a:alpha val="40000"/>
              </a:srgbClr>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grpSp>
      <p:sp>
        <p:nvSpPr>
          <p:cNvPr id="6" name="TextBox 5">
            <a:extLst>
              <a:ext uri="{FF2B5EF4-FFF2-40B4-BE49-F238E27FC236}">
                <a16:creationId xmlns:a16="http://schemas.microsoft.com/office/drawing/2014/main" id="{91A83364-9CF1-C741-1612-16853446B41F}"/>
              </a:ext>
            </a:extLst>
          </p:cNvPr>
          <p:cNvSpPr txBox="1"/>
          <p:nvPr/>
        </p:nvSpPr>
        <p:spPr>
          <a:xfrm>
            <a:off x="860145" y="1476390"/>
            <a:ext cx="1620957" cy="523220"/>
          </a:xfrm>
          <a:prstGeom prst="rect">
            <a:avLst/>
          </a:prstGeom>
          <a:noFill/>
        </p:spPr>
        <p:txBody>
          <a:bodyPr wrap="none" rtlCol="0">
            <a:spAutoFit/>
          </a:bodyPr>
          <a:lstStyle/>
          <a:p>
            <a:r>
              <a:rPr lang="en-GB" sz="2800" b="1" dirty="0" err="1">
                <a:solidFill>
                  <a:srgbClr val="1E1D66"/>
                </a:solidFill>
                <a:latin typeface="Century Gothic" panose="020B0502020202020204" pitchFamily="34" charset="0"/>
              </a:rPr>
              <a:t>camello</a:t>
            </a:r>
            <a:endParaRPr lang="en-GB" sz="2800" b="1" dirty="0">
              <a:solidFill>
                <a:srgbClr val="1E1D66"/>
              </a:solidFill>
              <a:latin typeface="Century Gothic" panose="020B0502020202020204" pitchFamily="34" charset="0"/>
            </a:endParaRPr>
          </a:p>
        </p:txBody>
      </p:sp>
      <p:sp>
        <p:nvSpPr>
          <p:cNvPr id="8" name="TextBox 7">
            <a:extLst>
              <a:ext uri="{FF2B5EF4-FFF2-40B4-BE49-F238E27FC236}">
                <a16:creationId xmlns:a16="http://schemas.microsoft.com/office/drawing/2014/main" id="{F1F2A322-9D84-CF96-D0FA-263DEEA72855}"/>
              </a:ext>
            </a:extLst>
          </p:cNvPr>
          <p:cNvSpPr txBox="1"/>
          <p:nvPr/>
        </p:nvSpPr>
        <p:spPr>
          <a:xfrm>
            <a:off x="7734764" y="5264596"/>
            <a:ext cx="2921513" cy="523220"/>
          </a:xfrm>
          <a:prstGeom prst="rect">
            <a:avLst/>
          </a:prstGeom>
          <a:noFill/>
        </p:spPr>
        <p:txBody>
          <a:bodyPr wrap="square" rtlCol="0">
            <a:spAutoFit/>
          </a:bodyPr>
          <a:lstStyle/>
          <a:p>
            <a:r>
              <a:rPr lang="en-GB" sz="2800" b="1" dirty="0" err="1">
                <a:solidFill>
                  <a:srgbClr val="1E1D66"/>
                </a:solidFill>
                <a:latin typeface="Century Gothic" panose="020B0502020202020204" pitchFamily="34" charset="0"/>
              </a:rPr>
              <a:t>lago</a:t>
            </a:r>
            <a:endParaRPr lang="en-GB" sz="2800" b="1" dirty="0">
              <a:solidFill>
                <a:srgbClr val="1E1D66"/>
              </a:solidFill>
              <a:latin typeface="Century Gothic" panose="020B0502020202020204" pitchFamily="34" charset="0"/>
            </a:endParaRPr>
          </a:p>
        </p:txBody>
      </p:sp>
      <p:sp>
        <p:nvSpPr>
          <p:cNvPr id="9" name="TextBox 8">
            <a:extLst>
              <a:ext uri="{FF2B5EF4-FFF2-40B4-BE49-F238E27FC236}">
                <a16:creationId xmlns:a16="http://schemas.microsoft.com/office/drawing/2014/main" id="{668FA3ED-FDE7-F24B-3E4E-C451F9A45F78}"/>
              </a:ext>
            </a:extLst>
          </p:cNvPr>
          <p:cNvSpPr txBox="1"/>
          <p:nvPr/>
        </p:nvSpPr>
        <p:spPr>
          <a:xfrm>
            <a:off x="4825298" y="1662203"/>
            <a:ext cx="1550424" cy="523220"/>
          </a:xfrm>
          <a:prstGeom prst="rect">
            <a:avLst/>
          </a:prstGeom>
          <a:noFill/>
        </p:spPr>
        <p:txBody>
          <a:bodyPr wrap="none" rtlCol="0">
            <a:spAutoFit/>
          </a:bodyPr>
          <a:lstStyle/>
          <a:p>
            <a:r>
              <a:rPr lang="en-GB" sz="2800" b="1" dirty="0">
                <a:solidFill>
                  <a:srgbClr val="1E1D66"/>
                </a:solidFill>
                <a:latin typeface="Century Gothic" panose="020B0502020202020204" pitchFamily="34" charset="0"/>
              </a:rPr>
              <a:t>paloma</a:t>
            </a:r>
          </a:p>
        </p:txBody>
      </p:sp>
      <p:sp>
        <p:nvSpPr>
          <p:cNvPr id="10" name="TextBox 9">
            <a:extLst>
              <a:ext uri="{FF2B5EF4-FFF2-40B4-BE49-F238E27FC236}">
                <a16:creationId xmlns:a16="http://schemas.microsoft.com/office/drawing/2014/main" id="{E84D8FFD-9611-5EBD-1E97-0A63B1CC22A7}"/>
              </a:ext>
            </a:extLst>
          </p:cNvPr>
          <p:cNvSpPr txBox="1"/>
          <p:nvPr/>
        </p:nvSpPr>
        <p:spPr>
          <a:xfrm>
            <a:off x="873074" y="2804023"/>
            <a:ext cx="1170513" cy="523220"/>
          </a:xfrm>
          <a:prstGeom prst="rect">
            <a:avLst/>
          </a:prstGeom>
          <a:noFill/>
        </p:spPr>
        <p:txBody>
          <a:bodyPr wrap="none" rtlCol="0">
            <a:spAutoFit/>
          </a:bodyPr>
          <a:lstStyle/>
          <a:p>
            <a:r>
              <a:rPr lang="en-GB" sz="2800" b="1" dirty="0">
                <a:solidFill>
                  <a:srgbClr val="1E1D66"/>
                </a:solidFill>
                <a:latin typeface="Century Gothic" panose="020B0502020202020204" pitchFamily="34" charset="0"/>
              </a:rPr>
              <a:t>llama</a:t>
            </a:r>
          </a:p>
        </p:txBody>
      </p:sp>
      <p:sp>
        <p:nvSpPr>
          <p:cNvPr id="12" name="TextBox 11">
            <a:extLst>
              <a:ext uri="{FF2B5EF4-FFF2-40B4-BE49-F238E27FC236}">
                <a16:creationId xmlns:a16="http://schemas.microsoft.com/office/drawing/2014/main" id="{8AB8BB87-3435-B89B-5934-8C4C0F033E7D}"/>
              </a:ext>
            </a:extLst>
          </p:cNvPr>
          <p:cNvSpPr txBox="1"/>
          <p:nvPr/>
        </p:nvSpPr>
        <p:spPr>
          <a:xfrm>
            <a:off x="7986771" y="1654477"/>
            <a:ext cx="1677062" cy="523220"/>
          </a:xfrm>
          <a:prstGeom prst="rect">
            <a:avLst/>
          </a:prstGeom>
          <a:noFill/>
        </p:spPr>
        <p:txBody>
          <a:bodyPr wrap="none" rtlCol="0">
            <a:spAutoFit/>
          </a:bodyPr>
          <a:lstStyle/>
          <a:p>
            <a:r>
              <a:rPr lang="en-GB" sz="2800" b="1" dirty="0" err="1">
                <a:solidFill>
                  <a:srgbClr val="1E1D66"/>
                </a:solidFill>
                <a:latin typeface="Century Gothic" panose="020B0502020202020204" pitchFamily="34" charset="0"/>
              </a:rPr>
              <a:t>paquete</a:t>
            </a:r>
            <a:endParaRPr lang="en-GB" sz="2800" b="1" dirty="0">
              <a:solidFill>
                <a:srgbClr val="1E1D66"/>
              </a:solidFill>
              <a:latin typeface="Century Gothic" panose="020B0502020202020204" pitchFamily="34" charset="0"/>
            </a:endParaRPr>
          </a:p>
        </p:txBody>
      </p:sp>
      <p:sp>
        <p:nvSpPr>
          <p:cNvPr id="14" name="TextBox 13">
            <a:extLst>
              <a:ext uri="{FF2B5EF4-FFF2-40B4-BE49-F238E27FC236}">
                <a16:creationId xmlns:a16="http://schemas.microsoft.com/office/drawing/2014/main" id="{22F0C6E4-53C6-154C-AE5D-48BFEF053CB0}"/>
              </a:ext>
            </a:extLst>
          </p:cNvPr>
          <p:cNvSpPr txBox="1"/>
          <p:nvPr/>
        </p:nvSpPr>
        <p:spPr>
          <a:xfrm>
            <a:off x="4097374" y="5237612"/>
            <a:ext cx="960519" cy="523220"/>
          </a:xfrm>
          <a:prstGeom prst="rect">
            <a:avLst/>
          </a:prstGeom>
          <a:noFill/>
        </p:spPr>
        <p:txBody>
          <a:bodyPr wrap="none" rtlCol="0">
            <a:spAutoFit/>
          </a:bodyPr>
          <a:lstStyle/>
          <a:p>
            <a:r>
              <a:rPr lang="en-GB" sz="2800" b="1" dirty="0">
                <a:solidFill>
                  <a:srgbClr val="1E1D66"/>
                </a:solidFill>
                <a:latin typeface="Century Gothic" panose="020B0502020202020204" pitchFamily="34" charset="0"/>
              </a:rPr>
              <a:t>aquí</a:t>
            </a:r>
          </a:p>
        </p:txBody>
      </p:sp>
      <p:sp>
        <p:nvSpPr>
          <p:cNvPr id="11" name="TextBox 10">
            <a:extLst>
              <a:ext uri="{FF2B5EF4-FFF2-40B4-BE49-F238E27FC236}">
                <a16:creationId xmlns:a16="http://schemas.microsoft.com/office/drawing/2014/main" id="{76860CCC-EC20-5DD8-09E1-4BDB6CC9B1CB}"/>
              </a:ext>
            </a:extLst>
          </p:cNvPr>
          <p:cNvSpPr txBox="1"/>
          <p:nvPr/>
        </p:nvSpPr>
        <p:spPr>
          <a:xfrm>
            <a:off x="4825298" y="2868877"/>
            <a:ext cx="1226618" cy="523220"/>
          </a:xfrm>
          <a:prstGeom prst="rect">
            <a:avLst/>
          </a:prstGeom>
          <a:noFill/>
        </p:spPr>
        <p:txBody>
          <a:bodyPr wrap="none" rtlCol="0">
            <a:spAutoFit/>
          </a:bodyPr>
          <a:lstStyle/>
          <a:p>
            <a:r>
              <a:rPr lang="en-GB" sz="2800" b="1" dirty="0" err="1">
                <a:solidFill>
                  <a:srgbClr val="1E1D66"/>
                </a:solidFill>
                <a:latin typeface="Century Gothic" panose="020B0502020202020204" pitchFamily="34" charset="0"/>
              </a:rPr>
              <a:t>ganar</a:t>
            </a:r>
            <a:endParaRPr lang="en-GB" sz="2800" b="1" dirty="0">
              <a:solidFill>
                <a:srgbClr val="002060"/>
              </a:solidFill>
              <a:latin typeface="Century Gothic" panose="020B0502020202020204" pitchFamily="34" charset="0"/>
            </a:endParaRPr>
          </a:p>
        </p:txBody>
      </p:sp>
      <p:sp>
        <p:nvSpPr>
          <p:cNvPr id="23" name="TextBox 22">
            <a:extLst>
              <a:ext uri="{FF2B5EF4-FFF2-40B4-BE49-F238E27FC236}">
                <a16:creationId xmlns:a16="http://schemas.microsoft.com/office/drawing/2014/main" id="{22C8D7A1-4231-34E9-BFD8-A12A8948E26B}"/>
              </a:ext>
            </a:extLst>
          </p:cNvPr>
          <p:cNvSpPr txBox="1"/>
          <p:nvPr/>
        </p:nvSpPr>
        <p:spPr>
          <a:xfrm>
            <a:off x="8480065" y="2940075"/>
            <a:ext cx="1476686" cy="523220"/>
          </a:xfrm>
          <a:prstGeom prst="rect">
            <a:avLst/>
          </a:prstGeom>
          <a:noFill/>
        </p:spPr>
        <p:txBody>
          <a:bodyPr wrap="none" rtlCol="0">
            <a:spAutoFit/>
          </a:bodyPr>
          <a:lstStyle/>
          <a:p>
            <a:r>
              <a:rPr lang="en-GB" sz="2800" b="1" dirty="0" err="1">
                <a:solidFill>
                  <a:srgbClr val="1E1D66"/>
                </a:solidFill>
                <a:latin typeface="Century Gothic" panose="020B0502020202020204" pitchFamily="34" charset="0"/>
              </a:rPr>
              <a:t>gusano</a:t>
            </a:r>
            <a:endParaRPr lang="en-GB" sz="2800" b="1" dirty="0">
              <a:solidFill>
                <a:srgbClr val="1E1D66"/>
              </a:solidFill>
              <a:latin typeface="Century Gothic" panose="020B0502020202020204" pitchFamily="34" charset="0"/>
            </a:endParaRPr>
          </a:p>
        </p:txBody>
      </p:sp>
      <p:sp>
        <p:nvSpPr>
          <p:cNvPr id="24" name="TextBox 23">
            <a:extLst>
              <a:ext uri="{FF2B5EF4-FFF2-40B4-BE49-F238E27FC236}">
                <a16:creationId xmlns:a16="http://schemas.microsoft.com/office/drawing/2014/main" id="{059EE4AB-19A5-38E4-E4E2-9AC68497C287}"/>
              </a:ext>
            </a:extLst>
          </p:cNvPr>
          <p:cNvSpPr txBox="1"/>
          <p:nvPr/>
        </p:nvSpPr>
        <p:spPr>
          <a:xfrm>
            <a:off x="644541" y="5234823"/>
            <a:ext cx="1563248" cy="523220"/>
          </a:xfrm>
          <a:prstGeom prst="rect">
            <a:avLst/>
          </a:prstGeom>
          <a:noFill/>
        </p:spPr>
        <p:txBody>
          <a:bodyPr wrap="none" rtlCol="0">
            <a:spAutoFit/>
          </a:bodyPr>
          <a:lstStyle/>
          <a:p>
            <a:r>
              <a:rPr lang="en-GB" sz="2800" b="1" dirty="0" err="1">
                <a:solidFill>
                  <a:srgbClr val="1E1D66"/>
                </a:solidFill>
                <a:latin typeface="Century Gothic" panose="020B0502020202020204" pitchFamily="34" charset="0"/>
              </a:rPr>
              <a:t>raqueta</a:t>
            </a:r>
            <a:endParaRPr lang="en-GB" sz="2800" b="1" dirty="0">
              <a:solidFill>
                <a:srgbClr val="1E1D66"/>
              </a:solidFill>
              <a:latin typeface="Century Gothic" panose="020B0502020202020204" pitchFamily="34" charset="0"/>
            </a:endParaRPr>
          </a:p>
        </p:txBody>
      </p:sp>
      <p:sp>
        <p:nvSpPr>
          <p:cNvPr id="3" name="TextBox 2">
            <a:extLst>
              <a:ext uri="{FF2B5EF4-FFF2-40B4-BE49-F238E27FC236}">
                <a16:creationId xmlns:a16="http://schemas.microsoft.com/office/drawing/2014/main" id="{65CDFA4A-CA8E-1563-43CA-1B394CAA64F1}"/>
              </a:ext>
            </a:extLst>
          </p:cNvPr>
          <p:cNvSpPr txBox="1"/>
          <p:nvPr/>
        </p:nvSpPr>
        <p:spPr>
          <a:xfrm>
            <a:off x="3535509" y="106125"/>
            <a:ext cx="6698737" cy="954107"/>
          </a:xfrm>
          <a:prstGeom prst="rect">
            <a:avLst/>
          </a:prstGeom>
          <a:solidFill>
            <a:srgbClr val="FFE7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Turno</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lang="en-GB" sz="2800" b="1" dirty="0">
                <a:solidFill>
                  <a:srgbClr val="002060"/>
                </a:solidFill>
                <a:latin typeface="Century Gothic" panose="020B0502020202020204" pitchFamily="34" charset="0"/>
              </a:rPr>
              <a:t>2</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Persona B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habla</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rgbClr val="002060"/>
                </a:solidFill>
                <a:latin typeface="Century Gothic" panose="020B0502020202020204" pitchFamily="34" charset="0"/>
              </a:rPr>
              <a:t>		Persona A </a:t>
            </a:r>
            <a:r>
              <a:rPr lang="en-GB" sz="2800" dirty="0" err="1">
                <a:solidFill>
                  <a:srgbClr val="002060"/>
                </a:solidFill>
                <a:latin typeface="Century Gothic" panose="020B0502020202020204" pitchFamily="34" charset="0"/>
              </a:rPr>
              <a:t>marca</a:t>
            </a:r>
            <a:r>
              <a:rPr lang="en-GB" sz="2800" dirty="0">
                <a:solidFill>
                  <a:srgbClr val="002060"/>
                </a:solidFill>
                <a:latin typeface="Century Gothic" panose="020B0502020202020204" pitchFamily="34" charset="0"/>
              </a:rPr>
              <a:t> 📝✅</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802582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s2_2.wav"/>
                                        </p:tgtEl>
                                      </p:cMediaNode>
                                    </p:audio>
                                  </p:subTnLst>
                                </p:cTn>
                              </p:par>
                            </p:childTnLst>
                          </p:cTn>
                        </p:par>
                      </p:childTnLst>
                    </p:cTn>
                  </p:par>
                  <p:par>
                    <p:cTn id="7" fill="hold">
                      <p:stCondLst>
                        <p:cond delay="indefinite"/>
                      </p:stCondLst>
                      <p:childTnLst>
                        <p:par>
                          <p:cTn id="8" fill="hold">
                            <p:stCondLst>
                              <p:cond delay="0"/>
                            </p:stCondLst>
                            <p:childTnLst>
                              <p:par>
                                <p:cTn id="9" presetID="0" presetClass="path" presetSubtype="0" accel="37500" decel="37500" fill="hold" nodeType="clickEffect">
                                  <p:stCondLst>
                                    <p:cond delay="0"/>
                                  </p:stCondLst>
                                  <p:childTnLst>
                                    <p:animMotion origin="layout" path="M -2.29167E-6 4.07407E-6 L -2.29167E-6 0.00023 C 0.00183 -0.00024 0.04675 -0.00232 0.05547 -0.00255 C 0.07305 -0.00301 0.09076 -0.00301 0.10834 -0.00324 C 0.19727 -0.00625 0.16042 -0.0051 0.33711 -0.00579 C 0.34492 -0.00579 0.35261 -0.00533 0.36042 -0.0051 C 0.41589 -0.00695 0.35 -0.0051 0.4543 -0.0051 C 0.48164 -0.0051 0.50912 -0.00556 0.53646 -0.00579 C 0.63529 -0.00324 0.46576 -0.00741 0.70065 -0.00417 C 0.71654 -0.00394 0.73216 -0.00301 0.74779 -0.00255 C 0.75456 -0.00232 0.76133 -0.00186 0.76836 -0.00186 C 0.79766 -0.00116 0.82696 -0.00116 0.85625 -0.00093 C 0.89258 0.00046 0.89531 0.00092 0.94714 0.00092 C 1.19466 0.00023 1.1638 -0.00093 1.34623 -0.00186 L 1.56055 -0.00255 L 1.56055 -0.00232 " pathEditMode="relative" rAng="0" ptsTypes="AAAAAAAAAAAAAAAA">
                                      <p:cBhvr>
                                        <p:cTn id="10" dur="10000" fill="hold"/>
                                        <p:tgtEl>
                                          <p:spTgt spid="7"/>
                                        </p:tgtEl>
                                        <p:attrNameLst>
                                          <p:attrName>ppt_x</p:attrName>
                                          <p:attrName>ppt_y</p:attrName>
                                        </p:attrNameLst>
                                      </p:cBhvr>
                                      <p:rCtr x="78021" y="-255"/>
                                    </p:animMotion>
                                  </p:childTnLst>
                                </p:cTn>
                              </p:par>
                            </p:childTnLst>
                          </p:cTn>
                        </p:par>
                        <p:par>
                          <p:cTn id="11" fill="hold">
                            <p:stCondLst>
                              <p:cond delay="10000"/>
                            </p:stCondLst>
                            <p:childTnLst>
                              <p:par>
                                <p:cTn id="12" presetID="0" presetClass="path" presetSubtype="0" accel="18182" decel="27273" fill="hold" nodeType="afterEffect">
                                  <p:stCondLst>
                                    <p:cond delay="0"/>
                                  </p:stCondLst>
                                  <p:childTnLst>
                                    <p:animMotion origin="layout" path="M 0.00495 -0.10093 L 0.00495 -0.10185 C 0.00313 -0.1 -0.04179 -0.0919 -0.05039 -0.09097 C -0.06797 -0.08912 -0.08567 -0.08912 -0.10312 -0.0882 C -0.19192 -0.07662 -0.15507 -0.08102 -0.33138 -0.07824 C -0.33919 -0.07824 -0.34687 -0.08009 -0.35468 -0.08102 C -0.41002 -0.07384 -0.34427 -0.08102 -0.4483 -0.08102 C -0.47552 -0.08102 -0.50299 -0.07917 -0.5302 -0.07824 C -0.62877 -0.0882 -0.45976 -0.07199 -0.69401 -0.08472 C -0.70989 -0.08565 -0.72539 -0.08912 -0.74101 -0.09097 C -0.74778 -0.0919 -0.75455 -0.09375 -0.76158 -0.09375 C -0.79075 -0.0963 -0.82005 -0.0963 -0.84908 -0.09722 C -0.88541 -0.10278 -0.88815 -0.1044 -0.93984 -0.1044 C -1.18672 -0.10185 -1.15599 -0.09722 -1.33789 -0.09375 L -1.55169 -0.09097 L -1.55169 -0.0919 " pathEditMode="relative" rAng="0" ptsTypes="AAAAAAAAAAAAAAAA">
                                      <p:cBhvr>
                                        <p:cTn id="13" dur="11000" fill="hold"/>
                                        <p:tgtEl>
                                          <p:spTgt spid="16"/>
                                        </p:tgtEl>
                                        <p:attrNameLst>
                                          <p:attrName>ppt_x</p:attrName>
                                          <p:attrName>ppt_y</p:attrName>
                                        </p:attrNameLst>
                                      </p:cBhvr>
                                      <p:rCtr x="-77839" y="972"/>
                                    </p:animMotion>
                                  </p:childTnLst>
                                </p:cTn>
                              </p:par>
                            </p:childTnLst>
                          </p:cTn>
                        </p:par>
                        <p:par>
                          <p:cTn id="14" fill="hold">
                            <p:stCondLst>
                              <p:cond delay="21000"/>
                            </p:stCondLst>
                            <p:childTnLst>
                              <p:par>
                                <p:cTn id="15" presetID="0" presetClass="path" presetSubtype="0" accel="25000" decel="50000" fill="hold" nodeType="afterEffect">
                                  <p:stCondLst>
                                    <p:cond delay="0"/>
                                  </p:stCondLst>
                                  <p:childTnLst>
                                    <p:animMotion origin="layout" path="M -4.79167E-6 7.40741E-7 L -4.79167E-6 0.00023 C 0.00183 -0.00023 0.04675 -0.00232 0.05547 -0.00255 C 0.07305 -0.00301 0.09076 -0.00301 0.10834 -0.00324 C 0.19727 -0.00625 0.16042 -0.00509 0.33711 -0.00579 C 0.34493 -0.00579 0.35261 -0.00532 0.36042 -0.00509 C 0.41589 -0.00695 0.35 -0.00509 0.4543 -0.00509 C 0.48165 -0.00509 0.50912 -0.00556 0.53646 -0.00579 C 0.63529 -0.00324 0.46576 -0.00741 0.70066 -0.00417 C 0.71654 -0.00394 0.73217 -0.00301 0.74779 -0.00255 C 0.75456 -0.00232 0.76133 -0.00185 0.76836 -0.00185 C 0.79766 -0.00116 0.82696 -0.00116 0.85625 -0.00093 C 0.89258 0.00046 0.89532 0.00093 0.94714 0.00093 C 1.19467 0.00023 1.16381 -0.00093 1.34623 -0.00185 L 1.56055 -0.00255 L 1.56055 -0.00232 " pathEditMode="relative" rAng="0" ptsTypes="AAAAAAAAAAAAAAAA">
                                      <p:cBhvr>
                                        <p:cTn id="16" dur="11000" fill="hold"/>
                                        <p:tgtEl>
                                          <p:spTgt spid="19"/>
                                        </p:tgtEl>
                                        <p:attrNameLst>
                                          <p:attrName>ppt_x</p:attrName>
                                          <p:attrName>ppt_y</p:attrName>
                                        </p:attrNameLst>
                                      </p:cBhvr>
                                      <p:rCtr x="78021" y="-25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164" name="Google Shape;164;p2" descr="Speech Icon, Voice, Talking, Audio, Speech"/>
          <p:cNvPicPr preferRelativeResize="0"/>
          <p:nvPr/>
        </p:nvPicPr>
        <p:blipFill rotWithShape="1">
          <a:blip r:embed="rId3">
            <a:alphaModFix/>
          </a:blip>
          <a:srcRect/>
          <a:stretch/>
        </p:blipFill>
        <p:spPr>
          <a:xfrm>
            <a:off x="11292814" y="91888"/>
            <a:ext cx="776168" cy="776168"/>
          </a:xfrm>
          <a:prstGeom prst="rect">
            <a:avLst/>
          </a:prstGeom>
          <a:noFill/>
          <a:ln>
            <a:noFill/>
          </a:ln>
        </p:spPr>
      </p:pic>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s-AR" sz="3200" b="1" dirty="0" err="1">
                <a:solidFill>
                  <a:srgbClr val="002060"/>
                </a:solidFill>
                <a:latin typeface="Century Gothic"/>
                <a:ea typeface="Century Gothic"/>
                <a:cs typeface="Century Gothic"/>
                <a:sym typeface="Century Gothic"/>
              </a:rPr>
              <a:t>Follow</a:t>
            </a:r>
            <a:r>
              <a:rPr lang="es-AR" sz="3200" b="1" dirty="0">
                <a:solidFill>
                  <a:srgbClr val="002060"/>
                </a:solidFill>
                <a:latin typeface="Century Gothic"/>
                <a:ea typeface="Century Gothic"/>
                <a:cs typeface="Century Gothic"/>
                <a:sym typeface="Century Gothic"/>
              </a:rPr>
              <a:t> up 1: </a:t>
            </a:r>
            <a:endParaRPr lang="es-AR" sz="3200" dirty="0"/>
          </a:p>
        </p:txBody>
      </p:sp>
      <p:sp>
        <p:nvSpPr>
          <p:cNvPr id="15" name="Google Shape;167;p2">
            <a:extLst>
              <a:ext uri="{FF2B5EF4-FFF2-40B4-BE49-F238E27FC236}">
                <a16:creationId xmlns:a16="http://schemas.microsoft.com/office/drawing/2014/main" id="{DA68CAEE-3CA6-F359-67D6-7D5BD995F824}"/>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22" name="Google Shape;164;p2" descr="Speech Icon, Voice, Talking, Audio, Speech">
            <a:extLst>
              <a:ext uri="{FF2B5EF4-FFF2-40B4-BE49-F238E27FC236}">
                <a16:creationId xmlns:a16="http://schemas.microsoft.com/office/drawing/2014/main" id="{01B36168-2C91-3928-EA07-BF02D6B2D149}"/>
              </a:ext>
            </a:extLst>
          </p:cNvPr>
          <p:cNvPicPr preferRelativeResize="0"/>
          <p:nvPr/>
        </p:nvPicPr>
        <p:blipFill rotWithShape="1">
          <a:blip r:embed="rId3">
            <a:alphaModFix/>
          </a:blip>
          <a:srcRect/>
          <a:stretch/>
        </p:blipFill>
        <p:spPr>
          <a:xfrm>
            <a:off x="11292814" y="91888"/>
            <a:ext cx="776168" cy="776168"/>
          </a:xfrm>
          <a:prstGeom prst="rect">
            <a:avLst/>
          </a:prstGeom>
          <a:noFill/>
          <a:ln>
            <a:noFill/>
          </a:ln>
        </p:spPr>
      </p:pic>
      <p:sp>
        <p:nvSpPr>
          <p:cNvPr id="25" name="Title 1">
            <a:extLst>
              <a:ext uri="{FF2B5EF4-FFF2-40B4-BE49-F238E27FC236}">
                <a16:creationId xmlns:a16="http://schemas.microsoft.com/office/drawing/2014/main" id="{12224A02-C836-4912-3349-59D58ACA4E77}"/>
              </a:ext>
            </a:extLst>
          </p:cNvPr>
          <p:cNvSpPr txBox="1">
            <a:spLocks/>
          </p:cNvSpPr>
          <p:nvPr/>
        </p:nvSpPr>
        <p:spPr>
          <a:xfrm>
            <a:off x="10444882" y="956274"/>
            <a:ext cx="1523999" cy="406402"/>
          </a:xfrm>
          <a:prstGeom prst="rect">
            <a:avLst/>
          </a:prstGeom>
          <a:solidFill>
            <a:srgbClr val="FF0066"/>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000" b="1" dirty="0" err="1">
                <a:solidFill>
                  <a:schemeClr val="bg1"/>
                </a:solidFill>
                <a:latin typeface="Century Gothic"/>
                <a:ea typeface="Century Gothic"/>
                <a:cs typeface="Century Gothic"/>
                <a:sym typeface="Century Gothic"/>
              </a:rPr>
              <a:t>pronunciar</a:t>
            </a:r>
            <a:endParaRPr lang="en-GB" sz="2000" dirty="0">
              <a:solidFill>
                <a:schemeClr val="bg1"/>
              </a:solidFill>
            </a:endParaRPr>
          </a:p>
        </p:txBody>
      </p:sp>
      <p:sp>
        <p:nvSpPr>
          <p:cNvPr id="32" name="Speech Bubble: Rectangle with Corners Rounded 31">
            <a:extLst>
              <a:ext uri="{FF2B5EF4-FFF2-40B4-BE49-F238E27FC236}">
                <a16:creationId xmlns:a16="http://schemas.microsoft.com/office/drawing/2014/main" id="{B212F0CE-E14D-CB38-221F-E506E738C6E1}"/>
              </a:ext>
            </a:extLst>
          </p:cNvPr>
          <p:cNvSpPr/>
          <p:nvPr/>
        </p:nvSpPr>
        <p:spPr>
          <a:xfrm>
            <a:off x="1186900" y="718915"/>
            <a:ext cx="6337133" cy="755705"/>
          </a:xfrm>
          <a:prstGeom prst="wedgeRoundRectCallout">
            <a:avLst>
              <a:gd name="adj1" fmla="val -58390"/>
              <a:gd name="adj2" fmla="val 11300"/>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rPr>
              <a:t>How much are your words worth?</a:t>
            </a:r>
          </a:p>
        </p:txBody>
      </p:sp>
      <p:pic>
        <p:nvPicPr>
          <p:cNvPr id="33" name="Graphic 32" descr="Teacher">
            <a:extLst>
              <a:ext uri="{FF2B5EF4-FFF2-40B4-BE49-F238E27FC236}">
                <a16:creationId xmlns:a16="http://schemas.microsoft.com/office/drawing/2014/main" id="{742DB783-1BF6-84CA-6FF7-3AB900894D3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0" y="702275"/>
            <a:ext cx="914400" cy="914400"/>
          </a:xfrm>
          <a:prstGeom prst="rect">
            <a:avLst/>
          </a:prstGeom>
        </p:spPr>
      </p:pic>
      <p:sp>
        <p:nvSpPr>
          <p:cNvPr id="34" name="TextBox 33">
            <a:extLst>
              <a:ext uri="{FF2B5EF4-FFF2-40B4-BE49-F238E27FC236}">
                <a16:creationId xmlns:a16="http://schemas.microsoft.com/office/drawing/2014/main" id="{3EFC9FB5-FF87-8238-DDDB-D3576C21B213}"/>
              </a:ext>
            </a:extLst>
          </p:cNvPr>
          <p:cNvSpPr txBox="1"/>
          <p:nvPr/>
        </p:nvSpPr>
        <p:spPr>
          <a:xfrm>
            <a:off x="2568367" y="1587732"/>
            <a:ext cx="1968476" cy="523220"/>
          </a:xfrm>
          <a:prstGeom prst="rect">
            <a:avLst/>
          </a:prstGeom>
          <a:solidFill>
            <a:srgbClr val="FFE7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Persona B</a:t>
            </a:r>
          </a:p>
        </p:txBody>
      </p:sp>
      <p:sp>
        <p:nvSpPr>
          <p:cNvPr id="35" name="TextBox 34">
            <a:extLst>
              <a:ext uri="{FF2B5EF4-FFF2-40B4-BE49-F238E27FC236}">
                <a16:creationId xmlns:a16="http://schemas.microsoft.com/office/drawing/2014/main" id="{C9E43FF3-BD01-55C4-9202-C1C522466C96}"/>
              </a:ext>
            </a:extLst>
          </p:cNvPr>
          <p:cNvSpPr txBox="1"/>
          <p:nvPr/>
        </p:nvSpPr>
        <p:spPr>
          <a:xfrm>
            <a:off x="7344368" y="1563920"/>
            <a:ext cx="1968476" cy="523220"/>
          </a:xfrm>
          <a:prstGeom prst="rect">
            <a:avLst/>
          </a:prstGeom>
          <a:solidFill>
            <a:srgbClr val="FFE7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Persona A</a:t>
            </a:r>
          </a:p>
        </p:txBody>
      </p:sp>
      <p:graphicFrame>
        <p:nvGraphicFramePr>
          <p:cNvPr id="3" name="Table 2">
            <a:extLst>
              <a:ext uri="{FF2B5EF4-FFF2-40B4-BE49-F238E27FC236}">
                <a16:creationId xmlns:a16="http://schemas.microsoft.com/office/drawing/2014/main" id="{BE69742B-9C86-B53E-6D14-BF7B105113FB}"/>
              </a:ext>
            </a:extLst>
          </p:cNvPr>
          <p:cNvGraphicFramePr>
            <a:graphicFrameLocks noGrp="1"/>
          </p:cNvGraphicFramePr>
          <p:nvPr>
            <p:extLst>
              <p:ext uri="{D42A27DB-BD31-4B8C-83A1-F6EECF244321}">
                <p14:modId xmlns:p14="http://schemas.microsoft.com/office/powerpoint/2010/main" val="2154867484"/>
              </p:ext>
            </p:extLst>
          </p:nvPr>
        </p:nvGraphicFramePr>
        <p:xfrm>
          <a:off x="6908625" y="2072056"/>
          <a:ext cx="3025796" cy="4663440"/>
        </p:xfrm>
        <a:graphic>
          <a:graphicData uri="http://schemas.openxmlformats.org/drawingml/2006/table">
            <a:tbl>
              <a:tblPr firstRow="1" bandRow="1">
                <a:tableStyleId>{5940675A-B579-460E-94D1-54222C63F5DA}</a:tableStyleId>
              </a:tblPr>
              <a:tblGrid>
                <a:gridCol w="3025796">
                  <a:extLst>
                    <a:ext uri="{9D8B030D-6E8A-4147-A177-3AD203B41FA5}">
                      <a16:colId xmlns:a16="http://schemas.microsoft.com/office/drawing/2014/main" val="2069531979"/>
                    </a:ext>
                  </a:extLst>
                </a:gridCol>
              </a:tblGrid>
              <a:tr h="50619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0" dirty="0">
                          <a:solidFill>
                            <a:srgbClr val="002060"/>
                          </a:solidFill>
                          <a:latin typeface="Century Gothic" panose="020B0502020202020204" pitchFamily="34" charset="0"/>
                        </a:rPr>
                        <a:t>queso 💰</a:t>
                      </a:r>
                    </a:p>
                  </a:txBody>
                  <a:tcPr>
                    <a:solidFill>
                      <a:schemeClr val="bg1"/>
                    </a:solidFill>
                  </a:tcPr>
                </a:tc>
                <a:extLst>
                  <a:ext uri="{0D108BD9-81ED-4DB2-BD59-A6C34878D82A}">
                    <a16:rowId xmlns:a16="http://schemas.microsoft.com/office/drawing/2014/main" val="883742596"/>
                  </a:ext>
                </a:extLst>
              </a:tr>
              <a:tr h="506195">
                <a:tc>
                  <a:txBody>
                    <a:bodyPr/>
                    <a:lstStyle/>
                    <a:p>
                      <a:pPr algn="ctr"/>
                      <a:r>
                        <a:rPr lang="en-GB" sz="2800" b="0" dirty="0">
                          <a:solidFill>
                            <a:srgbClr val="002060"/>
                          </a:solidFill>
                          <a:latin typeface="Century Gothic" panose="020B0502020202020204" pitchFamily="34" charset="0"/>
                        </a:rPr>
                        <a:t>lobo 💰</a:t>
                      </a:r>
                    </a:p>
                  </a:txBody>
                  <a:tcPr>
                    <a:solidFill>
                      <a:schemeClr val="bg1"/>
                    </a:solidFill>
                  </a:tcPr>
                </a:tc>
                <a:extLst>
                  <a:ext uri="{0D108BD9-81ED-4DB2-BD59-A6C34878D82A}">
                    <a16:rowId xmlns:a16="http://schemas.microsoft.com/office/drawing/2014/main" val="1352852407"/>
                  </a:ext>
                </a:extLst>
              </a:tr>
              <a:tr h="50619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0" dirty="0" err="1">
                          <a:solidFill>
                            <a:srgbClr val="002060"/>
                          </a:solidFill>
                          <a:latin typeface="Century Gothic" panose="020B0502020202020204" pitchFamily="34" charset="0"/>
                        </a:rPr>
                        <a:t>lago</a:t>
                      </a:r>
                      <a:r>
                        <a:rPr lang="en-GB" sz="2800" b="0" dirty="0">
                          <a:solidFill>
                            <a:srgbClr val="002060"/>
                          </a:solidFill>
                          <a:latin typeface="Century Gothic" panose="020B0502020202020204" pitchFamily="34" charset="0"/>
                        </a:rPr>
                        <a:t> 💰</a:t>
                      </a:r>
                    </a:p>
                  </a:txBody>
                  <a:tcPr>
                    <a:solidFill>
                      <a:schemeClr val="bg1"/>
                    </a:solidFill>
                  </a:tcPr>
                </a:tc>
                <a:extLst>
                  <a:ext uri="{0D108BD9-81ED-4DB2-BD59-A6C34878D82A}">
                    <a16:rowId xmlns:a16="http://schemas.microsoft.com/office/drawing/2014/main" val="2671244409"/>
                  </a:ext>
                </a:extLst>
              </a:tr>
              <a:tr h="506195">
                <a:tc>
                  <a:txBody>
                    <a:bodyPr/>
                    <a:lstStyle/>
                    <a:p>
                      <a:pPr algn="ctr"/>
                      <a:r>
                        <a:rPr lang="en-GB" sz="2800" b="0" dirty="0" err="1">
                          <a:solidFill>
                            <a:srgbClr val="002060"/>
                          </a:solidFill>
                          <a:latin typeface="Century Gothic" panose="020B0502020202020204" pitchFamily="34" charset="0"/>
                        </a:rPr>
                        <a:t>llover</a:t>
                      </a:r>
                      <a:r>
                        <a:rPr lang="en-GB" sz="2800" b="0" dirty="0">
                          <a:solidFill>
                            <a:srgbClr val="002060"/>
                          </a:solidFill>
                          <a:latin typeface="Century Gothic" panose="020B0502020202020204" pitchFamily="34" charset="0"/>
                        </a:rPr>
                        <a:t> 💰💰</a:t>
                      </a:r>
                    </a:p>
                  </a:txBody>
                  <a:tcPr>
                    <a:solidFill>
                      <a:schemeClr val="bg1"/>
                    </a:solidFill>
                  </a:tcPr>
                </a:tc>
                <a:extLst>
                  <a:ext uri="{0D108BD9-81ED-4DB2-BD59-A6C34878D82A}">
                    <a16:rowId xmlns:a16="http://schemas.microsoft.com/office/drawing/2014/main" val="3095758561"/>
                  </a:ext>
                </a:extLst>
              </a:tr>
              <a:tr h="506195">
                <a:tc>
                  <a:txBody>
                    <a:bodyPr/>
                    <a:lstStyle/>
                    <a:p>
                      <a:pPr algn="ctr"/>
                      <a:r>
                        <a:rPr lang="en-GB" sz="2800" b="0" dirty="0" err="1">
                          <a:solidFill>
                            <a:srgbClr val="002060"/>
                          </a:solidFill>
                          <a:latin typeface="Century Gothic" panose="020B0502020202020204" pitchFamily="34" charset="0"/>
                        </a:rPr>
                        <a:t>llamar</a:t>
                      </a:r>
                      <a:r>
                        <a:rPr lang="en-GB" sz="2800" b="0" dirty="0">
                          <a:solidFill>
                            <a:srgbClr val="002060"/>
                          </a:solidFill>
                          <a:latin typeface="Century Gothic" panose="020B0502020202020204" pitchFamily="34" charset="0"/>
                        </a:rPr>
                        <a:t> 💰💰</a:t>
                      </a:r>
                    </a:p>
                  </a:txBody>
                  <a:tcPr>
                    <a:solidFill>
                      <a:schemeClr val="bg1"/>
                    </a:solidFill>
                  </a:tcPr>
                </a:tc>
                <a:extLst>
                  <a:ext uri="{0D108BD9-81ED-4DB2-BD59-A6C34878D82A}">
                    <a16:rowId xmlns:a16="http://schemas.microsoft.com/office/drawing/2014/main" val="883510595"/>
                  </a:ext>
                </a:extLst>
              </a:tr>
              <a:tr h="506195">
                <a:tc>
                  <a:txBody>
                    <a:bodyPr/>
                    <a:lstStyle/>
                    <a:p>
                      <a:pPr algn="ctr"/>
                      <a:r>
                        <a:rPr lang="en-GB" sz="2800" b="0" dirty="0" err="1">
                          <a:solidFill>
                            <a:srgbClr val="002060"/>
                          </a:solidFill>
                          <a:latin typeface="Century Gothic" panose="020B0502020202020204" pitchFamily="34" charset="0"/>
                        </a:rPr>
                        <a:t>lago</a:t>
                      </a:r>
                      <a:r>
                        <a:rPr lang="en-GB" sz="2800" b="0" dirty="0">
                          <a:solidFill>
                            <a:srgbClr val="002060"/>
                          </a:solidFill>
                          <a:latin typeface="Century Gothic" panose="020B0502020202020204" pitchFamily="34" charset="0"/>
                        </a:rPr>
                        <a:t> 💰</a:t>
                      </a:r>
                    </a:p>
                  </a:txBody>
                  <a:tcPr>
                    <a:solidFill>
                      <a:schemeClr val="bg1"/>
                    </a:solidFill>
                  </a:tcPr>
                </a:tc>
                <a:extLst>
                  <a:ext uri="{0D108BD9-81ED-4DB2-BD59-A6C34878D82A}">
                    <a16:rowId xmlns:a16="http://schemas.microsoft.com/office/drawing/2014/main" val="1351937890"/>
                  </a:ext>
                </a:extLst>
              </a:tr>
              <a:tr h="506195">
                <a:tc>
                  <a:txBody>
                    <a:bodyPr/>
                    <a:lstStyle/>
                    <a:p>
                      <a:pPr algn="ctr"/>
                      <a:r>
                        <a:rPr lang="en-GB" sz="2800" b="0" dirty="0" err="1">
                          <a:solidFill>
                            <a:srgbClr val="002060"/>
                          </a:solidFill>
                          <a:latin typeface="Century Gothic" panose="020B0502020202020204" pitchFamily="34" charset="0"/>
                        </a:rPr>
                        <a:t>canguro</a:t>
                      </a:r>
                      <a:r>
                        <a:rPr lang="en-GB" sz="2800" b="0" dirty="0">
                          <a:solidFill>
                            <a:srgbClr val="002060"/>
                          </a:solidFill>
                          <a:latin typeface="Century Gothic" panose="020B0502020202020204" pitchFamily="34" charset="0"/>
                        </a:rPr>
                        <a:t> 💰💰</a:t>
                      </a:r>
                    </a:p>
                  </a:txBody>
                  <a:tcPr>
                    <a:solidFill>
                      <a:schemeClr val="bg1"/>
                    </a:solidFill>
                  </a:tcPr>
                </a:tc>
                <a:extLst>
                  <a:ext uri="{0D108BD9-81ED-4DB2-BD59-A6C34878D82A}">
                    <a16:rowId xmlns:a16="http://schemas.microsoft.com/office/drawing/2014/main" val="726238303"/>
                  </a:ext>
                </a:extLst>
              </a:tr>
              <a:tr h="506195">
                <a:tc>
                  <a:txBody>
                    <a:bodyPr/>
                    <a:lstStyle/>
                    <a:p>
                      <a:pPr algn="ctr"/>
                      <a:r>
                        <a:rPr lang="en-GB" sz="2800" b="0" dirty="0" err="1">
                          <a:solidFill>
                            <a:srgbClr val="002060"/>
                          </a:solidFill>
                          <a:latin typeface="Century Gothic" panose="020B0502020202020204" pitchFamily="34" charset="0"/>
                        </a:rPr>
                        <a:t>equipo</a:t>
                      </a:r>
                      <a:r>
                        <a:rPr lang="en-GB" sz="2800" b="0" dirty="0">
                          <a:solidFill>
                            <a:srgbClr val="002060"/>
                          </a:solidFill>
                          <a:latin typeface="Century Gothic" panose="020B0502020202020204" pitchFamily="34" charset="0"/>
                        </a:rPr>
                        <a:t> 💰</a:t>
                      </a:r>
                    </a:p>
                  </a:txBody>
                  <a:tcPr>
                    <a:solidFill>
                      <a:schemeClr val="bg1"/>
                    </a:solidFill>
                  </a:tcPr>
                </a:tc>
                <a:extLst>
                  <a:ext uri="{0D108BD9-81ED-4DB2-BD59-A6C34878D82A}">
                    <a16:rowId xmlns:a16="http://schemas.microsoft.com/office/drawing/2014/main" val="118176559"/>
                  </a:ext>
                </a:extLst>
              </a:tr>
              <a:tr h="506195">
                <a:tc>
                  <a:txBody>
                    <a:bodyPr/>
                    <a:lstStyle/>
                    <a:p>
                      <a:pPr algn="ctr"/>
                      <a:r>
                        <a:rPr lang="en-GB" sz="2800" b="0" dirty="0">
                          <a:solidFill>
                            <a:srgbClr val="002060"/>
                          </a:solidFill>
                          <a:latin typeface="Century Gothic" panose="020B0502020202020204" pitchFamily="34" charset="0"/>
                        </a:rPr>
                        <a:t>galleta💰💰</a:t>
                      </a:r>
                    </a:p>
                  </a:txBody>
                  <a:tcPr>
                    <a:solidFill>
                      <a:schemeClr val="bg1"/>
                    </a:solidFill>
                  </a:tcPr>
                </a:tc>
                <a:extLst>
                  <a:ext uri="{0D108BD9-81ED-4DB2-BD59-A6C34878D82A}">
                    <a16:rowId xmlns:a16="http://schemas.microsoft.com/office/drawing/2014/main" val="2348716288"/>
                  </a:ext>
                </a:extLst>
              </a:tr>
            </a:tbl>
          </a:graphicData>
        </a:graphic>
      </p:graphicFrame>
      <p:graphicFrame>
        <p:nvGraphicFramePr>
          <p:cNvPr id="4" name="Table 3">
            <a:extLst>
              <a:ext uri="{FF2B5EF4-FFF2-40B4-BE49-F238E27FC236}">
                <a16:creationId xmlns:a16="http://schemas.microsoft.com/office/drawing/2014/main" id="{D5504BFB-4C0F-4CE4-D55E-F7C610AAA443}"/>
              </a:ext>
            </a:extLst>
          </p:cNvPr>
          <p:cNvGraphicFramePr>
            <a:graphicFrameLocks noGrp="1"/>
          </p:cNvGraphicFramePr>
          <p:nvPr>
            <p:extLst>
              <p:ext uri="{D42A27DB-BD31-4B8C-83A1-F6EECF244321}">
                <p14:modId xmlns:p14="http://schemas.microsoft.com/office/powerpoint/2010/main" val="3932538952"/>
              </p:ext>
            </p:extLst>
          </p:nvPr>
        </p:nvGraphicFramePr>
        <p:xfrm>
          <a:off x="2372170" y="2066219"/>
          <a:ext cx="2733230" cy="4663440"/>
        </p:xfrm>
        <a:graphic>
          <a:graphicData uri="http://schemas.openxmlformats.org/drawingml/2006/table">
            <a:tbl>
              <a:tblPr firstRow="1" bandRow="1">
                <a:tableStyleId>{5940675A-B579-460E-94D1-54222C63F5DA}</a:tableStyleId>
              </a:tblPr>
              <a:tblGrid>
                <a:gridCol w="2733230">
                  <a:extLst>
                    <a:ext uri="{9D8B030D-6E8A-4147-A177-3AD203B41FA5}">
                      <a16:colId xmlns:a16="http://schemas.microsoft.com/office/drawing/2014/main" val="2069531979"/>
                    </a:ext>
                  </a:extLst>
                </a:gridCol>
              </a:tblGrid>
              <a:tr h="50619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0" dirty="0" err="1">
                          <a:solidFill>
                            <a:srgbClr val="002060"/>
                          </a:solidFill>
                          <a:latin typeface="Century Gothic" panose="020B0502020202020204" pitchFamily="34" charset="0"/>
                        </a:rPr>
                        <a:t>camello</a:t>
                      </a:r>
                      <a:r>
                        <a:rPr lang="en-GB" sz="2800" b="0" dirty="0">
                          <a:solidFill>
                            <a:srgbClr val="002060"/>
                          </a:solidFill>
                          <a:latin typeface="Century Gothic" panose="020B0502020202020204" pitchFamily="34" charset="0"/>
                        </a:rPr>
                        <a:t>  💰</a:t>
                      </a:r>
                    </a:p>
                  </a:txBody>
                  <a:tcPr>
                    <a:solidFill>
                      <a:schemeClr val="bg1"/>
                    </a:solidFill>
                  </a:tcPr>
                </a:tc>
                <a:extLst>
                  <a:ext uri="{0D108BD9-81ED-4DB2-BD59-A6C34878D82A}">
                    <a16:rowId xmlns:a16="http://schemas.microsoft.com/office/drawing/2014/main" val="883742596"/>
                  </a:ext>
                </a:extLst>
              </a:tr>
              <a:tr h="506195">
                <a:tc>
                  <a:txBody>
                    <a:bodyPr/>
                    <a:lstStyle/>
                    <a:p>
                      <a:pPr algn="ctr"/>
                      <a:r>
                        <a:rPr lang="en-GB" sz="2800" b="0" dirty="0">
                          <a:solidFill>
                            <a:srgbClr val="002060"/>
                          </a:solidFill>
                          <a:latin typeface="Century Gothic" panose="020B0502020202020204" pitchFamily="34" charset="0"/>
                        </a:rPr>
                        <a:t>paloma 💰💰</a:t>
                      </a:r>
                    </a:p>
                  </a:txBody>
                  <a:tcPr>
                    <a:solidFill>
                      <a:schemeClr val="bg1"/>
                    </a:solidFill>
                  </a:tcPr>
                </a:tc>
                <a:extLst>
                  <a:ext uri="{0D108BD9-81ED-4DB2-BD59-A6C34878D82A}">
                    <a16:rowId xmlns:a16="http://schemas.microsoft.com/office/drawing/2014/main" val="1352852407"/>
                  </a:ext>
                </a:extLst>
              </a:tr>
              <a:tr h="50619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0" dirty="0">
                          <a:solidFill>
                            <a:srgbClr val="002060"/>
                          </a:solidFill>
                          <a:latin typeface="Century Gothic" panose="020B0502020202020204" pitchFamily="34" charset="0"/>
                        </a:rPr>
                        <a:t>llama 💰</a:t>
                      </a:r>
                    </a:p>
                  </a:txBody>
                  <a:tcPr>
                    <a:solidFill>
                      <a:schemeClr val="bg1"/>
                    </a:solidFill>
                  </a:tcPr>
                </a:tc>
                <a:extLst>
                  <a:ext uri="{0D108BD9-81ED-4DB2-BD59-A6C34878D82A}">
                    <a16:rowId xmlns:a16="http://schemas.microsoft.com/office/drawing/2014/main" val="2671244409"/>
                  </a:ext>
                </a:extLst>
              </a:tr>
              <a:tr h="506195">
                <a:tc>
                  <a:txBody>
                    <a:bodyPr/>
                    <a:lstStyle/>
                    <a:p>
                      <a:pPr algn="ctr"/>
                      <a:r>
                        <a:rPr lang="en-GB" sz="2800" b="0" dirty="0" err="1">
                          <a:solidFill>
                            <a:srgbClr val="002060"/>
                          </a:solidFill>
                          <a:latin typeface="Century Gothic" panose="020B0502020202020204" pitchFamily="34" charset="0"/>
                        </a:rPr>
                        <a:t>ganar</a:t>
                      </a:r>
                      <a:r>
                        <a:rPr lang="en-GB" sz="2800" b="0" dirty="0">
                          <a:solidFill>
                            <a:srgbClr val="002060"/>
                          </a:solidFill>
                          <a:latin typeface="Century Gothic" panose="020B0502020202020204" pitchFamily="34" charset="0"/>
                        </a:rPr>
                        <a:t> 💰</a:t>
                      </a:r>
                    </a:p>
                  </a:txBody>
                  <a:tcPr>
                    <a:solidFill>
                      <a:schemeClr val="bg1"/>
                    </a:solidFill>
                  </a:tcPr>
                </a:tc>
                <a:extLst>
                  <a:ext uri="{0D108BD9-81ED-4DB2-BD59-A6C34878D82A}">
                    <a16:rowId xmlns:a16="http://schemas.microsoft.com/office/drawing/2014/main" val="3095758561"/>
                  </a:ext>
                </a:extLst>
              </a:tr>
              <a:tr h="506195">
                <a:tc>
                  <a:txBody>
                    <a:bodyPr/>
                    <a:lstStyle/>
                    <a:p>
                      <a:pPr algn="ctr"/>
                      <a:r>
                        <a:rPr lang="en-GB" sz="2800" b="0" dirty="0" err="1">
                          <a:solidFill>
                            <a:srgbClr val="002060"/>
                          </a:solidFill>
                          <a:latin typeface="Century Gothic" panose="020B0502020202020204" pitchFamily="34" charset="0"/>
                        </a:rPr>
                        <a:t>gusano</a:t>
                      </a:r>
                      <a:r>
                        <a:rPr lang="en-GB" sz="2800" b="0" dirty="0">
                          <a:solidFill>
                            <a:srgbClr val="002060"/>
                          </a:solidFill>
                          <a:latin typeface="Century Gothic" panose="020B0502020202020204" pitchFamily="34" charset="0"/>
                        </a:rPr>
                        <a:t> 💰💰</a:t>
                      </a:r>
                    </a:p>
                  </a:txBody>
                  <a:tcPr>
                    <a:solidFill>
                      <a:schemeClr val="bg1"/>
                    </a:solidFill>
                  </a:tcPr>
                </a:tc>
                <a:extLst>
                  <a:ext uri="{0D108BD9-81ED-4DB2-BD59-A6C34878D82A}">
                    <a16:rowId xmlns:a16="http://schemas.microsoft.com/office/drawing/2014/main" val="883510595"/>
                  </a:ext>
                </a:extLst>
              </a:tr>
              <a:tr h="506195">
                <a:tc>
                  <a:txBody>
                    <a:bodyPr/>
                    <a:lstStyle/>
                    <a:p>
                      <a:pPr algn="ctr"/>
                      <a:r>
                        <a:rPr lang="en-GB" sz="2800" b="0" dirty="0" err="1">
                          <a:solidFill>
                            <a:srgbClr val="002060"/>
                          </a:solidFill>
                          <a:latin typeface="Century Gothic" panose="020B0502020202020204" pitchFamily="34" charset="0"/>
                        </a:rPr>
                        <a:t>raqueta</a:t>
                      </a:r>
                      <a:r>
                        <a:rPr lang="en-GB" sz="2800" b="0" dirty="0">
                          <a:solidFill>
                            <a:srgbClr val="002060"/>
                          </a:solidFill>
                          <a:latin typeface="Century Gothic" panose="020B0502020202020204" pitchFamily="34" charset="0"/>
                        </a:rPr>
                        <a:t> 💰💰</a:t>
                      </a:r>
                    </a:p>
                  </a:txBody>
                  <a:tcPr>
                    <a:solidFill>
                      <a:schemeClr val="bg1"/>
                    </a:solidFill>
                  </a:tcPr>
                </a:tc>
                <a:extLst>
                  <a:ext uri="{0D108BD9-81ED-4DB2-BD59-A6C34878D82A}">
                    <a16:rowId xmlns:a16="http://schemas.microsoft.com/office/drawing/2014/main" val="1351937890"/>
                  </a:ext>
                </a:extLst>
              </a:tr>
              <a:tr h="506195">
                <a:tc>
                  <a:txBody>
                    <a:bodyPr/>
                    <a:lstStyle/>
                    <a:p>
                      <a:pPr algn="ctr"/>
                      <a:r>
                        <a:rPr lang="en-GB" sz="2800" b="0" dirty="0" err="1">
                          <a:solidFill>
                            <a:srgbClr val="002060"/>
                          </a:solidFill>
                          <a:latin typeface="Century Gothic" panose="020B0502020202020204" pitchFamily="34" charset="0"/>
                        </a:rPr>
                        <a:t>paquete</a:t>
                      </a:r>
                      <a:r>
                        <a:rPr lang="en-GB" sz="2800" b="0" dirty="0">
                          <a:solidFill>
                            <a:srgbClr val="002060"/>
                          </a:solidFill>
                          <a:latin typeface="Century Gothic" panose="020B0502020202020204" pitchFamily="34" charset="0"/>
                        </a:rPr>
                        <a:t> 💰</a:t>
                      </a:r>
                    </a:p>
                  </a:txBody>
                  <a:tcPr>
                    <a:solidFill>
                      <a:schemeClr val="bg1"/>
                    </a:solidFill>
                  </a:tcPr>
                </a:tc>
                <a:extLst>
                  <a:ext uri="{0D108BD9-81ED-4DB2-BD59-A6C34878D82A}">
                    <a16:rowId xmlns:a16="http://schemas.microsoft.com/office/drawing/2014/main" val="726238303"/>
                  </a:ext>
                </a:extLst>
              </a:tr>
              <a:tr h="506195">
                <a:tc>
                  <a:txBody>
                    <a:bodyPr/>
                    <a:lstStyle/>
                    <a:p>
                      <a:pPr algn="ctr"/>
                      <a:r>
                        <a:rPr lang="en-GB" sz="2800" b="0" dirty="0">
                          <a:solidFill>
                            <a:srgbClr val="002060"/>
                          </a:solidFill>
                          <a:latin typeface="Century Gothic" panose="020B0502020202020204" pitchFamily="34" charset="0"/>
                        </a:rPr>
                        <a:t>aquí 💰💰</a:t>
                      </a:r>
                    </a:p>
                  </a:txBody>
                  <a:tcPr>
                    <a:solidFill>
                      <a:schemeClr val="bg1"/>
                    </a:solidFill>
                  </a:tcPr>
                </a:tc>
                <a:extLst>
                  <a:ext uri="{0D108BD9-81ED-4DB2-BD59-A6C34878D82A}">
                    <a16:rowId xmlns:a16="http://schemas.microsoft.com/office/drawing/2014/main" val="118176559"/>
                  </a:ext>
                </a:extLst>
              </a:tr>
              <a:tr h="506195">
                <a:tc>
                  <a:txBody>
                    <a:bodyPr/>
                    <a:lstStyle/>
                    <a:p>
                      <a:pPr algn="ctr"/>
                      <a:r>
                        <a:rPr lang="en-GB" sz="2800" b="0" dirty="0" err="1">
                          <a:solidFill>
                            <a:srgbClr val="002060"/>
                          </a:solidFill>
                          <a:latin typeface="Century Gothic" panose="020B0502020202020204" pitchFamily="34" charset="0"/>
                        </a:rPr>
                        <a:t>lago</a:t>
                      </a:r>
                      <a:r>
                        <a:rPr lang="en-GB" sz="2800" b="0" dirty="0">
                          <a:solidFill>
                            <a:srgbClr val="002060"/>
                          </a:solidFill>
                          <a:latin typeface="Century Gothic" panose="020B0502020202020204" pitchFamily="34" charset="0"/>
                        </a:rPr>
                        <a:t> 💰</a:t>
                      </a:r>
                    </a:p>
                  </a:txBody>
                  <a:tcPr>
                    <a:solidFill>
                      <a:schemeClr val="bg1"/>
                    </a:solidFill>
                  </a:tcPr>
                </a:tc>
                <a:extLst>
                  <a:ext uri="{0D108BD9-81ED-4DB2-BD59-A6C34878D82A}">
                    <a16:rowId xmlns:a16="http://schemas.microsoft.com/office/drawing/2014/main" val="2348716288"/>
                  </a:ext>
                </a:extLst>
              </a:tr>
            </a:tbl>
          </a:graphicData>
        </a:graphic>
      </p:graphicFrame>
      <p:pic>
        <p:nvPicPr>
          <p:cNvPr id="13" name="Google Shape;127;p2">
            <a:hlinkClick r:id="" action="ppaction://noaction">
              <a:snd r:embed="rId6" name="s4_1.wav"/>
            </a:hlinkClick>
            <a:extLst>
              <a:ext uri="{FF2B5EF4-FFF2-40B4-BE49-F238E27FC236}">
                <a16:creationId xmlns:a16="http://schemas.microsoft.com/office/drawing/2014/main" id="{6EFA221B-15C9-489E-AF49-E334493AECCA}"/>
              </a:ext>
            </a:extLst>
          </p:cNvPr>
          <p:cNvPicPr preferRelativeResize="0"/>
          <p:nvPr/>
        </p:nvPicPr>
        <p:blipFill rotWithShape="1">
          <a:blip r:embed="rId7">
            <a:alphaModFix/>
          </a:blip>
          <a:srcRect/>
          <a:stretch/>
        </p:blipFill>
        <p:spPr>
          <a:xfrm>
            <a:off x="1827775" y="2122028"/>
            <a:ext cx="429804" cy="437985"/>
          </a:xfrm>
          <a:prstGeom prst="rect">
            <a:avLst/>
          </a:prstGeom>
          <a:noFill/>
          <a:ln>
            <a:noFill/>
          </a:ln>
          <a:effectLst>
            <a:outerShdw blurRad="50800" dist="38100" dir="5400000" algn="t" rotWithShape="0">
              <a:prstClr val="black">
                <a:alpha val="40000"/>
              </a:prstClr>
            </a:outerShdw>
          </a:effectLst>
        </p:spPr>
      </p:pic>
      <p:pic>
        <p:nvPicPr>
          <p:cNvPr id="14" name="Google Shape;127;p2">
            <a:hlinkClick r:id="" action="ppaction://noaction">
              <a:snd r:embed="rId8" name="s4_2.wav"/>
            </a:hlinkClick>
            <a:extLst>
              <a:ext uri="{FF2B5EF4-FFF2-40B4-BE49-F238E27FC236}">
                <a16:creationId xmlns:a16="http://schemas.microsoft.com/office/drawing/2014/main" id="{4E9C4642-465C-4CB1-814C-E510A6E5697A}"/>
              </a:ext>
            </a:extLst>
          </p:cNvPr>
          <p:cNvPicPr preferRelativeResize="0"/>
          <p:nvPr/>
        </p:nvPicPr>
        <p:blipFill rotWithShape="1">
          <a:blip r:embed="rId7">
            <a:alphaModFix/>
          </a:blip>
          <a:srcRect/>
          <a:stretch/>
        </p:blipFill>
        <p:spPr>
          <a:xfrm>
            <a:off x="1827775" y="2639873"/>
            <a:ext cx="429804" cy="437985"/>
          </a:xfrm>
          <a:prstGeom prst="rect">
            <a:avLst/>
          </a:prstGeom>
          <a:noFill/>
          <a:ln>
            <a:noFill/>
          </a:ln>
          <a:effectLst>
            <a:outerShdw blurRad="50800" dist="38100" dir="5400000" algn="t" rotWithShape="0">
              <a:prstClr val="black">
                <a:alpha val="40000"/>
              </a:prstClr>
            </a:outerShdw>
          </a:effectLst>
        </p:spPr>
      </p:pic>
      <p:pic>
        <p:nvPicPr>
          <p:cNvPr id="16" name="Google Shape;127;p2">
            <a:hlinkClick r:id="" action="ppaction://noaction">
              <a:snd r:embed="rId9" name="s4_3.wav"/>
            </a:hlinkClick>
            <a:extLst>
              <a:ext uri="{FF2B5EF4-FFF2-40B4-BE49-F238E27FC236}">
                <a16:creationId xmlns:a16="http://schemas.microsoft.com/office/drawing/2014/main" id="{76BEABB7-E25F-41AB-9EFB-90941487BC6B}"/>
              </a:ext>
            </a:extLst>
          </p:cNvPr>
          <p:cNvPicPr preferRelativeResize="0"/>
          <p:nvPr/>
        </p:nvPicPr>
        <p:blipFill rotWithShape="1">
          <a:blip r:embed="rId7">
            <a:alphaModFix/>
          </a:blip>
          <a:srcRect/>
          <a:stretch/>
        </p:blipFill>
        <p:spPr>
          <a:xfrm>
            <a:off x="1827775" y="3157718"/>
            <a:ext cx="429804" cy="437985"/>
          </a:xfrm>
          <a:prstGeom prst="rect">
            <a:avLst/>
          </a:prstGeom>
          <a:noFill/>
          <a:ln>
            <a:noFill/>
          </a:ln>
          <a:effectLst>
            <a:outerShdw blurRad="50800" dist="38100" dir="5400000" algn="t" rotWithShape="0">
              <a:prstClr val="black">
                <a:alpha val="40000"/>
              </a:prstClr>
            </a:outerShdw>
          </a:effectLst>
        </p:spPr>
      </p:pic>
      <p:pic>
        <p:nvPicPr>
          <p:cNvPr id="17" name="Google Shape;127;p2">
            <a:hlinkClick r:id="" action="ppaction://noaction">
              <a:snd r:embed="rId10" name="s4_4.wav"/>
            </a:hlinkClick>
            <a:extLst>
              <a:ext uri="{FF2B5EF4-FFF2-40B4-BE49-F238E27FC236}">
                <a16:creationId xmlns:a16="http://schemas.microsoft.com/office/drawing/2014/main" id="{FC372B24-AB47-4F37-8887-6F300EEBBFE1}"/>
              </a:ext>
            </a:extLst>
          </p:cNvPr>
          <p:cNvPicPr preferRelativeResize="0"/>
          <p:nvPr/>
        </p:nvPicPr>
        <p:blipFill rotWithShape="1">
          <a:blip r:embed="rId7">
            <a:alphaModFix/>
          </a:blip>
          <a:srcRect/>
          <a:stretch/>
        </p:blipFill>
        <p:spPr>
          <a:xfrm>
            <a:off x="1827775" y="3663037"/>
            <a:ext cx="429804" cy="437985"/>
          </a:xfrm>
          <a:prstGeom prst="rect">
            <a:avLst/>
          </a:prstGeom>
          <a:noFill/>
          <a:ln>
            <a:noFill/>
          </a:ln>
          <a:effectLst>
            <a:outerShdw blurRad="50800" dist="38100" dir="5400000" algn="t" rotWithShape="0">
              <a:prstClr val="black">
                <a:alpha val="40000"/>
              </a:prstClr>
            </a:outerShdw>
          </a:effectLst>
        </p:spPr>
      </p:pic>
      <p:pic>
        <p:nvPicPr>
          <p:cNvPr id="18" name="Google Shape;127;p2">
            <a:hlinkClick r:id="" action="ppaction://noaction">
              <a:snd r:embed="rId11" name="s4_5.wav"/>
            </a:hlinkClick>
            <a:extLst>
              <a:ext uri="{FF2B5EF4-FFF2-40B4-BE49-F238E27FC236}">
                <a16:creationId xmlns:a16="http://schemas.microsoft.com/office/drawing/2014/main" id="{F1185E7A-D2B0-4487-ABE3-2EF63F5890E8}"/>
              </a:ext>
            </a:extLst>
          </p:cNvPr>
          <p:cNvPicPr preferRelativeResize="0"/>
          <p:nvPr/>
        </p:nvPicPr>
        <p:blipFill rotWithShape="1">
          <a:blip r:embed="rId7">
            <a:alphaModFix/>
          </a:blip>
          <a:srcRect/>
          <a:stretch/>
        </p:blipFill>
        <p:spPr>
          <a:xfrm>
            <a:off x="1827775" y="4235997"/>
            <a:ext cx="429804" cy="437985"/>
          </a:xfrm>
          <a:prstGeom prst="rect">
            <a:avLst/>
          </a:prstGeom>
          <a:noFill/>
          <a:ln>
            <a:noFill/>
          </a:ln>
          <a:effectLst>
            <a:outerShdw blurRad="50800" dist="38100" dir="5400000" algn="t" rotWithShape="0">
              <a:prstClr val="black">
                <a:alpha val="40000"/>
              </a:prstClr>
            </a:outerShdw>
          </a:effectLst>
        </p:spPr>
      </p:pic>
      <p:pic>
        <p:nvPicPr>
          <p:cNvPr id="19" name="Google Shape;127;p2">
            <a:hlinkClick r:id="" action="ppaction://noaction">
              <a:snd r:embed="rId12" name="s4_6.wav"/>
            </a:hlinkClick>
            <a:extLst>
              <a:ext uri="{FF2B5EF4-FFF2-40B4-BE49-F238E27FC236}">
                <a16:creationId xmlns:a16="http://schemas.microsoft.com/office/drawing/2014/main" id="{C22120B4-8A99-4E82-9801-F4DAAE6AAD74}"/>
              </a:ext>
            </a:extLst>
          </p:cNvPr>
          <p:cNvPicPr preferRelativeResize="0"/>
          <p:nvPr/>
        </p:nvPicPr>
        <p:blipFill rotWithShape="1">
          <a:blip r:embed="rId7">
            <a:alphaModFix/>
          </a:blip>
          <a:srcRect/>
          <a:stretch/>
        </p:blipFill>
        <p:spPr>
          <a:xfrm>
            <a:off x="1827775" y="4753842"/>
            <a:ext cx="429804" cy="437985"/>
          </a:xfrm>
          <a:prstGeom prst="rect">
            <a:avLst/>
          </a:prstGeom>
          <a:noFill/>
          <a:ln>
            <a:noFill/>
          </a:ln>
          <a:effectLst>
            <a:outerShdw blurRad="50800" dist="38100" dir="5400000" algn="t" rotWithShape="0">
              <a:prstClr val="black">
                <a:alpha val="40000"/>
              </a:prstClr>
            </a:outerShdw>
          </a:effectLst>
        </p:spPr>
      </p:pic>
      <p:pic>
        <p:nvPicPr>
          <p:cNvPr id="20" name="Google Shape;127;p2">
            <a:hlinkClick r:id="" action="ppaction://noaction">
              <a:snd r:embed="rId13" name="s4_7.wav"/>
            </a:hlinkClick>
            <a:extLst>
              <a:ext uri="{FF2B5EF4-FFF2-40B4-BE49-F238E27FC236}">
                <a16:creationId xmlns:a16="http://schemas.microsoft.com/office/drawing/2014/main" id="{37106008-E2B1-461D-B698-DB89A8EFA70A}"/>
              </a:ext>
            </a:extLst>
          </p:cNvPr>
          <p:cNvPicPr preferRelativeResize="0"/>
          <p:nvPr/>
        </p:nvPicPr>
        <p:blipFill rotWithShape="1">
          <a:blip r:embed="rId7">
            <a:alphaModFix/>
          </a:blip>
          <a:srcRect/>
          <a:stretch/>
        </p:blipFill>
        <p:spPr>
          <a:xfrm>
            <a:off x="1827775" y="5271687"/>
            <a:ext cx="429804" cy="437985"/>
          </a:xfrm>
          <a:prstGeom prst="rect">
            <a:avLst/>
          </a:prstGeom>
          <a:noFill/>
          <a:ln>
            <a:noFill/>
          </a:ln>
          <a:effectLst>
            <a:outerShdw blurRad="50800" dist="38100" dir="5400000" algn="t" rotWithShape="0">
              <a:prstClr val="black">
                <a:alpha val="40000"/>
              </a:prstClr>
            </a:outerShdw>
          </a:effectLst>
        </p:spPr>
      </p:pic>
      <p:pic>
        <p:nvPicPr>
          <p:cNvPr id="21" name="Google Shape;127;p2">
            <a:hlinkClick r:id="" action="ppaction://noaction">
              <a:snd r:embed="rId14" name="s4_8.wav"/>
            </a:hlinkClick>
            <a:extLst>
              <a:ext uri="{FF2B5EF4-FFF2-40B4-BE49-F238E27FC236}">
                <a16:creationId xmlns:a16="http://schemas.microsoft.com/office/drawing/2014/main" id="{3AACA481-06C3-45CA-BD47-5CB1DA3E45A4}"/>
              </a:ext>
            </a:extLst>
          </p:cNvPr>
          <p:cNvPicPr preferRelativeResize="0"/>
          <p:nvPr/>
        </p:nvPicPr>
        <p:blipFill rotWithShape="1">
          <a:blip r:embed="rId7">
            <a:alphaModFix/>
          </a:blip>
          <a:srcRect/>
          <a:stretch/>
        </p:blipFill>
        <p:spPr>
          <a:xfrm>
            <a:off x="1827775" y="5777006"/>
            <a:ext cx="429804" cy="437985"/>
          </a:xfrm>
          <a:prstGeom prst="rect">
            <a:avLst/>
          </a:prstGeom>
          <a:noFill/>
          <a:ln>
            <a:noFill/>
          </a:ln>
          <a:effectLst>
            <a:outerShdw blurRad="50800" dist="38100" dir="5400000" algn="t" rotWithShape="0">
              <a:prstClr val="black">
                <a:alpha val="40000"/>
              </a:prstClr>
            </a:outerShdw>
          </a:effectLst>
        </p:spPr>
      </p:pic>
      <p:pic>
        <p:nvPicPr>
          <p:cNvPr id="23" name="Google Shape;127;p2">
            <a:hlinkClick r:id="" action="ppaction://noaction">
              <a:snd r:embed="rId15" name="s4_9.wav"/>
            </a:hlinkClick>
            <a:extLst>
              <a:ext uri="{FF2B5EF4-FFF2-40B4-BE49-F238E27FC236}">
                <a16:creationId xmlns:a16="http://schemas.microsoft.com/office/drawing/2014/main" id="{CCB04549-B4ED-4454-9B88-1E15B15544FB}"/>
              </a:ext>
            </a:extLst>
          </p:cNvPr>
          <p:cNvPicPr preferRelativeResize="0"/>
          <p:nvPr/>
        </p:nvPicPr>
        <p:blipFill rotWithShape="1">
          <a:blip r:embed="rId7">
            <a:alphaModFix/>
          </a:blip>
          <a:srcRect/>
          <a:stretch/>
        </p:blipFill>
        <p:spPr>
          <a:xfrm>
            <a:off x="1827775" y="6291674"/>
            <a:ext cx="429804" cy="437985"/>
          </a:xfrm>
          <a:prstGeom prst="rect">
            <a:avLst/>
          </a:prstGeom>
          <a:noFill/>
          <a:ln>
            <a:noFill/>
          </a:ln>
          <a:effectLst>
            <a:outerShdw blurRad="50800" dist="38100" dir="5400000" algn="t" rotWithShape="0">
              <a:prstClr val="black">
                <a:alpha val="40000"/>
              </a:prstClr>
            </a:outerShdw>
          </a:effectLst>
        </p:spPr>
      </p:pic>
      <p:pic>
        <p:nvPicPr>
          <p:cNvPr id="24" name="Google Shape;127;p2">
            <a:hlinkClick r:id="" action="ppaction://noaction">
              <a:snd r:embed="rId16" name="s4_10.wav"/>
            </a:hlinkClick>
            <a:extLst>
              <a:ext uri="{FF2B5EF4-FFF2-40B4-BE49-F238E27FC236}">
                <a16:creationId xmlns:a16="http://schemas.microsoft.com/office/drawing/2014/main" id="{294DB659-EB1C-4B59-9CED-5C7A4D0F823F}"/>
              </a:ext>
            </a:extLst>
          </p:cNvPr>
          <p:cNvPicPr preferRelativeResize="0"/>
          <p:nvPr/>
        </p:nvPicPr>
        <p:blipFill rotWithShape="1">
          <a:blip r:embed="rId7">
            <a:alphaModFix/>
          </a:blip>
          <a:srcRect/>
          <a:stretch/>
        </p:blipFill>
        <p:spPr>
          <a:xfrm>
            <a:off x="6376810" y="2127900"/>
            <a:ext cx="429804" cy="437985"/>
          </a:xfrm>
          <a:prstGeom prst="rect">
            <a:avLst/>
          </a:prstGeom>
          <a:noFill/>
          <a:ln>
            <a:noFill/>
          </a:ln>
          <a:effectLst>
            <a:outerShdw blurRad="50800" dist="38100" dir="5400000" algn="t" rotWithShape="0">
              <a:prstClr val="black">
                <a:alpha val="40000"/>
              </a:prstClr>
            </a:outerShdw>
          </a:effectLst>
        </p:spPr>
      </p:pic>
      <p:pic>
        <p:nvPicPr>
          <p:cNvPr id="26" name="Google Shape;127;p2">
            <a:hlinkClick r:id="" action="ppaction://noaction">
              <a:snd r:embed="rId17" name="s4_11.wav"/>
            </a:hlinkClick>
            <a:extLst>
              <a:ext uri="{FF2B5EF4-FFF2-40B4-BE49-F238E27FC236}">
                <a16:creationId xmlns:a16="http://schemas.microsoft.com/office/drawing/2014/main" id="{B76BCEF4-6D57-4F5C-A13D-B74161ACC9D1}"/>
              </a:ext>
            </a:extLst>
          </p:cNvPr>
          <p:cNvPicPr preferRelativeResize="0"/>
          <p:nvPr/>
        </p:nvPicPr>
        <p:blipFill rotWithShape="1">
          <a:blip r:embed="rId7">
            <a:alphaModFix/>
          </a:blip>
          <a:srcRect/>
          <a:stretch/>
        </p:blipFill>
        <p:spPr>
          <a:xfrm>
            <a:off x="6376810" y="2645745"/>
            <a:ext cx="429804" cy="437985"/>
          </a:xfrm>
          <a:prstGeom prst="rect">
            <a:avLst/>
          </a:prstGeom>
          <a:noFill/>
          <a:ln>
            <a:noFill/>
          </a:ln>
          <a:effectLst>
            <a:outerShdw blurRad="50800" dist="38100" dir="5400000" algn="t" rotWithShape="0">
              <a:prstClr val="black">
                <a:alpha val="40000"/>
              </a:prstClr>
            </a:outerShdw>
          </a:effectLst>
        </p:spPr>
      </p:pic>
      <p:pic>
        <p:nvPicPr>
          <p:cNvPr id="27" name="Google Shape;127;p2">
            <a:hlinkClick r:id="" action="ppaction://noaction">
              <a:snd r:embed="rId18" name="s4_12.wav"/>
            </a:hlinkClick>
            <a:extLst>
              <a:ext uri="{FF2B5EF4-FFF2-40B4-BE49-F238E27FC236}">
                <a16:creationId xmlns:a16="http://schemas.microsoft.com/office/drawing/2014/main" id="{BF640F33-A1D7-455F-9AC3-3EC83DFE9CAC}"/>
              </a:ext>
            </a:extLst>
          </p:cNvPr>
          <p:cNvPicPr preferRelativeResize="0"/>
          <p:nvPr/>
        </p:nvPicPr>
        <p:blipFill rotWithShape="1">
          <a:blip r:embed="rId7">
            <a:alphaModFix/>
          </a:blip>
          <a:srcRect/>
          <a:stretch/>
        </p:blipFill>
        <p:spPr>
          <a:xfrm>
            <a:off x="6376810" y="3163590"/>
            <a:ext cx="429804" cy="437985"/>
          </a:xfrm>
          <a:prstGeom prst="rect">
            <a:avLst/>
          </a:prstGeom>
          <a:noFill/>
          <a:ln>
            <a:noFill/>
          </a:ln>
          <a:effectLst>
            <a:outerShdw blurRad="50800" dist="38100" dir="5400000" algn="t" rotWithShape="0">
              <a:prstClr val="black">
                <a:alpha val="40000"/>
              </a:prstClr>
            </a:outerShdw>
          </a:effectLst>
        </p:spPr>
      </p:pic>
      <p:pic>
        <p:nvPicPr>
          <p:cNvPr id="28" name="Google Shape;127;p2">
            <a:hlinkClick r:id="" action="ppaction://noaction">
              <a:snd r:embed="rId19" name="s4_13.wav"/>
            </a:hlinkClick>
            <a:extLst>
              <a:ext uri="{FF2B5EF4-FFF2-40B4-BE49-F238E27FC236}">
                <a16:creationId xmlns:a16="http://schemas.microsoft.com/office/drawing/2014/main" id="{0E0AAE7E-CF89-48D9-93C8-8E0F7B8B08C1}"/>
              </a:ext>
            </a:extLst>
          </p:cNvPr>
          <p:cNvPicPr preferRelativeResize="0"/>
          <p:nvPr/>
        </p:nvPicPr>
        <p:blipFill rotWithShape="1">
          <a:blip r:embed="rId7">
            <a:alphaModFix/>
          </a:blip>
          <a:srcRect/>
          <a:stretch/>
        </p:blipFill>
        <p:spPr>
          <a:xfrm>
            <a:off x="6376810" y="3687959"/>
            <a:ext cx="429804" cy="437985"/>
          </a:xfrm>
          <a:prstGeom prst="rect">
            <a:avLst/>
          </a:prstGeom>
          <a:noFill/>
          <a:ln>
            <a:noFill/>
          </a:ln>
          <a:effectLst>
            <a:outerShdw blurRad="50800" dist="38100" dir="5400000" algn="t" rotWithShape="0">
              <a:prstClr val="black">
                <a:alpha val="40000"/>
              </a:prstClr>
            </a:outerShdw>
          </a:effectLst>
        </p:spPr>
      </p:pic>
      <p:pic>
        <p:nvPicPr>
          <p:cNvPr id="29" name="Google Shape;127;p2">
            <a:hlinkClick r:id="" action="ppaction://noaction">
              <a:snd r:embed="rId20" name="s4_14.wav"/>
            </a:hlinkClick>
            <a:extLst>
              <a:ext uri="{FF2B5EF4-FFF2-40B4-BE49-F238E27FC236}">
                <a16:creationId xmlns:a16="http://schemas.microsoft.com/office/drawing/2014/main" id="{71B050C1-4B6F-496E-ABAE-0F6EF340F0E2}"/>
              </a:ext>
            </a:extLst>
          </p:cNvPr>
          <p:cNvPicPr preferRelativeResize="0"/>
          <p:nvPr/>
        </p:nvPicPr>
        <p:blipFill rotWithShape="1">
          <a:blip r:embed="rId7">
            <a:alphaModFix/>
          </a:blip>
          <a:srcRect/>
          <a:stretch/>
        </p:blipFill>
        <p:spPr>
          <a:xfrm>
            <a:off x="6376810" y="4241869"/>
            <a:ext cx="429804" cy="437985"/>
          </a:xfrm>
          <a:prstGeom prst="rect">
            <a:avLst/>
          </a:prstGeom>
          <a:noFill/>
          <a:ln>
            <a:noFill/>
          </a:ln>
          <a:effectLst>
            <a:outerShdw blurRad="50800" dist="38100" dir="5400000" algn="t" rotWithShape="0">
              <a:prstClr val="black">
                <a:alpha val="40000"/>
              </a:prstClr>
            </a:outerShdw>
          </a:effectLst>
        </p:spPr>
      </p:pic>
      <p:pic>
        <p:nvPicPr>
          <p:cNvPr id="30" name="Google Shape;127;p2">
            <a:hlinkClick r:id="" action="ppaction://noaction">
              <a:snd r:embed="rId21" name="s4_15.wav"/>
            </a:hlinkClick>
            <a:extLst>
              <a:ext uri="{FF2B5EF4-FFF2-40B4-BE49-F238E27FC236}">
                <a16:creationId xmlns:a16="http://schemas.microsoft.com/office/drawing/2014/main" id="{EF509BF5-AA65-46FD-949B-CF32F0F4EF10}"/>
              </a:ext>
            </a:extLst>
          </p:cNvPr>
          <p:cNvPicPr preferRelativeResize="0"/>
          <p:nvPr/>
        </p:nvPicPr>
        <p:blipFill rotWithShape="1">
          <a:blip r:embed="rId7">
            <a:alphaModFix/>
          </a:blip>
          <a:srcRect/>
          <a:stretch/>
        </p:blipFill>
        <p:spPr>
          <a:xfrm>
            <a:off x="6376810" y="4759714"/>
            <a:ext cx="429804" cy="437985"/>
          </a:xfrm>
          <a:prstGeom prst="rect">
            <a:avLst/>
          </a:prstGeom>
          <a:noFill/>
          <a:ln>
            <a:noFill/>
          </a:ln>
          <a:effectLst>
            <a:outerShdw blurRad="50800" dist="38100" dir="5400000" algn="t" rotWithShape="0">
              <a:prstClr val="black">
                <a:alpha val="40000"/>
              </a:prstClr>
            </a:outerShdw>
          </a:effectLst>
        </p:spPr>
      </p:pic>
      <p:pic>
        <p:nvPicPr>
          <p:cNvPr id="31" name="Google Shape;127;p2">
            <a:hlinkClick r:id="" action="ppaction://noaction">
              <a:snd r:embed="rId22" name="s4_16.wav"/>
            </a:hlinkClick>
            <a:extLst>
              <a:ext uri="{FF2B5EF4-FFF2-40B4-BE49-F238E27FC236}">
                <a16:creationId xmlns:a16="http://schemas.microsoft.com/office/drawing/2014/main" id="{AD29379B-D066-4235-9943-6A781EA9D0F5}"/>
              </a:ext>
            </a:extLst>
          </p:cNvPr>
          <p:cNvPicPr preferRelativeResize="0"/>
          <p:nvPr/>
        </p:nvPicPr>
        <p:blipFill rotWithShape="1">
          <a:blip r:embed="rId7">
            <a:alphaModFix/>
          </a:blip>
          <a:srcRect/>
          <a:stretch/>
        </p:blipFill>
        <p:spPr>
          <a:xfrm>
            <a:off x="6376810" y="5277559"/>
            <a:ext cx="429804" cy="437985"/>
          </a:xfrm>
          <a:prstGeom prst="rect">
            <a:avLst/>
          </a:prstGeom>
          <a:noFill/>
          <a:ln>
            <a:noFill/>
          </a:ln>
          <a:effectLst>
            <a:outerShdw blurRad="50800" dist="38100" dir="5400000" algn="t" rotWithShape="0">
              <a:prstClr val="black">
                <a:alpha val="40000"/>
              </a:prstClr>
            </a:outerShdw>
          </a:effectLst>
        </p:spPr>
      </p:pic>
      <p:pic>
        <p:nvPicPr>
          <p:cNvPr id="36" name="Google Shape;127;p2">
            <a:hlinkClick r:id="" action="ppaction://noaction">
              <a:snd r:embed="rId23" name="s4_17.wav"/>
            </a:hlinkClick>
            <a:extLst>
              <a:ext uri="{FF2B5EF4-FFF2-40B4-BE49-F238E27FC236}">
                <a16:creationId xmlns:a16="http://schemas.microsoft.com/office/drawing/2014/main" id="{B30443C9-E0F4-40D5-A5E8-A0B79A19A09C}"/>
              </a:ext>
            </a:extLst>
          </p:cNvPr>
          <p:cNvPicPr preferRelativeResize="0"/>
          <p:nvPr/>
        </p:nvPicPr>
        <p:blipFill rotWithShape="1">
          <a:blip r:embed="rId7">
            <a:alphaModFix/>
          </a:blip>
          <a:srcRect/>
          <a:stretch/>
        </p:blipFill>
        <p:spPr>
          <a:xfrm>
            <a:off x="6376810" y="5782878"/>
            <a:ext cx="429804" cy="437985"/>
          </a:xfrm>
          <a:prstGeom prst="rect">
            <a:avLst/>
          </a:prstGeom>
          <a:noFill/>
          <a:ln>
            <a:noFill/>
          </a:ln>
          <a:effectLst>
            <a:outerShdw blurRad="50800" dist="38100" dir="5400000" algn="t" rotWithShape="0">
              <a:prstClr val="black">
                <a:alpha val="40000"/>
              </a:prstClr>
            </a:outerShdw>
          </a:effectLst>
        </p:spPr>
      </p:pic>
      <p:pic>
        <p:nvPicPr>
          <p:cNvPr id="37" name="Google Shape;127;p2">
            <a:hlinkClick r:id="" action="ppaction://noaction">
              <a:snd r:embed="rId24" name="s4_18.wav"/>
            </a:hlinkClick>
            <a:extLst>
              <a:ext uri="{FF2B5EF4-FFF2-40B4-BE49-F238E27FC236}">
                <a16:creationId xmlns:a16="http://schemas.microsoft.com/office/drawing/2014/main" id="{7809D80F-5CA0-497E-BEA5-276EBE75E007}"/>
              </a:ext>
            </a:extLst>
          </p:cNvPr>
          <p:cNvPicPr preferRelativeResize="0"/>
          <p:nvPr/>
        </p:nvPicPr>
        <p:blipFill rotWithShape="1">
          <a:blip r:embed="rId7">
            <a:alphaModFix/>
          </a:blip>
          <a:srcRect/>
          <a:stretch/>
        </p:blipFill>
        <p:spPr>
          <a:xfrm>
            <a:off x="6376810" y="6297546"/>
            <a:ext cx="429804" cy="437985"/>
          </a:xfrm>
          <a:prstGeom prst="rect">
            <a:avLst/>
          </a:prstGeom>
          <a:noFill/>
          <a:ln>
            <a:noFill/>
          </a:ln>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5639662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s-AR" sz="3200" b="1" dirty="0" err="1">
                <a:solidFill>
                  <a:srgbClr val="002060"/>
                </a:solidFill>
                <a:latin typeface="Century Gothic"/>
                <a:ea typeface="Century Gothic"/>
                <a:cs typeface="Century Gothic"/>
                <a:sym typeface="Century Gothic"/>
              </a:rPr>
              <a:t>Follow</a:t>
            </a:r>
            <a:r>
              <a:rPr lang="es-AR" sz="3200" b="1" dirty="0">
                <a:solidFill>
                  <a:srgbClr val="002060"/>
                </a:solidFill>
                <a:latin typeface="Century Gothic"/>
                <a:ea typeface="Century Gothic"/>
                <a:cs typeface="Century Gothic"/>
                <a:sym typeface="Century Gothic"/>
              </a:rPr>
              <a:t> up 2: </a:t>
            </a:r>
            <a:endParaRPr lang="es-AR" sz="3200" dirty="0"/>
          </a:p>
        </p:txBody>
      </p:sp>
      <p:graphicFrame>
        <p:nvGraphicFramePr>
          <p:cNvPr id="16" name="Google Shape;258;p34">
            <a:extLst>
              <a:ext uri="{FF2B5EF4-FFF2-40B4-BE49-F238E27FC236}">
                <a16:creationId xmlns:a16="http://schemas.microsoft.com/office/drawing/2014/main" id="{B1B0DA45-0C2C-4AF1-B104-B2D366E539AA}"/>
              </a:ext>
            </a:extLst>
          </p:cNvPr>
          <p:cNvGraphicFramePr/>
          <p:nvPr>
            <p:extLst>
              <p:ext uri="{D42A27DB-BD31-4B8C-83A1-F6EECF244321}">
                <p14:modId xmlns:p14="http://schemas.microsoft.com/office/powerpoint/2010/main" val="2862475126"/>
              </p:ext>
            </p:extLst>
          </p:nvPr>
        </p:nvGraphicFramePr>
        <p:xfrm>
          <a:off x="29757" y="1660690"/>
          <a:ext cx="10840168" cy="3715550"/>
        </p:xfrm>
        <a:graphic>
          <a:graphicData uri="http://schemas.openxmlformats.org/drawingml/2006/table">
            <a:tbl>
              <a:tblPr firstRow="1" bandRow="1">
                <a:noFill/>
              </a:tblPr>
              <a:tblGrid>
                <a:gridCol w="650917">
                  <a:extLst>
                    <a:ext uri="{9D8B030D-6E8A-4147-A177-3AD203B41FA5}">
                      <a16:colId xmlns:a16="http://schemas.microsoft.com/office/drawing/2014/main" val="20000"/>
                    </a:ext>
                  </a:extLst>
                </a:gridCol>
                <a:gridCol w="4178709">
                  <a:extLst>
                    <a:ext uri="{9D8B030D-6E8A-4147-A177-3AD203B41FA5}">
                      <a16:colId xmlns:a16="http://schemas.microsoft.com/office/drawing/2014/main" val="20001"/>
                    </a:ext>
                  </a:extLst>
                </a:gridCol>
                <a:gridCol w="6010542">
                  <a:extLst>
                    <a:ext uri="{9D8B030D-6E8A-4147-A177-3AD203B41FA5}">
                      <a16:colId xmlns:a16="http://schemas.microsoft.com/office/drawing/2014/main" val="2152114246"/>
                    </a:ext>
                  </a:extLst>
                </a:gridCol>
              </a:tblGrid>
              <a:tr h="743110">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9050" cap="flat" cmpd="sng" algn="ctr">
                      <a:solidFill>
                        <a:srgbClr val="33A6A6"/>
                      </a:solidFill>
                      <a:prstDash val="solid"/>
                      <a:round/>
                      <a:headEnd type="none" w="med" len="med"/>
                      <a:tailEnd type="none" w="med" len="med"/>
                    </a:lnL>
                    <a:lnR w="19050" cap="flat" cmpd="sng" algn="ctr">
                      <a:solidFill>
                        <a:srgbClr val="33A6A6"/>
                      </a:solidFill>
                      <a:prstDash val="solid"/>
                      <a:round/>
                      <a:headEnd type="none" w="med" len="med"/>
                      <a:tailEnd type="none" w="med" len="med"/>
                    </a:lnR>
                    <a:lnT w="19050" cap="flat" cmpd="sng" algn="ctr">
                      <a:solidFill>
                        <a:srgbClr val="33A6A6"/>
                      </a:solidFill>
                      <a:prstDash val="solid"/>
                      <a:round/>
                      <a:headEnd type="none" w="med" len="med"/>
                      <a:tailEnd type="none" w="med" len="med"/>
                    </a:lnT>
                    <a:lnB w="19050" cap="flat" cmpd="sng" algn="ctr">
                      <a:solidFill>
                        <a:srgbClr val="33A6A6"/>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lang="en-GB" sz="2800" dirty="0">
                          <a:solidFill>
                            <a:srgbClr val="002060"/>
                          </a:solidFill>
                          <a:latin typeface="Century Gothic" panose="020B0502020202020204" pitchFamily="34" charset="0"/>
                          <a:cs typeface="Arial" panose="020B0604020202020204" pitchFamily="34" charset="0"/>
                        </a:rPr>
                        <a:t>____________  _________</a:t>
                      </a:r>
                    </a:p>
                  </a:txBody>
                  <a:tcPr marL="91450" marR="91450" marT="45725" marB="45725" anchor="ctr">
                    <a:lnL w="19050" cap="flat" cmpd="sng" algn="ctr">
                      <a:solidFill>
                        <a:srgbClr val="33A6A6"/>
                      </a:solidFill>
                      <a:prstDash val="solid"/>
                      <a:round/>
                      <a:headEnd type="none" w="med" len="med"/>
                      <a:tailEnd type="none" w="med" len="med"/>
                    </a:lnL>
                    <a:lnR w="19050" cap="flat" cmpd="sng" algn="ctr">
                      <a:solidFill>
                        <a:srgbClr val="33A6A6"/>
                      </a:solidFill>
                      <a:prstDash val="solid"/>
                      <a:round/>
                      <a:headEnd type="none" w="med" len="med"/>
                      <a:tailEnd type="none" w="med" len="med"/>
                    </a:lnR>
                    <a:lnT w="19050" cap="flat" cmpd="sng" algn="ctr">
                      <a:solidFill>
                        <a:srgbClr val="33A6A6"/>
                      </a:solidFill>
                      <a:prstDash val="solid"/>
                      <a:round/>
                      <a:headEnd type="none" w="med" len="med"/>
                      <a:tailEnd type="none" w="med" len="med"/>
                    </a:lnT>
                    <a:lnB w="19050" cap="flat" cmpd="sng" algn="ctr">
                      <a:solidFill>
                        <a:srgbClr val="33A6A6"/>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lang="en-GB" sz="2800" dirty="0">
                          <a:solidFill>
                            <a:srgbClr val="002060"/>
                          </a:solidFill>
                          <a:latin typeface="Century Gothic" panose="020B0502020202020204" pitchFamily="34" charset="0"/>
                          <a:cs typeface="Arial" panose="020B0604020202020204" pitchFamily="34" charset="0"/>
                        </a:rPr>
                        <a:t>bikes | computers  | words.</a:t>
                      </a:r>
                    </a:p>
                  </a:txBody>
                  <a:tcPr marL="91450" marR="91450" marT="45725" marB="45725" anchor="ctr">
                    <a:lnL w="19050" cap="flat" cmpd="sng" algn="ctr">
                      <a:solidFill>
                        <a:srgbClr val="33A6A6"/>
                      </a:solidFill>
                      <a:prstDash val="solid"/>
                      <a:round/>
                      <a:headEnd type="none" w="med" len="med"/>
                      <a:tailEnd type="none" w="med" len="med"/>
                    </a:lnL>
                    <a:lnR w="19050" cap="flat" cmpd="sng" algn="ctr">
                      <a:solidFill>
                        <a:srgbClr val="33A6A6"/>
                      </a:solidFill>
                      <a:prstDash val="solid"/>
                      <a:round/>
                      <a:headEnd type="none" w="med" len="med"/>
                      <a:tailEnd type="none" w="med" len="med"/>
                    </a:lnR>
                    <a:lnT w="19050" cap="flat" cmpd="sng" algn="ctr">
                      <a:solidFill>
                        <a:srgbClr val="33A6A6"/>
                      </a:solidFill>
                      <a:prstDash val="solid"/>
                      <a:round/>
                      <a:headEnd type="none" w="med" len="med"/>
                      <a:tailEnd type="none" w="med" len="med"/>
                    </a:lnT>
                    <a:lnB w="19050" cap="flat" cmpd="sng" algn="ctr">
                      <a:solidFill>
                        <a:srgbClr val="33A6A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743110">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9050" cap="flat" cmpd="sng" algn="ctr">
                      <a:solidFill>
                        <a:srgbClr val="33A6A6"/>
                      </a:solidFill>
                      <a:prstDash val="solid"/>
                      <a:round/>
                      <a:headEnd type="none" w="med" len="med"/>
                      <a:tailEnd type="none" w="med" len="med"/>
                    </a:lnL>
                    <a:lnR w="19050" cap="flat" cmpd="sng" algn="ctr">
                      <a:solidFill>
                        <a:srgbClr val="33A6A6"/>
                      </a:solidFill>
                      <a:prstDash val="solid"/>
                      <a:round/>
                      <a:headEnd type="none" w="med" len="med"/>
                      <a:tailEnd type="none" w="med" len="med"/>
                    </a:lnR>
                    <a:lnT w="19050" cap="flat" cmpd="sng" algn="ctr">
                      <a:solidFill>
                        <a:srgbClr val="33A6A6"/>
                      </a:solidFill>
                      <a:prstDash val="solid"/>
                      <a:round/>
                      <a:headEnd type="none" w="med" len="med"/>
                      <a:tailEnd type="none" w="med" len="med"/>
                    </a:lnT>
                    <a:lnB w="19050" cap="flat" cmpd="sng" algn="ctr">
                      <a:solidFill>
                        <a:srgbClr val="33A6A6"/>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lang="en-GB" sz="2800" dirty="0">
                          <a:solidFill>
                            <a:srgbClr val="002060"/>
                          </a:solidFill>
                          <a:latin typeface="Century Gothic" panose="020B0502020202020204" pitchFamily="34" charset="0"/>
                          <a:cs typeface="Arial" panose="020B0604020202020204" pitchFamily="34" charset="0"/>
                        </a:rPr>
                        <a:t>_________ _______ big</a:t>
                      </a:r>
                    </a:p>
                  </a:txBody>
                  <a:tcPr marL="91450" marR="91450" marT="45725" marB="45725" anchor="ctr">
                    <a:lnL w="19050" cap="flat" cmpd="sng" algn="ctr">
                      <a:solidFill>
                        <a:srgbClr val="33A6A6"/>
                      </a:solidFill>
                      <a:prstDash val="solid"/>
                      <a:round/>
                      <a:headEnd type="none" w="med" len="med"/>
                      <a:tailEnd type="none" w="med" len="med"/>
                    </a:lnL>
                    <a:lnR w="19050" cap="flat" cmpd="sng" algn="ctr">
                      <a:solidFill>
                        <a:srgbClr val="33A6A6"/>
                      </a:solidFill>
                      <a:prstDash val="solid"/>
                      <a:round/>
                      <a:headEnd type="none" w="med" len="med"/>
                      <a:tailEnd type="none" w="med" len="med"/>
                    </a:lnR>
                    <a:lnT w="19050" cap="flat" cmpd="sng" algn="ctr">
                      <a:solidFill>
                        <a:srgbClr val="33A6A6"/>
                      </a:solidFill>
                      <a:prstDash val="solid"/>
                      <a:round/>
                      <a:headEnd type="none" w="med" len="med"/>
                      <a:tailEnd type="none" w="med" len="med"/>
                    </a:lnT>
                    <a:lnB w="19050" cap="flat" cmpd="sng" algn="ctr">
                      <a:solidFill>
                        <a:srgbClr val="33A6A6"/>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lang="en-GB" sz="2800" dirty="0">
                          <a:solidFill>
                            <a:srgbClr val="002060"/>
                          </a:solidFill>
                          <a:latin typeface="Century Gothic" panose="020B0502020202020204" pitchFamily="34" charset="0"/>
                          <a:cs typeface="Arial" panose="020B0604020202020204" pitchFamily="34" charset="0"/>
                        </a:rPr>
                        <a:t>church | museum | square.</a:t>
                      </a:r>
                    </a:p>
                  </a:txBody>
                  <a:tcPr marL="91450" marR="91450" marT="45725" marB="45725" anchor="ctr">
                    <a:lnL w="19050" cap="flat" cmpd="sng" algn="ctr">
                      <a:solidFill>
                        <a:srgbClr val="33A6A6"/>
                      </a:solidFill>
                      <a:prstDash val="solid"/>
                      <a:round/>
                      <a:headEnd type="none" w="med" len="med"/>
                      <a:tailEnd type="none" w="med" len="med"/>
                    </a:lnL>
                    <a:lnR w="19050" cap="flat" cmpd="sng" algn="ctr">
                      <a:solidFill>
                        <a:srgbClr val="33A6A6"/>
                      </a:solidFill>
                      <a:prstDash val="solid"/>
                      <a:round/>
                      <a:headEnd type="none" w="med" len="med"/>
                      <a:tailEnd type="none" w="med" len="med"/>
                    </a:lnR>
                    <a:lnT w="19050" cap="flat" cmpd="sng" algn="ctr">
                      <a:solidFill>
                        <a:srgbClr val="33A6A6"/>
                      </a:solidFill>
                      <a:prstDash val="solid"/>
                      <a:round/>
                      <a:headEnd type="none" w="med" len="med"/>
                      <a:tailEnd type="none" w="med" len="med"/>
                    </a:lnT>
                    <a:lnB w="19050" cap="flat" cmpd="sng" algn="ctr">
                      <a:solidFill>
                        <a:srgbClr val="33A6A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743110">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9050" cap="flat" cmpd="sng" algn="ctr">
                      <a:solidFill>
                        <a:srgbClr val="33A6A6"/>
                      </a:solidFill>
                      <a:prstDash val="solid"/>
                      <a:round/>
                      <a:headEnd type="none" w="med" len="med"/>
                      <a:tailEnd type="none" w="med" len="med"/>
                    </a:lnL>
                    <a:lnR w="19050" cap="flat" cmpd="sng" algn="ctr">
                      <a:solidFill>
                        <a:srgbClr val="33A6A6"/>
                      </a:solidFill>
                      <a:prstDash val="solid"/>
                      <a:round/>
                      <a:headEnd type="none" w="med" len="med"/>
                      <a:tailEnd type="none" w="med" len="med"/>
                    </a:lnR>
                    <a:lnT w="19050" cap="flat" cmpd="sng" algn="ctr">
                      <a:solidFill>
                        <a:srgbClr val="33A6A6"/>
                      </a:solidFill>
                      <a:prstDash val="solid"/>
                      <a:round/>
                      <a:headEnd type="none" w="med" len="med"/>
                      <a:tailEnd type="none" w="med" len="med"/>
                    </a:lnT>
                    <a:lnB w="19050" cap="flat" cmpd="sng" algn="ctr">
                      <a:solidFill>
                        <a:srgbClr val="33A6A6"/>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lang="en-GB" sz="2800" dirty="0">
                          <a:solidFill>
                            <a:srgbClr val="002060"/>
                          </a:solidFill>
                          <a:latin typeface="Century Gothic" panose="020B0502020202020204" pitchFamily="34" charset="0"/>
                          <a:cs typeface="Arial" panose="020B0604020202020204" pitchFamily="34" charset="0"/>
                        </a:rPr>
                        <a:t>___________  _______  </a:t>
                      </a:r>
                    </a:p>
                  </a:txBody>
                  <a:tcPr marL="91450" marR="91450" marT="45725" marB="45725" anchor="ctr">
                    <a:lnL w="19050" cap="flat" cmpd="sng" algn="ctr">
                      <a:solidFill>
                        <a:srgbClr val="33A6A6"/>
                      </a:solidFill>
                      <a:prstDash val="solid"/>
                      <a:round/>
                      <a:headEnd type="none" w="med" len="med"/>
                      <a:tailEnd type="none" w="med" len="med"/>
                    </a:lnL>
                    <a:lnR w="19050" cap="flat" cmpd="sng" algn="ctr">
                      <a:solidFill>
                        <a:srgbClr val="33A6A6"/>
                      </a:solidFill>
                      <a:prstDash val="solid"/>
                      <a:round/>
                      <a:headEnd type="none" w="med" len="med"/>
                      <a:tailEnd type="none" w="med" len="med"/>
                    </a:lnR>
                    <a:lnT w="19050" cap="flat" cmpd="sng" algn="ctr">
                      <a:solidFill>
                        <a:srgbClr val="33A6A6"/>
                      </a:solidFill>
                      <a:prstDash val="solid"/>
                      <a:round/>
                      <a:headEnd type="none" w="med" len="med"/>
                      <a:tailEnd type="none" w="med" len="med"/>
                    </a:lnT>
                    <a:lnB w="19050" cap="flat" cmpd="sng" algn="ctr">
                      <a:solidFill>
                        <a:srgbClr val="33A6A6"/>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lang="en-GB" sz="2800" dirty="0">
                          <a:solidFill>
                            <a:srgbClr val="002060"/>
                          </a:solidFill>
                          <a:latin typeface="Century Gothic" panose="020B0502020202020204" pitchFamily="34" charset="0"/>
                          <a:cs typeface="Arial" panose="020B0604020202020204" pitchFamily="34" charset="0"/>
                        </a:rPr>
                        <a:t>stadium |squares| parks.</a:t>
                      </a:r>
                    </a:p>
                  </a:txBody>
                  <a:tcPr marL="91450" marR="91450" marT="45725" marB="45725" anchor="ctr">
                    <a:lnL w="19050" cap="flat" cmpd="sng" algn="ctr">
                      <a:solidFill>
                        <a:srgbClr val="33A6A6"/>
                      </a:solidFill>
                      <a:prstDash val="solid"/>
                      <a:round/>
                      <a:headEnd type="none" w="med" len="med"/>
                      <a:tailEnd type="none" w="med" len="med"/>
                    </a:lnL>
                    <a:lnR w="19050" cap="flat" cmpd="sng" algn="ctr">
                      <a:solidFill>
                        <a:srgbClr val="33A6A6"/>
                      </a:solidFill>
                      <a:prstDash val="solid"/>
                      <a:round/>
                      <a:headEnd type="none" w="med" len="med"/>
                      <a:tailEnd type="none" w="med" len="med"/>
                    </a:lnR>
                    <a:lnT w="19050" cap="flat" cmpd="sng" algn="ctr">
                      <a:solidFill>
                        <a:srgbClr val="33A6A6"/>
                      </a:solidFill>
                      <a:prstDash val="solid"/>
                      <a:round/>
                      <a:headEnd type="none" w="med" len="med"/>
                      <a:tailEnd type="none" w="med" len="med"/>
                    </a:lnT>
                    <a:lnB w="19050" cap="flat" cmpd="sng" algn="ctr">
                      <a:solidFill>
                        <a:srgbClr val="33A6A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743110">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9050" cap="flat" cmpd="sng" algn="ctr">
                      <a:solidFill>
                        <a:srgbClr val="33A6A6"/>
                      </a:solidFill>
                      <a:prstDash val="solid"/>
                      <a:round/>
                      <a:headEnd type="none" w="med" len="med"/>
                      <a:tailEnd type="none" w="med" len="med"/>
                    </a:lnL>
                    <a:lnR w="19050" cap="flat" cmpd="sng" algn="ctr">
                      <a:solidFill>
                        <a:srgbClr val="33A6A6"/>
                      </a:solidFill>
                      <a:prstDash val="solid"/>
                      <a:round/>
                      <a:headEnd type="none" w="med" len="med"/>
                      <a:tailEnd type="none" w="med" len="med"/>
                    </a:lnR>
                    <a:lnT w="19050" cap="flat" cmpd="sng" algn="ctr">
                      <a:solidFill>
                        <a:srgbClr val="33A6A6"/>
                      </a:solidFill>
                      <a:prstDash val="solid"/>
                      <a:round/>
                      <a:headEnd type="none" w="med" len="med"/>
                      <a:tailEnd type="none" w="med" len="med"/>
                    </a:lnT>
                    <a:lnB w="19050" cap="flat" cmpd="sng" algn="ctr">
                      <a:solidFill>
                        <a:srgbClr val="33A6A6"/>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lang="en-GB" sz="2800" dirty="0">
                          <a:solidFill>
                            <a:srgbClr val="002060"/>
                          </a:solidFill>
                          <a:latin typeface="Century Gothic" panose="020B0502020202020204" pitchFamily="34" charset="0"/>
                          <a:cs typeface="Arial" panose="020B0604020202020204" pitchFamily="34" charset="0"/>
                        </a:rPr>
                        <a:t>_________ _______  </a:t>
                      </a:r>
                    </a:p>
                  </a:txBody>
                  <a:tcPr marL="91450" marR="91450" marT="45725" marB="45725" anchor="ctr">
                    <a:lnL w="19050" cap="flat" cmpd="sng" algn="ctr">
                      <a:solidFill>
                        <a:srgbClr val="33A6A6"/>
                      </a:solidFill>
                      <a:prstDash val="solid"/>
                      <a:round/>
                      <a:headEnd type="none" w="med" len="med"/>
                      <a:tailEnd type="none" w="med" len="med"/>
                    </a:lnL>
                    <a:lnR w="19050" cap="flat" cmpd="sng" algn="ctr">
                      <a:solidFill>
                        <a:srgbClr val="33A6A6"/>
                      </a:solidFill>
                      <a:prstDash val="solid"/>
                      <a:round/>
                      <a:headEnd type="none" w="med" len="med"/>
                      <a:tailEnd type="none" w="med" len="med"/>
                    </a:lnR>
                    <a:lnT w="19050" cap="flat" cmpd="sng" algn="ctr">
                      <a:solidFill>
                        <a:srgbClr val="33A6A6"/>
                      </a:solidFill>
                      <a:prstDash val="solid"/>
                      <a:round/>
                      <a:headEnd type="none" w="med" len="med"/>
                      <a:tailEnd type="none" w="med" len="med"/>
                    </a:lnT>
                    <a:lnB w="19050" cap="flat" cmpd="sng" algn="ctr">
                      <a:solidFill>
                        <a:srgbClr val="33A6A6"/>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lang="en-GB" sz="2800" dirty="0">
                          <a:solidFill>
                            <a:srgbClr val="002060"/>
                          </a:solidFill>
                          <a:latin typeface="Century Gothic" panose="020B0502020202020204" pitchFamily="34" charset="0"/>
                          <a:cs typeface="Arial" panose="020B0604020202020204" pitchFamily="34" charset="0"/>
                        </a:rPr>
                        <a:t>dogs| horses |  bikes.</a:t>
                      </a:r>
                    </a:p>
                  </a:txBody>
                  <a:tcPr marL="91450" marR="91450" marT="45725" marB="45725" anchor="ctr">
                    <a:lnL w="19050" cap="flat" cmpd="sng" algn="ctr">
                      <a:solidFill>
                        <a:srgbClr val="33A6A6"/>
                      </a:solidFill>
                      <a:prstDash val="solid"/>
                      <a:round/>
                      <a:headEnd type="none" w="med" len="med"/>
                      <a:tailEnd type="none" w="med" len="med"/>
                    </a:lnL>
                    <a:lnR w="19050" cap="flat" cmpd="sng" algn="ctr">
                      <a:solidFill>
                        <a:srgbClr val="33A6A6"/>
                      </a:solidFill>
                      <a:prstDash val="solid"/>
                      <a:round/>
                      <a:headEnd type="none" w="med" len="med"/>
                      <a:tailEnd type="none" w="med" len="med"/>
                    </a:lnR>
                    <a:lnT w="19050" cap="flat" cmpd="sng" algn="ctr">
                      <a:solidFill>
                        <a:srgbClr val="33A6A6"/>
                      </a:solidFill>
                      <a:prstDash val="solid"/>
                      <a:round/>
                      <a:headEnd type="none" w="med" len="med"/>
                      <a:tailEnd type="none" w="med" len="med"/>
                    </a:lnT>
                    <a:lnB w="19050" cap="flat" cmpd="sng" algn="ctr">
                      <a:solidFill>
                        <a:srgbClr val="33A6A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743110">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9050" cap="flat" cmpd="sng" algn="ctr">
                      <a:solidFill>
                        <a:srgbClr val="33A6A6"/>
                      </a:solidFill>
                      <a:prstDash val="solid"/>
                      <a:round/>
                      <a:headEnd type="none" w="med" len="med"/>
                      <a:tailEnd type="none" w="med" len="med"/>
                    </a:lnL>
                    <a:lnR w="19050" cap="flat" cmpd="sng" algn="ctr">
                      <a:solidFill>
                        <a:srgbClr val="33A6A6"/>
                      </a:solidFill>
                      <a:prstDash val="solid"/>
                      <a:round/>
                      <a:headEnd type="none" w="med" len="med"/>
                      <a:tailEnd type="none" w="med" len="med"/>
                    </a:lnR>
                    <a:lnT w="19050" cap="flat" cmpd="sng" algn="ctr">
                      <a:solidFill>
                        <a:srgbClr val="33A6A6"/>
                      </a:solidFill>
                      <a:prstDash val="solid"/>
                      <a:round/>
                      <a:headEnd type="none" w="med" len="med"/>
                      <a:tailEnd type="none" w="med" len="med"/>
                    </a:lnT>
                    <a:lnB w="19050" cap="flat" cmpd="sng" algn="ctr">
                      <a:solidFill>
                        <a:srgbClr val="33A6A6"/>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lang="en-GB" sz="2800" dirty="0">
                          <a:solidFill>
                            <a:srgbClr val="002060"/>
                          </a:solidFill>
                          <a:latin typeface="Century Gothic" panose="020B0502020202020204" pitchFamily="34" charset="0"/>
                          <a:cs typeface="Arial" panose="020B0604020202020204" pitchFamily="34" charset="0"/>
                        </a:rPr>
                        <a:t>_________ _______  </a:t>
                      </a:r>
                    </a:p>
                  </a:txBody>
                  <a:tcPr marL="91450" marR="91450" marT="45725" marB="45725" anchor="ctr">
                    <a:lnL w="19050" cap="flat" cmpd="sng" algn="ctr">
                      <a:solidFill>
                        <a:srgbClr val="33A6A6"/>
                      </a:solidFill>
                      <a:prstDash val="solid"/>
                      <a:round/>
                      <a:headEnd type="none" w="med" len="med"/>
                      <a:tailEnd type="none" w="med" len="med"/>
                    </a:lnL>
                    <a:lnR w="19050" cap="flat" cmpd="sng" algn="ctr">
                      <a:solidFill>
                        <a:srgbClr val="33A6A6"/>
                      </a:solidFill>
                      <a:prstDash val="solid"/>
                      <a:round/>
                      <a:headEnd type="none" w="med" len="med"/>
                      <a:tailEnd type="none" w="med" len="med"/>
                    </a:lnR>
                    <a:lnT w="19050" cap="flat" cmpd="sng" algn="ctr">
                      <a:solidFill>
                        <a:srgbClr val="33A6A6"/>
                      </a:solidFill>
                      <a:prstDash val="solid"/>
                      <a:round/>
                      <a:headEnd type="none" w="med" len="med"/>
                      <a:tailEnd type="none" w="med" len="med"/>
                    </a:lnT>
                    <a:lnB w="19050" cap="flat" cmpd="sng" algn="ctr">
                      <a:solidFill>
                        <a:srgbClr val="33A6A6"/>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lang="en-GB" sz="2800" dirty="0">
                          <a:solidFill>
                            <a:srgbClr val="002060"/>
                          </a:solidFill>
                          <a:latin typeface="Century Gothic" panose="020B0502020202020204" pitchFamily="34" charset="0"/>
                          <a:cs typeface="Arial" panose="020B0604020202020204" pitchFamily="34" charset="0"/>
                        </a:rPr>
                        <a:t>classrooms | cities |  rooms.</a:t>
                      </a:r>
                    </a:p>
                  </a:txBody>
                  <a:tcPr marL="91450" marR="91450" marT="45725" marB="45725" anchor="ctr">
                    <a:lnL w="19050" cap="flat" cmpd="sng" algn="ctr">
                      <a:solidFill>
                        <a:srgbClr val="33A6A6"/>
                      </a:solidFill>
                      <a:prstDash val="solid"/>
                      <a:round/>
                      <a:headEnd type="none" w="med" len="med"/>
                      <a:tailEnd type="none" w="med" len="med"/>
                    </a:lnL>
                    <a:lnR w="19050" cap="flat" cmpd="sng" algn="ctr">
                      <a:solidFill>
                        <a:srgbClr val="33A6A6"/>
                      </a:solidFill>
                      <a:prstDash val="solid"/>
                      <a:round/>
                      <a:headEnd type="none" w="med" len="med"/>
                      <a:tailEnd type="none" w="med" len="med"/>
                    </a:lnR>
                    <a:lnT w="19050" cap="flat" cmpd="sng" algn="ctr">
                      <a:solidFill>
                        <a:srgbClr val="33A6A6"/>
                      </a:solidFill>
                      <a:prstDash val="solid"/>
                      <a:round/>
                      <a:headEnd type="none" w="med" len="med"/>
                      <a:tailEnd type="none" w="med" len="med"/>
                    </a:lnT>
                    <a:lnB w="19050" cap="flat" cmpd="sng" algn="ctr">
                      <a:solidFill>
                        <a:srgbClr val="33A6A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31479062"/>
                  </a:ext>
                </a:extLst>
              </a:tr>
            </a:tbl>
          </a:graphicData>
        </a:graphic>
      </p:graphicFrame>
      <p:sp>
        <p:nvSpPr>
          <p:cNvPr id="26" name="Rectangle 25">
            <a:hlinkClick r:id="" action="ppaction://noaction">
              <a:snd r:embed="rId3" name="s5_2.wav"/>
            </a:hlinkClick>
            <a:extLst>
              <a:ext uri="{FF2B5EF4-FFF2-40B4-BE49-F238E27FC236}">
                <a16:creationId xmlns:a16="http://schemas.microsoft.com/office/drawing/2014/main" id="{CC1390EA-DBDC-44BB-AF31-3171DCEB6E63}"/>
              </a:ext>
            </a:extLst>
          </p:cNvPr>
          <p:cNvSpPr/>
          <p:nvPr/>
        </p:nvSpPr>
        <p:spPr>
          <a:xfrm>
            <a:off x="262044" y="1773820"/>
            <a:ext cx="401766" cy="408425"/>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a:t>
            </a:r>
          </a:p>
        </p:txBody>
      </p:sp>
      <p:sp>
        <p:nvSpPr>
          <p:cNvPr id="27" name="Rectangle 26">
            <a:hlinkClick r:id="" action="ppaction://noaction">
              <a:snd r:embed="rId4" name="s5_3.wav"/>
            </a:hlinkClick>
            <a:extLst>
              <a:ext uri="{FF2B5EF4-FFF2-40B4-BE49-F238E27FC236}">
                <a16:creationId xmlns:a16="http://schemas.microsoft.com/office/drawing/2014/main" id="{8D08712C-3E8A-4930-8173-0AF0D304243C}"/>
              </a:ext>
            </a:extLst>
          </p:cNvPr>
          <p:cNvSpPr/>
          <p:nvPr/>
        </p:nvSpPr>
        <p:spPr>
          <a:xfrm>
            <a:off x="262044" y="2493167"/>
            <a:ext cx="401766" cy="408425"/>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28" name="Rectangle 27">
            <a:hlinkClick r:id="" action="ppaction://noaction">
              <a:snd r:embed="rId5" name="s5_4.wav"/>
            </a:hlinkClick>
            <a:extLst>
              <a:ext uri="{FF2B5EF4-FFF2-40B4-BE49-F238E27FC236}">
                <a16:creationId xmlns:a16="http://schemas.microsoft.com/office/drawing/2014/main" id="{83F0D76F-E724-4F78-945B-5396A1A0A6CA}"/>
              </a:ext>
            </a:extLst>
          </p:cNvPr>
          <p:cNvSpPr/>
          <p:nvPr/>
        </p:nvSpPr>
        <p:spPr>
          <a:xfrm>
            <a:off x="262044" y="3240833"/>
            <a:ext cx="401766" cy="408425"/>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29" name="Rectangle 28">
            <a:hlinkClick r:id="" action="ppaction://noaction">
              <a:snd r:embed="rId6" name="s5_5.wav"/>
            </a:hlinkClick>
            <a:extLst>
              <a:ext uri="{FF2B5EF4-FFF2-40B4-BE49-F238E27FC236}">
                <a16:creationId xmlns:a16="http://schemas.microsoft.com/office/drawing/2014/main" id="{5BF6C1A2-1DCE-4613-A0B6-7AC22FA8DC22}"/>
              </a:ext>
            </a:extLst>
          </p:cNvPr>
          <p:cNvSpPr/>
          <p:nvPr/>
        </p:nvSpPr>
        <p:spPr>
          <a:xfrm>
            <a:off x="262044" y="3961249"/>
            <a:ext cx="401766" cy="408425"/>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37" name="Rectangle 36">
            <a:hlinkClick r:id="" action="ppaction://noaction">
              <a:snd r:embed="rId7" name="s5_6.wav"/>
            </a:hlinkClick>
            <a:extLst>
              <a:ext uri="{FF2B5EF4-FFF2-40B4-BE49-F238E27FC236}">
                <a16:creationId xmlns:a16="http://schemas.microsoft.com/office/drawing/2014/main" id="{0435E58E-B510-4C3B-91A6-6D037920904D}"/>
              </a:ext>
            </a:extLst>
          </p:cNvPr>
          <p:cNvSpPr/>
          <p:nvPr/>
        </p:nvSpPr>
        <p:spPr>
          <a:xfrm>
            <a:off x="262044" y="4731487"/>
            <a:ext cx="401766" cy="408425"/>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42" name="TextBox 41">
            <a:extLst>
              <a:ext uri="{FF2B5EF4-FFF2-40B4-BE49-F238E27FC236}">
                <a16:creationId xmlns:a16="http://schemas.microsoft.com/office/drawing/2014/main" id="{49E9F148-8DE8-42C2-9A5A-D59EC1AE8F4C}"/>
              </a:ext>
            </a:extLst>
          </p:cNvPr>
          <p:cNvSpPr txBox="1"/>
          <p:nvPr/>
        </p:nvSpPr>
        <p:spPr>
          <a:xfrm>
            <a:off x="772841" y="1806702"/>
            <a:ext cx="1927131"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solidFill>
                  <a:srgbClr val="92D050"/>
                </a:solidFill>
                <a:latin typeface="Segoe Print" panose="02000600000000000000" pitchFamily="2" charset="0"/>
              </a:rPr>
              <a:t>T</a:t>
            </a:r>
            <a:r>
              <a:rPr kumimoji="0" lang="en-GB" sz="2800" b="1" i="0" u="none" strike="noStrike" kern="1200" cap="none" spc="0" normalizeH="0" baseline="0" noProof="0" dirty="0">
                <a:ln>
                  <a:noFill/>
                </a:ln>
                <a:solidFill>
                  <a:srgbClr val="92D050"/>
                </a:solidFill>
                <a:effectLst/>
                <a:uLnTx/>
                <a:uFillTx/>
                <a:latin typeface="Segoe Print" panose="02000600000000000000" pitchFamily="2" charset="0"/>
                <a:ea typeface="+mn-ea"/>
                <a:cs typeface="+mn-cs"/>
              </a:rPr>
              <a:t>here are</a:t>
            </a:r>
          </a:p>
        </p:txBody>
      </p:sp>
      <p:sp>
        <p:nvSpPr>
          <p:cNvPr id="43" name="TextBox 42">
            <a:extLst>
              <a:ext uri="{FF2B5EF4-FFF2-40B4-BE49-F238E27FC236}">
                <a16:creationId xmlns:a16="http://schemas.microsoft.com/office/drawing/2014/main" id="{FB343BD0-D2E9-43AB-979B-23FE6B2BA8AF}"/>
              </a:ext>
            </a:extLst>
          </p:cNvPr>
          <p:cNvSpPr txBox="1"/>
          <p:nvPr/>
        </p:nvSpPr>
        <p:spPr>
          <a:xfrm>
            <a:off x="3301873" y="1839135"/>
            <a:ext cx="99418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92D050"/>
                </a:solidFill>
                <a:latin typeface="Segoe Print" panose="02000600000000000000" pitchFamily="2" charset="0"/>
              </a:rPr>
              <a:t>three</a:t>
            </a:r>
            <a:endParaRPr kumimoji="0" lang="en-GB" sz="2400" b="1" i="0" u="none" strike="noStrike" kern="1200" cap="none" spc="0" normalizeH="0" baseline="0" noProof="0" dirty="0">
              <a:ln>
                <a:noFill/>
              </a:ln>
              <a:solidFill>
                <a:srgbClr val="92D050"/>
              </a:solidFill>
              <a:effectLst/>
              <a:uLnTx/>
              <a:uFillTx/>
              <a:latin typeface="Segoe Print" panose="02000600000000000000" pitchFamily="2" charset="0"/>
              <a:ea typeface="+mn-ea"/>
              <a:cs typeface="+mn-cs"/>
            </a:endParaRPr>
          </a:p>
        </p:txBody>
      </p:sp>
      <p:sp>
        <p:nvSpPr>
          <p:cNvPr id="44" name="TextBox 43">
            <a:extLst>
              <a:ext uri="{FF2B5EF4-FFF2-40B4-BE49-F238E27FC236}">
                <a16:creationId xmlns:a16="http://schemas.microsoft.com/office/drawing/2014/main" id="{FC3E19E8-7418-4665-A407-3F341DC92D80}"/>
              </a:ext>
            </a:extLst>
          </p:cNvPr>
          <p:cNvSpPr txBox="1"/>
          <p:nvPr/>
        </p:nvSpPr>
        <p:spPr>
          <a:xfrm>
            <a:off x="821349" y="2583989"/>
            <a:ext cx="1592607"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92D050"/>
                </a:solidFill>
                <a:effectLst/>
                <a:uLnTx/>
                <a:uFillTx/>
                <a:latin typeface="Segoe Print" panose="02000600000000000000" pitchFamily="2" charset="0"/>
                <a:ea typeface="+mn-ea"/>
                <a:cs typeface="+mn-cs"/>
              </a:rPr>
              <a:t>There is </a:t>
            </a:r>
          </a:p>
        </p:txBody>
      </p:sp>
      <p:sp>
        <p:nvSpPr>
          <p:cNvPr id="45" name="TextBox 44">
            <a:extLst>
              <a:ext uri="{FF2B5EF4-FFF2-40B4-BE49-F238E27FC236}">
                <a16:creationId xmlns:a16="http://schemas.microsoft.com/office/drawing/2014/main" id="{C42DE70C-1208-49E3-AE48-E5D6D78F079A}"/>
              </a:ext>
            </a:extLst>
          </p:cNvPr>
          <p:cNvSpPr txBox="1"/>
          <p:nvPr/>
        </p:nvSpPr>
        <p:spPr>
          <a:xfrm>
            <a:off x="2928376" y="2551287"/>
            <a:ext cx="39466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Segoe Print" panose="02000600000000000000" pitchFamily="2" charset="0"/>
                <a:ea typeface="+mn-ea"/>
                <a:cs typeface="+mn-cs"/>
              </a:rPr>
              <a:t>a</a:t>
            </a:r>
          </a:p>
        </p:txBody>
      </p:sp>
      <p:sp>
        <p:nvSpPr>
          <p:cNvPr id="48" name="TextBox 47">
            <a:extLst>
              <a:ext uri="{FF2B5EF4-FFF2-40B4-BE49-F238E27FC236}">
                <a16:creationId xmlns:a16="http://schemas.microsoft.com/office/drawing/2014/main" id="{01FDE6CD-D664-42CC-88AD-C7ED5FF6833E}"/>
              </a:ext>
            </a:extLst>
          </p:cNvPr>
          <p:cNvSpPr txBox="1"/>
          <p:nvPr/>
        </p:nvSpPr>
        <p:spPr>
          <a:xfrm>
            <a:off x="811316" y="3284478"/>
            <a:ext cx="2023235"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solidFill>
                  <a:srgbClr val="92D050"/>
                </a:solidFill>
                <a:latin typeface="Segoe Print" panose="02000600000000000000" pitchFamily="2" charset="0"/>
              </a:rPr>
              <a:t>T</a:t>
            </a:r>
            <a:r>
              <a:rPr kumimoji="0" lang="en-GB" sz="2800" b="1" i="0" u="none" strike="noStrike" kern="1200" cap="none" spc="0" normalizeH="0" baseline="0" noProof="0" dirty="0">
                <a:ln>
                  <a:noFill/>
                </a:ln>
                <a:solidFill>
                  <a:srgbClr val="92D050"/>
                </a:solidFill>
                <a:effectLst/>
                <a:uLnTx/>
                <a:uFillTx/>
                <a:latin typeface="Segoe Print" panose="02000600000000000000" pitchFamily="2" charset="0"/>
                <a:ea typeface="+mn-ea"/>
                <a:cs typeface="+mn-cs"/>
              </a:rPr>
              <a:t>here are</a:t>
            </a:r>
          </a:p>
        </p:txBody>
      </p:sp>
      <p:pic>
        <p:nvPicPr>
          <p:cNvPr id="54" name="Google Shape;221;p10">
            <a:extLst>
              <a:ext uri="{FF2B5EF4-FFF2-40B4-BE49-F238E27FC236}">
                <a16:creationId xmlns:a16="http://schemas.microsoft.com/office/drawing/2014/main" id="{2288FA91-79F9-4C7A-8ACD-71B2054D0953}"/>
              </a:ext>
            </a:extLst>
          </p:cNvPr>
          <p:cNvPicPr preferRelativeResize="0"/>
          <p:nvPr/>
        </p:nvPicPr>
        <p:blipFill rotWithShape="1">
          <a:blip r:embed="rId8">
            <a:alphaModFix/>
          </a:blip>
          <a:srcRect/>
          <a:stretch/>
        </p:blipFill>
        <p:spPr>
          <a:xfrm>
            <a:off x="10869925" y="-171450"/>
            <a:ext cx="1166103" cy="1183191"/>
          </a:xfrm>
          <a:prstGeom prst="rect">
            <a:avLst/>
          </a:prstGeom>
          <a:noFill/>
          <a:ln>
            <a:noFill/>
          </a:ln>
        </p:spPr>
      </p:pic>
      <p:sp>
        <p:nvSpPr>
          <p:cNvPr id="55" name="Title 1">
            <a:extLst>
              <a:ext uri="{FF2B5EF4-FFF2-40B4-BE49-F238E27FC236}">
                <a16:creationId xmlns:a16="http://schemas.microsoft.com/office/drawing/2014/main" id="{D226C719-8062-4737-B120-616CC8588BAA}"/>
              </a:ext>
            </a:extLst>
          </p:cNvPr>
          <p:cNvSpPr txBox="1">
            <a:spLocks/>
          </p:cNvSpPr>
          <p:nvPr/>
        </p:nvSpPr>
        <p:spPr>
          <a:xfrm>
            <a:off x="10774017" y="808383"/>
            <a:ext cx="1291067" cy="369332"/>
          </a:xfrm>
          <a:prstGeom prst="rect">
            <a:avLst/>
          </a:prstGeom>
          <a:solidFill>
            <a:srgbClr val="91EAD2"/>
          </a:solidFill>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escuchar</a:t>
            </a:r>
          </a:p>
        </p:txBody>
      </p:sp>
      <p:sp>
        <p:nvSpPr>
          <p:cNvPr id="3" name="Google Shape;167;p2">
            <a:extLst>
              <a:ext uri="{FF2B5EF4-FFF2-40B4-BE49-F238E27FC236}">
                <a16:creationId xmlns:a16="http://schemas.microsoft.com/office/drawing/2014/main" id="{67B0EC7D-ED51-AF71-050D-596A5C564E44}"/>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 name="Rectangle: Rounded Corners 4">
            <a:extLst>
              <a:ext uri="{FF2B5EF4-FFF2-40B4-BE49-F238E27FC236}">
                <a16:creationId xmlns:a16="http://schemas.microsoft.com/office/drawing/2014/main" id="{6625541D-5113-FB64-4735-3268BADC3C85}"/>
              </a:ext>
            </a:extLst>
          </p:cNvPr>
          <p:cNvSpPr/>
          <p:nvPr/>
        </p:nvSpPr>
        <p:spPr>
          <a:xfrm>
            <a:off x="6125665" y="1891726"/>
            <a:ext cx="2064745" cy="353171"/>
          </a:xfrm>
          <a:prstGeom prst="round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74FCCF98-1AF8-1E31-6BE8-8DCBC652EE7B}"/>
              </a:ext>
            </a:extLst>
          </p:cNvPr>
          <p:cNvSpPr txBox="1"/>
          <p:nvPr/>
        </p:nvSpPr>
        <p:spPr>
          <a:xfrm>
            <a:off x="3034884" y="3283984"/>
            <a:ext cx="2023235"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solidFill>
                  <a:srgbClr val="92D050"/>
                </a:solidFill>
                <a:latin typeface="Segoe Print" panose="02000600000000000000" pitchFamily="2" charset="0"/>
              </a:rPr>
              <a:t>five</a:t>
            </a:r>
            <a:endParaRPr kumimoji="0" lang="en-GB" sz="2800" b="1" i="0" u="none" strike="noStrike" kern="1200" cap="none" spc="0" normalizeH="0" baseline="0" noProof="0" dirty="0">
              <a:ln>
                <a:noFill/>
              </a:ln>
              <a:solidFill>
                <a:srgbClr val="92D050"/>
              </a:solidFill>
              <a:effectLst/>
              <a:uLnTx/>
              <a:uFillTx/>
              <a:latin typeface="Segoe Print" panose="02000600000000000000" pitchFamily="2" charset="0"/>
              <a:ea typeface="+mn-ea"/>
              <a:cs typeface="+mn-cs"/>
            </a:endParaRPr>
          </a:p>
        </p:txBody>
      </p:sp>
      <p:sp>
        <p:nvSpPr>
          <p:cNvPr id="9" name="TextBox 8">
            <a:extLst>
              <a:ext uri="{FF2B5EF4-FFF2-40B4-BE49-F238E27FC236}">
                <a16:creationId xmlns:a16="http://schemas.microsoft.com/office/drawing/2014/main" id="{1EDAFBAA-FE34-4582-7826-A9F64D799C7B}"/>
              </a:ext>
            </a:extLst>
          </p:cNvPr>
          <p:cNvSpPr txBox="1"/>
          <p:nvPr/>
        </p:nvSpPr>
        <p:spPr>
          <a:xfrm>
            <a:off x="685601" y="4027708"/>
            <a:ext cx="2023235"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solidFill>
                  <a:srgbClr val="92D050"/>
                </a:solidFill>
                <a:latin typeface="Segoe Print" panose="02000600000000000000" pitchFamily="2" charset="0"/>
              </a:rPr>
              <a:t>T</a:t>
            </a:r>
            <a:r>
              <a:rPr kumimoji="0" lang="en-GB" sz="2800" b="1" i="0" u="none" strike="noStrike" kern="1200" cap="none" spc="0" normalizeH="0" baseline="0" noProof="0" dirty="0">
                <a:ln>
                  <a:noFill/>
                </a:ln>
                <a:solidFill>
                  <a:srgbClr val="92D050"/>
                </a:solidFill>
                <a:effectLst/>
                <a:uLnTx/>
                <a:uFillTx/>
                <a:latin typeface="Segoe Print" panose="02000600000000000000" pitchFamily="2" charset="0"/>
                <a:ea typeface="+mn-ea"/>
                <a:cs typeface="+mn-cs"/>
              </a:rPr>
              <a:t>here are</a:t>
            </a:r>
          </a:p>
        </p:txBody>
      </p:sp>
      <p:sp>
        <p:nvSpPr>
          <p:cNvPr id="10" name="TextBox 9">
            <a:extLst>
              <a:ext uri="{FF2B5EF4-FFF2-40B4-BE49-F238E27FC236}">
                <a16:creationId xmlns:a16="http://schemas.microsoft.com/office/drawing/2014/main" id="{641367F6-B467-575C-3D20-31EFBEC8D3AE}"/>
              </a:ext>
            </a:extLst>
          </p:cNvPr>
          <p:cNvSpPr txBox="1"/>
          <p:nvPr/>
        </p:nvSpPr>
        <p:spPr>
          <a:xfrm>
            <a:off x="2708836" y="4027708"/>
            <a:ext cx="2023235"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solidFill>
                  <a:srgbClr val="92D050"/>
                </a:solidFill>
                <a:latin typeface="Segoe Print" panose="02000600000000000000" pitchFamily="2" charset="0"/>
              </a:rPr>
              <a:t>some</a:t>
            </a:r>
            <a:endParaRPr kumimoji="0" lang="en-GB" sz="2800" b="1" i="0" u="none" strike="noStrike" kern="1200" cap="none" spc="0" normalizeH="0" baseline="0" noProof="0" dirty="0">
              <a:ln>
                <a:noFill/>
              </a:ln>
              <a:solidFill>
                <a:srgbClr val="92D050"/>
              </a:solidFill>
              <a:effectLst/>
              <a:uLnTx/>
              <a:uFillTx/>
              <a:latin typeface="Segoe Print" panose="02000600000000000000" pitchFamily="2" charset="0"/>
              <a:ea typeface="+mn-ea"/>
              <a:cs typeface="+mn-cs"/>
            </a:endParaRPr>
          </a:p>
        </p:txBody>
      </p:sp>
      <p:sp>
        <p:nvSpPr>
          <p:cNvPr id="13" name="TextBox 12">
            <a:extLst>
              <a:ext uri="{FF2B5EF4-FFF2-40B4-BE49-F238E27FC236}">
                <a16:creationId xmlns:a16="http://schemas.microsoft.com/office/drawing/2014/main" id="{D47989A5-C255-2432-5689-6F6DC8BCA5EE}"/>
              </a:ext>
            </a:extLst>
          </p:cNvPr>
          <p:cNvSpPr txBox="1"/>
          <p:nvPr/>
        </p:nvSpPr>
        <p:spPr>
          <a:xfrm>
            <a:off x="668192" y="4765531"/>
            <a:ext cx="2023235"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solidFill>
                  <a:srgbClr val="92D050"/>
                </a:solidFill>
                <a:latin typeface="Segoe Print" panose="02000600000000000000" pitchFamily="2" charset="0"/>
              </a:rPr>
              <a:t>T</a:t>
            </a:r>
            <a:r>
              <a:rPr kumimoji="0" lang="en-GB" sz="2800" b="1" i="0" u="none" strike="noStrike" kern="1200" cap="none" spc="0" normalizeH="0" baseline="0" noProof="0" dirty="0">
                <a:ln>
                  <a:noFill/>
                </a:ln>
                <a:solidFill>
                  <a:srgbClr val="92D050"/>
                </a:solidFill>
                <a:effectLst/>
                <a:uLnTx/>
                <a:uFillTx/>
                <a:latin typeface="Segoe Print" panose="02000600000000000000" pitchFamily="2" charset="0"/>
                <a:ea typeface="+mn-ea"/>
                <a:cs typeface="+mn-cs"/>
              </a:rPr>
              <a:t>here are</a:t>
            </a:r>
          </a:p>
        </p:txBody>
      </p:sp>
      <p:sp>
        <p:nvSpPr>
          <p:cNvPr id="14" name="TextBox 13">
            <a:extLst>
              <a:ext uri="{FF2B5EF4-FFF2-40B4-BE49-F238E27FC236}">
                <a16:creationId xmlns:a16="http://schemas.microsoft.com/office/drawing/2014/main" id="{DA96B87A-852E-9A79-8E1A-340FB4F96DC9}"/>
              </a:ext>
            </a:extLst>
          </p:cNvPr>
          <p:cNvSpPr txBox="1"/>
          <p:nvPr/>
        </p:nvSpPr>
        <p:spPr>
          <a:xfrm>
            <a:off x="2691427" y="4765531"/>
            <a:ext cx="2023235"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noProof="0" dirty="0">
                <a:solidFill>
                  <a:srgbClr val="92D050"/>
                </a:solidFill>
                <a:latin typeface="Segoe Print" panose="02000600000000000000" pitchFamily="2" charset="0"/>
              </a:rPr>
              <a:t>five</a:t>
            </a:r>
            <a:endParaRPr kumimoji="0" lang="en-GB" sz="2800" b="1" i="0" u="none" strike="noStrike" kern="1200" cap="none" spc="0" normalizeH="0" baseline="0" noProof="0" dirty="0">
              <a:ln>
                <a:noFill/>
              </a:ln>
              <a:solidFill>
                <a:srgbClr val="92D050"/>
              </a:solidFill>
              <a:effectLst/>
              <a:uLnTx/>
              <a:uFillTx/>
              <a:latin typeface="Segoe Print" panose="02000600000000000000" pitchFamily="2" charset="0"/>
              <a:ea typeface="+mn-ea"/>
              <a:cs typeface="+mn-cs"/>
            </a:endParaRPr>
          </a:p>
        </p:txBody>
      </p:sp>
      <p:pic>
        <p:nvPicPr>
          <p:cNvPr id="15" name="Graphic 14" descr="Teacher">
            <a:extLst>
              <a:ext uri="{FF2B5EF4-FFF2-40B4-BE49-F238E27FC236}">
                <a16:creationId xmlns:a16="http://schemas.microsoft.com/office/drawing/2014/main" id="{CDFF5EDE-702F-1220-38E1-FA20EC26DDF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00041" y="667214"/>
            <a:ext cx="914400" cy="914400"/>
          </a:xfrm>
          <a:prstGeom prst="rect">
            <a:avLst/>
          </a:prstGeom>
        </p:spPr>
      </p:pic>
      <p:sp>
        <p:nvSpPr>
          <p:cNvPr id="17" name="Speech Bubble: Rectangle with Corners Rounded 16">
            <a:hlinkClick r:id="" action="ppaction://noaction">
              <a:snd r:embed="rId11" name="s5_1.wav"/>
            </a:hlinkClick>
            <a:extLst>
              <a:ext uri="{FF2B5EF4-FFF2-40B4-BE49-F238E27FC236}">
                <a16:creationId xmlns:a16="http://schemas.microsoft.com/office/drawing/2014/main" id="{E7E0BFA7-3F5B-B88A-4B6D-3D8AA17978FE}"/>
              </a:ext>
            </a:extLst>
          </p:cNvPr>
          <p:cNvSpPr/>
          <p:nvPr/>
        </p:nvSpPr>
        <p:spPr>
          <a:xfrm>
            <a:off x="1199734" y="819466"/>
            <a:ext cx="5790228" cy="604099"/>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Escucha y escribe en inglés 📝.</a:t>
            </a:r>
            <a:endParaRPr kumimoji="0" lang="en-US" sz="28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endParaRPr>
          </a:p>
        </p:txBody>
      </p:sp>
      <p:sp>
        <p:nvSpPr>
          <p:cNvPr id="4" name="Rectangle: Rounded Corners 3">
            <a:extLst>
              <a:ext uri="{FF2B5EF4-FFF2-40B4-BE49-F238E27FC236}">
                <a16:creationId xmlns:a16="http://schemas.microsoft.com/office/drawing/2014/main" id="{02E55C2F-350E-4100-38CF-98D85582B35B}"/>
              </a:ext>
            </a:extLst>
          </p:cNvPr>
          <p:cNvSpPr/>
          <p:nvPr/>
        </p:nvSpPr>
        <p:spPr>
          <a:xfrm>
            <a:off x="8431548" y="2636311"/>
            <a:ext cx="1664151" cy="353171"/>
          </a:xfrm>
          <a:prstGeom prst="round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Rounded Corners 19">
            <a:extLst>
              <a:ext uri="{FF2B5EF4-FFF2-40B4-BE49-F238E27FC236}">
                <a16:creationId xmlns:a16="http://schemas.microsoft.com/office/drawing/2014/main" id="{E8D6A0CE-493E-06E6-9423-12900FC7F9E6}"/>
              </a:ext>
            </a:extLst>
          </p:cNvPr>
          <p:cNvSpPr/>
          <p:nvPr/>
        </p:nvSpPr>
        <p:spPr>
          <a:xfrm>
            <a:off x="8272788" y="3369008"/>
            <a:ext cx="1014903" cy="353171"/>
          </a:xfrm>
          <a:prstGeom prst="round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Rounded Corners 20">
            <a:extLst>
              <a:ext uri="{FF2B5EF4-FFF2-40B4-BE49-F238E27FC236}">
                <a16:creationId xmlns:a16="http://schemas.microsoft.com/office/drawing/2014/main" id="{F9F25CF3-C7B5-03FF-FE0B-79C43F4008AE}"/>
              </a:ext>
            </a:extLst>
          </p:cNvPr>
          <p:cNvSpPr/>
          <p:nvPr/>
        </p:nvSpPr>
        <p:spPr>
          <a:xfrm>
            <a:off x="7466277" y="4112732"/>
            <a:ext cx="1313962" cy="353171"/>
          </a:xfrm>
          <a:prstGeom prst="round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Rectangle: Rounded Corners 21">
            <a:extLst>
              <a:ext uri="{FF2B5EF4-FFF2-40B4-BE49-F238E27FC236}">
                <a16:creationId xmlns:a16="http://schemas.microsoft.com/office/drawing/2014/main" id="{CC18F20F-647A-A2EA-7B7E-7A7828299285}"/>
              </a:ext>
            </a:extLst>
          </p:cNvPr>
          <p:cNvSpPr/>
          <p:nvPr/>
        </p:nvSpPr>
        <p:spPr>
          <a:xfrm>
            <a:off x="8485670" y="4850555"/>
            <a:ext cx="1285347" cy="353171"/>
          </a:xfrm>
          <a:prstGeom prst="round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815168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3"/>
                                        </p:tgtEl>
                                        <p:attrNameLst>
                                          <p:attrName>style.visibility</p:attrName>
                                        </p:attrNameLst>
                                      </p:cBhvr>
                                      <p:to>
                                        <p:strVal val="visible"/>
                                      </p:to>
                                    </p:set>
                                    <p:animEffect transition="in" filter="fade">
                                      <p:cBhvr>
                                        <p:cTn id="12" dur="500"/>
                                        <p:tgtEl>
                                          <p:spTgt spid="4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4"/>
                                        </p:tgtEl>
                                        <p:attrNameLst>
                                          <p:attrName>style.visibility</p:attrName>
                                        </p:attrNameLst>
                                      </p:cBhvr>
                                      <p:to>
                                        <p:strVal val="visible"/>
                                      </p:to>
                                    </p:set>
                                    <p:animEffect transition="in" filter="fade">
                                      <p:cBhvr>
                                        <p:cTn id="22" dur="500"/>
                                        <p:tgtEl>
                                          <p:spTgt spid="4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5"/>
                                        </p:tgtEl>
                                        <p:attrNameLst>
                                          <p:attrName>style.visibility</p:attrName>
                                        </p:attrNameLst>
                                      </p:cBhvr>
                                      <p:to>
                                        <p:strVal val="visible"/>
                                      </p:to>
                                    </p:set>
                                    <p:animEffect transition="in" filter="fade">
                                      <p:cBhvr>
                                        <p:cTn id="27" dur="500"/>
                                        <p:tgtEl>
                                          <p:spTgt spid="4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500"/>
                                        <p:tgtEl>
                                          <p:spTgt spid="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8"/>
                                        </p:tgtEl>
                                        <p:attrNameLst>
                                          <p:attrName>style.visibility</p:attrName>
                                        </p:attrNameLst>
                                      </p:cBhvr>
                                      <p:to>
                                        <p:strVal val="visible"/>
                                      </p:to>
                                    </p:set>
                                    <p:animEffect transition="in" filter="fade">
                                      <p:cBhvr>
                                        <p:cTn id="37" dur="500"/>
                                        <p:tgtEl>
                                          <p:spTgt spid="4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500"/>
                                        <p:tgtEl>
                                          <p:spTgt spid="7"/>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fade">
                                      <p:cBhvr>
                                        <p:cTn id="47" dur="500"/>
                                        <p:tgtEl>
                                          <p:spTgt spid="20"/>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9"/>
                                        </p:tgtEl>
                                        <p:attrNameLst>
                                          <p:attrName>style.visibility</p:attrName>
                                        </p:attrNameLst>
                                      </p:cBhvr>
                                      <p:to>
                                        <p:strVal val="visible"/>
                                      </p:to>
                                    </p:set>
                                    <p:animEffect transition="in" filter="fade">
                                      <p:cBhvr>
                                        <p:cTn id="52" dur="500"/>
                                        <p:tgtEl>
                                          <p:spTgt spid="9"/>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0"/>
                                        </p:tgtEl>
                                        <p:attrNameLst>
                                          <p:attrName>style.visibility</p:attrName>
                                        </p:attrNameLst>
                                      </p:cBhvr>
                                      <p:to>
                                        <p:strVal val="visible"/>
                                      </p:to>
                                    </p:set>
                                    <p:animEffect transition="in" filter="fade">
                                      <p:cBhvr>
                                        <p:cTn id="57" dur="500"/>
                                        <p:tgtEl>
                                          <p:spTgt spid="10"/>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21"/>
                                        </p:tgtEl>
                                        <p:attrNameLst>
                                          <p:attrName>style.visibility</p:attrName>
                                        </p:attrNameLst>
                                      </p:cBhvr>
                                      <p:to>
                                        <p:strVal val="visible"/>
                                      </p:to>
                                    </p:set>
                                    <p:animEffect transition="in" filter="fade">
                                      <p:cBhvr>
                                        <p:cTn id="62" dur="500"/>
                                        <p:tgtEl>
                                          <p:spTgt spid="21"/>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3"/>
                                        </p:tgtEl>
                                        <p:attrNameLst>
                                          <p:attrName>style.visibility</p:attrName>
                                        </p:attrNameLst>
                                      </p:cBhvr>
                                      <p:to>
                                        <p:strVal val="visible"/>
                                      </p:to>
                                    </p:set>
                                    <p:animEffect transition="in" filter="fade">
                                      <p:cBhvr>
                                        <p:cTn id="67" dur="500"/>
                                        <p:tgtEl>
                                          <p:spTgt spid="13"/>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14"/>
                                        </p:tgtEl>
                                        <p:attrNameLst>
                                          <p:attrName>style.visibility</p:attrName>
                                        </p:attrNameLst>
                                      </p:cBhvr>
                                      <p:to>
                                        <p:strVal val="visible"/>
                                      </p:to>
                                    </p:set>
                                    <p:animEffect transition="in" filter="fade">
                                      <p:cBhvr>
                                        <p:cTn id="72" dur="500"/>
                                        <p:tgtEl>
                                          <p:spTgt spid="14"/>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22"/>
                                        </p:tgtEl>
                                        <p:attrNameLst>
                                          <p:attrName>style.visibility</p:attrName>
                                        </p:attrNameLst>
                                      </p:cBhvr>
                                      <p:to>
                                        <p:strVal val="visible"/>
                                      </p:to>
                                    </p:set>
                                    <p:animEffect transition="in" filter="fade">
                                      <p:cBhvr>
                                        <p:cTn id="7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3" grpId="0"/>
      <p:bldP spid="44" grpId="0"/>
      <p:bldP spid="45" grpId="0"/>
      <p:bldP spid="48" grpId="0"/>
      <p:bldP spid="5" grpId="0" animBg="1"/>
      <p:bldP spid="7" grpId="0"/>
      <p:bldP spid="9" grpId="0"/>
      <p:bldP spid="10" grpId="0"/>
      <p:bldP spid="13" grpId="0"/>
      <p:bldP spid="14" grpId="0"/>
      <p:bldP spid="4" grpId="0" animBg="1"/>
      <p:bldP spid="20" grpId="0" animBg="1"/>
      <p:bldP spid="21" grpId="0" animBg="1"/>
      <p:bldP spid="2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s-AR" sz="3200" b="1" dirty="0" err="1">
                <a:solidFill>
                  <a:srgbClr val="002060"/>
                </a:solidFill>
                <a:latin typeface="Century Gothic"/>
                <a:ea typeface="Century Gothic"/>
                <a:cs typeface="Century Gothic"/>
                <a:sym typeface="Century Gothic"/>
              </a:rPr>
              <a:t>Follow</a:t>
            </a:r>
            <a:r>
              <a:rPr lang="es-AR" sz="3200" b="1" dirty="0">
                <a:solidFill>
                  <a:srgbClr val="002060"/>
                </a:solidFill>
                <a:latin typeface="Century Gothic"/>
                <a:ea typeface="Century Gothic"/>
                <a:cs typeface="Century Gothic"/>
                <a:sym typeface="Century Gothic"/>
              </a:rPr>
              <a:t> up 3: </a:t>
            </a:r>
            <a:endParaRPr lang="es-AR" sz="3200" dirty="0"/>
          </a:p>
        </p:txBody>
      </p:sp>
      <p:pic>
        <p:nvPicPr>
          <p:cNvPr id="97" name="Google Shape;282;p13" descr="Reading, Book, Symbol, Icon, Reader, Man">
            <a:extLst>
              <a:ext uri="{FF2B5EF4-FFF2-40B4-BE49-F238E27FC236}">
                <a16:creationId xmlns:a16="http://schemas.microsoft.com/office/drawing/2014/main" id="{3839FDFD-6E29-442B-8380-45B0AE2580BC}"/>
              </a:ext>
            </a:extLst>
          </p:cNvPr>
          <p:cNvPicPr preferRelativeResize="0"/>
          <p:nvPr/>
        </p:nvPicPr>
        <p:blipFill rotWithShape="1">
          <a:blip r:embed="rId5">
            <a:alphaModFix/>
            <a:duotone>
              <a:schemeClr val="accent6">
                <a:shade val="45000"/>
                <a:satMod val="135000"/>
              </a:schemeClr>
              <a:prstClr val="white"/>
            </a:duotone>
            <a:extLst>
              <a:ext uri="{BEBA8EAE-BF5A-486C-A8C5-ECC9F3942E4B}">
                <a14:imgProps xmlns:a14="http://schemas.microsoft.com/office/drawing/2010/main">
                  <a14:imgLayer r:embed="rId6">
                    <a14:imgEffect>
                      <a14:artisticPaintStrokes/>
                    </a14:imgEffect>
                  </a14:imgLayer>
                </a14:imgProps>
              </a:ext>
            </a:extLst>
          </a:blip>
          <a:srcRect/>
          <a:stretch/>
        </p:blipFill>
        <p:spPr>
          <a:xfrm>
            <a:off x="11232568" y="158344"/>
            <a:ext cx="782801" cy="782801"/>
          </a:xfrm>
          <a:prstGeom prst="roundRect">
            <a:avLst/>
          </a:prstGeom>
          <a:solidFill>
            <a:srgbClr val="92D050"/>
          </a:solidFill>
          <a:ln>
            <a:noFill/>
          </a:ln>
        </p:spPr>
      </p:pic>
      <p:sp>
        <p:nvSpPr>
          <p:cNvPr id="98" name="Title 1">
            <a:extLst>
              <a:ext uri="{FF2B5EF4-FFF2-40B4-BE49-F238E27FC236}">
                <a16:creationId xmlns:a16="http://schemas.microsoft.com/office/drawing/2014/main" id="{74BD2312-5E8C-4EEB-9877-9C5658DEE674}"/>
              </a:ext>
            </a:extLst>
          </p:cNvPr>
          <p:cNvSpPr txBox="1">
            <a:spLocks/>
          </p:cNvSpPr>
          <p:nvPr/>
        </p:nvSpPr>
        <p:spPr>
          <a:xfrm>
            <a:off x="11300458" y="966425"/>
            <a:ext cx="657080" cy="400110"/>
          </a:xfrm>
          <a:prstGeom prst="rect">
            <a:avLst/>
          </a:prstGeom>
          <a:solidFill>
            <a:srgbClr val="92D05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leer</a:t>
            </a:r>
            <a:endParaRPr lang="en-GB" sz="2000" b="1" dirty="0">
              <a:solidFill>
                <a:schemeClr val="bg1"/>
              </a:solidFill>
              <a:latin typeface="Century Gothic" panose="020B0502020202020204" pitchFamily="34" charset="0"/>
            </a:endParaRPr>
          </a:p>
        </p:txBody>
      </p:sp>
      <p:sp>
        <p:nvSpPr>
          <p:cNvPr id="99" name="TextBox 98">
            <a:hlinkClick r:id="" action="ppaction://noaction">
              <a:snd r:embed="rId7" name="s6_1.wav"/>
            </a:hlinkClick>
            <a:extLst>
              <a:ext uri="{FF2B5EF4-FFF2-40B4-BE49-F238E27FC236}">
                <a16:creationId xmlns:a16="http://schemas.microsoft.com/office/drawing/2014/main" id="{BB0CC423-D74E-44A7-B255-D7DB861D2C2B}"/>
              </a:ext>
            </a:extLst>
          </p:cNvPr>
          <p:cNvSpPr txBox="1"/>
          <p:nvPr/>
        </p:nvSpPr>
        <p:spPr>
          <a:xfrm>
            <a:off x="3038111" y="106873"/>
            <a:ext cx="7267940" cy="523220"/>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2800" dirty="0">
                <a:solidFill>
                  <a:srgbClr val="002060"/>
                </a:solidFill>
                <a:latin typeface="Century Gothic" panose="020B0502020202020204" pitchFamily="34" charset="0"/>
              </a:rPr>
              <a:t> Max </a:t>
            </a:r>
            <a:r>
              <a:rPr lang="en-GB" sz="2800" dirty="0" err="1">
                <a:solidFill>
                  <a:srgbClr val="002060"/>
                </a:solidFill>
                <a:latin typeface="Century Gothic" panose="020B0502020202020204" pitchFamily="34" charset="0"/>
              </a:rPr>
              <a:t>manda</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mensajes</a:t>
            </a:r>
            <a:r>
              <a:rPr lang="en-GB" sz="2800" dirty="0">
                <a:solidFill>
                  <a:srgbClr val="002060"/>
                </a:solidFill>
                <a:latin typeface="Century Gothic" panose="020B0502020202020204" pitchFamily="34" charset="0"/>
              </a:rPr>
              <a:t> a Quique ✉.</a:t>
            </a:r>
            <a:endPar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graphicFrame>
        <p:nvGraphicFramePr>
          <p:cNvPr id="102" name="Google Shape;258;p34">
            <a:extLst>
              <a:ext uri="{FF2B5EF4-FFF2-40B4-BE49-F238E27FC236}">
                <a16:creationId xmlns:a16="http://schemas.microsoft.com/office/drawing/2014/main" id="{6279AD9F-F1A0-4342-973B-8E706DAF9CAF}"/>
              </a:ext>
            </a:extLst>
          </p:cNvPr>
          <p:cNvGraphicFramePr/>
          <p:nvPr>
            <p:extLst>
              <p:ext uri="{D42A27DB-BD31-4B8C-83A1-F6EECF244321}">
                <p14:modId xmlns:p14="http://schemas.microsoft.com/office/powerpoint/2010/main" val="2622808008"/>
              </p:ext>
            </p:extLst>
          </p:nvPr>
        </p:nvGraphicFramePr>
        <p:xfrm>
          <a:off x="8552733" y="2470193"/>
          <a:ext cx="3430213" cy="3143237"/>
        </p:xfrm>
        <a:graphic>
          <a:graphicData uri="http://schemas.openxmlformats.org/drawingml/2006/table">
            <a:tbl>
              <a:tblPr firstRow="1" bandRow="1">
                <a:noFill/>
              </a:tblPr>
              <a:tblGrid>
                <a:gridCol w="1746556">
                  <a:extLst>
                    <a:ext uri="{9D8B030D-6E8A-4147-A177-3AD203B41FA5}">
                      <a16:colId xmlns:a16="http://schemas.microsoft.com/office/drawing/2014/main" val="20000"/>
                    </a:ext>
                  </a:extLst>
                </a:gridCol>
                <a:gridCol w="1683657">
                  <a:extLst>
                    <a:ext uri="{9D8B030D-6E8A-4147-A177-3AD203B41FA5}">
                      <a16:colId xmlns:a16="http://schemas.microsoft.com/office/drawing/2014/main" val="20001"/>
                    </a:ext>
                  </a:extLst>
                </a:gridCol>
              </a:tblGrid>
              <a:tr h="881277">
                <a:tc>
                  <a:txBody>
                    <a:bodyPr/>
                    <a:lstStyle/>
                    <a:p>
                      <a:pPr marL="0" marR="0" lvl="0" indent="0" algn="ctr" rtl="0">
                        <a:lnSpc>
                          <a:spcPct val="100000"/>
                        </a:lnSpc>
                        <a:spcBef>
                          <a:spcPts val="0"/>
                        </a:spcBef>
                        <a:spcAft>
                          <a:spcPts val="0"/>
                        </a:spcAft>
                        <a:buClr>
                          <a:srgbClr val="000000"/>
                        </a:buClr>
                        <a:buSzPts val="2400"/>
                        <a:buFont typeface="Arial"/>
                        <a:buNone/>
                      </a:pPr>
                      <a:r>
                        <a:rPr lang="en-GB" sz="2400" b="1" u="none" strike="noStrike" cap="none" dirty="0" err="1">
                          <a:solidFill>
                            <a:srgbClr val="002060"/>
                          </a:solidFill>
                          <a:latin typeface="Century Gothic" panose="020B0502020202020204" pitchFamily="34" charset="0"/>
                          <a:ea typeface="Century Gothic"/>
                          <a:cs typeface="Century Gothic"/>
                          <a:sym typeface="Century Gothic"/>
                        </a:rPr>
                        <a:t>cuántos</a:t>
                      </a:r>
                      <a:endParaRPr sz="2400" b="1"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2400"/>
                        <a:buFont typeface="Arial"/>
                        <a:buNone/>
                      </a:pPr>
                      <a:r>
                        <a:rPr lang="en-GB" sz="2400" b="1" u="none" strike="noStrike" cap="none" dirty="0" err="1">
                          <a:solidFill>
                            <a:srgbClr val="002060"/>
                          </a:solidFill>
                          <a:latin typeface="Century Gothic"/>
                          <a:ea typeface="Century Gothic"/>
                          <a:cs typeface="Century Gothic"/>
                          <a:sym typeface="Century Gothic"/>
                        </a:rPr>
                        <a:t>cuántas</a:t>
                      </a:r>
                      <a:endParaRPr sz="2400" b="1"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565490">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565490">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565490">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565490">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solidFill>
                          <a:srgbClr val="002060"/>
                        </a:solidFill>
                        <a:latin typeface="Century Gothic"/>
                        <a:ea typeface="Century Gothic"/>
                        <a:cs typeface="Century Gothic"/>
                        <a:sym typeface="Century Gothic"/>
                      </a:endParaRPr>
                    </a:p>
                  </a:txBody>
                  <a:tcPr marL="91450" marR="91450" marT="45725" marB="45725">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7960543"/>
                  </a:ext>
                </a:extLst>
              </a:tr>
            </a:tbl>
          </a:graphicData>
        </a:graphic>
      </p:graphicFrame>
      <p:pic>
        <p:nvPicPr>
          <p:cNvPr id="104" name="Picture 103">
            <a:extLst>
              <a:ext uri="{FF2B5EF4-FFF2-40B4-BE49-F238E27FC236}">
                <a16:creationId xmlns:a16="http://schemas.microsoft.com/office/drawing/2014/main" id="{6AE891E5-CDC6-4504-A4E7-6F2057F31AF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253683" y="3475045"/>
            <a:ext cx="383067" cy="399028"/>
          </a:xfrm>
          <a:prstGeom prst="rect">
            <a:avLst/>
          </a:prstGeom>
        </p:spPr>
      </p:pic>
      <p:sp>
        <p:nvSpPr>
          <p:cNvPr id="110" name="Rectangle: Rounded Corners 109">
            <a:extLst>
              <a:ext uri="{FF2B5EF4-FFF2-40B4-BE49-F238E27FC236}">
                <a16:creationId xmlns:a16="http://schemas.microsoft.com/office/drawing/2014/main" id="{B0104234-65FD-44E3-B0C9-022C22B99C39}"/>
              </a:ext>
            </a:extLst>
          </p:cNvPr>
          <p:cNvSpPr/>
          <p:nvPr/>
        </p:nvSpPr>
        <p:spPr>
          <a:xfrm rot="16200000">
            <a:off x="1559689" y="660429"/>
            <a:ext cx="1576131" cy="3162619"/>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sym typeface="Arial"/>
            </a:endParaRPr>
          </a:p>
        </p:txBody>
      </p:sp>
      <p:sp>
        <p:nvSpPr>
          <p:cNvPr id="111" name="Rectangle 110">
            <a:extLst>
              <a:ext uri="{FF2B5EF4-FFF2-40B4-BE49-F238E27FC236}">
                <a16:creationId xmlns:a16="http://schemas.microsoft.com/office/drawing/2014/main" id="{39C262EE-BD95-48A8-B639-F0991B16D408}"/>
              </a:ext>
            </a:extLst>
          </p:cNvPr>
          <p:cNvSpPr/>
          <p:nvPr/>
        </p:nvSpPr>
        <p:spPr>
          <a:xfrm rot="16200000">
            <a:off x="1559631" y="965804"/>
            <a:ext cx="1424540" cy="2579582"/>
          </a:xfrm>
          <a:prstGeom prst="rect">
            <a:avLst/>
          </a:prstGeom>
          <a:solidFill>
            <a:srgbClr val="A9DA74"/>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sym typeface="Arial"/>
            </a:endParaRPr>
          </a:p>
        </p:txBody>
      </p:sp>
      <p:sp>
        <p:nvSpPr>
          <p:cNvPr id="112" name="Oval 111">
            <a:extLst>
              <a:ext uri="{FF2B5EF4-FFF2-40B4-BE49-F238E27FC236}">
                <a16:creationId xmlns:a16="http://schemas.microsoft.com/office/drawing/2014/main" id="{9A45BB25-E63A-43BE-9AB4-08D99A29CE0E}"/>
              </a:ext>
            </a:extLst>
          </p:cNvPr>
          <p:cNvSpPr/>
          <p:nvPr/>
        </p:nvSpPr>
        <p:spPr>
          <a:xfrm>
            <a:off x="3616901" y="2138170"/>
            <a:ext cx="159150" cy="16296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sym typeface="Arial"/>
            </a:endParaRPr>
          </a:p>
        </p:txBody>
      </p:sp>
      <p:sp>
        <p:nvSpPr>
          <p:cNvPr id="113" name="Speech Bubble: Rectangle with Corners Rounded 112">
            <a:extLst>
              <a:ext uri="{FF2B5EF4-FFF2-40B4-BE49-F238E27FC236}">
                <a16:creationId xmlns:a16="http://schemas.microsoft.com/office/drawing/2014/main" id="{21C6AD79-22D2-454A-B1A8-8F9FE5F58329}"/>
              </a:ext>
            </a:extLst>
          </p:cNvPr>
          <p:cNvSpPr/>
          <p:nvPr/>
        </p:nvSpPr>
        <p:spPr>
          <a:xfrm>
            <a:off x="1033052" y="1581024"/>
            <a:ext cx="2494210" cy="1313123"/>
          </a:xfrm>
          <a:prstGeom prst="wedgeRoundRectCallout">
            <a:avLst>
              <a:gd name="adj1" fmla="val 27504"/>
              <a:gd name="adj2" fmla="val 49636"/>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sym typeface="Arial"/>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sym typeface="Arial"/>
            </a:endParaRPr>
          </a:p>
        </p:txBody>
      </p:sp>
      <p:sp>
        <p:nvSpPr>
          <p:cNvPr id="114" name="TextBox 113">
            <a:extLst>
              <a:ext uri="{FF2B5EF4-FFF2-40B4-BE49-F238E27FC236}">
                <a16:creationId xmlns:a16="http://schemas.microsoft.com/office/drawing/2014/main" id="{1EF78305-2D29-47C2-BA80-8E1AE0876DE9}"/>
              </a:ext>
            </a:extLst>
          </p:cNvPr>
          <p:cNvSpPr txBox="1"/>
          <p:nvPr/>
        </p:nvSpPr>
        <p:spPr>
          <a:xfrm>
            <a:off x="1041638" y="1799552"/>
            <a:ext cx="2762984"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A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¿Cuántos estadios hay en Lugo?</a:t>
            </a:r>
          </a:p>
        </p:txBody>
      </p:sp>
      <p:sp>
        <p:nvSpPr>
          <p:cNvPr id="115" name="TextBox 114">
            <a:hlinkClick r:id="" action="ppaction://noaction">
              <a:snd r:embed="rId9" name="s6_4.wav"/>
            </a:hlinkClick>
            <a:extLst>
              <a:ext uri="{FF2B5EF4-FFF2-40B4-BE49-F238E27FC236}">
                <a16:creationId xmlns:a16="http://schemas.microsoft.com/office/drawing/2014/main" id="{A3136B5C-C14F-41CD-A22E-5460ABFAA639}"/>
              </a:ext>
            </a:extLst>
          </p:cNvPr>
          <p:cNvSpPr txBox="1"/>
          <p:nvPr/>
        </p:nvSpPr>
        <p:spPr>
          <a:xfrm>
            <a:off x="257164" y="1484068"/>
            <a:ext cx="412058" cy="400110"/>
          </a:xfrm>
          <a:prstGeom prst="rect">
            <a:avLst/>
          </a:prstGeom>
          <a:solidFill>
            <a:schemeClr val="bg1"/>
          </a:solidFill>
          <a:ln w="28575">
            <a:solidFill>
              <a:srgbClr val="FF006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Arial"/>
                <a:sym typeface="Arial"/>
              </a:rPr>
              <a:t>E</a:t>
            </a:r>
          </a:p>
        </p:txBody>
      </p:sp>
      <p:sp>
        <p:nvSpPr>
          <p:cNvPr id="116" name="Rectangle: Rounded Corners 115">
            <a:extLst>
              <a:ext uri="{FF2B5EF4-FFF2-40B4-BE49-F238E27FC236}">
                <a16:creationId xmlns:a16="http://schemas.microsoft.com/office/drawing/2014/main" id="{79A592C4-A1E1-4A9B-ADA9-C0B0DF13A6DF}"/>
              </a:ext>
            </a:extLst>
          </p:cNvPr>
          <p:cNvSpPr/>
          <p:nvPr/>
        </p:nvSpPr>
        <p:spPr>
          <a:xfrm rot="16200000">
            <a:off x="5244473" y="653901"/>
            <a:ext cx="1576131" cy="3162619"/>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sym typeface="Arial"/>
            </a:endParaRPr>
          </a:p>
        </p:txBody>
      </p:sp>
      <p:sp>
        <p:nvSpPr>
          <p:cNvPr id="117" name="Rectangle 116">
            <a:extLst>
              <a:ext uri="{FF2B5EF4-FFF2-40B4-BE49-F238E27FC236}">
                <a16:creationId xmlns:a16="http://schemas.microsoft.com/office/drawing/2014/main" id="{E5AAAD62-4573-498D-94FC-29F27137DC13}"/>
              </a:ext>
            </a:extLst>
          </p:cNvPr>
          <p:cNvSpPr/>
          <p:nvPr/>
        </p:nvSpPr>
        <p:spPr>
          <a:xfrm rot="16200000">
            <a:off x="5217832" y="985859"/>
            <a:ext cx="1396825" cy="2498702"/>
          </a:xfrm>
          <a:prstGeom prst="rect">
            <a:avLst/>
          </a:prstGeom>
          <a:solidFill>
            <a:srgbClr val="A9DA74"/>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sym typeface="Arial"/>
            </a:endParaRPr>
          </a:p>
        </p:txBody>
      </p:sp>
      <p:sp>
        <p:nvSpPr>
          <p:cNvPr id="118" name="Oval 117">
            <a:extLst>
              <a:ext uri="{FF2B5EF4-FFF2-40B4-BE49-F238E27FC236}">
                <a16:creationId xmlns:a16="http://schemas.microsoft.com/office/drawing/2014/main" id="{086CE83F-1F92-4158-8EE2-12AE0FF2BAE1}"/>
              </a:ext>
            </a:extLst>
          </p:cNvPr>
          <p:cNvSpPr/>
          <p:nvPr/>
        </p:nvSpPr>
        <p:spPr>
          <a:xfrm>
            <a:off x="7301685" y="2131642"/>
            <a:ext cx="159150" cy="16296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sym typeface="Arial"/>
            </a:endParaRPr>
          </a:p>
        </p:txBody>
      </p:sp>
      <p:sp>
        <p:nvSpPr>
          <p:cNvPr id="119" name="TextBox 118">
            <a:hlinkClick r:id="" action="ppaction://noaction">
              <a:snd r:embed="rId10" name="s6_7.wav"/>
            </a:hlinkClick>
            <a:extLst>
              <a:ext uri="{FF2B5EF4-FFF2-40B4-BE49-F238E27FC236}">
                <a16:creationId xmlns:a16="http://schemas.microsoft.com/office/drawing/2014/main" id="{594FC467-56B0-427B-900D-EDB9D8A4ED29}"/>
              </a:ext>
            </a:extLst>
          </p:cNvPr>
          <p:cNvSpPr txBox="1"/>
          <p:nvPr/>
        </p:nvSpPr>
        <p:spPr>
          <a:xfrm>
            <a:off x="4072574" y="1477540"/>
            <a:ext cx="412058" cy="400110"/>
          </a:xfrm>
          <a:prstGeom prst="rect">
            <a:avLst/>
          </a:prstGeom>
          <a:solidFill>
            <a:schemeClr val="bg1"/>
          </a:solidFill>
          <a:ln w="28575">
            <a:solidFill>
              <a:srgbClr val="FF006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Arial"/>
                <a:sym typeface="Arial"/>
              </a:rPr>
              <a:t>3</a:t>
            </a:r>
          </a:p>
        </p:txBody>
      </p:sp>
      <p:sp>
        <p:nvSpPr>
          <p:cNvPr id="120" name="Rectangle: Rounded Corners 119">
            <a:extLst>
              <a:ext uri="{FF2B5EF4-FFF2-40B4-BE49-F238E27FC236}">
                <a16:creationId xmlns:a16="http://schemas.microsoft.com/office/drawing/2014/main" id="{8363F4F1-D1FC-4AC4-9D1F-0DFB2D57B5E7}"/>
              </a:ext>
            </a:extLst>
          </p:cNvPr>
          <p:cNvSpPr/>
          <p:nvPr/>
        </p:nvSpPr>
        <p:spPr>
          <a:xfrm rot="16200000">
            <a:off x="5275766" y="2477382"/>
            <a:ext cx="1576131" cy="3162619"/>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sym typeface="Arial"/>
            </a:endParaRPr>
          </a:p>
        </p:txBody>
      </p:sp>
      <p:sp>
        <p:nvSpPr>
          <p:cNvPr id="121" name="Rectangle 120">
            <a:extLst>
              <a:ext uri="{FF2B5EF4-FFF2-40B4-BE49-F238E27FC236}">
                <a16:creationId xmlns:a16="http://schemas.microsoft.com/office/drawing/2014/main" id="{B2B40B44-55A2-4C02-853E-D55B8B34537D}"/>
              </a:ext>
            </a:extLst>
          </p:cNvPr>
          <p:cNvSpPr/>
          <p:nvPr/>
        </p:nvSpPr>
        <p:spPr>
          <a:xfrm rot="16200000">
            <a:off x="5249125" y="2809340"/>
            <a:ext cx="1396825" cy="2498702"/>
          </a:xfrm>
          <a:prstGeom prst="rect">
            <a:avLst/>
          </a:prstGeom>
          <a:solidFill>
            <a:srgbClr val="A9DA74"/>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sym typeface="Arial"/>
            </a:endParaRPr>
          </a:p>
        </p:txBody>
      </p:sp>
      <p:sp>
        <p:nvSpPr>
          <p:cNvPr id="122" name="Oval 121">
            <a:extLst>
              <a:ext uri="{FF2B5EF4-FFF2-40B4-BE49-F238E27FC236}">
                <a16:creationId xmlns:a16="http://schemas.microsoft.com/office/drawing/2014/main" id="{E55A6780-6603-4A9C-84F9-DB9451128DFA}"/>
              </a:ext>
            </a:extLst>
          </p:cNvPr>
          <p:cNvSpPr/>
          <p:nvPr/>
        </p:nvSpPr>
        <p:spPr>
          <a:xfrm>
            <a:off x="7332978" y="3955123"/>
            <a:ext cx="159150" cy="16296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sym typeface="Arial"/>
            </a:endParaRPr>
          </a:p>
        </p:txBody>
      </p:sp>
      <p:sp>
        <p:nvSpPr>
          <p:cNvPr id="123" name="TextBox 122">
            <a:hlinkClick r:id="" action="ppaction://noaction">
              <a:snd r:embed="rId11" name="s6_8.wav"/>
            </a:hlinkClick>
            <a:extLst>
              <a:ext uri="{FF2B5EF4-FFF2-40B4-BE49-F238E27FC236}">
                <a16:creationId xmlns:a16="http://schemas.microsoft.com/office/drawing/2014/main" id="{07746709-F018-406A-9FEC-02CD5CFEEC92}"/>
              </a:ext>
            </a:extLst>
          </p:cNvPr>
          <p:cNvSpPr txBox="1"/>
          <p:nvPr/>
        </p:nvSpPr>
        <p:spPr>
          <a:xfrm>
            <a:off x="4164827" y="3301021"/>
            <a:ext cx="412058" cy="400110"/>
          </a:xfrm>
          <a:prstGeom prst="rect">
            <a:avLst/>
          </a:prstGeom>
          <a:solidFill>
            <a:schemeClr val="bg1"/>
          </a:solidFill>
          <a:ln w="28575">
            <a:solidFill>
              <a:srgbClr val="FF006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Arial"/>
                <a:sym typeface="Arial"/>
              </a:rPr>
              <a:t>4</a:t>
            </a:r>
          </a:p>
        </p:txBody>
      </p:sp>
      <p:sp>
        <p:nvSpPr>
          <p:cNvPr id="124" name="Rectangle: Rounded Corners 123">
            <a:extLst>
              <a:ext uri="{FF2B5EF4-FFF2-40B4-BE49-F238E27FC236}">
                <a16:creationId xmlns:a16="http://schemas.microsoft.com/office/drawing/2014/main" id="{3ED28611-EAD2-4322-ACE6-CB28BEDEB06E}"/>
              </a:ext>
            </a:extLst>
          </p:cNvPr>
          <p:cNvSpPr/>
          <p:nvPr/>
        </p:nvSpPr>
        <p:spPr>
          <a:xfrm rot="16200000">
            <a:off x="1532434" y="2510789"/>
            <a:ext cx="1576131" cy="3162619"/>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sym typeface="Arial"/>
            </a:endParaRPr>
          </a:p>
        </p:txBody>
      </p:sp>
      <p:sp>
        <p:nvSpPr>
          <p:cNvPr id="125" name="Rectangle 124">
            <a:extLst>
              <a:ext uri="{FF2B5EF4-FFF2-40B4-BE49-F238E27FC236}">
                <a16:creationId xmlns:a16="http://schemas.microsoft.com/office/drawing/2014/main" id="{87FDFC3D-B95C-4FF2-8DF2-74BD59C1D4A9}"/>
              </a:ext>
            </a:extLst>
          </p:cNvPr>
          <p:cNvSpPr/>
          <p:nvPr/>
        </p:nvSpPr>
        <p:spPr>
          <a:xfrm rot="16200000">
            <a:off x="1505793" y="2842747"/>
            <a:ext cx="1396825" cy="2498702"/>
          </a:xfrm>
          <a:prstGeom prst="rect">
            <a:avLst/>
          </a:prstGeom>
          <a:solidFill>
            <a:srgbClr val="A9DA74"/>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sym typeface="Arial"/>
            </a:endParaRPr>
          </a:p>
        </p:txBody>
      </p:sp>
      <p:sp>
        <p:nvSpPr>
          <p:cNvPr id="126" name="Oval 125">
            <a:extLst>
              <a:ext uri="{FF2B5EF4-FFF2-40B4-BE49-F238E27FC236}">
                <a16:creationId xmlns:a16="http://schemas.microsoft.com/office/drawing/2014/main" id="{4CCABFAA-1D5A-42F1-BB1E-D1D975C2F300}"/>
              </a:ext>
            </a:extLst>
          </p:cNvPr>
          <p:cNvSpPr/>
          <p:nvPr/>
        </p:nvSpPr>
        <p:spPr>
          <a:xfrm>
            <a:off x="3589646" y="3988530"/>
            <a:ext cx="159150" cy="16296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sym typeface="Arial"/>
            </a:endParaRPr>
          </a:p>
        </p:txBody>
      </p:sp>
      <p:sp>
        <p:nvSpPr>
          <p:cNvPr id="127" name="TextBox 126">
            <a:hlinkClick r:id="" action="ppaction://noaction">
              <a:snd r:embed="rId12" name="s6_5.wav"/>
            </a:hlinkClick>
            <a:extLst>
              <a:ext uri="{FF2B5EF4-FFF2-40B4-BE49-F238E27FC236}">
                <a16:creationId xmlns:a16="http://schemas.microsoft.com/office/drawing/2014/main" id="{62F58797-1B01-4839-97DF-64725D25BA1D}"/>
              </a:ext>
            </a:extLst>
          </p:cNvPr>
          <p:cNvSpPr txBox="1"/>
          <p:nvPr/>
        </p:nvSpPr>
        <p:spPr>
          <a:xfrm>
            <a:off x="229909" y="3334428"/>
            <a:ext cx="412058" cy="400110"/>
          </a:xfrm>
          <a:prstGeom prst="rect">
            <a:avLst/>
          </a:prstGeom>
          <a:solidFill>
            <a:schemeClr val="bg1"/>
          </a:solidFill>
          <a:ln w="28575">
            <a:solidFill>
              <a:srgbClr val="FF006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Arial"/>
                <a:sym typeface="Arial"/>
              </a:rPr>
              <a:t>1</a:t>
            </a:r>
          </a:p>
        </p:txBody>
      </p:sp>
      <p:sp>
        <p:nvSpPr>
          <p:cNvPr id="128" name="Rectangle: Rounded Corners 127">
            <a:extLst>
              <a:ext uri="{FF2B5EF4-FFF2-40B4-BE49-F238E27FC236}">
                <a16:creationId xmlns:a16="http://schemas.microsoft.com/office/drawing/2014/main" id="{F09641C7-20BC-4EDA-81E6-14385FB275A2}"/>
              </a:ext>
            </a:extLst>
          </p:cNvPr>
          <p:cNvSpPr/>
          <p:nvPr/>
        </p:nvSpPr>
        <p:spPr>
          <a:xfrm rot="16200000">
            <a:off x="5307449" y="4389681"/>
            <a:ext cx="1576131" cy="3162619"/>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sym typeface="Arial"/>
            </a:endParaRPr>
          </a:p>
        </p:txBody>
      </p:sp>
      <p:sp>
        <p:nvSpPr>
          <p:cNvPr id="129" name="Rectangle 128">
            <a:extLst>
              <a:ext uri="{FF2B5EF4-FFF2-40B4-BE49-F238E27FC236}">
                <a16:creationId xmlns:a16="http://schemas.microsoft.com/office/drawing/2014/main" id="{7F4FA3E4-0C6D-4443-AD10-29C0BB8F82A3}"/>
              </a:ext>
            </a:extLst>
          </p:cNvPr>
          <p:cNvSpPr/>
          <p:nvPr/>
        </p:nvSpPr>
        <p:spPr>
          <a:xfrm rot="16200000">
            <a:off x="5280808" y="4721639"/>
            <a:ext cx="1396825" cy="2498702"/>
          </a:xfrm>
          <a:prstGeom prst="rect">
            <a:avLst/>
          </a:prstGeom>
          <a:solidFill>
            <a:srgbClr val="A9DA74"/>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sym typeface="Arial"/>
            </a:endParaRPr>
          </a:p>
        </p:txBody>
      </p:sp>
      <p:sp>
        <p:nvSpPr>
          <p:cNvPr id="130" name="Oval 129">
            <a:extLst>
              <a:ext uri="{FF2B5EF4-FFF2-40B4-BE49-F238E27FC236}">
                <a16:creationId xmlns:a16="http://schemas.microsoft.com/office/drawing/2014/main" id="{3401A0FD-584A-436E-A131-F25003B64644}"/>
              </a:ext>
            </a:extLst>
          </p:cNvPr>
          <p:cNvSpPr/>
          <p:nvPr/>
        </p:nvSpPr>
        <p:spPr>
          <a:xfrm>
            <a:off x="7364661" y="5867422"/>
            <a:ext cx="159150" cy="16296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sym typeface="Arial"/>
            </a:endParaRPr>
          </a:p>
        </p:txBody>
      </p:sp>
      <p:sp>
        <p:nvSpPr>
          <p:cNvPr id="131" name="TextBox 130">
            <a:hlinkClick r:id="" action="ppaction://noaction">
              <a:snd r:embed="rId13" name="s6_9.wav"/>
            </a:hlinkClick>
            <a:extLst>
              <a:ext uri="{FF2B5EF4-FFF2-40B4-BE49-F238E27FC236}">
                <a16:creationId xmlns:a16="http://schemas.microsoft.com/office/drawing/2014/main" id="{82F77634-B5CC-41EF-A888-EA1A87D78DD0}"/>
              </a:ext>
            </a:extLst>
          </p:cNvPr>
          <p:cNvSpPr txBox="1"/>
          <p:nvPr/>
        </p:nvSpPr>
        <p:spPr>
          <a:xfrm>
            <a:off x="4196510" y="5213320"/>
            <a:ext cx="412058" cy="400110"/>
          </a:xfrm>
          <a:prstGeom prst="rect">
            <a:avLst/>
          </a:prstGeom>
          <a:solidFill>
            <a:schemeClr val="bg1"/>
          </a:solidFill>
          <a:ln w="28575">
            <a:solidFill>
              <a:srgbClr val="FF006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Arial"/>
                <a:sym typeface="Arial"/>
              </a:rPr>
              <a:t>5</a:t>
            </a:r>
          </a:p>
        </p:txBody>
      </p:sp>
      <p:sp>
        <p:nvSpPr>
          <p:cNvPr id="132" name="Rectangle: Rounded Corners 131">
            <a:extLst>
              <a:ext uri="{FF2B5EF4-FFF2-40B4-BE49-F238E27FC236}">
                <a16:creationId xmlns:a16="http://schemas.microsoft.com/office/drawing/2014/main" id="{F5ECBF38-5552-453D-9D78-A2DCDBDF93CE}"/>
              </a:ext>
            </a:extLst>
          </p:cNvPr>
          <p:cNvSpPr/>
          <p:nvPr/>
        </p:nvSpPr>
        <p:spPr>
          <a:xfrm rot="16200000">
            <a:off x="1564117" y="4423088"/>
            <a:ext cx="1576131" cy="3162619"/>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sym typeface="Arial"/>
            </a:endParaRPr>
          </a:p>
        </p:txBody>
      </p:sp>
      <p:sp>
        <p:nvSpPr>
          <p:cNvPr id="133" name="Rectangle 132">
            <a:extLst>
              <a:ext uri="{FF2B5EF4-FFF2-40B4-BE49-F238E27FC236}">
                <a16:creationId xmlns:a16="http://schemas.microsoft.com/office/drawing/2014/main" id="{3456141B-3357-4967-832F-3BB008EC90E2}"/>
              </a:ext>
            </a:extLst>
          </p:cNvPr>
          <p:cNvSpPr/>
          <p:nvPr/>
        </p:nvSpPr>
        <p:spPr>
          <a:xfrm rot="16200000">
            <a:off x="1537476" y="4755046"/>
            <a:ext cx="1396825" cy="2498702"/>
          </a:xfrm>
          <a:prstGeom prst="rect">
            <a:avLst/>
          </a:prstGeom>
          <a:solidFill>
            <a:srgbClr val="A9DA74"/>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sym typeface="Arial"/>
            </a:endParaRPr>
          </a:p>
        </p:txBody>
      </p:sp>
      <p:sp>
        <p:nvSpPr>
          <p:cNvPr id="134" name="Oval 133">
            <a:extLst>
              <a:ext uri="{FF2B5EF4-FFF2-40B4-BE49-F238E27FC236}">
                <a16:creationId xmlns:a16="http://schemas.microsoft.com/office/drawing/2014/main" id="{630B4D07-7157-4C03-AE97-015FA557EAF0}"/>
              </a:ext>
            </a:extLst>
          </p:cNvPr>
          <p:cNvSpPr/>
          <p:nvPr/>
        </p:nvSpPr>
        <p:spPr>
          <a:xfrm>
            <a:off x="3621329" y="5900829"/>
            <a:ext cx="159150" cy="16296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sym typeface="Arial"/>
            </a:endParaRPr>
          </a:p>
        </p:txBody>
      </p:sp>
      <p:sp>
        <p:nvSpPr>
          <p:cNvPr id="135" name="TextBox 134">
            <a:hlinkClick r:id="" action="ppaction://noaction">
              <a:snd r:embed="rId14" name="s6_6.wav"/>
            </a:hlinkClick>
            <a:extLst>
              <a:ext uri="{FF2B5EF4-FFF2-40B4-BE49-F238E27FC236}">
                <a16:creationId xmlns:a16="http://schemas.microsoft.com/office/drawing/2014/main" id="{15C921A2-07D1-4E78-BA85-75E7B91F6094}"/>
              </a:ext>
            </a:extLst>
          </p:cNvPr>
          <p:cNvSpPr txBox="1"/>
          <p:nvPr/>
        </p:nvSpPr>
        <p:spPr>
          <a:xfrm>
            <a:off x="261592" y="5246727"/>
            <a:ext cx="412058" cy="400110"/>
          </a:xfrm>
          <a:prstGeom prst="rect">
            <a:avLst/>
          </a:prstGeom>
          <a:solidFill>
            <a:schemeClr val="bg1"/>
          </a:solidFill>
          <a:ln w="28575">
            <a:solidFill>
              <a:srgbClr val="FF006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Arial"/>
                <a:sym typeface="Arial"/>
              </a:rPr>
              <a:t>2</a:t>
            </a:r>
          </a:p>
        </p:txBody>
      </p:sp>
      <p:sp>
        <p:nvSpPr>
          <p:cNvPr id="136" name="Speech Bubble: Rectangle with Corners Rounded 135">
            <a:extLst>
              <a:ext uri="{FF2B5EF4-FFF2-40B4-BE49-F238E27FC236}">
                <a16:creationId xmlns:a16="http://schemas.microsoft.com/office/drawing/2014/main" id="{8945B2C7-E07F-4A9C-9BD6-BC210EC8C507}"/>
              </a:ext>
            </a:extLst>
          </p:cNvPr>
          <p:cNvSpPr/>
          <p:nvPr/>
        </p:nvSpPr>
        <p:spPr>
          <a:xfrm>
            <a:off x="4717836" y="1584501"/>
            <a:ext cx="2392549" cy="1313123"/>
          </a:xfrm>
          <a:prstGeom prst="wedgeRoundRectCallout">
            <a:avLst>
              <a:gd name="adj1" fmla="val 27504"/>
              <a:gd name="adj2" fmla="val 49636"/>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sym typeface="Arial"/>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sym typeface="Arial"/>
            </a:endParaRPr>
          </a:p>
        </p:txBody>
      </p:sp>
      <p:sp>
        <p:nvSpPr>
          <p:cNvPr id="137" name="TextBox 136">
            <a:extLst>
              <a:ext uri="{FF2B5EF4-FFF2-40B4-BE49-F238E27FC236}">
                <a16:creationId xmlns:a16="http://schemas.microsoft.com/office/drawing/2014/main" id="{638BA453-EA26-4A73-912D-E71102ADEA67}"/>
              </a:ext>
            </a:extLst>
          </p:cNvPr>
          <p:cNvSpPr txBox="1"/>
          <p:nvPr/>
        </p:nvSpPr>
        <p:spPr>
          <a:xfrm>
            <a:off x="4768779" y="2150538"/>
            <a:ext cx="239254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ciudades</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 hay en España?</a:t>
            </a:r>
          </a:p>
        </p:txBody>
      </p:sp>
      <p:sp>
        <p:nvSpPr>
          <p:cNvPr id="138" name="Speech Bubble: Rectangle with Corners Rounded 137">
            <a:extLst>
              <a:ext uri="{FF2B5EF4-FFF2-40B4-BE49-F238E27FC236}">
                <a16:creationId xmlns:a16="http://schemas.microsoft.com/office/drawing/2014/main" id="{0E4E02AA-D7B7-4D09-8F34-0EB067BC19C5}"/>
              </a:ext>
            </a:extLst>
          </p:cNvPr>
          <p:cNvSpPr/>
          <p:nvPr/>
        </p:nvSpPr>
        <p:spPr>
          <a:xfrm>
            <a:off x="1010624" y="3434412"/>
            <a:ext cx="2392549" cy="1313123"/>
          </a:xfrm>
          <a:prstGeom prst="wedgeRoundRectCallout">
            <a:avLst>
              <a:gd name="adj1" fmla="val 27504"/>
              <a:gd name="adj2" fmla="val 49636"/>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sym typeface="Arial"/>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sym typeface="Arial"/>
            </a:endParaRPr>
          </a:p>
        </p:txBody>
      </p:sp>
      <p:sp>
        <p:nvSpPr>
          <p:cNvPr id="139" name="TextBox 138">
            <a:extLst>
              <a:ext uri="{FF2B5EF4-FFF2-40B4-BE49-F238E27FC236}">
                <a16:creationId xmlns:a16="http://schemas.microsoft.com/office/drawing/2014/main" id="{D2D9E13B-3D01-4721-859C-B636B40EF62C}"/>
              </a:ext>
            </a:extLst>
          </p:cNvPr>
          <p:cNvSpPr txBox="1"/>
          <p:nvPr/>
        </p:nvSpPr>
        <p:spPr>
          <a:xfrm>
            <a:off x="1044067" y="3699868"/>
            <a:ext cx="2454167" cy="98488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9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r>
              <a:rPr kumimoji="0" lang="en-GB" sz="19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Cuántas</a:t>
            </a:r>
            <a:r>
              <a:rPr kumimoji="0" lang="en-GB" sz="19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19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iglesias</a:t>
            </a:r>
            <a:r>
              <a:rPr kumimoji="0" lang="en-GB" sz="19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 hay </a:t>
            </a:r>
            <a:r>
              <a:rPr kumimoji="0" lang="en-GB" sz="19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19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 la ciudad?</a:t>
            </a:r>
          </a:p>
        </p:txBody>
      </p:sp>
      <p:sp>
        <p:nvSpPr>
          <p:cNvPr id="140" name="Speech Bubble: Rectangle with Corners Rounded 139">
            <a:extLst>
              <a:ext uri="{FF2B5EF4-FFF2-40B4-BE49-F238E27FC236}">
                <a16:creationId xmlns:a16="http://schemas.microsoft.com/office/drawing/2014/main" id="{54AA64DF-77BF-45A4-BA15-83D073456702}"/>
              </a:ext>
            </a:extLst>
          </p:cNvPr>
          <p:cNvSpPr/>
          <p:nvPr/>
        </p:nvSpPr>
        <p:spPr>
          <a:xfrm>
            <a:off x="4749567" y="3395159"/>
            <a:ext cx="2392549" cy="1313123"/>
          </a:xfrm>
          <a:prstGeom prst="wedgeRoundRectCallout">
            <a:avLst>
              <a:gd name="adj1" fmla="val 27504"/>
              <a:gd name="adj2" fmla="val 49636"/>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sym typeface="Arial"/>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sym typeface="Arial"/>
            </a:endParaRPr>
          </a:p>
        </p:txBody>
      </p:sp>
      <p:sp>
        <p:nvSpPr>
          <p:cNvPr id="141" name="TextBox 140">
            <a:extLst>
              <a:ext uri="{FF2B5EF4-FFF2-40B4-BE49-F238E27FC236}">
                <a16:creationId xmlns:a16="http://schemas.microsoft.com/office/drawing/2014/main" id="{C34824CF-EC0B-4393-BC51-C4B39BAF20DC}"/>
              </a:ext>
            </a:extLst>
          </p:cNvPr>
          <p:cNvSpPr txBox="1"/>
          <p:nvPr/>
        </p:nvSpPr>
        <p:spPr>
          <a:xfrm>
            <a:off x="4790117" y="3932288"/>
            <a:ext cx="239254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err="1">
                <a:solidFill>
                  <a:srgbClr val="002060"/>
                </a:solidFill>
                <a:latin typeface="Century Gothic" panose="020B0502020202020204" pitchFamily="34" charset="0"/>
                <a:cs typeface="Arial"/>
                <a:sym typeface="Arial"/>
              </a:rPr>
              <a:t>unos</a:t>
            </a:r>
            <a:r>
              <a:rPr lang="en-GB" sz="2000" dirty="0">
                <a:solidFill>
                  <a:srgbClr val="002060"/>
                </a:solidFill>
                <a:latin typeface="Century Gothic" panose="020B0502020202020204" pitchFamily="34" charset="0"/>
                <a:cs typeface="Arial"/>
                <a:sym typeface="Arial"/>
              </a:rPr>
              <a:t> </a:t>
            </a:r>
            <a:r>
              <a:rPr lang="en-GB" sz="2000" dirty="0" err="1">
                <a:solidFill>
                  <a:srgbClr val="002060"/>
                </a:solidFill>
                <a:latin typeface="Century Gothic" panose="020B0502020202020204" pitchFamily="34" charset="0"/>
                <a:cs typeface="Arial"/>
                <a:sym typeface="Arial"/>
              </a:rPr>
              <a:t>museos</a:t>
            </a:r>
            <a:r>
              <a:rPr lang="en-GB" sz="2000" dirty="0">
                <a:solidFill>
                  <a:srgbClr val="002060"/>
                </a:solidFill>
                <a:latin typeface="Century Gothic" panose="020B0502020202020204" pitchFamily="34" charset="0"/>
                <a:cs typeface="Arial"/>
                <a:sym typeface="Arial"/>
              </a:rPr>
              <a:t>.</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142" name="Speech Bubble: Rectangle with Corners Rounded 141">
            <a:extLst>
              <a:ext uri="{FF2B5EF4-FFF2-40B4-BE49-F238E27FC236}">
                <a16:creationId xmlns:a16="http://schemas.microsoft.com/office/drawing/2014/main" id="{56D3EAF9-20B8-4483-AE57-90DA4887AC23}"/>
              </a:ext>
            </a:extLst>
          </p:cNvPr>
          <p:cNvSpPr/>
          <p:nvPr/>
        </p:nvSpPr>
        <p:spPr>
          <a:xfrm>
            <a:off x="1043749" y="5354607"/>
            <a:ext cx="2392549" cy="1313123"/>
          </a:xfrm>
          <a:prstGeom prst="wedgeRoundRectCallout">
            <a:avLst>
              <a:gd name="adj1" fmla="val 27504"/>
              <a:gd name="adj2" fmla="val 49636"/>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002060"/>
                </a:solidFill>
                <a:effectLst/>
                <a:uLnTx/>
                <a:uFillTx/>
                <a:latin typeface="Century Gothic" panose="020F0302020204030204"/>
                <a:ea typeface="Calibri" panose="020F0502020204030204" pitchFamily="34" charset="0"/>
                <a:cs typeface="Times New Roman" panose="02020603050405020304" pitchFamily="18" charset="0"/>
                <a:sym typeface="Arial"/>
              </a:rPr>
              <a:t> </a:t>
            </a:r>
            <a:endParaRPr kumimoji="0" lang="en-GB" sz="1100" b="0" i="0" u="none" strike="noStrike" kern="1200" cap="none" spc="0" normalizeH="0" baseline="0" noProof="0" dirty="0">
              <a:ln>
                <a:noFill/>
              </a:ln>
              <a:solidFill>
                <a:srgbClr val="002060"/>
              </a:solidFill>
              <a:effectLst/>
              <a:uLnTx/>
              <a:uFillTx/>
              <a:latin typeface="Century Gothic" panose="020F0302020204030204"/>
              <a:ea typeface="Calibri" panose="020F0502020204030204" pitchFamily="34" charset="0"/>
              <a:cs typeface="Times New Roman" panose="02020603050405020304" pitchFamily="18" charset="0"/>
              <a:sym typeface="Arial"/>
            </a:endParaRPr>
          </a:p>
        </p:txBody>
      </p:sp>
      <p:sp>
        <p:nvSpPr>
          <p:cNvPr id="143" name="TextBox 142">
            <a:extLst>
              <a:ext uri="{FF2B5EF4-FFF2-40B4-BE49-F238E27FC236}">
                <a16:creationId xmlns:a16="http://schemas.microsoft.com/office/drawing/2014/main" id="{9BBE5EA2-7820-4B4E-9405-8734743FA177}"/>
              </a:ext>
            </a:extLst>
          </p:cNvPr>
          <p:cNvSpPr txBox="1"/>
          <p:nvPr/>
        </p:nvSpPr>
        <p:spPr>
          <a:xfrm>
            <a:off x="1092738" y="5948906"/>
            <a:ext cx="239254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err="1">
                <a:solidFill>
                  <a:srgbClr val="002060"/>
                </a:solidFill>
                <a:latin typeface="Century Gothic" panose="020B0502020202020204" pitchFamily="34" charset="0"/>
                <a:cs typeface="Arial"/>
                <a:sym typeface="Arial"/>
              </a:rPr>
              <a:t>una</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bicicleta</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 en casa.</a:t>
            </a:r>
          </a:p>
        </p:txBody>
      </p:sp>
      <p:sp>
        <p:nvSpPr>
          <p:cNvPr id="144" name="Speech Bubble: Rectangle with Corners Rounded 143">
            <a:extLst>
              <a:ext uri="{FF2B5EF4-FFF2-40B4-BE49-F238E27FC236}">
                <a16:creationId xmlns:a16="http://schemas.microsoft.com/office/drawing/2014/main" id="{452D41A6-6919-4372-829C-004CF76DCC26}"/>
              </a:ext>
            </a:extLst>
          </p:cNvPr>
          <p:cNvSpPr/>
          <p:nvPr/>
        </p:nvSpPr>
        <p:spPr>
          <a:xfrm>
            <a:off x="4783170" y="5317001"/>
            <a:ext cx="2392549" cy="1313123"/>
          </a:xfrm>
          <a:prstGeom prst="wedgeRoundRectCallout">
            <a:avLst>
              <a:gd name="adj1" fmla="val 27504"/>
              <a:gd name="adj2" fmla="val 49636"/>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sym typeface="Arial"/>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sym typeface="Arial"/>
            </a:endParaRPr>
          </a:p>
        </p:txBody>
      </p:sp>
      <p:sp>
        <p:nvSpPr>
          <p:cNvPr id="145" name="TextBox 144">
            <a:extLst>
              <a:ext uri="{FF2B5EF4-FFF2-40B4-BE49-F238E27FC236}">
                <a16:creationId xmlns:a16="http://schemas.microsoft.com/office/drawing/2014/main" id="{10DB4B3C-B147-4E7B-9EA2-E5C9E912697A}"/>
              </a:ext>
            </a:extLst>
          </p:cNvPr>
          <p:cNvSpPr txBox="1"/>
          <p:nvPr/>
        </p:nvSpPr>
        <p:spPr>
          <a:xfrm>
            <a:off x="4825321" y="5865005"/>
            <a:ext cx="239254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Cuántos</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parques</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 hay?</a:t>
            </a:r>
          </a:p>
        </p:txBody>
      </p:sp>
      <p:pic>
        <p:nvPicPr>
          <p:cNvPr id="153" name="Picture 152">
            <a:extLst>
              <a:ext uri="{FF2B5EF4-FFF2-40B4-BE49-F238E27FC236}">
                <a16:creationId xmlns:a16="http://schemas.microsoft.com/office/drawing/2014/main" id="{38E2E883-8D5F-486F-BD5F-F19E23EAC44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839449" y="4041477"/>
            <a:ext cx="383067" cy="399028"/>
          </a:xfrm>
          <a:prstGeom prst="rect">
            <a:avLst/>
          </a:prstGeom>
        </p:spPr>
      </p:pic>
      <p:pic>
        <p:nvPicPr>
          <p:cNvPr id="155" name="Picture 154">
            <a:extLst>
              <a:ext uri="{FF2B5EF4-FFF2-40B4-BE49-F238E27FC236}">
                <a16:creationId xmlns:a16="http://schemas.microsoft.com/office/drawing/2014/main" id="{7A728F23-558A-40B1-8EC8-7444F756B80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253682" y="5151467"/>
            <a:ext cx="383067" cy="399028"/>
          </a:xfrm>
          <a:prstGeom prst="rect">
            <a:avLst/>
          </a:prstGeom>
        </p:spPr>
      </p:pic>
      <p:pic>
        <p:nvPicPr>
          <p:cNvPr id="157" name="Picture 156">
            <a:extLst>
              <a:ext uri="{FF2B5EF4-FFF2-40B4-BE49-F238E27FC236}">
                <a16:creationId xmlns:a16="http://schemas.microsoft.com/office/drawing/2014/main" id="{FE582491-CF6B-48B9-9787-5066ECB097F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800441" y="4562436"/>
            <a:ext cx="383067" cy="399028"/>
          </a:xfrm>
          <a:prstGeom prst="rect">
            <a:avLst/>
          </a:prstGeom>
        </p:spPr>
      </p:pic>
      <p:sp>
        <p:nvSpPr>
          <p:cNvPr id="159" name="TextBox 158">
            <a:extLst>
              <a:ext uri="{FF2B5EF4-FFF2-40B4-BE49-F238E27FC236}">
                <a16:creationId xmlns:a16="http://schemas.microsoft.com/office/drawing/2014/main" id="{88CAF7F2-9234-4B69-8923-408C19E7C733}"/>
              </a:ext>
            </a:extLst>
          </p:cNvPr>
          <p:cNvSpPr txBox="1"/>
          <p:nvPr/>
        </p:nvSpPr>
        <p:spPr>
          <a:xfrm>
            <a:off x="2185942" y="5501849"/>
            <a:ext cx="1280488"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Hay</a:t>
            </a:r>
            <a:endParaRPr kumimoji="0" lang="en-GB" sz="20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162" name="TextBox 161">
            <a:extLst>
              <a:ext uri="{FF2B5EF4-FFF2-40B4-BE49-F238E27FC236}">
                <a16:creationId xmlns:a16="http://schemas.microsoft.com/office/drawing/2014/main" id="{0EA6A731-E2FA-4423-A423-832FE88C70C5}"/>
              </a:ext>
            </a:extLst>
          </p:cNvPr>
          <p:cNvSpPr txBox="1"/>
          <p:nvPr/>
        </p:nvSpPr>
        <p:spPr>
          <a:xfrm>
            <a:off x="7831723" y="6098623"/>
            <a:ext cx="4372677" cy="646331"/>
          </a:xfrm>
          <a:prstGeom prst="rect">
            <a:avLst/>
          </a:prstGeom>
          <a:solidFill>
            <a:srgbClr val="D6EDBD"/>
          </a:solidFill>
        </p:spPr>
        <p:txBody>
          <a:bodyPr wrap="square">
            <a:spAutoFit/>
          </a:bodyPr>
          <a:lstStyle/>
          <a:p>
            <a:r>
              <a:rPr lang="es-AR" b="1" kern="0" dirty="0">
                <a:solidFill>
                  <a:srgbClr val="002060"/>
                </a:solidFill>
                <a:latin typeface="Century Gothic"/>
                <a:ea typeface="Century Gothic"/>
                <a:cs typeface="Century Gothic"/>
                <a:sym typeface="Century Gothic"/>
              </a:rPr>
              <a:t>mandar </a:t>
            </a:r>
            <a:r>
              <a:rPr lang="es-AR" kern="0" dirty="0">
                <a:solidFill>
                  <a:srgbClr val="002060"/>
                </a:solidFill>
                <a:latin typeface="Century Gothic"/>
                <a:ea typeface="Century Gothic"/>
                <a:cs typeface="Century Gothic"/>
                <a:sym typeface="Century Gothic"/>
              </a:rPr>
              <a:t>= </a:t>
            </a:r>
            <a:r>
              <a:rPr lang="es-AR" kern="0" dirty="0" err="1">
                <a:solidFill>
                  <a:srgbClr val="002060"/>
                </a:solidFill>
                <a:latin typeface="Century Gothic"/>
                <a:ea typeface="Century Gothic"/>
                <a:cs typeface="Century Gothic"/>
                <a:sym typeface="Century Gothic"/>
              </a:rPr>
              <a:t>to</a:t>
            </a:r>
            <a:r>
              <a:rPr lang="es-AR" kern="0" dirty="0">
                <a:solidFill>
                  <a:srgbClr val="002060"/>
                </a:solidFill>
                <a:latin typeface="Century Gothic"/>
                <a:ea typeface="Century Gothic"/>
                <a:cs typeface="Century Gothic"/>
                <a:sym typeface="Century Gothic"/>
              </a:rPr>
              <a:t> </a:t>
            </a:r>
            <a:r>
              <a:rPr lang="es-AR" kern="0" dirty="0" err="1">
                <a:solidFill>
                  <a:srgbClr val="002060"/>
                </a:solidFill>
                <a:latin typeface="Century Gothic"/>
                <a:ea typeface="Century Gothic"/>
                <a:cs typeface="Century Gothic"/>
                <a:sym typeface="Century Gothic"/>
              </a:rPr>
              <a:t>send</a:t>
            </a:r>
            <a:r>
              <a:rPr lang="es-AR" kern="0" dirty="0">
                <a:solidFill>
                  <a:srgbClr val="002060"/>
                </a:solidFill>
                <a:latin typeface="Century Gothic"/>
                <a:ea typeface="Century Gothic"/>
                <a:cs typeface="Century Gothic"/>
                <a:sym typeface="Century Gothic"/>
              </a:rPr>
              <a:t>, </a:t>
            </a:r>
            <a:r>
              <a:rPr lang="es-AR" kern="0" dirty="0" err="1">
                <a:solidFill>
                  <a:srgbClr val="002060"/>
                </a:solidFill>
                <a:latin typeface="Century Gothic"/>
                <a:ea typeface="Century Gothic"/>
                <a:cs typeface="Century Gothic"/>
                <a:sym typeface="Century Gothic"/>
              </a:rPr>
              <a:t>sending</a:t>
            </a:r>
            <a:endParaRPr lang="es-AR" kern="0" dirty="0">
              <a:solidFill>
                <a:srgbClr val="002060"/>
              </a:solidFill>
              <a:latin typeface="Century Gothic"/>
              <a:ea typeface="Century Gothic"/>
              <a:cs typeface="Century Gothic"/>
              <a:sym typeface="Century Gothic"/>
            </a:endParaRPr>
          </a:p>
          <a:p>
            <a:r>
              <a:rPr lang="es-AR" b="1" kern="0" dirty="0">
                <a:solidFill>
                  <a:srgbClr val="002060"/>
                </a:solidFill>
                <a:latin typeface="Century Gothic"/>
                <a:ea typeface="Century Gothic"/>
                <a:cs typeface="Century Gothic"/>
                <a:sym typeface="Century Gothic"/>
              </a:rPr>
              <a:t>las</a:t>
            </a:r>
            <a:r>
              <a:rPr lang="es-AR" kern="0" dirty="0">
                <a:solidFill>
                  <a:srgbClr val="002060"/>
                </a:solidFill>
                <a:latin typeface="Century Gothic"/>
                <a:ea typeface="Century Gothic"/>
                <a:cs typeface="Century Gothic"/>
                <a:sym typeface="Century Gothic"/>
              </a:rPr>
              <a:t> = </a:t>
            </a:r>
            <a:r>
              <a:rPr lang="es-AR" kern="0" dirty="0" err="1">
                <a:solidFill>
                  <a:srgbClr val="002060"/>
                </a:solidFill>
                <a:latin typeface="Century Gothic"/>
                <a:ea typeface="Century Gothic"/>
                <a:cs typeface="Century Gothic"/>
                <a:sym typeface="Century Gothic"/>
              </a:rPr>
              <a:t>the</a:t>
            </a:r>
            <a:r>
              <a:rPr lang="es-AR" kern="0" dirty="0">
                <a:solidFill>
                  <a:srgbClr val="002060"/>
                </a:solidFill>
                <a:latin typeface="Century Gothic"/>
                <a:ea typeface="Century Gothic"/>
                <a:cs typeface="Century Gothic"/>
                <a:sym typeface="Century Gothic"/>
              </a:rPr>
              <a:t> (f., pl.)| (la) </a:t>
            </a:r>
            <a:r>
              <a:rPr lang="es-AR" b="1" kern="0" dirty="0">
                <a:solidFill>
                  <a:srgbClr val="002060"/>
                </a:solidFill>
                <a:latin typeface="Century Gothic"/>
                <a:ea typeface="Century Gothic"/>
                <a:cs typeface="Century Gothic"/>
                <a:sym typeface="Century Gothic"/>
              </a:rPr>
              <a:t>frase </a:t>
            </a:r>
            <a:r>
              <a:rPr lang="es-AR" kern="0" dirty="0">
                <a:solidFill>
                  <a:srgbClr val="002060"/>
                </a:solidFill>
                <a:latin typeface="Century Gothic"/>
                <a:ea typeface="Century Gothic"/>
                <a:cs typeface="Century Gothic"/>
                <a:sym typeface="Century Gothic"/>
              </a:rPr>
              <a:t>= </a:t>
            </a:r>
            <a:r>
              <a:rPr lang="es-AR" kern="0" dirty="0" err="1">
                <a:solidFill>
                  <a:srgbClr val="002060"/>
                </a:solidFill>
                <a:latin typeface="Century Gothic"/>
                <a:ea typeface="Century Gothic"/>
                <a:cs typeface="Century Gothic"/>
                <a:sym typeface="Century Gothic"/>
              </a:rPr>
              <a:t>sentence</a:t>
            </a:r>
            <a:endParaRPr lang="es-AR" kern="0" dirty="0">
              <a:solidFill>
                <a:srgbClr val="002060"/>
              </a:solidFill>
              <a:latin typeface="Century Gothic"/>
              <a:ea typeface="Century Gothic"/>
              <a:cs typeface="Century Gothic"/>
              <a:sym typeface="Century Gothic"/>
            </a:endParaRPr>
          </a:p>
        </p:txBody>
      </p:sp>
      <p:sp>
        <p:nvSpPr>
          <p:cNvPr id="3" name="Google Shape;167;p2">
            <a:extLst>
              <a:ext uri="{FF2B5EF4-FFF2-40B4-BE49-F238E27FC236}">
                <a16:creationId xmlns:a16="http://schemas.microsoft.com/office/drawing/2014/main" id="{33DFBD0B-5466-6E03-6E8A-C691D7279FF2}"/>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4" name="Graphic 3" descr="Teacher">
            <a:extLst>
              <a:ext uri="{FF2B5EF4-FFF2-40B4-BE49-F238E27FC236}">
                <a16:creationId xmlns:a16="http://schemas.microsoft.com/office/drawing/2014/main" id="{9F0A38F9-E3D4-65D8-505D-7DD11EC1D1EA}"/>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93044" y="629561"/>
            <a:ext cx="914400" cy="914400"/>
          </a:xfrm>
          <a:prstGeom prst="rect">
            <a:avLst/>
          </a:prstGeom>
        </p:spPr>
      </p:pic>
      <p:sp>
        <p:nvSpPr>
          <p:cNvPr id="6" name="Speech Bubble: Rectangle with Corners Rounded 5">
            <a:extLst>
              <a:ext uri="{FF2B5EF4-FFF2-40B4-BE49-F238E27FC236}">
                <a16:creationId xmlns:a16="http://schemas.microsoft.com/office/drawing/2014/main" id="{24FA7593-066B-7CEB-9426-6F3193D8169C}"/>
              </a:ext>
            </a:extLst>
          </p:cNvPr>
          <p:cNvSpPr/>
          <p:nvPr/>
        </p:nvSpPr>
        <p:spPr>
          <a:xfrm>
            <a:off x="1092737" y="781813"/>
            <a:ext cx="6017647" cy="604099"/>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en-GB" sz="280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Lee las frases*. ¿Qué</a:t>
            </a:r>
            <a:r>
              <a:rPr kumimoji="0" lang="en-GB" sz="2800" i="0" u="none" strike="noStrike" kern="1200" cap="none" spc="0" normalizeH="0" noProof="0" dirty="0">
                <a:ln>
                  <a:noFill/>
                </a:ln>
                <a:solidFill>
                  <a:schemeClr val="bg1"/>
                </a:solidFill>
                <a:effectLst/>
                <a:uLnTx/>
                <a:uFillTx/>
                <a:latin typeface="Century Gothic" panose="020B0502020202020204" pitchFamily="34" charset="0"/>
                <a:ea typeface="+mn-ea"/>
                <a:cs typeface="+mn-cs"/>
              </a:rPr>
              <a:t> palabra </a:t>
            </a:r>
            <a:r>
              <a:rPr kumimoji="0" lang="en-GB" sz="280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es?</a:t>
            </a:r>
          </a:p>
        </p:txBody>
      </p:sp>
      <p:grpSp>
        <p:nvGrpSpPr>
          <p:cNvPr id="10" name="Group 9">
            <a:extLst>
              <a:ext uri="{FF2B5EF4-FFF2-40B4-BE49-F238E27FC236}">
                <a16:creationId xmlns:a16="http://schemas.microsoft.com/office/drawing/2014/main" id="{C63BF095-5EEC-5B3D-A64F-411BC3517F0C}"/>
              </a:ext>
            </a:extLst>
          </p:cNvPr>
          <p:cNvGrpSpPr/>
          <p:nvPr/>
        </p:nvGrpSpPr>
        <p:grpSpPr>
          <a:xfrm>
            <a:off x="1107021" y="1691572"/>
            <a:ext cx="879708" cy="382804"/>
            <a:chOff x="-1607481" y="2258383"/>
            <a:chExt cx="900208" cy="382804"/>
          </a:xfrm>
        </p:grpSpPr>
        <p:sp>
          <p:nvSpPr>
            <p:cNvPr id="7" name="Rectangle: Rounded Corners 6">
              <a:extLst>
                <a:ext uri="{FF2B5EF4-FFF2-40B4-BE49-F238E27FC236}">
                  <a16:creationId xmlns:a16="http://schemas.microsoft.com/office/drawing/2014/main" id="{BEC83D55-C749-6688-B2A2-0B7A9955D47A}"/>
                </a:ext>
              </a:extLst>
            </p:cNvPr>
            <p:cNvSpPr/>
            <p:nvPr/>
          </p:nvSpPr>
          <p:spPr>
            <a:xfrm>
              <a:off x="-1559431" y="2258383"/>
              <a:ext cx="852158" cy="382804"/>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A68ABF61-47F5-8024-98ED-90DCCC6F78E9}"/>
                </a:ext>
              </a:extLst>
            </p:cNvPr>
            <p:cNvSpPr txBox="1"/>
            <p:nvPr/>
          </p:nvSpPr>
          <p:spPr>
            <a:xfrm>
              <a:off x="-1607481" y="2323185"/>
              <a:ext cx="556563" cy="307777"/>
            </a:xfrm>
            <a:prstGeom prst="rect">
              <a:avLst/>
            </a:prstGeom>
            <a:noFill/>
          </p:spPr>
          <p:txBody>
            <a:bodyPr wrap="none" rtlCol="0">
              <a:spAutoFit/>
            </a:bodyPr>
            <a:lstStyle/>
            <a:p>
              <a:r>
                <a:rPr lang="en-GB" sz="1400" dirty="0">
                  <a:solidFill>
                    <a:srgbClr val="002060"/>
                  </a:solidFill>
                  <a:latin typeface="Segoe Print" panose="02000600000000000000" pitchFamily="2" charset="0"/>
                </a:rPr>
                <a:t>Max</a:t>
              </a:r>
            </a:p>
          </p:txBody>
        </p:sp>
      </p:grpSp>
      <p:sp>
        <p:nvSpPr>
          <p:cNvPr id="12" name="TextBox 11">
            <a:extLst>
              <a:ext uri="{FF2B5EF4-FFF2-40B4-BE49-F238E27FC236}">
                <a16:creationId xmlns:a16="http://schemas.microsoft.com/office/drawing/2014/main" id="{22F3F2CF-3F27-8A1C-6D79-F780222FC5BE}"/>
              </a:ext>
            </a:extLst>
          </p:cNvPr>
          <p:cNvSpPr txBox="1"/>
          <p:nvPr/>
        </p:nvSpPr>
        <p:spPr>
          <a:xfrm>
            <a:off x="5774109" y="3531363"/>
            <a:ext cx="1527505" cy="400110"/>
          </a:xfrm>
          <a:prstGeom prst="rect">
            <a:avLst/>
          </a:prstGeom>
          <a:noFill/>
        </p:spPr>
        <p:txBody>
          <a:bodyPr wrap="square">
            <a:spAutoFit/>
          </a:bodyPr>
          <a:lstStyle/>
          <a:p>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Hay</a:t>
            </a:r>
            <a:endParaRPr lang="en-GB" sz="2000" dirty="0"/>
          </a:p>
        </p:txBody>
      </p:sp>
      <p:sp>
        <p:nvSpPr>
          <p:cNvPr id="33" name="Rectangle 32">
            <a:hlinkClick r:id="" action="ppaction://noaction">
              <a:snd r:embed="rId9" name="s6_4.wav"/>
            </a:hlinkClick>
            <a:extLst>
              <a:ext uri="{FF2B5EF4-FFF2-40B4-BE49-F238E27FC236}">
                <a16:creationId xmlns:a16="http://schemas.microsoft.com/office/drawing/2014/main" id="{8BC54AF1-5B21-81F7-2DAE-F1013BB03A39}"/>
              </a:ext>
            </a:extLst>
          </p:cNvPr>
          <p:cNvSpPr/>
          <p:nvPr/>
        </p:nvSpPr>
        <p:spPr>
          <a:xfrm>
            <a:off x="8209516" y="3458009"/>
            <a:ext cx="430446" cy="418647"/>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latin typeface="Century Gothic" panose="020B0502020202020204" pitchFamily="34" charset="0"/>
              </a:rPr>
              <a:t>E</a:t>
            </a:r>
          </a:p>
        </p:txBody>
      </p:sp>
      <p:sp>
        <p:nvSpPr>
          <p:cNvPr id="34" name="Rectangle 33">
            <a:hlinkClick r:id="" action="ppaction://noaction">
              <a:snd r:embed="rId12" name="s6_5.wav"/>
            </a:hlinkClick>
            <a:extLst>
              <a:ext uri="{FF2B5EF4-FFF2-40B4-BE49-F238E27FC236}">
                <a16:creationId xmlns:a16="http://schemas.microsoft.com/office/drawing/2014/main" id="{65286D87-09F8-9EA6-D485-1461ECCD21B9}"/>
              </a:ext>
            </a:extLst>
          </p:cNvPr>
          <p:cNvSpPr/>
          <p:nvPr/>
        </p:nvSpPr>
        <p:spPr>
          <a:xfrm>
            <a:off x="8218107" y="3991872"/>
            <a:ext cx="430446" cy="418647"/>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latin typeface="Century Gothic" panose="020B0502020202020204" pitchFamily="34" charset="0"/>
              </a:rPr>
              <a:t>1</a:t>
            </a:r>
          </a:p>
        </p:txBody>
      </p:sp>
      <p:sp>
        <p:nvSpPr>
          <p:cNvPr id="36" name="Rectangle 35">
            <a:hlinkClick r:id="" action="ppaction://noaction">
              <a:snd r:embed="rId10" name="s6_7.wav"/>
            </a:hlinkClick>
            <a:extLst>
              <a:ext uri="{FF2B5EF4-FFF2-40B4-BE49-F238E27FC236}">
                <a16:creationId xmlns:a16="http://schemas.microsoft.com/office/drawing/2014/main" id="{50F347CA-B359-0B8C-8B00-A57C51DB5AE5}"/>
              </a:ext>
            </a:extLst>
          </p:cNvPr>
          <p:cNvSpPr/>
          <p:nvPr/>
        </p:nvSpPr>
        <p:spPr>
          <a:xfrm>
            <a:off x="8218926" y="4543268"/>
            <a:ext cx="430446" cy="418647"/>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latin typeface="Century Gothic" panose="020B0502020202020204" pitchFamily="34" charset="0"/>
              </a:rPr>
              <a:t>3</a:t>
            </a:r>
          </a:p>
        </p:txBody>
      </p:sp>
      <p:sp>
        <p:nvSpPr>
          <p:cNvPr id="38" name="Rectangle 37">
            <a:hlinkClick r:id="" action="ppaction://noaction">
              <a:snd r:embed="rId13" name="s6_9.wav"/>
            </a:hlinkClick>
            <a:extLst>
              <a:ext uri="{FF2B5EF4-FFF2-40B4-BE49-F238E27FC236}">
                <a16:creationId xmlns:a16="http://schemas.microsoft.com/office/drawing/2014/main" id="{B1064201-BAD8-E149-73F6-DDB1C2DE5692}"/>
              </a:ext>
            </a:extLst>
          </p:cNvPr>
          <p:cNvSpPr/>
          <p:nvPr/>
        </p:nvSpPr>
        <p:spPr>
          <a:xfrm>
            <a:off x="8218107" y="5105666"/>
            <a:ext cx="430446" cy="418647"/>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latin typeface="Century Gothic" panose="020B0502020202020204" pitchFamily="34" charset="0"/>
              </a:rPr>
              <a:t>5</a:t>
            </a:r>
          </a:p>
        </p:txBody>
      </p:sp>
      <p:sp>
        <p:nvSpPr>
          <p:cNvPr id="39" name="Speech Bubble: Rectangle with Corners Rounded 38">
            <a:extLst>
              <a:ext uri="{FF2B5EF4-FFF2-40B4-BE49-F238E27FC236}">
                <a16:creationId xmlns:a16="http://schemas.microsoft.com/office/drawing/2014/main" id="{B1997BC5-A8DE-A1ED-A5FE-30949C3F601D}"/>
              </a:ext>
            </a:extLst>
          </p:cNvPr>
          <p:cNvSpPr/>
          <p:nvPr/>
        </p:nvSpPr>
        <p:spPr>
          <a:xfrm>
            <a:off x="9097634" y="1770767"/>
            <a:ext cx="2340409" cy="604099"/>
          </a:xfrm>
          <a:prstGeom prst="wedgeRoundRectCallout">
            <a:avLst>
              <a:gd name="adj1" fmla="val -59456"/>
              <a:gd name="adj2" fmla="val 52961"/>
              <a:gd name="adj3" fmla="val 16667"/>
            </a:avLst>
          </a:prstGeom>
          <a:solidFill>
            <a:schemeClr val="bg1"/>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Marca ✅.</a:t>
            </a:r>
          </a:p>
        </p:txBody>
      </p:sp>
      <p:sp>
        <p:nvSpPr>
          <p:cNvPr id="40" name="TextBox 39">
            <a:extLst>
              <a:ext uri="{FF2B5EF4-FFF2-40B4-BE49-F238E27FC236}">
                <a16:creationId xmlns:a16="http://schemas.microsoft.com/office/drawing/2014/main" id="{C9AA5032-B16A-A70A-D9B3-BC020A37EADD}"/>
              </a:ext>
            </a:extLst>
          </p:cNvPr>
          <p:cNvSpPr txBox="1"/>
          <p:nvPr/>
        </p:nvSpPr>
        <p:spPr>
          <a:xfrm>
            <a:off x="5752830" y="1778207"/>
            <a:ext cx="1602304" cy="400110"/>
          </a:xfrm>
          <a:prstGeom prst="rect">
            <a:avLst/>
          </a:prstGeom>
          <a:noFill/>
        </p:spPr>
        <p:txBody>
          <a:bodyPr wrap="square">
            <a:spAutoFit/>
          </a:bodyPr>
          <a:lstStyle/>
          <a:p>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Cuántas</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endParaRPr lang="en-GB" sz="2000" dirty="0"/>
          </a:p>
        </p:txBody>
      </p:sp>
      <p:pic>
        <p:nvPicPr>
          <p:cNvPr id="1026" name="Picture 2" descr="Ilustraciones gratis de Emociones">
            <a:extLst>
              <a:ext uri="{FF2B5EF4-FFF2-40B4-BE49-F238E27FC236}">
                <a16:creationId xmlns:a16="http://schemas.microsoft.com/office/drawing/2014/main" id="{30807DF9-6EE0-F072-48FA-C62D08DA2093}"/>
              </a:ext>
            </a:extLst>
          </p:cNvPr>
          <p:cNvPicPr>
            <a:picLocks noChangeAspect="1" noChangeArrowheads="1"/>
          </p:cNvPicPr>
          <p:nvPr/>
        </p:nvPicPr>
        <p:blipFill rotWithShape="1">
          <a:blip r:embed="rId17">
            <a:extLst>
              <a:ext uri="{28A0092B-C50C-407E-A947-70E740481C1C}">
                <a14:useLocalDpi xmlns:a14="http://schemas.microsoft.com/office/drawing/2010/main" val="0"/>
              </a:ext>
            </a:extLst>
          </a:blip>
          <a:srcRect t="34712" r="76422" b="33256"/>
          <a:stretch/>
        </p:blipFill>
        <p:spPr bwMode="auto">
          <a:xfrm>
            <a:off x="2030997" y="2196877"/>
            <a:ext cx="249160" cy="254673"/>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Ilustraciones gratis de Emociones">
            <a:extLst>
              <a:ext uri="{FF2B5EF4-FFF2-40B4-BE49-F238E27FC236}">
                <a16:creationId xmlns:a16="http://schemas.microsoft.com/office/drawing/2014/main" id="{42144E43-76B9-ABBF-734B-5D8DD8EEC348}"/>
              </a:ext>
            </a:extLst>
          </p:cNvPr>
          <p:cNvPicPr>
            <a:picLocks noChangeAspect="1" noChangeArrowheads="1"/>
          </p:cNvPicPr>
          <p:nvPr/>
        </p:nvPicPr>
        <p:blipFill rotWithShape="1">
          <a:blip r:embed="rId17">
            <a:extLst>
              <a:ext uri="{28A0092B-C50C-407E-A947-70E740481C1C}">
                <a14:useLocalDpi xmlns:a14="http://schemas.microsoft.com/office/drawing/2010/main" val="0"/>
              </a:ext>
            </a:extLst>
          </a:blip>
          <a:srcRect t="34712" r="76422" b="33256"/>
          <a:stretch/>
        </p:blipFill>
        <p:spPr bwMode="auto">
          <a:xfrm>
            <a:off x="1986728" y="4096000"/>
            <a:ext cx="249160" cy="254673"/>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descr="Ilustraciones gratis de Emociones">
            <a:extLst>
              <a:ext uri="{FF2B5EF4-FFF2-40B4-BE49-F238E27FC236}">
                <a16:creationId xmlns:a16="http://schemas.microsoft.com/office/drawing/2014/main" id="{7D638F4C-4EED-493C-EDCE-D2867E062C15}"/>
              </a:ext>
            </a:extLst>
          </p:cNvPr>
          <p:cNvPicPr>
            <a:picLocks noChangeAspect="1" noChangeArrowheads="1"/>
          </p:cNvPicPr>
          <p:nvPr/>
        </p:nvPicPr>
        <p:blipFill rotWithShape="1">
          <a:blip r:embed="rId17">
            <a:extLst>
              <a:ext uri="{28A0092B-C50C-407E-A947-70E740481C1C}">
                <a14:useLocalDpi xmlns:a14="http://schemas.microsoft.com/office/drawing/2010/main" val="0"/>
              </a:ext>
            </a:extLst>
          </a:blip>
          <a:srcRect t="34712" r="76422" b="33256"/>
          <a:stretch/>
        </p:blipFill>
        <p:spPr bwMode="auto">
          <a:xfrm>
            <a:off x="6746898" y="1865249"/>
            <a:ext cx="249160" cy="254673"/>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2" descr="Ilustraciones gratis de Emociones">
            <a:extLst>
              <a:ext uri="{FF2B5EF4-FFF2-40B4-BE49-F238E27FC236}">
                <a16:creationId xmlns:a16="http://schemas.microsoft.com/office/drawing/2014/main" id="{2AB3D09E-349D-BF6E-BAB3-01B712A78EAF}"/>
              </a:ext>
            </a:extLst>
          </p:cNvPr>
          <p:cNvPicPr>
            <a:picLocks noChangeAspect="1" noChangeArrowheads="1"/>
          </p:cNvPicPr>
          <p:nvPr/>
        </p:nvPicPr>
        <p:blipFill rotWithShape="1">
          <a:blip r:embed="rId17">
            <a:extLst>
              <a:ext uri="{28A0092B-C50C-407E-A947-70E740481C1C}">
                <a14:useLocalDpi xmlns:a14="http://schemas.microsoft.com/office/drawing/2010/main" val="0"/>
              </a:ext>
            </a:extLst>
          </a:blip>
          <a:srcRect t="34712" r="76422" b="33256"/>
          <a:stretch/>
        </p:blipFill>
        <p:spPr bwMode="auto">
          <a:xfrm>
            <a:off x="5825204" y="5961883"/>
            <a:ext cx="249160" cy="254673"/>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4">
            <a:extLst>
              <a:ext uri="{FF2B5EF4-FFF2-40B4-BE49-F238E27FC236}">
                <a16:creationId xmlns:a16="http://schemas.microsoft.com/office/drawing/2014/main" id="{AD1D8313-4CEC-89A9-0035-A4BE200361EF}"/>
              </a:ext>
            </a:extLst>
          </p:cNvPr>
          <p:cNvPicPr>
            <a:picLocks noChangeAspect="1"/>
          </p:cNvPicPr>
          <p:nvPr/>
        </p:nvPicPr>
        <p:blipFill rotWithShape="1">
          <a:blip r:embed="rId18">
            <a:extLst>
              <a:ext uri="{28A0092B-C50C-407E-A947-70E740481C1C}">
                <a14:useLocalDpi xmlns:a14="http://schemas.microsoft.com/office/drawing/2010/main" val="0"/>
              </a:ext>
            </a:extLst>
          </a:blip>
          <a:srcRect l="17774" t="7017" r="7907" b="47046"/>
          <a:stretch/>
        </p:blipFill>
        <p:spPr>
          <a:xfrm>
            <a:off x="1618490" y="1706127"/>
            <a:ext cx="282513" cy="344036"/>
          </a:xfrm>
          <a:prstGeom prst="ellipse">
            <a:avLst/>
          </a:prstGeom>
        </p:spPr>
      </p:pic>
      <p:grpSp>
        <p:nvGrpSpPr>
          <p:cNvPr id="51" name="Group 50">
            <a:extLst>
              <a:ext uri="{FF2B5EF4-FFF2-40B4-BE49-F238E27FC236}">
                <a16:creationId xmlns:a16="http://schemas.microsoft.com/office/drawing/2014/main" id="{64E46F47-46B4-FF5E-688F-243CC5F5F0BF}"/>
              </a:ext>
            </a:extLst>
          </p:cNvPr>
          <p:cNvGrpSpPr/>
          <p:nvPr/>
        </p:nvGrpSpPr>
        <p:grpSpPr>
          <a:xfrm>
            <a:off x="4840421" y="1691451"/>
            <a:ext cx="879708" cy="382804"/>
            <a:chOff x="-1607481" y="2258383"/>
            <a:chExt cx="900208" cy="382804"/>
          </a:xfrm>
        </p:grpSpPr>
        <p:sp>
          <p:nvSpPr>
            <p:cNvPr id="52" name="Rectangle: Rounded Corners 51">
              <a:extLst>
                <a:ext uri="{FF2B5EF4-FFF2-40B4-BE49-F238E27FC236}">
                  <a16:creationId xmlns:a16="http://schemas.microsoft.com/office/drawing/2014/main" id="{D01DECAE-6169-0FA8-088A-D65718302BAB}"/>
                </a:ext>
              </a:extLst>
            </p:cNvPr>
            <p:cNvSpPr/>
            <p:nvPr/>
          </p:nvSpPr>
          <p:spPr>
            <a:xfrm>
              <a:off x="-1559431" y="2258383"/>
              <a:ext cx="852158" cy="382804"/>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TextBox 52">
              <a:extLst>
                <a:ext uri="{FF2B5EF4-FFF2-40B4-BE49-F238E27FC236}">
                  <a16:creationId xmlns:a16="http://schemas.microsoft.com/office/drawing/2014/main" id="{AAFD28BB-2F76-19F5-4D13-A40C194EAB2C}"/>
                </a:ext>
              </a:extLst>
            </p:cNvPr>
            <p:cNvSpPr txBox="1"/>
            <p:nvPr/>
          </p:nvSpPr>
          <p:spPr>
            <a:xfrm>
              <a:off x="-1607481" y="2323185"/>
              <a:ext cx="556563" cy="307777"/>
            </a:xfrm>
            <a:prstGeom prst="rect">
              <a:avLst/>
            </a:prstGeom>
            <a:noFill/>
          </p:spPr>
          <p:txBody>
            <a:bodyPr wrap="none" rtlCol="0">
              <a:spAutoFit/>
            </a:bodyPr>
            <a:lstStyle/>
            <a:p>
              <a:r>
                <a:rPr lang="en-GB" sz="1400" dirty="0">
                  <a:solidFill>
                    <a:srgbClr val="002060"/>
                  </a:solidFill>
                  <a:latin typeface="Segoe Print" panose="02000600000000000000" pitchFamily="2" charset="0"/>
                </a:rPr>
                <a:t>Max</a:t>
              </a:r>
            </a:p>
          </p:txBody>
        </p:sp>
      </p:grpSp>
      <p:pic>
        <p:nvPicPr>
          <p:cNvPr id="54" name="Picture 53">
            <a:extLst>
              <a:ext uri="{FF2B5EF4-FFF2-40B4-BE49-F238E27FC236}">
                <a16:creationId xmlns:a16="http://schemas.microsoft.com/office/drawing/2014/main" id="{C0427CA4-B9B6-3966-3277-3F0EB65D56D2}"/>
              </a:ext>
            </a:extLst>
          </p:cNvPr>
          <p:cNvPicPr>
            <a:picLocks noChangeAspect="1"/>
          </p:cNvPicPr>
          <p:nvPr/>
        </p:nvPicPr>
        <p:blipFill rotWithShape="1">
          <a:blip r:embed="rId18">
            <a:extLst>
              <a:ext uri="{28A0092B-C50C-407E-A947-70E740481C1C}">
                <a14:useLocalDpi xmlns:a14="http://schemas.microsoft.com/office/drawing/2010/main" val="0"/>
              </a:ext>
            </a:extLst>
          </a:blip>
          <a:srcRect l="17774" t="7017" r="7907" b="47046"/>
          <a:stretch/>
        </p:blipFill>
        <p:spPr>
          <a:xfrm>
            <a:off x="5351890" y="1706006"/>
            <a:ext cx="282513" cy="344036"/>
          </a:xfrm>
          <a:prstGeom prst="ellipse">
            <a:avLst/>
          </a:prstGeom>
        </p:spPr>
      </p:pic>
      <p:grpSp>
        <p:nvGrpSpPr>
          <p:cNvPr id="59" name="Group 58">
            <a:extLst>
              <a:ext uri="{FF2B5EF4-FFF2-40B4-BE49-F238E27FC236}">
                <a16:creationId xmlns:a16="http://schemas.microsoft.com/office/drawing/2014/main" id="{272F4944-56C0-3D63-B2D0-8418E9D78C5A}"/>
              </a:ext>
            </a:extLst>
          </p:cNvPr>
          <p:cNvGrpSpPr/>
          <p:nvPr/>
        </p:nvGrpSpPr>
        <p:grpSpPr>
          <a:xfrm>
            <a:off x="1094909" y="3596532"/>
            <a:ext cx="879708" cy="382804"/>
            <a:chOff x="-1607481" y="2258383"/>
            <a:chExt cx="900208" cy="382804"/>
          </a:xfrm>
        </p:grpSpPr>
        <p:sp>
          <p:nvSpPr>
            <p:cNvPr id="60" name="Rectangle: Rounded Corners 59">
              <a:extLst>
                <a:ext uri="{FF2B5EF4-FFF2-40B4-BE49-F238E27FC236}">
                  <a16:creationId xmlns:a16="http://schemas.microsoft.com/office/drawing/2014/main" id="{7FC63C98-1250-908E-C05B-9881E91AC857}"/>
                </a:ext>
              </a:extLst>
            </p:cNvPr>
            <p:cNvSpPr/>
            <p:nvPr/>
          </p:nvSpPr>
          <p:spPr>
            <a:xfrm>
              <a:off x="-1559431" y="2258383"/>
              <a:ext cx="852158" cy="382804"/>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TextBox 60">
              <a:extLst>
                <a:ext uri="{FF2B5EF4-FFF2-40B4-BE49-F238E27FC236}">
                  <a16:creationId xmlns:a16="http://schemas.microsoft.com/office/drawing/2014/main" id="{5FC0D41E-285D-046A-FF3C-709A26257AFC}"/>
                </a:ext>
              </a:extLst>
            </p:cNvPr>
            <p:cNvSpPr txBox="1"/>
            <p:nvPr/>
          </p:nvSpPr>
          <p:spPr>
            <a:xfrm>
              <a:off x="-1607481" y="2323185"/>
              <a:ext cx="556563" cy="307777"/>
            </a:xfrm>
            <a:prstGeom prst="rect">
              <a:avLst/>
            </a:prstGeom>
            <a:noFill/>
          </p:spPr>
          <p:txBody>
            <a:bodyPr wrap="none" rtlCol="0">
              <a:spAutoFit/>
            </a:bodyPr>
            <a:lstStyle/>
            <a:p>
              <a:r>
                <a:rPr lang="en-GB" sz="1400" dirty="0">
                  <a:solidFill>
                    <a:srgbClr val="002060"/>
                  </a:solidFill>
                  <a:latin typeface="Segoe Print" panose="02000600000000000000" pitchFamily="2" charset="0"/>
                </a:rPr>
                <a:t>Max</a:t>
              </a:r>
            </a:p>
          </p:txBody>
        </p:sp>
      </p:grpSp>
      <p:pic>
        <p:nvPicPr>
          <p:cNvPr id="62" name="Picture 61">
            <a:extLst>
              <a:ext uri="{FF2B5EF4-FFF2-40B4-BE49-F238E27FC236}">
                <a16:creationId xmlns:a16="http://schemas.microsoft.com/office/drawing/2014/main" id="{055C4F1D-30E8-E7CC-D47F-4DC99B60A5CE}"/>
              </a:ext>
            </a:extLst>
          </p:cNvPr>
          <p:cNvPicPr>
            <a:picLocks noChangeAspect="1"/>
          </p:cNvPicPr>
          <p:nvPr/>
        </p:nvPicPr>
        <p:blipFill rotWithShape="1">
          <a:blip r:embed="rId18">
            <a:extLst>
              <a:ext uri="{28A0092B-C50C-407E-A947-70E740481C1C}">
                <a14:useLocalDpi xmlns:a14="http://schemas.microsoft.com/office/drawing/2010/main" val="0"/>
              </a:ext>
            </a:extLst>
          </a:blip>
          <a:srcRect l="17774" t="7017" r="7907" b="47046"/>
          <a:stretch/>
        </p:blipFill>
        <p:spPr>
          <a:xfrm>
            <a:off x="1606378" y="3611087"/>
            <a:ext cx="282513" cy="344036"/>
          </a:xfrm>
          <a:prstGeom prst="ellipse">
            <a:avLst/>
          </a:prstGeom>
        </p:spPr>
      </p:pic>
      <p:grpSp>
        <p:nvGrpSpPr>
          <p:cNvPr id="64" name="Group 63">
            <a:extLst>
              <a:ext uri="{FF2B5EF4-FFF2-40B4-BE49-F238E27FC236}">
                <a16:creationId xmlns:a16="http://schemas.microsoft.com/office/drawing/2014/main" id="{A6F845D6-0E62-B800-EF22-47288B8B280C}"/>
              </a:ext>
            </a:extLst>
          </p:cNvPr>
          <p:cNvGrpSpPr/>
          <p:nvPr/>
        </p:nvGrpSpPr>
        <p:grpSpPr>
          <a:xfrm>
            <a:off x="4876495" y="3525609"/>
            <a:ext cx="879708" cy="382804"/>
            <a:chOff x="-1607481" y="2258383"/>
            <a:chExt cx="900208" cy="382804"/>
          </a:xfrm>
        </p:grpSpPr>
        <p:sp>
          <p:nvSpPr>
            <p:cNvPr id="65" name="Rectangle: Rounded Corners 64">
              <a:extLst>
                <a:ext uri="{FF2B5EF4-FFF2-40B4-BE49-F238E27FC236}">
                  <a16:creationId xmlns:a16="http://schemas.microsoft.com/office/drawing/2014/main" id="{DC9C2F78-660B-426C-DC07-4F295F9BC159}"/>
                </a:ext>
              </a:extLst>
            </p:cNvPr>
            <p:cNvSpPr/>
            <p:nvPr/>
          </p:nvSpPr>
          <p:spPr>
            <a:xfrm>
              <a:off x="-1559431" y="2258383"/>
              <a:ext cx="852158" cy="382804"/>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TextBox 65">
              <a:extLst>
                <a:ext uri="{FF2B5EF4-FFF2-40B4-BE49-F238E27FC236}">
                  <a16:creationId xmlns:a16="http://schemas.microsoft.com/office/drawing/2014/main" id="{67165BB6-3F5F-E799-274E-B3CC70ED7549}"/>
                </a:ext>
              </a:extLst>
            </p:cNvPr>
            <p:cNvSpPr txBox="1"/>
            <p:nvPr/>
          </p:nvSpPr>
          <p:spPr>
            <a:xfrm>
              <a:off x="-1607481" y="2323185"/>
              <a:ext cx="556563" cy="307777"/>
            </a:xfrm>
            <a:prstGeom prst="rect">
              <a:avLst/>
            </a:prstGeom>
            <a:noFill/>
          </p:spPr>
          <p:txBody>
            <a:bodyPr wrap="none" rtlCol="0">
              <a:spAutoFit/>
            </a:bodyPr>
            <a:lstStyle/>
            <a:p>
              <a:r>
                <a:rPr lang="en-GB" sz="1400" dirty="0">
                  <a:solidFill>
                    <a:srgbClr val="002060"/>
                  </a:solidFill>
                  <a:latin typeface="Segoe Print" panose="02000600000000000000" pitchFamily="2" charset="0"/>
                </a:rPr>
                <a:t>Max</a:t>
              </a:r>
            </a:p>
          </p:txBody>
        </p:sp>
      </p:grpSp>
      <p:pic>
        <p:nvPicPr>
          <p:cNvPr id="67" name="Picture 66">
            <a:extLst>
              <a:ext uri="{FF2B5EF4-FFF2-40B4-BE49-F238E27FC236}">
                <a16:creationId xmlns:a16="http://schemas.microsoft.com/office/drawing/2014/main" id="{363D2C20-1869-A883-353E-786AAF12B84D}"/>
              </a:ext>
            </a:extLst>
          </p:cNvPr>
          <p:cNvPicPr>
            <a:picLocks noChangeAspect="1"/>
          </p:cNvPicPr>
          <p:nvPr/>
        </p:nvPicPr>
        <p:blipFill rotWithShape="1">
          <a:blip r:embed="rId18">
            <a:extLst>
              <a:ext uri="{28A0092B-C50C-407E-A947-70E740481C1C}">
                <a14:useLocalDpi xmlns:a14="http://schemas.microsoft.com/office/drawing/2010/main" val="0"/>
              </a:ext>
            </a:extLst>
          </a:blip>
          <a:srcRect l="17774" t="7017" r="7907" b="47046"/>
          <a:stretch/>
        </p:blipFill>
        <p:spPr>
          <a:xfrm>
            <a:off x="5387964" y="3540164"/>
            <a:ext cx="282513" cy="344036"/>
          </a:xfrm>
          <a:prstGeom prst="ellipse">
            <a:avLst/>
          </a:prstGeom>
        </p:spPr>
      </p:pic>
      <p:grpSp>
        <p:nvGrpSpPr>
          <p:cNvPr id="68" name="Group 67">
            <a:extLst>
              <a:ext uri="{FF2B5EF4-FFF2-40B4-BE49-F238E27FC236}">
                <a16:creationId xmlns:a16="http://schemas.microsoft.com/office/drawing/2014/main" id="{2B9CC868-3456-7B9B-5D70-82902CD0F7A8}"/>
              </a:ext>
            </a:extLst>
          </p:cNvPr>
          <p:cNvGrpSpPr/>
          <p:nvPr/>
        </p:nvGrpSpPr>
        <p:grpSpPr>
          <a:xfrm>
            <a:off x="1216365" y="5500662"/>
            <a:ext cx="879708" cy="382804"/>
            <a:chOff x="-1607481" y="2258383"/>
            <a:chExt cx="900208" cy="382804"/>
          </a:xfrm>
        </p:grpSpPr>
        <p:sp>
          <p:nvSpPr>
            <p:cNvPr id="69" name="Rectangle: Rounded Corners 68">
              <a:extLst>
                <a:ext uri="{FF2B5EF4-FFF2-40B4-BE49-F238E27FC236}">
                  <a16:creationId xmlns:a16="http://schemas.microsoft.com/office/drawing/2014/main" id="{D4B324D8-4E8D-AA7D-9A73-585F9BF67740}"/>
                </a:ext>
              </a:extLst>
            </p:cNvPr>
            <p:cNvSpPr/>
            <p:nvPr/>
          </p:nvSpPr>
          <p:spPr>
            <a:xfrm>
              <a:off x="-1559431" y="2258383"/>
              <a:ext cx="852158" cy="382804"/>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TextBox 69">
              <a:extLst>
                <a:ext uri="{FF2B5EF4-FFF2-40B4-BE49-F238E27FC236}">
                  <a16:creationId xmlns:a16="http://schemas.microsoft.com/office/drawing/2014/main" id="{96B94EDB-7C0A-66E9-7B49-C98EFDF37532}"/>
                </a:ext>
              </a:extLst>
            </p:cNvPr>
            <p:cNvSpPr txBox="1"/>
            <p:nvPr/>
          </p:nvSpPr>
          <p:spPr>
            <a:xfrm>
              <a:off x="-1607481" y="2323185"/>
              <a:ext cx="556563" cy="307777"/>
            </a:xfrm>
            <a:prstGeom prst="rect">
              <a:avLst/>
            </a:prstGeom>
            <a:noFill/>
          </p:spPr>
          <p:txBody>
            <a:bodyPr wrap="none" rtlCol="0">
              <a:spAutoFit/>
            </a:bodyPr>
            <a:lstStyle/>
            <a:p>
              <a:r>
                <a:rPr lang="en-GB" sz="1400" dirty="0">
                  <a:solidFill>
                    <a:srgbClr val="002060"/>
                  </a:solidFill>
                  <a:latin typeface="Segoe Print" panose="02000600000000000000" pitchFamily="2" charset="0"/>
                </a:rPr>
                <a:t>Max</a:t>
              </a:r>
            </a:p>
          </p:txBody>
        </p:sp>
      </p:grpSp>
      <p:pic>
        <p:nvPicPr>
          <p:cNvPr id="71" name="Picture 70">
            <a:extLst>
              <a:ext uri="{FF2B5EF4-FFF2-40B4-BE49-F238E27FC236}">
                <a16:creationId xmlns:a16="http://schemas.microsoft.com/office/drawing/2014/main" id="{53BB8626-5965-6577-8EA5-B7F21613723F}"/>
              </a:ext>
            </a:extLst>
          </p:cNvPr>
          <p:cNvPicPr>
            <a:picLocks noChangeAspect="1"/>
          </p:cNvPicPr>
          <p:nvPr/>
        </p:nvPicPr>
        <p:blipFill rotWithShape="1">
          <a:blip r:embed="rId18">
            <a:extLst>
              <a:ext uri="{28A0092B-C50C-407E-A947-70E740481C1C}">
                <a14:useLocalDpi xmlns:a14="http://schemas.microsoft.com/office/drawing/2010/main" val="0"/>
              </a:ext>
            </a:extLst>
          </a:blip>
          <a:srcRect l="17774" t="7017" r="7907" b="47046"/>
          <a:stretch/>
        </p:blipFill>
        <p:spPr>
          <a:xfrm>
            <a:off x="1727834" y="5515217"/>
            <a:ext cx="282513" cy="344036"/>
          </a:xfrm>
          <a:prstGeom prst="ellipse">
            <a:avLst/>
          </a:prstGeom>
        </p:spPr>
      </p:pic>
      <p:grpSp>
        <p:nvGrpSpPr>
          <p:cNvPr id="72" name="Group 71">
            <a:extLst>
              <a:ext uri="{FF2B5EF4-FFF2-40B4-BE49-F238E27FC236}">
                <a16:creationId xmlns:a16="http://schemas.microsoft.com/office/drawing/2014/main" id="{5249EDB2-2A99-6787-BCEE-4B94442EBFB5}"/>
              </a:ext>
            </a:extLst>
          </p:cNvPr>
          <p:cNvGrpSpPr/>
          <p:nvPr/>
        </p:nvGrpSpPr>
        <p:grpSpPr>
          <a:xfrm>
            <a:off x="4880745" y="5436121"/>
            <a:ext cx="879708" cy="382804"/>
            <a:chOff x="-1607481" y="2258383"/>
            <a:chExt cx="900208" cy="382804"/>
          </a:xfrm>
        </p:grpSpPr>
        <p:sp>
          <p:nvSpPr>
            <p:cNvPr id="73" name="Rectangle: Rounded Corners 72">
              <a:extLst>
                <a:ext uri="{FF2B5EF4-FFF2-40B4-BE49-F238E27FC236}">
                  <a16:creationId xmlns:a16="http://schemas.microsoft.com/office/drawing/2014/main" id="{2DF3CB2E-3547-4B0C-1EC6-547CD56B3955}"/>
                </a:ext>
              </a:extLst>
            </p:cNvPr>
            <p:cNvSpPr/>
            <p:nvPr/>
          </p:nvSpPr>
          <p:spPr>
            <a:xfrm>
              <a:off x="-1559431" y="2258383"/>
              <a:ext cx="852158" cy="382804"/>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TextBox 73">
              <a:extLst>
                <a:ext uri="{FF2B5EF4-FFF2-40B4-BE49-F238E27FC236}">
                  <a16:creationId xmlns:a16="http://schemas.microsoft.com/office/drawing/2014/main" id="{D3CA847F-BD2F-287F-FADA-7D826C01598C}"/>
                </a:ext>
              </a:extLst>
            </p:cNvPr>
            <p:cNvSpPr txBox="1"/>
            <p:nvPr/>
          </p:nvSpPr>
          <p:spPr>
            <a:xfrm>
              <a:off x="-1607481" y="2323185"/>
              <a:ext cx="556563" cy="307777"/>
            </a:xfrm>
            <a:prstGeom prst="rect">
              <a:avLst/>
            </a:prstGeom>
            <a:noFill/>
          </p:spPr>
          <p:txBody>
            <a:bodyPr wrap="none" rtlCol="0">
              <a:spAutoFit/>
            </a:bodyPr>
            <a:lstStyle/>
            <a:p>
              <a:r>
                <a:rPr lang="en-GB" sz="1400" dirty="0">
                  <a:solidFill>
                    <a:srgbClr val="002060"/>
                  </a:solidFill>
                  <a:latin typeface="Segoe Print" panose="02000600000000000000" pitchFamily="2" charset="0"/>
                </a:rPr>
                <a:t>Max</a:t>
              </a:r>
            </a:p>
          </p:txBody>
        </p:sp>
      </p:grpSp>
      <p:pic>
        <p:nvPicPr>
          <p:cNvPr id="75" name="Picture 74">
            <a:extLst>
              <a:ext uri="{FF2B5EF4-FFF2-40B4-BE49-F238E27FC236}">
                <a16:creationId xmlns:a16="http://schemas.microsoft.com/office/drawing/2014/main" id="{148D3EC9-0099-7460-C24B-DE281B3D4177}"/>
              </a:ext>
            </a:extLst>
          </p:cNvPr>
          <p:cNvPicPr>
            <a:picLocks noChangeAspect="1"/>
          </p:cNvPicPr>
          <p:nvPr/>
        </p:nvPicPr>
        <p:blipFill rotWithShape="1">
          <a:blip r:embed="rId18">
            <a:extLst>
              <a:ext uri="{28A0092B-C50C-407E-A947-70E740481C1C}">
                <a14:useLocalDpi xmlns:a14="http://schemas.microsoft.com/office/drawing/2010/main" val="0"/>
              </a:ext>
            </a:extLst>
          </a:blip>
          <a:srcRect l="17774" t="7017" r="7907" b="47046"/>
          <a:stretch/>
        </p:blipFill>
        <p:spPr>
          <a:xfrm>
            <a:off x="5392214" y="5450676"/>
            <a:ext cx="282513" cy="344036"/>
          </a:xfrm>
          <a:prstGeom prst="ellipse">
            <a:avLst/>
          </a:prstGeom>
        </p:spPr>
      </p:pic>
      <p:sp>
        <p:nvSpPr>
          <p:cNvPr id="5" name="TextBox 4">
            <a:hlinkClick r:id="" action="ppaction://noaction">
              <a:snd r:embed="rId9" name="s6_4.wav"/>
            </a:hlinkClick>
            <a:extLst>
              <a:ext uri="{FF2B5EF4-FFF2-40B4-BE49-F238E27FC236}">
                <a16:creationId xmlns:a16="http://schemas.microsoft.com/office/drawing/2014/main" id="{3896590B-DC69-61CB-5F57-E936D7F40323}"/>
              </a:ext>
            </a:extLst>
          </p:cNvPr>
          <p:cNvSpPr txBox="1"/>
          <p:nvPr/>
        </p:nvSpPr>
        <p:spPr>
          <a:xfrm>
            <a:off x="-237360" y="2094555"/>
            <a:ext cx="412058" cy="400110"/>
          </a:xfrm>
          <a:prstGeom prst="rect">
            <a:avLst/>
          </a:prstGeom>
          <a:solidFill>
            <a:srgbClr val="1D9A78"/>
          </a:solidFill>
          <a:ln w="28575">
            <a:solidFill>
              <a:schemeClr val="accent6">
                <a:lumMod val="75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bg1"/>
                </a:solidFill>
                <a:effectLst/>
                <a:uLnTx/>
                <a:uFillTx/>
                <a:latin typeface="Century Gothic" panose="020F0302020204030204"/>
                <a:ea typeface="+mn-ea"/>
                <a:cs typeface="Arial"/>
                <a:sym typeface="Arial"/>
              </a:rPr>
              <a:t>E</a:t>
            </a:r>
          </a:p>
        </p:txBody>
      </p:sp>
      <p:sp>
        <p:nvSpPr>
          <p:cNvPr id="8" name="TextBox 7">
            <a:hlinkClick r:id="" action="ppaction://noaction">
              <a:snd r:embed="rId12" name="s6_5.wav"/>
            </a:hlinkClick>
            <a:extLst>
              <a:ext uri="{FF2B5EF4-FFF2-40B4-BE49-F238E27FC236}">
                <a16:creationId xmlns:a16="http://schemas.microsoft.com/office/drawing/2014/main" id="{71D1F410-C9CE-2AB2-6D11-1D94F2B52A19}"/>
              </a:ext>
            </a:extLst>
          </p:cNvPr>
          <p:cNvSpPr txBox="1"/>
          <p:nvPr/>
        </p:nvSpPr>
        <p:spPr>
          <a:xfrm>
            <a:off x="-253703" y="2615160"/>
            <a:ext cx="412058" cy="400110"/>
          </a:xfrm>
          <a:prstGeom prst="rect">
            <a:avLst/>
          </a:prstGeom>
          <a:solidFill>
            <a:srgbClr val="1D9A78"/>
          </a:solidFill>
          <a:ln w="28575">
            <a:solidFill>
              <a:schemeClr val="accent6">
                <a:lumMod val="75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bg1"/>
                </a:solidFill>
                <a:effectLst/>
                <a:uLnTx/>
                <a:uFillTx/>
                <a:latin typeface="Century Gothic" panose="020F0302020204030204"/>
                <a:ea typeface="+mn-ea"/>
                <a:cs typeface="Arial"/>
                <a:sym typeface="Arial"/>
              </a:rPr>
              <a:t>1</a:t>
            </a:r>
          </a:p>
        </p:txBody>
      </p:sp>
      <p:sp>
        <p:nvSpPr>
          <p:cNvPr id="11" name="TextBox 10">
            <a:hlinkClick r:id="" action="ppaction://noaction">
              <a:snd r:embed="rId14" name="s6_6.wav"/>
            </a:hlinkClick>
            <a:extLst>
              <a:ext uri="{FF2B5EF4-FFF2-40B4-BE49-F238E27FC236}">
                <a16:creationId xmlns:a16="http://schemas.microsoft.com/office/drawing/2014/main" id="{B446536B-9732-6531-1472-E7813634B944}"/>
              </a:ext>
            </a:extLst>
          </p:cNvPr>
          <p:cNvSpPr txBox="1"/>
          <p:nvPr/>
        </p:nvSpPr>
        <p:spPr>
          <a:xfrm>
            <a:off x="-250455" y="3190301"/>
            <a:ext cx="412058" cy="400110"/>
          </a:xfrm>
          <a:prstGeom prst="rect">
            <a:avLst/>
          </a:prstGeom>
          <a:solidFill>
            <a:srgbClr val="1D9A78"/>
          </a:solidFill>
          <a:ln w="28575">
            <a:solidFill>
              <a:schemeClr val="accent6">
                <a:lumMod val="75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bg1"/>
                </a:solidFill>
                <a:effectLst/>
                <a:uLnTx/>
                <a:uFillTx/>
                <a:latin typeface="Century Gothic" panose="020F0302020204030204"/>
                <a:ea typeface="+mn-ea"/>
                <a:cs typeface="Arial"/>
                <a:sym typeface="Arial"/>
              </a:rPr>
              <a:t>2</a:t>
            </a:r>
          </a:p>
        </p:txBody>
      </p:sp>
      <p:sp>
        <p:nvSpPr>
          <p:cNvPr id="13" name="TextBox 12">
            <a:hlinkClick r:id="" action="ppaction://noaction">
              <a:snd r:embed="rId10" name="s6_7.wav"/>
            </a:hlinkClick>
            <a:extLst>
              <a:ext uri="{FF2B5EF4-FFF2-40B4-BE49-F238E27FC236}">
                <a16:creationId xmlns:a16="http://schemas.microsoft.com/office/drawing/2014/main" id="{5A264A86-C5F0-70D0-F798-FB622348AD27}"/>
              </a:ext>
            </a:extLst>
          </p:cNvPr>
          <p:cNvSpPr txBox="1"/>
          <p:nvPr/>
        </p:nvSpPr>
        <p:spPr>
          <a:xfrm>
            <a:off x="-250503" y="3708358"/>
            <a:ext cx="412058" cy="400110"/>
          </a:xfrm>
          <a:prstGeom prst="rect">
            <a:avLst/>
          </a:prstGeom>
          <a:solidFill>
            <a:srgbClr val="1D9A78"/>
          </a:solidFill>
          <a:ln w="28575">
            <a:solidFill>
              <a:schemeClr val="accent6">
                <a:lumMod val="75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bg1"/>
                </a:solidFill>
                <a:effectLst/>
                <a:uLnTx/>
                <a:uFillTx/>
                <a:latin typeface="Century Gothic" panose="020F0302020204030204"/>
                <a:ea typeface="+mn-ea"/>
                <a:cs typeface="Arial"/>
                <a:sym typeface="Arial"/>
              </a:rPr>
              <a:t>3</a:t>
            </a:r>
          </a:p>
        </p:txBody>
      </p:sp>
      <p:sp>
        <p:nvSpPr>
          <p:cNvPr id="14" name="TextBox 13">
            <a:hlinkClick r:id="" action="ppaction://noaction">
              <a:snd r:embed="rId11" name="s6_8.wav"/>
            </a:hlinkClick>
            <a:extLst>
              <a:ext uri="{FF2B5EF4-FFF2-40B4-BE49-F238E27FC236}">
                <a16:creationId xmlns:a16="http://schemas.microsoft.com/office/drawing/2014/main" id="{4425B061-D43A-B8F4-8C6A-7E25516C404E}"/>
              </a:ext>
            </a:extLst>
          </p:cNvPr>
          <p:cNvSpPr txBox="1"/>
          <p:nvPr/>
        </p:nvSpPr>
        <p:spPr>
          <a:xfrm>
            <a:off x="-233436" y="4240009"/>
            <a:ext cx="412058" cy="400110"/>
          </a:xfrm>
          <a:prstGeom prst="rect">
            <a:avLst/>
          </a:prstGeom>
          <a:solidFill>
            <a:srgbClr val="1D9A78"/>
          </a:solidFill>
          <a:ln w="28575">
            <a:solidFill>
              <a:schemeClr val="accent6">
                <a:lumMod val="75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bg1"/>
                </a:solidFill>
                <a:effectLst/>
                <a:uLnTx/>
                <a:uFillTx/>
                <a:latin typeface="Century Gothic" panose="020F0302020204030204"/>
                <a:ea typeface="+mn-ea"/>
                <a:cs typeface="Arial"/>
                <a:sym typeface="Arial"/>
              </a:rPr>
              <a:t>4</a:t>
            </a:r>
          </a:p>
        </p:txBody>
      </p:sp>
      <p:sp>
        <p:nvSpPr>
          <p:cNvPr id="15" name="TextBox 14">
            <a:hlinkClick r:id="" action="ppaction://noaction">
              <a:snd r:embed="rId13" name="s6_9.wav"/>
            </a:hlinkClick>
            <a:extLst>
              <a:ext uri="{FF2B5EF4-FFF2-40B4-BE49-F238E27FC236}">
                <a16:creationId xmlns:a16="http://schemas.microsoft.com/office/drawing/2014/main" id="{0617D8D3-DD52-5F27-149A-8E8BF67517D7}"/>
              </a:ext>
            </a:extLst>
          </p:cNvPr>
          <p:cNvSpPr txBox="1"/>
          <p:nvPr/>
        </p:nvSpPr>
        <p:spPr>
          <a:xfrm>
            <a:off x="-256642" y="4771660"/>
            <a:ext cx="412058" cy="400110"/>
          </a:xfrm>
          <a:prstGeom prst="rect">
            <a:avLst/>
          </a:prstGeom>
          <a:solidFill>
            <a:srgbClr val="1D9A78"/>
          </a:solidFill>
          <a:ln w="28575">
            <a:solidFill>
              <a:schemeClr val="accent6">
                <a:lumMod val="75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bg1"/>
                </a:solidFill>
                <a:effectLst/>
                <a:uLnTx/>
                <a:uFillTx/>
                <a:latin typeface="Century Gothic" panose="020F0302020204030204"/>
                <a:ea typeface="+mn-ea"/>
                <a:cs typeface="Arial"/>
                <a:sym typeface="Arial"/>
              </a:rPr>
              <a:t>5</a:t>
            </a:r>
          </a:p>
        </p:txBody>
      </p:sp>
    </p:spTree>
    <p:extLst>
      <p:ext uri="{BB962C8B-B14F-4D97-AF65-F5344CB8AC3E}">
        <p14:creationId xmlns:p14="http://schemas.microsoft.com/office/powerpoint/2010/main" val="1941089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s6_2.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fade">
                                      <p:cBhvr>
                                        <p:cTn id="12" dur="500"/>
                                        <p:tgtEl>
                                          <p:spTgt spid="39"/>
                                        </p:tgtEl>
                                      </p:cBhvr>
                                    </p:animEffect>
                                  </p:childTnLst>
                                  <p:subTnLst>
                                    <p:audio>
                                      <p:cMediaNode>
                                        <p:cTn display="0" masterRel="sameClick">
                                          <p:stCondLst>
                                            <p:cond evt="begin" delay="0">
                                              <p:tn val="10"/>
                                            </p:cond>
                                          </p:stCondLst>
                                          <p:endCondLst>
                                            <p:cond evt="onStopAudio" delay="0">
                                              <p:tgtEl>
                                                <p:sldTgt/>
                                              </p:tgtEl>
                                            </p:cond>
                                          </p:endCondLst>
                                        </p:cTn>
                                        <p:tgtEl>
                                          <p:sndTgt r:embed="rId4" name="s6_3.wav"/>
                                        </p:tgtEl>
                                      </p:cMediaNode>
                                    </p:audio>
                                  </p:sub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4"/>
                                        </p:tgtEl>
                                        <p:attrNameLst>
                                          <p:attrName>style.visibility</p:attrName>
                                        </p:attrNameLst>
                                      </p:cBhvr>
                                      <p:to>
                                        <p:strVal val="visible"/>
                                      </p:to>
                                    </p:set>
                                  </p:childTnLst>
                                </p:cTn>
                              </p:par>
                            </p:childTnLst>
                          </p:cTn>
                        </p:par>
                        <p:par>
                          <p:cTn id="17" fill="hold">
                            <p:stCondLst>
                              <p:cond delay="0"/>
                            </p:stCondLst>
                            <p:childTnLst>
                              <p:par>
                                <p:cTn id="18" presetID="10" presetClass="exit" presetSubtype="0" fill="hold" nodeType="afterEffect">
                                  <p:stCondLst>
                                    <p:cond delay="0"/>
                                  </p:stCondLst>
                                  <p:childTnLst>
                                    <p:animEffect transition="out" filter="fade">
                                      <p:cBhvr>
                                        <p:cTn id="19" dur="500"/>
                                        <p:tgtEl>
                                          <p:spTgt spid="1026"/>
                                        </p:tgtEl>
                                      </p:cBhvr>
                                    </p:animEffect>
                                    <p:set>
                                      <p:cBhvr>
                                        <p:cTn id="20" dur="1" fill="hold">
                                          <p:stCondLst>
                                            <p:cond delay="499"/>
                                          </p:stCondLst>
                                        </p:cTn>
                                        <p:tgtEl>
                                          <p:spTgt spid="1026"/>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53"/>
                                        </p:tgtEl>
                                        <p:attrNameLst>
                                          <p:attrName>style.visibility</p:attrName>
                                        </p:attrNameLst>
                                      </p:cBhvr>
                                      <p:to>
                                        <p:strVal val="visible"/>
                                      </p:to>
                                    </p:set>
                                  </p:childTnLst>
                                </p:cTn>
                              </p:par>
                            </p:childTnLst>
                          </p:cTn>
                        </p:par>
                        <p:par>
                          <p:cTn id="25" fill="hold">
                            <p:stCondLst>
                              <p:cond delay="0"/>
                            </p:stCondLst>
                            <p:childTnLst>
                              <p:par>
                                <p:cTn id="26" presetID="10" presetClass="exit" presetSubtype="0" fill="hold" nodeType="afterEffect">
                                  <p:stCondLst>
                                    <p:cond delay="0"/>
                                  </p:stCondLst>
                                  <p:childTnLst>
                                    <p:animEffect transition="out" filter="fade">
                                      <p:cBhvr>
                                        <p:cTn id="27" dur="500"/>
                                        <p:tgtEl>
                                          <p:spTgt spid="42"/>
                                        </p:tgtEl>
                                      </p:cBhvr>
                                    </p:animEffect>
                                    <p:set>
                                      <p:cBhvr>
                                        <p:cTn id="28" dur="1" fill="hold">
                                          <p:stCondLst>
                                            <p:cond delay="499"/>
                                          </p:stCondLst>
                                        </p:cTn>
                                        <p:tgtEl>
                                          <p:spTgt spid="42"/>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57"/>
                                        </p:tgtEl>
                                        <p:attrNameLst>
                                          <p:attrName>style.visibility</p:attrName>
                                        </p:attrNameLst>
                                      </p:cBhvr>
                                      <p:to>
                                        <p:strVal val="visible"/>
                                      </p:to>
                                    </p:set>
                                  </p:childTnLst>
                                </p:cTn>
                              </p:par>
                            </p:childTnLst>
                          </p:cTn>
                        </p:par>
                        <p:par>
                          <p:cTn id="33" fill="hold">
                            <p:stCondLst>
                              <p:cond delay="0"/>
                            </p:stCondLst>
                            <p:childTnLst>
                              <p:par>
                                <p:cTn id="34" presetID="10" presetClass="exit" presetSubtype="0" fill="hold" nodeType="afterEffect">
                                  <p:stCondLst>
                                    <p:cond delay="0"/>
                                  </p:stCondLst>
                                  <p:childTnLst>
                                    <p:animEffect transition="out" filter="fade">
                                      <p:cBhvr>
                                        <p:cTn id="35" dur="500"/>
                                        <p:tgtEl>
                                          <p:spTgt spid="43"/>
                                        </p:tgtEl>
                                      </p:cBhvr>
                                    </p:animEffect>
                                    <p:set>
                                      <p:cBhvr>
                                        <p:cTn id="36" dur="1" fill="hold">
                                          <p:stCondLst>
                                            <p:cond delay="499"/>
                                          </p:stCondLst>
                                        </p:cTn>
                                        <p:tgtEl>
                                          <p:spTgt spid="43"/>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55"/>
                                        </p:tgtEl>
                                        <p:attrNameLst>
                                          <p:attrName>style.visibility</p:attrName>
                                        </p:attrNameLst>
                                      </p:cBhvr>
                                      <p:to>
                                        <p:strVal val="visible"/>
                                      </p:to>
                                    </p:set>
                                  </p:childTnLst>
                                </p:cTn>
                              </p:par>
                            </p:childTnLst>
                          </p:cTn>
                        </p:par>
                        <p:par>
                          <p:cTn id="41" fill="hold">
                            <p:stCondLst>
                              <p:cond delay="0"/>
                            </p:stCondLst>
                            <p:childTnLst>
                              <p:par>
                                <p:cTn id="42" presetID="10" presetClass="exit" presetSubtype="0" fill="hold" nodeType="afterEffect">
                                  <p:stCondLst>
                                    <p:cond delay="0"/>
                                  </p:stCondLst>
                                  <p:childTnLst>
                                    <p:animEffect transition="out" filter="fade">
                                      <p:cBhvr>
                                        <p:cTn id="43" dur="500"/>
                                        <p:tgtEl>
                                          <p:spTgt spid="44"/>
                                        </p:tgtEl>
                                      </p:cBhvr>
                                    </p:animEffect>
                                    <p:set>
                                      <p:cBhvr>
                                        <p:cTn id="44" dur="1" fill="hold">
                                          <p:stCondLst>
                                            <p:cond delay="499"/>
                                          </p:stCondLst>
                                        </p:cTn>
                                        <p:tgtEl>
                                          <p:spTgt spid="4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s-AR" sz="3200" b="1" dirty="0" err="1">
                <a:solidFill>
                  <a:srgbClr val="002060"/>
                </a:solidFill>
                <a:latin typeface="Century Gothic"/>
                <a:ea typeface="Century Gothic"/>
                <a:cs typeface="Century Gothic"/>
                <a:sym typeface="Century Gothic"/>
              </a:rPr>
              <a:t>Follow</a:t>
            </a:r>
            <a:r>
              <a:rPr lang="es-AR" sz="3200" b="1" dirty="0">
                <a:solidFill>
                  <a:srgbClr val="002060"/>
                </a:solidFill>
                <a:latin typeface="Century Gothic"/>
                <a:ea typeface="Century Gothic"/>
                <a:cs typeface="Century Gothic"/>
                <a:sym typeface="Century Gothic"/>
              </a:rPr>
              <a:t> up 3: </a:t>
            </a:r>
            <a:endParaRPr lang="es-AR" sz="3200" dirty="0"/>
          </a:p>
        </p:txBody>
      </p:sp>
      <p:pic>
        <p:nvPicPr>
          <p:cNvPr id="97" name="Google Shape;282;p13" descr="Reading, Book, Symbol, Icon, Reader, Man">
            <a:extLst>
              <a:ext uri="{FF2B5EF4-FFF2-40B4-BE49-F238E27FC236}">
                <a16:creationId xmlns:a16="http://schemas.microsoft.com/office/drawing/2014/main" id="{3839FDFD-6E29-442B-8380-45B0AE2580BC}"/>
              </a:ext>
            </a:extLst>
          </p:cNvPr>
          <p:cNvPicPr preferRelativeResize="0"/>
          <p:nvPr/>
        </p:nvPicPr>
        <p:blipFill rotWithShape="1">
          <a:blip r:embed="rId3">
            <a:alphaModFix/>
            <a:duotone>
              <a:schemeClr val="accent6">
                <a:shade val="45000"/>
                <a:satMod val="135000"/>
              </a:schemeClr>
              <a:prstClr val="white"/>
            </a:duotone>
            <a:extLst>
              <a:ext uri="{BEBA8EAE-BF5A-486C-A8C5-ECC9F3942E4B}">
                <a14:imgProps xmlns:a14="http://schemas.microsoft.com/office/drawing/2010/main">
                  <a14:imgLayer r:embed="rId4">
                    <a14:imgEffect>
                      <a14:artisticPaintStrokes/>
                    </a14:imgEffect>
                  </a14:imgLayer>
                </a14:imgProps>
              </a:ext>
            </a:extLst>
          </a:blip>
          <a:srcRect/>
          <a:stretch/>
        </p:blipFill>
        <p:spPr>
          <a:xfrm>
            <a:off x="11232568" y="158344"/>
            <a:ext cx="782801" cy="782801"/>
          </a:xfrm>
          <a:prstGeom prst="roundRect">
            <a:avLst/>
          </a:prstGeom>
          <a:solidFill>
            <a:srgbClr val="92D050"/>
          </a:solidFill>
          <a:ln>
            <a:noFill/>
          </a:ln>
        </p:spPr>
      </p:pic>
      <p:sp>
        <p:nvSpPr>
          <p:cNvPr id="98" name="Title 1">
            <a:extLst>
              <a:ext uri="{FF2B5EF4-FFF2-40B4-BE49-F238E27FC236}">
                <a16:creationId xmlns:a16="http://schemas.microsoft.com/office/drawing/2014/main" id="{74BD2312-5E8C-4EEB-9877-9C5658DEE674}"/>
              </a:ext>
            </a:extLst>
          </p:cNvPr>
          <p:cNvSpPr txBox="1">
            <a:spLocks/>
          </p:cNvSpPr>
          <p:nvPr/>
        </p:nvSpPr>
        <p:spPr>
          <a:xfrm>
            <a:off x="11300458" y="966425"/>
            <a:ext cx="657080" cy="400110"/>
          </a:xfrm>
          <a:prstGeom prst="rect">
            <a:avLst/>
          </a:prstGeom>
          <a:solidFill>
            <a:srgbClr val="92D05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leer</a:t>
            </a:r>
            <a:endParaRPr lang="en-GB" sz="2000" b="1" dirty="0">
              <a:solidFill>
                <a:schemeClr val="bg1"/>
              </a:solidFill>
              <a:latin typeface="Century Gothic" panose="020B0502020202020204" pitchFamily="34" charset="0"/>
            </a:endParaRPr>
          </a:p>
        </p:txBody>
      </p:sp>
      <p:graphicFrame>
        <p:nvGraphicFramePr>
          <p:cNvPr id="102" name="Google Shape;258;p34">
            <a:extLst>
              <a:ext uri="{FF2B5EF4-FFF2-40B4-BE49-F238E27FC236}">
                <a16:creationId xmlns:a16="http://schemas.microsoft.com/office/drawing/2014/main" id="{6279AD9F-F1A0-4342-973B-8E706DAF9CAF}"/>
              </a:ext>
            </a:extLst>
          </p:cNvPr>
          <p:cNvGraphicFramePr/>
          <p:nvPr>
            <p:extLst>
              <p:ext uri="{D42A27DB-BD31-4B8C-83A1-F6EECF244321}">
                <p14:modId xmlns:p14="http://schemas.microsoft.com/office/powerpoint/2010/main" val="582475497"/>
              </p:ext>
            </p:extLst>
          </p:nvPr>
        </p:nvGraphicFramePr>
        <p:xfrm>
          <a:off x="6019520" y="1901226"/>
          <a:ext cx="5995849" cy="3785980"/>
        </p:xfrm>
        <a:graphic>
          <a:graphicData uri="http://schemas.openxmlformats.org/drawingml/2006/table">
            <a:tbl>
              <a:tblPr firstRow="1" bandRow="1">
                <a:noFill/>
              </a:tblPr>
              <a:tblGrid>
                <a:gridCol w="5995849">
                  <a:extLst>
                    <a:ext uri="{9D8B030D-6E8A-4147-A177-3AD203B41FA5}">
                      <a16:colId xmlns:a16="http://schemas.microsoft.com/office/drawing/2014/main" val="20000"/>
                    </a:ext>
                  </a:extLst>
                </a:gridCol>
              </a:tblGrid>
              <a:tr h="565490">
                <a:tc>
                  <a:txBody>
                    <a:bodyPr/>
                    <a:lstStyle/>
                    <a:p>
                      <a:pPr marL="0" marR="0" lvl="0" indent="0" algn="l" rtl="0">
                        <a:lnSpc>
                          <a:spcPct val="100000"/>
                        </a:lnSpc>
                        <a:spcBef>
                          <a:spcPts val="0"/>
                        </a:spcBef>
                        <a:spcAft>
                          <a:spcPts val="0"/>
                        </a:spcAft>
                        <a:buClr>
                          <a:srgbClr val="000000"/>
                        </a:buClr>
                        <a:buSzPts val="2000"/>
                        <a:buFont typeface="Arial"/>
                        <a:buNone/>
                      </a:pPr>
                      <a:r>
                        <a:rPr lang="en-GB" sz="2200" u="none" strike="noStrike" cap="none" dirty="0">
                          <a:solidFill>
                            <a:srgbClr val="002060"/>
                          </a:solidFill>
                          <a:latin typeface="Century Gothic"/>
                          <a:ea typeface="Century Gothic"/>
                          <a:cs typeface="Century Gothic"/>
                          <a:sym typeface="Century Gothic"/>
                        </a:rPr>
                        <a:t>H____   m________ s_________  _____ there?</a:t>
                      </a:r>
                      <a:endParaRPr sz="22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565490">
                <a:tc>
                  <a:txBody>
                    <a:bodyPr/>
                    <a:lstStyle/>
                    <a:p>
                      <a:pPr marL="0" marR="0" lvl="0" indent="0" algn="l" rtl="0">
                        <a:lnSpc>
                          <a:spcPct val="100000"/>
                        </a:lnSpc>
                        <a:spcBef>
                          <a:spcPts val="0"/>
                        </a:spcBef>
                        <a:spcAft>
                          <a:spcPts val="0"/>
                        </a:spcAft>
                        <a:buClr>
                          <a:srgbClr val="000000"/>
                        </a:buClr>
                        <a:buSzPts val="2000"/>
                        <a:buFont typeface="Arial"/>
                        <a:buNone/>
                      </a:pPr>
                      <a:r>
                        <a:rPr lang="en-GB" sz="2200" u="none" strike="noStrike" cap="none" dirty="0">
                          <a:solidFill>
                            <a:srgbClr val="002060"/>
                          </a:solidFill>
                          <a:latin typeface="Century Gothic"/>
                          <a:ea typeface="Century Gothic"/>
                          <a:cs typeface="Century Gothic"/>
                          <a:sym typeface="Century Gothic"/>
                        </a:rPr>
                        <a:t>H____ m________ c__________  _____ there i__ the _________? </a:t>
                      </a:r>
                      <a:endParaRPr sz="22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565490">
                <a:tc>
                  <a:txBody>
                    <a:bodyPr/>
                    <a:lstStyle/>
                    <a:p>
                      <a:pPr marL="0" marR="0" lvl="0" indent="0" algn="l" rtl="0">
                        <a:lnSpc>
                          <a:spcPct val="100000"/>
                        </a:lnSpc>
                        <a:spcBef>
                          <a:spcPts val="0"/>
                        </a:spcBef>
                        <a:spcAft>
                          <a:spcPts val="0"/>
                        </a:spcAft>
                        <a:buClr>
                          <a:srgbClr val="000000"/>
                        </a:buClr>
                        <a:buSzPts val="2000"/>
                        <a:buFont typeface="Arial"/>
                        <a:buNone/>
                      </a:pPr>
                      <a:r>
                        <a:rPr lang="en-GB" sz="2200" u="none" strike="noStrike" cap="none" dirty="0">
                          <a:solidFill>
                            <a:srgbClr val="002060"/>
                          </a:solidFill>
                          <a:latin typeface="Century Gothic"/>
                          <a:ea typeface="Century Gothic"/>
                          <a:cs typeface="Century Gothic"/>
                          <a:sym typeface="Century Gothic"/>
                        </a:rPr>
                        <a:t>There _____  ______ b___________ at home.</a:t>
                      </a:r>
                      <a:endParaRPr sz="22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565490">
                <a:tc>
                  <a:txBody>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lang="en-GB" sz="2200" u="none" strike="noStrike" cap="none" dirty="0">
                          <a:solidFill>
                            <a:srgbClr val="002060"/>
                          </a:solidFill>
                          <a:latin typeface="Century Gothic"/>
                          <a:ea typeface="Century Gothic"/>
                          <a:cs typeface="Century Gothic"/>
                          <a:sym typeface="Century Gothic"/>
                        </a:rPr>
                        <a:t>H____   m________ c_________  _____ there i___  ___________?</a:t>
                      </a: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565490">
                <a:tc>
                  <a:txBody>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lang="en-GB" sz="2200" u="none" strike="noStrike" cap="none" dirty="0">
                          <a:solidFill>
                            <a:srgbClr val="002060"/>
                          </a:solidFill>
                          <a:latin typeface="Century Gothic"/>
                          <a:ea typeface="Century Gothic"/>
                          <a:cs typeface="Century Gothic"/>
                          <a:sym typeface="Century Gothic"/>
                        </a:rPr>
                        <a:t>There _____ ______ m___________.</a:t>
                      </a: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7960543"/>
                  </a:ext>
                </a:extLst>
              </a:tr>
              <a:tr h="565490">
                <a:tc>
                  <a:txBody>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lang="en-GB" sz="2200" u="none" strike="noStrike" cap="none" dirty="0">
                          <a:solidFill>
                            <a:srgbClr val="002060"/>
                          </a:solidFill>
                          <a:latin typeface="Century Gothic"/>
                          <a:ea typeface="Century Gothic"/>
                          <a:cs typeface="Century Gothic"/>
                          <a:sym typeface="Century Gothic"/>
                        </a:rPr>
                        <a:t>H____   m________ p_________  _____ there?</a:t>
                      </a:r>
                    </a:p>
                  </a:txBody>
                  <a:tcPr marL="91450" marR="91450" marT="45725" marB="45725"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89664968"/>
                  </a:ext>
                </a:extLst>
              </a:tr>
            </a:tbl>
          </a:graphicData>
        </a:graphic>
      </p:graphicFrame>
      <p:sp>
        <p:nvSpPr>
          <p:cNvPr id="162" name="TextBox 161">
            <a:extLst>
              <a:ext uri="{FF2B5EF4-FFF2-40B4-BE49-F238E27FC236}">
                <a16:creationId xmlns:a16="http://schemas.microsoft.com/office/drawing/2014/main" id="{0EA6A731-E2FA-4423-A423-832FE88C70C5}"/>
              </a:ext>
            </a:extLst>
          </p:cNvPr>
          <p:cNvSpPr txBox="1"/>
          <p:nvPr/>
        </p:nvSpPr>
        <p:spPr>
          <a:xfrm>
            <a:off x="7831723" y="6098623"/>
            <a:ext cx="4372677" cy="646331"/>
          </a:xfrm>
          <a:prstGeom prst="rect">
            <a:avLst/>
          </a:prstGeom>
          <a:solidFill>
            <a:srgbClr val="D6EDBD"/>
          </a:solidFill>
        </p:spPr>
        <p:txBody>
          <a:bodyPr wrap="square">
            <a:spAutoFit/>
          </a:bodyPr>
          <a:lstStyle/>
          <a:p>
            <a:r>
              <a:rPr lang="es-AR" b="1" kern="0" dirty="0">
                <a:solidFill>
                  <a:srgbClr val="002060"/>
                </a:solidFill>
                <a:latin typeface="Century Gothic"/>
                <a:ea typeface="Century Gothic"/>
                <a:cs typeface="Century Gothic"/>
                <a:sym typeface="Century Gothic"/>
              </a:rPr>
              <a:t>las</a:t>
            </a:r>
            <a:r>
              <a:rPr lang="es-AR" kern="0" dirty="0">
                <a:solidFill>
                  <a:srgbClr val="002060"/>
                </a:solidFill>
                <a:latin typeface="Century Gothic"/>
                <a:ea typeface="Century Gothic"/>
                <a:cs typeface="Century Gothic"/>
                <a:sym typeface="Century Gothic"/>
              </a:rPr>
              <a:t> = </a:t>
            </a:r>
            <a:r>
              <a:rPr lang="es-AR" kern="0" dirty="0" err="1">
                <a:solidFill>
                  <a:srgbClr val="002060"/>
                </a:solidFill>
                <a:latin typeface="Century Gothic"/>
                <a:ea typeface="Century Gothic"/>
                <a:cs typeface="Century Gothic"/>
                <a:sym typeface="Century Gothic"/>
              </a:rPr>
              <a:t>the</a:t>
            </a:r>
            <a:r>
              <a:rPr lang="es-AR" kern="0" dirty="0">
                <a:solidFill>
                  <a:srgbClr val="002060"/>
                </a:solidFill>
                <a:latin typeface="Century Gothic"/>
                <a:ea typeface="Century Gothic"/>
                <a:cs typeface="Century Gothic"/>
                <a:sym typeface="Century Gothic"/>
              </a:rPr>
              <a:t> (f., pl.)| (la) </a:t>
            </a:r>
            <a:r>
              <a:rPr lang="es-AR" b="1" kern="0" dirty="0">
                <a:solidFill>
                  <a:srgbClr val="002060"/>
                </a:solidFill>
                <a:latin typeface="Century Gothic"/>
                <a:ea typeface="Century Gothic"/>
                <a:cs typeface="Century Gothic"/>
                <a:sym typeface="Century Gothic"/>
              </a:rPr>
              <a:t>frase </a:t>
            </a:r>
            <a:r>
              <a:rPr lang="es-AR" kern="0" dirty="0">
                <a:solidFill>
                  <a:srgbClr val="002060"/>
                </a:solidFill>
                <a:latin typeface="Century Gothic"/>
                <a:ea typeface="Century Gothic"/>
                <a:cs typeface="Century Gothic"/>
                <a:sym typeface="Century Gothic"/>
              </a:rPr>
              <a:t>= </a:t>
            </a:r>
            <a:r>
              <a:rPr lang="es-AR" kern="0" dirty="0" err="1">
                <a:solidFill>
                  <a:srgbClr val="002060"/>
                </a:solidFill>
                <a:latin typeface="Century Gothic"/>
                <a:ea typeface="Century Gothic"/>
                <a:cs typeface="Century Gothic"/>
                <a:sym typeface="Century Gothic"/>
              </a:rPr>
              <a:t>sentence</a:t>
            </a:r>
            <a:endParaRPr lang="es-AR" kern="0" dirty="0">
              <a:solidFill>
                <a:srgbClr val="002060"/>
              </a:solidFill>
              <a:latin typeface="Century Gothic"/>
              <a:ea typeface="Century Gothic"/>
              <a:cs typeface="Century Gothic"/>
              <a:sym typeface="Century Gothic"/>
            </a:endParaRPr>
          </a:p>
          <a:p>
            <a:r>
              <a:rPr lang="es-AR" b="1" kern="0" dirty="0" err="1">
                <a:solidFill>
                  <a:srgbClr val="002060"/>
                </a:solidFill>
                <a:latin typeface="Century Gothic"/>
                <a:ea typeface="Century Gothic"/>
                <a:cs typeface="Century Gothic"/>
                <a:sym typeface="Century Gothic"/>
              </a:rPr>
              <a:t>ecribe</a:t>
            </a:r>
            <a:r>
              <a:rPr lang="es-AR" kern="0" dirty="0">
                <a:solidFill>
                  <a:srgbClr val="002060"/>
                </a:solidFill>
                <a:latin typeface="Century Gothic"/>
                <a:ea typeface="Century Gothic"/>
                <a:cs typeface="Century Gothic"/>
                <a:sym typeface="Century Gothic"/>
              </a:rPr>
              <a:t> = </a:t>
            </a:r>
            <a:r>
              <a:rPr lang="es-AR" kern="0" dirty="0" err="1">
                <a:solidFill>
                  <a:srgbClr val="002060"/>
                </a:solidFill>
                <a:latin typeface="Century Gothic"/>
                <a:ea typeface="Century Gothic"/>
                <a:cs typeface="Century Gothic"/>
                <a:sym typeface="Century Gothic"/>
              </a:rPr>
              <a:t>write</a:t>
            </a:r>
            <a:endParaRPr lang="es-AR" kern="0" dirty="0">
              <a:solidFill>
                <a:srgbClr val="002060"/>
              </a:solidFill>
              <a:latin typeface="Century Gothic"/>
              <a:ea typeface="Century Gothic"/>
              <a:cs typeface="Century Gothic"/>
              <a:sym typeface="Century Gothic"/>
            </a:endParaRPr>
          </a:p>
        </p:txBody>
      </p:sp>
      <p:sp>
        <p:nvSpPr>
          <p:cNvPr id="3" name="Google Shape;167;p2">
            <a:extLst>
              <a:ext uri="{FF2B5EF4-FFF2-40B4-BE49-F238E27FC236}">
                <a16:creationId xmlns:a16="http://schemas.microsoft.com/office/drawing/2014/main" id="{33DFBD0B-5466-6E03-6E8A-C691D7279FF2}"/>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4" name="Graphic 3" descr="Teacher">
            <a:extLst>
              <a:ext uri="{FF2B5EF4-FFF2-40B4-BE49-F238E27FC236}">
                <a16:creationId xmlns:a16="http://schemas.microsoft.com/office/drawing/2014/main" id="{9F0A38F9-E3D4-65D8-505D-7DD11EC1D1E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3044" y="629561"/>
            <a:ext cx="914400" cy="914400"/>
          </a:xfrm>
          <a:prstGeom prst="rect">
            <a:avLst/>
          </a:prstGeom>
        </p:spPr>
      </p:pic>
      <p:sp>
        <p:nvSpPr>
          <p:cNvPr id="6" name="Speech Bubble: Rectangle with Corners Rounded 5">
            <a:extLst>
              <a:ext uri="{FF2B5EF4-FFF2-40B4-BE49-F238E27FC236}">
                <a16:creationId xmlns:a16="http://schemas.microsoft.com/office/drawing/2014/main" id="{24FA7593-066B-7CEB-9426-6F3193D8169C}"/>
              </a:ext>
            </a:extLst>
          </p:cNvPr>
          <p:cNvSpPr/>
          <p:nvPr/>
        </p:nvSpPr>
        <p:spPr>
          <a:xfrm>
            <a:off x="1092737" y="781813"/>
            <a:ext cx="6271924" cy="604099"/>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en-GB" sz="280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Lee las frases*</a:t>
            </a:r>
            <a:r>
              <a:rPr kumimoji="0" lang="en-GB" sz="2800" i="0" u="none" strike="noStrike" kern="1200" cap="none" spc="0" normalizeH="0" noProof="0" dirty="0">
                <a:ln>
                  <a:noFill/>
                </a:ln>
                <a:solidFill>
                  <a:schemeClr val="bg1"/>
                </a:solidFill>
                <a:effectLst/>
                <a:uLnTx/>
                <a:uFillTx/>
                <a:latin typeface="Century Gothic" panose="020B0502020202020204" pitchFamily="34" charset="0"/>
                <a:ea typeface="+mn-ea"/>
                <a:cs typeface="+mn-cs"/>
              </a:rPr>
              <a:t> y escribe* en inglés.</a:t>
            </a:r>
            <a:endParaRPr kumimoji="0" lang="en-GB" sz="280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endParaRPr>
          </a:p>
        </p:txBody>
      </p:sp>
      <p:sp>
        <p:nvSpPr>
          <p:cNvPr id="42" name="TextBox 41">
            <a:extLst>
              <a:ext uri="{FF2B5EF4-FFF2-40B4-BE49-F238E27FC236}">
                <a16:creationId xmlns:a16="http://schemas.microsoft.com/office/drawing/2014/main" id="{24045CFA-F352-0F3B-E8C8-2F1812DF2B1D}"/>
              </a:ext>
            </a:extLst>
          </p:cNvPr>
          <p:cNvSpPr txBox="1"/>
          <p:nvPr/>
        </p:nvSpPr>
        <p:spPr>
          <a:xfrm>
            <a:off x="6225605" y="1986828"/>
            <a:ext cx="62869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92D050"/>
                </a:solidFill>
                <a:latin typeface="Segoe Print" panose="02000600000000000000" pitchFamily="2" charset="0"/>
              </a:rPr>
              <a:t>ow</a:t>
            </a:r>
            <a:endParaRPr kumimoji="0" lang="en-GB" sz="2400" b="1" i="0" u="none" strike="noStrike" kern="1200" cap="none" spc="0" normalizeH="0" baseline="0" noProof="0" dirty="0">
              <a:ln>
                <a:noFill/>
              </a:ln>
              <a:solidFill>
                <a:srgbClr val="92D050"/>
              </a:solidFill>
              <a:effectLst/>
              <a:uLnTx/>
              <a:uFillTx/>
              <a:latin typeface="Segoe Print" panose="02000600000000000000" pitchFamily="2" charset="0"/>
            </a:endParaRPr>
          </a:p>
        </p:txBody>
      </p:sp>
      <p:sp>
        <p:nvSpPr>
          <p:cNvPr id="43" name="TextBox 42">
            <a:extLst>
              <a:ext uri="{FF2B5EF4-FFF2-40B4-BE49-F238E27FC236}">
                <a16:creationId xmlns:a16="http://schemas.microsoft.com/office/drawing/2014/main" id="{935C2F21-A71A-511D-602F-740DDB4358A1}"/>
              </a:ext>
            </a:extLst>
          </p:cNvPr>
          <p:cNvSpPr txBox="1"/>
          <p:nvPr/>
        </p:nvSpPr>
        <p:spPr>
          <a:xfrm>
            <a:off x="7258623" y="1973764"/>
            <a:ext cx="74892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92D050"/>
                </a:solidFill>
                <a:latin typeface="Segoe Print" panose="02000600000000000000" pitchFamily="2" charset="0"/>
              </a:rPr>
              <a:t>any</a:t>
            </a:r>
            <a:endParaRPr kumimoji="0" lang="en-GB" sz="2400" b="1" i="0" u="none" strike="noStrike" kern="1200" cap="none" spc="0" normalizeH="0" baseline="0" noProof="0" dirty="0">
              <a:ln>
                <a:noFill/>
              </a:ln>
              <a:solidFill>
                <a:srgbClr val="92D050"/>
              </a:solidFill>
              <a:effectLst/>
              <a:uLnTx/>
              <a:uFillTx/>
              <a:latin typeface="Segoe Print" panose="02000600000000000000" pitchFamily="2" charset="0"/>
            </a:endParaRPr>
          </a:p>
        </p:txBody>
      </p:sp>
      <p:sp>
        <p:nvSpPr>
          <p:cNvPr id="44" name="TextBox 43">
            <a:extLst>
              <a:ext uri="{FF2B5EF4-FFF2-40B4-BE49-F238E27FC236}">
                <a16:creationId xmlns:a16="http://schemas.microsoft.com/office/drawing/2014/main" id="{DF9AB017-14DE-42FE-3276-6A099E2DC43B}"/>
              </a:ext>
            </a:extLst>
          </p:cNvPr>
          <p:cNvSpPr txBox="1"/>
          <p:nvPr/>
        </p:nvSpPr>
        <p:spPr>
          <a:xfrm>
            <a:off x="8559941" y="1997825"/>
            <a:ext cx="142539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noProof="0" dirty="0" err="1">
                <a:solidFill>
                  <a:srgbClr val="92D050"/>
                </a:solidFill>
                <a:latin typeface="Segoe Print" panose="02000600000000000000" pitchFamily="2" charset="0"/>
              </a:rPr>
              <a:t>tadiums</a:t>
            </a:r>
            <a:endParaRPr kumimoji="0" lang="en-GB" sz="2400" b="1" i="0" u="none" strike="noStrike" kern="1200" cap="none" spc="0" normalizeH="0" baseline="0" noProof="0" dirty="0">
              <a:ln>
                <a:noFill/>
              </a:ln>
              <a:solidFill>
                <a:srgbClr val="92D050"/>
              </a:solidFill>
              <a:effectLst/>
              <a:uLnTx/>
              <a:uFillTx/>
              <a:latin typeface="Segoe Print" panose="02000600000000000000" pitchFamily="2" charset="0"/>
            </a:endParaRPr>
          </a:p>
        </p:txBody>
      </p:sp>
      <p:sp>
        <p:nvSpPr>
          <p:cNvPr id="45" name="TextBox 44">
            <a:extLst>
              <a:ext uri="{FF2B5EF4-FFF2-40B4-BE49-F238E27FC236}">
                <a16:creationId xmlns:a16="http://schemas.microsoft.com/office/drawing/2014/main" id="{FDF53E7B-57F7-4C1E-3899-8B3DE57B567E}"/>
              </a:ext>
            </a:extLst>
          </p:cNvPr>
          <p:cNvSpPr txBox="1"/>
          <p:nvPr/>
        </p:nvSpPr>
        <p:spPr>
          <a:xfrm>
            <a:off x="10076581" y="1999890"/>
            <a:ext cx="67839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noProof="0" dirty="0">
                <a:solidFill>
                  <a:srgbClr val="92D050"/>
                </a:solidFill>
                <a:latin typeface="Segoe Print" panose="02000600000000000000" pitchFamily="2" charset="0"/>
              </a:rPr>
              <a:t>are</a:t>
            </a:r>
            <a:endParaRPr kumimoji="0" lang="en-GB" sz="2400" b="1" i="0" u="none" strike="noStrike" kern="1200" cap="none" spc="0" normalizeH="0" baseline="0" noProof="0" dirty="0">
              <a:ln>
                <a:noFill/>
              </a:ln>
              <a:solidFill>
                <a:srgbClr val="92D050"/>
              </a:solidFill>
              <a:effectLst/>
              <a:uLnTx/>
              <a:uFillTx/>
              <a:latin typeface="Segoe Print" panose="02000600000000000000" pitchFamily="2" charset="0"/>
            </a:endParaRPr>
          </a:p>
        </p:txBody>
      </p:sp>
      <p:sp>
        <p:nvSpPr>
          <p:cNvPr id="46" name="TextBox 45">
            <a:extLst>
              <a:ext uri="{FF2B5EF4-FFF2-40B4-BE49-F238E27FC236}">
                <a16:creationId xmlns:a16="http://schemas.microsoft.com/office/drawing/2014/main" id="{7363B803-AB39-8C0B-1D1E-0C776EB0EC88}"/>
              </a:ext>
            </a:extLst>
          </p:cNvPr>
          <p:cNvSpPr txBox="1"/>
          <p:nvPr/>
        </p:nvSpPr>
        <p:spPr>
          <a:xfrm>
            <a:off x="6199479" y="2505375"/>
            <a:ext cx="62869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92D050"/>
                </a:solidFill>
                <a:latin typeface="Segoe Print" panose="02000600000000000000" pitchFamily="2" charset="0"/>
              </a:rPr>
              <a:t>ow</a:t>
            </a:r>
            <a:endParaRPr kumimoji="0" lang="en-GB" sz="2400" b="1" i="0" u="none" strike="noStrike" kern="1200" cap="none" spc="0" normalizeH="0" baseline="0" noProof="0" dirty="0">
              <a:ln>
                <a:noFill/>
              </a:ln>
              <a:solidFill>
                <a:srgbClr val="92D050"/>
              </a:solidFill>
              <a:effectLst/>
              <a:uLnTx/>
              <a:uFillTx/>
              <a:latin typeface="Segoe Print" panose="02000600000000000000" pitchFamily="2" charset="0"/>
            </a:endParaRPr>
          </a:p>
        </p:txBody>
      </p:sp>
      <p:sp>
        <p:nvSpPr>
          <p:cNvPr id="47" name="TextBox 46">
            <a:extLst>
              <a:ext uri="{FF2B5EF4-FFF2-40B4-BE49-F238E27FC236}">
                <a16:creationId xmlns:a16="http://schemas.microsoft.com/office/drawing/2014/main" id="{B8CD49D3-AEB4-9E5F-89BB-27817B6064DC}"/>
              </a:ext>
            </a:extLst>
          </p:cNvPr>
          <p:cNvSpPr txBox="1"/>
          <p:nvPr/>
        </p:nvSpPr>
        <p:spPr>
          <a:xfrm>
            <a:off x="7232497" y="2492311"/>
            <a:ext cx="74892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92D050"/>
                </a:solidFill>
                <a:latin typeface="Segoe Print" panose="02000600000000000000" pitchFamily="2" charset="0"/>
              </a:rPr>
              <a:t>any</a:t>
            </a:r>
            <a:endParaRPr kumimoji="0" lang="en-GB" sz="2400" b="1" i="0" u="none" strike="noStrike" kern="1200" cap="none" spc="0" normalizeH="0" baseline="0" noProof="0" dirty="0">
              <a:ln>
                <a:noFill/>
              </a:ln>
              <a:solidFill>
                <a:srgbClr val="92D050"/>
              </a:solidFill>
              <a:effectLst/>
              <a:uLnTx/>
              <a:uFillTx/>
              <a:latin typeface="Segoe Print" panose="02000600000000000000" pitchFamily="2" charset="0"/>
            </a:endParaRPr>
          </a:p>
        </p:txBody>
      </p:sp>
      <p:sp>
        <p:nvSpPr>
          <p:cNvPr id="48" name="TextBox 47">
            <a:extLst>
              <a:ext uri="{FF2B5EF4-FFF2-40B4-BE49-F238E27FC236}">
                <a16:creationId xmlns:a16="http://schemas.microsoft.com/office/drawing/2014/main" id="{B3740CFD-59BF-EC57-63E4-E0ADF380E097}"/>
              </a:ext>
            </a:extLst>
          </p:cNvPr>
          <p:cNvSpPr txBox="1"/>
          <p:nvPr/>
        </p:nvSpPr>
        <p:spPr>
          <a:xfrm>
            <a:off x="8507689" y="2490246"/>
            <a:ext cx="142539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noProof="0" dirty="0" err="1">
                <a:solidFill>
                  <a:srgbClr val="92D050"/>
                </a:solidFill>
                <a:latin typeface="Segoe Print" panose="02000600000000000000" pitchFamily="2" charset="0"/>
              </a:rPr>
              <a:t>hurches</a:t>
            </a:r>
            <a:endParaRPr kumimoji="0" lang="en-GB" sz="2400" b="1" i="0" u="none" strike="noStrike" kern="1200" cap="none" spc="0" normalizeH="0" baseline="0" noProof="0" dirty="0">
              <a:ln>
                <a:noFill/>
              </a:ln>
              <a:solidFill>
                <a:srgbClr val="92D050"/>
              </a:solidFill>
              <a:effectLst/>
              <a:uLnTx/>
              <a:uFillTx/>
              <a:latin typeface="Segoe Print" panose="02000600000000000000" pitchFamily="2" charset="0"/>
            </a:endParaRPr>
          </a:p>
        </p:txBody>
      </p:sp>
      <p:sp>
        <p:nvSpPr>
          <p:cNvPr id="49" name="TextBox 48">
            <a:extLst>
              <a:ext uri="{FF2B5EF4-FFF2-40B4-BE49-F238E27FC236}">
                <a16:creationId xmlns:a16="http://schemas.microsoft.com/office/drawing/2014/main" id="{46813BD6-B3A1-5A4C-CBA4-D6F71168EDE7}"/>
              </a:ext>
            </a:extLst>
          </p:cNvPr>
          <p:cNvSpPr txBox="1"/>
          <p:nvPr/>
        </p:nvSpPr>
        <p:spPr>
          <a:xfrm>
            <a:off x="10063518" y="2492311"/>
            <a:ext cx="6783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noProof="0" dirty="0">
                <a:solidFill>
                  <a:srgbClr val="92D050"/>
                </a:solidFill>
                <a:latin typeface="Segoe Print" panose="02000600000000000000" pitchFamily="2" charset="0"/>
              </a:rPr>
              <a:t>are</a:t>
            </a:r>
            <a:endParaRPr kumimoji="0" lang="en-GB" sz="2400" b="1" i="0" u="none" strike="noStrike" kern="1200" cap="none" spc="0" normalizeH="0" baseline="0" noProof="0" dirty="0">
              <a:ln>
                <a:noFill/>
              </a:ln>
              <a:solidFill>
                <a:srgbClr val="92D050"/>
              </a:solidFill>
              <a:effectLst/>
              <a:uLnTx/>
              <a:uFillTx/>
              <a:latin typeface="Segoe Print" panose="02000600000000000000" pitchFamily="2" charset="0"/>
            </a:endParaRPr>
          </a:p>
        </p:txBody>
      </p:sp>
      <p:sp>
        <p:nvSpPr>
          <p:cNvPr id="50" name="TextBox 49">
            <a:extLst>
              <a:ext uri="{FF2B5EF4-FFF2-40B4-BE49-F238E27FC236}">
                <a16:creationId xmlns:a16="http://schemas.microsoft.com/office/drawing/2014/main" id="{E1369301-DF1D-25F6-5D74-69CA982DAE44}"/>
              </a:ext>
            </a:extLst>
          </p:cNvPr>
          <p:cNvSpPr txBox="1"/>
          <p:nvPr/>
        </p:nvSpPr>
        <p:spPr>
          <a:xfrm>
            <a:off x="6086239" y="2833344"/>
            <a:ext cx="6783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noProof="0" dirty="0">
                <a:solidFill>
                  <a:srgbClr val="92D050"/>
                </a:solidFill>
                <a:latin typeface="Segoe Print" panose="02000600000000000000" pitchFamily="2" charset="0"/>
              </a:rPr>
              <a:t>n</a:t>
            </a:r>
            <a:endParaRPr kumimoji="0" lang="en-GB" sz="2400" b="1" i="0" u="none" strike="noStrike" kern="1200" cap="none" spc="0" normalizeH="0" baseline="0" noProof="0" dirty="0">
              <a:ln>
                <a:noFill/>
              </a:ln>
              <a:solidFill>
                <a:srgbClr val="92D050"/>
              </a:solidFill>
              <a:effectLst/>
              <a:uLnTx/>
              <a:uFillTx/>
              <a:latin typeface="Segoe Print" panose="02000600000000000000" pitchFamily="2" charset="0"/>
            </a:endParaRPr>
          </a:p>
        </p:txBody>
      </p:sp>
      <p:sp>
        <p:nvSpPr>
          <p:cNvPr id="51" name="TextBox 50">
            <a:extLst>
              <a:ext uri="{FF2B5EF4-FFF2-40B4-BE49-F238E27FC236}">
                <a16:creationId xmlns:a16="http://schemas.microsoft.com/office/drawing/2014/main" id="{28ED2BD1-BDAB-17C6-0F32-D92F6B7A2C1F}"/>
              </a:ext>
            </a:extLst>
          </p:cNvPr>
          <p:cNvSpPr txBox="1"/>
          <p:nvPr/>
        </p:nvSpPr>
        <p:spPr>
          <a:xfrm>
            <a:off x="7143745" y="2816066"/>
            <a:ext cx="137700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noProof="0" dirty="0">
                <a:solidFill>
                  <a:srgbClr val="92D050"/>
                </a:solidFill>
                <a:latin typeface="Segoe Print" panose="02000600000000000000" pitchFamily="2" charset="0"/>
              </a:rPr>
              <a:t>city</a:t>
            </a:r>
            <a:endParaRPr kumimoji="0" lang="en-GB" sz="2400" b="1" i="0" u="none" strike="noStrike" kern="1200" cap="none" spc="0" normalizeH="0" baseline="0" noProof="0" dirty="0">
              <a:ln>
                <a:noFill/>
              </a:ln>
              <a:solidFill>
                <a:srgbClr val="92D050"/>
              </a:solidFill>
              <a:effectLst/>
              <a:uLnTx/>
              <a:uFillTx/>
              <a:latin typeface="Segoe Print" panose="02000600000000000000" pitchFamily="2" charset="0"/>
            </a:endParaRPr>
          </a:p>
        </p:txBody>
      </p:sp>
      <p:sp>
        <p:nvSpPr>
          <p:cNvPr id="52" name="TextBox 51">
            <a:extLst>
              <a:ext uri="{FF2B5EF4-FFF2-40B4-BE49-F238E27FC236}">
                <a16:creationId xmlns:a16="http://schemas.microsoft.com/office/drawing/2014/main" id="{A0ECCA6E-D1C8-D682-69D0-EF239E63D020}"/>
              </a:ext>
            </a:extLst>
          </p:cNvPr>
          <p:cNvSpPr txBox="1"/>
          <p:nvPr/>
        </p:nvSpPr>
        <p:spPr>
          <a:xfrm>
            <a:off x="6893301" y="3323641"/>
            <a:ext cx="6783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noProof="0" dirty="0">
                <a:solidFill>
                  <a:srgbClr val="92D050"/>
                </a:solidFill>
                <a:latin typeface="Segoe Print" panose="02000600000000000000" pitchFamily="2" charset="0"/>
              </a:rPr>
              <a:t>is</a:t>
            </a:r>
            <a:endParaRPr kumimoji="0" lang="en-GB" sz="2400" b="1" i="0" u="none" strike="noStrike" kern="1200" cap="none" spc="0" normalizeH="0" baseline="0" noProof="0" dirty="0">
              <a:ln>
                <a:noFill/>
              </a:ln>
              <a:solidFill>
                <a:srgbClr val="92D050"/>
              </a:solidFill>
              <a:effectLst/>
              <a:uLnTx/>
              <a:uFillTx/>
              <a:latin typeface="Segoe Print" panose="02000600000000000000" pitchFamily="2" charset="0"/>
            </a:endParaRPr>
          </a:p>
        </p:txBody>
      </p:sp>
      <p:sp>
        <p:nvSpPr>
          <p:cNvPr id="53" name="TextBox 52">
            <a:extLst>
              <a:ext uri="{FF2B5EF4-FFF2-40B4-BE49-F238E27FC236}">
                <a16:creationId xmlns:a16="http://schemas.microsoft.com/office/drawing/2014/main" id="{5E65A1A8-3D20-C1F8-D583-1B1FD5F3F40F}"/>
              </a:ext>
            </a:extLst>
          </p:cNvPr>
          <p:cNvSpPr txBox="1"/>
          <p:nvPr/>
        </p:nvSpPr>
        <p:spPr>
          <a:xfrm>
            <a:off x="7743224" y="3349766"/>
            <a:ext cx="9687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noProof="0" dirty="0">
                <a:solidFill>
                  <a:srgbClr val="92D050"/>
                </a:solidFill>
                <a:latin typeface="Segoe Print" panose="02000600000000000000" pitchFamily="2" charset="0"/>
              </a:rPr>
              <a:t>a</a:t>
            </a:r>
            <a:endParaRPr kumimoji="0" lang="en-GB" sz="2400" b="1" i="0" u="none" strike="noStrike" kern="1200" cap="none" spc="0" normalizeH="0" baseline="0" noProof="0" dirty="0">
              <a:ln>
                <a:noFill/>
              </a:ln>
              <a:solidFill>
                <a:srgbClr val="92D050"/>
              </a:solidFill>
              <a:effectLst/>
              <a:uLnTx/>
              <a:uFillTx/>
              <a:latin typeface="Segoe Print" panose="02000600000000000000" pitchFamily="2" charset="0"/>
            </a:endParaRPr>
          </a:p>
        </p:txBody>
      </p:sp>
      <p:sp>
        <p:nvSpPr>
          <p:cNvPr id="54" name="TextBox 53">
            <a:extLst>
              <a:ext uri="{FF2B5EF4-FFF2-40B4-BE49-F238E27FC236}">
                <a16:creationId xmlns:a16="http://schemas.microsoft.com/office/drawing/2014/main" id="{B7DDE985-7E2D-4B64-13C4-F94A0B11A926}"/>
              </a:ext>
            </a:extLst>
          </p:cNvPr>
          <p:cNvSpPr txBox="1"/>
          <p:nvPr/>
        </p:nvSpPr>
        <p:spPr>
          <a:xfrm>
            <a:off x="8764255" y="3320867"/>
            <a:ext cx="137700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noProof="0" dirty="0" err="1">
                <a:solidFill>
                  <a:srgbClr val="92D050"/>
                </a:solidFill>
                <a:latin typeface="Segoe Print" panose="02000600000000000000" pitchFamily="2" charset="0"/>
              </a:rPr>
              <a:t>icycle</a:t>
            </a:r>
            <a:endParaRPr kumimoji="0" lang="en-GB" sz="2400" b="1" i="0" u="none" strike="noStrike" kern="1200" cap="none" spc="0" normalizeH="0" baseline="0" noProof="0" dirty="0">
              <a:ln>
                <a:noFill/>
              </a:ln>
              <a:solidFill>
                <a:srgbClr val="92D050"/>
              </a:solidFill>
              <a:effectLst/>
              <a:uLnTx/>
              <a:uFillTx/>
              <a:latin typeface="Segoe Print" panose="02000600000000000000" pitchFamily="2" charset="0"/>
            </a:endParaRPr>
          </a:p>
        </p:txBody>
      </p:sp>
      <p:sp>
        <p:nvSpPr>
          <p:cNvPr id="56" name="TextBox 55">
            <a:extLst>
              <a:ext uri="{FF2B5EF4-FFF2-40B4-BE49-F238E27FC236}">
                <a16:creationId xmlns:a16="http://schemas.microsoft.com/office/drawing/2014/main" id="{C470583E-AA0E-B9FB-9E4F-821DA5ECB299}"/>
              </a:ext>
            </a:extLst>
          </p:cNvPr>
          <p:cNvSpPr txBox="1"/>
          <p:nvPr/>
        </p:nvSpPr>
        <p:spPr>
          <a:xfrm>
            <a:off x="6190489" y="3825546"/>
            <a:ext cx="62869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92D050"/>
                </a:solidFill>
                <a:latin typeface="Segoe Print" panose="02000600000000000000" pitchFamily="2" charset="0"/>
              </a:rPr>
              <a:t>ow</a:t>
            </a:r>
            <a:endParaRPr kumimoji="0" lang="en-GB" sz="2400" b="1" i="0" u="none" strike="noStrike" kern="1200" cap="none" spc="0" normalizeH="0" baseline="0" noProof="0" dirty="0">
              <a:ln>
                <a:noFill/>
              </a:ln>
              <a:solidFill>
                <a:srgbClr val="92D050"/>
              </a:solidFill>
              <a:effectLst/>
              <a:uLnTx/>
              <a:uFillTx/>
              <a:latin typeface="Segoe Print" panose="02000600000000000000" pitchFamily="2" charset="0"/>
            </a:endParaRPr>
          </a:p>
        </p:txBody>
      </p:sp>
      <p:sp>
        <p:nvSpPr>
          <p:cNvPr id="57" name="TextBox 56">
            <a:extLst>
              <a:ext uri="{FF2B5EF4-FFF2-40B4-BE49-F238E27FC236}">
                <a16:creationId xmlns:a16="http://schemas.microsoft.com/office/drawing/2014/main" id="{7FFC96D0-9671-B247-7617-10B2512DC176}"/>
              </a:ext>
            </a:extLst>
          </p:cNvPr>
          <p:cNvSpPr txBox="1"/>
          <p:nvPr/>
        </p:nvSpPr>
        <p:spPr>
          <a:xfrm>
            <a:off x="7223507" y="3812482"/>
            <a:ext cx="74892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92D050"/>
                </a:solidFill>
                <a:latin typeface="Segoe Print" panose="02000600000000000000" pitchFamily="2" charset="0"/>
              </a:rPr>
              <a:t>any</a:t>
            </a:r>
            <a:endParaRPr kumimoji="0" lang="en-GB" sz="2400" b="1" i="0" u="none" strike="noStrike" kern="1200" cap="none" spc="0" normalizeH="0" baseline="0" noProof="0" dirty="0">
              <a:ln>
                <a:noFill/>
              </a:ln>
              <a:solidFill>
                <a:srgbClr val="92D050"/>
              </a:solidFill>
              <a:effectLst/>
              <a:uLnTx/>
              <a:uFillTx/>
              <a:latin typeface="Segoe Print" panose="02000600000000000000" pitchFamily="2" charset="0"/>
            </a:endParaRPr>
          </a:p>
        </p:txBody>
      </p:sp>
      <p:sp>
        <p:nvSpPr>
          <p:cNvPr id="58" name="TextBox 57">
            <a:extLst>
              <a:ext uri="{FF2B5EF4-FFF2-40B4-BE49-F238E27FC236}">
                <a16:creationId xmlns:a16="http://schemas.microsoft.com/office/drawing/2014/main" id="{D38AAE65-3D85-DAC8-A11D-B38D2C74EC3A}"/>
              </a:ext>
            </a:extLst>
          </p:cNvPr>
          <p:cNvSpPr txBox="1"/>
          <p:nvPr/>
        </p:nvSpPr>
        <p:spPr>
          <a:xfrm>
            <a:off x="8658951" y="3811431"/>
            <a:ext cx="79380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noProof="0" dirty="0" err="1">
                <a:solidFill>
                  <a:srgbClr val="92D050"/>
                </a:solidFill>
                <a:latin typeface="Segoe Print" panose="02000600000000000000" pitchFamily="2" charset="0"/>
              </a:rPr>
              <a:t>ities</a:t>
            </a:r>
            <a:endParaRPr kumimoji="0" lang="en-GB" sz="2400" b="1" i="0" u="none" strike="noStrike" kern="1200" cap="none" spc="0" normalizeH="0" baseline="0" noProof="0" dirty="0">
              <a:ln>
                <a:noFill/>
              </a:ln>
              <a:solidFill>
                <a:srgbClr val="92D050"/>
              </a:solidFill>
              <a:effectLst/>
              <a:uLnTx/>
              <a:uFillTx/>
              <a:latin typeface="Segoe Print" panose="02000600000000000000" pitchFamily="2" charset="0"/>
            </a:endParaRPr>
          </a:p>
        </p:txBody>
      </p:sp>
      <p:sp>
        <p:nvSpPr>
          <p:cNvPr id="59" name="TextBox 58">
            <a:extLst>
              <a:ext uri="{FF2B5EF4-FFF2-40B4-BE49-F238E27FC236}">
                <a16:creationId xmlns:a16="http://schemas.microsoft.com/office/drawing/2014/main" id="{7B22EA70-4571-661D-782C-FFB55BD89CBC}"/>
              </a:ext>
            </a:extLst>
          </p:cNvPr>
          <p:cNvSpPr txBox="1"/>
          <p:nvPr/>
        </p:nvSpPr>
        <p:spPr>
          <a:xfrm>
            <a:off x="10041465" y="3838608"/>
            <a:ext cx="67839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noProof="0" dirty="0">
                <a:solidFill>
                  <a:srgbClr val="92D050"/>
                </a:solidFill>
                <a:latin typeface="Segoe Print" panose="02000600000000000000" pitchFamily="2" charset="0"/>
              </a:rPr>
              <a:t>are</a:t>
            </a:r>
            <a:endParaRPr kumimoji="0" lang="en-GB" sz="2400" b="1" i="0" u="none" strike="noStrike" kern="1200" cap="none" spc="0" normalizeH="0" baseline="0" noProof="0" dirty="0">
              <a:ln>
                <a:noFill/>
              </a:ln>
              <a:solidFill>
                <a:srgbClr val="92D050"/>
              </a:solidFill>
              <a:effectLst/>
              <a:uLnTx/>
              <a:uFillTx/>
              <a:latin typeface="Segoe Print" panose="02000600000000000000" pitchFamily="2" charset="0"/>
            </a:endParaRPr>
          </a:p>
        </p:txBody>
      </p:sp>
      <p:sp>
        <p:nvSpPr>
          <p:cNvPr id="60" name="TextBox 59">
            <a:extLst>
              <a:ext uri="{FF2B5EF4-FFF2-40B4-BE49-F238E27FC236}">
                <a16:creationId xmlns:a16="http://schemas.microsoft.com/office/drawing/2014/main" id="{8216FB4B-01E2-3188-50D9-41639E7582C3}"/>
              </a:ext>
            </a:extLst>
          </p:cNvPr>
          <p:cNvSpPr txBox="1"/>
          <p:nvPr/>
        </p:nvSpPr>
        <p:spPr>
          <a:xfrm>
            <a:off x="6095342" y="4162836"/>
            <a:ext cx="6783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noProof="0" dirty="0">
                <a:solidFill>
                  <a:srgbClr val="92D050"/>
                </a:solidFill>
                <a:latin typeface="Segoe Print" panose="02000600000000000000" pitchFamily="2" charset="0"/>
              </a:rPr>
              <a:t>n</a:t>
            </a:r>
            <a:endParaRPr kumimoji="0" lang="en-GB" sz="2400" b="1" i="0" u="none" strike="noStrike" kern="1200" cap="none" spc="0" normalizeH="0" baseline="0" noProof="0" dirty="0">
              <a:ln>
                <a:noFill/>
              </a:ln>
              <a:solidFill>
                <a:srgbClr val="92D050"/>
              </a:solidFill>
              <a:effectLst/>
              <a:uLnTx/>
              <a:uFillTx/>
              <a:latin typeface="Segoe Print" panose="02000600000000000000" pitchFamily="2" charset="0"/>
            </a:endParaRPr>
          </a:p>
        </p:txBody>
      </p:sp>
      <p:sp>
        <p:nvSpPr>
          <p:cNvPr id="61" name="TextBox 60">
            <a:extLst>
              <a:ext uri="{FF2B5EF4-FFF2-40B4-BE49-F238E27FC236}">
                <a16:creationId xmlns:a16="http://schemas.microsoft.com/office/drawing/2014/main" id="{22EBCF31-FEB5-44FE-8564-D9D4D3F8F166}"/>
              </a:ext>
            </a:extLst>
          </p:cNvPr>
          <p:cNvSpPr txBox="1"/>
          <p:nvPr/>
        </p:nvSpPr>
        <p:spPr>
          <a:xfrm>
            <a:off x="6875045" y="4165883"/>
            <a:ext cx="137700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noProof="0" dirty="0">
                <a:solidFill>
                  <a:srgbClr val="92D050"/>
                </a:solidFill>
                <a:latin typeface="Segoe Print" panose="02000600000000000000" pitchFamily="2" charset="0"/>
              </a:rPr>
              <a:t>Spain</a:t>
            </a:r>
            <a:endParaRPr kumimoji="0" lang="en-GB" sz="2400" b="1" i="0" u="none" strike="noStrike" kern="1200" cap="none" spc="0" normalizeH="0" baseline="0" noProof="0" dirty="0">
              <a:ln>
                <a:noFill/>
              </a:ln>
              <a:solidFill>
                <a:srgbClr val="92D050"/>
              </a:solidFill>
              <a:effectLst/>
              <a:uLnTx/>
              <a:uFillTx/>
              <a:latin typeface="Segoe Print" panose="02000600000000000000" pitchFamily="2" charset="0"/>
            </a:endParaRPr>
          </a:p>
        </p:txBody>
      </p:sp>
      <p:sp>
        <p:nvSpPr>
          <p:cNvPr id="62" name="TextBox 61">
            <a:extLst>
              <a:ext uri="{FF2B5EF4-FFF2-40B4-BE49-F238E27FC236}">
                <a16:creationId xmlns:a16="http://schemas.microsoft.com/office/drawing/2014/main" id="{D845D0A3-0E2C-42A8-AD2D-A2BC7868D522}"/>
              </a:ext>
            </a:extLst>
          </p:cNvPr>
          <p:cNvSpPr txBox="1"/>
          <p:nvPr/>
        </p:nvSpPr>
        <p:spPr>
          <a:xfrm>
            <a:off x="6824946" y="4652814"/>
            <a:ext cx="6783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noProof="0" dirty="0">
                <a:solidFill>
                  <a:srgbClr val="92D050"/>
                </a:solidFill>
                <a:latin typeface="Segoe Print" panose="02000600000000000000" pitchFamily="2" charset="0"/>
              </a:rPr>
              <a:t>are</a:t>
            </a:r>
            <a:endParaRPr kumimoji="0" lang="en-GB" sz="2400" b="1" i="0" u="none" strike="noStrike" kern="1200" cap="none" spc="0" normalizeH="0" baseline="0" noProof="0" dirty="0">
              <a:ln>
                <a:noFill/>
              </a:ln>
              <a:solidFill>
                <a:srgbClr val="92D050"/>
              </a:solidFill>
              <a:effectLst/>
              <a:uLnTx/>
              <a:uFillTx/>
              <a:latin typeface="Segoe Print" panose="02000600000000000000" pitchFamily="2" charset="0"/>
            </a:endParaRPr>
          </a:p>
        </p:txBody>
      </p:sp>
      <p:sp>
        <p:nvSpPr>
          <p:cNvPr id="63" name="TextBox 62">
            <a:extLst>
              <a:ext uri="{FF2B5EF4-FFF2-40B4-BE49-F238E27FC236}">
                <a16:creationId xmlns:a16="http://schemas.microsoft.com/office/drawing/2014/main" id="{E31268CA-9191-0856-5061-669AF60C9DF3}"/>
              </a:ext>
            </a:extLst>
          </p:cNvPr>
          <p:cNvSpPr txBox="1"/>
          <p:nvPr/>
        </p:nvSpPr>
        <p:spPr>
          <a:xfrm>
            <a:off x="7538910" y="4645079"/>
            <a:ext cx="9687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noProof="0" dirty="0">
                <a:solidFill>
                  <a:srgbClr val="92D050"/>
                </a:solidFill>
                <a:latin typeface="Segoe Print" panose="02000600000000000000" pitchFamily="2" charset="0"/>
              </a:rPr>
              <a:t>some</a:t>
            </a:r>
            <a:endParaRPr kumimoji="0" lang="en-GB" sz="2400" b="1" i="0" u="none" strike="noStrike" kern="1200" cap="none" spc="0" normalizeH="0" baseline="0" noProof="0" dirty="0">
              <a:ln>
                <a:noFill/>
              </a:ln>
              <a:solidFill>
                <a:srgbClr val="92D050"/>
              </a:solidFill>
              <a:effectLst/>
              <a:uLnTx/>
              <a:uFillTx/>
              <a:latin typeface="Segoe Print" panose="02000600000000000000" pitchFamily="2" charset="0"/>
            </a:endParaRPr>
          </a:p>
        </p:txBody>
      </p:sp>
      <p:sp>
        <p:nvSpPr>
          <p:cNvPr id="64" name="TextBox 63">
            <a:extLst>
              <a:ext uri="{FF2B5EF4-FFF2-40B4-BE49-F238E27FC236}">
                <a16:creationId xmlns:a16="http://schemas.microsoft.com/office/drawing/2014/main" id="{8B75082A-1723-2313-995E-0FFFBC3EA655}"/>
              </a:ext>
            </a:extLst>
          </p:cNvPr>
          <p:cNvSpPr txBox="1"/>
          <p:nvPr/>
        </p:nvSpPr>
        <p:spPr>
          <a:xfrm>
            <a:off x="8774278" y="4663103"/>
            <a:ext cx="137700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noProof="0" dirty="0" err="1">
                <a:solidFill>
                  <a:srgbClr val="92D050"/>
                </a:solidFill>
                <a:latin typeface="Segoe Print" panose="02000600000000000000" pitchFamily="2" charset="0"/>
              </a:rPr>
              <a:t>useums</a:t>
            </a:r>
            <a:endParaRPr kumimoji="0" lang="en-GB" sz="2400" b="1" i="0" u="none" strike="noStrike" kern="1200" cap="none" spc="0" normalizeH="0" baseline="0" noProof="0" dirty="0">
              <a:ln>
                <a:noFill/>
              </a:ln>
              <a:solidFill>
                <a:srgbClr val="92D050"/>
              </a:solidFill>
              <a:effectLst/>
              <a:uLnTx/>
              <a:uFillTx/>
              <a:latin typeface="Segoe Print" panose="02000600000000000000" pitchFamily="2" charset="0"/>
            </a:endParaRPr>
          </a:p>
        </p:txBody>
      </p:sp>
      <p:sp>
        <p:nvSpPr>
          <p:cNvPr id="72" name="TextBox 71">
            <a:extLst>
              <a:ext uri="{FF2B5EF4-FFF2-40B4-BE49-F238E27FC236}">
                <a16:creationId xmlns:a16="http://schemas.microsoft.com/office/drawing/2014/main" id="{159F870A-4E50-B86B-436A-E2069A413179}"/>
              </a:ext>
            </a:extLst>
          </p:cNvPr>
          <p:cNvSpPr txBox="1"/>
          <p:nvPr/>
        </p:nvSpPr>
        <p:spPr>
          <a:xfrm>
            <a:off x="6198787" y="5220034"/>
            <a:ext cx="62869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92D050"/>
                </a:solidFill>
                <a:latin typeface="Segoe Print" panose="02000600000000000000" pitchFamily="2" charset="0"/>
              </a:rPr>
              <a:t>ow</a:t>
            </a:r>
            <a:endParaRPr kumimoji="0" lang="en-GB" sz="2400" b="1" i="0" u="none" strike="noStrike" kern="1200" cap="none" spc="0" normalizeH="0" baseline="0" noProof="0" dirty="0">
              <a:ln>
                <a:noFill/>
              </a:ln>
              <a:solidFill>
                <a:srgbClr val="92D050"/>
              </a:solidFill>
              <a:effectLst/>
              <a:uLnTx/>
              <a:uFillTx/>
              <a:latin typeface="Segoe Print" panose="02000600000000000000" pitchFamily="2" charset="0"/>
            </a:endParaRPr>
          </a:p>
        </p:txBody>
      </p:sp>
      <p:sp>
        <p:nvSpPr>
          <p:cNvPr id="73" name="TextBox 72">
            <a:extLst>
              <a:ext uri="{FF2B5EF4-FFF2-40B4-BE49-F238E27FC236}">
                <a16:creationId xmlns:a16="http://schemas.microsoft.com/office/drawing/2014/main" id="{25E37154-3F28-88FF-E6D1-2CAEC049A024}"/>
              </a:ext>
            </a:extLst>
          </p:cNvPr>
          <p:cNvSpPr txBox="1"/>
          <p:nvPr/>
        </p:nvSpPr>
        <p:spPr>
          <a:xfrm>
            <a:off x="7231805" y="5206970"/>
            <a:ext cx="74892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92D050"/>
                </a:solidFill>
                <a:latin typeface="Segoe Print" panose="02000600000000000000" pitchFamily="2" charset="0"/>
              </a:rPr>
              <a:t>any</a:t>
            </a:r>
            <a:endParaRPr kumimoji="0" lang="en-GB" sz="2400" b="1" i="0" u="none" strike="noStrike" kern="1200" cap="none" spc="0" normalizeH="0" baseline="0" noProof="0" dirty="0">
              <a:ln>
                <a:noFill/>
              </a:ln>
              <a:solidFill>
                <a:srgbClr val="92D050"/>
              </a:solidFill>
              <a:effectLst/>
              <a:uLnTx/>
              <a:uFillTx/>
              <a:latin typeface="Segoe Print" panose="02000600000000000000" pitchFamily="2" charset="0"/>
            </a:endParaRPr>
          </a:p>
        </p:txBody>
      </p:sp>
      <p:sp>
        <p:nvSpPr>
          <p:cNvPr id="74" name="TextBox 73">
            <a:extLst>
              <a:ext uri="{FF2B5EF4-FFF2-40B4-BE49-F238E27FC236}">
                <a16:creationId xmlns:a16="http://schemas.microsoft.com/office/drawing/2014/main" id="{EDC5B6B7-8F2D-CF30-2F5D-73577BD1842A}"/>
              </a:ext>
            </a:extLst>
          </p:cNvPr>
          <p:cNvSpPr txBox="1"/>
          <p:nvPr/>
        </p:nvSpPr>
        <p:spPr>
          <a:xfrm>
            <a:off x="8637627" y="5231031"/>
            <a:ext cx="83067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noProof="0" dirty="0">
                <a:solidFill>
                  <a:srgbClr val="92D050"/>
                </a:solidFill>
                <a:latin typeface="Segoe Print" panose="02000600000000000000" pitchFamily="2" charset="0"/>
              </a:rPr>
              <a:t>arks</a:t>
            </a:r>
            <a:endParaRPr kumimoji="0" lang="en-GB" sz="2400" b="1" i="0" u="none" strike="noStrike" kern="1200" cap="none" spc="0" normalizeH="0" baseline="0" noProof="0" dirty="0">
              <a:ln>
                <a:noFill/>
              </a:ln>
              <a:solidFill>
                <a:srgbClr val="92D050"/>
              </a:solidFill>
              <a:effectLst/>
              <a:uLnTx/>
              <a:uFillTx/>
              <a:latin typeface="Segoe Print" panose="02000600000000000000" pitchFamily="2" charset="0"/>
            </a:endParaRPr>
          </a:p>
        </p:txBody>
      </p:sp>
      <p:sp>
        <p:nvSpPr>
          <p:cNvPr id="75" name="TextBox 74">
            <a:extLst>
              <a:ext uri="{FF2B5EF4-FFF2-40B4-BE49-F238E27FC236}">
                <a16:creationId xmlns:a16="http://schemas.microsoft.com/office/drawing/2014/main" id="{42C884FA-1132-E24E-9016-B32D74C0E1A1}"/>
              </a:ext>
            </a:extLst>
          </p:cNvPr>
          <p:cNvSpPr txBox="1"/>
          <p:nvPr/>
        </p:nvSpPr>
        <p:spPr>
          <a:xfrm>
            <a:off x="10049763" y="5233096"/>
            <a:ext cx="67839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noProof="0" dirty="0">
                <a:solidFill>
                  <a:srgbClr val="92D050"/>
                </a:solidFill>
                <a:latin typeface="Segoe Print" panose="02000600000000000000" pitchFamily="2" charset="0"/>
              </a:rPr>
              <a:t>are</a:t>
            </a:r>
            <a:endParaRPr kumimoji="0" lang="en-GB" sz="2400" b="1" i="0" u="none" strike="noStrike" kern="1200" cap="none" spc="0" normalizeH="0" baseline="0" noProof="0" dirty="0">
              <a:ln>
                <a:noFill/>
              </a:ln>
              <a:solidFill>
                <a:srgbClr val="92D050"/>
              </a:solidFill>
              <a:effectLst/>
              <a:uLnTx/>
              <a:uFillTx/>
              <a:latin typeface="Segoe Print" panose="02000600000000000000" pitchFamily="2" charset="0"/>
            </a:endParaRPr>
          </a:p>
        </p:txBody>
      </p:sp>
      <p:pic>
        <p:nvPicPr>
          <p:cNvPr id="78" name="Picture 77">
            <a:extLst>
              <a:ext uri="{FF2B5EF4-FFF2-40B4-BE49-F238E27FC236}">
                <a16:creationId xmlns:a16="http://schemas.microsoft.com/office/drawing/2014/main" id="{AE2037A4-B3F8-65B3-D061-58A25AE36345}"/>
              </a:ext>
            </a:extLst>
          </p:cNvPr>
          <p:cNvPicPr>
            <a:picLocks noChangeAspect="1"/>
          </p:cNvPicPr>
          <p:nvPr/>
        </p:nvPicPr>
        <p:blipFill rotWithShape="1">
          <a:blip r:embed="rId7">
            <a:extLst>
              <a:ext uri="{28A0092B-C50C-407E-A947-70E740481C1C}">
                <a14:useLocalDpi xmlns:a14="http://schemas.microsoft.com/office/drawing/2010/main" val="0"/>
              </a:ext>
            </a:extLst>
          </a:blip>
          <a:srcRect l="17774" t="7017" r="7907" b="47046"/>
          <a:stretch/>
        </p:blipFill>
        <p:spPr>
          <a:xfrm>
            <a:off x="7316339" y="314840"/>
            <a:ext cx="914399" cy="1113528"/>
          </a:xfrm>
          <a:prstGeom prst="ellipse">
            <a:avLst/>
          </a:prstGeom>
        </p:spPr>
      </p:pic>
      <p:pic>
        <p:nvPicPr>
          <p:cNvPr id="7" name="Picture 6">
            <a:extLst>
              <a:ext uri="{FF2B5EF4-FFF2-40B4-BE49-F238E27FC236}">
                <a16:creationId xmlns:a16="http://schemas.microsoft.com/office/drawing/2014/main" id="{5EFF997C-D282-4E4C-A974-FE3E4D1BB754}"/>
              </a:ext>
            </a:extLst>
          </p:cNvPr>
          <p:cNvPicPr>
            <a:picLocks noChangeAspect="1"/>
          </p:cNvPicPr>
          <p:nvPr/>
        </p:nvPicPr>
        <p:blipFill>
          <a:blip r:embed="rId8"/>
          <a:stretch>
            <a:fillRect/>
          </a:stretch>
        </p:blipFill>
        <p:spPr>
          <a:xfrm>
            <a:off x="357823" y="2016578"/>
            <a:ext cx="4976021" cy="3543778"/>
          </a:xfrm>
          <a:prstGeom prst="rect">
            <a:avLst/>
          </a:prstGeom>
        </p:spPr>
      </p:pic>
      <p:sp>
        <p:nvSpPr>
          <p:cNvPr id="5" name="TextBox 4">
            <a:hlinkClick r:id="" action="ppaction://noaction">
              <a:snd r:embed="rId9" name="s6_4.wav"/>
            </a:hlinkClick>
            <a:extLst>
              <a:ext uri="{FF2B5EF4-FFF2-40B4-BE49-F238E27FC236}">
                <a16:creationId xmlns:a16="http://schemas.microsoft.com/office/drawing/2014/main" id="{E3082347-46E8-020D-71F1-0405BE5CC2BC}"/>
              </a:ext>
            </a:extLst>
          </p:cNvPr>
          <p:cNvSpPr txBox="1"/>
          <p:nvPr/>
        </p:nvSpPr>
        <p:spPr>
          <a:xfrm>
            <a:off x="5514534" y="2047553"/>
            <a:ext cx="412058" cy="400110"/>
          </a:xfrm>
          <a:prstGeom prst="rect">
            <a:avLst/>
          </a:prstGeom>
          <a:solidFill>
            <a:srgbClr val="1D9A78"/>
          </a:solidFill>
          <a:ln w="28575">
            <a:solidFill>
              <a:schemeClr val="accent6">
                <a:lumMod val="75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bg1"/>
                </a:solidFill>
                <a:effectLst/>
                <a:uLnTx/>
                <a:uFillTx/>
                <a:latin typeface="Century Gothic" panose="020F0302020204030204"/>
                <a:ea typeface="+mn-ea"/>
                <a:cs typeface="Arial"/>
                <a:sym typeface="Arial"/>
              </a:rPr>
              <a:t>E</a:t>
            </a:r>
          </a:p>
        </p:txBody>
      </p:sp>
      <p:sp>
        <p:nvSpPr>
          <p:cNvPr id="8" name="TextBox 7">
            <a:hlinkClick r:id="" action="ppaction://noaction">
              <a:snd r:embed="rId10" name="s6_5.wav"/>
            </a:hlinkClick>
            <a:extLst>
              <a:ext uri="{FF2B5EF4-FFF2-40B4-BE49-F238E27FC236}">
                <a16:creationId xmlns:a16="http://schemas.microsoft.com/office/drawing/2014/main" id="{FAACE40F-56BE-04D1-A4B4-50A077ED01FD}"/>
              </a:ext>
            </a:extLst>
          </p:cNvPr>
          <p:cNvSpPr txBox="1"/>
          <p:nvPr/>
        </p:nvSpPr>
        <p:spPr>
          <a:xfrm>
            <a:off x="5480188" y="2723143"/>
            <a:ext cx="412058" cy="400110"/>
          </a:xfrm>
          <a:prstGeom prst="rect">
            <a:avLst/>
          </a:prstGeom>
          <a:solidFill>
            <a:srgbClr val="1D9A78"/>
          </a:solidFill>
          <a:ln w="28575">
            <a:solidFill>
              <a:schemeClr val="accent6">
                <a:lumMod val="75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bg1"/>
                </a:solidFill>
                <a:effectLst/>
                <a:uLnTx/>
                <a:uFillTx/>
                <a:latin typeface="Century Gothic" panose="020F0302020204030204"/>
                <a:ea typeface="+mn-ea"/>
                <a:cs typeface="Arial"/>
                <a:sym typeface="Arial"/>
              </a:rPr>
              <a:t>1</a:t>
            </a:r>
          </a:p>
        </p:txBody>
      </p:sp>
      <p:sp>
        <p:nvSpPr>
          <p:cNvPr id="9" name="TextBox 8">
            <a:hlinkClick r:id="" action="ppaction://noaction">
              <a:snd r:embed="rId11" name="s6_6.wav"/>
            </a:hlinkClick>
            <a:extLst>
              <a:ext uri="{FF2B5EF4-FFF2-40B4-BE49-F238E27FC236}">
                <a16:creationId xmlns:a16="http://schemas.microsoft.com/office/drawing/2014/main" id="{F6E990BF-7BA6-B695-5E50-76D97EB589DB}"/>
              </a:ext>
            </a:extLst>
          </p:cNvPr>
          <p:cNvSpPr txBox="1"/>
          <p:nvPr/>
        </p:nvSpPr>
        <p:spPr>
          <a:xfrm>
            <a:off x="5482414" y="3295009"/>
            <a:ext cx="412058" cy="400110"/>
          </a:xfrm>
          <a:prstGeom prst="rect">
            <a:avLst/>
          </a:prstGeom>
          <a:solidFill>
            <a:srgbClr val="1D9A78"/>
          </a:solidFill>
          <a:ln w="28575">
            <a:solidFill>
              <a:schemeClr val="accent6">
                <a:lumMod val="75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bg1"/>
                </a:solidFill>
                <a:effectLst/>
                <a:uLnTx/>
                <a:uFillTx/>
                <a:latin typeface="Century Gothic" panose="020F0302020204030204"/>
                <a:ea typeface="+mn-ea"/>
                <a:cs typeface="Arial"/>
                <a:sym typeface="Arial"/>
              </a:rPr>
              <a:t>2</a:t>
            </a:r>
          </a:p>
        </p:txBody>
      </p:sp>
      <p:sp>
        <p:nvSpPr>
          <p:cNvPr id="10" name="TextBox 9">
            <a:hlinkClick r:id="" action="ppaction://noaction">
              <a:snd r:embed="rId12" name="s6_7.wav"/>
            </a:hlinkClick>
            <a:extLst>
              <a:ext uri="{FF2B5EF4-FFF2-40B4-BE49-F238E27FC236}">
                <a16:creationId xmlns:a16="http://schemas.microsoft.com/office/drawing/2014/main" id="{8894F07B-C529-971D-0699-CAAF2682066F}"/>
              </a:ext>
            </a:extLst>
          </p:cNvPr>
          <p:cNvSpPr txBox="1"/>
          <p:nvPr/>
        </p:nvSpPr>
        <p:spPr>
          <a:xfrm>
            <a:off x="5501490" y="3962781"/>
            <a:ext cx="412058" cy="400110"/>
          </a:xfrm>
          <a:prstGeom prst="rect">
            <a:avLst/>
          </a:prstGeom>
          <a:solidFill>
            <a:srgbClr val="1D9A78"/>
          </a:solidFill>
          <a:ln w="28575">
            <a:solidFill>
              <a:schemeClr val="accent6">
                <a:lumMod val="75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bg1"/>
                </a:solidFill>
                <a:effectLst/>
                <a:uLnTx/>
                <a:uFillTx/>
                <a:latin typeface="Century Gothic" panose="020F0302020204030204"/>
                <a:ea typeface="+mn-ea"/>
                <a:cs typeface="Arial"/>
                <a:sym typeface="Arial"/>
              </a:rPr>
              <a:t>3</a:t>
            </a:r>
          </a:p>
        </p:txBody>
      </p:sp>
      <p:sp>
        <p:nvSpPr>
          <p:cNvPr id="11" name="TextBox 10">
            <a:hlinkClick r:id="" action="ppaction://noaction">
              <a:snd r:embed="rId13" name="s6_8.wav"/>
            </a:hlinkClick>
            <a:extLst>
              <a:ext uri="{FF2B5EF4-FFF2-40B4-BE49-F238E27FC236}">
                <a16:creationId xmlns:a16="http://schemas.microsoft.com/office/drawing/2014/main" id="{AF5DA347-EDBD-C9E7-BCD6-5D8A43D777A0}"/>
              </a:ext>
            </a:extLst>
          </p:cNvPr>
          <p:cNvSpPr txBox="1"/>
          <p:nvPr/>
        </p:nvSpPr>
        <p:spPr>
          <a:xfrm>
            <a:off x="5482414" y="4648165"/>
            <a:ext cx="412058" cy="400110"/>
          </a:xfrm>
          <a:prstGeom prst="rect">
            <a:avLst/>
          </a:prstGeom>
          <a:solidFill>
            <a:srgbClr val="1D9A78"/>
          </a:solidFill>
          <a:ln w="28575">
            <a:solidFill>
              <a:schemeClr val="accent6">
                <a:lumMod val="75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bg1"/>
                </a:solidFill>
                <a:effectLst/>
                <a:uLnTx/>
                <a:uFillTx/>
                <a:latin typeface="Century Gothic" panose="020F0302020204030204"/>
                <a:ea typeface="+mn-ea"/>
                <a:cs typeface="Arial"/>
                <a:sym typeface="Arial"/>
              </a:rPr>
              <a:t>4</a:t>
            </a:r>
          </a:p>
        </p:txBody>
      </p:sp>
      <p:sp>
        <p:nvSpPr>
          <p:cNvPr id="12" name="TextBox 11">
            <a:hlinkClick r:id="" action="ppaction://noaction">
              <a:snd r:embed="rId14" name="s6_9.wav"/>
            </a:hlinkClick>
            <a:extLst>
              <a:ext uri="{FF2B5EF4-FFF2-40B4-BE49-F238E27FC236}">
                <a16:creationId xmlns:a16="http://schemas.microsoft.com/office/drawing/2014/main" id="{C34A71DA-57DF-C82D-3127-771BDBC11B6C}"/>
              </a:ext>
            </a:extLst>
          </p:cNvPr>
          <p:cNvSpPr txBox="1"/>
          <p:nvPr/>
        </p:nvSpPr>
        <p:spPr>
          <a:xfrm>
            <a:off x="5496000" y="5185823"/>
            <a:ext cx="412058" cy="400110"/>
          </a:xfrm>
          <a:prstGeom prst="rect">
            <a:avLst/>
          </a:prstGeom>
          <a:solidFill>
            <a:srgbClr val="1D9A78"/>
          </a:solidFill>
          <a:ln w="28575">
            <a:solidFill>
              <a:schemeClr val="accent6">
                <a:lumMod val="75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bg1"/>
                </a:solidFill>
                <a:effectLst/>
                <a:uLnTx/>
                <a:uFillTx/>
                <a:latin typeface="Century Gothic" panose="020F0302020204030204"/>
                <a:ea typeface="+mn-ea"/>
                <a:cs typeface="Arial"/>
                <a:sym typeface="Arial"/>
              </a:rPr>
              <a:t>5</a:t>
            </a:r>
          </a:p>
        </p:txBody>
      </p:sp>
    </p:spTree>
    <p:extLst>
      <p:ext uri="{BB962C8B-B14F-4D97-AF65-F5344CB8AC3E}">
        <p14:creationId xmlns:p14="http://schemas.microsoft.com/office/powerpoint/2010/main" val="1164044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2"/>
                                        </p:tgtEl>
                                        <p:attrNameLst>
                                          <p:attrName>style.visibility</p:attrName>
                                        </p:attrNameLst>
                                      </p:cBhvr>
                                      <p:to>
                                        <p:strVal val="visible"/>
                                      </p:to>
                                    </p:set>
                                    <p:animEffect transition="in" filter="fade">
                                      <p:cBhvr>
                                        <p:cTn id="7" dur="500"/>
                                        <p:tgtEl>
                                          <p:spTgt spid="10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500"/>
                                        <p:tgtEl>
                                          <p:spTgt spid="4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3"/>
                                        </p:tgtEl>
                                        <p:attrNameLst>
                                          <p:attrName>style.visibility</p:attrName>
                                        </p:attrNameLst>
                                      </p:cBhvr>
                                      <p:to>
                                        <p:strVal val="visible"/>
                                      </p:to>
                                    </p:set>
                                    <p:animEffect transition="in" filter="fade">
                                      <p:cBhvr>
                                        <p:cTn id="17" dur="500"/>
                                        <p:tgtEl>
                                          <p:spTgt spid="4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4"/>
                                        </p:tgtEl>
                                        <p:attrNameLst>
                                          <p:attrName>style.visibility</p:attrName>
                                        </p:attrNameLst>
                                      </p:cBhvr>
                                      <p:to>
                                        <p:strVal val="visible"/>
                                      </p:to>
                                    </p:set>
                                    <p:animEffect transition="in" filter="fade">
                                      <p:cBhvr>
                                        <p:cTn id="22" dur="500"/>
                                        <p:tgtEl>
                                          <p:spTgt spid="4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5"/>
                                        </p:tgtEl>
                                        <p:attrNameLst>
                                          <p:attrName>style.visibility</p:attrName>
                                        </p:attrNameLst>
                                      </p:cBhvr>
                                      <p:to>
                                        <p:strVal val="visible"/>
                                      </p:to>
                                    </p:set>
                                    <p:animEffect transition="in" filter="fade">
                                      <p:cBhvr>
                                        <p:cTn id="27" dur="500"/>
                                        <p:tgtEl>
                                          <p:spTgt spid="4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6"/>
                                        </p:tgtEl>
                                        <p:attrNameLst>
                                          <p:attrName>style.visibility</p:attrName>
                                        </p:attrNameLst>
                                      </p:cBhvr>
                                      <p:to>
                                        <p:strVal val="visible"/>
                                      </p:to>
                                    </p:set>
                                    <p:animEffect transition="in" filter="fade">
                                      <p:cBhvr>
                                        <p:cTn id="32" dur="500"/>
                                        <p:tgtEl>
                                          <p:spTgt spid="4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7"/>
                                        </p:tgtEl>
                                        <p:attrNameLst>
                                          <p:attrName>style.visibility</p:attrName>
                                        </p:attrNameLst>
                                      </p:cBhvr>
                                      <p:to>
                                        <p:strVal val="visible"/>
                                      </p:to>
                                    </p:set>
                                    <p:animEffect transition="in" filter="fade">
                                      <p:cBhvr>
                                        <p:cTn id="37" dur="500"/>
                                        <p:tgtEl>
                                          <p:spTgt spid="4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8"/>
                                        </p:tgtEl>
                                        <p:attrNameLst>
                                          <p:attrName>style.visibility</p:attrName>
                                        </p:attrNameLst>
                                      </p:cBhvr>
                                      <p:to>
                                        <p:strVal val="visible"/>
                                      </p:to>
                                    </p:set>
                                    <p:animEffect transition="in" filter="fade">
                                      <p:cBhvr>
                                        <p:cTn id="42" dur="500"/>
                                        <p:tgtEl>
                                          <p:spTgt spid="4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49"/>
                                        </p:tgtEl>
                                        <p:attrNameLst>
                                          <p:attrName>style.visibility</p:attrName>
                                        </p:attrNameLst>
                                      </p:cBhvr>
                                      <p:to>
                                        <p:strVal val="visible"/>
                                      </p:to>
                                    </p:set>
                                    <p:animEffect transition="in" filter="fade">
                                      <p:cBhvr>
                                        <p:cTn id="47" dur="500"/>
                                        <p:tgtEl>
                                          <p:spTgt spid="49"/>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50"/>
                                        </p:tgtEl>
                                        <p:attrNameLst>
                                          <p:attrName>style.visibility</p:attrName>
                                        </p:attrNameLst>
                                      </p:cBhvr>
                                      <p:to>
                                        <p:strVal val="visible"/>
                                      </p:to>
                                    </p:set>
                                    <p:animEffect transition="in" filter="fade">
                                      <p:cBhvr>
                                        <p:cTn id="52" dur="500"/>
                                        <p:tgtEl>
                                          <p:spTgt spid="50"/>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51"/>
                                        </p:tgtEl>
                                        <p:attrNameLst>
                                          <p:attrName>style.visibility</p:attrName>
                                        </p:attrNameLst>
                                      </p:cBhvr>
                                      <p:to>
                                        <p:strVal val="visible"/>
                                      </p:to>
                                    </p:set>
                                    <p:animEffect transition="in" filter="fade">
                                      <p:cBhvr>
                                        <p:cTn id="57" dur="500"/>
                                        <p:tgtEl>
                                          <p:spTgt spid="51"/>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52"/>
                                        </p:tgtEl>
                                        <p:attrNameLst>
                                          <p:attrName>style.visibility</p:attrName>
                                        </p:attrNameLst>
                                      </p:cBhvr>
                                      <p:to>
                                        <p:strVal val="visible"/>
                                      </p:to>
                                    </p:set>
                                    <p:animEffect transition="in" filter="fade">
                                      <p:cBhvr>
                                        <p:cTn id="62" dur="500"/>
                                        <p:tgtEl>
                                          <p:spTgt spid="52"/>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53"/>
                                        </p:tgtEl>
                                        <p:attrNameLst>
                                          <p:attrName>style.visibility</p:attrName>
                                        </p:attrNameLst>
                                      </p:cBhvr>
                                      <p:to>
                                        <p:strVal val="visible"/>
                                      </p:to>
                                    </p:set>
                                    <p:animEffect transition="in" filter="fade">
                                      <p:cBhvr>
                                        <p:cTn id="67" dur="500"/>
                                        <p:tgtEl>
                                          <p:spTgt spid="53"/>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54"/>
                                        </p:tgtEl>
                                        <p:attrNameLst>
                                          <p:attrName>style.visibility</p:attrName>
                                        </p:attrNameLst>
                                      </p:cBhvr>
                                      <p:to>
                                        <p:strVal val="visible"/>
                                      </p:to>
                                    </p:set>
                                    <p:animEffect transition="in" filter="fade">
                                      <p:cBhvr>
                                        <p:cTn id="72" dur="500"/>
                                        <p:tgtEl>
                                          <p:spTgt spid="54"/>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56"/>
                                        </p:tgtEl>
                                        <p:attrNameLst>
                                          <p:attrName>style.visibility</p:attrName>
                                        </p:attrNameLst>
                                      </p:cBhvr>
                                      <p:to>
                                        <p:strVal val="visible"/>
                                      </p:to>
                                    </p:set>
                                    <p:animEffect transition="in" filter="fade">
                                      <p:cBhvr>
                                        <p:cTn id="77" dur="500"/>
                                        <p:tgtEl>
                                          <p:spTgt spid="56"/>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57"/>
                                        </p:tgtEl>
                                        <p:attrNameLst>
                                          <p:attrName>style.visibility</p:attrName>
                                        </p:attrNameLst>
                                      </p:cBhvr>
                                      <p:to>
                                        <p:strVal val="visible"/>
                                      </p:to>
                                    </p:set>
                                    <p:animEffect transition="in" filter="fade">
                                      <p:cBhvr>
                                        <p:cTn id="82" dur="500"/>
                                        <p:tgtEl>
                                          <p:spTgt spid="57"/>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58"/>
                                        </p:tgtEl>
                                        <p:attrNameLst>
                                          <p:attrName>style.visibility</p:attrName>
                                        </p:attrNameLst>
                                      </p:cBhvr>
                                      <p:to>
                                        <p:strVal val="visible"/>
                                      </p:to>
                                    </p:set>
                                    <p:animEffect transition="in" filter="fade">
                                      <p:cBhvr>
                                        <p:cTn id="87" dur="500"/>
                                        <p:tgtEl>
                                          <p:spTgt spid="58"/>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59"/>
                                        </p:tgtEl>
                                        <p:attrNameLst>
                                          <p:attrName>style.visibility</p:attrName>
                                        </p:attrNameLst>
                                      </p:cBhvr>
                                      <p:to>
                                        <p:strVal val="visible"/>
                                      </p:to>
                                    </p:set>
                                    <p:animEffect transition="in" filter="fade">
                                      <p:cBhvr>
                                        <p:cTn id="92" dur="500"/>
                                        <p:tgtEl>
                                          <p:spTgt spid="59"/>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60"/>
                                        </p:tgtEl>
                                        <p:attrNameLst>
                                          <p:attrName>style.visibility</p:attrName>
                                        </p:attrNameLst>
                                      </p:cBhvr>
                                      <p:to>
                                        <p:strVal val="visible"/>
                                      </p:to>
                                    </p:set>
                                    <p:animEffect transition="in" filter="fade">
                                      <p:cBhvr>
                                        <p:cTn id="97" dur="500"/>
                                        <p:tgtEl>
                                          <p:spTgt spid="60"/>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grpId="0" nodeType="clickEffect">
                                  <p:stCondLst>
                                    <p:cond delay="0"/>
                                  </p:stCondLst>
                                  <p:childTnLst>
                                    <p:set>
                                      <p:cBhvr>
                                        <p:cTn id="101" dur="1" fill="hold">
                                          <p:stCondLst>
                                            <p:cond delay="0"/>
                                          </p:stCondLst>
                                        </p:cTn>
                                        <p:tgtEl>
                                          <p:spTgt spid="61"/>
                                        </p:tgtEl>
                                        <p:attrNameLst>
                                          <p:attrName>style.visibility</p:attrName>
                                        </p:attrNameLst>
                                      </p:cBhvr>
                                      <p:to>
                                        <p:strVal val="visible"/>
                                      </p:to>
                                    </p:set>
                                    <p:animEffect transition="in" filter="fade">
                                      <p:cBhvr>
                                        <p:cTn id="102" dur="500"/>
                                        <p:tgtEl>
                                          <p:spTgt spid="61"/>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grpId="0" nodeType="clickEffect">
                                  <p:stCondLst>
                                    <p:cond delay="0"/>
                                  </p:stCondLst>
                                  <p:childTnLst>
                                    <p:set>
                                      <p:cBhvr>
                                        <p:cTn id="106" dur="1" fill="hold">
                                          <p:stCondLst>
                                            <p:cond delay="0"/>
                                          </p:stCondLst>
                                        </p:cTn>
                                        <p:tgtEl>
                                          <p:spTgt spid="62"/>
                                        </p:tgtEl>
                                        <p:attrNameLst>
                                          <p:attrName>style.visibility</p:attrName>
                                        </p:attrNameLst>
                                      </p:cBhvr>
                                      <p:to>
                                        <p:strVal val="visible"/>
                                      </p:to>
                                    </p:set>
                                    <p:animEffect transition="in" filter="fade">
                                      <p:cBhvr>
                                        <p:cTn id="107" dur="500"/>
                                        <p:tgtEl>
                                          <p:spTgt spid="62"/>
                                        </p:tgtEl>
                                      </p:cBhvr>
                                    </p:animEffect>
                                  </p:childTnLst>
                                </p:cTn>
                              </p:par>
                            </p:childTnLst>
                          </p:cTn>
                        </p:par>
                      </p:childTnLst>
                    </p:cTn>
                  </p:par>
                  <p:par>
                    <p:cTn id="108" fill="hold">
                      <p:stCondLst>
                        <p:cond delay="indefinite"/>
                      </p:stCondLst>
                      <p:childTnLst>
                        <p:par>
                          <p:cTn id="109" fill="hold">
                            <p:stCondLst>
                              <p:cond delay="0"/>
                            </p:stCondLst>
                            <p:childTnLst>
                              <p:par>
                                <p:cTn id="110" presetID="10" presetClass="entr" presetSubtype="0" fill="hold" grpId="0" nodeType="clickEffect">
                                  <p:stCondLst>
                                    <p:cond delay="0"/>
                                  </p:stCondLst>
                                  <p:childTnLst>
                                    <p:set>
                                      <p:cBhvr>
                                        <p:cTn id="111" dur="1" fill="hold">
                                          <p:stCondLst>
                                            <p:cond delay="0"/>
                                          </p:stCondLst>
                                        </p:cTn>
                                        <p:tgtEl>
                                          <p:spTgt spid="63"/>
                                        </p:tgtEl>
                                        <p:attrNameLst>
                                          <p:attrName>style.visibility</p:attrName>
                                        </p:attrNameLst>
                                      </p:cBhvr>
                                      <p:to>
                                        <p:strVal val="visible"/>
                                      </p:to>
                                    </p:set>
                                    <p:animEffect transition="in" filter="fade">
                                      <p:cBhvr>
                                        <p:cTn id="112" dur="500"/>
                                        <p:tgtEl>
                                          <p:spTgt spid="63"/>
                                        </p:tgtEl>
                                      </p:cBhvr>
                                    </p:animEffect>
                                  </p:childTnLst>
                                </p:cTn>
                              </p:par>
                            </p:childTnLst>
                          </p:cTn>
                        </p:par>
                      </p:childTnLst>
                    </p:cTn>
                  </p:par>
                  <p:par>
                    <p:cTn id="113" fill="hold">
                      <p:stCondLst>
                        <p:cond delay="indefinite"/>
                      </p:stCondLst>
                      <p:childTnLst>
                        <p:par>
                          <p:cTn id="114" fill="hold">
                            <p:stCondLst>
                              <p:cond delay="0"/>
                            </p:stCondLst>
                            <p:childTnLst>
                              <p:par>
                                <p:cTn id="115" presetID="10" presetClass="entr" presetSubtype="0" fill="hold" grpId="0" nodeType="clickEffect">
                                  <p:stCondLst>
                                    <p:cond delay="0"/>
                                  </p:stCondLst>
                                  <p:childTnLst>
                                    <p:set>
                                      <p:cBhvr>
                                        <p:cTn id="116" dur="1" fill="hold">
                                          <p:stCondLst>
                                            <p:cond delay="0"/>
                                          </p:stCondLst>
                                        </p:cTn>
                                        <p:tgtEl>
                                          <p:spTgt spid="64"/>
                                        </p:tgtEl>
                                        <p:attrNameLst>
                                          <p:attrName>style.visibility</p:attrName>
                                        </p:attrNameLst>
                                      </p:cBhvr>
                                      <p:to>
                                        <p:strVal val="visible"/>
                                      </p:to>
                                    </p:set>
                                    <p:animEffect transition="in" filter="fade">
                                      <p:cBhvr>
                                        <p:cTn id="117" dur="500"/>
                                        <p:tgtEl>
                                          <p:spTgt spid="64"/>
                                        </p:tgtEl>
                                      </p:cBhvr>
                                    </p:animEffect>
                                  </p:childTnLst>
                                </p:cTn>
                              </p:par>
                            </p:childTnLst>
                          </p:cTn>
                        </p:par>
                      </p:childTnLst>
                    </p:cTn>
                  </p:par>
                  <p:par>
                    <p:cTn id="118" fill="hold">
                      <p:stCondLst>
                        <p:cond delay="indefinite"/>
                      </p:stCondLst>
                      <p:childTnLst>
                        <p:par>
                          <p:cTn id="119" fill="hold">
                            <p:stCondLst>
                              <p:cond delay="0"/>
                            </p:stCondLst>
                            <p:childTnLst>
                              <p:par>
                                <p:cTn id="120" presetID="10" presetClass="entr" presetSubtype="0" fill="hold" grpId="0" nodeType="clickEffect">
                                  <p:stCondLst>
                                    <p:cond delay="0"/>
                                  </p:stCondLst>
                                  <p:childTnLst>
                                    <p:set>
                                      <p:cBhvr>
                                        <p:cTn id="121" dur="1" fill="hold">
                                          <p:stCondLst>
                                            <p:cond delay="0"/>
                                          </p:stCondLst>
                                        </p:cTn>
                                        <p:tgtEl>
                                          <p:spTgt spid="72"/>
                                        </p:tgtEl>
                                        <p:attrNameLst>
                                          <p:attrName>style.visibility</p:attrName>
                                        </p:attrNameLst>
                                      </p:cBhvr>
                                      <p:to>
                                        <p:strVal val="visible"/>
                                      </p:to>
                                    </p:set>
                                    <p:animEffect transition="in" filter="fade">
                                      <p:cBhvr>
                                        <p:cTn id="122" dur="500"/>
                                        <p:tgtEl>
                                          <p:spTgt spid="72"/>
                                        </p:tgtEl>
                                      </p:cBhvr>
                                    </p:animEffect>
                                  </p:childTnLst>
                                </p:cTn>
                              </p:par>
                            </p:childTnLst>
                          </p:cTn>
                        </p:par>
                      </p:childTnLst>
                    </p:cTn>
                  </p:par>
                  <p:par>
                    <p:cTn id="123" fill="hold">
                      <p:stCondLst>
                        <p:cond delay="indefinite"/>
                      </p:stCondLst>
                      <p:childTnLst>
                        <p:par>
                          <p:cTn id="124" fill="hold">
                            <p:stCondLst>
                              <p:cond delay="0"/>
                            </p:stCondLst>
                            <p:childTnLst>
                              <p:par>
                                <p:cTn id="125" presetID="10" presetClass="entr" presetSubtype="0" fill="hold" grpId="0" nodeType="clickEffect">
                                  <p:stCondLst>
                                    <p:cond delay="0"/>
                                  </p:stCondLst>
                                  <p:childTnLst>
                                    <p:set>
                                      <p:cBhvr>
                                        <p:cTn id="126" dur="1" fill="hold">
                                          <p:stCondLst>
                                            <p:cond delay="0"/>
                                          </p:stCondLst>
                                        </p:cTn>
                                        <p:tgtEl>
                                          <p:spTgt spid="73"/>
                                        </p:tgtEl>
                                        <p:attrNameLst>
                                          <p:attrName>style.visibility</p:attrName>
                                        </p:attrNameLst>
                                      </p:cBhvr>
                                      <p:to>
                                        <p:strVal val="visible"/>
                                      </p:to>
                                    </p:set>
                                    <p:animEffect transition="in" filter="fade">
                                      <p:cBhvr>
                                        <p:cTn id="127" dur="500"/>
                                        <p:tgtEl>
                                          <p:spTgt spid="73"/>
                                        </p:tgtEl>
                                      </p:cBhvr>
                                    </p:animEffect>
                                  </p:childTnLst>
                                </p:cTn>
                              </p:par>
                            </p:childTnLst>
                          </p:cTn>
                        </p:par>
                      </p:childTnLst>
                    </p:cTn>
                  </p:par>
                  <p:par>
                    <p:cTn id="128" fill="hold">
                      <p:stCondLst>
                        <p:cond delay="indefinite"/>
                      </p:stCondLst>
                      <p:childTnLst>
                        <p:par>
                          <p:cTn id="129" fill="hold">
                            <p:stCondLst>
                              <p:cond delay="0"/>
                            </p:stCondLst>
                            <p:childTnLst>
                              <p:par>
                                <p:cTn id="130" presetID="10" presetClass="entr" presetSubtype="0" fill="hold" grpId="0" nodeType="clickEffect">
                                  <p:stCondLst>
                                    <p:cond delay="0"/>
                                  </p:stCondLst>
                                  <p:childTnLst>
                                    <p:set>
                                      <p:cBhvr>
                                        <p:cTn id="131" dur="1" fill="hold">
                                          <p:stCondLst>
                                            <p:cond delay="0"/>
                                          </p:stCondLst>
                                        </p:cTn>
                                        <p:tgtEl>
                                          <p:spTgt spid="74"/>
                                        </p:tgtEl>
                                        <p:attrNameLst>
                                          <p:attrName>style.visibility</p:attrName>
                                        </p:attrNameLst>
                                      </p:cBhvr>
                                      <p:to>
                                        <p:strVal val="visible"/>
                                      </p:to>
                                    </p:set>
                                    <p:animEffect transition="in" filter="fade">
                                      <p:cBhvr>
                                        <p:cTn id="132" dur="500"/>
                                        <p:tgtEl>
                                          <p:spTgt spid="74"/>
                                        </p:tgtEl>
                                      </p:cBhvr>
                                    </p:animEffect>
                                  </p:childTnLst>
                                </p:cTn>
                              </p:par>
                            </p:childTnLst>
                          </p:cTn>
                        </p:par>
                      </p:childTnLst>
                    </p:cTn>
                  </p:par>
                  <p:par>
                    <p:cTn id="133" fill="hold">
                      <p:stCondLst>
                        <p:cond delay="indefinite"/>
                      </p:stCondLst>
                      <p:childTnLst>
                        <p:par>
                          <p:cTn id="134" fill="hold">
                            <p:stCondLst>
                              <p:cond delay="0"/>
                            </p:stCondLst>
                            <p:childTnLst>
                              <p:par>
                                <p:cTn id="135" presetID="10" presetClass="entr" presetSubtype="0" fill="hold" grpId="0" nodeType="clickEffect">
                                  <p:stCondLst>
                                    <p:cond delay="0"/>
                                  </p:stCondLst>
                                  <p:childTnLst>
                                    <p:set>
                                      <p:cBhvr>
                                        <p:cTn id="136" dur="1" fill="hold">
                                          <p:stCondLst>
                                            <p:cond delay="0"/>
                                          </p:stCondLst>
                                        </p:cTn>
                                        <p:tgtEl>
                                          <p:spTgt spid="75"/>
                                        </p:tgtEl>
                                        <p:attrNameLst>
                                          <p:attrName>style.visibility</p:attrName>
                                        </p:attrNameLst>
                                      </p:cBhvr>
                                      <p:to>
                                        <p:strVal val="visible"/>
                                      </p:to>
                                    </p:set>
                                    <p:animEffect transition="in" filter="fade">
                                      <p:cBhvr>
                                        <p:cTn id="137" dur="5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3" grpId="0"/>
      <p:bldP spid="44" grpId="0"/>
      <p:bldP spid="45" grpId="0"/>
      <p:bldP spid="46" grpId="0"/>
      <p:bldP spid="47" grpId="0"/>
      <p:bldP spid="48" grpId="0"/>
      <p:bldP spid="49" grpId="0"/>
      <p:bldP spid="50" grpId="0"/>
      <p:bldP spid="51" grpId="0"/>
      <p:bldP spid="52" grpId="0"/>
      <p:bldP spid="53" grpId="0"/>
      <p:bldP spid="54" grpId="0"/>
      <p:bldP spid="56" grpId="0"/>
      <p:bldP spid="57" grpId="0"/>
      <p:bldP spid="58" grpId="0"/>
      <p:bldP spid="59" grpId="0"/>
      <p:bldP spid="60" grpId="0"/>
      <p:bldP spid="61" grpId="0"/>
      <p:bldP spid="62" grpId="0"/>
      <p:bldP spid="63" grpId="0"/>
      <p:bldP spid="64" grpId="0"/>
      <p:bldP spid="72" grpId="0"/>
      <p:bldP spid="73" grpId="0"/>
      <p:bldP spid="74" grpId="0"/>
      <p:bldP spid="7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s-AR" sz="3200" b="1" dirty="0" err="1">
                <a:solidFill>
                  <a:srgbClr val="002060"/>
                </a:solidFill>
                <a:latin typeface="Century Gothic"/>
                <a:ea typeface="Century Gothic"/>
                <a:cs typeface="Century Gothic"/>
                <a:sym typeface="Century Gothic"/>
              </a:rPr>
              <a:t>Follow</a:t>
            </a:r>
            <a:r>
              <a:rPr lang="es-AR" sz="3200" b="1" dirty="0">
                <a:solidFill>
                  <a:srgbClr val="002060"/>
                </a:solidFill>
                <a:latin typeface="Century Gothic"/>
                <a:ea typeface="Century Gothic"/>
                <a:cs typeface="Century Gothic"/>
                <a:sym typeface="Century Gothic"/>
              </a:rPr>
              <a:t> up 4: </a:t>
            </a:r>
            <a:endParaRPr lang="es-AR" sz="3200" dirty="0"/>
          </a:p>
        </p:txBody>
      </p:sp>
      <p:sp>
        <p:nvSpPr>
          <p:cNvPr id="3" name="Google Shape;167;p2">
            <a:extLst>
              <a:ext uri="{FF2B5EF4-FFF2-40B4-BE49-F238E27FC236}">
                <a16:creationId xmlns:a16="http://schemas.microsoft.com/office/drawing/2014/main" id="{33DFBD0B-5466-6E03-6E8A-C691D7279FF2}"/>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7" name="Speech Bubble: Oval 6">
            <a:hlinkClick r:id="" action="ppaction://noaction">
              <a:snd r:embed="rId3" name="s8-12_2.wav"/>
            </a:hlinkClick>
            <a:extLst>
              <a:ext uri="{FF2B5EF4-FFF2-40B4-BE49-F238E27FC236}">
                <a16:creationId xmlns:a16="http://schemas.microsoft.com/office/drawing/2014/main" id="{C178FFAA-4BB9-98CE-8CAB-49F30CC334A4}"/>
              </a:ext>
            </a:extLst>
          </p:cNvPr>
          <p:cNvSpPr/>
          <p:nvPr/>
        </p:nvSpPr>
        <p:spPr>
          <a:xfrm>
            <a:off x="317768" y="1363508"/>
            <a:ext cx="3758869" cy="1640935"/>
          </a:xfrm>
          <a:prstGeom prst="wedgeEllipseCallout">
            <a:avLst>
              <a:gd name="adj1" fmla="val -43119"/>
              <a:gd name="adj2" fmla="val -53627"/>
            </a:avLst>
          </a:prstGeom>
          <a:solidFill>
            <a:srgbClr val="FF3399"/>
          </a:solidFill>
          <a:ln>
            <a:solidFill>
              <a:srgbClr val="FF33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3200" b="1" i="1" dirty="0">
                <a:solidFill>
                  <a:prstClr val="white"/>
                </a:solidFill>
                <a:latin typeface="Century Gothic" panose="020B0502020202020204" pitchFamily="34" charset="0"/>
              </a:rPr>
              <a:t>¿Qué hay?</a:t>
            </a:r>
          </a:p>
        </p:txBody>
      </p:sp>
      <p:sp>
        <p:nvSpPr>
          <p:cNvPr id="8" name="Speech Bubble: Oval 7">
            <a:hlinkClick r:id="" action="ppaction://noaction">
              <a:snd r:embed="rId4" name="s8-12_3.wav"/>
            </a:hlinkClick>
            <a:extLst>
              <a:ext uri="{FF2B5EF4-FFF2-40B4-BE49-F238E27FC236}">
                <a16:creationId xmlns:a16="http://schemas.microsoft.com/office/drawing/2014/main" id="{A371C519-F4ED-B6E1-4EEF-B5B9D4663864}"/>
              </a:ext>
            </a:extLst>
          </p:cNvPr>
          <p:cNvSpPr/>
          <p:nvPr/>
        </p:nvSpPr>
        <p:spPr>
          <a:xfrm>
            <a:off x="46679" y="4290369"/>
            <a:ext cx="7128753" cy="2403309"/>
          </a:xfrm>
          <a:prstGeom prst="wedgeEllipseCallout">
            <a:avLst>
              <a:gd name="adj1" fmla="val -34210"/>
              <a:gd name="adj2" fmla="val -65546"/>
            </a:avLst>
          </a:prstGeom>
          <a:solidFill>
            <a:srgbClr val="86CFE2"/>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1"/>
                </a:solidFill>
                <a:latin typeface="Segoe Print" panose="02000600000000000000" pitchFamily="2" charset="0"/>
              </a:rPr>
              <a:t>Hay  </a:t>
            </a:r>
            <a:r>
              <a:rPr lang="en-GB" sz="3200" b="1" dirty="0" err="1">
                <a:solidFill>
                  <a:schemeClr val="bg1"/>
                </a:solidFill>
                <a:latin typeface="Segoe Print" panose="02000600000000000000" pitchFamily="2" charset="0"/>
              </a:rPr>
              <a:t>tres</a:t>
            </a:r>
            <a:r>
              <a:rPr lang="en-GB" sz="3200" b="1" dirty="0">
                <a:solidFill>
                  <a:schemeClr val="bg1"/>
                </a:solidFill>
                <a:latin typeface="Segoe Print" panose="02000600000000000000" pitchFamily="2" charset="0"/>
              </a:rPr>
              <a:t> </a:t>
            </a:r>
            <a:r>
              <a:rPr lang="en-GB" sz="3200" b="1" dirty="0" err="1">
                <a:solidFill>
                  <a:schemeClr val="bg1"/>
                </a:solidFill>
                <a:latin typeface="Segoe Print" panose="02000600000000000000" pitchFamily="2" charset="0"/>
              </a:rPr>
              <a:t>instrumentos</a:t>
            </a:r>
            <a:r>
              <a:rPr lang="en-GB" sz="3200" b="1" dirty="0">
                <a:solidFill>
                  <a:schemeClr val="bg1"/>
                </a:solidFill>
                <a:latin typeface="Segoe Print" panose="02000600000000000000" pitchFamily="2" charset="0"/>
              </a:rPr>
              <a:t> en  clase</a:t>
            </a:r>
          </a:p>
        </p:txBody>
      </p:sp>
      <p:pic>
        <p:nvPicPr>
          <p:cNvPr id="9" name="Google Shape;319;p15" descr="Speech Icon, Voice, Talking, Audio, Speech">
            <a:extLst>
              <a:ext uri="{FF2B5EF4-FFF2-40B4-BE49-F238E27FC236}">
                <a16:creationId xmlns:a16="http://schemas.microsoft.com/office/drawing/2014/main" id="{70748871-C7BB-E69D-101D-B92A8CC7750E}"/>
              </a:ext>
            </a:extLst>
          </p:cNvPr>
          <p:cNvPicPr preferRelativeResize="0"/>
          <p:nvPr/>
        </p:nvPicPr>
        <p:blipFill rotWithShape="1">
          <a:blip r:embed="rId5">
            <a:alphaModFix/>
          </a:blip>
          <a:srcRect/>
          <a:stretch/>
        </p:blipFill>
        <p:spPr>
          <a:xfrm>
            <a:off x="11131654" y="207539"/>
            <a:ext cx="776168" cy="776168"/>
          </a:xfrm>
          <a:prstGeom prst="rect">
            <a:avLst/>
          </a:prstGeom>
          <a:noFill/>
          <a:ln>
            <a:noFill/>
          </a:ln>
        </p:spPr>
      </p:pic>
      <p:sp>
        <p:nvSpPr>
          <p:cNvPr id="10" name="Title 1">
            <a:extLst>
              <a:ext uri="{FF2B5EF4-FFF2-40B4-BE49-F238E27FC236}">
                <a16:creationId xmlns:a16="http://schemas.microsoft.com/office/drawing/2014/main" id="{CD4DC245-0E8D-6556-ED2A-188431937E14}"/>
              </a:ext>
            </a:extLst>
          </p:cNvPr>
          <p:cNvSpPr txBox="1">
            <a:spLocks/>
          </p:cNvSpPr>
          <p:nvPr/>
        </p:nvSpPr>
        <p:spPr>
          <a:xfrm>
            <a:off x="10990005" y="1033556"/>
            <a:ext cx="1058732" cy="382081"/>
          </a:xfrm>
          <a:prstGeom prst="rect">
            <a:avLst/>
          </a:prstGeom>
          <a:solidFill>
            <a:srgbClr val="86CFE2"/>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panose="020B0502020202020204" pitchFamily="34" charset="0"/>
                <a:ea typeface="+mj-ea"/>
                <a:cs typeface="+mj-cs"/>
              </a:rPr>
              <a:t>hablar</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sp>
        <p:nvSpPr>
          <p:cNvPr id="11" name="Rounded Rectangle 11">
            <a:extLst>
              <a:ext uri="{FF2B5EF4-FFF2-40B4-BE49-F238E27FC236}">
                <a16:creationId xmlns:a16="http://schemas.microsoft.com/office/drawing/2014/main" id="{AF4FA1E1-E326-7686-9FDE-7ACDEADC0204}"/>
              </a:ext>
            </a:extLst>
          </p:cNvPr>
          <p:cNvSpPr/>
          <p:nvPr/>
        </p:nvSpPr>
        <p:spPr>
          <a:xfrm>
            <a:off x="1192469" y="4928633"/>
            <a:ext cx="954026" cy="551916"/>
          </a:xfrm>
          <a:prstGeom prst="roundRect">
            <a:avLst/>
          </a:prstGeom>
          <a:solidFill>
            <a:srgbClr val="2994B2"/>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2" name="Rounded Rectangle 11">
            <a:extLst>
              <a:ext uri="{FF2B5EF4-FFF2-40B4-BE49-F238E27FC236}">
                <a16:creationId xmlns:a16="http://schemas.microsoft.com/office/drawing/2014/main" id="{9B12413E-2F1A-91F6-CB63-99417A4D373A}"/>
              </a:ext>
            </a:extLst>
          </p:cNvPr>
          <p:cNvSpPr/>
          <p:nvPr/>
        </p:nvSpPr>
        <p:spPr>
          <a:xfrm>
            <a:off x="2297750" y="4915933"/>
            <a:ext cx="954026" cy="551916"/>
          </a:xfrm>
          <a:prstGeom prst="roundRect">
            <a:avLst/>
          </a:prstGeom>
          <a:solidFill>
            <a:srgbClr val="2994B2"/>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3" name="Rounded Rectangle 11">
            <a:extLst>
              <a:ext uri="{FF2B5EF4-FFF2-40B4-BE49-F238E27FC236}">
                <a16:creationId xmlns:a16="http://schemas.microsoft.com/office/drawing/2014/main" id="{565DEE48-AEB1-DF1F-06A4-63777490B3DB}"/>
              </a:ext>
            </a:extLst>
          </p:cNvPr>
          <p:cNvSpPr/>
          <p:nvPr/>
        </p:nvSpPr>
        <p:spPr>
          <a:xfrm>
            <a:off x="2358318" y="5503447"/>
            <a:ext cx="954027" cy="551916"/>
          </a:xfrm>
          <a:prstGeom prst="roundRect">
            <a:avLst/>
          </a:prstGeom>
          <a:solidFill>
            <a:srgbClr val="2994B2"/>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4" name="Graphic 13" descr="Teacher">
            <a:extLst>
              <a:ext uri="{FF2B5EF4-FFF2-40B4-BE49-F238E27FC236}">
                <a16:creationId xmlns:a16="http://schemas.microsoft.com/office/drawing/2014/main" id="{4D71CA3C-E13D-B47C-8E58-FB4170313A0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251776" y="-108267"/>
            <a:ext cx="1043752" cy="1043752"/>
          </a:xfrm>
          <a:prstGeom prst="rect">
            <a:avLst/>
          </a:prstGeom>
        </p:spPr>
      </p:pic>
      <p:sp>
        <p:nvSpPr>
          <p:cNvPr id="15" name="Speech Bubble: Rectangle with Corners Rounded 14">
            <a:hlinkClick r:id="" action="ppaction://noaction">
              <a:snd r:embed="rId8" name="s8-12_1.wav"/>
            </a:hlinkClick>
            <a:extLst>
              <a:ext uri="{FF2B5EF4-FFF2-40B4-BE49-F238E27FC236}">
                <a16:creationId xmlns:a16="http://schemas.microsoft.com/office/drawing/2014/main" id="{A1EBBE32-B737-10D2-D3A6-D663F86BA7FB}"/>
              </a:ext>
            </a:extLst>
          </p:cNvPr>
          <p:cNvSpPr/>
          <p:nvPr/>
        </p:nvSpPr>
        <p:spPr>
          <a:xfrm>
            <a:off x="4224698" y="347820"/>
            <a:ext cx="4504603" cy="635887"/>
          </a:xfrm>
          <a:prstGeom prst="wedgeRoundRectCallout">
            <a:avLst>
              <a:gd name="adj1" fmla="val -53762"/>
              <a:gd name="adj2" fmla="val -43789"/>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dirty="0" err="1">
                <a:solidFill>
                  <a:schemeClr val="bg1"/>
                </a:solidFill>
                <a:latin typeface="Century Gothic" panose="020B0502020202020204" pitchFamily="34" charset="0"/>
              </a:rPr>
              <a:t>Trabaja</a:t>
            </a:r>
            <a:r>
              <a:rPr lang="en-GB" sz="2800" b="1" dirty="0">
                <a:solidFill>
                  <a:schemeClr val="bg1"/>
                </a:solidFill>
                <a:latin typeface="Century Gothic" panose="020B0502020202020204" pitchFamily="34" charset="0"/>
              </a:rPr>
              <a:t>* en </a:t>
            </a:r>
            <a:r>
              <a:rPr lang="en-GB" sz="2800" b="1" dirty="0" err="1">
                <a:solidFill>
                  <a:schemeClr val="bg1"/>
                </a:solidFill>
                <a:latin typeface="Century Gothic" panose="020B0502020202020204" pitchFamily="34" charset="0"/>
              </a:rPr>
              <a:t>grupos</a:t>
            </a:r>
            <a:r>
              <a:rPr lang="en-GB" sz="2800" b="1" dirty="0">
                <a:solidFill>
                  <a:schemeClr val="bg1"/>
                </a:solidFill>
                <a:latin typeface="Century Gothic" panose="020B0502020202020204" pitchFamily="34" charset="0"/>
              </a:rPr>
              <a:t> de 3. </a:t>
            </a:r>
            <a:endParaRPr lang="en-GB" sz="2800" dirty="0">
              <a:solidFill>
                <a:schemeClr val="bg1"/>
              </a:solidFill>
              <a:latin typeface="Century Gothic" panose="020B0502020202020204" pitchFamily="34" charset="0"/>
            </a:endParaRPr>
          </a:p>
        </p:txBody>
      </p:sp>
      <p:sp>
        <p:nvSpPr>
          <p:cNvPr id="16" name="Rectangle 15">
            <a:extLst>
              <a:ext uri="{FF2B5EF4-FFF2-40B4-BE49-F238E27FC236}">
                <a16:creationId xmlns:a16="http://schemas.microsoft.com/office/drawing/2014/main" id="{C9E8438D-AA57-014E-23FE-9B9DCBDD1DE7}"/>
              </a:ext>
            </a:extLst>
          </p:cNvPr>
          <p:cNvSpPr/>
          <p:nvPr/>
        </p:nvSpPr>
        <p:spPr>
          <a:xfrm>
            <a:off x="5158685" y="2092899"/>
            <a:ext cx="4973701" cy="114567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There are three instruments in class.</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7" name="TextBox 16">
            <a:extLst>
              <a:ext uri="{FF2B5EF4-FFF2-40B4-BE49-F238E27FC236}">
                <a16:creationId xmlns:a16="http://schemas.microsoft.com/office/drawing/2014/main" id="{5DB8C363-24B9-C3F1-82E6-F35916A89AC2}"/>
              </a:ext>
            </a:extLst>
          </p:cNvPr>
          <p:cNvSpPr txBox="1"/>
          <p:nvPr/>
        </p:nvSpPr>
        <p:spPr>
          <a:xfrm>
            <a:off x="9777303" y="6462932"/>
            <a:ext cx="2425404" cy="400110"/>
          </a:xfrm>
          <a:prstGeom prst="rect">
            <a:avLst/>
          </a:prstGeom>
          <a:solidFill>
            <a:srgbClr val="CEEAB0"/>
          </a:solid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tra</a:t>
            </a:r>
            <a:r>
              <a:rPr lang="en-GB" sz="2000" b="1" dirty="0" err="1">
                <a:solidFill>
                  <a:srgbClr val="002060"/>
                </a:solidFill>
                <a:latin typeface="Century Gothic" panose="020B0502020202020204" pitchFamily="34" charset="0"/>
              </a:rPr>
              <a:t>bajar</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to work</a:t>
            </a:r>
            <a:endParaRPr lang="en-GB" sz="2000" dirty="0">
              <a:solidFill>
                <a:srgbClr val="002060"/>
              </a:solidFill>
              <a:latin typeface="Century Gothic" panose="020B0502020202020204" pitchFamily="34" charset="0"/>
            </a:endParaRPr>
          </a:p>
        </p:txBody>
      </p:sp>
      <p:sp>
        <p:nvSpPr>
          <p:cNvPr id="18" name="TextBox 17">
            <a:extLst>
              <a:ext uri="{FF2B5EF4-FFF2-40B4-BE49-F238E27FC236}">
                <a16:creationId xmlns:a16="http://schemas.microsoft.com/office/drawing/2014/main" id="{06532038-A3DA-8986-7B15-BD1E58E4575C}"/>
              </a:ext>
            </a:extLst>
          </p:cNvPr>
          <p:cNvSpPr txBox="1"/>
          <p:nvPr/>
        </p:nvSpPr>
        <p:spPr>
          <a:xfrm>
            <a:off x="8811439" y="341963"/>
            <a:ext cx="1196161" cy="646331"/>
          </a:xfrm>
          <a:prstGeom prst="rect">
            <a:avLst/>
          </a:prstGeom>
          <a:noFill/>
        </p:spPr>
        <p:txBody>
          <a:bodyPr wrap="none" rtlCol="0">
            <a:spAutoFit/>
          </a:bodyPr>
          <a:lstStyle/>
          <a:p>
            <a:r>
              <a:rPr lang="en-GB" sz="3600" b="1" dirty="0">
                <a:solidFill>
                  <a:srgbClr val="002060"/>
                </a:solidFill>
                <a:latin typeface="Century Gothic" panose="020B0502020202020204" pitchFamily="34" charset="0"/>
              </a:rPr>
              <a:t>[1</a:t>
            </a:r>
            <a:r>
              <a:rPr lang="en-GB" sz="3600" dirty="0">
                <a:solidFill>
                  <a:srgbClr val="002060"/>
                </a:solidFill>
                <a:latin typeface="Century Gothic" panose="020B0502020202020204" pitchFamily="34" charset="0"/>
              </a:rPr>
              <a:t>/6</a:t>
            </a:r>
            <a:r>
              <a:rPr lang="en-GB" sz="3600" b="1" dirty="0">
                <a:solidFill>
                  <a:srgbClr val="002060"/>
                </a:solidFill>
                <a:latin typeface="Century Gothic" panose="020B0502020202020204" pitchFamily="34" charset="0"/>
              </a:rPr>
              <a:t>]</a:t>
            </a:r>
            <a:endParaRPr lang="en-GB" sz="3600" dirty="0">
              <a:solidFill>
                <a:srgbClr val="002060"/>
              </a:solidFill>
              <a:latin typeface="Century Gothic" panose="020B0502020202020204" pitchFamily="34" charset="0"/>
            </a:endParaRPr>
          </a:p>
        </p:txBody>
      </p:sp>
      <p:pic>
        <p:nvPicPr>
          <p:cNvPr id="19" name="Picture 2" descr="Pen, Write, Pencil, Writing Tool, Work, Message, Blue">
            <a:extLst>
              <a:ext uri="{FF2B5EF4-FFF2-40B4-BE49-F238E27FC236}">
                <a16:creationId xmlns:a16="http://schemas.microsoft.com/office/drawing/2014/main" id="{9A880BDD-5EBD-684E-4EF8-D8199D34BC4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229538" y="190582"/>
            <a:ext cx="782801" cy="782801"/>
          </a:xfrm>
          <a:prstGeom prst="rect">
            <a:avLst/>
          </a:prstGeom>
          <a:noFill/>
          <a:extLst>
            <a:ext uri="{909E8E84-426E-40DD-AFC4-6F175D3DCCD1}">
              <a14:hiddenFill xmlns:a14="http://schemas.microsoft.com/office/drawing/2010/main">
                <a:solidFill>
                  <a:srgbClr val="FFFFFF"/>
                </a:solidFill>
              </a14:hiddenFill>
            </a:ext>
          </a:extLst>
        </p:spPr>
      </p:pic>
      <p:sp>
        <p:nvSpPr>
          <p:cNvPr id="20" name="Title 1">
            <a:extLst>
              <a:ext uri="{FF2B5EF4-FFF2-40B4-BE49-F238E27FC236}">
                <a16:creationId xmlns:a16="http://schemas.microsoft.com/office/drawing/2014/main" id="{4739824E-1397-BB22-65C0-4282EB610205}"/>
              </a:ext>
            </a:extLst>
          </p:cNvPr>
          <p:cNvSpPr txBox="1">
            <a:spLocks/>
          </p:cNvSpPr>
          <p:nvPr/>
        </p:nvSpPr>
        <p:spPr>
          <a:xfrm>
            <a:off x="9766596" y="1017376"/>
            <a:ext cx="1177198" cy="400110"/>
          </a:xfrm>
          <a:prstGeom prst="rect">
            <a:avLst/>
          </a:prstGeom>
          <a:solidFill>
            <a:srgbClr val="92D05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dirty="0">
                <a:solidFill>
                  <a:srgbClr val="002060"/>
                </a:solidFill>
                <a:latin typeface="Century Gothic" panose="020B0502020202020204" pitchFamily="34" charset="0"/>
              </a:rPr>
              <a:t>escribir</a:t>
            </a:r>
          </a:p>
        </p:txBody>
      </p:sp>
      <p:pic>
        <p:nvPicPr>
          <p:cNvPr id="21" name="Google Shape;221;p10">
            <a:extLst>
              <a:ext uri="{FF2B5EF4-FFF2-40B4-BE49-F238E27FC236}">
                <a16:creationId xmlns:a16="http://schemas.microsoft.com/office/drawing/2014/main" id="{D31B8D2E-76F6-9BE9-04FF-84233243FE08}"/>
              </a:ext>
            </a:extLst>
          </p:cNvPr>
          <p:cNvPicPr preferRelativeResize="0"/>
          <p:nvPr/>
        </p:nvPicPr>
        <p:blipFill rotWithShape="1">
          <a:blip r:embed="rId10">
            <a:alphaModFix/>
          </a:blip>
          <a:srcRect/>
          <a:stretch/>
        </p:blipFill>
        <p:spPr>
          <a:xfrm>
            <a:off x="10814986" y="1315330"/>
            <a:ext cx="1166103" cy="1183191"/>
          </a:xfrm>
          <a:prstGeom prst="rect">
            <a:avLst/>
          </a:prstGeom>
          <a:noFill/>
          <a:ln>
            <a:noFill/>
          </a:ln>
        </p:spPr>
      </p:pic>
      <p:sp>
        <p:nvSpPr>
          <p:cNvPr id="22" name="Title 1">
            <a:extLst>
              <a:ext uri="{FF2B5EF4-FFF2-40B4-BE49-F238E27FC236}">
                <a16:creationId xmlns:a16="http://schemas.microsoft.com/office/drawing/2014/main" id="{93244A78-A9B8-C68B-41D7-377E33485C4A}"/>
              </a:ext>
            </a:extLst>
          </p:cNvPr>
          <p:cNvSpPr txBox="1">
            <a:spLocks/>
          </p:cNvSpPr>
          <p:nvPr/>
        </p:nvSpPr>
        <p:spPr>
          <a:xfrm>
            <a:off x="10698358" y="2369071"/>
            <a:ext cx="1399358" cy="400110"/>
          </a:xfrm>
          <a:prstGeom prst="rect">
            <a:avLst/>
          </a:prstGeom>
          <a:solidFill>
            <a:srgbClr val="68D5C8"/>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escuchar</a:t>
            </a:r>
            <a:endParaRPr lang="en-GB" sz="2000" b="1" dirty="0">
              <a:solidFill>
                <a:schemeClr val="bg1"/>
              </a:solidFill>
              <a:latin typeface="Century Gothic" panose="020B0502020202020204" pitchFamily="34" charset="0"/>
            </a:endParaRPr>
          </a:p>
        </p:txBody>
      </p:sp>
      <p:sp>
        <p:nvSpPr>
          <p:cNvPr id="23" name="Rounded Rectangle 11">
            <a:extLst>
              <a:ext uri="{FF2B5EF4-FFF2-40B4-BE49-F238E27FC236}">
                <a16:creationId xmlns:a16="http://schemas.microsoft.com/office/drawing/2014/main" id="{E35AB109-7A18-30FE-7375-DC26D032B655}"/>
              </a:ext>
            </a:extLst>
          </p:cNvPr>
          <p:cNvSpPr/>
          <p:nvPr/>
        </p:nvSpPr>
        <p:spPr>
          <a:xfrm>
            <a:off x="3312345" y="4915933"/>
            <a:ext cx="2656655" cy="551916"/>
          </a:xfrm>
          <a:prstGeom prst="roundRect">
            <a:avLst/>
          </a:prstGeom>
          <a:solidFill>
            <a:srgbClr val="2994B2"/>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6" name="Rounded Rectangle 11">
            <a:extLst>
              <a:ext uri="{FF2B5EF4-FFF2-40B4-BE49-F238E27FC236}">
                <a16:creationId xmlns:a16="http://schemas.microsoft.com/office/drawing/2014/main" id="{81213CC7-AACD-9671-9D4E-A9F2F1C6FC08}"/>
              </a:ext>
            </a:extLst>
          </p:cNvPr>
          <p:cNvSpPr/>
          <p:nvPr/>
        </p:nvSpPr>
        <p:spPr>
          <a:xfrm>
            <a:off x="3386860" y="5503447"/>
            <a:ext cx="1223240" cy="551916"/>
          </a:xfrm>
          <a:prstGeom prst="roundRect">
            <a:avLst/>
          </a:prstGeom>
          <a:solidFill>
            <a:srgbClr val="2994B2"/>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25086663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1"/>
                                        </p:tgtEl>
                                      </p:cBhvr>
                                    </p:animEffect>
                                    <p:set>
                                      <p:cBhvr>
                                        <p:cTn id="7"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12"/>
                                        </p:tgtEl>
                                      </p:cBhvr>
                                    </p:animEffect>
                                    <p:set>
                                      <p:cBhvr>
                                        <p:cTn id="13"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14" restart="whenNotActive" fill="hold" evtFilter="cancelBubble" nodeType="interactiveSeq">
                <p:stCondLst>
                  <p:cond evt="onClick" delay="0">
                    <p:tgtEl>
                      <p:spTgt spid="13"/>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13"/>
                                        </p:tgtEl>
                                      </p:cBhvr>
                                    </p:animEffect>
                                    <p:set>
                                      <p:cBhvr>
                                        <p:cTn id="19"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20" restart="whenNotActive" fill="hold" evtFilter="cancelBubble" nodeType="interactiveSeq">
                <p:stCondLst>
                  <p:cond evt="onClick" delay="0">
                    <p:tgtEl>
                      <p:spTgt spid="23"/>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23"/>
                                        </p:tgtEl>
                                      </p:cBhvr>
                                    </p:animEffect>
                                    <p:set>
                                      <p:cBhvr>
                                        <p:cTn id="25"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26" restart="whenNotActive" fill="hold" evtFilter="cancelBubble" nodeType="interactiveSeq">
                <p:stCondLst>
                  <p:cond evt="onClick" delay="0">
                    <p:tgtEl>
                      <p:spTgt spid="26"/>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500"/>
                                        <p:tgtEl>
                                          <p:spTgt spid="26"/>
                                        </p:tgtEl>
                                      </p:cBhvr>
                                    </p:animEffect>
                                    <p:set>
                                      <p:cBhvr>
                                        <p:cTn id="31"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childTnLst>
        </p:cTn>
      </p:par>
    </p:tnLst>
    <p:bldLst>
      <p:bldP spid="11" grpId="0" animBg="1"/>
      <p:bldP spid="12" grpId="0" animBg="1"/>
      <p:bldP spid="13" grpId="0" animBg="1"/>
      <p:bldP spid="23" grpId="0" animBg="1"/>
      <p:bldP spid="2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s-AR" sz="3200" b="1" dirty="0" err="1">
                <a:solidFill>
                  <a:srgbClr val="002060"/>
                </a:solidFill>
                <a:latin typeface="Century Gothic"/>
                <a:ea typeface="Century Gothic"/>
                <a:cs typeface="Century Gothic"/>
                <a:sym typeface="Century Gothic"/>
              </a:rPr>
              <a:t>Follow</a:t>
            </a:r>
            <a:r>
              <a:rPr lang="es-AR" sz="3200" b="1" dirty="0">
                <a:solidFill>
                  <a:srgbClr val="002060"/>
                </a:solidFill>
                <a:latin typeface="Century Gothic"/>
                <a:ea typeface="Century Gothic"/>
                <a:cs typeface="Century Gothic"/>
                <a:sym typeface="Century Gothic"/>
              </a:rPr>
              <a:t> up 4: </a:t>
            </a:r>
            <a:endParaRPr lang="es-AR" sz="3200" dirty="0"/>
          </a:p>
        </p:txBody>
      </p:sp>
      <p:sp>
        <p:nvSpPr>
          <p:cNvPr id="3" name="Google Shape;167;p2">
            <a:extLst>
              <a:ext uri="{FF2B5EF4-FFF2-40B4-BE49-F238E27FC236}">
                <a16:creationId xmlns:a16="http://schemas.microsoft.com/office/drawing/2014/main" id="{33DFBD0B-5466-6E03-6E8A-C691D7279FF2}"/>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 name="Speech Bubble: Oval 7">
            <a:hlinkClick r:id="" action="ppaction://noaction">
              <a:snd r:embed="rId3" name="s8-12_5.wav"/>
            </a:hlinkClick>
            <a:extLst>
              <a:ext uri="{FF2B5EF4-FFF2-40B4-BE49-F238E27FC236}">
                <a16:creationId xmlns:a16="http://schemas.microsoft.com/office/drawing/2014/main" id="{A371C519-F4ED-B6E1-4EEF-B5B9D4663864}"/>
              </a:ext>
            </a:extLst>
          </p:cNvPr>
          <p:cNvSpPr/>
          <p:nvPr/>
        </p:nvSpPr>
        <p:spPr>
          <a:xfrm>
            <a:off x="46679" y="4290369"/>
            <a:ext cx="7128753" cy="2403309"/>
          </a:xfrm>
          <a:prstGeom prst="wedgeEllipseCallout">
            <a:avLst>
              <a:gd name="adj1" fmla="val -34210"/>
              <a:gd name="adj2" fmla="val -65546"/>
            </a:avLst>
          </a:prstGeom>
          <a:solidFill>
            <a:srgbClr val="86CFE2"/>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1"/>
                </a:solidFill>
                <a:latin typeface="Segoe Print" panose="02000600000000000000" pitchFamily="2" charset="0"/>
              </a:rPr>
              <a:t>Hay </a:t>
            </a:r>
            <a:r>
              <a:rPr lang="en-GB" sz="3200" b="1" dirty="0" err="1">
                <a:solidFill>
                  <a:schemeClr val="bg1"/>
                </a:solidFill>
                <a:latin typeface="Segoe Print" panose="02000600000000000000" pitchFamily="2" charset="0"/>
              </a:rPr>
              <a:t>una</a:t>
            </a:r>
            <a:r>
              <a:rPr lang="en-GB" sz="3200" b="1" dirty="0">
                <a:solidFill>
                  <a:schemeClr val="bg1"/>
                </a:solidFill>
                <a:latin typeface="Segoe Print" panose="02000600000000000000" pitchFamily="2" charset="0"/>
              </a:rPr>
              <a:t> plaza </a:t>
            </a:r>
            <a:r>
              <a:rPr lang="en-GB" sz="3200" b="1" dirty="0" err="1">
                <a:solidFill>
                  <a:schemeClr val="bg1"/>
                </a:solidFill>
                <a:latin typeface="Segoe Print" panose="02000600000000000000" pitchFamily="2" charset="0"/>
              </a:rPr>
              <a:t>nueva</a:t>
            </a:r>
            <a:r>
              <a:rPr lang="en-GB" sz="3200" b="1" dirty="0">
                <a:solidFill>
                  <a:schemeClr val="bg1"/>
                </a:solidFill>
                <a:latin typeface="Segoe Print" panose="02000600000000000000" pitchFamily="2" charset="0"/>
              </a:rPr>
              <a:t>.</a:t>
            </a:r>
          </a:p>
        </p:txBody>
      </p:sp>
      <p:pic>
        <p:nvPicPr>
          <p:cNvPr id="9" name="Google Shape;319;p15" descr="Speech Icon, Voice, Talking, Audio, Speech">
            <a:extLst>
              <a:ext uri="{FF2B5EF4-FFF2-40B4-BE49-F238E27FC236}">
                <a16:creationId xmlns:a16="http://schemas.microsoft.com/office/drawing/2014/main" id="{70748871-C7BB-E69D-101D-B92A8CC7750E}"/>
              </a:ext>
            </a:extLst>
          </p:cNvPr>
          <p:cNvPicPr preferRelativeResize="0"/>
          <p:nvPr/>
        </p:nvPicPr>
        <p:blipFill rotWithShape="1">
          <a:blip r:embed="rId4">
            <a:alphaModFix/>
          </a:blip>
          <a:srcRect/>
          <a:stretch/>
        </p:blipFill>
        <p:spPr>
          <a:xfrm>
            <a:off x="11131654" y="207539"/>
            <a:ext cx="776168" cy="776168"/>
          </a:xfrm>
          <a:prstGeom prst="rect">
            <a:avLst/>
          </a:prstGeom>
          <a:noFill/>
          <a:ln>
            <a:noFill/>
          </a:ln>
        </p:spPr>
      </p:pic>
      <p:sp>
        <p:nvSpPr>
          <p:cNvPr id="10" name="Title 1">
            <a:extLst>
              <a:ext uri="{FF2B5EF4-FFF2-40B4-BE49-F238E27FC236}">
                <a16:creationId xmlns:a16="http://schemas.microsoft.com/office/drawing/2014/main" id="{CD4DC245-0E8D-6556-ED2A-188431937E14}"/>
              </a:ext>
            </a:extLst>
          </p:cNvPr>
          <p:cNvSpPr txBox="1">
            <a:spLocks/>
          </p:cNvSpPr>
          <p:nvPr/>
        </p:nvSpPr>
        <p:spPr>
          <a:xfrm>
            <a:off x="10990005" y="1033556"/>
            <a:ext cx="1058732" cy="382081"/>
          </a:xfrm>
          <a:prstGeom prst="rect">
            <a:avLst/>
          </a:prstGeom>
          <a:solidFill>
            <a:srgbClr val="86CFE2"/>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panose="020B0502020202020204" pitchFamily="34" charset="0"/>
                <a:ea typeface="+mj-ea"/>
                <a:cs typeface="+mj-cs"/>
              </a:rPr>
              <a:t>hablar</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sp>
        <p:nvSpPr>
          <p:cNvPr id="11" name="Rounded Rectangle 11">
            <a:extLst>
              <a:ext uri="{FF2B5EF4-FFF2-40B4-BE49-F238E27FC236}">
                <a16:creationId xmlns:a16="http://schemas.microsoft.com/office/drawing/2014/main" id="{AF4FA1E1-E326-7686-9FDE-7ACDEADC0204}"/>
              </a:ext>
            </a:extLst>
          </p:cNvPr>
          <p:cNvSpPr/>
          <p:nvPr/>
        </p:nvSpPr>
        <p:spPr>
          <a:xfrm>
            <a:off x="1333500" y="5174970"/>
            <a:ext cx="939730" cy="551916"/>
          </a:xfrm>
          <a:prstGeom prst="roundRect">
            <a:avLst/>
          </a:prstGeom>
          <a:solidFill>
            <a:srgbClr val="2994B2"/>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3" name="Rounded Rectangle 11">
            <a:extLst>
              <a:ext uri="{FF2B5EF4-FFF2-40B4-BE49-F238E27FC236}">
                <a16:creationId xmlns:a16="http://schemas.microsoft.com/office/drawing/2014/main" id="{565DEE48-AEB1-DF1F-06A4-63777490B3DB}"/>
              </a:ext>
            </a:extLst>
          </p:cNvPr>
          <p:cNvSpPr/>
          <p:nvPr/>
        </p:nvSpPr>
        <p:spPr>
          <a:xfrm>
            <a:off x="3273618" y="5174970"/>
            <a:ext cx="1145981" cy="551916"/>
          </a:xfrm>
          <a:prstGeom prst="roundRect">
            <a:avLst/>
          </a:prstGeom>
          <a:solidFill>
            <a:srgbClr val="2994B2"/>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4" name="Graphic 13" descr="Teacher">
            <a:extLst>
              <a:ext uri="{FF2B5EF4-FFF2-40B4-BE49-F238E27FC236}">
                <a16:creationId xmlns:a16="http://schemas.microsoft.com/office/drawing/2014/main" id="{4D71CA3C-E13D-B47C-8E58-FB4170313A0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251776" y="-108267"/>
            <a:ext cx="1043752" cy="1043752"/>
          </a:xfrm>
          <a:prstGeom prst="rect">
            <a:avLst/>
          </a:prstGeom>
        </p:spPr>
      </p:pic>
      <p:sp>
        <p:nvSpPr>
          <p:cNvPr id="16" name="Rectangle 15">
            <a:extLst>
              <a:ext uri="{FF2B5EF4-FFF2-40B4-BE49-F238E27FC236}">
                <a16:creationId xmlns:a16="http://schemas.microsoft.com/office/drawing/2014/main" id="{C9E8438D-AA57-014E-23FE-9B9DCBDD1DE7}"/>
              </a:ext>
            </a:extLst>
          </p:cNvPr>
          <p:cNvSpPr/>
          <p:nvPr/>
        </p:nvSpPr>
        <p:spPr>
          <a:xfrm>
            <a:off x="5158685" y="2092899"/>
            <a:ext cx="4973701" cy="845775"/>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srgbClr val="4472C4">
                    <a:lumMod val="50000"/>
                  </a:srgbClr>
                </a:solidFill>
                <a:latin typeface="Century Gothic" panose="020B0502020202020204" pitchFamily="34" charset="0"/>
              </a:rPr>
              <a:t>There is an new square. </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7" name="TextBox 16">
            <a:extLst>
              <a:ext uri="{FF2B5EF4-FFF2-40B4-BE49-F238E27FC236}">
                <a16:creationId xmlns:a16="http://schemas.microsoft.com/office/drawing/2014/main" id="{5DB8C363-24B9-C3F1-82E6-F35916A89AC2}"/>
              </a:ext>
            </a:extLst>
          </p:cNvPr>
          <p:cNvSpPr txBox="1"/>
          <p:nvPr/>
        </p:nvSpPr>
        <p:spPr>
          <a:xfrm>
            <a:off x="10007600" y="6250351"/>
            <a:ext cx="2184400" cy="400110"/>
          </a:xfrm>
          <a:prstGeom prst="rect">
            <a:avLst/>
          </a:prstGeom>
          <a:solidFill>
            <a:srgbClr val="CEEAB0"/>
          </a:solid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tra</a:t>
            </a:r>
            <a:r>
              <a:rPr lang="en-GB" sz="2000" b="1" dirty="0" err="1">
                <a:solidFill>
                  <a:srgbClr val="002060"/>
                </a:solidFill>
                <a:latin typeface="Century Gothic" panose="020B0502020202020204" pitchFamily="34" charset="0"/>
              </a:rPr>
              <a:t>baja</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work</a:t>
            </a:r>
            <a:endParaRPr lang="en-GB" sz="2000" dirty="0">
              <a:solidFill>
                <a:srgbClr val="002060"/>
              </a:solidFill>
              <a:latin typeface="Century Gothic" panose="020B0502020202020204" pitchFamily="34" charset="0"/>
            </a:endParaRPr>
          </a:p>
        </p:txBody>
      </p:sp>
      <p:sp>
        <p:nvSpPr>
          <p:cNvPr id="18" name="TextBox 17">
            <a:extLst>
              <a:ext uri="{FF2B5EF4-FFF2-40B4-BE49-F238E27FC236}">
                <a16:creationId xmlns:a16="http://schemas.microsoft.com/office/drawing/2014/main" id="{06532038-A3DA-8986-7B15-BD1E58E4575C}"/>
              </a:ext>
            </a:extLst>
          </p:cNvPr>
          <p:cNvSpPr txBox="1"/>
          <p:nvPr/>
        </p:nvSpPr>
        <p:spPr>
          <a:xfrm>
            <a:off x="8811439" y="341963"/>
            <a:ext cx="1196161" cy="646331"/>
          </a:xfrm>
          <a:prstGeom prst="rect">
            <a:avLst/>
          </a:prstGeom>
          <a:noFill/>
        </p:spPr>
        <p:txBody>
          <a:bodyPr wrap="none" rtlCol="0">
            <a:spAutoFit/>
          </a:bodyPr>
          <a:lstStyle/>
          <a:p>
            <a:r>
              <a:rPr lang="en-GB" sz="3600" b="1" dirty="0">
                <a:solidFill>
                  <a:srgbClr val="002060"/>
                </a:solidFill>
                <a:latin typeface="Century Gothic" panose="020B0502020202020204" pitchFamily="34" charset="0"/>
              </a:rPr>
              <a:t>[2</a:t>
            </a:r>
            <a:r>
              <a:rPr lang="en-GB" sz="3600" dirty="0">
                <a:solidFill>
                  <a:srgbClr val="002060"/>
                </a:solidFill>
                <a:latin typeface="Century Gothic" panose="020B0502020202020204" pitchFamily="34" charset="0"/>
              </a:rPr>
              <a:t>/6</a:t>
            </a:r>
            <a:r>
              <a:rPr lang="en-GB" sz="3600" b="1" dirty="0">
                <a:solidFill>
                  <a:srgbClr val="002060"/>
                </a:solidFill>
                <a:latin typeface="Century Gothic" panose="020B0502020202020204" pitchFamily="34" charset="0"/>
              </a:rPr>
              <a:t>]</a:t>
            </a:r>
            <a:endParaRPr lang="en-GB" sz="3600" dirty="0">
              <a:solidFill>
                <a:srgbClr val="002060"/>
              </a:solidFill>
              <a:latin typeface="Century Gothic" panose="020B0502020202020204" pitchFamily="34" charset="0"/>
            </a:endParaRPr>
          </a:p>
        </p:txBody>
      </p:sp>
      <p:pic>
        <p:nvPicPr>
          <p:cNvPr id="19" name="Picture 2" descr="Pen, Write, Pencil, Writing Tool, Work, Message, Blue">
            <a:extLst>
              <a:ext uri="{FF2B5EF4-FFF2-40B4-BE49-F238E27FC236}">
                <a16:creationId xmlns:a16="http://schemas.microsoft.com/office/drawing/2014/main" id="{9A880BDD-5EBD-684E-4EF8-D8199D34BC4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229538" y="190582"/>
            <a:ext cx="782801" cy="782801"/>
          </a:xfrm>
          <a:prstGeom prst="rect">
            <a:avLst/>
          </a:prstGeom>
          <a:noFill/>
          <a:extLst>
            <a:ext uri="{909E8E84-426E-40DD-AFC4-6F175D3DCCD1}">
              <a14:hiddenFill xmlns:a14="http://schemas.microsoft.com/office/drawing/2010/main">
                <a:solidFill>
                  <a:srgbClr val="FFFFFF"/>
                </a:solidFill>
              </a14:hiddenFill>
            </a:ext>
          </a:extLst>
        </p:spPr>
      </p:pic>
      <p:sp>
        <p:nvSpPr>
          <p:cNvPr id="20" name="Title 1">
            <a:extLst>
              <a:ext uri="{FF2B5EF4-FFF2-40B4-BE49-F238E27FC236}">
                <a16:creationId xmlns:a16="http://schemas.microsoft.com/office/drawing/2014/main" id="{4739824E-1397-BB22-65C0-4282EB610205}"/>
              </a:ext>
            </a:extLst>
          </p:cNvPr>
          <p:cNvSpPr txBox="1">
            <a:spLocks/>
          </p:cNvSpPr>
          <p:nvPr/>
        </p:nvSpPr>
        <p:spPr>
          <a:xfrm>
            <a:off x="9766596" y="1017376"/>
            <a:ext cx="1177198" cy="400110"/>
          </a:xfrm>
          <a:prstGeom prst="rect">
            <a:avLst/>
          </a:prstGeom>
          <a:solidFill>
            <a:srgbClr val="92D05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dirty="0">
                <a:solidFill>
                  <a:srgbClr val="002060"/>
                </a:solidFill>
                <a:latin typeface="Century Gothic" panose="020B0502020202020204" pitchFamily="34" charset="0"/>
              </a:rPr>
              <a:t>escribir</a:t>
            </a:r>
          </a:p>
        </p:txBody>
      </p:sp>
      <p:pic>
        <p:nvPicPr>
          <p:cNvPr id="21" name="Google Shape;221;p10">
            <a:extLst>
              <a:ext uri="{FF2B5EF4-FFF2-40B4-BE49-F238E27FC236}">
                <a16:creationId xmlns:a16="http://schemas.microsoft.com/office/drawing/2014/main" id="{D31B8D2E-76F6-9BE9-04FF-84233243FE08}"/>
              </a:ext>
            </a:extLst>
          </p:cNvPr>
          <p:cNvPicPr preferRelativeResize="0"/>
          <p:nvPr/>
        </p:nvPicPr>
        <p:blipFill rotWithShape="1">
          <a:blip r:embed="rId8">
            <a:alphaModFix/>
          </a:blip>
          <a:srcRect/>
          <a:stretch/>
        </p:blipFill>
        <p:spPr>
          <a:xfrm>
            <a:off x="10814986" y="1315330"/>
            <a:ext cx="1166103" cy="1183191"/>
          </a:xfrm>
          <a:prstGeom prst="rect">
            <a:avLst/>
          </a:prstGeom>
          <a:noFill/>
          <a:ln>
            <a:noFill/>
          </a:ln>
        </p:spPr>
      </p:pic>
      <p:sp>
        <p:nvSpPr>
          <p:cNvPr id="22" name="Title 1">
            <a:extLst>
              <a:ext uri="{FF2B5EF4-FFF2-40B4-BE49-F238E27FC236}">
                <a16:creationId xmlns:a16="http://schemas.microsoft.com/office/drawing/2014/main" id="{93244A78-A9B8-C68B-41D7-377E33485C4A}"/>
              </a:ext>
            </a:extLst>
          </p:cNvPr>
          <p:cNvSpPr txBox="1">
            <a:spLocks/>
          </p:cNvSpPr>
          <p:nvPr/>
        </p:nvSpPr>
        <p:spPr>
          <a:xfrm>
            <a:off x="10698358" y="2369071"/>
            <a:ext cx="1399358" cy="400110"/>
          </a:xfrm>
          <a:prstGeom prst="rect">
            <a:avLst/>
          </a:prstGeom>
          <a:solidFill>
            <a:srgbClr val="68D5C8"/>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escuchar</a:t>
            </a:r>
            <a:endParaRPr lang="en-GB" sz="2000" b="1" dirty="0">
              <a:solidFill>
                <a:schemeClr val="bg1"/>
              </a:solidFill>
              <a:latin typeface="Century Gothic" panose="020B0502020202020204" pitchFamily="34" charset="0"/>
            </a:endParaRPr>
          </a:p>
        </p:txBody>
      </p:sp>
      <p:sp>
        <p:nvSpPr>
          <p:cNvPr id="23" name="Rounded Rectangle 11">
            <a:extLst>
              <a:ext uri="{FF2B5EF4-FFF2-40B4-BE49-F238E27FC236}">
                <a16:creationId xmlns:a16="http://schemas.microsoft.com/office/drawing/2014/main" id="{E35AB109-7A18-30FE-7375-DC26D032B655}"/>
              </a:ext>
            </a:extLst>
          </p:cNvPr>
          <p:cNvSpPr/>
          <p:nvPr/>
        </p:nvSpPr>
        <p:spPr>
          <a:xfrm>
            <a:off x="2347493" y="5174970"/>
            <a:ext cx="851863" cy="551916"/>
          </a:xfrm>
          <a:prstGeom prst="roundRect">
            <a:avLst/>
          </a:prstGeom>
          <a:solidFill>
            <a:srgbClr val="2994B2"/>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Rounded Rectangle 11">
            <a:extLst>
              <a:ext uri="{FF2B5EF4-FFF2-40B4-BE49-F238E27FC236}">
                <a16:creationId xmlns:a16="http://schemas.microsoft.com/office/drawing/2014/main" id="{E7F2CE48-B718-6CF7-5A98-4FA7D042FEDA}"/>
              </a:ext>
            </a:extLst>
          </p:cNvPr>
          <p:cNvSpPr/>
          <p:nvPr/>
        </p:nvSpPr>
        <p:spPr>
          <a:xfrm>
            <a:off x="4495799" y="5174970"/>
            <a:ext cx="1549796" cy="551916"/>
          </a:xfrm>
          <a:prstGeom prst="roundRect">
            <a:avLst/>
          </a:prstGeom>
          <a:solidFill>
            <a:srgbClr val="2994B2"/>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Speech Bubble: Rectangle with Corners Rounded 5">
            <a:extLst>
              <a:ext uri="{FF2B5EF4-FFF2-40B4-BE49-F238E27FC236}">
                <a16:creationId xmlns:a16="http://schemas.microsoft.com/office/drawing/2014/main" id="{8EEF381B-CDAD-BA6A-8380-AA5EB85E0ED9}"/>
              </a:ext>
            </a:extLst>
          </p:cNvPr>
          <p:cNvSpPr/>
          <p:nvPr/>
        </p:nvSpPr>
        <p:spPr>
          <a:xfrm>
            <a:off x="7645535" y="3160201"/>
            <a:ext cx="3797165" cy="1124859"/>
          </a:xfrm>
          <a:prstGeom prst="wedgeRoundRectCallout">
            <a:avLst>
              <a:gd name="adj1" fmla="val -12529"/>
              <a:gd name="adj2" fmla="val -74368"/>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Remember: the adjectives comes</a:t>
            </a:r>
            <a:r>
              <a:rPr kumimoji="0" lang="en-GB" sz="24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after the noun.</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 name="Speech Bubble: Rectangle with Corners Rounded 3">
            <a:hlinkClick r:id="" action="ppaction://noaction">
              <a:snd r:embed="rId9" name="s8-12_1.wav"/>
            </a:hlinkClick>
            <a:extLst>
              <a:ext uri="{FF2B5EF4-FFF2-40B4-BE49-F238E27FC236}">
                <a16:creationId xmlns:a16="http://schemas.microsoft.com/office/drawing/2014/main" id="{E1562213-ADE3-3703-0ADE-EC5F1F3C2E05}"/>
              </a:ext>
            </a:extLst>
          </p:cNvPr>
          <p:cNvSpPr/>
          <p:nvPr/>
        </p:nvSpPr>
        <p:spPr>
          <a:xfrm>
            <a:off x="4224698" y="347820"/>
            <a:ext cx="4504603" cy="635887"/>
          </a:xfrm>
          <a:prstGeom prst="wedgeRoundRectCallout">
            <a:avLst>
              <a:gd name="adj1" fmla="val -53762"/>
              <a:gd name="adj2" fmla="val -43789"/>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dirty="0" err="1">
                <a:solidFill>
                  <a:schemeClr val="bg1"/>
                </a:solidFill>
                <a:latin typeface="Century Gothic" panose="020B0502020202020204" pitchFamily="34" charset="0"/>
              </a:rPr>
              <a:t>Trabaja</a:t>
            </a:r>
            <a:r>
              <a:rPr lang="en-GB" sz="2800" b="1" dirty="0">
                <a:solidFill>
                  <a:schemeClr val="bg1"/>
                </a:solidFill>
                <a:latin typeface="Century Gothic" panose="020B0502020202020204" pitchFamily="34" charset="0"/>
              </a:rPr>
              <a:t>* en </a:t>
            </a:r>
            <a:r>
              <a:rPr lang="en-GB" sz="2800" b="1" dirty="0" err="1">
                <a:solidFill>
                  <a:schemeClr val="bg1"/>
                </a:solidFill>
                <a:latin typeface="Century Gothic" panose="020B0502020202020204" pitchFamily="34" charset="0"/>
              </a:rPr>
              <a:t>grupos</a:t>
            </a:r>
            <a:r>
              <a:rPr lang="en-GB" sz="2800" b="1" dirty="0">
                <a:solidFill>
                  <a:schemeClr val="bg1"/>
                </a:solidFill>
                <a:latin typeface="Century Gothic" panose="020B0502020202020204" pitchFamily="34" charset="0"/>
              </a:rPr>
              <a:t> de 3. </a:t>
            </a:r>
            <a:endParaRPr lang="en-GB" sz="2800" dirty="0">
              <a:solidFill>
                <a:schemeClr val="bg1"/>
              </a:solidFill>
              <a:latin typeface="Century Gothic" panose="020B0502020202020204" pitchFamily="34" charset="0"/>
            </a:endParaRPr>
          </a:p>
        </p:txBody>
      </p:sp>
      <p:sp>
        <p:nvSpPr>
          <p:cNvPr id="12" name="Speech Bubble: Oval 11">
            <a:hlinkClick r:id="" action="ppaction://noaction">
              <a:snd r:embed="rId10" name="s8-12_2.wav"/>
            </a:hlinkClick>
            <a:extLst>
              <a:ext uri="{FF2B5EF4-FFF2-40B4-BE49-F238E27FC236}">
                <a16:creationId xmlns:a16="http://schemas.microsoft.com/office/drawing/2014/main" id="{6BADD425-5B31-4326-FD18-C46AF4A7A22A}"/>
              </a:ext>
            </a:extLst>
          </p:cNvPr>
          <p:cNvSpPr/>
          <p:nvPr/>
        </p:nvSpPr>
        <p:spPr>
          <a:xfrm>
            <a:off x="317768" y="1363508"/>
            <a:ext cx="3758869" cy="1640935"/>
          </a:xfrm>
          <a:prstGeom prst="wedgeEllipseCallout">
            <a:avLst>
              <a:gd name="adj1" fmla="val -43119"/>
              <a:gd name="adj2" fmla="val -53627"/>
            </a:avLst>
          </a:prstGeom>
          <a:solidFill>
            <a:srgbClr val="FF3399"/>
          </a:solidFill>
          <a:ln>
            <a:solidFill>
              <a:srgbClr val="FF33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3200" b="1" i="1" dirty="0">
                <a:solidFill>
                  <a:prstClr val="white"/>
                </a:solidFill>
                <a:latin typeface="Century Gothic" panose="020B0502020202020204" pitchFamily="34" charset="0"/>
              </a:rPr>
              <a:t>¿Qué hay?</a:t>
            </a:r>
          </a:p>
        </p:txBody>
      </p:sp>
    </p:spTree>
    <p:extLst>
      <p:ext uri="{BB962C8B-B14F-4D97-AF65-F5344CB8AC3E}">
        <p14:creationId xmlns:p14="http://schemas.microsoft.com/office/powerpoint/2010/main" val="1494763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11"/>
                    </p:tgtEl>
                  </p:cond>
                </p:stCondLst>
                <p:endSync evt="end" delay="0">
                  <p:rtn val="all"/>
                </p:endSync>
                <p:childTnLst>
                  <p:par>
                    <p:cTn id="10" fill="hold">
                      <p:stCondLst>
                        <p:cond delay="0"/>
                      </p:stCondLst>
                      <p:childTnLst>
                        <p:par>
                          <p:cTn id="11" fill="hold">
                            <p:stCondLst>
                              <p:cond delay="0"/>
                            </p:stCondLst>
                            <p:childTnLst>
                              <p:par>
                                <p:cTn id="12" presetID="10" presetClass="exit" presetSubtype="0" fill="hold" grpId="0" nodeType="clickEffect">
                                  <p:stCondLst>
                                    <p:cond delay="0"/>
                                  </p:stCondLst>
                                  <p:childTnLst>
                                    <p:animEffect transition="out" filter="fade">
                                      <p:cBhvr>
                                        <p:cTn id="13" dur="500"/>
                                        <p:tgtEl>
                                          <p:spTgt spid="11"/>
                                        </p:tgtEl>
                                      </p:cBhvr>
                                    </p:animEffect>
                                    <p:set>
                                      <p:cBhvr>
                                        <p:cTn id="14"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15" restart="whenNotActive" fill="hold" evtFilter="cancelBubble" nodeType="interactiveSeq">
                <p:stCondLst>
                  <p:cond evt="onClick" delay="0">
                    <p:tgtEl>
                      <p:spTgt spid="13"/>
                    </p:tgtEl>
                  </p:cond>
                </p:stCondLst>
                <p:endSync evt="end" delay="0">
                  <p:rtn val="all"/>
                </p:endSync>
                <p:childTnLst>
                  <p:par>
                    <p:cTn id="16" fill="hold">
                      <p:stCondLst>
                        <p:cond delay="0"/>
                      </p:stCondLst>
                      <p:childTnLst>
                        <p:par>
                          <p:cTn id="17" fill="hold">
                            <p:stCondLst>
                              <p:cond delay="0"/>
                            </p:stCondLst>
                            <p:childTnLst>
                              <p:par>
                                <p:cTn id="18" presetID="10" presetClass="exit" presetSubtype="0" fill="hold" grpId="0" nodeType="clickEffect">
                                  <p:stCondLst>
                                    <p:cond delay="0"/>
                                  </p:stCondLst>
                                  <p:childTnLst>
                                    <p:animEffect transition="out" filter="fade">
                                      <p:cBhvr>
                                        <p:cTn id="19" dur="500"/>
                                        <p:tgtEl>
                                          <p:spTgt spid="13"/>
                                        </p:tgtEl>
                                      </p:cBhvr>
                                    </p:animEffect>
                                    <p:set>
                                      <p:cBhvr>
                                        <p:cTn id="20"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21" restart="whenNotActive" fill="hold" evtFilter="cancelBubble" nodeType="interactiveSeq">
                <p:stCondLst>
                  <p:cond evt="onClick" delay="0">
                    <p:tgtEl>
                      <p:spTgt spid="23"/>
                    </p:tgtEl>
                  </p:cond>
                </p:stCondLst>
                <p:endSync evt="end" delay="0">
                  <p:rtn val="all"/>
                </p:endSync>
                <p:childTnLst>
                  <p:par>
                    <p:cTn id="22" fill="hold">
                      <p:stCondLst>
                        <p:cond delay="0"/>
                      </p:stCondLst>
                      <p:childTnLst>
                        <p:par>
                          <p:cTn id="23" fill="hold">
                            <p:stCondLst>
                              <p:cond delay="0"/>
                            </p:stCondLst>
                            <p:childTnLst>
                              <p:par>
                                <p:cTn id="24" presetID="10" presetClass="exit" presetSubtype="0" fill="hold" grpId="0" nodeType="clickEffect">
                                  <p:stCondLst>
                                    <p:cond delay="0"/>
                                  </p:stCondLst>
                                  <p:childTnLst>
                                    <p:animEffect transition="out" filter="fade">
                                      <p:cBhvr>
                                        <p:cTn id="25" dur="500"/>
                                        <p:tgtEl>
                                          <p:spTgt spid="23"/>
                                        </p:tgtEl>
                                      </p:cBhvr>
                                    </p:animEffect>
                                    <p:set>
                                      <p:cBhvr>
                                        <p:cTn id="26"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27" restart="whenNotActive" fill="hold" evtFilter="cancelBubble" nodeType="interactiveSeq">
                <p:stCondLst>
                  <p:cond evt="onClick" delay="0">
                    <p:tgtEl>
                      <p:spTgt spid="5"/>
                    </p:tgtEl>
                  </p:cond>
                </p:stCondLst>
                <p:endSync evt="end" delay="0">
                  <p:rtn val="all"/>
                </p:endSync>
                <p:childTnLst>
                  <p:par>
                    <p:cTn id="28" fill="hold">
                      <p:stCondLst>
                        <p:cond delay="0"/>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5"/>
                                        </p:tgtEl>
                                      </p:cBhvr>
                                    </p:animEffect>
                                    <p:set>
                                      <p:cBhvr>
                                        <p:cTn id="32"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11" grpId="0" animBg="1"/>
      <p:bldP spid="13" grpId="0" animBg="1"/>
      <p:bldP spid="23" grpId="0" animBg="1"/>
      <p:bldP spid="5" grpId="0" animBg="1"/>
      <p:bldP spid="6"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18100</TotalTime>
  <Words>3440</Words>
  <Application>Microsoft Office PowerPoint</Application>
  <PresentationFormat>Widescreen</PresentationFormat>
  <Paragraphs>645</Paragraphs>
  <Slides>19</Slides>
  <Notes>19</Notes>
  <HiddenSlides>0</HiddenSlides>
  <MMClips>0</MMClip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Office Theme</vt:lpstr>
      <vt:lpstr>Saying what I and others do</vt:lpstr>
      <vt:lpstr>Follow up 1: </vt:lpstr>
      <vt:lpstr>Follow up 1: </vt:lpstr>
      <vt:lpstr>Follow up 1: </vt:lpstr>
      <vt:lpstr>Follow up 2: </vt:lpstr>
      <vt:lpstr>Follow up 3: </vt:lpstr>
      <vt:lpstr>Follow up 3: </vt:lpstr>
      <vt:lpstr>Follow up 4: </vt:lpstr>
      <vt:lpstr>Follow up 4: </vt:lpstr>
      <vt:lpstr>Follow up 4: </vt:lpstr>
      <vt:lpstr>Follow up 4: </vt:lpstr>
      <vt:lpstr>Follow up 4: </vt:lpstr>
      <vt:lpstr>Follow up 4: </vt:lpstr>
      <vt:lpstr>Follow up 5 : </vt:lpstr>
      <vt:lpstr>Follow up 4 : </vt:lpstr>
      <vt:lpstr>¡adiós!</vt:lpstr>
      <vt:lpstr>Handout: Follow up 1</vt:lpstr>
      <vt:lpstr>Handout: Follow up 4 [SP to EN]</vt:lpstr>
      <vt:lpstr>Handout: Follow up 4 [EN-SP]</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Saying what I and others have</dc:title>
  <dc:creator>Paula Vázquez-Valero</dc:creator>
  <cp:lastModifiedBy>Tom Dawes</cp:lastModifiedBy>
  <cp:revision>38</cp:revision>
  <dcterms:created xsi:type="dcterms:W3CDTF">2022-01-09T12:56:32Z</dcterms:created>
  <dcterms:modified xsi:type="dcterms:W3CDTF">2023-03-01T06:00:21Z</dcterms:modified>
</cp:coreProperties>
</file>