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83" r:id="rId2"/>
    <p:sldId id="382" r:id="rId3"/>
    <p:sldId id="771" r:id="rId4"/>
    <p:sldId id="562" r:id="rId5"/>
    <p:sldId id="815" r:id="rId6"/>
    <p:sldId id="816" r:id="rId7"/>
    <p:sldId id="808" r:id="rId8"/>
    <p:sldId id="487" r:id="rId9"/>
    <p:sldId id="814" r:id="rId10"/>
    <p:sldId id="812" r:id="rId11"/>
    <p:sldId id="813" r:id="rId12"/>
    <p:sldId id="811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66"/>
    <a:srgbClr val="009999"/>
    <a:srgbClr val="020202"/>
    <a:srgbClr val="F1F1F1"/>
    <a:srgbClr val="ABD392"/>
    <a:srgbClr val="A2CC87"/>
    <a:srgbClr val="D29D00"/>
    <a:srgbClr val="FFCCFF"/>
    <a:srgbClr val="68D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E210FE-1931-4415-9B6B-E71F10E65C20}" v="192" dt="2023-02-17T17:09:22.5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79" autoAdjust="0"/>
    <p:restoredTop sz="60853" autoAdjust="0"/>
  </p:normalViewPr>
  <p:slideViewPr>
    <p:cSldViewPr snapToGrid="0">
      <p:cViewPr varScale="1">
        <p:scale>
          <a:sx n="38" d="100"/>
          <a:sy n="38" d="100"/>
        </p:scale>
        <p:origin x="77" y="3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1181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azquez Valero" userId="80a35f83-ba07-4c48-bd51-9a1b0a985f54" providerId="ADAL" clId="{82651A1C-64C9-47C4-88D0-DB8FD9FDCAD7}"/>
    <pc:docChg chg="undo custSel addSld delSld modSld sldOrd">
      <pc:chgData name="Paula Vazquez Valero" userId="80a35f83-ba07-4c48-bd51-9a1b0a985f54" providerId="ADAL" clId="{82651A1C-64C9-47C4-88D0-DB8FD9FDCAD7}" dt="2022-12-29T17:33:45.769" v="3851" actId="5793"/>
      <pc:docMkLst>
        <pc:docMk/>
      </pc:docMkLst>
      <pc:sldChg chg="modSp mod">
        <pc:chgData name="Paula Vazquez Valero" userId="80a35f83-ba07-4c48-bd51-9a1b0a985f54" providerId="ADAL" clId="{82651A1C-64C9-47C4-88D0-DB8FD9FDCAD7}" dt="2022-12-29T16:17:27.468" v="2243" actId="207"/>
        <pc:sldMkLst>
          <pc:docMk/>
          <pc:sldMk cId="0" sldId="277"/>
        </pc:sldMkLst>
        <pc:spChg chg="mod">
          <ac:chgData name="Paula Vazquez Valero" userId="80a35f83-ba07-4c48-bd51-9a1b0a985f54" providerId="ADAL" clId="{82651A1C-64C9-47C4-88D0-DB8FD9FDCAD7}" dt="2022-12-29T16:17:27.468" v="2243" actId="207"/>
          <ac:spMkLst>
            <pc:docMk/>
            <pc:sldMk cId="0" sldId="277"/>
            <ac:spMk id="422" creationId="{00000000-0000-0000-0000-000000000000}"/>
          </ac:spMkLst>
        </pc:spChg>
      </pc:sldChg>
      <pc:sldChg chg="delSp modNotesTx">
        <pc:chgData name="Paula Vazquez Valero" userId="80a35f83-ba07-4c48-bd51-9a1b0a985f54" providerId="ADAL" clId="{82651A1C-64C9-47C4-88D0-DB8FD9FDCAD7}" dt="2022-12-29T17:25:05.351" v="3638" actId="113"/>
        <pc:sldMkLst>
          <pc:docMk/>
          <pc:sldMk cId="0" sldId="382"/>
        </pc:sldMkLst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4" creationId="{00557829-008B-1E62-0159-C3626821B43F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5" creationId="{D046F380-4AF3-6A41-0D36-B2C878336AE8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6" creationId="{9294125F-1A71-E594-1278-6C99519B9228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7" creationId="{DBF45797-3508-9F0C-CC73-AB18EAE73010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8" creationId="{6D68CA25-01D0-116F-5CC9-A53AAF584ECF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9" creationId="{7C640E33-7DB4-B59C-D1E6-B31E0B9BB1CE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10" creationId="{964BAD98-F047-78B9-AFC3-1C09880E2D78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11" creationId="{4E9D0348-A5DE-9CC4-961A-E4E3794F1A1F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12" creationId="{8ACEEC4C-BAF0-74A5-606D-3BA66FC6AD47}"/>
          </ac:picMkLst>
        </pc:picChg>
      </pc:sldChg>
      <pc:sldChg chg="modSp">
        <pc:chgData name="Paula Vazquez Valero" userId="80a35f83-ba07-4c48-bd51-9a1b0a985f54" providerId="ADAL" clId="{82651A1C-64C9-47C4-88D0-DB8FD9FDCAD7}" dt="2022-12-29T16:20:20.854" v="2270" actId="20577"/>
        <pc:sldMkLst>
          <pc:docMk/>
          <pc:sldMk cId="3504536233" sldId="485"/>
        </pc:sldMkLst>
        <pc:spChg chg="mod">
          <ac:chgData name="Paula Vazquez Valero" userId="80a35f83-ba07-4c48-bd51-9a1b0a985f54" providerId="ADAL" clId="{82651A1C-64C9-47C4-88D0-DB8FD9FDCAD7}" dt="2022-12-29T16:20:15.416" v="2252" actId="20577"/>
          <ac:spMkLst>
            <pc:docMk/>
            <pc:sldMk cId="3504536233" sldId="485"/>
            <ac:spMk id="28" creationId="{E546AFA4-464A-4C87-ACC3-729FB0ADA693}"/>
          </ac:spMkLst>
        </pc:spChg>
        <pc:spChg chg="mod">
          <ac:chgData name="Paula Vazquez Valero" userId="80a35f83-ba07-4c48-bd51-9a1b0a985f54" providerId="ADAL" clId="{82651A1C-64C9-47C4-88D0-DB8FD9FDCAD7}" dt="2022-12-29T16:20:20.854" v="2270" actId="20577"/>
          <ac:spMkLst>
            <pc:docMk/>
            <pc:sldMk cId="3504536233" sldId="485"/>
            <ac:spMk id="29" creationId="{51819428-7330-4CD6-A7BA-98ADA6C26207}"/>
          </ac:spMkLst>
        </pc:spChg>
      </pc:sldChg>
      <pc:sldChg chg="modSp mod">
        <pc:chgData name="Paula Vazquez Valero" userId="80a35f83-ba07-4c48-bd51-9a1b0a985f54" providerId="ADAL" clId="{82651A1C-64C9-47C4-88D0-DB8FD9FDCAD7}" dt="2022-12-29T16:20:37.861" v="2301" actId="20577"/>
        <pc:sldMkLst>
          <pc:docMk/>
          <pc:sldMk cId="595375867" sldId="486"/>
        </pc:sldMkLst>
        <pc:spChg chg="mod">
          <ac:chgData name="Paula Vazquez Valero" userId="80a35f83-ba07-4c48-bd51-9a1b0a985f54" providerId="ADAL" clId="{82651A1C-64C9-47C4-88D0-DB8FD9FDCAD7}" dt="2022-12-29T16:20:27.827" v="2275" actId="20577"/>
          <ac:spMkLst>
            <pc:docMk/>
            <pc:sldMk cId="595375867" sldId="486"/>
            <ac:spMk id="8" creationId="{0DDD9991-32FD-46B1-8871-3C860D1008CB}"/>
          </ac:spMkLst>
        </pc:spChg>
        <pc:spChg chg="mod">
          <ac:chgData name="Paula Vazquez Valero" userId="80a35f83-ba07-4c48-bd51-9a1b0a985f54" providerId="ADAL" clId="{82651A1C-64C9-47C4-88D0-DB8FD9FDCAD7}" dt="2022-12-29T16:20:37.861" v="2301" actId="20577"/>
          <ac:spMkLst>
            <pc:docMk/>
            <pc:sldMk cId="595375867" sldId="486"/>
            <ac:spMk id="9" creationId="{27F5D3C2-336E-4966-939E-386BA45C237A}"/>
          </ac:spMkLst>
        </pc:spChg>
        <pc:spChg chg="mod">
          <ac:chgData name="Paula Vazquez Valero" userId="80a35f83-ba07-4c48-bd51-9a1b0a985f54" providerId="ADAL" clId="{82651A1C-64C9-47C4-88D0-DB8FD9FDCAD7}" dt="2022-12-29T16:20:36.051" v="2295" actId="1038"/>
          <ac:spMkLst>
            <pc:docMk/>
            <pc:sldMk cId="595375867" sldId="486"/>
            <ac:spMk id="13" creationId="{E52415FF-74ED-4EE1-8363-99E9D5A02201}"/>
          </ac:spMkLst>
        </pc:spChg>
        <pc:spChg chg="mod">
          <ac:chgData name="Paula Vazquez Valero" userId="80a35f83-ba07-4c48-bd51-9a1b0a985f54" providerId="ADAL" clId="{82651A1C-64C9-47C4-88D0-DB8FD9FDCAD7}" dt="2022-12-29T16:20:31.555" v="2279" actId="1037"/>
          <ac:spMkLst>
            <pc:docMk/>
            <pc:sldMk cId="595375867" sldId="486"/>
            <ac:spMk id="14" creationId="{63CB0E59-9510-44E5-B8BF-09724D4856CA}"/>
          </ac:spMkLst>
        </pc:spChg>
      </pc:sldChg>
      <pc:sldChg chg="addSp delSp modSp mod delAnim modAnim modNotesTx">
        <pc:chgData name="Paula Vazquez Valero" userId="80a35f83-ba07-4c48-bd51-9a1b0a985f54" providerId="ADAL" clId="{82651A1C-64C9-47C4-88D0-DB8FD9FDCAD7}" dt="2022-12-29T17:33:20.538" v="3815" actId="5793"/>
        <pc:sldMkLst>
          <pc:docMk/>
          <pc:sldMk cId="2399901115" sldId="487"/>
        </pc:sldMkLst>
        <pc:spChg chg="add del mod">
          <ac:chgData name="Paula Vazquez Valero" userId="80a35f83-ba07-4c48-bd51-9a1b0a985f54" providerId="ADAL" clId="{82651A1C-64C9-47C4-88D0-DB8FD9FDCAD7}" dt="2022-12-29T17:12:49.653" v="3325" actId="478"/>
          <ac:spMkLst>
            <pc:docMk/>
            <pc:sldMk cId="2399901115" sldId="487"/>
            <ac:spMk id="4" creationId="{05D2B260-B1C0-6B6E-E607-81538C8A2231}"/>
          </ac:spMkLst>
        </pc:spChg>
        <pc:spChg chg="add mod">
          <ac:chgData name="Paula Vazquez Valero" userId="80a35f83-ba07-4c48-bd51-9a1b0a985f54" providerId="ADAL" clId="{82651A1C-64C9-47C4-88D0-DB8FD9FDCAD7}" dt="2022-12-29T16:53:39.764" v="3091" actId="113"/>
          <ac:spMkLst>
            <pc:docMk/>
            <pc:sldMk cId="2399901115" sldId="487"/>
            <ac:spMk id="5" creationId="{0DE046CA-D70A-CFD4-E1C8-AD7DB3F98F36}"/>
          </ac:spMkLst>
        </pc:spChg>
        <pc:spChg chg="add mod">
          <ac:chgData name="Paula Vazquez Valero" userId="80a35f83-ba07-4c48-bd51-9a1b0a985f54" providerId="ADAL" clId="{82651A1C-64C9-47C4-88D0-DB8FD9FDCAD7}" dt="2022-12-29T17:12:49.970" v="3326"/>
          <ac:spMkLst>
            <pc:docMk/>
            <pc:sldMk cId="2399901115" sldId="487"/>
            <ac:spMk id="7" creationId="{AA0AD8AE-FCBA-9977-3BB1-1DB24BF69027}"/>
          </ac:spMkLst>
        </pc:spChg>
        <pc:spChg chg="mod">
          <ac:chgData name="Paula Vazquez Valero" userId="80a35f83-ba07-4c48-bd51-9a1b0a985f54" providerId="ADAL" clId="{82651A1C-64C9-47C4-88D0-DB8FD9FDCAD7}" dt="2022-12-29T17:29:16.879" v="3688" actId="20577"/>
          <ac:spMkLst>
            <pc:docMk/>
            <pc:sldMk cId="2399901115" sldId="487"/>
            <ac:spMk id="10" creationId="{D6B8080E-4F1B-4156-B0A3-200300CFFA5C}"/>
          </ac:spMkLst>
        </pc:spChg>
        <pc:spChg chg="mod">
          <ac:chgData name="Paula Vazquez Valero" userId="80a35f83-ba07-4c48-bd51-9a1b0a985f54" providerId="ADAL" clId="{82651A1C-64C9-47C4-88D0-DB8FD9FDCAD7}" dt="2022-12-29T16:52:04.430" v="3004"/>
          <ac:spMkLst>
            <pc:docMk/>
            <pc:sldMk cId="2399901115" sldId="487"/>
            <ac:spMk id="11" creationId="{E0F646A5-E8AB-4C4D-BC61-42806806485A}"/>
          </ac:spMkLst>
        </pc:spChg>
        <pc:spChg chg="mod">
          <ac:chgData name="Paula Vazquez Valero" userId="80a35f83-ba07-4c48-bd51-9a1b0a985f54" providerId="ADAL" clId="{82651A1C-64C9-47C4-88D0-DB8FD9FDCAD7}" dt="2022-12-29T17:26:56.380" v="3648" actId="20577"/>
          <ac:spMkLst>
            <pc:docMk/>
            <pc:sldMk cId="2399901115" sldId="487"/>
            <ac:spMk id="26" creationId="{4B477A29-6E40-4B15-8F3E-5EAE6B540F2E}"/>
          </ac:spMkLst>
        </pc:spChg>
        <pc:spChg chg="mod">
          <ac:chgData name="Paula Vazquez Valero" userId="80a35f83-ba07-4c48-bd51-9a1b0a985f54" providerId="ADAL" clId="{82651A1C-64C9-47C4-88D0-DB8FD9FDCAD7}" dt="2022-12-29T17:33:17.500" v="3812" actId="20577"/>
          <ac:spMkLst>
            <pc:docMk/>
            <pc:sldMk cId="2399901115" sldId="487"/>
            <ac:spMk id="28" creationId="{01DCD2DE-D1C0-431F-A97F-5904834EE8C4}"/>
          </ac:spMkLst>
        </pc:spChg>
        <pc:spChg chg="mod">
          <ac:chgData name="Paula Vazquez Valero" userId="80a35f83-ba07-4c48-bd51-9a1b0a985f54" providerId="ADAL" clId="{82651A1C-64C9-47C4-88D0-DB8FD9FDCAD7}" dt="2022-12-29T17:33:12.780" v="3800" actId="5793"/>
          <ac:spMkLst>
            <pc:docMk/>
            <pc:sldMk cId="2399901115" sldId="487"/>
            <ac:spMk id="29" creationId="{45F55AF0-6708-4527-8658-B2BD0E5CC5CC}"/>
          </ac:spMkLst>
        </pc:spChg>
        <pc:spChg chg="mod">
          <ac:chgData name="Paula Vazquez Valero" userId="80a35f83-ba07-4c48-bd51-9a1b0a985f54" providerId="ADAL" clId="{82651A1C-64C9-47C4-88D0-DB8FD9FDCAD7}" dt="2022-12-29T17:33:19.269" v="3814" actId="5793"/>
          <ac:spMkLst>
            <pc:docMk/>
            <pc:sldMk cId="2399901115" sldId="487"/>
            <ac:spMk id="30" creationId="{476D68C3-FC68-4C6C-8A5F-52C31FD49D11}"/>
          </ac:spMkLst>
        </pc:spChg>
        <pc:spChg chg="del mod">
          <ac:chgData name="Paula Vazquez Valero" userId="80a35f83-ba07-4c48-bd51-9a1b0a985f54" providerId="ADAL" clId="{82651A1C-64C9-47C4-88D0-DB8FD9FDCAD7}" dt="2022-12-29T17:27:27.221" v="3652" actId="478"/>
          <ac:spMkLst>
            <pc:docMk/>
            <pc:sldMk cId="2399901115" sldId="487"/>
            <ac:spMk id="31" creationId="{A4C13AAD-8092-4642-9350-143867D76CD4}"/>
          </ac:spMkLst>
        </pc:spChg>
        <pc:spChg chg="del">
          <ac:chgData name="Paula Vazquez Valero" userId="80a35f83-ba07-4c48-bd51-9a1b0a985f54" providerId="ADAL" clId="{82651A1C-64C9-47C4-88D0-DB8FD9FDCAD7}" dt="2022-12-29T16:50:42.582" v="2958" actId="478"/>
          <ac:spMkLst>
            <pc:docMk/>
            <pc:sldMk cId="2399901115" sldId="487"/>
            <ac:spMk id="32" creationId="{A9AF44B7-60F9-414C-8625-CAAFB62B58EB}"/>
          </ac:spMkLst>
        </pc:spChg>
        <pc:picChg chg="add mod">
          <ac:chgData name="Paula Vazquez Valero" userId="80a35f83-ba07-4c48-bd51-9a1b0a985f54" providerId="ADAL" clId="{82651A1C-64C9-47C4-88D0-DB8FD9FDCAD7}" dt="2022-12-29T16:50:49.107" v="2960" actId="403"/>
          <ac:picMkLst>
            <pc:docMk/>
            <pc:sldMk cId="2399901115" sldId="487"/>
            <ac:picMk id="3" creationId="{2AF336DF-2DE2-A860-5816-A60419250982}"/>
          </ac:picMkLst>
        </pc:picChg>
        <pc:picChg chg="del">
          <ac:chgData name="Paula Vazquez Valero" userId="80a35f83-ba07-4c48-bd51-9a1b0a985f54" providerId="ADAL" clId="{82651A1C-64C9-47C4-88D0-DB8FD9FDCAD7}" dt="2022-12-29T16:51:07.349" v="2998" actId="478"/>
          <ac:picMkLst>
            <pc:docMk/>
            <pc:sldMk cId="2399901115" sldId="487"/>
            <ac:picMk id="33" creationId="{D49F0D7D-259A-42BB-B965-AF5987403977}"/>
          </ac:picMkLst>
        </pc:picChg>
        <pc:picChg chg="del">
          <ac:chgData name="Paula Vazquez Valero" userId="80a35f83-ba07-4c48-bd51-9a1b0a985f54" providerId="ADAL" clId="{82651A1C-64C9-47C4-88D0-DB8FD9FDCAD7}" dt="2022-12-29T16:52:34.786" v="3050" actId="478"/>
          <ac:picMkLst>
            <pc:docMk/>
            <pc:sldMk cId="2399901115" sldId="487"/>
            <ac:picMk id="4098" creationId="{4A1F619D-ABF7-4321-8F4F-2046BCDD02E6}"/>
          </ac:picMkLst>
        </pc:picChg>
        <pc:picChg chg="add mod">
          <ac:chgData name="Paula Vazquez Valero" userId="80a35f83-ba07-4c48-bd51-9a1b0a985f54" providerId="ADAL" clId="{82651A1C-64C9-47C4-88D0-DB8FD9FDCAD7}" dt="2022-12-29T16:52:33.745" v="3049" actId="1076"/>
          <ac:picMkLst>
            <pc:docMk/>
            <pc:sldMk cId="2399901115" sldId="487"/>
            <ac:picMk id="7170" creationId="{55B0B332-F6FB-D02C-E788-AEA2E0C6EEEB}"/>
          </ac:picMkLst>
        </pc:picChg>
        <pc:cxnChg chg="add mod">
          <ac:chgData name="Paula Vazquez Valero" userId="80a35f83-ba07-4c48-bd51-9a1b0a985f54" providerId="ADAL" clId="{82651A1C-64C9-47C4-88D0-DB8FD9FDCAD7}" dt="2022-12-29T17:28:33.328" v="3682" actId="208"/>
          <ac:cxnSpMkLst>
            <pc:docMk/>
            <pc:sldMk cId="2399901115" sldId="487"/>
            <ac:cxnSpMk id="8" creationId="{2A650C64-4E40-9290-D317-66BAC8A8332E}"/>
          </ac:cxnSpMkLst>
        </pc:cxnChg>
      </pc:sldChg>
      <pc:sldChg chg="modSp">
        <pc:chgData name="Paula Vazquez Valero" userId="80a35f83-ba07-4c48-bd51-9a1b0a985f54" providerId="ADAL" clId="{82651A1C-64C9-47C4-88D0-DB8FD9FDCAD7}" dt="2022-12-29T16:16:54.936" v="2241" actId="20577"/>
        <pc:sldMkLst>
          <pc:docMk/>
          <pc:sldMk cId="535101963" sldId="504"/>
        </pc:sldMkLst>
        <pc:spChg chg="mod">
          <ac:chgData name="Paula Vazquez Valero" userId="80a35f83-ba07-4c48-bd51-9a1b0a985f54" providerId="ADAL" clId="{82651A1C-64C9-47C4-88D0-DB8FD9FDCAD7}" dt="2022-12-29T16:16:50.121" v="2230" actId="20577"/>
          <ac:spMkLst>
            <pc:docMk/>
            <pc:sldMk cId="535101963" sldId="504"/>
            <ac:spMk id="28" creationId="{00D273C6-32B8-4C78-A434-579DFBBDDE7A}"/>
          </ac:spMkLst>
        </pc:spChg>
        <pc:spChg chg="mod">
          <ac:chgData name="Paula Vazquez Valero" userId="80a35f83-ba07-4c48-bd51-9a1b0a985f54" providerId="ADAL" clId="{82651A1C-64C9-47C4-88D0-DB8FD9FDCAD7}" dt="2022-12-29T16:16:54.936" v="2241" actId="20577"/>
          <ac:spMkLst>
            <pc:docMk/>
            <pc:sldMk cId="535101963" sldId="504"/>
            <ac:spMk id="31" creationId="{0D05EEE5-6EF4-4D65-A9A4-07D1F20D75CE}"/>
          </ac:spMkLst>
        </pc:spChg>
      </pc:sldChg>
      <pc:sldChg chg="addSp delSp modSp add del mod modAnim modNotesTx">
        <pc:chgData name="Paula Vazquez Valero" userId="80a35f83-ba07-4c48-bd51-9a1b0a985f54" providerId="ADAL" clId="{82651A1C-64C9-47C4-88D0-DB8FD9FDCAD7}" dt="2022-12-29T15:30:37.871" v="1095" actId="47"/>
        <pc:sldMkLst>
          <pc:docMk/>
          <pc:sldMk cId="1373114334" sldId="553"/>
        </pc:sldMkLst>
        <pc:spChg chg="del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2" creationId="{B5365942-B2E8-49F6-959E-078996708FA8}"/>
          </ac:spMkLst>
        </pc:spChg>
        <pc:spChg chg="add del mod">
          <ac:chgData name="Paula Vazquez Valero" userId="80a35f83-ba07-4c48-bd51-9a1b0a985f54" providerId="ADAL" clId="{82651A1C-64C9-47C4-88D0-DB8FD9FDCAD7}" dt="2022-12-29T15:04:45.690" v="199"/>
          <ac:spMkLst>
            <pc:docMk/>
            <pc:sldMk cId="1373114334" sldId="553"/>
            <ac:spMk id="6" creationId="{DCC9B7D3-F6D7-0F14-0CAD-9102AB9A0373}"/>
          </ac:spMkLst>
        </pc:spChg>
        <pc:spChg chg="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7" creationId="{B0DA2E3D-5F16-4374-9F55-4C47D7B9F69C}"/>
          </ac:spMkLst>
        </pc:spChg>
        <pc:spChg chg="add mod">
          <ac:chgData name="Paula Vazquez Valero" userId="80a35f83-ba07-4c48-bd51-9a1b0a985f54" providerId="ADAL" clId="{82651A1C-64C9-47C4-88D0-DB8FD9FDCAD7}" dt="2022-12-29T15:04:17.858" v="196" actId="164"/>
          <ac:spMkLst>
            <pc:docMk/>
            <pc:sldMk cId="1373114334" sldId="553"/>
            <ac:spMk id="8" creationId="{ADFF9462-870D-3577-65FB-B8980046BFBB}"/>
          </ac:spMkLst>
        </pc:spChg>
        <pc:spChg chg="add del mod">
          <ac:chgData name="Paula Vazquez Valero" userId="80a35f83-ba07-4c48-bd51-9a1b0a985f54" providerId="ADAL" clId="{82651A1C-64C9-47C4-88D0-DB8FD9FDCAD7}" dt="2022-12-29T15:07:23.497" v="259" actId="478"/>
          <ac:spMkLst>
            <pc:docMk/>
            <pc:sldMk cId="1373114334" sldId="553"/>
            <ac:spMk id="13" creationId="{07543DED-CA06-F885-0A3A-797D1CA680BE}"/>
          </ac:spMkLst>
        </pc:spChg>
        <pc:spChg chg="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14" creationId="{A698CB8C-D3F9-4FE1-9B59-364E37E7690A}"/>
          </ac:spMkLst>
        </pc:spChg>
        <pc:spChg chg="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22" creationId="{905D264D-A20F-4555-A14C-4E4841028BAC}"/>
          </ac:spMkLst>
        </pc:spChg>
        <pc:spChg chg="add 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27" creationId="{91C5D529-496A-93D5-56E3-49162921FB5E}"/>
          </ac:spMkLst>
        </pc:spChg>
        <pc:spChg chg="add del mod">
          <ac:chgData name="Paula Vazquez Valero" userId="80a35f83-ba07-4c48-bd51-9a1b0a985f54" providerId="ADAL" clId="{82651A1C-64C9-47C4-88D0-DB8FD9FDCAD7}" dt="2022-12-29T15:08:34.678" v="294" actId="478"/>
          <ac:spMkLst>
            <pc:docMk/>
            <pc:sldMk cId="1373114334" sldId="553"/>
            <ac:spMk id="33" creationId="{533237DD-23DD-333C-43A1-FCF5DD0EEA45}"/>
          </ac:spMkLst>
        </pc:spChg>
        <pc:spChg chg="add del mod">
          <ac:chgData name="Paula Vazquez Valero" userId="80a35f83-ba07-4c48-bd51-9a1b0a985f54" providerId="ADAL" clId="{82651A1C-64C9-47C4-88D0-DB8FD9FDCAD7}" dt="2022-12-29T15:24:11.744" v="639" actId="1035"/>
          <ac:spMkLst>
            <pc:docMk/>
            <pc:sldMk cId="1373114334" sldId="553"/>
            <ac:spMk id="34" creationId="{93CB73B9-1406-ACA0-0715-929B069B684A}"/>
          </ac:spMkLst>
        </pc:spChg>
        <pc:spChg chg="add del mod">
          <ac:chgData name="Paula Vazquez Valero" userId="80a35f83-ba07-4c48-bd51-9a1b0a985f54" providerId="ADAL" clId="{82651A1C-64C9-47C4-88D0-DB8FD9FDCAD7}" dt="2022-12-29T15:24:11.744" v="639" actId="1035"/>
          <ac:spMkLst>
            <pc:docMk/>
            <pc:sldMk cId="1373114334" sldId="553"/>
            <ac:spMk id="35" creationId="{17E9F5B0-FFE5-FEDA-1F55-7E92B2F8F1A2}"/>
          </ac:spMkLst>
        </pc:spChg>
        <pc:spChg chg="add del mod">
          <ac:chgData name="Paula Vazquez Valero" userId="80a35f83-ba07-4c48-bd51-9a1b0a985f54" providerId="ADAL" clId="{82651A1C-64C9-47C4-88D0-DB8FD9FDCAD7}" dt="2022-12-29T15:24:11.744" v="639" actId="1035"/>
          <ac:spMkLst>
            <pc:docMk/>
            <pc:sldMk cId="1373114334" sldId="553"/>
            <ac:spMk id="36" creationId="{03126F39-6821-3C1C-9363-0FEFC7A43EC8}"/>
          </ac:spMkLst>
        </pc:spChg>
        <pc:spChg chg="add del mod">
          <ac:chgData name="Paula Vazquez Valero" userId="80a35f83-ba07-4c48-bd51-9a1b0a985f54" providerId="ADAL" clId="{82651A1C-64C9-47C4-88D0-DB8FD9FDCAD7}" dt="2022-12-29T15:17:14.837" v="386"/>
          <ac:spMkLst>
            <pc:docMk/>
            <pc:sldMk cId="1373114334" sldId="553"/>
            <ac:spMk id="38" creationId="{CC4BC41C-0163-5E9E-9581-225B87614A3F}"/>
          </ac:spMkLst>
        </pc:spChg>
        <pc:spChg chg="add del mod or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39" creationId="{E76B1849-10A7-C500-CCE8-ADC21623AF98}"/>
          </ac:spMkLst>
        </pc:spChg>
        <pc:spChg chg="add 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44" creationId="{67145157-B6AD-6453-BD03-E0F39FFC5711}"/>
          </ac:spMkLst>
        </pc:spChg>
        <pc:spChg chg="add del mod">
          <ac:chgData name="Paula Vazquez Valero" userId="80a35f83-ba07-4c48-bd51-9a1b0a985f54" providerId="ADAL" clId="{82651A1C-64C9-47C4-88D0-DB8FD9FDCAD7}" dt="2022-12-29T15:20:41.331" v="519"/>
          <ac:spMkLst>
            <pc:docMk/>
            <pc:sldMk cId="1373114334" sldId="553"/>
            <ac:spMk id="47" creationId="{55C052F2-96D9-456A-E5B2-8C77D4097CE3}"/>
          </ac:spMkLst>
        </pc:spChg>
        <pc:spChg chg="add 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49" creationId="{91728626-D645-A2E3-31A1-9E976A6E6D92}"/>
          </ac:spMkLst>
        </pc:spChg>
        <pc:spChg chg="add del mod">
          <ac:chgData name="Paula Vazquez Valero" userId="80a35f83-ba07-4c48-bd51-9a1b0a985f54" providerId="ADAL" clId="{82651A1C-64C9-47C4-88D0-DB8FD9FDCAD7}" dt="2022-12-29T15:21:00.636" v="542"/>
          <ac:spMkLst>
            <pc:docMk/>
            <pc:sldMk cId="1373114334" sldId="553"/>
            <ac:spMk id="51" creationId="{2B924267-E614-6C83-4DA1-5B03ECCA989D}"/>
          </ac:spMkLst>
        </pc:spChg>
        <pc:spChg chg="add 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53" creationId="{9EE4AAEF-047A-E66E-5148-AB2F2E989FC0}"/>
          </ac:spMkLst>
        </pc:spChg>
        <pc:spChg chg="add 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58" creationId="{B1A22958-5761-2022-F3D6-F949D9A74BD5}"/>
          </ac:spMkLst>
        </pc:spChg>
        <pc:spChg chg="add 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1024" creationId="{58E8A68E-8B03-03C9-720D-C0652619F8FA}"/>
          </ac:spMkLst>
        </pc:spChg>
        <pc:spChg chg="add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1026" creationId="{01818310-8F40-1195-ED3A-BBD2F20FBC4F}"/>
          </ac:spMkLst>
        </pc:spChg>
        <pc:grpChg chg="del">
          <ac:chgData name="Paula Vazquez Valero" userId="80a35f83-ba07-4c48-bd51-9a1b0a985f54" providerId="ADAL" clId="{82651A1C-64C9-47C4-88D0-DB8FD9FDCAD7}" dt="2022-12-29T15:03:16.278" v="174" actId="478"/>
          <ac:grpSpMkLst>
            <pc:docMk/>
            <pc:sldMk cId="1373114334" sldId="553"/>
            <ac:grpSpMk id="3" creationId="{E554E98B-803F-4569-9152-183B261829E1}"/>
          </ac:grpSpMkLst>
        </pc:grpChg>
        <pc:grpChg chg="add mod">
          <ac:chgData name="Paula Vazquez Valero" userId="80a35f83-ba07-4c48-bd51-9a1b0a985f54" providerId="ADAL" clId="{82651A1C-64C9-47C4-88D0-DB8FD9FDCAD7}" dt="2022-12-29T15:04:12.951" v="195" actId="164"/>
          <ac:grpSpMkLst>
            <pc:docMk/>
            <pc:sldMk cId="1373114334" sldId="553"/>
            <ac:grpSpMk id="9" creationId="{C677F8DB-7CD7-E1BB-3B5F-282057827F35}"/>
          </ac:grpSpMkLst>
        </pc:grpChg>
        <pc:grpChg chg="add del mod">
          <ac:chgData name="Paula Vazquez Valero" userId="80a35f83-ba07-4c48-bd51-9a1b0a985f54" providerId="ADAL" clId="{82651A1C-64C9-47C4-88D0-DB8FD9FDCAD7}" dt="2022-12-29T15:29:31.147" v="1014" actId="21"/>
          <ac:grpSpMkLst>
            <pc:docMk/>
            <pc:sldMk cId="1373114334" sldId="553"/>
            <ac:grpSpMk id="10" creationId="{E6A885E9-BBF3-733C-3DC0-DF8E91FB0137}"/>
          </ac:grpSpMkLst>
        </pc:grpChg>
        <pc:grpChg chg="mod ord">
          <ac:chgData name="Paula Vazquez Valero" userId="80a35f83-ba07-4c48-bd51-9a1b0a985f54" providerId="ADAL" clId="{82651A1C-64C9-47C4-88D0-DB8FD9FDCAD7}" dt="2022-12-29T15:04:17.858" v="196" actId="164"/>
          <ac:grpSpMkLst>
            <pc:docMk/>
            <pc:sldMk cId="1373114334" sldId="553"/>
            <ac:grpSpMk id="18" creationId="{BCDC6E20-8EBD-4D60-A599-2F38C55EA8B8}"/>
          </ac:grpSpMkLst>
        </pc:grpChg>
        <pc:grpChg chg="add del mod">
          <ac:chgData name="Paula Vazquez Valero" userId="80a35f83-ba07-4c48-bd51-9a1b0a985f54" providerId="ADAL" clId="{82651A1C-64C9-47C4-88D0-DB8FD9FDCAD7}" dt="2022-12-29T15:29:31.147" v="1014" actId="21"/>
          <ac:grpSpMkLst>
            <pc:docMk/>
            <pc:sldMk cId="1373114334" sldId="553"/>
            <ac:grpSpMk id="37" creationId="{2861B719-998A-A560-30C7-B1D09CBF785E}"/>
          </ac:grpSpMkLst>
        </pc:grpChg>
        <pc:picChg chg="add mod">
          <ac:chgData name="Paula Vazquez Valero" userId="80a35f83-ba07-4c48-bd51-9a1b0a985f54" providerId="ADAL" clId="{82651A1C-64C9-47C4-88D0-DB8FD9FDCAD7}" dt="2022-12-29T15:04:17.858" v="196" actId="164"/>
          <ac:picMkLst>
            <pc:docMk/>
            <pc:sldMk cId="1373114334" sldId="553"/>
            <ac:picMk id="4" creationId="{C32FCF90-15B4-983B-DC01-BB195008F3F0}"/>
          </ac:picMkLst>
        </pc:picChg>
        <pc:picChg chg="del">
          <ac:chgData name="Paula Vazquez Valero" userId="80a35f83-ba07-4c48-bd51-9a1b0a985f54" providerId="ADAL" clId="{82651A1C-64C9-47C4-88D0-DB8FD9FDCAD7}" dt="2022-12-29T15:29:31.147" v="1014" actId="21"/>
          <ac:picMkLst>
            <pc:docMk/>
            <pc:sldMk cId="1373114334" sldId="553"/>
            <ac:picMk id="11" creationId="{46A1EDCF-D41A-4990-B12A-E9F6F29370DD}"/>
          </ac:picMkLst>
        </pc:picChg>
        <pc:picChg chg="del">
          <ac:chgData name="Paula Vazquez Valero" userId="80a35f83-ba07-4c48-bd51-9a1b0a985f54" providerId="ADAL" clId="{82651A1C-64C9-47C4-88D0-DB8FD9FDCAD7}" dt="2022-12-29T15:29:31.147" v="1014" actId="21"/>
          <ac:picMkLst>
            <pc:docMk/>
            <pc:sldMk cId="1373114334" sldId="553"/>
            <ac:picMk id="15" creationId="{0EE53F1A-E9EB-4E12-917F-AE7390017F8A}"/>
          </ac:picMkLst>
        </pc:picChg>
        <pc:picChg chg="del">
          <ac:chgData name="Paula Vazquez Valero" userId="80a35f83-ba07-4c48-bd51-9a1b0a985f54" providerId="ADAL" clId="{82651A1C-64C9-47C4-88D0-DB8FD9FDCAD7}" dt="2022-12-29T15:03:18.394" v="175" actId="478"/>
          <ac:picMkLst>
            <pc:docMk/>
            <pc:sldMk cId="1373114334" sldId="553"/>
            <ac:picMk id="16" creationId="{F196FA8A-3D5A-4836-AFDF-59D690E4C3E9}"/>
          </ac:picMkLst>
        </pc:picChg>
        <pc:picChg chg="del">
          <ac:chgData name="Paula Vazquez Valero" userId="80a35f83-ba07-4c48-bd51-9a1b0a985f54" providerId="ADAL" clId="{82651A1C-64C9-47C4-88D0-DB8FD9FDCAD7}" dt="2022-12-29T15:03:13.306" v="173" actId="478"/>
          <ac:picMkLst>
            <pc:docMk/>
            <pc:sldMk cId="1373114334" sldId="553"/>
            <ac:picMk id="17" creationId="{85A47885-E203-434E-AF84-DEEC3B3C2FE3}"/>
          </ac:picMkLst>
        </pc:picChg>
        <pc:picChg chg="add del mod">
          <ac:chgData name="Paula Vazquez Valero" userId="80a35f83-ba07-4c48-bd51-9a1b0a985f54" providerId="ADAL" clId="{82651A1C-64C9-47C4-88D0-DB8FD9FDCAD7}" dt="2022-12-29T15:29:31.147" v="1014" actId="21"/>
          <ac:picMkLst>
            <pc:docMk/>
            <pc:sldMk cId="1373114334" sldId="553"/>
            <ac:picMk id="23" creationId="{B5C917B4-D518-2873-093A-95F23FD0BAB5}"/>
          </ac:picMkLst>
        </pc:picChg>
        <pc:picChg chg="del">
          <ac:chgData name="Paula Vazquez Valero" userId="80a35f83-ba07-4c48-bd51-9a1b0a985f54" providerId="ADAL" clId="{82651A1C-64C9-47C4-88D0-DB8FD9FDCAD7}" dt="2022-12-29T15:03:13.306" v="173" actId="478"/>
          <ac:picMkLst>
            <pc:docMk/>
            <pc:sldMk cId="1373114334" sldId="553"/>
            <ac:picMk id="26" creationId="{35E10086-1A04-4D8F-BC3F-25B71BB0F68C}"/>
          </ac:picMkLst>
        </pc:picChg>
        <pc:picChg chg="add del mod">
          <ac:chgData name="Paula Vazquez Valero" userId="80a35f83-ba07-4c48-bd51-9a1b0a985f54" providerId="ADAL" clId="{82651A1C-64C9-47C4-88D0-DB8FD9FDCAD7}" dt="2022-12-29T15:24:11.744" v="639" actId="1035"/>
          <ac:picMkLst>
            <pc:docMk/>
            <pc:sldMk cId="1373114334" sldId="553"/>
            <ac:picMk id="28" creationId="{BFC6FD12-D51B-3D10-9990-735C9DF386F1}"/>
          </ac:picMkLst>
        </pc:picChg>
        <pc:picChg chg="add del mod">
          <ac:chgData name="Paula Vazquez Valero" userId="80a35f83-ba07-4c48-bd51-9a1b0a985f54" providerId="ADAL" clId="{82651A1C-64C9-47C4-88D0-DB8FD9FDCAD7}" dt="2022-12-29T15:08:13.302" v="288" actId="478"/>
          <ac:picMkLst>
            <pc:docMk/>
            <pc:sldMk cId="1373114334" sldId="553"/>
            <ac:picMk id="29" creationId="{2BCE0354-4D21-6B43-EE59-93EF2F944486}"/>
          </ac:picMkLst>
        </pc:picChg>
        <pc:picChg chg="add del mod">
          <ac:chgData name="Paula Vazquez Valero" userId="80a35f83-ba07-4c48-bd51-9a1b0a985f54" providerId="ADAL" clId="{82651A1C-64C9-47C4-88D0-DB8FD9FDCAD7}" dt="2022-12-29T15:24:11.744" v="639" actId="1035"/>
          <ac:picMkLst>
            <pc:docMk/>
            <pc:sldMk cId="1373114334" sldId="553"/>
            <ac:picMk id="30" creationId="{DD0BEB1F-1806-541C-692C-A6088D428165}"/>
          </ac:picMkLst>
        </pc:picChg>
        <pc:picChg chg="add del mod">
          <ac:chgData name="Paula Vazquez Valero" userId="80a35f83-ba07-4c48-bd51-9a1b0a985f54" providerId="ADAL" clId="{82651A1C-64C9-47C4-88D0-DB8FD9FDCAD7}" dt="2022-12-29T15:08:07.097" v="287" actId="478"/>
          <ac:picMkLst>
            <pc:docMk/>
            <pc:sldMk cId="1373114334" sldId="553"/>
            <ac:picMk id="31" creationId="{893BF4AC-9A46-4242-C267-AAA269D9AC93}"/>
          </ac:picMkLst>
        </pc:picChg>
        <pc:picChg chg="add del mod">
          <ac:chgData name="Paula Vazquez Valero" userId="80a35f83-ba07-4c48-bd51-9a1b0a985f54" providerId="ADAL" clId="{82651A1C-64C9-47C4-88D0-DB8FD9FDCAD7}" dt="2022-12-29T15:22:06.374" v="577" actId="478"/>
          <ac:picMkLst>
            <pc:docMk/>
            <pc:sldMk cId="1373114334" sldId="553"/>
            <ac:picMk id="32" creationId="{28426E81-98DE-CF54-4E05-18F5147CDC0C}"/>
          </ac:picMkLst>
        </pc:picChg>
        <pc:picChg chg="del">
          <ac:chgData name="Paula Vazquez Valero" userId="80a35f83-ba07-4c48-bd51-9a1b0a985f54" providerId="ADAL" clId="{82651A1C-64C9-47C4-88D0-DB8FD9FDCAD7}" dt="2022-12-29T15:03:13.306" v="173" actId="478"/>
          <ac:picMkLst>
            <pc:docMk/>
            <pc:sldMk cId="1373114334" sldId="553"/>
            <ac:picMk id="1028" creationId="{AED9639C-CB02-48E4-AEB3-54C47C782210}"/>
          </ac:picMkLst>
        </pc:picChg>
        <pc:picChg chg="del">
          <ac:chgData name="Paula Vazquez Valero" userId="80a35f83-ba07-4c48-bd51-9a1b0a985f54" providerId="ADAL" clId="{82651A1C-64C9-47C4-88D0-DB8FD9FDCAD7}" dt="2022-12-29T15:03:16.278" v="174" actId="478"/>
          <ac:picMkLst>
            <pc:docMk/>
            <pc:sldMk cId="1373114334" sldId="553"/>
            <ac:picMk id="1034" creationId="{5CACC8F7-C07A-4793-9D95-1B443B2B31B6}"/>
          </ac:picMkLst>
        </pc:picChg>
        <pc:picChg chg="del">
          <ac:chgData name="Paula Vazquez Valero" userId="80a35f83-ba07-4c48-bd51-9a1b0a985f54" providerId="ADAL" clId="{82651A1C-64C9-47C4-88D0-DB8FD9FDCAD7}" dt="2022-12-29T15:03:13.306" v="173" actId="478"/>
          <ac:picMkLst>
            <pc:docMk/>
            <pc:sldMk cId="1373114334" sldId="553"/>
            <ac:picMk id="1036" creationId="{EB66F264-B728-4FD2-91D0-4C258A08C8A1}"/>
          </ac:picMkLst>
        </pc:picChg>
        <pc:picChg chg="del">
          <ac:chgData name="Paula Vazquez Valero" userId="80a35f83-ba07-4c48-bd51-9a1b0a985f54" providerId="ADAL" clId="{82651A1C-64C9-47C4-88D0-DB8FD9FDCAD7}" dt="2022-12-29T15:03:13.306" v="173" actId="478"/>
          <ac:picMkLst>
            <pc:docMk/>
            <pc:sldMk cId="1373114334" sldId="553"/>
            <ac:picMk id="1038" creationId="{C218E019-D107-4C86-AD0B-82D30AA266FD}"/>
          </ac:picMkLst>
        </pc:picChg>
        <pc:picChg chg="del">
          <ac:chgData name="Paula Vazquez Valero" userId="80a35f83-ba07-4c48-bd51-9a1b0a985f54" providerId="ADAL" clId="{82651A1C-64C9-47C4-88D0-DB8FD9FDCAD7}" dt="2022-12-29T15:03:13.306" v="173" actId="478"/>
          <ac:picMkLst>
            <pc:docMk/>
            <pc:sldMk cId="1373114334" sldId="553"/>
            <ac:picMk id="1040" creationId="{3E1FC353-385F-415E-88C3-E2B6A1610751}"/>
          </ac:picMkLst>
        </pc:picChg>
        <pc:picChg chg="add del mod">
          <ac:chgData name="Paula Vazquez Valero" userId="80a35f83-ba07-4c48-bd51-9a1b0a985f54" providerId="ADAL" clId="{82651A1C-64C9-47C4-88D0-DB8FD9FDCAD7}" dt="2022-12-29T15:29:31.147" v="1014" actId="21"/>
          <ac:picMkLst>
            <pc:docMk/>
            <pc:sldMk cId="1373114334" sldId="553"/>
            <ac:picMk id="3074" creationId="{864156F0-F9EE-4783-51E2-2CA0F14E082E}"/>
          </ac:picMkLst>
        </pc:picChg>
        <pc:cxnChg chg="add del mod">
          <ac:chgData name="Paula Vazquez Valero" userId="80a35f83-ba07-4c48-bd51-9a1b0a985f54" providerId="ADAL" clId="{82651A1C-64C9-47C4-88D0-DB8FD9FDCAD7}" dt="2022-12-29T15:29:31.147" v="1014" actId="21"/>
          <ac:cxnSpMkLst>
            <pc:docMk/>
            <pc:sldMk cId="1373114334" sldId="553"/>
            <ac:cxnSpMk id="41" creationId="{A5B9A33D-13B2-2039-0D27-277E0DDCFC48}"/>
          </ac:cxnSpMkLst>
        </pc:cxnChg>
        <pc:cxnChg chg="add del mod">
          <ac:chgData name="Paula Vazquez Valero" userId="80a35f83-ba07-4c48-bd51-9a1b0a985f54" providerId="ADAL" clId="{82651A1C-64C9-47C4-88D0-DB8FD9FDCAD7}" dt="2022-12-29T15:29:31.147" v="1014" actId="21"/>
          <ac:cxnSpMkLst>
            <pc:docMk/>
            <pc:sldMk cId="1373114334" sldId="553"/>
            <ac:cxnSpMk id="43" creationId="{A56447A1-80EC-9D75-ABA2-B124EF9F3C68}"/>
          </ac:cxnSpMkLst>
        </pc:cxnChg>
        <pc:cxnChg chg="add del mod">
          <ac:chgData name="Paula Vazquez Valero" userId="80a35f83-ba07-4c48-bd51-9a1b0a985f54" providerId="ADAL" clId="{82651A1C-64C9-47C4-88D0-DB8FD9FDCAD7}" dt="2022-12-29T15:20:41.331" v="519"/>
          <ac:cxnSpMkLst>
            <pc:docMk/>
            <pc:sldMk cId="1373114334" sldId="553"/>
            <ac:cxnSpMk id="46" creationId="{03E4DE99-234C-3542-D610-1162E384D314}"/>
          </ac:cxnSpMkLst>
        </pc:cxnChg>
        <pc:cxnChg chg="add del mod">
          <ac:chgData name="Paula Vazquez Valero" userId="80a35f83-ba07-4c48-bd51-9a1b0a985f54" providerId="ADAL" clId="{82651A1C-64C9-47C4-88D0-DB8FD9FDCAD7}" dt="2022-12-29T15:29:31.147" v="1014" actId="21"/>
          <ac:cxnSpMkLst>
            <pc:docMk/>
            <pc:sldMk cId="1373114334" sldId="553"/>
            <ac:cxnSpMk id="48" creationId="{A826C501-D984-57D1-A463-9DDA1FCA5B7D}"/>
          </ac:cxnSpMkLst>
        </pc:cxnChg>
        <pc:cxnChg chg="add del mod">
          <ac:chgData name="Paula Vazquez Valero" userId="80a35f83-ba07-4c48-bd51-9a1b0a985f54" providerId="ADAL" clId="{82651A1C-64C9-47C4-88D0-DB8FD9FDCAD7}" dt="2022-12-29T15:29:31.147" v="1014" actId="21"/>
          <ac:cxnSpMkLst>
            <pc:docMk/>
            <pc:sldMk cId="1373114334" sldId="553"/>
            <ac:cxnSpMk id="52" creationId="{038D5CEF-3F86-7F87-8587-3EB9AF85CEC6}"/>
          </ac:cxnSpMkLst>
        </pc:cxnChg>
        <pc:cxnChg chg="add del mod">
          <ac:chgData name="Paula Vazquez Valero" userId="80a35f83-ba07-4c48-bd51-9a1b0a985f54" providerId="ADAL" clId="{82651A1C-64C9-47C4-88D0-DB8FD9FDCAD7}" dt="2022-12-29T15:29:31.147" v="1014" actId="21"/>
          <ac:cxnSpMkLst>
            <pc:docMk/>
            <pc:sldMk cId="1373114334" sldId="553"/>
            <ac:cxnSpMk id="57" creationId="{061F7481-8C73-A1AE-5FB7-8A04F59C966C}"/>
          </ac:cxnSpMkLst>
        </pc:cxnChg>
        <pc:cxnChg chg="add del mod">
          <ac:chgData name="Paula Vazquez Valero" userId="80a35f83-ba07-4c48-bd51-9a1b0a985f54" providerId="ADAL" clId="{82651A1C-64C9-47C4-88D0-DB8FD9FDCAD7}" dt="2022-12-29T15:29:31.147" v="1014" actId="21"/>
          <ac:cxnSpMkLst>
            <pc:docMk/>
            <pc:sldMk cId="1373114334" sldId="553"/>
            <ac:cxnSpMk id="63" creationId="{6F1B89DF-3B4C-8955-4D2A-DD1A6E9648B7}"/>
          </ac:cxnSpMkLst>
        </pc:cxnChg>
      </pc:sldChg>
      <pc:sldChg chg="addSp delSp modSp add del mod modAnim modNotesTx">
        <pc:chgData name="Paula Vazquez Valero" userId="80a35f83-ba07-4c48-bd51-9a1b0a985f54" providerId="ADAL" clId="{82651A1C-64C9-47C4-88D0-DB8FD9FDCAD7}" dt="2022-12-29T17:25:57.792" v="3644"/>
        <pc:sldMkLst>
          <pc:docMk/>
          <pc:sldMk cId="230807631" sldId="562"/>
        </pc:sldMkLst>
        <pc:spChg chg="add mod">
          <ac:chgData name="Paula Vazquez Valero" userId="80a35f83-ba07-4c48-bd51-9a1b0a985f54" providerId="ADAL" clId="{82651A1C-64C9-47C4-88D0-DB8FD9FDCAD7}" dt="2022-12-29T16:05:49.185" v="2060"/>
          <ac:spMkLst>
            <pc:docMk/>
            <pc:sldMk cId="230807631" sldId="562"/>
            <ac:spMk id="2" creationId="{D8CB90E1-9E5D-2637-CC55-74FEC48834CC}"/>
          </ac:spMkLst>
        </pc:spChg>
        <pc:spChg chg="add del mod">
          <ac:chgData name="Paula Vazquez Valero" userId="80a35f83-ba07-4c48-bd51-9a1b0a985f54" providerId="ADAL" clId="{82651A1C-64C9-47C4-88D0-DB8FD9FDCAD7}" dt="2022-12-29T15:29:39.393" v="1016" actId="478"/>
          <ac:spMkLst>
            <pc:docMk/>
            <pc:sldMk cId="230807631" sldId="562"/>
            <ac:spMk id="4" creationId="{AE06DB42-7EFD-369F-2EA0-B3640CCDDE8A}"/>
          </ac:spMkLst>
        </pc:spChg>
        <pc:spChg chg="add mod">
          <ac:chgData name="Paula Vazquez Valero" userId="80a35f83-ba07-4c48-bd51-9a1b0a985f54" providerId="ADAL" clId="{82651A1C-64C9-47C4-88D0-DB8FD9FDCAD7}" dt="2022-12-29T15:29:32.701" v="1015"/>
          <ac:spMkLst>
            <pc:docMk/>
            <pc:sldMk cId="230807631" sldId="562"/>
            <ac:spMk id="5" creationId="{C5D3E838-98D1-9FCC-52F9-920DC1E3A43B}"/>
          </ac:spMkLst>
        </pc:spChg>
        <pc:spChg chg="add mod">
          <ac:chgData name="Paula Vazquez Valero" userId="80a35f83-ba07-4c48-bd51-9a1b0a985f54" providerId="ADAL" clId="{82651A1C-64C9-47C4-88D0-DB8FD9FDCAD7}" dt="2022-12-29T16:24:42.552" v="2425" actId="20577"/>
          <ac:spMkLst>
            <pc:docMk/>
            <pc:sldMk cId="230807631" sldId="562"/>
            <ac:spMk id="6" creationId="{D69C1629-C1BD-5F20-54DB-A24443AC94DD}"/>
          </ac:spMkLst>
        </pc:spChg>
        <pc:spChg chg="mod">
          <ac:chgData name="Paula Vazquez Valero" userId="80a35f83-ba07-4c48-bd51-9a1b0a985f54" providerId="ADAL" clId="{82651A1C-64C9-47C4-88D0-DB8FD9FDCAD7}" dt="2022-12-29T15:29:48.188" v="1021" actId="1036"/>
          <ac:spMkLst>
            <pc:docMk/>
            <pc:sldMk cId="230807631" sldId="562"/>
            <ac:spMk id="11" creationId="{0249059F-224C-4D56-870F-7E72075091DA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14" creationId="{9DCA654F-C350-AC93-4185-4A6346284DAB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15" creationId="{8A0FF24A-10E9-8DAF-08A5-51F4531537FE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16" creationId="{5734A45F-2A45-BC0D-1CC5-68A85E716069}"/>
          </ac:spMkLst>
        </pc:spChg>
        <pc:spChg chg="mod">
          <ac:chgData name="Paula Vazquez Valero" userId="80a35f83-ba07-4c48-bd51-9a1b0a985f54" providerId="ADAL" clId="{82651A1C-64C9-47C4-88D0-DB8FD9FDCAD7}" dt="2022-12-29T15:29:53.108" v="1062" actId="1035"/>
          <ac:spMkLst>
            <pc:docMk/>
            <pc:sldMk cId="230807631" sldId="562"/>
            <ac:spMk id="17" creationId="{1015D2B0-0FA1-79A2-E3AF-27C3813ED886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18" creationId="{1155C8F8-6DA7-91C1-9414-77C38A532DD6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20" creationId="{2305F4B1-E48D-D0BE-8F02-444D30699038}"/>
          </ac:spMkLst>
        </pc:spChg>
        <pc:spChg chg="mod">
          <ac:chgData name="Paula Vazquez Valero" userId="80a35f83-ba07-4c48-bd51-9a1b0a985f54" providerId="ADAL" clId="{82651A1C-64C9-47C4-88D0-DB8FD9FDCAD7}" dt="2022-12-29T15:29:53.108" v="1062" actId="1035"/>
          <ac:spMkLst>
            <pc:docMk/>
            <pc:sldMk cId="230807631" sldId="562"/>
            <ac:spMk id="21" creationId="{3EA70A53-C4E6-5FB7-5EC5-55A52F05E8F6}"/>
          </ac:spMkLst>
        </pc:spChg>
        <pc:spChg chg="mod">
          <ac:chgData name="Paula Vazquez Valero" userId="80a35f83-ba07-4c48-bd51-9a1b0a985f54" providerId="ADAL" clId="{82651A1C-64C9-47C4-88D0-DB8FD9FDCAD7}" dt="2022-12-29T15:29:53.108" v="1062" actId="1035"/>
          <ac:spMkLst>
            <pc:docMk/>
            <pc:sldMk cId="230807631" sldId="562"/>
            <ac:spMk id="22" creationId="{9EB38C0A-C396-4083-3F46-BD750DE1AA2A}"/>
          </ac:spMkLst>
        </pc:spChg>
        <pc:spChg chg="mod">
          <ac:chgData name="Paula Vazquez Valero" userId="80a35f83-ba07-4c48-bd51-9a1b0a985f54" providerId="ADAL" clId="{82651A1C-64C9-47C4-88D0-DB8FD9FDCAD7}" dt="2022-12-29T15:29:53.108" v="1062" actId="1035"/>
          <ac:spMkLst>
            <pc:docMk/>
            <pc:sldMk cId="230807631" sldId="562"/>
            <ac:spMk id="23" creationId="{C729CB87-5F5D-990D-F6D5-BC52AB04D370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25" creationId="{FA4785AF-069D-48F7-9666-A82C6C5828C5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26" creationId="{9089521D-DE0B-4E05-B709-B052008B03C2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27" creationId="{E804F957-E070-42BF-92F3-0076BA8EB388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28" creationId="{77232645-AA0D-49A8-8942-AB221F5B6BD3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29" creationId="{7673BA0B-8E35-4FC1-A0ED-D6A5AAE953F7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31" creationId="{BB85D390-75F3-4C77-8520-9446AB460EA0}"/>
          </ac:spMkLst>
        </pc:spChg>
        <pc:spChg chg="add mod">
          <ac:chgData name="Paula Vazquez Valero" userId="80a35f83-ba07-4c48-bd51-9a1b0a985f54" providerId="ADAL" clId="{82651A1C-64C9-47C4-88D0-DB8FD9FDCAD7}" dt="2022-12-29T15:29:32.701" v="1015"/>
          <ac:spMkLst>
            <pc:docMk/>
            <pc:sldMk cId="230807631" sldId="562"/>
            <ac:spMk id="33" creationId="{357D5A65-4EC0-45E2-9CE3-A77D65010BA2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34" creationId="{6869963D-3F68-44B4-9219-3835EAFC735B}"/>
          </ac:spMkLst>
        </pc:spChg>
        <pc:spChg chg="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39" creationId="{76B88270-F8D4-047E-B3C1-645316684D96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40" creationId="{ADBB40C0-B7A3-43D1-AC5F-ED31B9CE9630}"/>
          </ac:spMkLst>
        </pc:spChg>
        <pc:spChg chg="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42" creationId="{EEFAF572-19C9-6B79-E1DA-F5F5DED6A2C3}"/>
          </ac:spMkLst>
        </pc:spChg>
        <pc:spChg chg="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43" creationId="{FEC68227-C48A-9A82-8121-7293634D9C8D}"/>
          </ac:spMkLst>
        </pc:spChg>
        <pc:spChg chg="add 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45" creationId="{005DB8D7-F30F-6621-57AC-B20F2DAFD76A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46" creationId="{9E81CAC6-A66F-4330-81B8-B6A970A25C2D}"/>
          </ac:spMkLst>
        </pc:spChg>
        <pc:spChg chg="add mod">
          <ac:chgData name="Paula Vazquez Valero" userId="80a35f83-ba07-4c48-bd51-9a1b0a985f54" providerId="ADAL" clId="{82651A1C-64C9-47C4-88D0-DB8FD9FDCAD7}" dt="2022-12-29T16:06:26.397" v="2068" actId="1076"/>
          <ac:spMkLst>
            <pc:docMk/>
            <pc:sldMk cId="230807631" sldId="562"/>
            <ac:spMk id="48" creationId="{CD67B421-3A5C-745F-656D-C6354385E0D7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49" creationId="{D086124D-73DC-45AF-91DA-6447BE1A776B}"/>
          </ac:spMkLst>
        </pc:spChg>
        <pc:spChg chg="add 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51" creationId="{EBA2E94A-CDDF-93D0-E5B3-665BF5E7C684}"/>
          </ac:spMkLst>
        </pc:spChg>
        <pc:spChg chg="add 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53" creationId="{6282B2E0-C012-4DE8-DE38-77681510D580}"/>
          </ac:spMkLst>
        </pc:spChg>
        <pc:spChg chg="add 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55" creationId="{CB86C3B4-A05D-211D-5C0E-644CFE5E1581}"/>
          </ac:spMkLst>
        </pc:spChg>
        <pc:spChg chg="add 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57" creationId="{315038CF-47DF-4060-F9E3-3A0739E879CF}"/>
          </ac:spMkLst>
        </pc:spChg>
        <pc:grpChg chg="add mod">
          <ac:chgData name="Paula Vazquez Valero" userId="80a35f83-ba07-4c48-bd51-9a1b0a985f54" providerId="ADAL" clId="{82651A1C-64C9-47C4-88D0-DB8FD9FDCAD7}" dt="2022-12-29T15:29:53.108" v="1062" actId="1035"/>
          <ac:grpSpMkLst>
            <pc:docMk/>
            <pc:sldMk cId="230807631" sldId="562"/>
            <ac:grpSpMk id="8" creationId="{CA1718B8-AE12-332C-DCD8-2DA1C30F20D5}"/>
          </ac:grpSpMkLst>
        </pc:grpChg>
        <pc:grpChg chg="mod">
          <ac:chgData name="Paula Vazquez Valero" userId="80a35f83-ba07-4c48-bd51-9a1b0a985f54" providerId="ADAL" clId="{82651A1C-64C9-47C4-88D0-DB8FD9FDCAD7}" dt="2022-12-29T15:29:53.108" v="1062" actId="1035"/>
          <ac:grpSpMkLst>
            <pc:docMk/>
            <pc:sldMk cId="230807631" sldId="562"/>
            <ac:grpSpMk id="10" creationId="{514C811C-E31D-8314-398A-05DA46AB0908}"/>
          </ac:grpSpMkLst>
        </pc:grpChg>
        <pc:grpChg chg="del">
          <ac:chgData name="Paula Vazquez Valero" userId="80a35f83-ba07-4c48-bd51-9a1b0a985f54" providerId="ADAL" clId="{82651A1C-64C9-47C4-88D0-DB8FD9FDCAD7}" dt="2022-12-29T15:29:28.129" v="1013" actId="478"/>
          <ac:grpSpMkLst>
            <pc:docMk/>
            <pc:sldMk cId="230807631" sldId="562"/>
            <ac:grpSpMk id="12" creationId="{8E8D6BF9-434B-9F24-D780-8F89D4409406}"/>
          </ac:grpSpMkLst>
        </pc:grpChg>
        <pc:grpChg chg="del">
          <ac:chgData name="Paula Vazquez Valero" userId="80a35f83-ba07-4c48-bd51-9a1b0a985f54" providerId="ADAL" clId="{82651A1C-64C9-47C4-88D0-DB8FD9FDCAD7}" dt="2022-12-29T15:29:28.129" v="1013" actId="478"/>
          <ac:grpSpMkLst>
            <pc:docMk/>
            <pc:sldMk cId="230807631" sldId="562"/>
            <ac:grpSpMk id="13" creationId="{7E214F01-05A6-EB8A-08A2-FE12D7888BD4}"/>
          </ac:grpSpMkLst>
        </pc:grpChg>
        <pc:grpChg chg="add mod">
          <ac:chgData name="Paula Vazquez Valero" userId="80a35f83-ba07-4c48-bd51-9a1b0a985f54" providerId="ADAL" clId="{82651A1C-64C9-47C4-88D0-DB8FD9FDCAD7}" dt="2022-12-29T15:30:16.463" v="1087" actId="1037"/>
          <ac:grpSpMkLst>
            <pc:docMk/>
            <pc:sldMk cId="230807631" sldId="562"/>
            <ac:grpSpMk id="36" creationId="{55A68C03-3A22-A804-110B-B290CB393E35}"/>
          </ac:grpSpMkLst>
        </pc:grpChg>
        <pc:picChg chg="add del mod">
          <ac:chgData name="Paula Vazquez Valero" userId="80a35f83-ba07-4c48-bd51-9a1b0a985f54" providerId="ADAL" clId="{82651A1C-64C9-47C4-88D0-DB8FD9FDCAD7}" dt="2022-12-29T15:29:39.393" v="1016" actId="478"/>
          <ac:picMkLst>
            <pc:docMk/>
            <pc:sldMk cId="230807631" sldId="562"/>
            <ac:picMk id="3" creationId="{E07FD46C-DE2D-0F03-F059-C74E9EFE3159}"/>
          </ac:picMkLst>
        </pc:picChg>
        <pc:picChg chg="add mod">
          <ac:chgData name="Paula Vazquez Valero" userId="80a35f83-ba07-4c48-bd51-9a1b0a985f54" providerId="ADAL" clId="{82651A1C-64C9-47C4-88D0-DB8FD9FDCAD7}" dt="2022-12-29T15:29:53.108" v="1062" actId="1035"/>
          <ac:picMkLst>
            <pc:docMk/>
            <pc:sldMk cId="230807631" sldId="562"/>
            <ac:picMk id="7" creationId="{10D9B664-750C-ABFC-70A4-C36D9A3D90F5}"/>
          </ac:picMkLst>
        </pc:picChg>
        <pc:picChg chg="mod">
          <ac:chgData name="Paula Vazquez Valero" userId="80a35f83-ba07-4c48-bd51-9a1b0a985f54" providerId="ADAL" clId="{82651A1C-64C9-47C4-88D0-DB8FD9FDCAD7}" dt="2022-12-29T15:29:53.108" v="1062" actId="1035"/>
          <ac:picMkLst>
            <pc:docMk/>
            <pc:sldMk cId="230807631" sldId="562"/>
            <ac:picMk id="9" creationId="{EC3194E8-31C7-EAD7-AB7C-B1E5219C976E}"/>
          </ac:picMkLst>
        </pc:picChg>
        <pc:picChg chg="del">
          <ac:chgData name="Paula Vazquez Valero" userId="80a35f83-ba07-4c48-bd51-9a1b0a985f54" providerId="ADAL" clId="{82651A1C-64C9-47C4-88D0-DB8FD9FDCAD7}" dt="2022-12-29T15:29:28.129" v="1013" actId="478"/>
          <ac:picMkLst>
            <pc:docMk/>
            <pc:sldMk cId="230807631" sldId="562"/>
            <ac:picMk id="19" creationId="{1AB26EA5-8F9F-CFB3-433A-3652859D2846}"/>
          </ac:picMkLst>
        </pc:picChg>
        <pc:picChg chg="add mod">
          <ac:chgData name="Paula Vazquez Valero" userId="80a35f83-ba07-4c48-bd51-9a1b0a985f54" providerId="ADAL" clId="{82651A1C-64C9-47C4-88D0-DB8FD9FDCAD7}" dt="2022-12-29T15:29:53.108" v="1062" actId="1035"/>
          <ac:picMkLst>
            <pc:docMk/>
            <pc:sldMk cId="230807631" sldId="562"/>
            <ac:picMk id="24" creationId="{F8434096-A465-2A75-E4DD-CA67BD894D18}"/>
          </ac:picMkLst>
        </pc:picChg>
        <pc:picChg chg="add mod">
          <ac:chgData name="Paula Vazquez Valero" userId="80a35f83-ba07-4c48-bd51-9a1b0a985f54" providerId="ADAL" clId="{82651A1C-64C9-47C4-88D0-DB8FD9FDCAD7}" dt="2022-12-29T15:29:32.701" v="1015"/>
          <ac:picMkLst>
            <pc:docMk/>
            <pc:sldMk cId="230807631" sldId="562"/>
            <ac:picMk id="32" creationId="{D72D4107-EEE9-D399-53A0-995A2ED17200}"/>
          </ac:picMkLst>
        </pc:picChg>
        <pc:picChg chg="mod">
          <ac:chgData name="Paula Vazquez Valero" userId="80a35f83-ba07-4c48-bd51-9a1b0a985f54" providerId="ADAL" clId="{82651A1C-64C9-47C4-88D0-DB8FD9FDCAD7}" dt="2022-12-29T15:30:16.463" v="1087" actId="1037"/>
          <ac:picMkLst>
            <pc:docMk/>
            <pc:sldMk cId="230807631" sldId="562"/>
            <ac:picMk id="37" creationId="{78E603A9-AD7B-8BEF-CB18-29781F59FB4A}"/>
          </ac:picMkLst>
        </pc:picChg>
        <pc:picChg chg="mod">
          <ac:chgData name="Paula Vazquez Valero" userId="80a35f83-ba07-4c48-bd51-9a1b0a985f54" providerId="ADAL" clId="{82651A1C-64C9-47C4-88D0-DB8FD9FDCAD7}" dt="2022-12-29T15:30:16.463" v="1087" actId="1037"/>
          <ac:picMkLst>
            <pc:docMk/>
            <pc:sldMk cId="230807631" sldId="562"/>
            <ac:picMk id="38" creationId="{6E943BA1-642E-FE17-9E82-9AF781FED7E5}"/>
          </ac:picMkLst>
        </pc:picChg>
        <pc:picChg chg="del">
          <ac:chgData name="Paula Vazquez Valero" userId="80a35f83-ba07-4c48-bd51-9a1b0a985f54" providerId="ADAL" clId="{82651A1C-64C9-47C4-88D0-DB8FD9FDCAD7}" dt="2022-12-29T15:29:28.129" v="1013" actId="478"/>
          <ac:picMkLst>
            <pc:docMk/>
            <pc:sldMk cId="230807631" sldId="562"/>
            <ac:picMk id="1030" creationId="{753B5138-67C7-37B5-4C32-6BBF2E3E87E5}"/>
          </ac:picMkLst>
        </pc:picChg>
        <pc:picChg chg="del">
          <ac:chgData name="Paula Vazquez Valero" userId="80a35f83-ba07-4c48-bd51-9a1b0a985f54" providerId="ADAL" clId="{82651A1C-64C9-47C4-88D0-DB8FD9FDCAD7}" dt="2022-12-29T15:29:28.129" v="1013" actId="478"/>
          <ac:picMkLst>
            <pc:docMk/>
            <pc:sldMk cId="230807631" sldId="562"/>
            <ac:picMk id="1038" creationId="{220F00CF-CAC1-A53F-4841-E8362EBB3F98}"/>
          </ac:picMkLst>
        </pc:picChg>
        <pc:picChg chg="add del mod">
          <ac:chgData name="Paula Vazquez Valero" userId="80a35f83-ba07-4c48-bd51-9a1b0a985f54" providerId="ADAL" clId="{82651A1C-64C9-47C4-88D0-DB8FD9FDCAD7}" dt="2022-12-29T16:05:42.777" v="2059" actId="478"/>
          <ac:picMkLst>
            <pc:docMk/>
            <pc:sldMk cId="230807631" sldId="562"/>
            <ac:picMk id="5122" creationId="{623FFBAE-346A-3E09-24BF-8389A4B80877}"/>
          </ac:picMkLst>
        </pc:picChg>
        <pc:picChg chg="add mod">
          <ac:chgData name="Paula Vazquez Valero" userId="80a35f83-ba07-4c48-bd51-9a1b0a985f54" providerId="ADAL" clId="{82651A1C-64C9-47C4-88D0-DB8FD9FDCAD7}" dt="2022-12-29T16:06:19.132" v="2066"/>
          <ac:picMkLst>
            <pc:docMk/>
            <pc:sldMk cId="230807631" sldId="562"/>
            <ac:picMk id="5124" creationId="{15372A36-743D-8D23-9E9F-A2886A65A9AB}"/>
          </ac:picMkLst>
        </pc:picChg>
        <pc:cxnChg chg="add mod">
          <ac:chgData name="Paula Vazquez Valero" userId="80a35f83-ba07-4c48-bd51-9a1b0a985f54" providerId="ADAL" clId="{82651A1C-64C9-47C4-88D0-DB8FD9FDCAD7}" dt="2022-12-29T15:30:16.463" v="1087" actId="1037"/>
          <ac:cxnSpMkLst>
            <pc:docMk/>
            <pc:sldMk cId="230807631" sldId="562"/>
            <ac:cxnSpMk id="44" creationId="{40AF1B74-B4DF-3D4D-4D0A-B43E8335022B}"/>
          </ac:cxnSpMkLst>
        </pc:cxnChg>
        <pc:cxnChg chg="add mod">
          <ac:chgData name="Paula Vazquez Valero" userId="80a35f83-ba07-4c48-bd51-9a1b0a985f54" providerId="ADAL" clId="{82651A1C-64C9-47C4-88D0-DB8FD9FDCAD7}" dt="2022-12-29T16:06:21.597" v="2067" actId="1076"/>
          <ac:cxnSpMkLst>
            <pc:docMk/>
            <pc:sldMk cId="230807631" sldId="562"/>
            <ac:cxnSpMk id="47" creationId="{5E6402DD-240F-BDD9-9BE5-AA4701256B6C}"/>
          </ac:cxnSpMkLst>
        </pc:cxnChg>
        <pc:cxnChg chg="add mod">
          <ac:chgData name="Paula Vazquez Valero" userId="80a35f83-ba07-4c48-bd51-9a1b0a985f54" providerId="ADAL" clId="{82651A1C-64C9-47C4-88D0-DB8FD9FDCAD7}" dt="2022-12-29T15:30:16.463" v="1087" actId="1037"/>
          <ac:cxnSpMkLst>
            <pc:docMk/>
            <pc:sldMk cId="230807631" sldId="562"/>
            <ac:cxnSpMk id="50" creationId="{4F3D5C64-F5A4-8888-A811-4ABC060EB318}"/>
          </ac:cxnSpMkLst>
        </pc:cxnChg>
        <pc:cxnChg chg="add mod">
          <ac:chgData name="Paula Vazquez Valero" userId="80a35f83-ba07-4c48-bd51-9a1b0a985f54" providerId="ADAL" clId="{82651A1C-64C9-47C4-88D0-DB8FD9FDCAD7}" dt="2022-12-29T15:30:16.463" v="1087" actId="1037"/>
          <ac:cxnSpMkLst>
            <pc:docMk/>
            <pc:sldMk cId="230807631" sldId="562"/>
            <ac:cxnSpMk id="52" creationId="{A0F48BE2-5D42-9EA4-DB27-6F06A62BC8FD}"/>
          </ac:cxnSpMkLst>
        </pc:cxnChg>
        <pc:cxnChg chg="add mod">
          <ac:chgData name="Paula Vazquez Valero" userId="80a35f83-ba07-4c48-bd51-9a1b0a985f54" providerId="ADAL" clId="{82651A1C-64C9-47C4-88D0-DB8FD9FDCAD7}" dt="2022-12-29T15:30:16.463" v="1087" actId="1037"/>
          <ac:cxnSpMkLst>
            <pc:docMk/>
            <pc:sldMk cId="230807631" sldId="562"/>
            <ac:cxnSpMk id="54" creationId="{988E1109-2C2D-B692-0980-C07F35C90614}"/>
          </ac:cxnSpMkLst>
        </pc:cxnChg>
        <pc:cxnChg chg="add mod">
          <ac:chgData name="Paula Vazquez Valero" userId="80a35f83-ba07-4c48-bd51-9a1b0a985f54" providerId="ADAL" clId="{82651A1C-64C9-47C4-88D0-DB8FD9FDCAD7}" dt="2022-12-29T15:30:16.463" v="1087" actId="1037"/>
          <ac:cxnSpMkLst>
            <pc:docMk/>
            <pc:sldMk cId="230807631" sldId="562"/>
            <ac:cxnSpMk id="56" creationId="{B2180253-1B4A-441D-018C-E13A91397C66}"/>
          </ac:cxnSpMkLst>
        </pc:cxnChg>
      </pc:sldChg>
      <pc:sldChg chg="addSp modSp del mod">
        <pc:chgData name="Paula Vazquez Valero" userId="80a35f83-ba07-4c48-bd51-9a1b0a985f54" providerId="ADAL" clId="{82651A1C-64C9-47C4-88D0-DB8FD9FDCAD7}" dt="2022-12-29T17:25:09.551" v="3640" actId="47"/>
        <pc:sldMkLst>
          <pc:docMk/>
          <pc:sldMk cId="4182670673" sldId="585"/>
        </pc:sldMkLst>
        <pc:spChg chg="add mod">
          <ac:chgData name="Paula Vazquez Valero" userId="80a35f83-ba07-4c48-bd51-9a1b0a985f54" providerId="ADAL" clId="{82651A1C-64C9-47C4-88D0-DB8FD9FDCAD7}" dt="2022-12-29T17:24:46.708" v="3631" actId="20577"/>
          <ac:spMkLst>
            <pc:docMk/>
            <pc:sldMk cId="4182670673" sldId="585"/>
            <ac:spMk id="3" creationId="{B3E91BBB-2B99-FA15-5292-5ED456D1C8FA}"/>
          </ac:spMkLst>
        </pc:spChg>
        <pc:spChg chg="mod">
          <ac:chgData name="Paula Vazquez Valero" userId="80a35f83-ba07-4c48-bd51-9a1b0a985f54" providerId="ADAL" clId="{82651A1C-64C9-47C4-88D0-DB8FD9FDCAD7}" dt="2022-12-29T16:21:05.121" v="2302" actId="20577"/>
          <ac:spMkLst>
            <pc:docMk/>
            <pc:sldMk cId="4182670673" sldId="585"/>
            <ac:spMk id="5" creationId="{D600BB83-C346-2B4E-954F-673509182F16}"/>
          </ac:spMkLst>
        </pc:spChg>
      </pc:sldChg>
      <pc:sldChg chg="modSp mod modAnim modNotesTx">
        <pc:chgData name="Paula Vazquez Valero" userId="80a35f83-ba07-4c48-bd51-9a1b0a985f54" providerId="ADAL" clId="{82651A1C-64C9-47C4-88D0-DB8FD9FDCAD7}" dt="2022-12-29T17:24:10.876" v="3610" actId="20577"/>
        <pc:sldMkLst>
          <pc:docMk/>
          <pc:sldMk cId="3486834349" sldId="771"/>
        </pc:sldMkLst>
        <pc:spChg chg="mod">
          <ac:chgData name="Paula Vazquez Valero" userId="80a35f83-ba07-4c48-bd51-9a1b0a985f54" providerId="ADAL" clId="{82651A1C-64C9-47C4-88D0-DB8FD9FDCAD7}" dt="2022-12-29T15:42:41.911" v="1492" actId="14100"/>
          <ac:spMkLst>
            <pc:docMk/>
            <pc:sldMk cId="3486834349" sldId="771"/>
            <ac:spMk id="19" creationId="{4FEADD50-3708-E9D5-7FB1-DB7AD7F6E5E3}"/>
          </ac:spMkLst>
        </pc:spChg>
        <pc:spChg chg="mod">
          <ac:chgData name="Paula Vazquez Valero" userId="80a35f83-ba07-4c48-bd51-9a1b0a985f54" providerId="ADAL" clId="{82651A1C-64C9-47C4-88D0-DB8FD9FDCAD7}" dt="2022-12-29T15:33:56.219" v="1101" actId="113"/>
          <ac:spMkLst>
            <pc:docMk/>
            <pc:sldMk cId="3486834349" sldId="771"/>
            <ac:spMk id="26" creationId="{DF7DE7AA-96F6-AA3A-309A-F1FE4EF7C979}"/>
          </ac:spMkLst>
        </pc:spChg>
        <pc:picChg chg="mod">
          <ac:chgData name="Paula Vazquez Valero" userId="80a35f83-ba07-4c48-bd51-9a1b0a985f54" providerId="ADAL" clId="{82651A1C-64C9-47C4-88D0-DB8FD9FDCAD7}" dt="2022-12-29T14:21:37.804" v="0" actId="1076"/>
          <ac:picMkLst>
            <pc:docMk/>
            <pc:sldMk cId="3486834349" sldId="771"/>
            <ac:picMk id="17" creationId="{A1E7ECF0-7E99-0031-4815-EEA0A4F153A5}"/>
          </ac:picMkLst>
        </pc:picChg>
      </pc:sldChg>
      <pc:sldChg chg="del ord">
        <pc:chgData name="Paula Vazquez Valero" userId="80a35f83-ba07-4c48-bd51-9a1b0a985f54" providerId="ADAL" clId="{82651A1C-64C9-47C4-88D0-DB8FD9FDCAD7}" dt="2022-12-29T15:43:13.030" v="1495" actId="2696"/>
        <pc:sldMkLst>
          <pc:docMk/>
          <pc:sldMk cId="4158797273" sldId="807"/>
        </pc:sldMkLst>
      </pc:sldChg>
      <pc:sldChg chg="addSp delSp modSp mod delAnim modAnim modNotesTx">
        <pc:chgData name="Paula Vazquez Valero" userId="80a35f83-ba07-4c48-bd51-9a1b0a985f54" providerId="ADAL" clId="{82651A1C-64C9-47C4-88D0-DB8FD9FDCAD7}" dt="2022-12-29T17:19:51.696" v="3465" actId="20577"/>
        <pc:sldMkLst>
          <pc:docMk/>
          <pc:sldMk cId="2988203480" sldId="808"/>
        </pc:sldMkLst>
        <pc:spChg chg="mod">
          <ac:chgData name="Paula Vazquez Valero" userId="80a35f83-ba07-4c48-bd51-9a1b0a985f54" providerId="ADAL" clId="{82651A1C-64C9-47C4-88D0-DB8FD9FDCAD7}" dt="2022-12-29T16:46:20.584" v="2879" actId="1035"/>
          <ac:spMkLst>
            <pc:docMk/>
            <pc:sldMk cId="2988203480" sldId="808"/>
            <ac:spMk id="2" creationId="{39D04D7D-9677-4366-B0D2-1EE33B7FE861}"/>
          </ac:spMkLst>
        </pc:spChg>
        <pc:spChg chg="add mod">
          <ac:chgData name="Paula Vazquez Valero" userId="80a35f83-ba07-4c48-bd51-9a1b0a985f54" providerId="ADAL" clId="{82651A1C-64C9-47C4-88D0-DB8FD9FDCAD7}" dt="2022-12-29T16:27:31.729" v="2475" actId="1076"/>
          <ac:spMkLst>
            <pc:docMk/>
            <pc:sldMk cId="2988203480" sldId="808"/>
            <ac:spMk id="3" creationId="{375DD938-1717-4AFC-A04E-178078682010}"/>
          </ac:spMkLst>
        </pc:spChg>
        <pc:spChg chg="add mod">
          <ac:chgData name="Paula Vazquez Valero" userId="80a35f83-ba07-4c48-bd51-9a1b0a985f54" providerId="ADAL" clId="{82651A1C-64C9-47C4-88D0-DB8FD9FDCAD7}" dt="2022-12-29T16:28:33.808" v="2491" actId="1076"/>
          <ac:spMkLst>
            <pc:docMk/>
            <pc:sldMk cId="2988203480" sldId="808"/>
            <ac:spMk id="5" creationId="{FAA36C94-52E4-6C52-CE93-D5F1A04CBCF4}"/>
          </ac:spMkLst>
        </pc:spChg>
        <pc:spChg chg="add mod">
          <ac:chgData name="Paula Vazquez Valero" userId="80a35f83-ba07-4c48-bd51-9a1b0a985f54" providerId="ADAL" clId="{82651A1C-64C9-47C4-88D0-DB8FD9FDCAD7}" dt="2022-12-29T16:43:50.366" v="2803" actId="14100"/>
          <ac:spMkLst>
            <pc:docMk/>
            <pc:sldMk cId="2988203480" sldId="808"/>
            <ac:spMk id="13" creationId="{0F4C8EAD-5FFF-093D-383B-647CFC9AF832}"/>
          </ac:spMkLst>
        </pc:spChg>
        <pc:spChg chg="add mod">
          <ac:chgData name="Paula Vazquez Valero" userId="80a35f83-ba07-4c48-bd51-9a1b0a985f54" providerId="ADAL" clId="{82651A1C-64C9-47C4-88D0-DB8FD9FDCAD7}" dt="2022-12-29T16:46:27.279" v="2880" actId="1076"/>
          <ac:spMkLst>
            <pc:docMk/>
            <pc:sldMk cId="2988203480" sldId="808"/>
            <ac:spMk id="14" creationId="{256444A4-1F3A-1FC2-1E2E-A988F2044844}"/>
          </ac:spMkLst>
        </pc:spChg>
        <pc:spChg chg="add mod">
          <ac:chgData name="Paula Vazquez Valero" userId="80a35f83-ba07-4c48-bd51-9a1b0a985f54" providerId="ADAL" clId="{82651A1C-64C9-47C4-88D0-DB8FD9FDCAD7}" dt="2022-12-29T16:46:33.349" v="2887" actId="1036"/>
          <ac:spMkLst>
            <pc:docMk/>
            <pc:sldMk cId="2988203480" sldId="808"/>
            <ac:spMk id="15" creationId="{2ABDC9C9-37C7-2C8D-005D-B395DFD66F38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66" creationId="{AD9E15E2-2CEC-4478-A166-E182A19E3A3F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67" creationId="{479B1035-7731-4C2B-BB39-BD87E376D0D1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68" creationId="{5627DE03-81BC-4A58-B4FA-3E62DE6B46EB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69" creationId="{7DE737A3-1458-4326-890D-34C57A234086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71" creationId="{4D943303-75DF-4C5C-998E-F12D3E66B035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72" creationId="{83E06BD1-8F3D-4FE2-A8F6-599301B868A6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73" creationId="{C7916169-08C3-4E64-85B7-A72E94D20545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74" creationId="{6F737C7C-7A91-4F8C-A502-59C6015322F9}"/>
          </ac:spMkLst>
        </pc:spChg>
        <pc:spChg chg="mod">
          <ac:chgData name="Paula Vazquez Valero" userId="80a35f83-ba07-4c48-bd51-9a1b0a985f54" providerId="ADAL" clId="{82651A1C-64C9-47C4-88D0-DB8FD9FDCAD7}" dt="2022-12-29T16:53:08.596" v="3064" actId="1035"/>
          <ac:spMkLst>
            <pc:docMk/>
            <pc:sldMk cId="2988203480" sldId="808"/>
            <ac:spMk id="75" creationId="{9B9CC56A-5FD9-45FF-9854-F30D2E782177}"/>
          </ac:spMkLst>
        </pc:spChg>
        <pc:spChg chg="mod">
          <ac:chgData name="Paula Vazquez Valero" userId="80a35f83-ba07-4c48-bd51-9a1b0a985f54" providerId="ADAL" clId="{82651A1C-64C9-47C4-88D0-DB8FD9FDCAD7}" dt="2022-12-29T16:32:45.578" v="2632" actId="1076"/>
          <ac:spMkLst>
            <pc:docMk/>
            <pc:sldMk cId="2988203480" sldId="808"/>
            <ac:spMk id="117" creationId="{0024D49B-FC74-43C5-91EC-D391C077BCC3}"/>
          </ac:spMkLst>
        </pc:spChg>
        <pc:spChg chg="mod">
          <ac:chgData name="Paula Vazquez Valero" userId="80a35f83-ba07-4c48-bd51-9a1b0a985f54" providerId="ADAL" clId="{82651A1C-64C9-47C4-88D0-DB8FD9FDCAD7}" dt="2022-12-29T16:30:51.846" v="2567" actId="20577"/>
          <ac:spMkLst>
            <pc:docMk/>
            <pc:sldMk cId="2988203480" sldId="808"/>
            <ac:spMk id="118" creationId="{2FE4E532-B342-446C-B217-557599E443A8}"/>
          </ac:spMkLst>
        </pc:spChg>
        <pc:spChg chg="mod">
          <ac:chgData name="Paula Vazquez Valero" userId="80a35f83-ba07-4c48-bd51-9a1b0a985f54" providerId="ADAL" clId="{82651A1C-64C9-47C4-88D0-DB8FD9FDCAD7}" dt="2022-12-29T16:31:01.280" v="2582" actId="20577"/>
          <ac:spMkLst>
            <pc:docMk/>
            <pc:sldMk cId="2988203480" sldId="808"/>
            <ac:spMk id="119" creationId="{42D89E34-D49A-4CE8-BBC5-2E0A190B0E29}"/>
          </ac:spMkLst>
        </pc:spChg>
        <pc:spChg chg="mod">
          <ac:chgData name="Paula Vazquez Valero" userId="80a35f83-ba07-4c48-bd51-9a1b0a985f54" providerId="ADAL" clId="{82651A1C-64C9-47C4-88D0-DB8FD9FDCAD7}" dt="2022-12-29T16:32:04.871" v="2622" actId="20577"/>
          <ac:spMkLst>
            <pc:docMk/>
            <pc:sldMk cId="2988203480" sldId="808"/>
            <ac:spMk id="120" creationId="{6A7947E9-93DB-40BA-8675-BB60A6966D14}"/>
          </ac:spMkLst>
        </pc:spChg>
        <pc:spChg chg="mod">
          <ac:chgData name="Paula Vazquez Valero" userId="80a35f83-ba07-4c48-bd51-9a1b0a985f54" providerId="ADAL" clId="{82651A1C-64C9-47C4-88D0-DB8FD9FDCAD7}" dt="2022-12-29T16:38:51.106" v="2727" actId="20577"/>
          <ac:spMkLst>
            <pc:docMk/>
            <pc:sldMk cId="2988203480" sldId="808"/>
            <ac:spMk id="121" creationId="{2E9B35BE-5394-44B8-BEA1-CE1803F21694}"/>
          </ac:spMkLst>
        </pc:spChg>
        <pc:spChg chg="mod">
          <ac:chgData name="Paula Vazquez Valero" userId="80a35f83-ba07-4c48-bd51-9a1b0a985f54" providerId="ADAL" clId="{82651A1C-64C9-47C4-88D0-DB8FD9FDCAD7}" dt="2022-12-29T16:39:47.619" v="2743" actId="20577"/>
          <ac:spMkLst>
            <pc:docMk/>
            <pc:sldMk cId="2988203480" sldId="808"/>
            <ac:spMk id="122" creationId="{CA37F7DD-D011-4D87-8B88-F4F85E94DA2C}"/>
          </ac:spMkLst>
        </pc:spChg>
        <pc:spChg chg="mod">
          <ac:chgData name="Paula Vazquez Valero" userId="80a35f83-ba07-4c48-bd51-9a1b0a985f54" providerId="ADAL" clId="{82651A1C-64C9-47C4-88D0-DB8FD9FDCAD7}" dt="2022-12-29T16:40:05.911" v="2767" actId="20577"/>
          <ac:spMkLst>
            <pc:docMk/>
            <pc:sldMk cId="2988203480" sldId="808"/>
            <ac:spMk id="123" creationId="{7C0B0D1E-B5CC-44ED-92DB-3B4E918B5CDF}"/>
          </ac:spMkLst>
        </pc:spChg>
        <pc:spChg chg="mod">
          <ac:chgData name="Paula Vazquez Valero" userId="80a35f83-ba07-4c48-bd51-9a1b0a985f54" providerId="ADAL" clId="{82651A1C-64C9-47C4-88D0-DB8FD9FDCAD7}" dt="2022-12-29T16:40:16.867" v="2778" actId="20577"/>
          <ac:spMkLst>
            <pc:docMk/>
            <pc:sldMk cId="2988203480" sldId="808"/>
            <ac:spMk id="124" creationId="{7C61FCD6-9B10-45A8-9011-40A09010EA40}"/>
          </ac:spMkLst>
        </pc:spChg>
        <pc:spChg chg="mod">
          <ac:chgData name="Paula Vazquez Valero" userId="80a35f83-ba07-4c48-bd51-9a1b0a985f54" providerId="ADAL" clId="{82651A1C-64C9-47C4-88D0-DB8FD9FDCAD7}" dt="2022-12-29T16:28:43.160" v="2507" actId="1035"/>
          <ac:spMkLst>
            <pc:docMk/>
            <pc:sldMk cId="2988203480" sldId="808"/>
            <ac:spMk id="125" creationId="{E33280AB-848C-4F9C-8301-F5917C6EDD78}"/>
          </ac:spMkLst>
        </pc:spChg>
        <pc:spChg chg="mod">
          <ac:chgData name="Paula Vazquez Valero" userId="80a35f83-ba07-4c48-bd51-9a1b0a985f54" providerId="ADAL" clId="{82651A1C-64C9-47C4-88D0-DB8FD9FDCAD7}" dt="2022-12-29T16:28:43.160" v="2507" actId="1035"/>
          <ac:spMkLst>
            <pc:docMk/>
            <pc:sldMk cId="2988203480" sldId="808"/>
            <ac:spMk id="126" creationId="{61F2B63A-D328-4D9D-9C51-9F24CA817F70}"/>
          </ac:spMkLst>
        </pc:spChg>
        <pc:spChg chg="mod">
          <ac:chgData name="Paula Vazquez Valero" userId="80a35f83-ba07-4c48-bd51-9a1b0a985f54" providerId="ADAL" clId="{82651A1C-64C9-47C4-88D0-DB8FD9FDCAD7}" dt="2022-12-29T16:29:24.378" v="2512" actId="208"/>
          <ac:spMkLst>
            <pc:docMk/>
            <pc:sldMk cId="2988203480" sldId="808"/>
            <ac:spMk id="127" creationId="{5981EB8D-D8DC-42CB-AEBA-848E0C4C580F}"/>
          </ac:spMkLst>
        </pc:spChg>
        <pc:spChg chg="mod">
          <ac:chgData name="Paula Vazquez Valero" userId="80a35f83-ba07-4c48-bd51-9a1b0a985f54" providerId="ADAL" clId="{82651A1C-64C9-47C4-88D0-DB8FD9FDCAD7}" dt="2022-12-29T16:28:43.160" v="2507" actId="1035"/>
          <ac:spMkLst>
            <pc:docMk/>
            <pc:sldMk cId="2988203480" sldId="808"/>
            <ac:spMk id="128" creationId="{D2FAE239-9534-4D48-AE9C-930CBF26BC1A}"/>
          </ac:spMkLst>
        </pc:spChg>
        <pc:spChg chg="mod">
          <ac:chgData name="Paula Vazquez Valero" userId="80a35f83-ba07-4c48-bd51-9a1b0a985f54" providerId="ADAL" clId="{82651A1C-64C9-47C4-88D0-DB8FD9FDCAD7}" dt="2022-12-29T16:28:43.160" v="2507" actId="1035"/>
          <ac:spMkLst>
            <pc:docMk/>
            <pc:sldMk cId="2988203480" sldId="808"/>
            <ac:spMk id="129" creationId="{2D65F3E3-4F16-4C3A-A6E6-1DF94F6768D6}"/>
          </ac:spMkLst>
        </pc:spChg>
        <pc:spChg chg="mod">
          <ac:chgData name="Paula Vazquez Valero" userId="80a35f83-ba07-4c48-bd51-9a1b0a985f54" providerId="ADAL" clId="{82651A1C-64C9-47C4-88D0-DB8FD9FDCAD7}" dt="2022-12-29T16:28:43.160" v="2507" actId="1035"/>
          <ac:spMkLst>
            <pc:docMk/>
            <pc:sldMk cId="2988203480" sldId="808"/>
            <ac:spMk id="130" creationId="{71429423-BA2C-4C68-8A9B-012CCFF4B3EF}"/>
          </ac:spMkLst>
        </pc:spChg>
        <pc:spChg chg="mod">
          <ac:chgData name="Paula Vazquez Valero" userId="80a35f83-ba07-4c48-bd51-9a1b0a985f54" providerId="ADAL" clId="{82651A1C-64C9-47C4-88D0-DB8FD9FDCAD7}" dt="2022-12-29T16:28:43.160" v="2507" actId="1035"/>
          <ac:spMkLst>
            <pc:docMk/>
            <pc:sldMk cId="2988203480" sldId="808"/>
            <ac:spMk id="131" creationId="{62C2639C-BC94-4A17-9164-0ED3869D6373}"/>
          </ac:spMkLst>
        </pc:spChg>
        <pc:spChg chg="mod">
          <ac:chgData name="Paula Vazquez Valero" userId="80a35f83-ba07-4c48-bd51-9a1b0a985f54" providerId="ADAL" clId="{82651A1C-64C9-47C4-88D0-DB8FD9FDCAD7}" dt="2022-12-29T16:28:43.160" v="2507" actId="1035"/>
          <ac:spMkLst>
            <pc:docMk/>
            <pc:sldMk cId="2988203480" sldId="808"/>
            <ac:spMk id="132" creationId="{0C10EA73-CE5F-4B41-85A4-EB6A1B974ED6}"/>
          </ac:spMkLst>
        </pc:spChg>
        <pc:spChg chg="del mod">
          <ac:chgData name="Paula Vazquez Valero" userId="80a35f83-ba07-4c48-bd51-9a1b0a985f54" providerId="ADAL" clId="{82651A1C-64C9-47C4-88D0-DB8FD9FDCAD7}" dt="2022-12-29T16:43:28.521" v="2797"/>
          <ac:spMkLst>
            <pc:docMk/>
            <pc:sldMk cId="2988203480" sldId="808"/>
            <ac:spMk id="144" creationId="{41285E6A-C112-4CF1-83A8-F620309EB3C1}"/>
          </ac:spMkLst>
        </pc:spChg>
        <pc:spChg chg="del mod">
          <ac:chgData name="Paula Vazquez Valero" userId="80a35f83-ba07-4c48-bd51-9a1b0a985f54" providerId="ADAL" clId="{82651A1C-64C9-47C4-88D0-DB8FD9FDCAD7}" dt="2022-12-29T16:44:05.169" v="2808" actId="478"/>
          <ac:spMkLst>
            <pc:docMk/>
            <pc:sldMk cId="2988203480" sldId="808"/>
            <ac:spMk id="145" creationId="{6F59351E-9BA8-47C4-AD73-A076808EFA14}"/>
          </ac:spMkLst>
        </pc:spChg>
        <pc:spChg chg="mod">
          <ac:chgData name="Paula Vazquez Valero" userId="80a35f83-ba07-4c48-bd51-9a1b0a985f54" providerId="ADAL" clId="{82651A1C-64C9-47C4-88D0-DB8FD9FDCAD7}" dt="2022-12-29T16:35:46.994" v="2666" actId="1038"/>
          <ac:spMkLst>
            <pc:docMk/>
            <pc:sldMk cId="2988203480" sldId="808"/>
            <ac:spMk id="158" creationId="{22430128-A305-49F8-A43B-265FAFF95DCB}"/>
          </ac:spMkLst>
        </pc:spChg>
        <pc:spChg chg="mod">
          <ac:chgData name="Paula Vazquez Valero" userId="80a35f83-ba07-4c48-bd51-9a1b0a985f54" providerId="ADAL" clId="{82651A1C-64C9-47C4-88D0-DB8FD9FDCAD7}" dt="2022-12-29T16:35:46.994" v="2666" actId="1038"/>
          <ac:spMkLst>
            <pc:docMk/>
            <pc:sldMk cId="2988203480" sldId="808"/>
            <ac:spMk id="159" creationId="{D81B103C-C81A-4856-B450-E587818EB3D7}"/>
          </ac:spMkLst>
        </pc:spChg>
        <pc:spChg chg="mod">
          <ac:chgData name="Paula Vazquez Valero" userId="80a35f83-ba07-4c48-bd51-9a1b0a985f54" providerId="ADAL" clId="{82651A1C-64C9-47C4-88D0-DB8FD9FDCAD7}" dt="2022-12-29T16:35:46.994" v="2666" actId="1038"/>
          <ac:spMkLst>
            <pc:docMk/>
            <pc:sldMk cId="2988203480" sldId="808"/>
            <ac:spMk id="160" creationId="{0E1827FD-BB52-42ED-86CB-9EE959158489}"/>
          </ac:spMkLst>
        </pc:spChg>
        <pc:spChg chg="mod">
          <ac:chgData name="Paula Vazquez Valero" userId="80a35f83-ba07-4c48-bd51-9a1b0a985f54" providerId="ADAL" clId="{82651A1C-64C9-47C4-88D0-DB8FD9FDCAD7}" dt="2022-12-29T16:37:26.036" v="2723" actId="20577"/>
          <ac:spMkLst>
            <pc:docMk/>
            <pc:sldMk cId="2988203480" sldId="808"/>
            <ac:spMk id="161" creationId="{EAD63A84-D89D-488C-9DFF-17ABDA15FB16}"/>
          </ac:spMkLst>
        </pc:spChg>
        <pc:spChg chg="mod">
          <ac:chgData name="Paula Vazquez Valero" userId="80a35f83-ba07-4c48-bd51-9a1b0a985f54" providerId="ADAL" clId="{82651A1C-64C9-47C4-88D0-DB8FD9FDCAD7}" dt="2022-12-29T16:39:06.400" v="2733" actId="20577"/>
          <ac:spMkLst>
            <pc:docMk/>
            <pc:sldMk cId="2988203480" sldId="808"/>
            <ac:spMk id="162" creationId="{0AF0DD17-F0D8-447E-A078-3620BD0921B4}"/>
          </ac:spMkLst>
        </pc:spChg>
        <pc:spChg chg="mod">
          <ac:chgData name="Paula Vazquez Valero" userId="80a35f83-ba07-4c48-bd51-9a1b0a985f54" providerId="ADAL" clId="{82651A1C-64C9-47C4-88D0-DB8FD9FDCAD7}" dt="2022-12-29T16:39:53.144" v="2752" actId="20577"/>
          <ac:spMkLst>
            <pc:docMk/>
            <pc:sldMk cId="2988203480" sldId="808"/>
            <ac:spMk id="163" creationId="{4E486F71-873C-4793-9763-D9628AA73D5B}"/>
          </ac:spMkLst>
        </pc:spChg>
        <pc:spChg chg="mod">
          <ac:chgData name="Paula Vazquez Valero" userId="80a35f83-ba07-4c48-bd51-9a1b0a985f54" providerId="ADAL" clId="{82651A1C-64C9-47C4-88D0-DB8FD9FDCAD7}" dt="2022-12-29T16:40:13.024" v="2772" actId="20577"/>
          <ac:spMkLst>
            <pc:docMk/>
            <pc:sldMk cId="2988203480" sldId="808"/>
            <ac:spMk id="164" creationId="{2B81FE77-0606-4F31-A155-2EB7D3BB2BCE}"/>
          </ac:spMkLst>
        </pc:spChg>
        <pc:spChg chg="mod">
          <ac:chgData name="Paula Vazquez Valero" userId="80a35f83-ba07-4c48-bd51-9a1b0a985f54" providerId="ADAL" clId="{82651A1C-64C9-47C4-88D0-DB8FD9FDCAD7}" dt="2022-12-29T16:40:22.687" v="2784" actId="20577"/>
          <ac:spMkLst>
            <pc:docMk/>
            <pc:sldMk cId="2988203480" sldId="808"/>
            <ac:spMk id="165" creationId="{99D1E85D-B7BA-46F7-BA3F-8E358B8B9410}"/>
          </ac:spMkLst>
        </pc:spChg>
        <pc:spChg chg="del mod">
          <ac:chgData name="Paula Vazquez Valero" userId="80a35f83-ba07-4c48-bd51-9a1b0a985f54" providerId="ADAL" clId="{82651A1C-64C9-47C4-88D0-DB8FD9FDCAD7}" dt="2022-12-29T16:27:45.301" v="2479" actId="478"/>
          <ac:spMkLst>
            <pc:docMk/>
            <pc:sldMk cId="2988203480" sldId="808"/>
            <ac:spMk id="174" creationId="{11947D68-AD4A-45A7-BBD7-C8C9986734FB}"/>
          </ac:spMkLst>
        </pc:spChg>
        <pc:spChg chg="del mod">
          <ac:chgData name="Paula Vazquez Valero" userId="80a35f83-ba07-4c48-bd51-9a1b0a985f54" providerId="ADAL" clId="{82651A1C-64C9-47C4-88D0-DB8FD9FDCAD7}" dt="2022-12-29T16:44:43.528" v="2822" actId="478"/>
          <ac:spMkLst>
            <pc:docMk/>
            <pc:sldMk cId="2988203480" sldId="808"/>
            <ac:spMk id="188" creationId="{452A1129-53D0-42FB-B66E-388032D79963}"/>
          </ac:spMkLst>
        </pc:spChg>
        <pc:grpChg chg="add mod">
          <ac:chgData name="Paula Vazquez Valero" userId="80a35f83-ba07-4c48-bd51-9a1b0a985f54" providerId="ADAL" clId="{82651A1C-64C9-47C4-88D0-DB8FD9FDCAD7}" dt="2022-12-29T16:36:20.447" v="2688" actId="1037"/>
          <ac:grpSpMkLst>
            <pc:docMk/>
            <pc:sldMk cId="2988203480" sldId="808"/>
            <ac:grpSpMk id="12" creationId="{B9A97844-601D-FCA0-9385-EC2528E03313}"/>
          </ac:grpSpMkLst>
        </pc:grpChg>
        <pc:grpChg chg="add del mod">
          <ac:chgData name="Paula Vazquez Valero" userId="80a35f83-ba07-4c48-bd51-9a1b0a985f54" providerId="ADAL" clId="{82651A1C-64C9-47C4-88D0-DB8FD9FDCAD7}" dt="2022-12-29T16:33:17.774" v="2637" actId="165"/>
          <ac:grpSpMkLst>
            <pc:docMk/>
            <pc:sldMk cId="2988203480" sldId="808"/>
            <ac:grpSpMk id="114" creationId="{AE4AB213-F2C7-4E39-AD4F-499868BF8398}"/>
          </ac:grpSpMkLst>
        </pc:grpChg>
        <pc:graphicFrameChg chg="mod">
          <ac:chgData name="Paula Vazquez Valero" userId="80a35f83-ba07-4c48-bd51-9a1b0a985f54" providerId="ADAL" clId="{82651A1C-64C9-47C4-88D0-DB8FD9FDCAD7}" dt="2022-12-29T16:29:39.215" v="2517"/>
          <ac:graphicFrameMkLst>
            <pc:docMk/>
            <pc:sldMk cId="2988203480" sldId="808"/>
            <ac:graphicFrameMk id="167" creationId="{AA82037F-8990-45DA-8177-770CEF40E1B8}"/>
          </ac:graphicFrameMkLst>
        </pc:graphicFrameChg>
        <pc:picChg chg="add mod">
          <ac:chgData name="Paula Vazquez Valero" userId="80a35f83-ba07-4c48-bd51-9a1b0a985f54" providerId="ADAL" clId="{82651A1C-64C9-47C4-88D0-DB8FD9FDCAD7}" dt="2022-12-29T16:28:33.808" v="2491" actId="1076"/>
          <ac:picMkLst>
            <pc:docMk/>
            <pc:sldMk cId="2988203480" sldId="808"/>
            <ac:picMk id="4" creationId="{A12A79B4-18A4-2234-E4F5-1D4C0AC9B22D}"/>
          </ac:picMkLst>
        </pc:picChg>
        <pc:picChg chg="del">
          <ac:chgData name="Paula Vazquez Valero" userId="80a35f83-ba07-4c48-bd51-9a1b0a985f54" providerId="ADAL" clId="{82651A1C-64C9-47C4-88D0-DB8FD9FDCAD7}" dt="2022-12-29T16:45:18.803" v="2856" actId="478"/>
          <ac:picMkLst>
            <pc:docMk/>
            <pc:sldMk cId="2988203480" sldId="808"/>
            <ac:picMk id="6" creationId="{78633D7F-5E5D-4525-A19D-0B74D39F4653}"/>
          </ac:picMkLst>
        </pc:picChg>
        <pc:picChg chg="add mod">
          <ac:chgData name="Paula Vazquez Valero" userId="80a35f83-ba07-4c48-bd51-9a1b0a985f54" providerId="ADAL" clId="{82651A1C-64C9-47C4-88D0-DB8FD9FDCAD7}" dt="2022-12-29T16:36:20.447" v="2688" actId="1037"/>
          <ac:picMkLst>
            <pc:docMk/>
            <pc:sldMk cId="2988203480" sldId="808"/>
            <ac:picMk id="8" creationId="{100D6B29-F072-329B-1A98-112A6BC89C46}"/>
          </ac:picMkLst>
        </pc:picChg>
        <pc:picChg chg="add del mod">
          <ac:chgData name="Paula Vazquez Valero" userId="80a35f83-ba07-4c48-bd51-9a1b0a985f54" providerId="ADAL" clId="{82651A1C-64C9-47C4-88D0-DB8FD9FDCAD7}" dt="2022-12-29T16:35:21.178" v="2652" actId="21"/>
          <ac:picMkLst>
            <pc:docMk/>
            <pc:sldMk cId="2988203480" sldId="808"/>
            <ac:picMk id="9" creationId="{AB647108-32EA-719F-F252-829F84558675}"/>
          </ac:picMkLst>
        </pc:picChg>
        <pc:picChg chg="add del mod">
          <ac:chgData name="Paula Vazquez Valero" userId="80a35f83-ba07-4c48-bd51-9a1b0a985f54" providerId="ADAL" clId="{82651A1C-64C9-47C4-88D0-DB8FD9FDCAD7}" dt="2022-12-29T16:35:16.328" v="2651"/>
          <ac:picMkLst>
            <pc:docMk/>
            <pc:sldMk cId="2988203480" sldId="808"/>
            <ac:picMk id="10" creationId="{1A46EF63-EF62-ADF4-ADE7-61AB52E9B4EC}"/>
          </ac:picMkLst>
        </pc:picChg>
        <pc:picChg chg="add mod">
          <ac:chgData name="Paula Vazquez Valero" userId="80a35f83-ba07-4c48-bd51-9a1b0a985f54" providerId="ADAL" clId="{82651A1C-64C9-47C4-88D0-DB8FD9FDCAD7}" dt="2022-12-29T16:36:20.447" v="2688" actId="1037"/>
          <ac:picMkLst>
            <pc:docMk/>
            <pc:sldMk cId="2988203480" sldId="808"/>
            <ac:picMk id="11" creationId="{345336E4-B69C-296C-B28D-AA0351B1E59A}"/>
          </ac:picMkLst>
        </pc:picChg>
        <pc:picChg chg="del">
          <ac:chgData name="Paula Vazquez Valero" userId="80a35f83-ba07-4c48-bd51-9a1b0a985f54" providerId="ADAL" clId="{82651A1C-64C9-47C4-88D0-DB8FD9FDCAD7}" dt="2022-12-29T16:45:21.336" v="2857" actId="478"/>
          <ac:picMkLst>
            <pc:docMk/>
            <pc:sldMk cId="2988203480" sldId="808"/>
            <ac:picMk id="70" creationId="{E8D39438-D649-449E-BBC0-DE20F89E1352}"/>
          </ac:picMkLst>
        </pc:picChg>
        <pc:picChg chg="mod topLvl">
          <ac:chgData name="Paula Vazquez Valero" userId="80a35f83-ba07-4c48-bd51-9a1b0a985f54" providerId="ADAL" clId="{82651A1C-64C9-47C4-88D0-DB8FD9FDCAD7}" dt="2022-12-29T16:34:13.647" v="2640" actId="14100"/>
          <ac:picMkLst>
            <pc:docMk/>
            <pc:sldMk cId="2988203480" sldId="808"/>
            <ac:picMk id="115" creationId="{594FF051-9DB0-49F4-A446-4BDB56F43D79}"/>
          </ac:picMkLst>
        </pc:picChg>
        <pc:picChg chg="mod topLvl">
          <ac:chgData name="Paula Vazquez Valero" userId="80a35f83-ba07-4c48-bd51-9a1b0a985f54" providerId="ADAL" clId="{82651A1C-64C9-47C4-88D0-DB8FD9FDCAD7}" dt="2022-12-29T16:34:20.378" v="2641" actId="14100"/>
          <ac:picMkLst>
            <pc:docMk/>
            <pc:sldMk cId="2988203480" sldId="808"/>
            <ac:picMk id="116" creationId="{206563C3-9E3B-4682-8677-1D688641FDD2}"/>
          </ac:picMkLst>
        </pc:picChg>
        <pc:picChg chg="mod ord">
          <ac:chgData name="Paula Vazquez Valero" userId="80a35f83-ba07-4c48-bd51-9a1b0a985f54" providerId="ADAL" clId="{82651A1C-64C9-47C4-88D0-DB8FD9FDCAD7}" dt="2022-12-29T16:37:11.162" v="2715" actId="1037"/>
          <ac:picMkLst>
            <pc:docMk/>
            <pc:sldMk cId="2988203480" sldId="808"/>
            <ac:picMk id="146" creationId="{CD3122DF-AD4F-43A3-83BA-83FC10EF31C3}"/>
          </ac:picMkLst>
        </pc:picChg>
        <pc:picChg chg="mod ord">
          <ac:chgData name="Paula Vazquez Valero" userId="80a35f83-ba07-4c48-bd51-9a1b0a985f54" providerId="ADAL" clId="{82651A1C-64C9-47C4-88D0-DB8FD9FDCAD7}" dt="2022-12-29T16:37:11.162" v="2715" actId="1037"/>
          <ac:picMkLst>
            <pc:docMk/>
            <pc:sldMk cId="2988203480" sldId="808"/>
            <ac:picMk id="147" creationId="{4997604E-5845-4D06-854D-8D68F12618CF}"/>
          </ac:picMkLst>
        </pc:picChg>
        <pc:picChg chg="mod ord">
          <ac:chgData name="Paula Vazquez Valero" userId="80a35f83-ba07-4c48-bd51-9a1b0a985f54" providerId="ADAL" clId="{82651A1C-64C9-47C4-88D0-DB8FD9FDCAD7}" dt="2022-12-29T16:37:11.162" v="2715" actId="1037"/>
          <ac:picMkLst>
            <pc:docMk/>
            <pc:sldMk cId="2988203480" sldId="808"/>
            <ac:picMk id="148" creationId="{992D6DB5-E577-4276-AB7F-8BACA48C6D38}"/>
          </ac:picMkLst>
        </pc:picChg>
        <pc:picChg chg="mod ord">
          <ac:chgData name="Paula Vazquez Valero" userId="80a35f83-ba07-4c48-bd51-9a1b0a985f54" providerId="ADAL" clId="{82651A1C-64C9-47C4-88D0-DB8FD9FDCAD7}" dt="2022-12-29T16:37:11.162" v="2715" actId="1037"/>
          <ac:picMkLst>
            <pc:docMk/>
            <pc:sldMk cId="2988203480" sldId="808"/>
            <ac:picMk id="149" creationId="{3C7D8C6E-62DA-441E-A6DF-2EC21C4F5B9B}"/>
          </ac:picMkLst>
        </pc:picChg>
        <pc:picChg chg="mod ord">
          <ac:chgData name="Paula Vazquez Valero" userId="80a35f83-ba07-4c48-bd51-9a1b0a985f54" providerId="ADAL" clId="{82651A1C-64C9-47C4-88D0-DB8FD9FDCAD7}" dt="2022-12-29T16:37:11.162" v="2715" actId="1037"/>
          <ac:picMkLst>
            <pc:docMk/>
            <pc:sldMk cId="2988203480" sldId="808"/>
            <ac:picMk id="150" creationId="{FFF77D12-E126-4AEF-AAEE-255F733CFA8A}"/>
          </ac:picMkLst>
        </pc:picChg>
        <pc:picChg chg="mod ord">
          <ac:chgData name="Paula Vazquez Valero" userId="80a35f83-ba07-4c48-bd51-9a1b0a985f54" providerId="ADAL" clId="{82651A1C-64C9-47C4-88D0-DB8FD9FDCAD7}" dt="2022-12-29T16:49:40.007" v="2899" actId="1035"/>
          <ac:picMkLst>
            <pc:docMk/>
            <pc:sldMk cId="2988203480" sldId="808"/>
            <ac:picMk id="152" creationId="{CBD20253-F7F1-4853-9B15-DA7B5BE8E214}"/>
          </ac:picMkLst>
        </pc:picChg>
        <pc:picChg chg="mod ord">
          <ac:chgData name="Paula Vazquez Valero" userId="80a35f83-ba07-4c48-bd51-9a1b0a985f54" providerId="ADAL" clId="{82651A1C-64C9-47C4-88D0-DB8FD9FDCAD7}" dt="2022-12-29T16:37:11.162" v="2715" actId="1037"/>
          <ac:picMkLst>
            <pc:docMk/>
            <pc:sldMk cId="2988203480" sldId="808"/>
            <ac:picMk id="153" creationId="{C43D3772-1CAB-4B2A-8520-FFFD98A811D4}"/>
          </ac:picMkLst>
        </pc:picChg>
        <pc:picChg chg="mod">
          <ac:chgData name="Paula Vazquez Valero" userId="80a35f83-ba07-4c48-bd51-9a1b0a985f54" providerId="ADAL" clId="{82651A1C-64C9-47C4-88D0-DB8FD9FDCAD7}" dt="2022-12-29T16:35:46.994" v="2666" actId="1038"/>
          <ac:picMkLst>
            <pc:docMk/>
            <pc:sldMk cId="2988203480" sldId="808"/>
            <ac:picMk id="156" creationId="{2DE183FD-D2AB-4C98-9BAF-6DE9985140D4}"/>
          </ac:picMkLst>
        </pc:picChg>
        <pc:picChg chg="mod">
          <ac:chgData name="Paula Vazquez Valero" userId="80a35f83-ba07-4c48-bd51-9a1b0a985f54" providerId="ADAL" clId="{82651A1C-64C9-47C4-88D0-DB8FD9FDCAD7}" dt="2022-12-29T16:35:46.994" v="2666" actId="1038"/>
          <ac:picMkLst>
            <pc:docMk/>
            <pc:sldMk cId="2988203480" sldId="808"/>
            <ac:picMk id="157" creationId="{ADA38125-F393-4749-A7E5-D8500AD0E241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68" creationId="{6D6684CF-592A-42B9-8C97-BDA342399DE0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69" creationId="{AEB14EE0-4E26-4E2A-98FE-9C68D66A9B45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70" creationId="{06A6E9A1-E4C2-4390-895D-F3DEB204C721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71" creationId="{C7EC04A7-CF31-4B05-950F-C54A064C9EA8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72" creationId="{7B9162B6-81FC-477D-83D7-5AABD2481370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73" creationId="{3A595BA7-9D14-4106-BEAE-919C1450CFE9}"/>
          </ac:picMkLst>
        </pc:picChg>
        <pc:picChg chg="del">
          <ac:chgData name="Paula Vazquez Valero" userId="80a35f83-ba07-4c48-bd51-9a1b0a985f54" providerId="ADAL" clId="{82651A1C-64C9-47C4-88D0-DB8FD9FDCAD7}" dt="2022-12-29T16:22:04.464" v="2340" actId="478"/>
          <ac:picMkLst>
            <pc:docMk/>
            <pc:sldMk cId="2988203480" sldId="808"/>
            <ac:picMk id="175" creationId="{B9263D16-200A-43CC-AAC9-EEB86B317404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76" creationId="{058FD622-CA61-478F-9581-F7D40470E69E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77" creationId="{C2B20539-4618-494E-88B2-81EC0B636075}"/>
          </ac:picMkLst>
        </pc:picChg>
        <pc:picChg chg="mod ord">
          <ac:chgData name="Paula Vazquez Valero" userId="80a35f83-ba07-4c48-bd51-9a1b0a985f54" providerId="ADAL" clId="{82651A1C-64C9-47C4-88D0-DB8FD9FDCAD7}" dt="2022-12-29T16:37:11.162" v="2715" actId="1037"/>
          <ac:picMkLst>
            <pc:docMk/>
            <pc:sldMk cId="2988203480" sldId="808"/>
            <ac:picMk id="179" creationId="{01163E42-8E48-4957-8C28-26D0CC51FCC0}"/>
          </ac:picMkLst>
        </pc:picChg>
      </pc:sldChg>
      <pc:sldChg chg="addSp delSp modSp mod delAnim modAnim">
        <pc:chgData name="Paula Vazquez Valero" userId="80a35f83-ba07-4c48-bd51-9a1b0a985f54" providerId="ADAL" clId="{82651A1C-64C9-47C4-88D0-DB8FD9FDCAD7}" dt="2022-12-29T17:33:45.769" v="3851" actId="5793"/>
        <pc:sldMkLst>
          <pc:docMk/>
          <pc:sldMk cId="3056013735" sldId="811"/>
        </pc:sldMkLst>
        <pc:spChg chg="add mod">
          <ac:chgData name="Paula Vazquez Valero" userId="80a35f83-ba07-4c48-bd51-9a1b0a985f54" providerId="ADAL" clId="{82651A1C-64C9-47C4-88D0-DB8FD9FDCAD7}" dt="2022-12-29T17:13:02.342" v="3328" actId="14100"/>
          <ac:spMkLst>
            <pc:docMk/>
            <pc:sldMk cId="3056013735" sldId="811"/>
            <ac:spMk id="3" creationId="{ED51C230-5367-45F0-C5DE-3228413799D3}"/>
          </ac:spMkLst>
        </pc:spChg>
        <pc:spChg chg="add mod">
          <ac:chgData name="Paula Vazquez Valero" userId="80a35f83-ba07-4c48-bd51-9a1b0a985f54" providerId="ADAL" clId="{82651A1C-64C9-47C4-88D0-DB8FD9FDCAD7}" dt="2022-12-29T17:12:03.870" v="3310"/>
          <ac:spMkLst>
            <pc:docMk/>
            <pc:sldMk cId="3056013735" sldId="811"/>
            <ac:spMk id="7" creationId="{AA383F89-6DAE-A574-84EF-CE1FD9BA1F2A}"/>
          </ac:spMkLst>
        </pc:spChg>
        <pc:spChg chg="add mod">
          <ac:chgData name="Paula Vazquez Valero" userId="80a35f83-ba07-4c48-bd51-9a1b0a985f54" providerId="ADAL" clId="{82651A1C-64C9-47C4-88D0-DB8FD9FDCAD7}" dt="2022-12-29T17:12:08.688" v="3312" actId="14100"/>
          <ac:spMkLst>
            <pc:docMk/>
            <pc:sldMk cId="3056013735" sldId="811"/>
            <ac:spMk id="8" creationId="{B953ACC9-04B4-F5EC-5A05-82D98C442714}"/>
          </ac:spMkLst>
        </pc:spChg>
        <pc:spChg chg="mod">
          <ac:chgData name="Paula Vazquez Valero" userId="80a35f83-ba07-4c48-bd51-9a1b0a985f54" providerId="ADAL" clId="{82651A1C-64C9-47C4-88D0-DB8FD9FDCAD7}" dt="2022-12-29T17:31:46.033" v="3793" actId="20577"/>
          <ac:spMkLst>
            <pc:docMk/>
            <pc:sldMk cId="3056013735" sldId="811"/>
            <ac:spMk id="10" creationId="{D6B8080E-4F1B-4156-B0A3-200300CFFA5C}"/>
          </ac:spMkLst>
        </pc:spChg>
        <pc:spChg chg="mod">
          <ac:chgData name="Paula Vazquez Valero" userId="80a35f83-ba07-4c48-bd51-9a1b0a985f54" providerId="ADAL" clId="{82651A1C-64C9-47C4-88D0-DB8FD9FDCAD7}" dt="2022-12-29T17:13:49.079" v="3348" actId="1076"/>
          <ac:spMkLst>
            <pc:docMk/>
            <pc:sldMk cId="3056013735" sldId="811"/>
            <ac:spMk id="14" creationId="{7BA4651C-4595-5BFF-EEF4-013460482ED6}"/>
          </ac:spMkLst>
        </pc:spChg>
        <pc:spChg chg="mod">
          <ac:chgData name="Paula Vazquez Valero" userId="80a35f83-ba07-4c48-bd51-9a1b0a985f54" providerId="ADAL" clId="{82651A1C-64C9-47C4-88D0-DB8FD9FDCAD7}" dt="2022-12-29T17:16:10.919" v="3388" actId="20577"/>
          <ac:spMkLst>
            <pc:docMk/>
            <pc:sldMk cId="3056013735" sldId="811"/>
            <ac:spMk id="25" creationId="{F15D4E24-59F2-4753-978C-A9DE22D1B0E8}"/>
          </ac:spMkLst>
        </pc:spChg>
        <pc:spChg chg="mod">
          <ac:chgData name="Paula Vazquez Valero" userId="80a35f83-ba07-4c48-bd51-9a1b0a985f54" providerId="ADAL" clId="{82651A1C-64C9-47C4-88D0-DB8FD9FDCAD7}" dt="2022-12-29T17:13:47.097" v="3347" actId="1037"/>
          <ac:spMkLst>
            <pc:docMk/>
            <pc:sldMk cId="3056013735" sldId="811"/>
            <ac:spMk id="26" creationId="{4B477A29-6E40-4B15-8F3E-5EAE6B540F2E}"/>
          </ac:spMkLst>
        </pc:spChg>
        <pc:spChg chg="mod">
          <ac:chgData name="Paula Vazquez Valero" userId="80a35f83-ba07-4c48-bd51-9a1b0a985f54" providerId="ADAL" clId="{82651A1C-64C9-47C4-88D0-DB8FD9FDCAD7}" dt="2022-12-29T17:16:16.714" v="3392" actId="20577"/>
          <ac:spMkLst>
            <pc:docMk/>
            <pc:sldMk cId="3056013735" sldId="811"/>
            <ac:spMk id="27" creationId="{B2CE407E-DE84-426F-B3F9-579BA2782631}"/>
          </ac:spMkLst>
        </pc:spChg>
        <pc:spChg chg="mod">
          <ac:chgData name="Paula Vazquez Valero" userId="80a35f83-ba07-4c48-bd51-9a1b0a985f54" providerId="ADAL" clId="{82651A1C-64C9-47C4-88D0-DB8FD9FDCAD7}" dt="2022-12-29T17:33:45.422" v="3850" actId="5793"/>
          <ac:spMkLst>
            <pc:docMk/>
            <pc:sldMk cId="3056013735" sldId="811"/>
            <ac:spMk id="28" creationId="{01DCD2DE-D1C0-431F-A97F-5904834EE8C4}"/>
          </ac:spMkLst>
        </pc:spChg>
        <pc:spChg chg="mod">
          <ac:chgData name="Paula Vazquez Valero" userId="80a35f83-ba07-4c48-bd51-9a1b0a985f54" providerId="ADAL" clId="{82651A1C-64C9-47C4-88D0-DB8FD9FDCAD7}" dt="2022-12-29T17:33:42.402" v="3844" actId="5793"/>
          <ac:spMkLst>
            <pc:docMk/>
            <pc:sldMk cId="3056013735" sldId="811"/>
            <ac:spMk id="29" creationId="{45F55AF0-6708-4527-8658-B2BD0E5CC5CC}"/>
          </ac:spMkLst>
        </pc:spChg>
        <pc:spChg chg="mod">
          <ac:chgData name="Paula Vazquez Valero" userId="80a35f83-ba07-4c48-bd51-9a1b0a985f54" providerId="ADAL" clId="{82651A1C-64C9-47C4-88D0-DB8FD9FDCAD7}" dt="2022-12-29T17:33:43.994" v="3847" actId="5793"/>
          <ac:spMkLst>
            <pc:docMk/>
            <pc:sldMk cId="3056013735" sldId="811"/>
            <ac:spMk id="30" creationId="{476D68C3-FC68-4C6C-8A5F-52C31FD49D11}"/>
          </ac:spMkLst>
        </pc:spChg>
        <pc:spChg chg="del mod">
          <ac:chgData name="Paula Vazquez Valero" userId="80a35f83-ba07-4c48-bd51-9a1b0a985f54" providerId="ADAL" clId="{82651A1C-64C9-47C4-88D0-DB8FD9FDCAD7}" dt="2022-12-29T17:31:44.644" v="3789" actId="478"/>
          <ac:spMkLst>
            <pc:docMk/>
            <pc:sldMk cId="3056013735" sldId="811"/>
            <ac:spMk id="31" creationId="{A4C13AAD-8092-4642-9350-143867D76CD4}"/>
          </ac:spMkLst>
        </pc:spChg>
        <pc:spChg chg="del">
          <ac:chgData name="Paula Vazquez Valero" userId="80a35f83-ba07-4c48-bd51-9a1b0a985f54" providerId="ADAL" clId="{82651A1C-64C9-47C4-88D0-DB8FD9FDCAD7}" dt="2022-12-29T17:12:03.571" v="3309" actId="478"/>
          <ac:spMkLst>
            <pc:docMk/>
            <pc:sldMk cId="3056013735" sldId="811"/>
            <ac:spMk id="32" creationId="{A9AF44B7-60F9-414C-8625-CAAFB62B58EB}"/>
          </ac:spMkLst>
        </pc:spChg>
        <pc:grpChg chg="add del mod">
          <ac:chgData name="Paula Vazquez Valero" userId="80a35f83-ba07-4c48-bd51-9a1b0a985f54" providerId="ADAL" clId="{82651A1C-64C9-47C4-88D0-DB8FD9FDCAD7}" dt="2022-12-29T17:14:19.592" v="3357" actId="478"/>
          <ac:grpSpMkLst>
            <pc:docMk/>
            <pc:sldMk cId="3056013735" sldId="811"/>
            <ac:grpSpMk id="12" creationId="{52F6D8DF-7110-97C3-5101-32400C9EBCDC}"/>
          </ac:grpSpMkLst>
        </pc:grpChg>
        <pc:picChg chg="add mod">
          <ac:chgData name="Paula Vazquez Valero" userId="80a35f83-ba07-4c48-bd51-9a1b0a985f54" providerId="ADAL" clId="{82651A1C-64C9-47C4-88D0-DB8FD9FDCAD7}" dt="2022-12-29T17:15:43.357" v="3382" actId="1076"/>
          <ac:picMkLst>
            <pc:docMk/>
            <pc:sldMk cId="3056013735" sldId="811"/>
            <ac:picMk id="4" creationId="{A7677784-417B-04EF-CB92-70CEC6DEEF68}"/>
          </ac:picMkLst>
        </pc:picChg>
        <pc:picChg chg="add mod">
          <ac:chgData name="Paula Vazquez Valero" userId="80a35f83-ba07-4c48-bd51-9a1b0a985f54" providerId="ADAL" clId="{82651A1C-64C9-47C4-88D0-DB8FD9FDCAD7}" dt="2022-12-29T17:12:03.870" v="3310"/>
          <ac:picMkLst>
            <pc:docMk/>
            <pc:sldMk cId="3056013735" sldId="811"/>
            <ac:picMk id="5" creationId="{2C3AA195-EC7E-1A02-C972-81083DFA5AB3}"/>
          </ac:picMkLst>
        </pc:picChg>
        <pc:picChg chg="add del mod">
          <ac:chgData name="Paula Vazquez Valero" userId="80a35f83-ba07-4c48-bd51-9a1b0a985f54" providerId="ADAL" clId="{82651A1C-64C9-47C4-88D0-DB8FD9FDCAD7}" dt="2022-12-29T17:14:51.747" v="3372" actId="478"/>
          <ac:picMkLst>
            <pc:docMk/>
            <pc:sldMk cId="3056013735" sldId="811"/>
            <ac:picMk id="9" creationId="{4B17F2C5-0065-14E6-6943-D2179EAE4CE8}"/>
          </ac:picMkLst>
        </pc:picChg>
        <pc:picChg chg="mod">
          <ac:chgData name="Paula Vazquez Valero" userId="80a35f83-ba07-4c48-bd51-9a1b0a985f54" providerId="ADAL" clId="{82651A1C-64C9-47C4-88D0-DB8FD9FDCAD7}" dt="2022-12-29T17:13:49.079" v="3348" actId="1076"/>
          <ac:picMkLst>
            <pc:docMk/>
            <pc:sldMk cId="3056013735" sldId="811"/>
            <ac:picMk id="13" creationId="{BDB99BE5-5823-419E-C491-117568877D93}"/>
          </ac:picMkLst>
        </pc:picChg>
        <pc:picChg chg="add mod">
          <ac:chgData name="Paula Vazquez Valero" userId="80a35f83-ba07-4c48-bd51-9a1b0a985f54" providerId="ADAL" clId="{82651A1C-64C9-47C4-88D0-DB8FD9FDCAD7}" dt="2022-12-29T17:15:35.830" v="3380" actId="1076"/>
          <ac:picMkLst>
            <pc:docMk/>
            <pc:sldMk cId="3056013735" sldId="811"/>
            <ac:picMk id="15" creationId="{D836F534-BE23-39A6-C9F3-A4C1328E3E37}"/>
          </ac:picMkLst>
        </pc:picChg>
        <pc:picChg chg="add mod">
          <ac:chgData name="Paula Vazquez Valero" userId="80a35f83-ba07-4c48-bd51-9a1b0a985f54" providerId="ADAL" clId="{82651A1C-64C9-47C4-88D0-DB8FD9FDCAD7}" dt="2022-12-29T17:14:37.241" v="3370" actId="1036"/>
          <ac:picMkLst>
            <pc:docMk/>
            <pc:sldMk cId="3056013735" sldId="811"/>
            <ac:picMk id="16" creationId="{B1AEC82D-86B3-C389-663B-DE7A160DDB5E}"/>
          </ac:picMkLst>
        </pc:picChg>
        <pc:picChg chg="del">
          <ac:chgData name="Paula Vazquez Valero" userId="80a35f83-ba07-4c48-bd51-9a1b0a985f54" providerId="ADAL" clId="{82651A1C-64C9-47C4-88D0-DB8FD9FDCAD7}" dt="2022-12-29T17:12:03.571" v="3309" actId="478"/>
          <ac:picMkLst>
            <pc:docMk/>
            <pc:sldMk cId="3056013735" sldId="811"/>
            <ac:picMk id="33" creationId="{D49F0D7D-259A-42BB-B965-AF5987403977}"/>
          </ac:picMkLst>
        </pc:picChg>
        <pc:picChg chg="del">
          <ac:chgData name="Paula Vazquez Valero" userId="80a35f83-ba07-4c48-bd51-9a1b0a985f54" providerId="ADAL" clId="{82651A1C-64C9-47C4-88D0-DB8FD9FDCAD7}" dt="2022-12-29T17:06:27.087" v="3261" actId="478"/>
          <ac:picMkLst>
            <pc:docMk/>
            <pc:sldMk cId="3056013735" sldId="811"/>
            <ac:picMk id="6146" creationId="{F3A09821-B7AA-40C8-A4A5-5967DA9A8034}"/>
          </ac:picMkLst>
        </pc:picChg>
        <pc:picChg chg="del">
          <ac:chgData name="Paula Vazquez Valero" userId="80a35f83-ba07-4c48-bd51-9a1b0a985f54" providerId="ADAL" clId="{82651A1C-64C9-47C4-88D0-DB8FD9FDCAD7}" dt="2022-12-29T17:06:27.087" v="3261" actId="478"/>
          <ac:picMkLst>
            <pc:docMk/>
            <pc:sldMk cId="3056013735" sldId="811"/>
            <ac:picMk id="6148" creationId="{D6200778-2FD3-42F9-9D08-E69132EB595C}"/>
          </ac:picMkLst>
        </pc:picChg>
        <pc:picChg chg="del">
          <ac:chgData name="Paula Vazquez Valero" userId="80a35f83-ba07-4c48-bd51-9a1b0a985f54" providerId="ADAL" clId="{82651A1C-64C9-47C4-88D0-DB8FD9FDCAD7}" dt="2022-12-29T17:06:27.087" v="3261" actId="478"/>
          <ac:picMkLst>
            <pc:docMk/>
            <pc:sldMk cId="3056013735" sldId="811"/>
            <ac:picMk id="6150" creationId="{2086D2B1-AC8F-478B-87FD-EB04D06E4EFF}"/>
          </ac:picMkLst>
        </pc:picChg>
        <pc:picChg chg="del">
          <ac:chgData name="Paula Vazquez Valero" userId="80a35f83-ba07-4c48-bd51-9a1b0a985f54" providerId="ADAL" clId="{82651A1C-64C9-47C4-88D0-DB8FD9FDCAD7}" dt="2022-12-29T17:06:27.087" v="3261" actId="478"/>
          <ac:picMkLst>
            <pc:docMk/>
            <pc:sldMk cId="3056013735" sldId="811"/>
            <ac:picMk id="6152" creationId="{EA0F0072-DF0B-481C-BBEC-B6FBA5FBC190}"/>
          </ac:picMkLst>
        </pc:picChg>
        <pc:picChg chg="del">
          <ac:chgData name="Paula Vazquez Valero" userId="80a35f83-ba07-4c48-bd51-9a1b0a985f54" providerId="ADAL" clId="{82651A1C-64C9-47C4-88D0-DB8FD9FDCAD7}" dt="2022-12-29T17:06:27.087" v="3261" actId="478"/>
          <ac:picMkLst>
            <pc:docMk/>
            <pc:sldMk cId="3056013735" sldId="811"/>
            <ac:picMk id="6154" creationId="{0DA7EB27-52B7-4E3F-B40C-73B1B51FC2B9}"/>
          </ac:picMkLst>
        </pc:picChg>
        <pc:picChg chg="add mod">
          <ac:chgData name="Paula Vazquez Valero" userId="80a35f83-ba07-4c48-bd51-9a1b0a985f54" providerId="ADAL" clId="{82651A1C-64C9-47C4-88D0-DB8FD9FDCAD7}" dt="2022-12-29T17:15:30.770" v="3378" actId="1076"/>
          <ac:picMkLst>
            <pc:docMk/>
            <pc:sldMk cId="3056013735" sldId="811"/>
            <ac:picMk id="12290" creationId="{0A4DDF95-CBC7-A268-E5B7-9459DC0C210B}"/>
          </ac:picMkLst>
        </pc:picChg>
        <pc:cxnChg chg="add mod">
          <ac:chgData name="Paula Vazquez Valero" userId="80a35f83-ba07-4c48-bd51-9a1b0a985f54" providerId="ADAL" clId="{82651A1C-64C9-47C4-88D0-DB8FD9FDCAD7}" dt="2022-12-29T17:31:58.751" v="3797" actId="1076"/>
          <ac:cxnSpMkLst>
            <pc:docMk/>
            <pc:sldMk cId="3056013735" sldId="811"/>
            <ac:cxnSpMk id="17" creationId="{1CD299E7-D7C9-578D-6BEA-DA83435B93C9}"/>
          </ac:cxnSpMkLst>
        </pc:cxnChg>
      </pc:sldChg>
      <pc:sldChg chg="addSp delSp modSp mod delAnim modAnim">
        <pc:chgData name="Paula Vazquez Valero" userId="80a35f83-ba07-4c48-bd51-9a1b0a985f54" providerId="ADAL" clId="{82651A1C-64C9-47C4-88D0-DB8FD9FDCAD7}" dt="2022-12-29T17:33:34.117" v="3833" actId="5793"/>
        <pc:sldMkLst>
          <pc:docMk/>
          <pc:sldMk cId="1301163599" sldId="812"/>
        </pc:sldMkLst>
        <pc:spChg chg="add del mod">
          <ac:chgData name="Paula Vazquez Valero" userId="80a35f83-ba07-4c48-bd51-9a1b0a985f54" providerId="ADAL" clId="{82651A1C-64C9-47C4-88D0-DB8FD9FDCAD7}" dt="2022-12-29T17:12:28.110" v="3315" actId="478"/>
          <ac:spMkLst>
            <pc:docMk/>
            <pc:sldMk cId="1301163599" sldId="812"/>
            <ac:spMk id="9" creationId="{ACABA6DB-3998-73B9-1ED6-B162E294324A}"/>
          </ac:spMkLst>
        </pc:spChg>
        <pc:spChg chg="mod">
          <ac:chgData name="Paula Vazquez Valero" userId="80a35f83-ba07-4c48-bd51-9a1b0a985f54" providerId="ADAL" clId="{82651A1C-64C9-47C4-88D0-DB8FD9FDCAD7}" dt="2022-12-29T17:30:42.389" v="3763" actId="20577"/>
          <ac:spMkLst>
            <pc:docMk/>
            <pc:sldMk cId="1301163599" sldId="812"/>
            <ac:spMk id="10" creationId="{D6B8080E-4F1B-4156-B0A3-200300CFFA5C}"/>
          </ac:spMkLst>
        </pc:spChg>
        <pc:spChg chg="add mod">
          <ac:chgData name="Paula Vazquez Valero" userId="80a35f83-ba07-4c48-bd51-9a1b0a985f54" providerId="ADAL" clId="{82651A1C-64C9-47C4-88D0-DB8FD9FDCAD7}" dt="2022-12-29T16:57:18.712" v="3144" actId="20577"/>
          <ac:spMkLst>
            <pc:docMk/>
            <pc:sldMk cId="1301163599" sldId="812"/>
            <ac:spMk id="12" creationId="{DFE6A5C5-EFED-82F6-D317-9972AA0DC644}"/>
          </ac:spMkLst>
        </pc:spChg>
        <pc:spChg chg="add mod">
          <ac:chgData name="Paula Vazquez Valero" userId="80a35f83-ba07-4c48-bd51-9a1b0a985f54" providerId="ADAL" clId="{82651A1C-64C9-47C4-88D0-DB8FD9FDCAD7}" dt="2022-12-29T17:02:17.524" v="3181" actId="1076"/>
          <ac:spMkLst>
            <pc:docMk/>
            <pc:sldMk cId="1301163599" sldId="812"/>
            <ac:spMk id="13" creationId="{CF39737C-AB54-35B4-4EEA-131C5B9B8383}"/>
          </ac:spMkLst>
        </pc:spChg>
        <pc:spChg chg="add del mod">
          <ac:chgData name="Paula Vazquez Valero" userId="80a35f83-ba07-4c48-bd51-9a1b0a985f54" providerId="ADAL" clId="{82651A1C-64C9-47C4-88D0-DB8FD9FDCAD7}" dt="2022-12-29T17:12:34.165" v="3321"/>
          <ac:spMkLst>
            <pc:docMk/>
            <pc:sldMk cId="1301163599" sldId="812"/>
            <ac:spMk id="16" creationId="{310111E1-8C35-D65C-272A-69FCD5ACA4B5}"/>
          </ac:spMkLst>
        </pc:spChg>
        <pc:spChg chg="add del mod">
          <ac:chgData name="Paula Vazquez Valero" userId="80a35f83-ba07-4c48-bd51-9a1b0a985f54" providerId="ADAL" clId="{82651A1C-64C9-47C4-88D0-DB8FD9FDCAD7}" dt="2022-12-29T17:12:34.165" v="3321"/>
          <ac:spMkLst>
            <pc:docMk/>
            <pc:sldMk cId="1301163599" sldId="812"/>
            <ac:spMk id="19" creationId="{B04FF318-AF37-17A2-A043-20A995734C65}"/>
          </ac:spMkLst>
        </pc:spChg>
        <pc:spChg chg="add mod">
          <ac:chgData name="Paula Vazquez Valero" userId="80a35f83-ba07-4c48-bd51-9a1b0a985f54" providerId="ADAL" clId="{82651A1C-64C9-47C4-88D0-DB8FD9FDCAD7}" dt="2022-12-29T17:12:42.985" v="3322"/>
          <ac:spMkLst>
            <pc:docMk/>
            <pc:sldMk cId="1301163599" sldId="812"/>
            <ac:spMk id="20" creationId="{423D3149-E39B-7599-66A0-E60A45485F74}"/>
          </ac:spMkLst>
        </pc:spChg>
        <pc:spChg chg="mod">
          <ac:chgData name="Paula Vazquez Valero" userId="80a35f83-ba07-4c48-bd51-9a1b0a985f54" providerId="ADAL" clId="{82651A1C-64C9-47C4-88D0-DB8FD9FDCAD7}" dt="2022-12-29T17:04:06.048" v="3217" actId="20577"/>
          <ac:spMkLst>
            <pc:docMk/>
            <pc:sldMk cId="1301163599" sldId="812"/>
            <ac:spMk id="26" creationId="{4B477A29-6E40-4B15-8F3E-5EAE6B540F2E}"/>
          </ac:spMkLst>
        </pc:spChg>
        <pc:spChg chg="mod">
          <ac:chgData name="Paula Vazquez Valero" userId="80a35f83-ba07-4c48-bd51-9a1b0a985f54" providerId="ADAL" clId="{82651A1C-64C9-47C4-88D0-DB8FD9FDCAD7}" dt="2022-12-29T17:04:00.443" v="3213" actId="20577"/>
          <ac:spMkLst>
            <pc:docMk/>
            <pc:sldMk cId="1301163599" sldId="812"/>
            <ac:spMk id="27" creationId="{B2CE407E-DE84-426F-B3F9-579BA2782631}"/>
          </ac:spMkLst>
        </pc:spChg>
        <pc:spChg chg="mod">
          <ac:chgData name="Paula Vazquez Valero" userId="80a35f83-ba07-4c48-bd51-9a1b0a985f54" providerId="ADAL" clId="{82651A1C-64C9-47C4-88D0-DB8FD9FDCAD7}" dt="2022-12-29T17:33:32.016" v="3829" actId="5793"/>
          <ac:spMkLst>
            <pc:docMk/>
            <pc:sldMk cId="1301163599" sldId="812"/>
            <ac:spMk id="28" creationId="{01DCD2DE-D1C0-431F-A97F-5904834EE8C4}"/>
          </ac:spMkLst>
        </pc:spChg>
        <pc:spChg chg="mod">
          <ac:chgData name="Paula Vazquez Valero" userId="80a35f83-ba07-4c48-bd51-9a1b0a985f54" providerId="ADAL" clId="{82651A1C-64C9-47C4-88D0-DB8FD9FDCAD7}" dt="2022-12-29T17:33:29.623" v="3826" actId="5793"/>
          <ac:spMkLst>
            <pc:docMk/>
            <pc:sldMk cId="1301163599" sldId="812"/>
            <ac:spMk id="29" creationId="{45F55AF0-6708-4527-8658-B2BD0E5CC5CC}"/>
          </ac:spMkLst>
        </pc:spChg>
        <pc:spChg chg="mod">
          <ac:chgData name="Paula Vazquez Valero" userId="80a35f83-ba07-4c48-bd51-9a1b0a985f54" providerId="ADAL" clId="{82651A1C-64C9-47C4-88D0-DB8FD9FDCAD7}" dt="2022-12-29T17:33:33.679" v="3832" actId="5793"/>
          <ac:spMkLst>
            <pc:docMk/>
            <pc:sldMk cId="1301163599" sldId="812"/>
            <ac:spMk id="30" creationId="{476D68C3-FC68-4C6C-8A5F-52C31FD49D11}"/>
          </ac:spMkLst>
        </pc:spChg>
        <pc:spChg chg="del mod">
          <ac:chgData name="Paula Vazquez Valero" userId="80a35f83-ba07-4c48-bd51-9a1b0a985f54" providerId="ADAL" clId="{82651A1C-64C9-47C4-88D0-DB8FD9FDCAD7}" dt="2022-12-29T17:30:41.083" v="3758" actId="478"/>
          <ac:spMkLst>
            <pc:docMk/>
            <pc:sldMk cId="1301163599" sldId="812"/>
            <ac:spMk id="31" creationId="{A4C13AAD-8092-4642-9350-143867D76CD4}"/>
          </ac:spMkLst>
        </pc:spChg>
        <pc:spChg chg="del">
          <ac:chgData name="Paula Vazquez Valero" userId="80a35f83-ba07-4c48-bd51-9a1b0a985f54" providerId="ADAL" clId="{82651A1C-64C9-47C4-88D0-DB8FD9FDCAD7}" dt="2022-12-29T16:57:16.337" v="3142" actId="478"/>
          <ac:spMkLst>
            <pc:docMk/>
            <pc:sldMk cId="1301163599" sldId="812"/>
            <ac:spMk id="32" creationId="{A9AF44B7-60F9-414C-8625-CAAFB62B58EB}"/>
          </ac:spMkLst>
        </pc:spChg>
        <pc:grpChg chg="add mod">
          <ac:chgData name="Paula Vazquez Valero" userId="80a35f83-ba07-4c48-bd51-9a1b0a985f54" providerId="ADAL" clId="{82651A1C-64C9-47C4-88D0-DB8FD9FDCAD7}" dt="2022-12-29T17:02:17.524" v="3181" actId="1076"/>
          <ac:grpSpMkLst>
            <pc:docMk/>
            <pc:sldMk cId="1301163599" sldId="812"/>
            <ac:grpSpMk id="14" creationId="{EF6DB203-7DA6-7339-EEE9-EEA56192EEE4}"/>
          </ac:grpSpMkLst>
        </pc:grpChg>
        <pc:picChg chg="add mod">
          <ac:chgData name="Paula Vazquez Valero" userId="80a35f83-ba07-4c48-bd51-9a1b0a985f54" providerId="ADAL" clId="{82651A1C-64C9-47C4-88D0-DB8FD9FDCAD7}" dt="2022-12-29T16:57:07.164" v="3141" actId="1076"/>
          <ac:picMkLst>
            <pc:docMk/>
            <pc:sldMk cId="1301163599" sldId="812"/>
            <ac:picMk id="3" creationId="{24D62499-C72A-AC1C-BEC3-FD7A12AF86B9}"/>
          </ac:picMkLst>
        </pc:picChg>
        <pc:picChg chg="del">
          <ac:chgData name="Paula Vazquez Valero" userId="80a35f83-ba07-4c48-bd51-9a1b0a985f54" providerId="ADAL" clId="{82651A1C-64C9-47C4-88D0-DB8FD9FDCAD7}" dt="2022-12-29T16:57:25.278" v="3145" actId="478"/>
          <ac:picMkLst>
            <pc:docMk/>
            <pc:sldMk cId="1301163599" sldId="812"/>
            <ac:picMk id="4" creationId="{6BABDA06-3D8E-4CFF-88A7-9447A79902FB}"/>
          </ac:picMkLst>
        </pc:picChg>
        <pc:picChg chg="add del mod">
          <ac:chgData name="Paula Vazquez Valero" userId="80a35f83-ba07-4c48-bd51-9a1b0a985f54" providerId="ADAL" clId="{82651A1C-64C9-47C4-88D0-DB8FD9FDCAD7}" dt="2022-12-29T16:59:11.901" v="3165" actId="478"/>
          <ac:picMkLst>
            <pc:docMk/>
            <pc:sldMk cId="1301163599" sldId="812"/>
            <ac:picMk id="5" creationId="{3410CCA4-0996-A4C9-AC61-1D59CB79E081}"/>
          </ac:picMkLst>
        </pc:picChg>
        <pc:picChg chg="add mod">
          <ac:chgData name="Paula Vazquez Valero" userId="80a35f83-ba07-4c48-bd51-9a1b0a985f54" providerId="ADAL" clId="{82651A1C-64C9-47C4-88D0-DB8FD9FDCAD7}" dt="2022-12-29T17:01:31.313" v="3174"/>
          <ac:picMkLst>
            <pc:docMk/>
            <pc:sldMk cId="1301163599" sldId="812"/>
            <ac:picMk id="7" creationId="{E214E4CC-1FB7-3A94-7A80-6DD462DED76F}"/>
          </ac:picMkLst>
        </pc:picChg>
        <pc:picChg chg="add mod">
          <ac:chgData name="Paula Vazquez Valero" userId="80a35f83-ba07-4c48-bd51-9a1b0a985f54" providerId="ADAL" clId="{82651A1C-64C9-47C4-88D0-DB8FD9FDCAD7}" dt="2022-12-29T16:57:16.727" v="3143"/>
          <ac:picMkLst>
            <pc:docMk/>
            <pc:sldMk cId="1301163599" sldId="812"/>
            <ac:picMk id="8" creationId="{AC5DE2C1-A251-2575-3CDC-6F5B6AE5AEAF}"/>
          </ac:picMkLst>
        </pc:picChg>
        <pc:picChg chg="add del mod">
          <ac:chgData name="Paula Vazquez Valero" userId="80a35f83-ba07-4c48-bd51-9a1b0a985f54" providerId="ADAL" clId="{82651A1C-64C9-47C4-88D0-DB8FD9FDCAD7}" dt="2022-12-29T17:12:34.165" v="3321"/>
          <ac:picMkLst>
            <pc:docMk/>
            <pc:sldMk cId="1301163599" sldId="812"/>
            <ac:picMk id="15" creationId="{27466276-3B0C-F280-A7FB-624535A843B3}"/>
          </ac:picMkLst>
        </pc:picChg>
        <pc:picChg chg="del">
          <ac:chgData name="Paula Vazquez Valero" userId="80a35f83-ba07-4c48-bd51-9a1b0a985f54" providerId="ADAL" clId="{82651A1C-64C9-47C4-88D0-DB8FD9FDCAD7}" dt="2022-12-29T16:57:16.337" v="3142" actId="478"/>
          <ac:picMkLst>
            <pc:docMk/>
            <pc:sldMk cId="1301163599" sldId="812"/>
            <ac:picMk id="33" creationId="{D49F0D7D-259A-42BB-B965-AF5987403977}"/>
          </ac:picMkLst>
        </pc:picChg>
        <pc:picChg chg="add del mod">
          <ac:chgData name="Paula Vazquez Valero" userId="80a35f83-ba07-4c48-bd51-9a1b0a985f54" providerId="ADAL" clId="{82651A1C-64C9-47C4-88D0-DB8FD9FDCAD7}" dt="2022-12-29T17:02:33.159" v="3190" actId="478"/>
          <ac:picMkLst>
            <pc:docMk/>
            <pc:sldMk cId="1301163599" sldId="812"/>
            <ac:picMk id="10242" creationId="{02E31863-CC2E-ED44-A0E6-1CF5EA1A531A}"/>
          </ac:picMkLst>
        </pc:picChg>
        <pc:picChg chg="add mod">
          <ac:chgData name="Paula Vazquez Valero" userId="80a35f83-ba07-4c48-bd51-9a1b0a985f54" providerId="ADAL" clId="{82651A1C-64C9-47C4-88D0-DB8FD9FDCAD7}" dt="2022-12-29T17:02:35.551" v="3191" actId="1076"/>
          <ac:picMkLst>
            <pc:docMk/>
            <pc:sldMk cId="1301163599" sldId="812"/>
            <ac:picMk id="10244" creationId="{D1741BB8-1CA3-32F5-E88F-60D02267A578}"/>
          </ac:picMkLst>
        </pc:picChg>
        <pc:picChg chg="add mod">
          <ac:chgData name="Paula Vazquez Valero" userId="80a35f83-ba07-4c48-bd51-9a1b0a985f54" providerId="ADAL" clId="{82651A1C-64C9-47C4-88D0-DB8FD9FDCAD7}" dt="2022-12-29T17:02:17.524" v="3181" actId="1076"/>
          <ac:picMkLst>
            <pc:docMk/>
            <pc:sldMk cId="1301163599" sldId="812"/>
            <ac:picMk id="10246" creationId="{4875738E-DAA3-C634-CB1F-0B5051047005}"/>
          </ac:picMkLst>
        </pc:picChg>
        <pc:picChg chg="add mod">
          <ac:chgData name="Paula Vazquez Valero" userId="80a35f83-ba07-4c48-bd51-9a1b0a985f54" providerId="ADAL" clId="{82651A1C-64C9-47C4-88D0-DB8FD9FDCAD7}" dt="2022-12-29T17:03:25.314" v="3194"/>
          <ac:picMkLst>
            <pc:docMk/>
            <pc:sldMk cId="1301163599" sldId="812"/>
            <ac:picMk id="10248" creationId="{CBCCBD8B-A808-0678-5A24-099040E81A6B}"/>
          </ac:picMkLst>
        </pc:picChg>
        <pc:picChg chg="add mod">
          <ac:chgData name="Paula Vazquez Valero" userId="80a35f83-ba07-4c48-bd51-9a1b0a985f54" providerId="ADAL" clId="{82651A1C-64C9-47C4-88D0-DB8FD9FDCAD7}" dt="2022-12-29T17:02:37.331" v="3192" actId="1076"/>
          <ac:picMkLst>
            <pc:docMk/>
            <pc:sldMk cId="1301163599" sldId="812"/>
            <ac:picMk id="10250" creationId="{50B1E59E-31F3-2B9B-EFE8-F96D4EA086FB}"/>
          </ac:picMkLst>
        </pc:picChg>
        <pc:picChg chg="add mod">
          <ac:chgData name="Paula Vazquez Valero" userId="80a35f83-ba07-4c48-bd51-9a1b0a985f54" providerId="ADAL" clId="{82651A1C-64C9-47C4-88D0-DB8FD9FDCAD7}" dt="2022-12-29T17:02:16.047" v="3180" actId="1076"/>
          <ac:picMkLst>
            <pc:docMk/>
            <pc:sldMk cId="1301163599" sldId="812"/>
            <ac:picMk id="10252" creationId="{D68C15A0-8CE4-5515-113D-786E2FA43C75}"/>
          </ac:picMkLst>
        </pc:picChg>
        <pc:picChg chg="add mod">
          <ac:chgData name="Paula Vazquez Valero" userId="80a35f83-ba07-4c48-bd51-9a1b0a985f54" providerId="ADAL" clId="{82651A1C-64C9-47C4-88D0-DB8FD9FDCAD7}" dt="2022-12-29T17:03:53.467" v="3208" actId="1076"/>
          <ac:picMkLst>
            <pc:docMk/>
            <pc:sldMk cId="1301163599" sldId="812"/>
            <ac:picMk id="10254" creationId="{E446EE6D-B88E-5CE9-D41C-2303B1E7128C}"/>
          </ac:picMkLst>
        </pc:picChg>
        <pc:cxnChg chg="add mod">
          <ac:chgData name="Paula Vazquez Valero" userId="80a35f83-ba07-4c48-bd51-9a1b0a985f54" providerId="ADAL" clId="{82651A1C-64C9-47C4-88D0-DB8FD9FDCAD7}" dt="2022-12-29T17:31:10.499" v="3771" actId="1076"/>
          <ac:cxnSpMkLst>
            <pc:docMk/>
            <pc:sldMk cId="1301163599" sldId="812"/>
            <ac:cxnSpMk id="21" creationId="{E889771A-356C-2765-1F6B-CF25ADBD1C0F}"/>
          </ac:cxnSpMkLst>
        </pc:cxnChg>
      </pc:sldChg>
      <pc:sldChg chg="addSp delSp modSp mod delAnim modAnim">
        <pc:chgData name="Paula Vazquez Valero" userId="80a35f83-ba07-4c48-bd51-9a1b0a985f54" providerId="ADAL" clId="{82651A1C-64C9-47C4-88D0-DB8FD9FDCAD7}" dt="2022-12-29T17:33:40.421" v="3842" actId="5793"/>
        <pc:sldMkLst>
          <pc:docMk/>
          <pc:sldMk cId="2016322477" sldId="813"/>
        </pc:sldMkLst>
        <pc:spChg chg="del">
          <ac:chgData name="Paula Vazquez Valero" userId="80a35f83-ba07-4c48-bd51-9a1b0a985f54" providerId="ADAL" clId="{82651A1C-64C9-47C4-88D0-DB8FD9FDCAD7}" dt="2022-12-29T17:06:32.838" v="3263" actId="478"/>
          <ac:spMkLst>
            <pc:docMk/>
            <pc:sldMk cId="2016322477" sldId="813"/>
            <ac:spMk id="3" creationId="{15ED7EE1-F340-4D13-9DB0-CA4E394EF205}"/>
          </ac:spMkLst>
        </pc:spChg>
        <pc:spChg chg="add mod">
          <ac:chgData name="Paula Vazquez Valero" userId="80a35f83-ba07-4c48-bd51-9a1b0a985f54" providerId="ADAL" clId="{82651A1C-64C9-47C4-88D0-DB8FD9FDCAD7}" dt="2022-12-29T17:05:02.670" v="3244"/>
          <ac:spMkLst>
            <pc:docMk/>
            <pc:sldMk cId="2016322477" sldId="813"/>
            <ac:spMk id="5" creationId="{FBBB026A-3E8B-C18D-1586-7F9487B5F70D}"/>
          </ac:spMkLst>
        </pc:spChg>
        <pc:spChg chg="add mod">
          <ac:chgData name="Paula Vazquez Valero" userId="80a35f83-ba07-4c48-bd51-9a1b0a985f54" providerId="ADAL" clId="{82651A1C-64C9-47C4-88D0-DB8FD9FDCAD7}" dt="2022-12-29T17:11:57.049" v="3308" actId="20577"/>
          <ac:spMkLst>
            <pc:docMk/>
            <pc:sldMk cId="2016322477" sldId="813"/>
            <ac:spMk id="7" creationId="{1DB302E9-F6F4-FB30-5E56-25DF8B6044F5}"/>
          </ac:spMkLst>
        </pc:spChg>
        <pc:spChg chg="mod">
          <ac:chgData name="Paula Vazquez Valero" userId="80a35f83-ba07-4c48-bd51-9a1b0a985f54" providerId="ADAL" clId="{82651A1C-64C9-47C4-88D0-DB8FD9FDCAD7}" dt="2022-12-29T17:31:21.802" v="3783" actId="20577"/>
          <ac:spMkLst>
            <pc:docMk/>
            <pc:sldMk cId="2016322477" sldId="813"/>
            <ac:spMk id="10" creationId="{D6B8080E-4F1B-4156-B0A3-200300CFFA5C}"/>
          </ac:spMkLst>
        </pc:spChg>
        <pc:spChg chg="del">
          <ac:chgData name="Paula Vazquez Valero" userId="80a35f83-ba07-4c48-bd51-9a1b0a985f54" providerId="ADAL" clId="{82651A1C-64C9-47C4-88D0-DB8FD9FDCAD7}" dt="2022-12-29T17:06:32.838" v="3263" actId="478"/>
          <ac:spMkLst>
            <pc:docMk/>
            <pc:sldMk cId="2016322477" sldId="813"/>
            <ac:spMk id="18" creationId="{31F662B6-C1C4-4777-928F-C209352F0EAD}"/>
          </ac:spMkLst>
        </pc:spChg>
        <pc:spChg chg="del">
          <ac:chgData name="Paula Vazquez Valero" userId="80a35f83-ba07-4c48-bd51-9a1b0a985f54" providerId="ADAL" clId="{82651A1C-64C9-47C4-88D0-DB8FD9FDCAD7}" dt="2022-12-29T17:06:32.838" v="3263" actId="478"/>
          <ac:spMkLst>
            <pc:docMk/>
            <pc:sldMk cId="2016322477" sldId="813"/>
            <ac:spMk id="19" creationId="{26BC36A5-37D9-4B44-BAA8-E8C95F835D07}"/>
          </ac:spMkLst>
        </pc:spChg>
        <pc:spChg chg="del mod">
          <ac:chgData name="Paula Vazquez Valero" userId="80a35f83-ba07-4c48-bd51-9a1b0a985f54" providerId="ADAL" clId="{82651A1C-64C9-47C4-88D0-DB8FD9FDCAD7}" dt="2022-12-29T17:06:29.998" v="3262" actId="478"/>
          <ac:spMkLst>
            <pc:docMk/>
            <pc:sldMk cId="2016322477" sldId="813"/>
            <ac:spMk id="21" creationId="{D28368A9-503F-4F4C-A446-1E5A3CDE9719}"/>
          </ac:spMkLst>
        </pc:spChg>
        <pc:spChg chg="mod">
          <ac:chgData name="Paula Vazquez Valero" userId="80a35f83-ba07-4c48-bd51-9a1b0a985f54" providerId="ADAL" clId="{82651A1C-64C9-47C4-88D0-DB8FD9FDCAD7}" dt="2022-12-29T17:08:05.501" v="3304" actId="20577"/>
          <ac:spMkLst>
            <pc:docMk/>
            <pc:sldMk cId="2016322477" sldId="813"/>
            <ac:spMk id="26" creationId="{4B477A29-6E40-4B15-8F3E-5EAE6B540F2E}"/>
          </ac:spMkLst>
        </pc:spChg>
        <pc:spChg chg="mod">
          <ac:chgData name="Paula Vazquez Valero" userId="80a35f83-ba07-4c48-bd51-9a1b0a985f54" providerId="ADAL" clId="{82651A1C-64C9-47C4-88D0-DB8FD9FDCAD7}" dt="2022-12-29T17:33:38.587" v="3838" actId="5793"/>
          <ac:spMkLst>
            <pc:docMk/>
            <pc:sldMk cId="2016322477" sldId="813"/>
            <ac:spMk id="28" creationId="{01DCD2DE-D1C0-431F-A97F-5904834EE8C4}"/>
          </ac:spMkLst>
        </pc:spChg>
        <pc:spChg chg="mod">
          <ac:chgData name="Paula Vazquez Valero" userId="80a35f83-ba07-4c48-bd51-9a1b0a985f54" providerId="ADAL" clId="{82651A1C-64C9-47C4-88D0-DB8FD9FDCAD7}" dt="2022-12-29T17:33:37.126" v="3835" actId="5793"/>
          <ac:spMkLst>
            <pc:docMk/>
            <pc:sldMk cId="2016322477" sldId="813"/>
            <ac:spMk id="29" creationId="{45F55AF0-6708-4527-8658-B2BD0E5CC5CC}"/>
          </ac:spMkLst>
        </pc:spChg>
        <pc:spChg chg="mod">
          <ac:chgData name="Paula Vazquez Valero" userId="80a35f83-ba07-4c48-bd51-9a1b0a985f54" providerId="ADAL" clId="{82651A1C-64C9-47C4-88D0-DB8FD9FDCAD7}" dt="2022-12-29T17:33:39.964" v="3841" actId="5793"/>
          <ac:spMkLst>
            <pc:docMk/>
            <pc:sldMk cId="2016322477" sldId="813"/>
            <ac:spMk id="30" creationId="{476D68C3-FC68-4C6C-8A5F-52C31FD49D11}"/>
          </ac:spMkLst>
        </pc:spChg>
        <pc:spChg chg="del mod">
          <ac:chgData name="Paula Vazquez Valero" userId="80a35f83-ba07-4c48-bd51-9a1b0a985f54" providerId="ADAL" clId="{82651A1C-64C9-47C4-88D0-DB8FD9FDCAD7}" dt="2022-12-29T17:31:19.565" v="3773" actId="478"/>
          <ac:spMkLst>
            <pc:docMk/>
            <pc:sldMk cId="2016322477" sldId="813"/>
            <ac:spMk id="31" creationId="{A4C13AAD-8092-4642-9350-143867D76CD4}"/>
          </ac:spMkLst>
        </pc:spChg>
        <pc:spChg chg="del mod">
          <ac:chgData name="Paula Vazquez Valero" userId="80a35f83-ba07-4c48-bd51-9a1b0a985f54" providerId="ADAL" clId="{82651A1C-64C9-47C4-88D0-DB8FD9FDCAD7}" dt="2022-12-29T17:05:02.330" v="3243" actId="478"/>
          <ac:spMkLst>
            <pc:docMk/>
            <pc:sldMk cId="2016322477" sldId="813"/>
            <ac:spMk id="32" creationId="{A9AF44B7-60F9-414C-8625-CAAFB62B58EB}"/>
          </ac:spMkLst>
        </pc:spChg>
        <pc:picChg chg="add mod">
          <ac:chgData name="Paula Vazquez Valero" userId="80a35f83-ba07-4c48-bd51-9a1b0a985f54" providerId="ADAL" clId="{82651A1C-64C9-47C4-88D0-DB8FD9FDCAD7}" dt="2022-12-29T17:05:02.670" v="3244"/>
          <ac:picMkLst>
            <pc:docMk/>
            <pc:sldMk cId="2016322477" sldId="813"/>
            <ac:picMk id="4" creationId="{B0EF78D2-E478-6D16-1392-A6E2B1BEBA75}"/>
          </ac:picMkLst>
        </pc:picChg>
        <pc:picChg chg="add mod">
          <ac:chgData name="Paula Vazquez Valero" userId="80a35f83-ba07-4c48-bd51-9a1b0a985f54" providerId="ADAL" clId="{82651A1C-64C9-47C4-88D0-DB8FD9FDCAD7}" dt="2022-12-29T17:07:09.231" v="3266" actId="1076"/>
          <ac:picMkLst>
            <pc:docMk/>
            <pc:sldMk cId="2016322477" sldId="813"/>
            <ac:picMk id="8" creationId="{4A701943-3B5B-00B1-CB1B-B3743C6350CC}"/>
          </ac:picMkLst>
        </pc:picChg>
        <pc:picChg chg="del">
          <ac:chgData name="Paula Vazquez Valero" userId="80a35f83-ba07-4c48-bd51-9a1b0a985f54" providerId="ADAL" clId="{82651A1C-64C9-47C4-88D0-DB8FD9FDCAD7}" dt="2022-12-29T17:05:02.330" v="3243" actId="478"/>
          <ac:picMkLst>
            <pc:docMk/>
            <pc:sldMk cId="2016322477" sldId="813"/>
            <ac:picMk id="33" creationId="{D49F0D7D-259A-42BB-B965-AF5987403977}"/>
          </ac:picMkLst>
        </pc:picChg>
        <pc:picChg chg="add mod">
          <ac:chgData name="Paula Vazquez Valero" userId="80a35f83-ba07-4c48-bd51-9a1b0a985f54" providerId="ADAL" clId="{82651A1C-64C9-47C4-88D0-DB8FD9FDCAD7}" dt="2022-12-29T17:06:14.260" v="3254" actId="14100"/>
          <ac:picMkLst>
            <pc:docMk/>
            <pc:sldMk cId="2016322477" sldId="813"/>
            <ac:picMk id="11266" creationId="{9BE0CB98-4BF5-F3C4-D66A-0475B5019D71}"/>
          </ac:picMkLst>
        </pc:picChg>
        <pc:cxnChg chg="add mod">
          <ac:chgData name="Paula Vazquez Valero" userId="80a35f83-ba07-4c48-bd51-9a1b0a985f54" providerId="ADAL" clId="{82651A1C-64C9-47C4-88D0-DB8FD9FDCAD7}" dt="2022-12-29T17:31:32.784" v="3787" actId="14100"/>
          <ac:cxnSpMkLst>
            <pc:docMk/>
            <pc:sldMk cId="2016322477" sldId="813"/>
            <ac:cxnSpMk id="9" creationId="{33797165-C446-0701-8228-AE7D86F26472}"/>
          </ac:cxnSpMkLst>
        </pc:cxnChg>
      </pc:sldChg>
      <pc:sldChg chg="addSp delSp modSp mod addAnim delAnim modAnim">
        <pc:chgData name="Paula Vazquez Valero" userId="80a35f83-ba07-4c48-bd51-9a1b0a985f54" providerId="ADAL" clId="{82651A1C-64C9-47C4-88D0-DB8FD9FDCAD7}" dt="2022-12-29T17:33:27.292" v="3824" actId="5793"/>
        <pc:sldMkLst>
          <pc:docMk/>
          <pc:sldMk cId="3831385554" sldId="814"/>
        </pc:sldMkLst>
        <pc:spChg chg="del">
          <ac:chgData name="Paula Vazquez Valero" userId="80a35f83-ba07-4c48-bd51-9a1b0a985f54" providerId="ADAL" clId="{82651A1C-64C9-47C4-88D0-DB8FD9FDCAD7}" dt="2022-12-29T16:53:56.551" v="3096" actId="478"/>
          <ac:spMkLst>
            <pc:docMk/>
            <pc:sldMk cId="3831385554" sldId="814"/>
            <ac:spMk id="3" creationId="{A2ED241A-83B7-4D82-AADC-E944AF8E21EC}"/>
          </ac:spMkLst>
        </pc:spChg>
        <pc:spChg chg="add del mod">
          <ac:chgData name="Paula Vazquez Valero" userId="80a35f83-ba07-4c48-bd51-9a1b0a985f54" providerId="ADAL" clId="{82651A1C-64C9-47C4-88D0-DB8FD9FDCAD7}" dt="2022-12-29T17:12:45.943" v="3323" actId="478"/>
          <ac:spMkLst>
            <pc:docMk/>
            <pc:sldMk cId="3831385554" sldId="814"/>
            <ac:spMk id="5" creationId="{AE0642F4-C1CB-D391-D986-DC7937890B33}"/>
          </ac:spMkLst>
        </pc:spChg>
        <pc:spChg chg="add mod">
          <ac:chgData name="Paula Vazquez Valero" userId="80a35f83-ba07-4c48-bd51-9a1b0a985f54" providerId="ADAL" clId="{82651A1C-64C9-47C4-88D0-DB8FD9FDCAD7}" dt="2022-12-29T16:53:45.560" v="3094" actId="20577"/>
          <ac:spMkLst>
            <pc:docMk/>
            <pc:sldMk cId="3831385554" sldId="814"/>
            <ac:spMk id="7" creationId="{6C307BC2-6F10-DDE0-2169-EC5FC8370C99}"/>
          </ac:spMkLst>
        </pc:spChg>
        <pc:spChg chg="add del mod">
          <ac:chgData name="Paula Vazquez Valero" userId="80a35f83-ba07-4c48-bd51-9a1b0a985f54" providerId="ADAL" clId="{82651A1C-64C9-47C4-88D0-DB8FD9FDCAD7}" dt="2022-12-29T17:12:33.509" v="3319"/>
          <ac:spMkLst>
            <pc:docMk/>
            <pc:sldMk cId="3831385554" sldId="814"/>
            <ac:spMk id="9" creationId="{ACB05155-4069-8BF1-ACA6-4CEC1D568324}"/>
          </ac:spMkLst>
        </pc:spChg>
        <pc:spChg chg="mod">
          <ac:chgData name="Paula Vazquez Valero" userId="80a35f83-ba07-4c48-bd51-9a1b0a985f54" providerId="ADAL" clId="{82651A1C-64C9-47C4-88D0-DB8FD9FDCAD7}" dt="2022-12-29T17:30:00.288" v="3742" actId="20577"/>
          <ac:spMkLst>
            <pc:docMk/>
            <pc:sldMk cId="3831385554" sldId="814"/>
            <ac:spMk id="10" creationId="{D6B8080E-4F1B-4156-B0A3-200300CFFA5C}"/>
          </ac:spMkLst>
        </pc:spChg>
        <pc:spChg chg="add del mod">
          <ac:chgData name="Paula Vazquez Valero" userId="80a35f83-ba07-4c48-bd51-9a1b0a985f54" providerId="ADAL" clId="{82651A1C-64C9-47C4-88D0-DB8FD9FDCAD7}" dt="2022-12-29T17:12:33.509" v="3319"/>
          <ac:spMkLst>
            <pc:docMk/>
            <pc:sldMk cId="3831385554" sldId="814"/>
            <ac:spMk id="12" creationId="{68AD3CB1-CCD7-572A-A2EB-8DC89D1B9A95}"/>
          </ac:spMkLst>
        </pc:spChg>
        <pc:spChg chg="add mod">
          <ac:chgData name="Paula Vazquez Valero" userId="80a35f83-ba07-4c48-bd51-9a1b0a985f54" providerId="ADAL" clId="{82651A1C-64C9-47C4-88D0-DB8FD9FDCAD7}" dt="2022-12-29T17:12:46.210" v="3324"/>
          <ac:spMkLst>
            <pc:docMk/>
            <pc:sldMk cId="3831385554" sldId="814"/>
            <ac:spMk id="13" creationId="{A32E6100-F8ED-5B07-B726-3713AEF95ADC}"/>
          </ac:spMkLst>
        </pc:spChg>
        <pc:spChg chg="del">
          <ac:chgData name="Paula Vazquez Valero" userId="80a35f83-ba07-4c48-bd51-9a1b0a985f54" providerId="ADAL" clId="{82651A1C-64C9-47C4-88D0-DB8FD9FDCAD7}" dt="2022-12-29T16:53:56.551" v="3096" actId="478"/>
          <ac:spMkLst>
            <pc:docMk/>
            <pc:sldMk cId="3831385554" sldId="814"/>
            <ac:spMk id="21" creationId="{08140F4D-4C6E-4C58-A20E-33003AE0D75B}"/>
          </ac:spMkLst>
        </pc:spChg>
        <pc:spChg chg="del">
          <ac:chgData name="Paula Vazquez Valero" userId="80a35f83-ba07-4c48-bd51-9a1b0a985f54" providerId="ADAL" clId="{82651A1C-64C9-47C4-88D0-DB8FD9FDCAD7}" dt="2022-12-29T16:53:56.551" v="3096" actId="478"/>
          <ac:spMkLst>
            <pc:docMk/>
            <pc:sldMk cId="3831385554" sldId="814"/>
            <ac:spMk id="23" creationId="{1DD95227-0130-49F3-A811-32AB8433216E}"/>
          </ac:spMkLst>
        </pc:spChg>
        <pc:spChg chg="del">
          <ac:chgData name="Paula Vazquez Valero" userId="80a35f83-ba07-4c48-bd51-9a1b0a985f54" providerId="ADAL" clId="{82651A1C-64C9-47C4-88D0-DB8FD9FDCAD7}" dt="2022-12-29T16:53:56.551" v="3096" actId="478"/>
          <ac:spMkLst>
            <pc:docMk/>
            <pc:sldMk cId="3831385554" sldId="814"/>
            <ac:spMk id="24" creationId="{9C887435-5D37-4211-B94B-CEE08B7997D8}"/>
          </ac:spMkLst>
        </pc:spChg>
        <pc:spChg chg="mod">
          <ac:chgData name="Paula Vazquez Valero" userId="80a35f83-ba07-4c48-bd51-9a1b0a985f54" providerId="ADAL" clId="{82651A1C-64C9-47C4-88D0-DB8FD9FDCAD7}" dt="2022-12-29T16:56:40.082" v="3117" actId="20577"/>
          <ac:spMkLst>
            <pc:docMk/>
            <pc:sldMk cId="3831385554" sldId="814"/>
            <ac:spMk id="25" creationId="{F15D4E24-59F2-4753-978C-A9DE22D1B0E8}"/>
          </ac:spMkLst>
        </pc:spChg>
        <pc:spChg chg="mod">
          <ac:chgData name="Paula Vazquez Valero" userId="80a35f83-ba07-4c48-bd51-9a1b0a985f54" providerId="ADAL" clId="{82651A1C-64C9-47C4-88D0-DB8FD9FDCAD7}" dt="2022-12-29T16:56:43.633" v="3121" actId="20577"/>
          <ac:spMkLst>
            <pc:docMk/>
            <pc:sldMk cId="3831385554" sldId="814"/>
            <ac:spMk id="27" creationId="{B2CE407E-DE84-426F-B3F9-579BA2782631}"/>
          </ac:spMkLst>
        </pc:spChg>
        <pc:spChg chg="mod">
          <ac:chgData name="Paula Vazquez Valero" userId="80a35f83-ba07-4c48-bd51-9a1b0a985f54" providerId="ADAL" clId="{82651A1C-64C9-47C4-88D0-DB8FD9FDCAD7}" dt="2022-12-29T17:33:25.004" v="3820" actId="5793"/>
          <ac:spMkLst>
            <pc:docMk/>
            <pc:sldMk cId="3831385554" sldId="814"/>
            <ac:spMk id="28" creationId="{01DCD2DE-D1C0-431F-A97F-5904834EE8C4}"/>
          </ac:spMkLst>
        </pc:spChg>
        <pc:spChg chg="mod">
          <ac:chgData name="Paula Vazquez Valero" userId="80a35f83-ba07-4c48-bd51-9a1b0a985f54" providerId="ADAL" clId="{82651A1C-64C9-47C4-88D0-DB8FD9FDCAD7}" dt="2022-12-29T17:33:23.304" v="3817" actId="5793"/>
          <ac:spMkLst>
            <pc:docMk/>
            <pc:sldMk cId="3831385554" sldId="814"/>
            <ac:spMk id="29" creationId="{45F55AF0-6708-4527-8658-B2BD0E5CC5CC}"/>
          </ac:spMkLst>
        </pc:spChg>
        <pc:spChg chg="mod">
          <ac:chgData name="Paula Vazquez Valero" userId="80a35f83-ba07-4c48-bd51-9a1b0a985f54" providerId="ADAL" clId="{82651A1C-64C9-47C4-88D0-DB8FD9FDCAD7}" dt="2022-12-29T17:33:26.813" v="3823" actId="5793"/>
          <ac:spMkLst>
            <pc:docMk/>
            <pc:sldMk cId="3831385554" sldId="814"/>
            <ac:spMk id="30" creationId="{476D68C3-FC68-4C6C-8A5F-52C31FD49D11}"/>
          </ac:spMkLst>
        </pc:spChg>
        <pc:spChg chg="del mod">
          <ac:chgData name="Paula Vazquez Valero" userId="80a35f83-ba07-4c48-bd51-9a1b0a985f54" providerId="ADAL" clId="{82651A1C-64C9-47C4-88D0-DB8FD9FDCAD7}" dt="2022-12-29T17:29:58.948" v="3738" actId="478"/>
          <ac:spMkLst>
            <pc:docMk/>
            <pc:sldMk cId="3831385554" sldId="814"/>
            <ac:spMk id="31" creationId="{A4C13AAD-8092-4642-9350-143867D76CD4}"/>
          </ac:spMkLst>
        </pc:spChg>
        <pc:spChg chg="del">
          <ac:chgData name="Paula Vazquez Valero" userId="80a35f83-ba07-4c48-bd51-9a1b0a985f54" providerId="ADAL" clId="{82651A1C-64C9-47C4-88D0-DB8FD9FDCAD7}" dt="2022-12-29T16:52:55.651" v="3058" actId="478"/>
          <ac:spMkLst>
            <pc:docMk/>
            <pc:sldMk cId="3831385554" sldId="814"/>
            <ac:spMk id="32" creationId="{A9AF44B7-60F9-414C-8625-CAAFB62B58EB}"/>
          </ac:spMkLst>
        </pc:spChg>
        <pc:spChg chg="del">
          <ac:chgData name="Paula Vazquez Valero" userId="80a35f83-ba07-4c48-bd51-9a1b0a985f54" providerId="ADAL" clId="{82651A1C-64C9-47C4-88D0-DB8FD9FDCAD7}" dt="2022-12-29T16:53:56.551" v="3096" actId="478"/>
          <ac:spMkLst>
            <pc:docMk/>
            <pc:sldMk cId="3831385554" sldId="814"/>
            <ac:spMk id="34" creationId="{54821E3F-9AE2-4AAE-A37B-E9CF6A4C789E}"/>
          </ac:spMkLst>
        </pc:spChg>
        <pc:spChg chg="del">
          <ac:chgData name="Paula Vazquez Valero" userId="80a35f83-ba07-4c48-bd51-9a1b0a985f54" providerId="ADAL" clId="{82651A1C-64C9-47C4-88D0-DB8FD9FDCAD7}" dt="2022-12-29T16:53:51.259" v="3095" actId="478"/>
          <ac:spMkLst>
            <pc:docMk/>
            <pc:sldMk cId="3831385554" sldId="814"/>
            <ac:spMk id="35" creationId="{CC934C43-A060-4368-80BF-D3FAFD88B0BD}"/>
          </ac:spMkLst>
        </pc:spChg>
        <pc:spChg chg="del">
          <ac:chgData name="Paula Vazquez Valero" userId="80a35f83-ba07-4c48-bd51-9a1b0a985f54" providerId="ADAL" clId="{82651A1C-64C9-47C4-88D0-DB8FD9FDCAD7}" dt="2022-12-29T16:53:59.438" v="3097" actId="478"/>
          <ac:spMkLst>
            <pc:docMk/>
            <pc:sldMk cId="3831385554" sldId="814"/>
            <ac:spMk id="36" creationId="{0913CF2E-B657-445F-ABC3-B1D1BFDE3C8A}"/>
          </ac:spMkLst>
        </pc:spChg>
        <pc:spChg chg="del">
          <ac:chgData name="Paula Vazquez Valero" userId="80a35f83-ba07-4c48-bd51-9a1b0a985f54" providerId="ADAL" clId="{82651A1C-64C9-47C4-88D0-DB8FD9FDCAD7}" dt="2022-12-29T16:53:51.259" v="3095" actId="478"/>
          <ac:spMkLst>
            <pc:docMk/>
            <pc:sldMk cId="3831385554" sldId="814"/>
            <ac:spMk id="37" creationId="{3B1C7F62-462D-4E91-BA5B-84B11D046CF9}"/>
          </ac:spMkLst>
        </pc:spChg>
        <pc:spChg chg="del">
          <ac:chgData name="Paula Vazquez Valero" userId="80a35f83-ba07-4c48-bd51-9a1b0a985f54" providerId="ADAL" clId="{82651A1C-64C9-47C4-88D0-DB8FD9FDCAD7}" dt="2022-12-29T16:53:59.438" v="3097" actId="478"/>
          <ac:spMkLst>
            <pc:docMk/>
            <pc:sldMk cId="3831385554" sldId="814"/>
            <ac:spMk id="38" creationId="{A8C41E64-8E97-47F0-90C5-37D56AFC8A52}"/>
          </ac:spMkLst>
        </pc:spChg>
        <pc:spChg chg="del">
          <ac:chgData name="Paula Vazquez Valero" userId="80a35f83-ba07-4c48-bd51-9a1b0a985f54" providerId="ADAL" clId="{82651A1C-64C9-47C4-88D0-DB8FD9FDCAD7}" dt="2022-12-29T16:53:51.259" v="3095" actId="478"/>
          <ac:spMkLst>
            <pc:docMk/>
            <pc:sldMk cId="3831385554" sldId="814"/>
            <ac:spMk id="39" creationId="{46F806A9-B7A8-40EB-BDD5-7DB90BB543E7}"/>
          </ac:spMkLst>
        </pc:spChg>
        <pc:spChg chg="del">
          <ac:chgData name="Paula Vazquez Valero" userId="80a35f83-ba07-4c48-bd51-9a1b0a985f54" providerId="ADAL" clId="{82651A1C-64C9-47C4-88D0-DB8FD9FDCAD7}" dt="2022-12-29T16:53:59.438" v="3097" actId="478"/>
          <ac:spMkLst>
            <pc:docMk/>
            <pc:sldMk cId="3831385554" sldId="814"/>
            <ac:spMk id="45" creationId="{B6425374-3A10-4A47-A95D-3F31019CB6C0}"/>
          </ac:spMkLst>
        </pc:spChg>
        <pc:spChg chg="del">
          <ac:chgData name="Paula Vazquez Valero" userId="80a35f83-ba07-4c48-bd51-9a1b0a985f54" providerId="ADAL" clId="{82651A1C-64C9-47C4-88D0-DB8FD9FDCAD7}" dt="2022-12-29T16:53:51.259" v="3095" actId="478"/>
          <ac:spMkLst>
            <pc:docMk/>
            <pc:sldMk cId="3831385554" sldId="814"/>
            <ac:spMk id="46" creationId="{1E012CBA-56AB-4B6E-922F-64864BA61000}"/>
          </ac:spMkLst>
        </pc:spChg>
        <pc:picChg chg="add mod">
          <ac:chgData name="Paula Vazquez Valero" userId="80a35f83-ba07-4c48-bd51-9a1b0a985f54" providerId="ADAL" clId="{82651A1C-64C9-47C4-88D0-DB8FD9FDCAD7}" dt="2022-12-29T16:52:55.983" v="3059"/>
          <ac:picMkLst>
            <pc:docMk/>
            <pc:sldMk cId="3831385554" sldId="814"/>
            <ac:picMk id="4" creationId="{F016DE65-C163-D174-D4F5-72204203020A}"/>
          </ac:picMkLst>
        </pc:picChg>
        <pc:picChg chg="add del mod">
          <ac:chgData name="Paula Vazquez Valero" userId="80a35f83-ba07-4c48-bd51-9a1b0a985f54" providerId="ADAL" clId="{82651A1C-64C9-47C4-88D0-DB8FD9FDCAD7}" dt="2022-12-29T17:12:33.509" v="3319"/>
          <ac:picMkLst>
            <pc:docMk/>
            <pc:sldMk cId="3831385554" sldId="814"/>
            <ac:picMk id="8" creationId="{9D625B57-F9E7-575A-D388-62279B1AC8FC}"/>
          </ac:picMkLst>
        </pc:picChg>
        <pc:picChg chg="del">
          <ac:chgData name="Paula Vazquez Valero" userId="80a35f83-ba07-4c48-bd51-9a1b0a985f54" providerId="ADAL" clId="{82651A1C-64C9-47C4-88D0-DB8FD9FDCAD7}" dt="2022-12-29T16:52:55.651" v="3058" actId="478"/>
          <ac:picMkLst>
            <pc:docMk/>
            <pc:sldMk cId="3831385554" sldId="814"/>
            <ac:picMk id="33" creationId="{D49F0D7D-259A-42BB-B965-AF5987403977}"/>
          </ac:picMkLst>
        </pc:picChg>
        <pc:picChg chg="del">
          <ac:chgData name="Paula Vazquez Valero" userId="80a35f83-ba07-4c48-bd51-9a1b0a985f54" providerId="ADAL" clId="{82651A1C-64C9-47C4-88D0-DB8FD9FDCAD7}" dt="2022-12-29T16:53:56.551" v="3096" actId="478"/>
          <ac:picMkLst>
            <pc:docMk/>
            <pc:sldMk cId="3831385554" sldId="814"/>
            <ac:picMk id="7172" creationId="{E29BEAD3-BD76-49F5-8FAD-4B0CD7524BD5}"/>
          </ac:picMkLst>
        </pc:picChg>
        <pc:picChg chg="add del mod">
          <ac:chgData name="Paula Vazquez Valero" userId="80a35f83-ba07-4c48-bd51-9a1b0a985f54" providerId="ADAL" clId="{82651A1C-64C9-47C4-88D0-DB8FD9FDCAD7}" dt="2022-12-29T16:56:34.019" v="3111" actId="21"/>
          <ac:picMkLst>
            <pc:docMk/>
            <pc:sldMk cId="3831385554" sldId="814"/>
            <ac:picMk id="9218" creationId="{AFA288EA-1FAB-BECE-81BF-F460C9F60CFD}"/>
          </ac:picMkLst>
        </pc:picChg>
        <pc:picChg chg="add del mod">
          <ac:chgData name="Paula Vazquez Valero" userId="80a35f83-ba07-4c48-bd51-9a1b0a985f54" providerId="ADAL" clId="{82651A1C-64C9-47C4-88D0-DB8FD9FDCAD7}" dt="2022-12-29T16:56:34.019" v="3111" actId="21"/>
          <ac:picMkLst>
            <pc:docMk/>
            <pc:sldMk cId="3831385554" sldId="814"/>
            <ac:picMk id="9220" creationId="{E11E9107-57C1-6434-07A6-BD9682EB39B7}"/>
          </ac:picMkLst>
        </pc:picChg>
        <pc:picChg chg="add del mod">
          <ac:chgData name="Paula Vazquez Valero" userId="80a35f83-ba07-4c48-bd51-9a1b0a985f54" providerId="ADAL" clId="{82651A1C-64C9-47C4-88D0-DB8FD9FDCAD7}" dt="2022-12-29T16:56:34.019" v="3111" actId="21"/>
          <ac:picMkLst>
            <pc:docMk/>
            <pc:sldMk cId="3831385554" sldId="814"/>
            <ac:picMk id="9222" creationId="{D4149A89-5987-8AD1-F21D-ECB31D539CA1}"/>
          </ac:picMkLst>
        </pc:picChg>
        <pc:picChg chg="add mod">
          <ac:chgData name="Paula Vazquez Valero" userId="80a35f83-ba07-4c48-bd51-9a1b0a985f54" providerId="ADAL" clId="{82651A1C-64C9-47C4-88D0-DB8FD9FDCAD7}" dt="2022-12-29T16:56:36.532" v="3112" actId="1076"/>
          <ac:picMkLst>
            <pc:docMk/>
            <pc:sldMk cId="3831385554" sldId="814"/>
            <ac:picMk id="9224" creationId="{A6DD552E-3C88-7D8C-A28F-773EB11B4BBE}"/>
          </ac:picMkLst>
        </pc:picChg>
        <pc:cxnChg chg="add mod">
          <ac:chgData name="Paula Vazquez Valero" userId="80a35f83-ba07-4c48-bd51-9a1b0a985f54" providerId="ADAL" clId="{82651A1C-64C9-47C4-88D0-DB8FD9FDCAD7}" dt="2022-12-29T17:30:16.973" v="3755" actId="1036"/>
          <ac:cxnSpMkLst>
            <pc:docMk/>
            <pc:sldMk cId="3831385554" sldId="814"/>
            <ac:cxnSpMk id="14" creationId="{D5BB9203-C73A-BD55-8C1A-A48049D0EB27}"/>
          </ac:cxnSpMkLst>
        </pc:cxnChg>
      </pc:sldChg>
      <pc:sldChg chg="modSp modNotesTx">
        <pc:chgData name="Paula Vazquez Valero" userId="80a35f83-ba07-4c48-bd51-9a1b0a985f54" providerId="ADAL" clId="{82651A1C-64C9-47C4-88D0-DB8FD9FDCAD7}" dt="2022-12-29T16:06:50.758" v="2101" actId="20577"/>
        <pc:sldMkLst>
          <pc:docMk/>
          <pc:sldMk cId="2939333981" sldId="815"/>
        </pc:sldMkLst>
        <pc:spChg chg="mod">
          <ac:chgData name="Paula Vazquez Valero" userId="80a35f83-ba07-4c48-bd51-9a1b0a985f54" providerId="ADAL" clId="{82651A1C-64C9-47C4-88D0-DB8FD9FDCAD7}" dt="2022-12-29T16:06:48.712" v="2095" actId="20577"/>
          <ac:spMkLst>
            <pc:docMk/>
            <pc:sldMk cId="2939333981" sldId="815"/>
            <ac:spMk id="18" creationId="{8AF245A3-1E18-45E9-AFA7-00C494BAF6DD}"/>
          </ac:spMkLst>
        </pc:spChg>
        <pc:spChg chg="mod">
          <ac:chgData name="Paula Vazquez Valero" userId="80a35f83-ba07-4c48-bd51-9a1b0a985f54" providerId="ADAL" clId="{82651A1C-64C9-47C4-88D0-DB8FD9FDCAD7}" dt="2022-12-29T15:47:59.513" v="1525" actId="20577"/>
          <ac:spMkLst>
            <pc:docMk/>
            <pc:sldMk cId="2939333981" sldId="815"/>
            <ac:spMk id="19" creationId="{7A05FDB5-2469-4197-BA57-5E51B2D24E7A}"/>
          </ac:spMkLst>
        </pc:spChg>
        <pc:spChg chg="mod">
          <ac:chgData name="Paula Vazquez Valero" userId="80a35f83-ba07-4c48-bd51-9a1b0a985f54" providerId="ADAL" clId="{82651A1C-64C9-47C4-88D0-DB8FD9FDCAD7}" dt="2022-12-29T16:06:50.758" v="2101" actId="20577"/>
          <ac:spMkLst>
            <pc:docMk/>
            <pc:sldMk cId="2939333981" sldId="815"/>
            <ac:spMk id="23" creationId="{A48EDB84-1579-412E-B68D-16D64EE510A1}"/>
          </ac:spMkLst>
        </pc:spChg>
        <pc:spChg chg="mod">
          <ac:chgData name="Paula Vazquez Valero" userId="80a35f83-ba07-4c48-bd51-9a1b0a985f54" providerId="ADAL" clId="{82651A1C-64C9-47C4-88D0-DB8FD9FDCAD7}" dt="2022-12-29T15:48:01.195" v="1530" actId="20577"/>
          <ac:spMkLst>
            <pc:docMk/>
            <pc:sldMk cId="2939333981" sldId="815"/>
            <ac:spMk id="25" creationId="{9D4D5372-9933-41C4-B0F1-D3B7EE36E67A}"/>
          </ac:spMkLst>
        </pc:spChg>
        <pc:spChg chg="mod">
          <ac:chgData name="Paula Vazquez Valero" userId="80a35f83-ba07-4c48-bd51-9a1b0a985f54" providerId="ADAL" clId="{82651A1C-64C9-47C4-88D0-DB8FD9FDCAD7}" dt="2022-12-29T15:48:05.417" v="1532" actId="20577"/>
          <ac:spMkLst>
            <pc:docMk/>
            <pc:sldMk cId="2939333981" sldId="815"/>
            <ac:spMk id="28" creationId="{00D273C6-32B8-4C78-A434-579DFBBDDE7A}"/>
          </ac:spMkLst>
        </pc:spChg>
        <pc:spChg chg="mod">
          <ac:chgData name="Paula Vazquez Valero" userId="80a35f83-ba07-4c48-bd51-9a1b0a985f54" providerId="ADAL" clId="{82651A1C-64C9-47C4-88D0-DB8FD9FDCAD7}" dt="2022-12-29T16:06:39.986" v="2083" actId="20577"/>
          <ac:spMkLst>
            <pc:docMk/>
            <pc:sldMk cId="2939333981" sldId="815"/>
            <ac:spMk id="29" creationId="{AF1D9F8D-2EFC-4328-8562-67467AD284C2}"/>
          </ac:spMkLst>
        </pc:spChg>
        <pc:spChg chg="mod">
          <ac:chgData name="Paula Vazquez Valero" userId="80a35f83-ba07-4c48-bd51-9a1b0a985f54" providerId="ADAL" clId="{82651A1C-64C9-47C4-88D0-DB8FD9FDCAD7}" dt="2022-12-29T16:06:45.917" v="2091" actId="20577"/>
          <ac:spMkLst>
            <pc:docMk/>
            <pc:sldMk cId="2939333981" sldId="815"/>
            <ac:spMk id="31" creationId="{0D05EEE5-6EF4-4D65-A9A4-07D1F20D75CE}"/>
          </ac:spMkLst>
        </pc:spChg>
        <pc:spChg chg="mod">
          <ac:chgData name="Paula Vazquez Valero" userId="80a35f83-ba07-4c48-bd51-9a1b0a985f54" providerId="ADAL" clId="{82651A1C-64C9-47C4-88D0-DB8FD9FDCAD7}" dt="2022-12-29T16:06:43.264" v="2087" actId="20577"/>
          <ac:spMkLst>
            <pc:docMk/>
            <pc:sldMk cId="2939333981" sldId="815"/>
            <ac:spMk id="34" creationId="{01CE92E5-682F-4F55-9687-7FF3664D829C}"/>
          </ac:spMkLst>
        </pc:spChg>
      </pc:sldChg>
      <pc:sldChg chg="addSp delSp modSp mod delAnim modAnim modNotesTx">
        <pc:chgData name="Paula Vazquez Valero" userId="80a35f83-ba07-4c48-bd51-9a1b0a985f54" providerId="ADAL" clId="{82651A1C-64C9-47C4-88D0-DB8FD9FDCAD7}" dt="2022-12-29T17:18:33.327" v="3446"/>
        <pc:sldMkLst>
          <pc:docMk/>
          <pc:sldMk cId="426235352" sldId="816"/>
        </pc:sldMkLst>
        <pc:spChg chg="mod">
          <ac:chgData name="Paula Vazquez Valero" userId="80a35f83-ba07-4c48-bd51-9a1b0a985f54" providerId="ADAL" clId="{82651A1C-64C9-47C4-88D0-DB8FD9FDCAD7}" dt="2022-12-29T15:54:25.746" v="1901" actId="20577"/>
          <ac:spMkLst>
            <pc:docMk/>
            <pc:sldMk cId="426235352" sldId="816"/>
            <ac:spMk id="5" creationId="{19667FA7-E3CC-4143-A90B-C2FFEEFCDC09}"/>
          </ac:spMkLst>
        </pc:spChg>
        <pc:spChg chg="add mod">
          <ac:chgData name="Paula Vazquez Valero" userId="80a35f83-ba07-4c48-bd51-9a1b0a985f54" providerId="ADAL" clId="{82651A1C-64C9-47C4-88D0-DB8FD9FDCAD7}" dt="2022-12-29T15:53:36.020" v="1871" actId="1036"/>
          <ac:spMkLst>
            <pc:docMk/>
            <pc:sldMk cId="426235352" sldId="816"/>
            <ac:spMk id="7" creationId="{0DE17CAC-F7D2-0C14-D859-4A386070010F}"/>
          </ac:spMkLst>
        </pc:spChg>
        <pc:spChg chg="add mod">
          <ac:chgData name="Paula Vazquez Valero" userId="80a35f83-ba07-4c48-bd51-9a1b0a985f54" providerId="ADAL" clId="{82651A1C-64C9-47C4-88D0-DB8FD9FDCAD7}" dt="2022-12-29T15:52:16.059" v="1811" actId="1037"/>
          <ac:spMkLst>
            <pc:docMk/>
            <pc:sldMk cId="426235352" sldId="816"/>
            <ac:spMk id="8" creationId="{C673558E-F812-3F57-0DAD-AA011D4D72B9}"/>
          </ac:spMkLst>
        </pc:spChg>
        <pc:spChg chg="mod">
          <ac:chgData name="Paula Vazquez Valero" userId="80a35f83-ba07-4c48-bd51-9a1b0a985f54" providerId="ADAL" clId="{82651A1C-64C9-47C4-88D0-DB8FD9FDCAD7}" dt="2022-12-29T15:53:09.373" v="1842" actId="1076"/>
          <ac:spMkLst>
            <pc:docMk/>
            <pc:sldMk cId="426235352" sldId="816"/>
            <ac:spMk id="9" creationId="{77DE4021-AC0B-40F7-BB5A-CA3BDA06CC4B}"/>
          </ac:spMkLst>
        </pc:spChg>
        <pc:spChg chg="del mod">
          <ac:chgData name="Paula Vazquez Valero" userId="80a35f83-ba07-4c48-bd51-9a1b0a985f54" providerId="ADAL" clId="{82651A1C-64C9-47C4-88D0-DB8FD9FDCAD7}" dt="2022-12-29T15:53:11.525" v="1844"/>
          <ac:spMkLst>
            <pc:docMk/>
            <pc:sldMk cId="426235352" sldId="816"/>
            <ac:spMk id="10" creationId="{BFB197E2-BCBC-4452-8EF3-033895115C8A}"/>
          </ac:spMkLst>
        </pc:spChg>
        <pc:spChg chg="add mod">
          <ac:chgData name="Paula Vazquez Valero" userId="80a35f83-ba07-4c48-bd51-9a1b0a985f54" providerId="ADAL" clId="{82651A1C-64C9-47C4-88D0-DB8FD9FDCAD7}" dt="2022-12-29T15:53:52.710" v="1893"/>
          <ac:spMkLst>
            <pc:docMk/>
            <pc:sldMk cId="426235352" sldId="816"/>
            <ac:spMk id="11" creationId="{5BC906D1-BEAF-19E3-C32A-F101B0AB3DA8}"/>
          </ac:spMkLst>
        </pc:spChg>
        <pc:spChg chg="add del mod">
          <ac:chgData name="Paula Vazquez Valero" userId="80a35f83-ba07-4c48-bd51-9a1b0a985f54" providerId="ADAL" clId="{82651A1C-64C9-47C4-88D0-DB8FD9FDCAD7}" dt="2022-12-29T15:59:33.953" v="1997"/>
          <ac:spMkLst>
            <pc:docMk/>
            <pc:sldMk cId="426235352" sldId="816"/>
            <ac:spMk id="13" creationId="{F9C76734-3F52-6449-7A17-94B868B8E1D4}"/>
          </ac:spMkLst>
        </pc:spChg>
        <pc:spChg chg="add mod">
          <ac:chgData name="Paula Vazquez Valero" userId="80a35f83-ba07-4c48-bd51-9a1b0a985f54" providerId="ADAL" clId="{82651A1C-64C9-47C4-88D0-DB8FD9FDCAD7}" dt="2022-12-29T16:00:14.887" v="2012" actId="1036"/>
          <ac:spMkLst>
            <pc:docMk/>
            <pc:sldMk cId="426235352" sldId="816"/>
            <ac:spMk id="14" creationId="{B26117AC-B71D-6288-D0F4-3C96867D1D97}"/>
          </ac:spMkLst>
        </pc:spChg>
        <pc:spChg chg="mod">
          <ac:chgData name="Paula Vazquez Valero" userId="80a35f83-ba07-4c48-bd51-9a1b0a985f54" providerId="ADAL" clId="{82651A1C-64C9-47C4-88D0-DB8FD9FDCAD7}" dt="2022-12-29T15:50:53.461" v="1679" actId="1076"/>
          <ac:spMkLst>
            <pc:docMk/>
            <pc:sldMk cId="426235352" sldId="816"/>
            <ac:spMk id="23" creationId="{7EB44A2E-043D-414F-886A-053870B4BB4B}"/>
          </ac:spMkLst>
        </pc:spChg>
        <pc:spChg chg="mod">
          <ac:chgData name="Paula Vazquez Valero" userId="80a35f83-ba07-4c48-bd51-9a1b0a985f54" providerId="ADAL" clId="{82651A1C-64C9-47C4-88D0-DB8FD9FDCAD7}" dt="2022-12-29T16:07:24.168" v="2112" actId="20577"/>
          <ac:spMkLst>
            <pc:docMk/>
            <pc:sldMk cId="426235352" sldId="816"/>
            <ac:spMk id="27" creationId="{37872D26-AAD0-4892-94C6-4B99BBC08C25}"/>
          </ac:spMkLst>
        </pc:spChg>
        <pc:spChg chg="mod">
          <ac:chgData name="Paula Vazquez Valero" userId="80a35f83-ba07-4c48-bd51-9a1b0a985f54" providerId="ADAL" clId="{82651A1C-64C9-47C4-88D0-DB8FD9FDCAD7}" dt="2022-12-29T15:54:58.410" v="1917" actId="20577"/>
          <ac:spMkLst>
            <pc:docMk/>
            <pc:sldMk cId="426235352" sldId="816"/>
            <ac:spMk id="28" creationId="{C532DEC3-C3FB-4A11-8324-243933B1802D}"/>
          </ac:spMkLst>
        </pc:spChg>
        <pc:spChg chg="mod">
          <ac:chgData name="Paula Vazquez Valero" userId="80a35f83-ba07-4c48-bd51-9a1b0a985f54" providerId="ADAL" clId="{82651A1C-64C9-47C4-88D0-DB8FD9FDCAD7}" dt="2022-12-29T15:55:11.130" v="1926" actId="20577"/>
          <ac:spMkLst>
            <pc:docMk/>
            <pc:sldMk cId="426235352" sldId="816"/>
            <ac:spMk id="29" creationId="{7D77847C-C1B5-42A8-B161-D8DF9F20B73B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30" creationId="{5B0A2CC6-4981-4897-9897-00385D9A514E}"/>
          </ac:spMkLst>
        </pc:spChg>
        <pc:spChg chg="mod">
          <ac:chgData name="Paula Vazquez Valero" userId="80a35f83-ba07-4c48-bd51-9a1b0a985f54" providerId="ADAL" clId="{82651A1C-64C9-47C4-88D0-DB8FD9FDCAD7}" dt="2022-12-29T15:57:04.646" v="1960" actId="20577"/>
          <ac:spMkLst>
            <pc:docMk/>
            <pc:sldMk cId="426235352" sldId="816"/>
            <ac:spMk id="34" creationId="{1C3B946B-55F5-4D74-BB66-B5FA10B891BA}"/>
          </ac:spMkLst>
        </pc:spChg>
        <pc:spChg chg="mod">
          <ac:chgData name="Paula Vazquez Valero" userId="80a35f83-ba07-4c48-bd51-9a1b0a985f54" providerId="ADAL" clId="{82651A1C-64C9-47C4-88D0-DB8FD9FDCAD7}" dt="2022-12-29T15:58:25.512" v="1977" actId="20577"/>
          <ac:spMkLst>
            <pc:docMk/>
            <pc:sldMk cId="426235352" sldId="816"/>
            <ac:spMk id="35" creationId="{D5F6D68D-02F2-42D7-912B-B19AB46C664C}"/>
          </ac:spMkLst>
        </pc:spChg>
        <pc:spChg chg="mod">
          <ac:chgData name="Paula Vazquez Valero" userId="80a35f83-ba07-4c48-bd51-9a1b0a985f54" providerId="ADAL" clId="{82651A1C-64C9-47C4-88D0-DB8FD9FDCAD7}" dt="2022-12-29T15:56:34.330" v="1953" actId="20577"/>
          <ac:spMkLst>
            <pc:docMk/>
            <pc:sldMk cId="426235352" sldId="816"/>
            <ac:spMk id="36" creationId="{6AABA1FF-235D-4DC2-8C4C-165B346EDFFD}"/>
          </ac:spMkLst>
        </pc:spChg>
        <pc:spChg chg="del">
          <ac:chgData name="Paula Vazquez Valero" userId="80a35f83-ba07-4c48-bd51-9a1b0a985f54" providerId="ADAL" clId="{82651A1C-64C9-47C4-88D0-DB8FD9FDCAD7}" dt="2022-12-29T15:49:46.461" v="1613" actId="478"/>
          <ac:spMkLst>
            <pc:docMk/>
            <pc:sldMk cId="426235352" sldId="816"/>
            <ac:spMk id="38" creationId="{411A5CA1-64DB-4B0D-83F0-5112558AE3D4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42" creationId="{E6E6DCC9-5D6A-4D19-B134-996EB26A9784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43" creationId="{6C20E1BF-E58E-4AB4-800A-9FFFEF5AB691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44" creationId="{78212C85-1E2A-4350-BD1A-ABB6C8941CF9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45" creationId="{5A509F73-B66F-4071-B76B-883AD65D9F3F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47" creationId="{D0502FC3-32B2-41D0-BB5A-1B6BD6F6BB23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48" creationId="{4C0BFF53-76AC-44BE-BA57-9B1431AD686C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49" creationId="{A2357761-1BF5-412E-B518-E87C3CB33930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50" creationId="{C9F9E36C-B7C6-4DC0-8440-B36E50DAD004}"/>
          </ac:spMkLst>
        </pc:spChg>
        <pc:spChg chg="del mod">
          <ac:chgData name="Paula Vazquez Valero" userId="80a35f83-ba07-4c48-bd51-9a1b0a985f54" providerId="ADAL" clId="{82651A1C-64C9-47C4-88D0-DB8FD9FDCAD7}" dt="2022-12-29T16:00:00.511" v="2003" actId="478"/>
          <ac:spMkLst>
            <pc:docMk/>
            <pc:sldMk cId="426235352" sldId="816"/>
            <ac:spMk id="53" creationId="{E60B1B22-C106-458E-AB36-3AAAE7AFBD71}"/>
          </ac:spMkLst>
        </pc:spChg>
        <pc:spChg chg="mod">
          <ac:chgData name="Paula Vazquez Valero" userId="80a35f83-ba07-4c48-bd51-9a1b0a985f54" providerId="ADAL" clId="{82651A1C-64C9-47C4-88D0-DB8FD9FDCAD7}" dt="2022-12-29T16:09:20.822" v="2141" actId="1076"/>
          <ac:spMkLst>
            <pc:docMk/>
            <pc:sldMk cId="426235352" sldId="816"/>
            <ac:spMk id="60" creationId="{CA7B7E86-C87A-4A5D-B0DB-E6D08C71C3B5}"/>
          </ac:spMkLst>
        </pc:spChg>
        <pc:spChg chg="mod">
          <ac:chgData name="Paula Vazquez Valero" userId="80a35f83-ba07-4c48-bd51-9a1b0a985f54" providerId="ADAL" clId="{82651A1C-64C9-47C4-88D0-DB8FD9FDCAD7}" dt="2022-12-29T16:09:20.822" v="2141" actId="1076"/>
          <ac:spMkLst>
            <pc:docMk/>
            <pc:sldMk cId="426235352" sldId="816"/>
            <ac:spMk id="71" creationId="{508A1BBC-BC13-40E3-B57C-3EBEE7473C9C}"/>
          </ac:spMkLst>
        </pc:spChg>
        <pc:spChg chg="mod">
          <ac:chgData name="Paula Vazquez Valero" userId="80a35f83-ba07-4c48-bd51-9a1b0a985f54" providerId="ADAL" clId="{82651A1C-64C9-47C4-88D0-DB8FD9FDCAD7}" dt="2022-12-29T16:09:50.589" v="2153" actId="1037"/>
          <ac:spMkLst>
            <pc:docMk/>
            <pc:sldMk cId="426235352" sldId="816"/>
            <ac:spMk id="72" creationId="{E7FF8644-D7A8-4BDC-B463-286D0DFB45F6}"/>
          </ac:spMkLst>
        </pc:spChg>
        <pc:spChg chg="mod">
          <ac:chgData name="Paula Vazquez Valero" userId="80a35f83-ba07-4c48-bd51-9a1b0a985f54" providerId="ADAL" clId="{82651A1C-64C9-47C4-88D0-DB8FD9FDCAD7}" dt="2022-12-29T16:10:57.097" v="2163" actId="1037"/>
          <ac:spMkLst>
            <pc:docMk/>
            <pc:sldMk cId="426235352" sldId="816"/>
            <ac:spMk id="73" creationId="{DAFBF3FB-A8D5-4B68-BBA0-1E529322AD3B}"/>
          </ac:spMkLst>
        </pc:spChg>
        <pc:spChg chg="mod">
          <ac:chgData name="Paula Vazquez Valero" userId="80a35f83-ba07-4c48-bd51-9a1b0a985f54" providerId="ADAL" clId="{82651A1C-64C9-47C4-88D0-DB8FD9FDCAD7}" dt="2022-12-29T16:14:23.058" v="2203" actId="1076"/>
          <ac:spMkLst>
            <pc:docMk/>
            <pc:sldMk cId="426235352" sldId="816"/>
            <ac:spMk id="88" creationId="{8DAFB96A-4A80-4479-A54D-593F4983E8A7}"/>
          </ac:spMkLst>
        </pc:spChg>
        <pc:spChg chg="mod">
          <ac:chgData name="Paula Vazquez Valero" userId="80a35f83-ba07-4c48-bd51-9a1b0a985f54" providerId="ADAL" clId="{82651A1C-64C9-47C4-88D0-DB8FD9FDCAD7}" dt="2022-12-29T16:14:23.058" v="2203" actId="1076"/>
          <ac:spMkLst>
            <pc:docMk/>
            <pc:sldMk cId="426235352" sldId="816"/>
            <ac:spMk id="89" creationId="{4992ECE3-6F6E-461E-A138-8FAC64789A2C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93" creationId="{9FFF7552-A801-4DBE-A84B-E7719825A865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94" creationId="{BBAFB648-D6D5-4A84-8DB7-730D0F34418C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95" creationId="{B0C64FED-EC30-452A-90AB-24843FADDA2A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96" creationId="{E8793CC2-47EB-4457-B5C6-59782856E86E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97" creationId="{90489A44-C751-455F-B28C-171456A804CB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98" creationId="{A5AB397A-56F1-4D1A-A928-42D0E04C6AE0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99" creationId="{59F998FF-C7F4-403D-B9AB-8639345AA86D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100" creationId="{8FC82621-52F6-472B-A25A-C3AC60BB444B}"/>
          </ac:spMkLst>
        </pc:spChg>
        <pc:grpChg chg="mod">
          <ac:chgData name="Paula Vazquez Valero" userId="80a35f83-ba07-4c48-bd51-9a1b0a985f54" providerId="ADAL" clId="{82651A1C-64C9-47C4-88D0-DB8FD9FDCAD7}" dt="2022-12-29T16:14:17.823" v="2202" actId="1076"/>
          <ac:grpSpMkLst>
            <pc:docMk/>
            <pc:sldMk cId="426235352" sldId="816"/>
            <ac:grpSpMk id="4" creationId="{6BE0E1C4-9640-4D9A-A10B-3199304536E5}"/>
          </ac:grpSpMkLst>
        </pc:grpChg>
        <pc:picChg chg="add mod">
          <ac:chgData name="Paula Vazquez Valero" userId="80a35f83-ba07-4c48-bd51-9a1b0a985f54" providerId="ADAL" clId="{82651A1C-64C9-47C4-88D0-DB8FD9FDCAD7}" dt="2022-12-29T15:50:44.172" v="1676" actId="1076"/>
          <ac:picMkLst>
            <pc:docMk/>
            <pc:sldMk cId="426235352" sldId="816"/>
            <ac:picMk id="3" creationId="{D931A120-7F6A-4D8D-7F65-DC29FB5EC5D5}"/>
          </ac:picMkLst>
        </pc:picChg>
        <pc:picChg chg="add mod">
          <ac:chgData name="Paula Vazquez Valero" userId="80a35f83-ba07-4c48-bd51-9a1b0a985f54" providerId="ADAL" clId="{82651A1C-64C9-47C4-88D0-DB8FD9FDCAD7}" dt="2022-12-29T15:53:36.020" v="1871" actId="1036"/>
          <ac:picMkLst>
            <pc:docMk/>
            <pc:sldMk cId="426235352" sldId="816"/>
            <ac:picMk id="6" creationId="{C4BD5EBE-71C1-6078-14FB-EB30C99FEC05}"/>
          </ac:picMkLst>
        </pc:picChg>
        <pc:picChg chg="del">
          <ac:chgData name="Paula Vazquez Valero" userId="80a35f83-ba07-4c48-bd51-9a1b0a985f54" providerId="ADAL" clId="{82651A1C-64C9-47C4-88D0-DB8FD9FDCAD7}" dt="2022-12-29T15:50:30.323" v="1672" actId="478"/>
          <ac:picMkLst>
            <pc:docMk/>
            <pc:sldMk cId="426235352" sldId="816"/>
            <ac:picMk id="12" creationId="{38C146E2-171D-4ED8-9D22-AAD7DE32B5F4}"/>
          </ac:picMkLst>
        </pc:picChg>
        <pc:picChg chg="add mod">
          <ac:chgData name="Paula Vazquez Valero" userId="80a35f83-ba07-4c48-bd51-9a1b0a985f54" providerId="ADAL" clId="{82651A1C-64C9-47C4-88D0-DB8FD9FDCAD7}" dt="2022-12-29T16:15:47.431" v="2218" actId="1076"/>
          <ac:picMkLst>
            <pc:docMk/>
            <pc:sldMk cId="426235352" sldId="816"/>
            <ac:picMk id="15" creationId="{2D94BB49-743E-495C-91C3-AC0B2D82CB4C}"/>
          </ac:picMkLst>
        </pc:picChg>
        <pc:picChg chg="del">
          <ac:chgData name="Paula Vazquez Valero" userId="80a35f83-ba07-4c48-bd51-9a1b0a985f54" providerId="ADAL" clId="{82651A1C-64C9-47C4-88D0-DB8FD9FDCAD7}" dt="2022-12-29T15:50:30.323" v="1672" actId="478"/>
          <ac:picMkLst>
            <pc:docMk/>
            <pc:sldMk cId="426235352" sldId="816"/>
            <ac:picMk id="16" creationId="{2E739058-3C3B-4539-A7BC-D9D21A202011}"/>
          </ac:picMkLst>
        </pc:picChg>
        <pc:picChg chg="del">
          <ac:chgData name="Paula Vazquez Valero" userId="80a35f83-ba07-4c48-bd51-9a1b0a985f54" providerId="ADAL" clId="{82651A1C-64C9-47C4-88D0-DB8FD9FDCAD7}" dt="2022-12-29T15:50:26.968" v="1671" actId="478"/>
          <ac:picMkLst>
            <pc:docMk/>
            <pc:sldMk cId="426235352" sldId="816"/>
            <ac:picMk id="17" creationId="{0F284C63-F3AE-4BA1-B76F-0A5A9D937B1D}"/>
          </ac:picMkLst>
        </pc:picChg>
        <pc:picChg chg="add del mod">
          <ac:chgData name="Paula Vazquez Valero" userId="80a35f83-ba07-4c48-bd51-9a1b0a985f54" providerId="ADAL" clId="{82651A1C-64C9-47C4-88D0-DB8FD9FDCAD7}" dt="2022-12-29T16:12:48.200" v="2178" actId="478"/>
          <ac:picMkLst>
            <pc:docMk/>
            <pc:sldMk cId="426235352" sldId="816"/>
            <ac:picMk id="18" creationId="{935F5AFD-C664-CDFB-2508-147A5E7441F9}"/>
          </ac:picMkLst>
        </pc:picChg>
        <pc:picChg chg="add del mod">
          <ac:chgData name="Paula Vazquez Valero" userId="80a35f83-ba07-4c48-bd51-9a1b0a985f54" providerId="ADAL" clId="{82651A1C-64C9-47C4-88D0-DB8FD9FDCAD7}" dt="2022-12-29T16:12:48.200" v="2178" actId="478"/>
          <ac:picMkLst>
            <pc:docMk/>
            <pc:sldMk cId="426235352" sldId="816"/>
            <ac:picMk id="19" creationId="{CB91F08A-2FFF-D063-A243-9264BD45CC1A}"/>
          </ac:picMkLst>
        </pc:picChg>
        <pc:picChg chg="add mod">
          <ac:chgData name="Paula Vazquez Valero" userId="80a35f83-ba07-4c48-bd51-9a1b0a985f54" providerId="ADAL" clId="{82651A1C-64C9-47C4-88D0-DB8FD9FDCAD7}" dt="2022-12-29T16:14:03.699" v="2196"/>
          <ac:picMkLst>
            <pc:docMk/>
            <pc:sldMk cId="426235352" sldId="816"/>
            <ac:picMk id="20" creationId="{13C2FA6B-EDB9-810F-D107-F5C92F1F9C05}"/>
          </ac:picMkLst>
        </pc:picChg>
        <pc:picChg chg="add mod">
          <ac:chgData name="Paula Vazquez Valero" userId="80a35f83-ba07-4c48-bd51-9a1b0a985f54" providerId="ADAL" clId="{82651A1C-64C9-47C4-88D0-DB8FD9FDCAD7}" dt="2022-12-29T16:13:43.481" v="2191" actId="1076"/>
          <ac:picMkLst>
            <pc:docMk/>
            <pc:sldMk cId="426235352" sldId="816"/>
            <ac:picMk id="21" creationId="{C65AB8CE-0D3A-05C3-B366-0774CC507E3B}"/>
          </ac:picMkLst>
        </pc:picChg>
        <pc:picChg chg="mod">
          <ac:chgData name="Paula Vazquez Valero" userId="80a35f83-ba07-4c48-bd51-9a1b0a985f54" providerId="ADAL" clId="{82651A1C-64C9-47C4-88D0-DB8FD9FDCAD7}" dt="2022-12-29T16:14:17.823" v="2202" actId="1076"/>
          <ac:picMkLst>
            <pc:docMk/>
            <pc:sldMk cId="426235352" sldId="816"/>
            <ac:picMk id="22" creationId="{97CFBC0E-6EF5-43DD-9CF4-6B2D87E6449F}"/>
          </ac:picMkLst>
        </pc:picChg>
        <pc:picChg chg="del">
          <ac:chgData name="Paula Vazquez Valero" userId="80a35f83-ba07-4c48-bd51-9a1b0a985f54" providerId="ADAL" clId="{82651A1C-64C9-47C4-88D0-DB8FD9FDCAD7}" dt="2022-12-29T15:50:31.304" v="1673" actId="478"/>
          <ac:picMkLst>
            <pc:docMk/>
            <pc:sldMk cId="426235352" sldId="816"/>
            <ac:picMk id="33" creationId="{69E193E8-4B69-4DAF-9B49-F904A99720C9}"/>
          </ac:picMkLst>
        </pc:picChg>
        <pc:picChg chg="del">
          <ac:chgData name="Paula Vazquez Valero" userId="80a35f83-ba07-4c48-bd51-9a1b0a985f54" providerId="ADAL" clId="{82651A1C-64C9-47C4-88D0-DB8FD9FDCAD7}" dt="2022-12-29T15:50:26.968" v="1671" actId="478"/>
          <ac:picMkLst>
            <pc:docMk/>
            <pc:sldMk cId="426235352" sldId="816"/>
            <ac:picMk id="81" creationId="{F38B5657-956E-412B-93C4-0EFE300A9A61}"/>
          </ac:picMkLst>
        </pc:picChg>
        <pc:picChg chg="del">
          <ac:chgData name="Paula Vazquez Valero" userId="80a35f83-ba07-4c48-bd51-9a1b0a985f54" providerId="ADAL" clId="{82651A1C-64C9-47C4-88D0-DB8FD9FDCAD7}" dt="2022-12-29T15:50:26.968" v="1671" actId="478"/>
          <ac:picMkLst>
            <pc:docMk/>
            <pc:sldMk cId="426235352" sldId="816"/>
            <ac:picMk id="82" creationId="{CBAB01CF-ED4D-4FBE-98ED-A06D04E6D759}"/>
          </ac:picMkLst>
        </pc:picChg>
        <pc:picChg chg="mod">
          <ac:chgData name="Paula Vazquez Valero" userId="80a35f83-ba07-4c48-bd51-9a1b0a985f54" providerId="ADAL" clId="{82651A1C-64C9-47C4-88D0-DB8FD9FDCAD7}" dt="2022-12-29T15:54:32.277" v="1906" actId="1037"/>
          <ac:picMkLst>
            <pc:docMk/>
            <pc:sldMk cId="426235352" sldId="816"/>
            <ac:picMk id="85" creationId="{AD3E9AD2-1055-46C2-A057-52B7F586A75C}"/>
          </ac:picMkLst>
        </pc:picChg>
        <pc:picChg chg="mod">
          <ac:chgData name="Paula Vazquez Valero" userId="80a35f83-ba07-4c48-bd51-9a1b0a985f54" providerId="ADAL" clId="{82651A1C-64C9-47C4-88D0-DB8FD9FDCAD7}" dt="2022-12-29T16:07:28.255" v="2113" actId="1076"/>
          <ac:picMkLst>
            <pc:docMk/>
            <pc:sldMk cId="426235352" sldId="816"/>
            <ac:picMk id="86" creationId="{8CB9772D-CD2F-4D66-B51C-BD1529D471DC}"/>
          </ac:picMkLst>
        </pc:picChg>
        <pc:picChg chg="mod">
          <ac:chgData name="Paula Vazquez Valero" userId="80a35f83-ba07-4c48-bd51-9a1b0a985f54" providerId="ADAL" clId="{82651A1C-64C9-47C4-88D0-DB8FD9FDCAD7}" dt="2022-12-29T15:55:04.750" v="1922" actId="1036"/>
          <ac:picMkLst>
            <pc:docMk/>
            <pc:sldMk cId="426235352" sldId="816"/>
            <ac:picMk id="87" creationId="{FBE4BDFA-A86F-48F6-8540-BB7FFA51E3B4}"/>
          </ac:picMkLst>
        </pc:picChg>
        <pc:picChg chg="mod">
          <ac:chgData name="Paula Vazquez Valero" userId="80a35f83-ba07-4c48-bd51-9a1b0a985f54" providerId="ADAL" clId="{82651A1C-64C9-47C4-88D0-DB8FD9FDCAD7}" dt="2022-12-29T15:57:27.282" v="1962" actId="14100"/>
          <ac:picMkLst>
            <pc:docMk/>
            <pc:sldMk cId="426235352" sldId="816"/>
            <ac:picMk id="90" creationId="{02FE3425-BBE3-4316-B2FB-1AAAFC7F4625}"/>
          </ac:picMkLst>
        </pc:picChg>
        <pc:picChg chg="mod">
          <ac:chgData name="Paula Vazquez Valero" userId="80a35f83-ba07-4c48-bd51-9a1b0a985f54" providerId="ADAL" clId="{82651A1C-64C9-47C4-88D0-DB8FD9FDCAD7}" dt="2022-12-29T15:55:26.085" v="1932" actId="1036"/>
          <ac:picMkLst>
            <pc:docMk/>
            <pc:sldMk cId="426235352" sldId="816"/>
            <ac:picMk id="91" creationId="{3BD63ECC-3308-47F6-8311-2151434003AC}"/>
          </ac:picMkLst>
        </pc:picChg>
        <pc:picChg chg="del">
          <ac:chgData name="Paula Vazquez Valero" userId="80a35f83-ba07-4c48-bd51-9a1b0a985f54" providerId="ADAL" clId="{82651A1C-64C9-47C4-88D0-DB8FD9FDCAD7}" dt="2022-12-29T15:50:30.323" v="1672" actId="478"/>
          <ac:picMkLst>
            <pc:docMk/>
            <pc:sldMk cId="426235352" sldId="816"/>
            <ac:picMk id="92" creationId="{07E61C50-53CB-438D-A7B1-B896ABD5B59D}"/>
          </ac:picMkLst>
        </pc:picChg>
        <pc:picChg chg="mod">
          <ac:chgData name="Paula Vazquez Valero" userId="80a35f83-ba07-4c48-bd51-9a1b0a985f54" providerId="ADAL" clId="{82651A1C-64C9-47C4-88D0-DB8FD9FDCAD7}" dt="2022-12-29T15:57:21.734" v="1961" actId="1076"/>
          <ac:picMkLst>
            <pc:docMk/>
            <pc:sldMk cId="426235352" sldId="816"/>
            <ac:picMk id="101" creationId="{638A2C62-5DB7-450F-ABB8-17843874BBFF}"/>
          </ac:picMkLst>
        </pc:picChg>
        <pc:picChg chg="mod">
          <ac:chgData name="Paula Vazquez Valero" userId="80a35f83-ba07-4c48-bd51-9a1b0a985f54" providerId="ADAL" clId="{82651A1C-64C9-47C4-88D0-DB8FD9FDCAD7}" dt="2022-12-29T15:58:33.816" v="1980" actId="1035"/>
          <ac:picMkLst>
            <pc:docMk/>
            <pc:sldMk cId="426235352" sldId="816"/>
            <ac:picMk id="102" creationId="{C0D9364C-6402-43D2-908A-E03894668241}"/>
          </ac:picMkLst>
        </pc:picChg>
        <pc:picChg chg="mod">
          <ac:chgData name="Paula Vazquez Valero" userId="80a35f83-ba07-4c48-bd51-9a1b0a985f54" providerId="ADAL" clId="{82651A1C-64C9-47C4-88D0-DB8FD9FDCAD7}" dt="2022-12-29T15:59:16.619" v="1993" actId="1036"/>
          <ac:picMkLst>
            <pc:docMk/>
            <pc:sldMk cId="426235352" sldId="816"/>
            <ac:picMk id="103" creationId="{A8ED7E2C-7FF5-4A9E-97EC-EFCC1FA414B8}"/>
          </ac:picMkLst>
        </pc:picChg>
        <pc:picChg chg="mod">
          <ac:chgData name="Paula Vazquez Valero" userId="80a35f83-ba07-4c48-bd51-9a1b0a985f54" providerId="ADAL" clId="{82651A1C-64C9-47C4-88D0-DB8FD9FDCAD7}" dt="2022-12-29T16:14:17.823" v="2202" actId="1076"/>
          <ac:picMkLst>
            <pc:docMk/>
            <pc:sldMk cId="426235352" sldId="816"/>
            <ac:picMk id="3074" creationId="{1EF720E1-09AE-43E3-AEAA-10A059C9A7D4}"/>
          </ac:picMkLst>
        </pc:picChg>
        <pc:picChg chg="del">
          <ac:chgData name="Paula Vazquez Valero" userId="80a35f83-ba07-4c48-bd51-9a1b0a985f54" providerId="ADAL" clId="{82651A1C-64C9-47C4-88D0-DB8FD9FDCAD7}" dt="2022-12-29T15:50:26.968" v="1671" actId="478"/>
          <ac:picMkLst>
            <pc:docMk/>
            <pc:sldMk cId="426235352" sldId="816"/>
            <ac:picMk id="3078" creationId="{89CCCF5E-8AF8-4CAA-B9C4-7E076F41D966}"/>
          </ac:picMkLst>
        </pc:picChg>
        <pc:picChg chg="del">
          <ac:chgData name="Paula Vazquez Valero" userId="80a35f83-ba07-4c48-bd51-9a1b0a985f54" providerId="ADAL" clId="{82651A1C-64C9-47C4-88D0-DB8FD9FDCAD7}" dt="2022-12-29T15:50:26.968" v="1671" actId="478"/>
          <ac:picMkLst>
            <pc:docMk/>
            <pc:sldMk cId="426235352" sldId="816"/>
            <ac:picMk id="3080" creationId="{DB4170F6-4173-4FD5-A4F1-4B9EEF2AC4E2}"/>
          </ac:picMkLst>
        </pc:picChg>
        <pc:picChg chg="del">
          <ac:chgData name="Paula Vazquez Valero" userId="80a35f83-ba07-4c48-bd51-9a1b0a985f54" providerId="ADAL" clId="{82651A1C-64C9-47C4-88D0-DB8FD9FDCAD7}" dt="2022-12-29T15:50:26.968" v="1671" actId="478"/>
          <ac:picMkLst>
            <pc:docMk/>
            <pc:sldMk cId="426235352" sldId="816"/>
            <ac:picMk id="3082" creationId="{CABEA634-29D8-4042-9ABA-25AE2EBA14D6}"/>
          </ac:picMkLst>
        </pc:picChg>
        <pc:picChg chg="del">
          <ac:chgData name="Paula Vazquez Valero" userId="80a35f83-ba07-4c48-bd51-9a1b0a985f54" providerId="ADAL" clId="{82651A1C-64C9-47C4-88D0-DB8FD9FDCAD7}" dt="2022-12-29T15:50:26.968" v="1671" actId="478"/>
          <ac:picMkLst>
            <pc:docMk/>
            <pc:sldMk cId="426235352" sldId="816"/>
            <ac:picMk id="3084" creationId="{4006142F-51F9-4764-B1A7-D07D4C7BA532}"/>
          </ac:picMkLst>
        </pc:picChg>
        <pc:picChg chg="del">
          <ac:chgData name="Paula Vazquez Valero" userId="80a35f83-ba07-4c48-bd51-9a1b0a985f54" providerId="ADAL" clId="{82651A1C-64C9-47C4-88D0-DB8FD9FDCAD7}" dt="2022-12-29T15:50:30.323" v="1672" actId="478"/>
          <ac:picMkLst>
            <pc:docMk/>
            <pc:sldMk cId="426235352" sldId="816"/>
            <ac:picMk id="3086" creationId="{08DE258A-03E5-47A4-B176-7521DCDB6FB5}"/>
          </ac:picMkLst>
        </pc:picChg>
        <pc:picChg chg="add del mod">
          <ac:chgData name="Paula Vazquez Valero" userId="80a35f83-ba07-4c48-bd51-9a1b0a985f54" providerId="ADAL" clId="{82651A1C-64C9-47C4-88D0-DB8FD9FDCAD7}" dt="2022-12-29T16:08:01.129" v="2128" actId="478"/>
          <ac:picMkLst>
            <pc:docMk/>
            <pc:sldMk cId="426235352" sldId="816"/>
            <ac:picMk id="6146" creationId="{D8BAB3C7-734A-9BEC-FF63-FA402B3A07A5}"/>
          </ac:picMkLst>
        </pc:picChg>
        <pc:picChg chg="add mod">
          <ac:chgData name="Paula Vazquez Valero" userId="80a35f83-ba07-4c48-bd51-9a1b0a985f54" providerId="ADAL" clId="{82651A1C-64C9-47C4-88D0-DB8FD9FDCAD7}" dt="2022-12-29T16:09:20.822" v="2141" actId="1076"/>
          <ac:picMkLst>
            <pc:docMk/>
            <pc:sldMk cId="426235352" sldId="816"/>
            <ac:picMk id="6148" creationId="{658AFBEC-32E6-B3A2-558A-EC8AED574E4E}"/>
          </ac:picMkLst>
        </pc:picChg>
        <pc:picChg chg="add del mod">
          <ac:chgData name="Paula Vazquez Valero" userId="80a35f83-ba07-4c48-bd51-9a1b0a985f54" providerId="ADAL" clId="{82651A1C-64C9-47C4-88D0-DB8FD9FDCAD7}" dt="2022-12-29T16:06:55.014" v="2102" actId="478"/>
          <ac:picMkLst>
            <pc:docMk/>
            <pc:sldMk cId="426235352" sldId="816"/>
            <ac:picMk id="6150" creationId="{F9A004C8-98CB-7BD0-F29E-A2ABC9799BFC}"/>
          </ac:picMkLst>
        </pc:picChg>
        <pc:picChg chg="add del">
          <ac:chgData name="Paula Vazquez Valero" userId="80a35f83-ba07-4c48-bd51-9a1b0a985f54" providerId="ADAL" clId="{82651A1C-64C9-47C4-88D0-DB8FD9FDCAD7}" dt="2022-12-29T16:06:57.206" v="2104"/>
          <ac:picMkLst>
            <pc:docMk/>
            <pc:sldMk cId="426235352" sldId="816"/>
            <ac:picMk id="6152" creationId="{B5276C7D-A384-B8CD-F096-A2D7C6285DDD}"/>
          </ac:picMkLst>
        </pc:picChg>
        <pc:picChg chg="add mod">
          <ac:chgData name="Paula Vazquez Valero" userId="80a35f83-ba07-4c48-bd51-9a1b0a985f54" providerId="ADAL" clId="{82651A1C-64C9-47C4-88D0-DB8FD9FDCAD7}" dt="2022-12-29T16:09:14.336" v="2140" actId="1076"/>
          <ac:picMkLst>
            <pc:docMk/>
            <pc:sldMk cId="426235352" sldId="816"/>
            <ac:picMk id="6154" creationId="{76A031EB-1EAD-2BEE-1601-3BBD04E7DA7B}"/>
          </ac:picMkLst>
        </pc:picChg>
        <pc:picChg chg="add mod">
          <ac:chgData name="Paula Vazquez Valero" userId="80a35f83-ba07-4c48-bd51-9a1b0a985f54" providerId="ADAL" clId="{82651A1C-64C9-47C4-88D0-DB8FD9FDCAD7}" dt="2022-12-29T16:09:12.528" v="2139" actId="1076"/>
          <ac:picMkLst>
            <pc:docMk/>
            <pc:sldMk cId="426235352" sldId="816"/>
            <ac:picMk id="6156" creationId="{7FCD65CF-730C-A63E-DFB5-3ABAD41BE9C6}"/>
          </ac:picMkLst>
        </pc:picChg>
        <pc:picChg chg="add mod">
          <ac:chgData name="Paula Vazquez Valero" userId="80a35f83-ba07-4c48-bd51-9a1b0a985f54" providerId="ADAL" clId="{82651A1C-64C9-47C4-88D0-DB8FD9FDCAD7}" dt="2022-12-29T16:11:54.347" v="2168" actId="167"/>
          <ac:picMkLst>
            <pc:docMk/>
            <pc:sldMk cId="426235352" sldId="816"/>
            <ac:picMk id="6158" creationId="{EA0236C6-E858-640D-2A3B-054547F6D8ED}"/>
          </ac:picMkLst>
        </pc:picChg>
        <pc:picChg chg="add mod">
          <ac:chgData name="Paula Vazquez Valero" userId="80a35f83-ba07-4c48-bd51-9a1b0a985f54" providerId="ADAL" clId="{82651A1C-64C9-47C4-88D0-DB8FD9FDCAD7}" dt="2022-12-29T16:13:08.775" v="2181"/>
          <ac:picMkLst>
            <pc:docMk/>
            <pc:sldMk cId="426235352" sldId="816"/>
            <ac:picMk id="6160" creationId="{F56E8280-837E-4E06-5238-F3F48CD2BE19}"/>
          </ac:picMkLst>
        </pc:picChg>
        <pc:picChg chg="add del mod">
          <ac:chgData name="Paula Vazquez Valero" userId="80a35f83-ba07-4c48-bd51-9a1b0a985f54" providerId="ADAL" clId="{82651A1C-64C9-47C4-88D0-DB8FD9FDCAD7}" dt="2022-12-29T16:13:14.865" v="2183" actId="478"/>
          <ac:picMkLst>
            <pc:docMk/>
            <pc:sldMk cId="426235352" sldId="816"/>
            <ac:picMk id="6162" creationId="{C73099C1-94E6-C035-FDA7-3EBFF3624D52}"/>
          </ac:picMkLst>
        </pc:picChg>
        <pc:picChg chg="add mod">
          <ac:chgData name="Paula Vazquez Valero" userId="80a35f83-ba07-4c48-bd51-9a1b0a985f54" providerId="ADAL" clId="{82651A1C-64C9-47C4-88D0-DB8FD9FDCAD7}" dt="2022-12-29T16:13:30.201" v="2186" actId="1076"/>
          <ac:picMkLst>
            <pc:docMk/>
            <pc:sldMk cId="426235352" sldId="816"/>
            <ac:picMk id="6164" creationId="{A328FCC4-A3AB-6CAB-477C-69E3F81694B5}"/>
          </ac:picMkLst>
        </pc:picChg>
        <pc:picChg chg="add mod">
          <ac:chgData name="Paula Vazquez Valero" userId="80a35f83-ba07-4c48-bd51-9a1b0a985f54" providerId="ADAL" clId="{82651A1C-64C9-47C4-88D0-DB8FD9FDCAD7}" dt="2022-12-29T16:14:52.551" v="2206"/>
          <ac:picMkLst>
            <pc:docMk/>
            <pc:sldMk cId="426235352" sldId="816"/>
            <ac:picMk id="6166" creationId="{50381B47-02DE-D8B4-FB78-B72F0A0F4BF5}"/>
          </ac:picMkLst>
        </pc:picChg>
        <pc:picChg chg="add mod">
          <ac:chgData name="Paula Vazquez Valero" userId="80a35f83-ba07-4c48-bd51-9a1b0a985f54" providerId="ADAL" clId="{82651A1C-64C9-47C4-88D0-DB8FD9FDCAD7}" dt="2022-12-29T16:15:34.438" v="2216"/>
          <ac:picMkLst>
            <pc:docMk/>
            <pc:sldMk cId="426235352" sldId="816"/>
            <ac:picMk id="6168" creationId="{EDC19B4C-B547-F6DA-389D-1CDBD3CFD0ED}"/>
          </ac:picMkLst>
        </pc:picChg>
      </pc:sldChg>
      <pc:sldChg chg="addSp delSp modSp new del mod ord">
        <pc:chgData name="Paula Vazquez Valero" userId="80a35f83-ba07-4c48-bd51-9a1b0a985f54" providerId="ADAL" clId="{82651A1C-64C9-47C4-88D0-DB8FD9FDCAD7}" dt="2022-12-29T15:47:31.481" v="1496" actId="47"/>
        <pc:sldMkLst>
          <pc:docMk/>
          <pc:sldMk cId="4220899758" sldId="817"/>
        </pc:sldMkLst>
        <pc:spChg chg="del">
          <ac:chgData name="Paula Vazquez Valero" userId="80a35f83-ba07-4c48-bd51-9a1b0a985f54" providerId="ADAL" clId="{82651A1C-64C9-47C4-88D0-DB8FD9FDCAD7}" dt="2022-12-29T14:31:27.129" v="4" actId="478"/>
          <ac:spMkLst>
            <pc:docMk/>
            <pc:sldMk cId="4220899758" sldId="817"/>
            <ac:spMk id="2" creationId="{8559DC6A-7491-39BD-E141-F230E97178C7}"/>
          </ac:spMkLst>
        </pc:spChg>
        <pc:spChg chg="del">
          <ac:chgData name="Paula Vazquez Valero" userId="80a35f83-ba07-4c48-bd51-9a1b0a985f54" providerId="ADAL" clId="{82651A1C-64C9-47C4-88D0-DB8FD9FDCAD7}" dt="2022-12-29T14:31:27.129" v="4" actId="478"/>
          <ac:spMkLst>
            <pc:docMk/>
            <pc:sldMk cId="4220899758" sldId="817"/>
            <ac:spMk id="3" creationId="{C435BBF0-152C-B97B-E0FB-DA8375221771}"/>
          </ac:spMkLst>
        </pc:spChg>
        <pc:spChg chg="add mod">
          <ac:chgData name="Paula Vazquez Valero" userId="80a35f83-ba07-4c48-bd51-9a1b0a985f54" providerId="ADAL" clId="{82651A1C-64C9-47C4-88D0-DB8FD9FDCAD7}" dt="2022-12-29T14:31:24.153" v="3" actId="1076"/>
          <ac:spMkLst>
            <pc:docMk/>
            <pc:sldMk cId="4220899758" sldId="817"/>
            <ac:spMk id="5" creationId="{87DDE7BC-06DD-5B73-8450-F79E74CDD0A5}"/>
          </ac:spMkLst>
        </pc:spChg>
        <pc:graphicFrameChg chg="add del mod">
          <ac:chgData name="Paula Vazquez Valero" userId="80a35f83-ba07-4c48-bd51-9a1b0a985f54" providerId="ADAL" clId="{82651A1C-64C9-47C4-88D0-DB8FD9FDCAD7}" dt="2022-12-29T14:33:04.774" v="7" actId="478"/>
          <ac:graphicFrameMkLst>
            <pc:docMk/>
            <pc:sldMk cId="4220899758" sldId="817"/>
            <ac:graphicFrameMk id="6" creationId="{1D2A5DAE-F394-7BE6-650B-59DFD4D17B12}"/>
          </ac:graphicFrameMkLst>
        </pc:graphicFrameChg>
        <pc:graphicFrameChg chg="add del mod modGraphic">
          <ac:chgData name="Paula Vazquez Valero" userId="80a35f83-ba07-4c48-bd51-9a1b0a985f54" providerId="ADAL" clId="{82651A1C-64C9-47C4-88D0-DB8FD9FDCAD7}" dt="2022-12-29T14:34:31.854" v="17" actId="478"/>
          <ac:graphicFrameMkLst>
            <pc:docMk/>
            <pc:sldMk cId="4220899758" sldId="817"/>
            <ac:graphicFrameMk id="7" creationId="{3ED23219-09B6-68C4-C806-7D27EA7D793E}"/>
          </ac:graphicFrameMkLst>
        </pc:graphicFrameChg>
        <pc:graphicFrameChg chg="add mod">
          <ac:chgData name="Paula Vazquez Valero" userId="80a35f83-ba07-4c48-bd51-9a1b0a985f54" providerId="ADAL" clId="{82651A1C-64C9-47C4-88D0-DB8FD9FDCAD7}" dt="2022-12-29T14:48:28.267" v="23"/>
          <ac:graphicFrameMkLst>
            <pc:docMk/>
            <pc:sldMk cId="4220899758" sldId="817"/>
            <ac:graphicFrameMk id="8" creationId="{2FCF3F26-A934-68F3-3C4D-96500A273952}"/>
          </ac:graphicFrameMkLst>
        </pc:graphicFrameChg>
        <pc:graphicFrameChg chg="add mod">
          <ac:chgData name="Paula Vazquez Valero" userId="80a35f83-ba07-4c48-bd51-9a1b0a985f54" providerId="ADAL" clId="{82651A1C-64C9-47C4-88D0-DB8FD9FDCAD7}" dt="2022-12-29T14:48:55.810" v="25"/>
          <ac:graphicFrameMkLst>
            <pc:docMk/>
            <pc:sldMk cId="4220899758" sldId="817"/>
            <ac:graphicFrameMk id="9" creationId="{7D280AB6-0B3D-F5CA-82EE-4E6D97CC6078}"/>
          </ac:graphicFrameMkLst>
        </pc:graphicFrameChg>
        <pc:graphicFrameChg chg="add mod">
          <ac:chgData name="Paula Vazquez Valero" userId="80a35f83-ba07-4c48-bd51-9a1b0a985f54" providerId="ADAL" clId="{82651A1C-64C9-47C4-88D0-DB8FD9FDCAD7}" dt="2022-12-29T14:50:38.190" v="28"/>
          <ac:graphicFrameMkLst>
            <pc:docMk/>
            <pc:sldMk cId="4220899758" sldId="817"/>
            <ac:graphicFrameMk id="10" creationId="{49923B05-B7C6-C349-EFAC-C9B5DB3827EC}"/>
          </ac:graphicFrameMkLst>
        </pc:graphicFrameChg>
        <pc:picChg chg="add del mod">
          <ac:chgData name="Paula Vazquez Valero" userId="80a35f83-ba07-4c48-bd51-9a1b0a985f54" providerId="ADAL" clId="{82651A1C-64C9-47C4-88D0-DB8FD9FDCAD7}" dt="2022-12-29T14:58:11.558" v="135" actId="21"/>
          <ac:picMkLst>
            <pc:docMk/>
            <pc:sldMk cId="4220899758" sldId="817"/>
            <ac:picMk id="11" creationId="{D4CD89E2-7A5E-B3CC-2400-59F34690F19F}"/>
          </ac:picMkLst>
        </pc:picChg>
        <pc:picChg chg="add del mod">
          <ac:chgData name="Paula Vazquez Valero" userId="80a35f83-ba07-4c48-bd51-9a1b0a985f54" providerId="ADAL" clId="{82651A1C-64C9-47C4-88D0-DB8FD9FDCAD7}" dt="2022-12-29T14:58:11.558" v="135" actId="21"/>
          <ac:picMkLst>
            <pc:docMk/>
            <pc:sldMk cId="4220899758" sldId="817"/>
            <ac:picMk id="12" creationId="{D3048748-1966-8F51-D2A0-A529043328BC}"/>
          </ac:picMkLst>
        </pc:picChg>
        <pc:picChg chg="add del mod">
          <ac:chgData name="Paula Vazquez Valero" userId="80a35f83-ba07-4c48-bd51-9a1b0a985f54" providerId="ADAL" clId="{82651A1C-64C9-47C4-88D0-DB8FD9FDCAD7}" dt="2022-12-29T14:56:52.380" v="87" actId="478"/>
          <ac:picMkLst>
            <pc:docMk/>
            <pc:sldMk cId="4220899758" sldId="817"/>
            <ac:picMk id="1026" creationId="{FB22D724-53E2-260C-2EAA-3DBB5DEE3877}"/>
          </ac:picMkLst>
        </pc:picChg>
        <pc:picChg chg="add mod">
          <ac:chgData name="Paula Vazquez Valero" userId="80a35f83-ba07-4c48-bd51-9a1b0a985f54" providerId="ADAL" clId="{82651A1C-64C9-47C4-88D0-DB8FD9FDCAD7}" dt="2022-12-29T14:34:37.055" v="20" actId="1076"/>
          <ac:picMkLst>
            <pc:docMk/>
            <pc:sldMk cId="4220899758" sldId="817"/>
            <ac:picMk id="1028" creationId="{3C091D2B-5B5E-7103-77EE-A0396D804BCD}"/>
          </ac:picMkLst>
        </pc:picChg>
        <pc:picChg chg="add mod">
          <ac:chgData name="Paula Vazquez Valero" userId="80a35f83-ba07-4c48-bd51-9a1b0a985f54" providerId="ADAL" clId="{82651A1C-64C9-47C4-88D0-DB8FD9FDCAD7}" dt="2022-12-29T14:48:32.022" v="24" actId="1076"/>
          <ac:picMkLst>
            <pc:docMk/>
            <pc:sldMk cId="4220899758" sldId="817"/>
            <ac:picMk id="1030" creationId="{08500FD4-2175-E1D7-258C-79513DC7EEB8}"/>
          </ac:picMkLst>
        </pc:picChg>
        <pc:picChg chg="add del mod">
          <ac:chgData name="Paula Vazquez Valero" userId="80a35f83-ba07-4c48-bd51-9a1b0a985f54" providerId="ADAL" clId="{82651A1C-64C9-47C4-88D0-DB8FD9FDCAD7}" dt="2022-12-29T14:58:11.558" v="135" actId="21"/>
          <ac:picMkLst>
            <pc:docMk/>
            <pc:sldMk cId="4220899758" sldId="817"/>
            <ac:picMk id="1032" creationId="{CC892361-920A-8FCC-70DC-314C8DF88A96}"/>
          </ac:picMkLst>
        </pc:picChg>
        <pc:picChg chg="add del mod">
          <ac:chgData name="Paula Vazquez Valero" userId="80a35f83-ba07-4c48-bd51-9a1b0a985f54" providerId="ADAL" clId="{82651A1C-64C9-47C4-88D0-DB8FD9FDCAD7}" dt="2022-12-29T14:58:11.558" v="135" actId="21"/>
          <ac:picMkLst>
            <pc:docMk/>
            <pc:sldMk cId="4220899758" sldId="817"/>
            <ac:picMk id="1034" creationId="{943EE2A9-A640-272D-7AF3-304C98E72F20}"/>
          </ac:picMkLst>
        </pc:picChg>
        <pc:picChg chg="add del mod">
          <ac:chgData name="Paula Vazquez Valero" userId="80a35f83-ba07-4c48-bd51-9a1b0a985f54" providerId="ADAL" clId="{82651A1C-64C9-47C4-88D0-DB8FD9FDCAD7}" dt="2022-12-29T14:58:11.558" v="135" actId="21"/>
          <ac:picMkLst>
            <pc:docMk/>
            <pc:sldMk cId="4220899758" sldId="817"/>
            <ac:picMk id="1036" creationId="{98DBF2B0-5D6A-1186-1164-59F14A682A37}"/>
          </ac:picMkLst>
        </pc:picChg>
      </pc:sldChg>
      <pc:sldChg chg="addSp delSp modSp add del mod delAnim modAnim">
        <pc:chgData name="Paula Vazquez Valero" userId="80a35f83-ba07-4c48-bd51-9a1b0a985f54" providerId="ADAL" clId="{82651A1C-64C9-47C4-88D0-DB8FD9FDCAD7}" dt="2022-12-29T15:17:52.685" v="388" actId="47"/>
        <pc:sldMkLst>
          <pc:docMk/>
          <pc:sldMk cId="528454393" sldId="818"/>
        </pc:sldMkLst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5" creationId="{19667FA7-E3CC-4143-A90B-C2FFEEFCDC09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" creationId="{77DE4021-AC0B-40F7-BB5A-CA3BDA06CC4B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10" creationId="{BFB197E2-BCBC-4452-8EF3-033895115C8A}"/>
          </ac:spMkLst>
        </pc:spChg>
        <pc:spChg chg="mod">
          <ac:chgData name="Paula Vazquez Valero" userId="80a35f83-ba07-4c48-bd51-9a1b0a985f54" providerId="ADAL" clId="{82651A1C-64C9-47C4-88D0-DB8FD9FDCAD7}" dt="2022-12-29T14:57:57.698" v="133" actId="20577"/>
          <ac:spMkLst>
            <pc:docMk/>
            <pc:sldMk cId="528454393" sldId="818"/>
            <ac:spMk id="23" creationId="{7EB44A2E-043D-414F-886A-053870B4BB4B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27" creationId="{37872D26-AAD0-4892-94C6-4B99BBC08C25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28" creationId="{C532DEC3-C3FB-4A11-8324-243933B1802D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29" creationId="{7D77847C-C1B5-42A8-B161-D8DF9F20B73B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30" creationId="{5B0A2CC6-4981-4897-9897-00385D9A514E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34" creationId="{1C3B946B-55F5-4D74-BB66-B5FA10B891BA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35" creationId="{D5F6D68D-02F2-42D7-912B-B19AB46C664C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36" creationId="{6AABA1FF-235D-4DC2-8C4C-165B346EDFFD}"/>
          </ac:spMkLst>
        </pc:spChg>
        <pc:spChg chg="del">
          <ac:chgData name="Paula Vazquez Valero" userId="80a35f83-ba07-4c48-bd51-9a1b0a985f54" providerId="ADAL" clId="{82651A1C-64C9-47C4-88D0-DB8FD9FDCAD7}" dt="2022-12-29T14:58:00.289" v="134" actId="478"/>
          <ac:spMkLst>
            <pc:docMk/>
            <pc:sldMk cId="528454393" sldId="818"/>
            <ac:spMk id="38" creationId="{411A5CA1-64DB-4B0D-83F0-5112558AE3D4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42" creationId="{E6E6DCC9-5D6A-4D19-B134-996EB26A9784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43" creationId="{6C20E1BF-E58E-4AB4-800A-9FFFEF5AB691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44" creationId="{78212C85-1E2A-4350-BD1A-ABB6C8941CF9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45" creationId="{5A509F73-B66F-4071-B76B-883AD65D9F3F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47" creationId="{D0502FC3-32B2-41D0-BB5A-1B6BD6F6BB23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48" creationId="{4C0BFF53-76AC-44BE-BA57-9B1431AD686C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49" creationId="{A2357761-1BF5-412E-B518-E87C3CB33930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50" creationId="{C9F9E36C-B7C6-4DC0-8440-B36E50DAD004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53" creationId="{E60B1B22-C106-458E-AB36-3AAAE7AFBD71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59" creationId="{FF4988C3-41FF-486C-B422-BFAA9DEC91C4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60" creationId="{CA7B7E86-C87A-4A5D-B0DB-E6D08C71C3B5}"/>
          </ac:spMkLst>
        </pc:spChg>
        <pc:spChg chg="del">
          <ac:chgData name="Paula Vazquez Valero" userId="80a35f83-ba07-4c48-bd51-9a1b0a985f54" providerId="ADAL" clId="{82651A1C-64C9-47C4-88D0-DB8FD9FDCAD7}" dt="2022-12-29T14:57:23.053" v="97" actId="478"/>
          <ac:spMkLst>
            <pc:docMk/>
            <pc:sldMk cId="528454393" sldId="818"/>
            <ac:spMk id="61" creationId="{FCADA2CF-D482-4D22-A213-5A9929619E57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62" creationId="{0B95EDF2-958D-4D4F-8A62-6AD41F93FC05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67" creationId="{1198E04A-379A-4F9E-BEE2-483249079F05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68" creationId="{59ED3528-FF4A-4073-BF70-AEF2CFB4621B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69" creationId="{64FC21E0-00FA-4AE8-8AD7-1D653BA547BB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70" creationId="{863E689C-9598-4CA9-83D1-D6157D8F6A68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71" creationId="{508A1BBC-BC13-40E3-B57C-3EBEE7473C9C}"/>
          </ac:spMkLst>
        </pc:spChg>
        <pc:spChg chg="del">
          <ac:chgData name="Paula Vazquez Valero" userId="80a35f83-ba07-4c48-bd51-9a1b0a985f54" providerId="ADAL" clId="{82651A1C-64C9-47C4-88D0-DB8FD9FDCAD7}" dt="2022-12-29T14:57:21.555" v="96" actId="478"/>
          <ac:spMkLst>
            <pc:docMk/>
            <pc:sldMk cId="528454393" sldId="818"/>
            <ac:spMk id="72" creationId="{E7FF8644-D7A8-4BDC-B463-286D0DFB45F6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73" creationId="{DAFBF3FB-A8D5-4B68-BBA0-1E529322AD3B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74" creationId="{E75656E0-0D9A-4C84-B078-B70A5B9C1FAC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75" creationId="{8322AF6E-879F-4FF3-92CB-C83044262015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76" creationId="{1E0EBC33-E78D-40B8-B372-BB3CBE16667A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88" creationId="{8DAFB96A-4A80-4479-A54D-593F4983E8A7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89" creationId="{4992ECE3-6F6E-461E-A138-8FAC64789A2C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3" creationId="{9FFF7552-A801-4DBE-A84B-E7719825A865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4" creationId="{BBAFB648-D6D5-4A84-8DB7-730D0F34418C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5" creationId="{B0C64FED-EC30-452A-90AB-24843FADDA2A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6" creationId="{E8793CC2-47EB-4457-B5C6-59782856E86E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7" creationId="{90489A44-C751-455F-B28C-171456A804CB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8" creationId="{A5AB397A-56F1-4D1A-A928-42D0E04C6AE0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9" creationId="{59F998FF-C7F4-403D-B9AB-8639345AA86D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100" creationId="{8FC82621-52F6-472B-A25A-C3AC60BB444B}"/>
          </ac:spMkLst>
        </pc:spChg>
        <pc:grpChg chg="del">
          <ac:chgData name="Paula Vazquez Valero" userId="80a35f83-ba07-4c48-bd51-9a1b0a985f54" providerId="ADAL" clId="{82651A1C-64C9-47C4-88D0-DB8FD9FDCAD7}" dt="2022-12-29T14:57:14.578" v="93" actId="478"/>
          <ac:grpSpMkLst>
            <pc:docMk/>
            <pc:sldMk cId="528454393" sldId="818"/>
            <ac:grpSpMk id="4" creationId="{6BE0E1C4-9640-4D9A-A10B-3199304536E5}"/>
          </ac:grpSpMkLst>
        </pc:grpChg>
        <pc:picChg chg="add mod">
          <ac:chgData name="Paula Vazquez Valero" userId="80a35f83-ba07-4c48-bd51-9a1b0a985f54" providerId="ADAL" clId="{82651A1C-64C9-47C4-88D0-DB8FD9FDCAD7}" dt="2022-12-29T15:00:14.770" v="146" actId="1076"/>
          <ac:picMkLst>
            <pc:docMk/>
            <pc:sldMk cId="528454393" sldId="818"/>
            <ac:picMk id="3" creationId="{1015AA0E-A3FF-214C-D1B3-733BB2ADFAF9}"/>
          </ac:picMkLst>
        </pc:picChg>
        <pc:picChg chg="add del mod">
          <ac:chgData name="Paula Vazquez Valero" userId="80a35f83-ba07-4c48-bd51-9a1b0a985f54" providerId="ADAL" clId="{82651A1C-64C9-47C4-88D0-DB8FD9FDCAD7}" dt="2022-12-29T15:07:39.169" v="278" actId="21"/>
          <ac:picMkLst>
            <pc:docMk/>
            <pc:sldMk cId="528454393" sldId="818"/>
            <ac:picMk id="6" creationId="{17A70D94-6F6D-3AF6-A885-9F23E874EC33}"/>
          </ac:picMkLst>
        </pc:picChg>
        <pc:picChg chg="add del mod">
          <ac:chgData name="Paula Vazquez Valero" userId="80a35f83-ba07-4c48-bd51-9a1b0a985f54" providerId="ADAL" clId="{82651A1C-64C9-47C4-88D0-DB8FD9FDCAD7}" dt="2022-12-29T15:07:39.169" v="278" actId="21"/>
          <ac:picMkLst>
            <pc:docMk/>
            <pc:sldMk cId="528454393" sldId="818"/>
            <ac:picMk id="7" creationId="{318CE974-CE37-CFFB-CB89-555615A42C5D}"/>
          </ac:picMkLst>
        </pc:picChg>
        <pc:picChg chg="add del mod">
          <ac:chgData name="Paula Vazquez Valero" userId="80a35f83-ba07-4c48-bd51-9a1b0a985f54" providerId="ADAL" clId="{82651A1C-64C9-47C4-88D0-DB8FD9FDCAD7}" dt="2022-12-29T15:07:39.169" v="278" actId="21"/>
          <ac:picMkLst>
            <pc:docMk/>
            <pc:sldMk cId="528454393" sldId="818"/>
            <ac:picMk id="8" creationId="{5D922BA2-FC51-E46B-4B78-572AAF570A19}"/>
          </ac:picMkLst>
        </pc:picChg>
        <pc:picChg chg="add del mod">
          <ac:chgData name="Paula Vazquez Valero" userId="80a35f83-ba07-4c48-bd51-9a1b0a985f54" providerId="ADAL" clId="{82651A1C-64C9-47C4-88D0-DB8FD9FDCAD7}" dt="2022-12-29T15:07:39.169" v="278" actId="21"/>
          <ac:picMkLst>
            <pc:docMk/>
            <pc:sldMk cId="528454393" sldId="818"/>
            <ac:picMk id="11" creationId="{333E17E6-1AEE-5DA7-4C32-BE2C516C5297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12" creationId="{38C146E2-171D-4ED8-9D22-AAD7DE32B5F4}"/>
          </ac:picMkLst>
        </pc:picChg>
        <pc:picChg chg="add del mod">
          <ac:chgData name="Paula Vazquez Valero" userId="80a35f83-ba07-4c48-bd51-9a1b0a985f54" providerId="ADAL" clId="{82651A1C-64C9-47C4-88D0-DB8FD9FDCAD7}" dt="2022-12-29T15:07:39.169" v="278" actId="21"/>
          <ac:picMkLst>
            <pc:docMk/>
            <pc:sldMk cId="528454393" sldId="818"/>
            <ac:picMk id="13" creationId="{50406CEE-1DB8-9B22-951C-7B17CC6D83A8}"/>
          </ac:picMkLst>
        </pc:picChg>
        <pc:picChg chg="add del mod">
          <ac:chgData name="Paula Vazquez Valero" userId="80a35f83-ba07-4c48-bd51-9a1b0a985f54" providerId="ADAL" clId="{82651A1C-64C9-47C4-88D0-DB8FD9FDCAD7}" dt="2022-12-29T15:03:21.886" v="177"/>
          <ac:picMkLst>
            <pc:docMk/>
            <pc:sldMk cId="528454393" sldId="818"/>
            <ac:picMk id="14" creationId="{3DEFA1B4-0A06-46D9-7694-3B0FC4917BD0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16" creationId="{2E739058-3C3B-4539-A7BC-D9D21A202011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17" creationId="{0F284C63-F3AE-4BA1-B76F-0A5A9D937B1D}"/>
          </ac:picMkLst>
        </pc:picChg>
        <pc:picChg chg="del">
          <ac:chgData name="Paula Vazquez Valero" userId="80a35f83-ba07-4c48-bd51-9a1b0a985f54" providerId="ADAL" clId="{82651A1C-64C9-47C4-88D0-DB8FD9FDCAD7}" dt="2022-12-29T14:57:19.925" v="94" actId="478"/>
          <ac:picMkLst>
            <pc:docMk/>
            <pc:sldMk cId="528454393" sldId="818"/>
            <ac:picMk id="33" creationId="{69E193E8-4B69-4DAF-9B49-F904A99720C9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81" creationId="{F38B5657-956E-412B-93C4-0EFE300A9A61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82" creationId="{CBAB01CF-ED4D-4FBE-98ED-A06D04E6D759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85" creationId="{AD3E9AD2-1055-46C2-A057-52B7F586A75C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86" creationId="{8CB9772D-CD2F-4D66-B51C-BD1529D471DC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87" creationId="{FBE4BDFA-A86F-48F6-8540-BB7FFA51E3B4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90" creationId="{02FE3425-BBE3-4316-B2FB-1AAAFC7F4625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91" creationId="{3BD63ECC-3308-47F6-8311-2151434003AC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92" creationId="{07E61C50-53CB-438D-A7B1-B896ABD5B59D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101" creationId="{638A2C62-5DB7-450F-ABB8-17843874BBFF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102" creationId="{C0D9364C-6402-43D2-908A-E03894668241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103" creationId="{A8ED7E2C-7FF5-4A9E-97EC-EFCC1FA414B8}"/>
          </ac:picMkLst>
        </pc:picChg>
        <pc:picChg chg="add mod">
          <ac:chgData name="Paula Vazquez Valero" userId="80a35f83-ba07-4c48-bd51-9a1b0a985f54" providerId="ADAL" clId="{82651A1C-64C9-47C4-88D0-DB8FD9FDCAD7}" dt="2022-12-29T15:00:08.577" v="145" actId="167"/>
          <ac:picMkLst>
            <pc:docMk/>
            <pc:sldMk cId="528454393" sldId="818"/>
            <ac:picMk id="2050" creationId="{BC039855-542C-0B5C-8873-B1360257CC5C}"/>
          </ac:picMkLst>
        </pc:picChg>
        <pc:picChg chg="del">
          <ac:chgData name="Paula Vazquez Valero" userId="80a35f83-ba07-4c48-bd51-9a1b0a985f54" providerId="ADAL" clId="{82651A1C-64C9-47C4-88D0-DB8FD9FDCAD7}" dt="2022-12-29T14:57:21.555" v="96" actId="478"/>
          <ac:picMkLst>
            <pc:docMk/>
            <pc:sldMk cId="528454393" sldId="818"/>
            <ac:picMk id="3078" creationId="{89CCCF5E-8AF8-4CAA-B9C4-7E076F41D966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3080" creationId="{DB4170F6-4173-4FD5-A4F1-4B9EEF2AC4E2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3082" creationId="{CABEA634-29D8-4042-9ABA-25AE2EBA14D6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3084" creationId="{4006142F-51F9-4764-B1A7-D07D4C7BA532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3086" creationId="{08DE258A-03E5-47A4-B176-7521DCDB6FB5}"/>
          </ac:picMkLst>
        </pc:picChg>
      </pc:sldChg>
      <pc:sldChg chg="addSp delSp new del mod">
        <pc:chgData name="Paula Vazquez Valero" userId="80a35f83-ba07-4c48-bd51-9a1b0a985f54" providerId="ADAL" clId="{82651A1C-64C9-47C4-88D0-DB8FD9FDCAD7}" dt="2022-12-29T17:25:08.894" v="3639" actId="47"/>
        <pc:sldMkLst>
          <pc:docMk/>
          <pc:sldMk cId="3057794148" sldId="818"/>
        </pc:sldMkLst>
        <pc:picChg chg="add del">
          <ac:chgData name="Paula Vazquez Valero" userId="80a35f83-ba07-4c48-bd51-9a1b0a985f54" providerId="ADAL" clId="{82651A1C-64C9-47C4-88D0-DB8FD9FDCAD7}" dt="2022-12-29T15:36:24.052" v="1105" actId="22"/>
          <ac:picMkLst>
            <pc:docMk/>
            <pc:sldMk cId="3057794148" sldId="818"/>
            <ac:picMk id="5" creationId="{BAD55786-FB0A-3FF5-E4C8-92E2A2659260}"/>
          </ac:picMkLst>
        </pc:picChg>
        <pc:picChg chg="add">
          <ac:chgData name="Paula Vazquez Valero" userId="80a35f83-ba07-4c48-bd51-9a1b0a985f54" providerId="ADAL" clId="{82651A1C-64C9-47C4-88D0-DB8FD9FDCAD7}" dt="2022-12-29T15:36:31.881" v="1106"/>
          <ac:picMkLst>
            <pc:docMk/>
            <pc:sldMk cId="3057794148" sldId="818"/>
            <ac:picMk id="4098" creationId="{40A3E8D9-53E3-8453-EE62-2670BF26F30B}"/>
          </ac:picMkLst>
        </pc:picChg>
      </pc:sldChg>
    </pc:docChg>
  </pc:docChgLst>
  <pc:docChgLst>
    <pc:chgData name="Paula Vázquez-Valero" userId="3a0e46d7-2099-40af-a155-aa45b68bfff3" providerId="ADAL" clId="{E298D922-72BA-4D32-A157-53C2291AFF68}"/>
    <pc:docChg chg="modSld">
      <pc:chgData name="Paula Vázquez-Valero" userId="3a0e46d7-2099-40af-a155-aa45b68bfff3" providerId="ADAL" clId="{E298D922-72BA-4D32-A157-53C2291AFF68}" dt="2023-01-27T13:40:23.032" v="3" actId="20577"/>
      <pc:docMkLst>
        <pc:docMk/>
      </pc:docMkLst>
      <pc:sldChg chg="modNotesTx">
        <pc:chgData name="Paula Vázquez-Valero" userId="3a0e46d7-2099-40af-a155-aa45b68bfff3" providerId="ADAL" clId="{E298D922-72BA-4D32-A157-53C2291AFF68}" dt="2023-01-27T13:40:23.032" v="3" actId="20577"/>
        <pc:sldMkLst>
          <pc:docMk/>
          <pc:sldMk cId="0" sldId="382"/>
        </pc:sldMkLst>
      </pc:sldChg>
    </pc:docChg>
  </pc:docChgLst>
  <pc:docChgLst>
    <pc:chgData name="Paula Vazquez Valero" userId="80a35f83-ba07-4c48-bd51-9a1b0a985f54" providerId="ADAL" clId="{936564E4-7EFE-4D9B-9829-52B3460D562B}"/>
    <pc:docChg chg="undo custSel addSld delSld modSld sldOrd">
      <pc:chgData name="Paula Vazquez Valero" userId="80a35f83-ba07-4c48-bd51-9a1b0a985f54" providerId="ADAL" clId="{936564E4-7EFE-4D9B-9829-52B3460D562B}" dt="2022-09-09T12:22:38.931" v="48" actId="1036"/>
      <pc:docMkLst>
        <pc:docMk/>
      </pc:docMkLst>
      <pc:sldChg chg="add del ord">
        <pc:chgData name="Paula Vazquez Valero" userId="80a35f83-ba07-4c48-bd51-9a1b0a985f54" providerId="ADAL" clId="{936564E4-7EFE-4D9B-9829-52B3460D562B}" dt="2022-09-09T12:21:19.341" v="15"/>
        <pc:sldMkLst>
          <pc:docMk/>
          <pc:sldMk cId="0" sldId="277"/>
        </pc:sldMkLst>
      </pc:sldChg>
      <pc:sldChg chg="add del">
        <pc:chgData name="Paula Vazquez Valero" userId="80a35f83-ba07-4c48-bd51-9a1b0a985f54" providerId="ADAL" clId="{936564E4-7EFE-4D9B-9829-52B3460D562B}" dt="2022-09-09T12:21:14.245" v="13" actId="47"/>
        <pc:sldMkLst>
          <pc:docMk/>
          <pc:sldMk cId="1230322567" sldId="349"/>
        </pc:sldMkLst>
      </pc:sldChg>
      <pc:sldChg chg="addSp delSp modSp add del mod">
        <pc:chgData name="Paula Vazquez Valero" userId="80a35f83-ba07-4c48-bd51-9a1b0a985f54" providerId="ADAL" clId="{936564E4-7EFE-4D9B-9829-52B3460D562B}" dt="2022-09-09T12:22:38.931" v="48" actId="1036"/>
        <pc:sldMkLst>
          <pc:docMk/>
          <pc:sldMk cId="0" sldId="382"/>
        </pc:sldMkLst>
        <pc:spChg chg="mod">
          <ac:chgData name="Paula Vazquez Valero" userId="80a35f83-ba07-4c48-bd51-9a1b0a985f54" providerId="ADAL" clId="{936564E4-7EFE-4D9B-9829-52B3460D562B}" dt="2022-09-09T12:22:35.070" v="39" actId="207"/>
          <ac:spMkLst>
            <pc:docMk/>
            <pc:sldMk cId="0" sldId="382"/>
            <ac:spMk id="2" creationId="{CF809B60-34DA-46F8-9144-D26F0D50F648}"/>
          </ac:spMkLst>
        </pc:spChg>
        <pc:spChg chg="add del mod">
          <ac:chgData name="Paula Vazquez Valero" userId="80a35f83-ba07-4c48-bd51-9a1b0a985f54" providerId="ADAL" clId="{936564E4-7EFE-4D9B-9829-52B3460D562B}" dt="2022-09-09T12:22:30.775" v="38"/>
          <ac:spMkLst>
            <pc:docMk/>
            <pc:sldMk cId="0" sldId="382"/>
            <ac:spMk id="3" creationId="{F63CB0FB-5D48-36FE-41E7-6FB8544B88B4}"/>
          </ac:spMkLst>
        </pc:spChg>
        <pc:spChg chg="mod">
          <ac:chgData name="Paula Vazquez Valero" userId="80a35f83-ba07-4c48-bd51-9a1b0a985f54" providerId="ADAL" clId="{936564E4-7EFE-4D9B-9829-52B3460D562B}" dt="2022-09-09T12:22:38.931" v="48" actId="1036"/>
          <ac:spMkLst>
            <pc:docMk/>
            <pc:sldMk cId="0" sldId="382"/>
            <ac:spMk id="101" creationId="{00000000-0000-0000-0000-000000000000}"/>
          </ac:spMkLst>
        </pc:sp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4" creationId="{00557829-008B-1E62-0159-C3626821B43F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5" creationId="{D046F380-4AF3-6A41-0D36-B2C878336AE8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6" creationId="{9294125F-1A71-E594-1278-6C99519B9228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7" creationId="{DBF45797-3508-9F0C-CC73-AB18EAE73010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8" creationId="{6D68CA25-01D0-116F-5CC9-A53AAF584ECF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9" creationId="{7C640E33-7DB4-B59C-D1E6-B31E0B9BB1CE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10" creationId="{964BAD98-F047-78B9-AFC3-1C09880E2D78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11" creationId="{4E9D0348-A5DE-9CC4-961A-E4E3794F1A1F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12" creationId="{8ACEEC4C-BAF0-74A5-606D-3BA66FC6AD47}"/>
          </ac:picMkLst>
        </pc:picChg>
      </pc:sldChg>
      <pc:sldChg chg="add del">
        <pc:chgData name="Paula Vazquez Valero" userId="80a35f83-ba07-4c48-bd51-9a1b0a985f54" providerId="ADAL" clId="{936564E4-7EFE-4D9B-9829-52B3460D562B}" dt="2022-09-09T12:20:59.242" v="8"/>
        <pc:sldMkLst>
          <pc:docMk/>
          <pc:sldMk cId="195834325" sldId="383"/>
        </pc:sldMkLst>
      </pc:sldChg>
      <pc:sldChg chg="addSp delSp del mod">
        <pc:chgData name="Paula Vazquez Valero" userId="80a35f83-ba07-4c48-bd51-9a1b0a985f54" providerId="ADAL" clId="{936564E4-7EFE-4D9B-9829-52B3460D562B}" dt="2022-09-09T12:21:20.305" v="16" actId="47"/>
        <pc:sldMkLst>
          <pc:docMk/>
          <pc:sldMk cId="0" sldId="389"/>
        </pc:sldMkLst>
        <pc:spChg chg="add del">
          <ac:chgData name="Paula Vazquez Valero" userId="80a35f83-ba07-4c48-bd51-9a1b0a985f54" providerId="ADAL" clId="{936564E4-7EFE-4D9B-9829-52B3460D562B}" dt="2022-09-09T12:20:20.468" v="1" actId="22"/>
          <ac:spMkLst>
            <pc:docMk/>
            <pc:sldMk cId="0" sldId="389"/>
            <ac:spMk id="4" creationId="{B5AD2AAA-D052-EA7B-1951-5577A709F452}"/>
          </ac:spMkLst>
        </pc:spChg>
      </pc:sldChg>
      <pc:sldChg chg="add del">
        <pc:chgData name="Paula Vazquez Valero" userId="80a35f83-ba07-4c48-bd51-9a1b0a985f54" providerId="ADAL" clId="{936564E4-7EFE-4D9B-9829-52B3460D562B}" dt="2022-09-09T12:21:07.539" v="10" actId="47"/>
        <pc:sldMkLst>
          <pc:docMk/>
          <pc:sldMk cId="0" sldId="391"/>
        </pc:sldMkLst>
      </pc:sldChg>
      <pc:sldChg chg="modSp add del mod ord">
        <pc:chgData name="Paula Vazquez Valero" userId="80a35f83-ba07-4c48-bd51-9a1b0a985f54" providerId="ADAL" clId="{936564E4-7EFE-4D9B-9829-52B3460D562B}" dt="2022-09-09T12:21:35.815" v="31" actId="20577"/>
        <pc:sldMkLst>
          <pc:docMk/>
          <pc:sldMk cId="4182670673" sldId="585"/>
        </pc:sldMkLst>
        <pc:spChg chg="mod">
          <ac:chgData name="Paula Vazquez Valero" userId="80a35f83-ba07-4c48-bd51-9a1b0a985f54" providerId="ADAL" clId="{936564E4-7EFE-4D9B-9829-52B3460D562B}" dt="2022-09-09T12:21:35.815" v="31" actId="20577"/>
          <ac:spMkLst>
            <pc:docMk/>
            <pc:sldMk cId="4182670673" sldId="585"/>
            <ac:spMk id="5" creationId="{D600BB83-C346-2B4E-954F-673509182F16}"/>
          </ac:spMkLst>
        </pc:spChg>
      </pc:sldChg>
    </pc:docChg>
  </pc:docChgLst>
  <pc:docChgLst>
    <pc:chgData name="Paula Vázquez-Valero" userId="3a0e46d7-2099-40af-a155-aa45b68bfff3" providerId="ADAL" clId="{82651A1C-64C9-47C4-88D0-DB8FD9FDCAD7}"/>
    <pc:docChg chg="addSld modSld">
      <pc:chgData name="Paula Vázquez-Valero" userId="3a0e46d7-2099-40af-a155-aa45b68bfff3" providerId="ADAL" clId="{82651A1C-64C9-47C4-88D0-DB8FD9FDCAD7}" dt="2022-12-16T12:10:26.162" v="0"/>
      <pc:docMkLst>
        <pc:docMk/>
      </pc:docMkLst>
      <pc:sldChg chg="add">
        <pc:chgData name="Paula Vázquez-Valero" userId="3a0e46d7-2099-40af-a155-aa45b68bfff3" providerId="ADAL" clId="{82651A1C-64C9-47C4-88D0-DB8FD9FDCAD7}" dt="2022-12-16T12:10:26.162" v="0"/>
        <pc:sldMkLst>
          <pc:docMk/>
          <pc:sldMk cId="3486834349" sldId="771"/>
        </pc:sldMkLst>
      </pc:sldChg>
    </pc:docChg>
  </pc:docChgLst>
  <pc:docChgLst>
    <pc:chgData name="Tom Dawes" userId="fe899cd594ff6f3a" providerId="LiveId" clId="{B0E210FE-1931-4415-9B6B-E71F10E65C20}"/>
    <pc:docChg chg="undo custSel addSld delSld modSld">
      <pc:chgData name="Tom Dawes" userId="fe899cd594ff6f3a" providerId="LiveId" clId="{B0E210FE-1931-4415-9B6B-E71F10E65C20}" dt="2023-02-17T17:09:24.292" v="292" actId="47"/>
      <pc:docMkLst>
        <pc:docMk/>
      </pc:docMkLst>
      <pc:sldChg chg="add del">
        <pc:chgData name="Tom Dawes" userId="fe899cd594ff6f3a" providerId="LiveId" clId="{B0E210FE-1931-4415-9B6B-E71F10E65C20}" dt="2023-02-17T17:09:24.292" v="292" actId="47"/>
        <pc:sldMkLst>
          <pc:docMk/>
          <pc:sldMk cId="230807631" sldId="562"/>
        </pc:sldMkLst>
      </pc:sldChg>
      <pc:sldChg chg="add del">
        <pc:chgData name="Tom Dawes" userId="fe899cd594ff6f3a" providerId="LiveId" clId="{B0E210FE-1931-4415-9B6B-E71F10E65C20}" dt="2023-02-17T17:09:24.292" v="292" actId="47"/>
        <pc:sldMkLst>
          <pc:docMk/>
          <pc:sldMk cId="3486834349" sldId="771"/>
        </pc:sldMkLst>
      </pc:sldChg>
      <pc:sldChg chg="addSp delSp modSp add del mod delAnim modAnim modNotesTx">
        <pc:chgData name="Tom Dawes" userId="fe899cd594ff6f3a" providerId="LiveId" clId="{B0E210FE-1931-4415-9B6B-E71F10E65C20}" dt="2023-02-17T17:09:24.292" v="292" actId="47"/>
        <pc:sldMkLst>
          <pc:docMk/>
          <pc:sldMk cId="2988203480" sldId="808"/>
        </pc:sldMkLst>
        <pc:spChg chg="mod">
          <ac:chgData name="Tom Dawes" userId="fe899cd594ff6f3a" providerId="LiveId" clId="{B0E210FE-1931-4415-9B6B-E71F10E65C20}" dt="2023-02-17T16:32:47.897" v="14" actId="1076"/>
          <ac:spMkLst>
            <pc:docMk/>
            <pc:sldMk cId="2988203480" sldId="808"/>
            <ac:spMk id="5" creationId="{FAA36C94-52E4-6C52-CE93-D5F1A04CBCF4}"/>
          </ac:spMkLst>
        </pc:spChg>
        <pc:spChg chg="mod">
          <ac:chgData name="Tom Dawes" userId="fe899cd594ff6f3a" providerId="LiveId" clId="{B0E210FE-1931-4415-9B6B-E71F10E65C20}" dt="2023-02-17T16:33:23.935" v="16" actId="1076"/>
          <ac:spMkLst>
            <pc:docMk/>
            <pc:sldMk cId="2988203480" sldId="808"/>
            <ac:spMk id="13" creationId="{0F4C8EAD-5FFF-093D-383B-647CFC9AF832}"/>
          </ac:spMkLst>
        </pc:spChg>
        <pc:spChg chg="add mod">
          <ac:chgData name="Tom Dawes" userId="fe899cd594ff6f3a" providerId="LiveId" clId="{B0E210FE-1931-4415-9B6B-E71F10E65C20}" dt="2023-02-17T16:49:48.835" v="212" actId="1076"/>
          <ac:spMkLst>
            <pc:docMk/>
            <pc:sldMk cId="2988203480" sldId="808"/>
            <ac:spMk id="15" creationId="{C3999940-D6C5-7AA4-369D-47671DE24C08}"/>
          </ac:spMkLst>
        </pc:spChg>
        <pc:spChg chg="add mod">
          <ac:chgData name="Tom Dawes" userId="fe899cd594ff6f3a" providerId="LiveId" clId="{B0E210FE-1931-4415-9B6B-E71F10E65C20}" dt="2023-02-17T16:50:11.171" v="216" actId="1076"/>
          <ac:spMkLst>
            <pc:docMk/>
            <pc:sldMk cId="2988203480" sldId="808"/>
            <ac:spMk id="25" creationId="{C959F1A1-DD3C-8627-D9EA-FD5DEA75F798}"/>
          </ac:spMkLst>
        </pc:spChg>
        <pc:spChg chg="add mod">
          <ac:chgData name="Tom Dawes" userId="fe899cd594ff6f3a" providerId="LiveId" clId="{B0E210FE-1931-4415-9B6B-E71F10E65C20}" dt="2023-02-17T16:50:58.164" v="221" actId="1076"/>
          <ac:spMkLst>
            <pc:docMk/>
            <pc:sldMk cId="2988203480" sldId="808"/>
            <ac:spMk id="34" creationId="{5E2BA899-8399-7F05-822E-F1301E1226CA}"/>
          </ac:spMkLst>
        </pc:spChg>
        <pc:spChg chg="del">
          <ac:chgData name="Tom Dawes" userId="fe899cd594ff6f3a" providerId="LiveId" clId="{B0E210FE-1931-4415-9B6B-E71F10E65C20}" dt="2023-02-17T16:52:49.688" v="232" actId="478"/>
          <ac:spMkLst>
            <pc:docMk/>
            <pc:sldMk cId="2988203480" sldId="808"/>
            <ac:spMk id="36" creationId="{FAD37AB8-36C2-2A1C-AD52-2C5E99658631}"/>
          </ac:spMkLst>
        </pc:spChg>
        <pc:spChg chg="del mod">
          <ac:chgData name="Tom Dawes" userId="fe899cd594ff6f3a" providerId="LiveId" clId="{B0E210FE-1931-4415-9B6B-E71F10E65C20}" dt="2023-02-17T16:57:20.244" v="272" actId="478"/>
          <ac:spMkLst>
            <pc:docMk/>
            <pc:sldMk cId="2988203480" sldId="808"/>
            <ac:spMk id="37" creationId="{0752E2FC-E9A9-0D8A-3F48-182E705A888D}"/>
          </ac:spMkLst>
        </pc:spChg>
        <pc:spChg chg="del">
          <ac:chgData name="Tom Dawes" userId="fe899cd594ff6f3a" providerId="LiveId" clId="{B0E210FE-1931-4415-9B6B-E71F10E65C20}" dt="2023-02-17T16:53:25.027" v="240" actId="478"/>
          <ac:spMkLst>
            <pc:docMk/>
            <pc:sldMk cId="2988203480" sldId="808"/>
            <ac:spMk id="38" creationId="{E2C96204-50A8-3D82-1B55-5D14C78EA073}"/>
          </ac:spMkLst>
        </pc:spChg>
        <pc:spChg chg="add mod">
          <ac:chgData name="Tom Dawes" userId="fe899cd594ff6f3a" providerId="LiveId" clId="{B0E210FE-1931-4415-9B6B-E71F10E65C20}" dt="2023-02-17T16:52:14.432" v="228" actId="1076"/>
          <ac:spMkLst>
            <pc:docMk/>
            <pc:sldMk cId="2988203480" sldId="808"/>
            <ac:spMk id="40" creationId="{89347644-6729-4468-1F00-24BFB3765878}"/>
          </ac:spMkLst>
        </pc:spChg>
        <pc:spChg chg="add mod">
          <ac:chgData name="Tom Dawes" userId="fe899cd594ff6f3a" providerId="LiveId" clId="{B0E210FE-1931-4415-9B6B-E71F10E65C20}" dt="2023-02-17T16:53:11.313" v="237" actId="1076"/>
          <ac:spMkLst>
            <pc:docMk/>
            <pc:sldMk cId="2988203480" sldId="808"/>
            <ac:spMk id="42" creationId="{EBE4C388-FE65-E230-7BBF-E8D3B5E1A8CE}"/>
          </ac:spMkLst>
        </pc:spChg>
        <pc:spChg chg="mod">
          <ac:chgData name="Tom Dawes" userId="fe899cd594ff6f3a" providerId="LiveId" clId="{B0E210FE-1931-4415-9B6B-E71F10E65C20}" dt="2023-02-17T16:51:47.601" v="223" actId="1076"/>
          <ac:spMkLst>
            <pc:docMk/>
            <pc:sldMk cId="2988203480" sldId="808"/>
            <ac:spMk id="117" creationId="{0024D49B-FC74-43C5-91EC-D391C077BCC3}"/>
          </ac:spMkLst>
        </pc:spChg>
        <pc:spChg chg="mod">
          <ac:chgData name="Tom Dawes" userId="fe899cd594ff6f3a" providerId="LiveId" clId="{B0E210FE-1931-4415-9B6B-E71F10E65C20}" dt="2023-02-17T16:51:47.601" v="223" actId="1076"/>
          <ac:spMkLst>
            <pc:docMk/>
            <pc:sldMk cId="2988203480" sldId="808"/>
            <ac:spMk id="118" creationId="{2FE4E532-B342-446C-B217-557599E443A8}"/>
          </ac:spMkLst>
        </pc:spChg>
        <pc:spChg chg="mod">
          <ac:chgData name="Tom Dawes" userId="fe899cd594ff6f3a" providerId="LiveId" clId="{B0E210FE-1931-4415-9B6B-E71F10E65C20}" dt="2023-02-17T16:51:47.601" v="223" actId="1076"/>
          <ac:spMkLst>
            <pc:docMk/>
            <pc:sldMk cId="2988203480" sldId="808"/>
            <ac:spMk id="119" creationId="{42D89E34-D49A-4CE8-BBC5-2E0A190B0E29}"/>
          </ac:spMkLst>
        </pc:spChg>
        <pc:spChg chg="mod">
          <ac:chgData name="Tom Dawes" userId="fe899cd594ff6f3a" providerId="LiveId" clId="{B0E210FE-1931-4415-9B6B-E71F10E65C20}" dt="2023-02-17T16:51:47.601" v="223" actId="1076"/>
          <ac:spMkLst>
            <pc:docMk/>
            <pc:sldMk cId="2988203480" sldId="808"/>
            <ac:spMk id="120" creationId="{6A7947E9-93DB-40BA-8675-BB60A6966D14}"/>
          </ac:spMkLst>
        </pc:spChg>
        <pc:spChg chg="mod">
          <ac:chgData name="Tom Dawes" userId="fe899cd594ff6f3a" providerId="LiveId" clId="{B0E210FE-1931-4415-9B6B-E71F10E65C20}" dt="2023-02-17T16:51:47.601" v="223" actId="1076"/>
          <ac:spMkLst>
            <pc:docMk/>
            <pc:sldMk cId="2988203480" sldId="808"/>
            <ac:spMk id="121" creationId="{2E9B35BE-5394-44B8-BEA1-CE1803F21694}"/>
          </ac:spMkLst>
        </pc:spChg>
        <pc:spChg chg="mod">
          <ac:chgData name="Tom Dawes" userId="fe899cd594ff6f3a" providerId="LiveId" clId="{B0E210FE-1931-4415-9B6B-E71F10E65C20}" dt="2023-02-17T16:51:47.601" v="223" actId="1076"/>
          <ac:spMkLst>
            <pc:docMk/>
            <pc:sldMk cId="2988203480" sldId="808"/>
            <ac:spMk id="122" creationId="{CA37F7DD-D011-4D87-8B88-F4F85E94DA2C}"/>
          </ac:spMkLst>
        </pc:spChg>
        <pc:spChg chg="mod">
          <ac:chgData name="Tom Dawes" userId="fe899cd594ff6f3a" providerId="LiveId" clId="{B0E210FE-1931-4415-9B6B-E71F10E65C20}" dt="2023-02-17T16:51:47.601" v="223" actId="1076"/>
          <ac:spMkLst>
            <pc:docMk/>
            <pc:sldMk cId="2988203480" sldId="808"/>
            <ac:spMk id="123" creationId="{7C0B0D1E-B5CC-44ED-92DB-3B4E918B5CDF}"/>
          </ac:spMkLst>
        </pc:spChg>
        <pc:spChg chg="mod">
          <ac:chgData name="Tom Dawes" userId="fe899cd594ff6f3a" providerId="LiveId" clId="{B0E210FE-1931-4415-9B6B-E71F10E65C20}" dt="2023-02-17T16:51:47.601" v="223" actId="1076"/>
          <ac:spMkLst>
            <pc:docMk/>
            <pc:sldMk cId="2988203480" sldId="808"/>
            <ac:spMk id="124" creationId="{7C61FCD6-9B10-45A8-9011-40A09010EA40}"/>
          </ac:spMkLst>
        </pc:spChg>
        <pc:spChg chg="mod">
          <ac:chgData name="Tom Dawes" userId="fe899cd594ff6f3a" providerId="LiveId" clId="{B0E210FE-1931-4415-9B6B-E71F10E65C20}" dt="2023-02-17T16:53:47.547" v="244" actId="1076"/>
          <ac:spMkLst>
            <pc:docMk/>
            <pc:sldMk cId="2988203480" sldId="808"/>
            <ac:spMk id="158" creationId="{22430128-A305-49F8-A43B-265FAFF95DCB}"/>
          </ac:spMkLst>
        </pc:spChg>
        <pc:spChg chg="mod">
          <ac:chgData name="Tom Dawes" userId="fe899cd594ff6f3a" providerId="LiveId" clId="{B0E210FE-1931-4415-9B6B-E71F10E65C20}" dt="2023-02-17T16:53:47.547" v="244" actId="1076"/>
          <ac:spMkLst>
            <pc:docMk/>
            <pc:sldMk cId="2988203480" sldId="808"/>
            <ac:spMk id="159" creationId="{D81B103C-C81A-4856-B450-E587818EB3D7}"/>
          </ac:spMkLst>
        </pc:spChg>
        <pc:spChg chg="mod">
          <ac:chgData name="Tom Dawes" userId="fe899cd594ff6f3a" providerId="LiveId" clId="{B0E210FE-1931-4415-9B6B-E71F10E65C20}" dt="2023-02-17T16:53:47.547" v="244" actId="1076"/>
          <ac:spMkLst>
            <pc:docMk/>
            <pc:sldMk cId="2988203480" sldId="808"/>
            <ac:spMk id="160" creationId="{0E1827FD-BB52-42ED-86CB-9EE959158489}"/>
          </ac:spMkLst>
        </pc:spChg>
        <pc:spChg chg="mod">
          <ac:chgData name="Tom Dawes" userId="fe899cd594ff6f3a" providerId="LiveId" clId="{B0E210FE-1931-4415-9B6B-E71F10E65C20}" dt="2023-02-17T16:53:47.547" v="244" actId="1076"/>
          <ac:spMkLst>
            <pc:docMk/>
            <pc:sldMk cId="2988203480" sldId="808"/>
            <ac:spMk id="161" creationId="{EAD63A84-D89D-488C-9DFF-17ABDA15FB16}"/>
          </ac:spMkLst>
        </pc:spChg>
        <pc:spChg chg="mod">
          <ac:chgData name="Tom Dawes" userId="fe899cd594ff6f3a" providerId="LiveId" clId="{B0E210FE-1931-4415-9B6B-E71F10E65C20}" dt="2023-02-17T16:53:47.547" v="244" actId="1076"/>
          <ac:spMkLst>
            <pc:docMk/>
            <pc:sldMk cId="2988203480" sldId="808"/>
            <ac:spMk id="162" creationId="{0AF0DD17-F0D8-447E-A078-3620BD0921B4}"/>
          </ac:spMkLst>
        </pc:spChg>
        <pc:spChg chg="mod">
          <ac:chgData name="Tom Dawes" userId="fe899cd594ff6f3a" providerId="LiveId" clId="{B0E210FE-1931-4415-9B6B-E71F10E65C20}" dt="2023-02-17T16:53:47.547" v="244" actId="1076"/>
          <ac:spMkLst>
            <pc:docMk/>
            <pc:sldMk cId="2988203480" sldId="808"/>
            <ac:spMk id="163" creationId="{4E486F71-873C-4793-9763-D9628AA73D5B}"/>
          </ac:spMkLst>
        </pc:spChg>
        <pc:spChg chg="mod">
          <ac:chgData name="Tom Dawes" userId="fe899cd594ff6f3a" providerId="LiveId" clId="{B0E210FE-1931-4415-9B6B-E71F10E65C20}" dt="2023-02-17T16:53:47.547" v="244" actId="1076"/>
          <ac:spMkLst>
            <pc:docMk/>
            <pc:sldMk cId="2988203480" sldId="808"/>
            <ac:spMk id="164" creationId="{2B81FE77-0606-4F31-A155-2EB7D3BB2BCE}"/>
          </ac:spMkLst>
        </pc:spChg>
        <pc:spChg chg="mod">
          <ac:chgData name="Tom Dawes" userId="fe899cd594ff6f3a" providerId="LiveId" clId="{B0E210FE-1931-4415-9B6B-E71F10E65C20}" dt="2023-02-17T16:53:47.547" v="244" actId="1076"/>
          <ac:spMkLst>
            <pc:docMk/>
            <pc:sldMk cId="2988203480" sldId="808"/>
            <ac:spMk id="165" creationId="{99D1E85D-B7BA-46F7-BA3F-8E358B8B9410}"/>
          </ac:spMkLst>
        </pc:spChg>
        <pc:picChg chg="del">
          <ac:chgData name="Tom Dawes" userId="fe899cd594ff6f3a" providerId="LiveId" clId="{B0E210FE-1931-4415-9B6B-E71F10E65C20}" dt="2023-02-17T16:50:48.794" v="219" actId="478"/>
          <ac:picMkLst>
            <pc:docMk/>
            <pc:sldMk cId="2988203480" sldId="808"/>
            <ac:picMk id="26" creationId="{82103097-64D9-F193-E152-98A2DADC50F5}"/>
          </ac:picMkLst>
        </pc:picChg>
        <pc:picChg chg="del">
          <ac:chgData name="Tom Dawes" userId="fe899cd594ff6f3a" providerId="LiveId" clId="{B0E210FE-1931-4415-9B6B-E71F10E65C20}" dt="2023-02-17T16:50:04.039" v="214" actId="478"/>
          <ac:picMkLst>
            <pc:docMk/>
            <pc:sldMk cId="2988203480" sldId="808"/>
            <ac:picMk id="28" creationId="{8E9F55F3-E1E2-1A84-3590-4D136B0A34E4}"/>
          </ac:picMkLst>
        </pc:picChg>
        <pc:picChg chg="del">
          <ac:chgData name="Tom Dawes" userId="fe899cd594ff6f3a" providerId="LiveId" clId="{B0E210FE-1931-4415-9B6B-E71F10E65C20}" dt="2023-02-17T16:53:06.188" v="236" actId="478"/>
          <ac:picMkLst>
            <pc:docMk/>
            <pc:sldMk cId="2988203480" sldId="808"/>
            <ac:picMk id="31" creationId="{431D76FF-1CD3-306B-46B8-C0085505C78A}"/>
          </ac:picMkLst>
        </pc:picChg>
        <pc:picChg chg="mod">
          <ac:chgData name="Tom Dawes" userId="fe899cd594ff6f3a" providerId="LiveId" clId="{B0E210FE-1931-4415-9B6B-E71F10E65C20}" dt="2023-02-17T16:56:55.866" v="268" actId="1076"/>
          <ac:picMkLst>
            <pc:docMk/>
            <pc:sldMk cId="2988203480" sldId="808"/>
            <ac:picMk id="32" creationId="{76B7A8FA-FCB1-E7CD-0A1C-0E1925C6A999}"/>
          </ac:picMkLst>
        </pc:picChg>
        <pc:picChg chg="del">
          <ac:chgData name="Tom Dawes" userId="fe899cd594ff6f3a" providerId="LiveId" clId="{B0E210FE-1931-4415-9B6B-E71F10E65C20}" dt="2023-02-17T16:52:08.041" v="227" actId="478"/>
          <ac:picMkLst>
            <pc:docMk/>
            <pc:sldMk cId="2988203480" sldId="808"/>
            <ac:picMk id="33" creationId="{A3A21C7C-558D-CFAF-044C-AFE14E263792}"/>
          </ac:picMkLst>
        </pc:picChg>
        <pc:picChg chg="add mod">
          <ac:chgData name="Tom Dawes" userId="fe899cd594ff6f3a" providerId="LiveId" clId="{B0E210FE-1931-4415-9B6B-E71F10E65C20}" dt="2023-02-17T16:52:53.033" v="233" actId="1076"/>
          <ac:picMkLst>
            <pc:docMk/>
            <pc:sldMk cId="2988203480" sldId="808"/>
            <ac:picMk id="41" creationId="{76AE9955-D312-E65C-A3B7-062A2D2848F6}"/>
          </ac:picMkLst>
        </pc:picChg>
        <pc:picChg chg="add mod">
          <ac:chgData name="Tom Dawes" userId="fe899cd594ff6f3a" providerId="LiveId" clId="{B0E210FE-1931-4415-9B6B-E71F10E65C20}" dt="2023-02-17T16:53:30.924" v="242" actId="1076"/>
          <ac:picMkLst>
            <pc:docMk/>
            <pc:sldMk cId="2988203480" sldId="808"/>
            <ac:picMk id="43" creationId="{525C53FF-D280-FF15-EFFA-7A698049435C}"/>
          </ac:picMkLst>
        </pc:picChg>
        <pc:picChg chg="add mod">
          <ac:chgData name="Tom Dawes" userId="fe899cd594ff6f3a" providerId="LiveId" clId="{B0E210FE-1931-4415-9B6B-E71F10E65C20}" dt="2023-02-17T16:56:53.125" v="267" actId="1076"/>
          <ac:picMkLst>
            <pc:docMk/>
            <pc:sldMk cId="2988203480" sldId="808"/>
            <ac:picMk id="44" creationId="{B586ABF8-169C-000D-DBD6-D83D53143C49}"/>
          </ac:picMkLst>
        </pc:picChg>
        <pc:picChg chg="mod">
          <ac:chgData name="Tom Dawes" userId="fe899cd594ff6f3a" providerId="LiveId" clId="{B0E210FE-1931-4415-9B6B-E71F10E65C20}" dt="2023-02-17T16:51:47.601" v="223" actId="1076"/>
          <ac:picMkLst>
            <pc:docMk/>
            <pc:sldMk cId="2988203480" sldId="808"/>
            <ac:picMk id="115" creationId="{594FF051-9DB0-49F4-A446-4BDB56F43D79}"/>
          </ac:picMkLst>
        </pc:picChg>
        <pc:picChg chg="mod">
          <ac:chgData name="Tom Dawes" userId="fe899cd594ff6f3a" providerId="LiveId" clId="{B0E210FE-1931-4415-9B6B-E71F10E65C20}" dt="2023-02-17T16:51:47.601" v="223" actId="1076"/>
          <ac:picMkLst>
            <pc:docMk/>
            <pc:sldMk cId="2988203480" sldId="808"/>
            <ac:picMk id="116" creationId="{206563C3-9E3B-4682-8677-1D688641FDD2}"/>
          </ac:picMkLst>
        </pc:picChg>
        <pc:picChg chg="del">
          <ac:chgData name="Tom Dawes" userId="fe899cd594ff6f3a" providerId="LiveId" clId="{B0E210FE-1931-4415-9B6B-E71F10E65C20}" dt="2023-02-17T16:49:45.192" v="211" actId="478"/>
          <ac:picMkLst>
            <pc:docMk/>
            <pc:sldMk cId="2988203480" sldId="808"/>
            <ac:picMk id="150" creationId="{FFF77D12-E126-4AEF-AAEE-255F733CFA8A}"/>
          </ac:picMkLst>
        </pc:picChg>
        <pc:picChg chg="mod">
          <ac:chgData name="Tom Dawes" userId="fe899cd594ff6f3a" providerId="LiveId" clId="{B0E210FE-1931-4415-9B6B-E71F10E65C20}" dt="2023-02-17T16:53:47.547" v="244" actId="1076"/>
          <ac:picMkLst>
            <pc:docMk/>
            <pc:sldMk cId="2988203480" sldId="808"/>
            <ac:picMk id="156" creationId="{2DE183FD-D2AB-4C98-9BAF-6DE9985140D4}"/>
          </ac:picMkLst>
        </pc:picChg>
        <pc:picChg chg="mod">
          <ac:chgData name="Tom Dawes" userId="fe899cd594ff6f3a" providerId="LiveId" clId="{B0E210FE-1931-4415-9B6B-E71F10E65C20}" dt="2023-02-17T16:53:47.547" v="244" actId="1076"/>
          <ac:picMkLst>
            <pc:docMk/>
            <pc:sldMk cId="2988203480" sldId="808"/>
            <ac:picMk id="157" creationId="{ADA38125-F393-4749-A7E5-D8500AD0E241}"/>
          </ac:picMkLst>
        </pc:picChg>
        <pc:picChg chg="mod">
          <ac:chgData name="Tom Dawes" userId="fe899cd594ff6f3a" providerId="LiveId" clId="{B0E210FE-1931-4415-9B6B-E71F10E65C20}" dt="2023-02-17T16:48:07.401" v="205" actId="1076"/>
          <ac:picMkLst>
            <pc:docMk/>
            <pc:sldMk cId="2988203480" sldId="808"/>
            <ac:picMk id="169" creationId="{AEB14EE0-4E26-4E2A-98FE-9C68D66A9B45}"/>
          </ac:picMkLst>
        </pc:picChg>
        <pc:picChg chg="mod">
          <ac:chgData name="Tom Dawes" userId="fe899cd594ff6f3a" providerId="LiveId" clId="{B0E210FE-1931-4415-9B6B-E71F10E65C20}" dt="2023-02-17T16:48:32.312" v="206" actId="1076"/>
          <ac:picMkLst>
            <pc:docMk/>
            <pc:sldMk cId="2988203480" sldId="808"/>
            <ac:picMk id="176" creationId="{058FD622-CA61-478F-9581-F7D40470E69E}"/>
          </ac:picMkLst>
        </pc:picChg>
      </pc:sldChg>
      <pc:sldChg chg="addSp delSp modSp mod">
        <pc:chgData name="Tom Dawes" userId="fe899cd594ff6f3a" providerId="LiveId" clId="{B0E210FE-1931-4415-9B6B-E71F10E65C20}" dt="2023-02-17T17:05:11.799" v="284"/>
        <pc:sldMkLst>
          <pc:docMk/>
          <pc:sldMk cId="3056013735" sldId="811"/>
        </pc:sldMkLst>
        <pc:spChg chg="add mod">
          <ac:chgData name="Tom Dawes" userId="fe899cd594ff6f3a" providerId="LiveId" clId="{B0E210FE-1931-4415-9B6B-E71F10E65C20}" dt="2023-02-17T17:05:11.799" v="284"/>
          <ac:spMkLst>
            <pc:docMk/>
            <pc:sldMk cId="3056013735" sldId="811"/>
            <ac:spMk id="3" creationId="{B7A3C776-B917-6997-FB5F-016A17D9D07F}"/>
          </ac:spMkLst>
        </pc:spChg>
        <pc:spChg chg="del">
          <ac:chgData name="Tom Dawes" userId="fe899cd594ff6f3a" providerId="LiveId" clId="{B0E210FE-1931-4415-9B6B-E71F10E65C20}" dt="2023-02-17T17:05:10.545" v="283" actId="478"/>
          <ac:spMkLst>
            <pc:docMk/>
            <pc:sldMk cId="3056013735" sldId="811"/>
            <ac:spMk id="18" creationId="{631FF19B-15CF-627B-1439-F47B213ACFD6}"/>
          </ac:spMkLst>
        </pc:spChg>
      </pc:sldChg>
      <pc:sldChg chg="addSp delSp modSp mod">
        <pc:chgData name="Tom Dawes" userId="fe899cd594ff6f3a" providerId="LiveId" clId="{B0E210FE-1931-4415-9B6B-E71F10E65C20}" dt="2023-02-17T17:06:15.238" v="288" actId="478"/>
        <pc:sldMkLst>
          <pc:docMk/>
          <pc:sldMk cId="1301163599" sldId="812"/>
        </pc:sldMkLst>
        <pc:spChg chg="add mod">
          <ac:chgData name="Tom Dawes" userId="fe899cd594ff6f3a" providerId="LiveId" clId="{B0E210FE-1931-4415-9B6B-E71F10E65C20}" dt="2023-02-17T17:05:04.456" v="280"/>
          <ac:spMkLst>
            <pc:docMk/>
            <pc:sldMk cId="1301163599" sldId="812"/>
            <ac:spMk id="3" creationId="{74E5A306-32A5-7AE3-5341-072B2518B883}"/>
          </ac:spMkLst>
        </pc:spChg>
        <pc:spChg chg="del">
          <ac:chgData name="Tom Dawes" userId="fe899cd594ff6f3a" providerId="LiveId" clId="{B0E210FE-1931-4415-9B6B-E71F10E65C20}" dt="2023-02-17T17:05:03.524" v="279" actId="478"/>
          <ac:spMkLst>
            <pc:docMk/>
            <pc:sldMk cId="1301163599" sldId="812"/>
            <ac:spMk id="9" creationId="{DF2AC463-6B6C-2E05-3971-A94523810553}"/>
          </ac:spMkLst>
        </pc:spChg>
        <pc:spChg chg="add del mod">
          <ac:chgData name="Tom Dawes" userId="fe899cd594ff6f3a" providerId="LiveId" clId="{B0E210FE-1931-4415-9B6B-E71F10E65C20}" dt="2023-02-17T17:06:15.238" v="288" actId="478"/>
          <ac:spMkLst>
            <pc:docMk/>
            <pc:sldMk cId="1301163599" sldId="812"/>
            <ac:spMk id="13" creationId="{CF39737C-AB54-35B4-4EEA-131C5B9B8383}"/>
          </ac:spMkLst>
        </pc:spChg>
        <pc:grpChg chg="add mod">
          <ac:chgData name="Tom Dawes" userId="fe899cd594ff6f3a" providerId="LiveId" clId="{B0E210FE-1931-4415-9B6B-E71F10E65C20}" dt="2023-02-17T17:06:09.237" v="286" actId="1076"/>
          <ac:grpSpMkLst>
            <pc:docMk/>
            <pc:sldMk cId="1301163599" sldId="812"/>
            <ac:grpSpMk id="8" creationId="{D146CA1D-5976-0143-F712-08CE580465BC}"/>
          </ac:grpSpMkLst>
        </pc:grpChg>
        <pc:grpChg chg="add del mod">
          <ac:chgData name="Tom Dawes" userId="fe899cd594ff6f3a" providerId="LiveId" clId="{B0E210FE-1931-4415-9B6B-E71F10E65C20}" dt="2023-02-17T17:06:15.238" v="288" actId="478"/>
          <ac:grpSpMkLst>
            <pc:docMk/>
            <pc:sldMk cId="1301163599" sldId="812"/>
            <ac:grpSpMk id="14" creationId="{EF6DB203-7DA6-7339-EEE9-EEA56192EEE4}"/>
          </ac:grpSpMkLst>
        </pc:grpChg>
        <pc:picChg chg="mod">
          <ac:chgData name="Tom Dawes" userId="fe899cd594ff6f3a" providerId="LiveId" clId="{B0E210FE-1931-4415-9B6B-E71F10E65C20}" dt="2023-02-17T17:06:09.237" v="286" actId="1076"/>
          <ac:picMkLst>
            <pc:docMk/>
            <pc:sldMk cId="1301163599" sldId="812"/>
            <ac:picMk id="7" creationId="{E214E4CC-1FB7-3A94-7A80-6DD462DED76F}"/>
          </ac:picMkLst>
        </pc:picChg>
        <pc:picChg chg="mod">
          <ac:chgData name="Tom Dawes" userId="fe899cd594ff6f3a" providerId="LiveId" clId="{B0E210FE-1931-4415-9B6B-E71F10E65C20}" dt="2023-02-17T17:06:09.237" v="286" actId="1076"/>
          <ac:picMkLst>
            <pc:docMk/>
            <pc:sldMk cId="1301163599" sldId="812"/>
            <ac:picMk id="10244" creationId="{D1741BB8-1CA3-32F5-E88F-60D02267A578}"/>
          </ac:picMkLst>
        </pc:picChg>
        <pc:picChg chg="mod">
          <ac:chgData name="Tom Dawes" userId="fe899cd594ff6f3a" providerId="LiveId" clId="{B0E210FE-1931-4415-9B6B-E71F10E65C20}" dt="2023-02-17T17:06:15.238" v="288" actId="478"/>
          <ac:picMkLst>
            <pc:docMk/>
            <pc:sldMk cId="1301163599" sldId="812"/>
            <ac:picMk id="10246" creationId="{4875738E-DAA3-C634-CB1F-0B5051047005}"/>
          </ac:picMkLst>
        </pc:picChg>
        <pc:picChg chg="mod">
          <ac:chgData name="Tom Dawes" userId="fe899cd594ff6f3a" providerId="LiveId" clId="{B0E210FE-1931-4415-9B6B-E71F10E65C20}" dt="2023-02-17T17:06:09.237" v="286" actId="1076"/>
          <ac:picMkLst>
            <pc:docMk/>
            <pc:sldMk cId="1301163599" sldId="812"/>
            <ac:picMk id="10248" creationId="{CBCCBD8B-A808-0678-5A24-099040E81A6B}"/>
          </ac:picMkLst>
        </pc:picChg>
        <pc:picChg chg="mod">
          <ac:chgData name="Tom Dawes" userId="fe899cd594ff6f3a" providerId="LiveId" clId="{B0E210FE-1931-4415-9B6B-E71F10E65C20}" dt="2023-02-17T17:06:09.237" v="286" actId="1076"/>
          <ac:picMkLst>
            <pc:docMk/>
            <pc:sldMk cId="1301163599" sldId="812"/>
            <ac:picMk id="10250" creationId="{50B1E59E-31F3-2B9B-EFE8-F96D4EA086FB}"/>
          </ac:picMkLst>
        </pc:picChg>
        <pc:picChg chg="mod">
          <ac:chgData name="Tom Dawes" userId="fe899cd594ff6f3a" providerId="LiveId" clId="{B0E210FE-1931-4415-9B6B-E71F10E65C20}" dt="2023-02-17T17:06:09.237" v="286" actId="1076"/>
          <ac:picMkLst>
            <pc:docMk/>
            <pc:sldMk cId="1301163599" sldId="812"/>
            <ac:picMk id="10252" creationId="{D68C15A0-8CE4-5515-113D-786E2FA43C75}"/>
          </ac:picMkLst>
        </pc:picChg>
        <pc:picChg chg="mod">
          <ac:chgData name="Tom Dawes" userId="fe899cd594ff6f3a" providerId="LiveId" clId="{B0E210FE-1931-4415-9B6B-E71F10E65C20}" dt="2023-02-17T17:06:09.237" v="286" actId="1076"/>
          <ac:picMkLst>
            <pc:docMk/>
            <pc:sldMk cId="1301163599" sldId="812"/>
            <ac:picMk id="10254" creationId="{E446EE6D-B88E-5CE9-D41C-2303B1E7128C}"/>
          </ac:picMkLst>
        </pc:picChg>
      </pc:sldChg>
      <pc:sldChg chg="addSp delSp modSp mod">
        <pc:chgData name="Tom Dawes" userId="fe899cd594ff6f3a" providerId="LiveId" clId="{B0E210FE-1931-4415-9B6B-E71F10E65C20}" dt="2023-02-17T17:05:07.756" v="282"/>
        <pc:sldMkLst>
          <pc:docMk/>
          <pc:sldMk cId="2016322477" sldId="813"/>
        </pc:sldMkLst>
        <pc:spChg chg="add mod">
          <ac:chgData name="Tom Dawes" userId="fe899cd594ff6f3a" providerId="LiveId" clId="{B0E210FE-1931-4415-9B6B-E71F10E65C20}" dt="2023-02-17T17:05:07.756" v="282"/>
          <ac:spMkLst>
            <pc:docMk/>
            <pc:sldMk cId="2016322477" sldId="813"/>
            <ac:spMk id="4" creationId="{88C3D602-2DC2-E164-1633-B796A283398E}"/>
          </ac:spMkLst>
        </pc:spChg>
        <pc:spChg chg="del">
          <ac:chgData name="Tom Dawes" userId="fe899cd594ff6f3a" providerId="LiveId" clId="{B0E210FE-1931-4415-9B6B-E71F10E65C20}" dt="2023-02-17T17:05:06.983" v="281" actId="478"/>
          <ac:spMkLst>
            <pc:docMk/>
            <pc:sldMk cId="2016322477" sldId="813"/>
            <ac:spMk id="13" creationId="{CC6E051E-EB77-987C-B5AD-EB40A34FE5C2}"/>
          </ac:spMkLst>
        </pc:spChg>
      </pc:sldChg>
      <pc:sldChg chg="addSp delSp modSp mod">
        <pc:chgData name="Tom Dawes" userId="fe899cd594ff6f3a" providerId="LiveId" clId="{B0E210FE-1931-4415-9B6B-E71F10E65C20}" dt="2023-02-17T17:05:00.803" v="278"/>
        <pc:sldMkLst>
          <pc:docMk/>
          <pc:sldMk cId="3831385554" sldId="814"/>
        </pc:sldMkLst>
        <pc:spChg chg="add mod">
          <ac:chgData name="Tom Dawes" userId="fe899cd594ff6f3a" providerId="LiveId" clId="{B0E210FE-1931-4415-9B6B-E71F10E65C20}" dt="2023-02-17T17:05:00.803" v="278"/>
          <ac:spMkLst>
            <pc:docMk/>
            <pc:sldMk cId="3831385554" sldId="814"/>
            <ac:spMk id="4" creationId="{46B37CE9-EB78-F6FC-945A-5837A98B21A7}"/>
          </ac:spMkLst>
        </pc:spChg>
        <pc:spChg chg="del">
          <ac:chgData name="Tom Dawes" userId="fe899cd594ff6f3a" providerId="LiveId" clId="{B0E210FE-1931-4415-9B6B-E71F10E65C20}" dt="2023-02-17T17:04:59.899" v="277" actId="478"/>
          <ac:spMkLst>
            <pc:docMk/>
            <pc:sldMk cId="3831385554" sldId="814"/>
            <ac:spMk id="8" creationId="{CD87B04F-9AE5-4835-A712-9EA651DE482C}"/>
          </ac:spMkLst>
        </pc:spChg>
      </pc:sldChg>
      <pc:sldChg chg="add del modAnim">
        <pc:chgData name="Tom Dawes" userId="fe899cd594ff6f3a" providerId="LiveId" clId="{B0E210FE-1931-4415-9B6B-E71F10E65C20}" dt="2023-02-17T17:09:24.292" v="292" actId="47"/>
        <pc:sldMkLst>
          <pc:docMk/>
          <pc:sldMk cId="2939333981" sldId="815"/>
        </pc:sldMkLst>
      </pc:sldChg>
      <pc:sldChg chg="modSp add del mod modAnim">
        <pc:chgData name="Tom Dawes" userId="fe899cd594ff6f3a" providerId="LiveId" clId="{B0E210FE-1931-4415-9B6B-E71F10E65C20}" dt="2023-02-17T17:09:24.292" v="292" actId="47"/>
        <pc:sldMkLst>
          <pc:docMk/>
          <pc:sldMk cId="426235352" sldId="816"/>
        </pc:sldMkLst>
        <pc:spChg chg="mod">
          <ac:chgData name="Tom Dawes" userId="fe899cd594ff6f3a" providerId="LiveId" clId="{B0E210FE-1931-4415-9B6B-E71F10E65C20}" dt="2023-02-17T16:29:29.077" v="11" actId="1076"/>
          <ac:spMkLst>
            <pc:docMk/>
            <pc:sldMk cId="426235352" sldId="816"/>
            <ac:spMk id="14" creationId="{B26117AC-B71D-6288-D0F4-3C96867D1D97}"/>
          </ac:spMkLst>
        </pc:spChg>
      </pc:sldChg>
    </pc:docChg>
  </pc:docChgLst>
  <pc:docChgLst>
    <pc:chgData name="Paula Vazquez Valero" userId="80a35f83-ba07-4c48-bd51-9a1b0a985f54" providerId="ADAL" clId="{E298D922-72BA-4D32-A157-53C2291AFF68}"/>
    <pc:docChg chg="undo custSel addSld delSld modSld">
      <pc:chgData name="Paula Vazquez Valero" userId="80a35f83-ba07-4c48-bd51-9a1b0a985f54" providerId="ADAL" clId="{E298D922-72BA-4D32-A157-53C2291AFF68}" dt="2023-01-27T13:38:52.256" v="815" actId="113"/>
      <pc:docMkLst>
        <pc:docMk/>
      </pc:docMkLst>
      <pc:sldChg chg="add del">
        <pc:chgData name="Paula Vazquez Valero" userId="80a35f83-ba07-4c48-bd51-9a1b0a985f54" providerId="ADAL" clId="{E298D922-72BA-4D32-A157-53C2291AFF68}" dt="2023-01-27T12:59:25.215" v="164" actId="47"/>
        <pc:sldMkLst>
          <pc:docMk/>
          <pc:sldMk cId="2744490194" sldId="340"/>
        </pc:sldMkLst>
      </pc:sldChg>
      <pc:sldChg chg="modSp mod modNotesTx">
        <pc:chgData name="Paula Vazquez Valero" userId="80a35f83-ba07-4c48-bd51-9a1b0a985f54" providerId="ADAL" clId="{E298D922-72BA-4D32-A157-53C2291AFF68}" dt="2023-01-27T13:38:52.256" v="815" actId="113"/>
        <pc:sldMkLst>
          <pc:docMk/>
          <pc:sldMk cId="0" sldId="382"/>
        </pc:sldMkLst>
        <pc:spChg chg="mod">
          <ac:chgData name="Paula Vazquez Valero" userId="80a35f83-ba07-4c48-bd51-9a1b0a985f54" providerId="ADAL" clId="{E298D922-72BA-4D32-A157-53C2291AFF68}" dt="2023-01-27T10:41:05.109" v="16" actId="12"/>
          <ac:spMkLst>
            <pc:docMk/>
            <pc:sldMk cId="0" sldId="382"/>
            <ac:spMk id="101" creationId="{00000000-0000-0000-0000-000000000000}"/>
          </ac:spMkLst>
        </pc:spChg>
      </pc:sldChg>
      <pc:sldChg chg="modSp mod modNotesTx">
        <pc:chgData name="Paula Vazquez Valero" userId="80a35f83-ba07-4c48-bd51-9a1b0a985f54" providerId="ADAL" clId="{E298D922-72BA-4D32-A157-53C2291AFF68}" dt="2023-01-27T10:59:09.431" v="56" actId="1076"/>
        <pc:sldMkLst>
          <pc:docMk/>
          <pc:sldMk cId="2399901115" sldId="487"/>
        </pc:sldMkLst>
        <pc:spChg chg="mod">
          <ac:chgData name="Paula Vazquez Valero" userId="80a35f83-ba07-4c48-bd51-9a1b0a985f54" providerId="ADAL" clId="{E298D922-72BA-4D32-A157-53C2291AFF68}" dt="2023-01-27T10:59:09.431" v="56" actId="1076"/>
          <ac:spMkLst>
            <pc:docMk/>
            <pc:sldMk cId="2399901115" sldId="487"/>
            <ac:spMk id="22" creationId="{7C7345A0-1A7E-408C-8CD0-25117048E2BC}"/>
          </ac:spMkLst>
        </pc:spChg>
        <pc:spChg chg="mod">
          <ac:chgData name="Paula Vazquez Valero" userId="80a35f83-ba07-4c48-bd51-9a1b0a985f54" providerId="ADAL" clId="{E298D922-72BA-4D32-A157-53C2291AFF68}" dt="2023-01-27T10:59:09.431" v="56" actId="1076"/>
          <ac:spMkLst>
            <pc:docMk/>
            <pc:sldMk cId="2399901115" sldId="487"/>
            <ac:spMk id="25" creationId="{F15D4E24-59F2-4753-978C-A9DE22D1B0E8}"/>
          </ac:spMkLst>
        </pc:spChg>
        <pc:spChg chg="mod">
          <ac:chgData name="Paula Vazquez Valero" userId="80a35f83-ba07-4c48-bd51-9a1b0a985f54" providerId="ADAL" clId="{E298D922-72BA-4D32-A157-53C2291AFF68}" dt="2023-01-27T10:59:09.431" v="56" actId="1076"/>
          <ac:spMkLst>
            <pc:docMk/>
            <pc:sldMk cId="2399901115" sldId="487"/>
            <ac:spMk id="26" creationId="{4B477A29-6E40-4B15-8F3E-5EAE6B540F2E}"/>
          </ac:spMkLst>
        </pc:spChg>
        <pc:spChg chg="mod">
          <ac:chgData name="Paula Vazquez Valero" userId="80a35f83-ba07-4c48-bd51-9a1b0a985f54" providerId="ADAL" clId="{E298D922-72BA-4D32-A157-53C2291AFF68}" dt="2023-01-27T10:59:09.431" v="56" actId="1076"/>
          <ac:spMkLst>
            <pc:docMk/>
            <pc:sldMk cId="2399901115" sldId="487"/>
            <ac:spMk id="27" creationId="{B2CE407E-DE84-426F-B3F9-579BA2782631}"/>
          </ac:spMkLst>
        </pc:spChg>
        <pc:spChg chg="mod">
          <ac:chgData name="Paula Vazquez Valero" userId="80a35f83-ba07-4c48-bd51-9a1b0a985f54" providerId="ADAL" clId="{E298D922-72BA-4D32-A157-53C2291AFF68}" dt="2023-01-27T10:59:09.431" v="56" actId="1076"/>
          <ac:spMkLst>
            <pc:docMk/>
            <pc:sldMk cId="2399901115" sldId="487"/>
            <ac:spMk id="28" creationId="{01DCD2DE-D1C0-431F-A97F-5904834EE8C4}"/>
          </ac:spMkLst>
        </pc:spChg>
        <pc:spChg chg="mod">
          <ac:chgData name="Paula Vazquez Valero" userId="80a35f83-ba07-4c48-bd51-9a1b0a985f54" providerId="ADAL" clId="{E298D922-72BA-4D32-A157-53C2291AFF68}" dt="2023-01-27T10:59:09.431" v="56" actId="1076"/>
          <ac:spMkLst>
            <pc:docMk/>
            <pc:sldMk cId="2399901115" sldId="487"/>
            <ac:spMk id="29" creationId="{45F55AF0-6708-4527-8658-B2BD0E5CC5CC}"/>
          </ac:spMkLst>
        </pc:spChg>
        <pc:spChg chg="mod">
          <ac:chgData name="Paula Vazquez Valero" userId="80a35f83-ba07-4c48-bd51-9a1b0a985f54" providerId="ADAL" clId="{E298D922-72BA-4D32-A157-53C2291AFF68}" dt="2023-01-27T10:59:09.431" v="56" actId="1076"/>
          <ac:spMkLst>
            <pc:docMk/>
            <pc:sldMk cId="2399901115" sldId="487"/>
            <ac:spMk id="30" creationId="{476D68C3-FC68-4C6C-8A5F-52C31FD49D11}"/>
          </ac:spMkLst>
        </pc:spChg>
      </pc:sldChg>
      <pc:sldChg chg="add del">
        <pc:chgData name="Paula Vazquez Valero" userId="80a35f83-ba07-4c48-bd51-9a1b0a985f54" providerId="ADAL" clId="{E298D922-72BA-4D32-A157-53C2291AFF68}" dt="2023-01-27T10:57:10.907" v="37" actId="2696"/>
        <pc:sldMkLst>
          <pc:docMk/>
          <pc:sldMk cId="535101963" sldId="504"/>
        </pc:sldMkLst>
      </pc:sldChg>
      <pc:sldChg chg="modSp mod">
        <pc:chgData name="Paula Vazquez Valero" userId="80a35f83-ba07-4c48-bd51-9a1b0a985f54" providerId="ADAL" clId="{E298D922-72BA-4D32-A157-53C2291AFF68}" dt="2023-01-27T10:56:53.970" v="36" actId="1036"/>
        <pc:sldMkLst>
          <pc:docMk/>
          <pc:sldMk cId="3486834349" sldId="771"/>
        </pc:sldMkLst>
        <pc:picChg chg="mod">
          <ac:chgData name="Paula Vazquez Valero" userId="80a35f83-ba07-4c48-bd51-9a1b0a985f54" providerId="ADAL" clId="{E298D922-72BA-4D32-A157-53C2291AFF68}" dt="2023-01-27T10:56:53.970" v="36" actId="1036"/>
          <ac:picMkLst>
            <pc:docMk/>
            <pc:sldMk cId="3486834349" sldId="771"/>
            <ac:picMk id="17" creationId="{A1E7ECF0-7E99-0031-4815-EEA0A4F153A5}"/>
          </ac:picMkLst>
        </pc:picChg>
      </pc:sldChg>
      <pc:sldChg chg="addSp delSp modSp add del mod addAnim delAnim modAnim modNotesTx">
        <pc:chgData name="Paula Vazquez Valero" userId="80a35f83-ba07-4c48-bd51-9a1b0a985f54" providerId="ADAL" clId="{E298D922-72BA-4D32-A157-53C2291AFF68}" dt="2023-01-27T13:38:07.025" v="811"/>
        <pc:sldMkLst>
          <pc:docMk/>
          <pc:sldMk cId="2988203480" sldId="808"/>
        </pc:sldMkLst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6" creationId="{68D8005D-9B08-386F-8C6B-BA34961334F1}"/>
          </ac:spMkLst>
        </pc:spChg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9" creationId="{A64B8B66-86DA-CCB1-DCF0-BCFAB3126A86}"/>
          </ac:spMkLst>
        </pc:spChg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10" creationId="{D1FAC7AB-C6CB-288F-7CD0-65B2832C4C4C}"/>
          </ac:spMkLst>
        </pc:spChg>
        <pc:spChg chg="mod">
          <ac:chgData name="Paula Vazquez Valero" userId="80a35f83-ba07-4c48-bd51-9a1b0a985f54" providerId="ADAL" clId="{E298D922-72BA-4D32-A157-53C2291AFF68}" dt="2023-01-27T13:35:07.859" v="757" actId="20577"/>
          <ac:spMkLst>
            <pc:docMk/>
            <pc:sldMk cId="2988203480" sldId="808"/>
            <ac:spMk id="13" creationId="{0F4C8EAD-5FFF-093D-383B-647CFC9AF832}"/>
          </ac:spMkLst>
        </pc:spChg>
        <pc:spChg chg="mod">
          <ac:chgData name="Paula Vazquez Valero" userId="80a35f83-ba07-4c48-bd51-9a1b0a985f54" providerId="ADAL" clId="{E298D922-72BA-4D32-A157-53C2291AFF68}" dt="2023-01-27T13:00:31.890" v="188" actId="20577"/>
          <ac:spMkLst>
            <pc:docMk/>
            <pc:sldMk cId="2988203480" sldId="808"/>
            <ac:spMk id="14" creationId="{256444A4-1F3A-1FC2-1E2E-A988F2044844}"/>
          </ac:spMkLst>
        </pc:spChg>
        <pc:spChg chg="del">
          <ac:chgData name="Paula Vazquez Valero" userId="80a35f83-ba07-4c48-bd51-9a1b0a985f54" providerId="ADAL" clId="{E298D922-72BA-4D32-A157-53C2291AFF68}" dt="2023-01-27T13:20:39.367" v="299" actId="478"/>
          <ac:spMkLst>
            <pc:docMk/>
            <pc:sldMk cId="2988203480" sldId="808"/>
            <ac:spMk id="15" creationId="{2ABDC9C9-37C7-2C8D-005D-B395DFD66F38}"/>
          </ac:spMkLst>
        </pc:spChg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16" creationId="{22BEDF47-B254-BC67-EAA6-22ECF97EC97F}"/>
          </ac:spMkLst>
        </pc:spChg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17" creationId="{3E18BF68-6FBB-0BD6-167B-F3D1C6C06A95}"/>
          </ac:spMkLst>
        </pc:spChg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18" creationId="{3261CC17-9929-5EBD-4456-8EED78964CF7}"/>
          </ac:spMkLst>
        </pc:spChg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19" creationId="{549151D6-F973-CF6D-6240-FAE47AEAEDFA}"/>
          </ac:spMkLst>
        </pc:spChg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20" creationId="{49E21A6A-7199-CFE8-C242-E0DCBBF1189C}"/>
          </ac:spMkLst>
        </pc:spChg>
        <pc:spChg chg="add mod">
          <ac:chgData name="Paula Vazquez Valero" userId="80a35f83-ba07-4c48-bd51-9a1b0a985f54" providerId="ADAL" clId="{E298D922-72BA-4D32-A157-53C2291AFF68}" dt="2023-01-27T13:35:18.880" v="760" actId="14100"/>
          <ac:spMkLst>
            <pc:docMk/>
            <pc:sldMk cId="2988203480" sldId="808"/>
            <ac:spMk id="35" creationId="{10246CC7-E7AB-2BF1-50A9-383D1EA0E6D6}"/>
          </ac:spMkLst>
        </pc:spChg>
        <pc:spChg chg="add mod">
          <ac:chgData name="Paula Vazquez Valero" userId="80a35f83-ba07-4c48-bd51-9a1b0a985f54" providerId="ADAL" clId="{E298D922-72BA-4D32-A157-53C2291AFF68}" dt="2023-01-27T13:35:41.151" v="764" actId="1076"/>
          <ac:spMkLst>
            <pc:docMk/>
            <pc:sldMk cId="2988203480" sldId="808"/>
            <ac:spMk id="36" creationId="{FAD37AB8-36C2-2A1C-AD52-2C5E99658631}"/>
          </ac:spMkLst>
        </pc:spChg>
        <pc:spChg chg="add mod">
          <ac:chgData name="Paula Vazquez Valero" userId="80a35f83-ba07-4c48-bd51-9a1b0a985f54" providerId="ADAL" clId="{E298D922-72BA-4D32-A157-53C2291AFF68}" dt="2023-01-27T13:35:53.261" v="767" actId="1076"/>
          <ac:spMkLst>
            <pc:docMk/>
            <pc:sldMk cId="2988203480" sldId="808"/>
            <ac:spMk id="37" creationId="{0752E2FC-E9A9-0D8A-3F48-182E705A888D}"/>
          </ac:spMkLst>
        </pc:spChg>
        <pc:spChg chg="add mod">
          <ac:chgData name="Paula Vazquez Valero" userId="80a35f83-ba07-4c48-bd51-9a1b0a985f54" providerId="ADAL" clId="{E298D922-72BA-4D32-A157-53C2291AFF68}" dt="2023-01-27T13:36:08.056" v="772" actId="1035"/>
          <ac:spMkLst>
            <pc:docMk/>
            <pc:sldMk cId="2988203480" sldId="808"/>
            <ac:spMk id="38" creationId="{E2C96204-50A8-3D82-1B55-5D14C78EA073}"/>
          </ac:spMkLst>
        </pc:spChg>
        <pc:spChg chg="add mod">
          <ac:chgData name="Paula Vazquez Valero" userId="80a35f83-ba07-4c48-bd51-9a1b0a985f54" providerId="ADAL" clId="{E298D922-72BA-4D32-A157-53C2291AFF68}" dt="2023-01-27T13:37:47.272" v="810" actId="1076"/>
          <ac:spMkLst>
            <pc:docMk/>
            <pc:sldMk cId="2988203480" sldId="808"/>
            <ac:spMk id="39" creationId="{502E0C1C-7D84-22B6-0093-B3C08C919E25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66" creationId="{AD9E15E2-2CEC-4478-A166-E182A19E3A3F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67" creationId="{479B1035-7731-4C2B-BB39-BD87E376D0D1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68" creationId="{5627DE03-81BC-4A58-B4FA-3E62DE6B46EB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69" creationId="{7DE737A3-1458-4326-890D-34C57A234086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71" creationId="{4D943303-75DF-4C5C-998E-F12D3E66B035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72" creationId="{83E06BD1-8F3D-4FE2-A8F6-599301B868A6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73" creationId="{C7916169-08C3-4E64-85B7-A72E94D20545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74" creationId="{6F737C7C-7A91-4F8C-A502-59C6015322F9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17" creationId="{0024D49B-FC74-43C5-91EC-D391C077BCC3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18" creationId="{2FE4E532-B342-446C-B217-557599E443A8}"/>
          </ac:spMkLst>
        </pc:spChg>
        <pc:spChg chg="mod">
          <ac:chgData name="Paula Vazquez Valero" userId="80a35f83-ba07-4c48-bd51-9a1b0a985f54" providerId="ADAL" clId="{E298D922-72BA-4D32-A157-53C2291AFF68}" dt="2023-01-27T13:30:18.309" v="704" actId="20577"/>
          <ac:spMkLst>
            <pc:docMk/>
            <pc:sldMk cId="2988203480" sldId="808"/>
            <ac:spMk id="119" creationId="{42D89E34-D49A-4CE8-BBC5-2E0A190B0E29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20" creationId="{6A7947E9-93DB-40BA-8675-BB60A6966D14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21" creationId="{2E9B35BE-5394-44B8-BEA1-CE1803F21694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22" creationId="{CA37F7DD-D011-4D87-8B88-F4F85E94DA2C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23" creationId="{7C0B0D1E-B5CC-44ED-92DB-3B4E918B5CDF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24" creationId="{7C61FCD6-9B10-45A8-9011-40A09010EA40}"/>
          </ac:spMkLst>
        </pc:spChg>
        <pc:spChg chg="mod">
          <ac:chgData name="Paula Vazquez Valero" userId="80a35f83-ba07-4c48-bd51-9a1b0a985f54" providerId="ADAL" clId="{E298D922-72BA-4D32-A157-53C2291AFF68}" dt="2023-01-27T13:32:23.205" v="735" actId="1038"/>
          <ac:spMkLst>
            <pc:docMk/>
            <pc:sldMk cId="2988203480" sldId="808"/>
            <ac:spMk id="158" creationId="{22430128-A305-49F8-A43B-265FAFF95DCB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59" creationId="{D81B103C-C81A-4856-B450-E587818EB3D7}"/>
          </ac:spMkLst>
        </pc:spChg>
        <pc:spChg chg="mod">
          <ac:chgData name="Paula Vazquez Valero" userId="80a35f83-ba07-4c48-bd51-9a1b0a985f54" providerId="ADAL" clId="{E298D922-72BA-4D32-A157-53C2291AFF68}" dt="2023-01-27T13:30:30.949" v="711" actId="20577"/>
          <ac:spMkLst>
            <pc:docMk/>
            <pc:sldMk cId="2988203480" sldId="808"/>
            <ac:spMk id="160" creationId="{0E1827FD-BB52-42ED-86CB-9EE959158489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61" creationId="{EAD63A84-D89D-488C-9DFF-17ABDA15FB16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62" creationId="{0AF0DD17-F0D8-447E-A078-3620BD0921B4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63" creationId="{4E486F71-873C-4793-9763-D9628AA73D5B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64" creationId="{2B81FE77-0606-4F31-A155-2EB7D3BB2BCE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65" creationId="{99D1E85D-B7BA-46F7-BA3F-8E358B8B9410}"/>
          </ac:spMkLst>
        </pc:spChg>
        <pc:grpChg chg="mod">
          <ac:chgData name="Paula Vazquez Valero" userId="80a35f83-ba07-4c48-bd51-9a1b0a985f54" providerId="ADAL" clId="{E298D922-72BA-4D32-A157-53C2291AFF68}" dt="2023-01-27T13:28:55.355" v="689" actId="1076"/>
          <ac:grpSpMkLst>
            <pc:docMk/>
            <pc:sldMk cId="2988203480" sldId="808"/>
            <ac:grpSpMk id="12" creationId="{B9A97844-601D-FCA0-9385-EC2528E03313}"/>
          </ac:grpSpMkLst>
        </pc:grpChg>
        <pc:grpChg chg="add mod">
          <ac:chgData name="Paula Vazquez Valero" userId="80a35f83-ba07-4c48-bd51-9a1b0a985f54" providerId="ADAL" clId="{E298D922-72BA-4D32-A157-53C2291AFF68}" dt="2023-01-27T13:28:55.355" v="689" actId="1076"/>
          <ac:grpSpMkLst>
            <pc:docMk/>
            <pc:sldMk cId="2988203480" sldId="808"/>
            <ac:grpSpMk id="21" creationId="{0EE30AB8-6B5C-FB4F-BC3E-AB237CB21222}"/>
          </ac:grpSpMkLst>
        </pc:grpChg>
        <pc:graphicFrameChg chg="modGraphic">
          <ac:chgData name="Paula Vazquez Valero" userId="80a35f83-ba07-4c48-bd51-9a1b0a985f54" providerId="ADAL" clId="{E298D922-72BA-4D32-A157-53C2291AFF68}" dt="2023-01-27T12:53:34.098" v="133" actId="20577"/>
          <ac:graphicFrameMkLst>
            <pc:docMk/>
            <pc:sldMk cId="2988203480" sldId="808"/>
            <ac:graphicFrameMk id="167" creationId="{AA82037F-8990-45DA-8177-770CEF40E1B8}"/>
          </ac:graphicFrameMkLst>
        </pc:graphicFrame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8" creationId="{100D6B29-F072-329B-1A98-112A6BC89C46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11" creationId="{345336E4-B69C-296C-B28D-AA0351B1E59A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22" creationId="{15F0B531-6FA4-979C-5D81-81B4A17269FF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23" creationId="{96A10643-B8E9-54F1-BA14-E43F29B1D03D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24" creationId="{1962CE13-B43D-9122-4ADC-2F520F5587A5}"/>
          </ac:picMkLst>
        </pc:picChg>
        <pc:picChg chg="add del mod">
          <ac:chgData name="Paula Vazquez Valero" userId="80a35f83-ba07-4c48-bd51-9a1b0a985f54" providerId="ADAL" clId="{E298D922-72BA-4D32-A157-53C2291AFF68}" dt="2023-01-27T13:30:23.598" v="705" actId="478"/>
          <ac:picMkLst>
            <pc:docMk/>
            <pc:sldMk cId="2988203480" sldId="808"/>
            <ac:picMk id="25" creationId="{534DD516-8EA3-238F-96C7-D640B473CAF1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26" creationId="{82103097-64D9-F193-E152-98A2DADC50F5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27" creationId="{6FB1787E-6BCF-2C4B-542E-12A08F662705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28" creationId="{8E9F55F3-E1E2-1A84-3590-4D136B0A34E4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29" creationId="{9D1F7C6B-A134-D07D-29B8-AE3B9097B22F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30" creationId="{54B877B9-FB0A-5899-A343-33825AD0B0C8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31" creationId="{431D76FF-1CD3-306B-46B8-C0085505C78A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32" creationId="{76B7A8FA-FCB1-E7CD-0A1C-0E1925C6A999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33" creationId="{A3A21C7C-558D-CFAF-044C-AFE14E263792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115" creationId="{594FF051-9DB0-49F4-A446-4BDB56F43D79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116" creationId="{206563C3-9E3B-4682-8677-1D688641FDD2}"/>
          </ac:picMkLst>
        </pc:picChg>
        <pc:picChg chg="del mod">
          <ac:chgData name="Paula Vazquez Valero" userId="80a35f83-ba07-4c48-bd51-9a1b0a985f54" providerId="ADAL" clId="{E298D922-72BA-4D32-A157-53C2291AFF68}" dt="2023-01-27T12:56:19.935" v="141" actId="478"/>
          <ac:picMkLst>
            <pc:docMk/>
            <pc:sldMk cId="2988203480" sldId="808"/>
            <ac:picMk id="146" creationId="{CD3122DF-AD4F-43A3-83BA-83FC10EF31C3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147" creationId="{4997604E-5845-4D06-854D-8D68F12618CF}"/>
          </ac:picMkLst>
        </pc:picChg>
        <pc:picChg chg="mod or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148" creationId="{992D6DB5-E577-4276-AB7F-8BACA48C6D38}"/>
          </ac:picMkLst>
        </pc:picChg>
        <pc:picChg chg="del mod">
          <ac:chgData name="Paula Vazquez Valero" userId="80a35f83-ba07-4c48-bd51-9a1b0a985f54" providerId="ADAL" clId="{E298D922-72BA-4D32-A157-53C2291AFF68}" dt="2023-01-27T13:00:35.456" v="189" actId="478"/>
          <ac:picMkLst>
            <pc:docMk/>
            <pc:sldMk cId="2988203480" sldId="808"/>
            <ac:picMk id="149" creationId="{3C7D8C6E-62DA-441E-A6DF-2EC21C4F5B9B}"/>
          </ac:picMkLst>
        </pc:picChg>
        <pc:picChg chg="mod ord">
          <ac:chgData name="Paula Vazquez Valero" userId="80a35f83-ba07-4c48-bd51-9a1b0a985f54" providerId="ADAL" clId="{E298D922-72BA-4D32-A157-53C2291AFF68}" dt="2023-01-27T13:30:35.097" v="715" actId="1036"/>
          <ac:picMkLst>
            <pc:docMk/>
            <pc:sldMk cId="2988203480" sldId="808"/>
            <ac:picMk id="150" creationId="{FFF77D12-E126-4AEF-AAEE-255F733CFA8A}"/>
          </ac:picMkLst>
        </pc:picChg>
        <pc:picChg chg="del mod">
          <ac:chgData name="Paula Vazquez Valero" userId="80a35f83-ba07-4c48-bd51-9a1b0a985f54" providerId="ADAL" clId="{E298D922-72BA-4D32-A157-53C2291AFF68}" dt="2023-01-27T13:00:53.253" v="192" actId="478"/>
          <ac:picMkLst>
            <pc:docMk/>
            <pc:sldMk cId="2988203480" sldId="808"/>
            <ac:picMk id="152" creationId="{CBD20253-F7F1-4853-9B15-DA7B5BE8E214}"/>
          </ac:picMkLst>
        </pc:picChg>
        <pc:picChg chg="del mod">
          <ac:chgData name="Paula Vazquez Valero" userId="80a35f83-ba07-4c48-bd51-9a1b0a985f54" providerId="ADAL" clId="{E298D922-72BA-4D32-A157-53C2291AFF68}" dt="2023-01-27T13:00:53.253" v="192" actId="478"/>
          <ac:picMkLst>
            <pc:docMk/>
            <pc:sldMk cId="2988203480" sldId="808"/>
            <ac:picMk id="153" creationId="{C43D3772-1CAB-4B2A-8520-FFFD98A811D4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156" creationId="{2DE183FD-D2AB-4C98-9BAF-6DE9985140D4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157" creationId="{ADA38125-F393-4749-A7E5-D8500AD0E241}"/>
          </ac:picMkLst>
        </pc:picChg>
        <pc:picChg chg="mod">
          <ac:chgData name="Paula Vazquez Valero" userId="80a35f83-ba07-4c48-bd51-9a1b0a985f54" providerId="ADAL" clId="{E298D922-72BA-4D32-A157-53C2291AFF68}" dt="2023-01-27T13:19:35.359" v="298" actId="1035"/>
          <ac:picMkLst>
            <pc:docMk/>
            <pc:sldMk cId="2988203480" sldId="808"/>
            <ac:picMk id="169" creationId="{AEB14EE0-4E26-4E2A-98FE-9C68D66A9B45}"/>
          </ac:picMkLst>
        </pc:picChg>
        <pc:picChg chg="mod">
          <ac:chgData name="Paula Vazquez Valero" userId="80a35f83-ba07-4c48-bd51-9a1b0a985f54" providerId="ADAL" clId="{E298D922-72BA-4D32-A157-53C2291AFF68}" dt="2023-01-27T13:21:37.800" v="343" actId="1076"/>
          <ac:picMkLst>
            <pc:docMk/>
            <pc:sldMk cId="2988203480" sldId="808"/>
            <ac:picMk id="172" creationId="{7B9162B6-81FC-477D-83D7-5AABD2481370}"/>
          </ac:picMkLst>
        </pc:picChg>
        <pc:picChg chg="del mod">
          <ac:chgData name="Paula Vazquez Valero" userId="80a35f83-ba07-4c48-bd51-9a1b0a985f54" providerId="ADAL" clId="{E298D922-72BA-4D32-A157-53C2291AFF68}" dt="2023-01-27T13:00:53.253" v="192" actId="478"/>
          <ac:picMkLst>
            <pc:docMk/>
            <pc:sldMk cId="2988203480" sldId="808"/>
            <ac:picMk id="179" creationId="{01163E42-8E48-4957-8C28-26D0CC51FCC0}"/>
          </ac:picMkLst>
        </pc:picChg>
      </pc:sldChg>
      <pc:sldChg chg="modSp mod">
        <pc:chgData name="Paula Vazquez Valero" userId="80a35f83-ba07-4c48-bd51-9a1b0a985f54" providerId="ADAL" clId="{E298D922-72BA-4D32-A157-53C2291AFF68}" dt="2023-01-27T10:45:21.357" v="27" actId="14100"/>
        <pc:sldMkLst>
          <pc:docMk/>
          <pc:sldMk cId="3056013735" sldId="811"/>
        </pc:sldMkLst>
        <pc:spChg chg="mod">
          <ac:chgData name="Paula Vazquez Valero" userId="80a35f83-ba07-4c48-bd51-9a1b0a985f54" providerId="ADAL" clId="{E298D922-72BA-4D32-A157-53C2291AFF68}" dt="2023-01-27T10:45:21.357" v="27" actId="14100"/>
          <ac:spMkLst>
            <pc:docMk/>
            <pc:sldMk cId="3056013735" sldId="811"/>
            <ac:spMk id="22" creationId="{7C7345A0-1A7E-408C-8CD0-25117048E2BC}"/>
          </ac:spMkLst>
        </pc:spChg>
      </pc:sldChg>
      <pc:sldChg chg="modSp mod">
        <pc:chgData name="Paula Vazquez Valero" userId="80a35f83-ba07-4c48-bd51-9a1b0a985f54" providerId="ADAL" clId="{E298D922-72BA-4D32-A157-53C2291AFF68}" dt="2023-01-27T10:59:33.920" v="104" actId="14100"/>
        <pc:sldMkLst>
          <pc:docMk/>
          <pc:sldMk cId="1301163599" sldId="812"/>
        </pc:sldMkLst>
        <pc:spChg chg="mod">
          <ac:chgData name="Paula Vazquez Valero" userId="80a35f83-ba07-4c48-bd51-9a1b0a985f54" providerId="ADAL" clId="{E298D922-72BA-4D32-A157-53C2291AFF68}" dt="2023-01-27T10:59:33.920" v="104" actId="14100"/>
          <ac:spMkLst>
            <pc:docMk/>
            <pc:sldMk cId="1301163599" sldId="812"/>
            <ac:spMk id="22" creationId="{7C7345A0-1A7E-408C-8CD0-25117048E2BC}"/>
          </ac:spMkLst>
        </pc:spChg>
      </pc:sldChg>
      <pc:sldChg chg="modSp mod">
        <pc:chgData name="Paula Vazquez Valero" userId="80a35f83-ba07-4c48-bd51-9a1b0a985f54" providerId="ADAL" clId="{E298D922-72BA-4D32-A157-53C2291AFF68}" dt="2023-01-27T10:45:26.011" v="33" actId="14100"/>
        <pc:sldMkLst>
          <pc:docMk/>
          <pc:sldMk cId="2016322477" sldId="813"/>
        </pc:sldMkLst>
        <pc:spChg chg="mod">
          <ac:chgData name="Paula Vazquez Valero" userId="80a35f83-ba07-4c48-bd51-9a1b0a985f54" providerId="ADAL" clId="{E298D922-72BA-4D32-A157-53C2291AFF68}" dt="2023-01-27T10:45:26.011" v="33" actId="14100"/>
          <ac:spMkLst>
            <pc:docMk/>
            <pc:sldMk cId="2016322477" sldId="813"/>
            <ac:spMk id="22" creationId="{7C7345A0-1A7E-408C-8CD0-25117048E2BC}"/>
          </ac:spMkLst>
        </pc:spChg>
      </pc:sldChg>
      <pc:sldChg chg="modSp mod">
        <pc:chgData name="Paula Vazquez Valero" userId="80a35f83-ba07-4c48-bd51-9a1b0a985f54" providerId="ADAL" clId="{E298D922-72BA-4D32-A157-53C2291AFF68}" dt="2023-01-27T10:59:22.948" v="80" actId="14100"/>
        <pc:sldMkLst>
          <pc:docMk/>
          <pc:sldMk cId="3831385554" sldId="814"/>
        </pc:sldMkLst>
        <pc:spChg chg="mod">
          <ac:chgData name="Paula Vazquez Valero" userId="80a35f83-ba07-4c48-bd51-9a1b0a985f54" providerId="ADAL" clId="{E298D922-72BA-4D32-A157-53C2291AFF68}" dt="2023-01-27T10:59:22.948" v="80" actId="14100"/>
          <ac:spMkLst>
            <pc:docMk/>
            <pc:sldMk cId="3831385554" sldId="814"/>
            <ac:spMk id="22" creationId="{7C7345A0-1A7E-408C-8CD0-25117048E2BC}"/>
          </ac:spMkLst>
        </pc:spChg>
      </pc:sldChg>
      <pc:sldChg chg="modNotesTx">
        <pc:chgData name="Paula Vazquez Valero" userId="80a35f83-ba07-4c48-bd51-9a1b0a985f54" providerId="ADAL" clId="{E298D922-72BA-4D32-A157-53C2291AFF68}" dt="2023-01-27T12:52:52.990" v="122" actId="20577"/>
        <pc:sldMkLst>
          <pc:docMk/>
          <pc:sldMk cId="2939333981" sldId="815"/>
        </pc:sldMkLst>
      </pc:sldChg>
      <pc:sldChg chg="modNotesTx">
        <pc:chgData name="Paula Vazquez Valero" userId="80a35f83-ba07-4c48-bd51-9a1b0a985f54" providerId="ADAL" clId="{E298D922-72BA-4D32-A157-53C2291AFF68}" dt="2023-01-27T10:58:31.608" v="49" actId="20577"/>
        <pc:sldMkLst>
          <pc:docMk/>
          <pc:sldMk cId="426235352" sldId="816"/>
        </pc:sldMkLst>
      </pc:sldChg>
      <pc:sldChg chg="addSp delSp new del mod">
        <pc:chgData name="Paula Vazquez Valero" userId="80a35f83-ba07-4c48-bd51-9a1b0a985f54" providerId="ADAL" clId="{E298D922-72BA-4D32-A157-53C2291AFF68}" dt="2023-01-27T11:22:47.960" v="109" actId="47"/>
        <pc:sldMkLst>
          <pc:docMk/>
          <pc:sldMk cId="4272111991" sldId="817"/>
        </pc:sldMkLst>
        <pc:spChg chg="add del">
          <ac:chgData name="Paula Vazquez Valero" userId="80a35f83-ba07-4c48-bd51-9a1b0a985f54" providerId="ADAL" clId="{E298D922-72BA-4D32-A157-53C2291AFF68}" dt="2023-01-27T11:20:48.512" v="107" actId="22"/>
          <ac:spMkLst>
            <pc:docMk/>
            <pc:sldMk cId="4272111991" sldId="817"/>
            <ac:spMk id="4" creationId="{31C0283C-C4C7-6227-A20B-8145DE6F71E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paquete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[2325]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queso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[3187]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equipo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[373]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quince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[1215]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[19]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unos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unas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boca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[465]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cabeza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[265]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dedo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[465]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monstruo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[3699]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ojo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[169]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oreja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[2095]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pie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[365] hermana [3409] hermano [333]</a:t>
            </a:r>
            <a:r>
              <a:rPr lang="es-ES" dirty="0"/>
              <a:t>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/>
              <a:t>Revisit</a:t>
            </a:r>
            <a:r>
              <a:rPr lang="en-GB" sz="800" dirty="0"/>
              <a:t> 1: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aprender [428] leer [209] carta [627] noticia [859] revista [920] español [262] inglés [583]  de2 [2]</a:t>
            </a:r>
            <a:r>
              <a:rPr lang="es-ES" sz="1000" dirty="0"/>
              <a:t> </a:t>
            </a:r>
            <a:endParaRPr lang="en-GB" sz="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n-GB" sz="10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2: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tienes [19] hoja [916] idea [247] lápiz [3740] mensaje [847] palabra [192] regla [1380]</a:t>
            </a:r>
            <a:r>
              <a:rPr lang="es-ES" dirty="0"/>
              <a:t> </a:t>
            </a:r>
            <a:endParaRPr lang="en-GB" sz="10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dibujar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[2218] sueño [460] </a:t>
            </a:r>
            <a:r>
              <a:rPr lang="en-GB" b="0" dirty="0" err="1"/>
              <a:t>como</a:t>
            </a:r>
            <a:r>
              <a:rPr lang="en-GB" dirty="0"/>
              <a:t> [20]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otro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[35]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[4/5]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916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[5/5]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900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revisit ‘</a:t>
            </a:r>
            <a:r>
              <a:rPr lang="en-GB" dirty="0"/>
              <a:t>qui’ ‘que’ in a song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Read and clarify the instruction. </a:t>
            </a:r>
            <a:endParaRPr lang="en-GB" b="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Listen once for pupils to appreciate and become familiar with the rhythm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bring up the lyrics and give pupils time to practise in pairs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Listen one more time and encourage pupils to sing along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Ninños</a:t>
            </a:r>
            <a:r>
              <a:rPr lang="en-GB" dirty="0"/>
              <a:t> </a:t>
            </a:r>
            <a:r>
              <a:rPr lang="en-GB" dirty="0" err="1"/>
              <a:t>quieren</a:t>
            </a:r>
            <a:r>
              <a:rPr lang="en-GB" dirty="0"/>
              <a:t> </a:t>
            </a:r>
            <a:r>
              <a:rPr lang="en-GB" dirty="0" err="1"/>
              <a:t>conocer</a:t>
            </a:r>
            <a:r>
              <a:rPr lang="en-GB" dirty="0"/>
              <a:t> la </a:t>
            </a:r>
            <a:r>
              <a:rPr lang="en-GB" dirty="0" err="1"/>
              <a:t>letra</a:t>
            </a:r>
            <a:r>
              <a:rPr lang="en-GB" dirty="0"/>
              <a:t> ‘q’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queso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quemadura</a:t>
            </a:r>
            <a:endParaRPr lang="en-GB" sz="1200" b="1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química</a:t>
            </a:r>
            <a:endParaRPr lang="en-GB" sz="1200" b="1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querubín</a:t>
            </a:r>
            <a:endParaRPr lang="en-GB" sz="1200" b="1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quena</a:t>
            </a:r>
          </a:p>
          <a:p>
            <a:pPr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quince</a:t>
            </a:r>
          </a:p>
          <a:p>
            <a:pPr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quiosco</a:t>
            </a:r>
            <a:endParaRPr lang="en-GB" sz="1200" b="1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quitasol</a:t>
            </a:r>
            <a:endParaRPr lang="en-GB" sz="1200" b="1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</a:t>
            </a:r>
            <a:r>
              <a:rPr lang="en-GB" dirty="0"/>
              <a:t>:</a:t>
            </a:r>
            <a:br>
              <a:rPr lang="en-GB" dirty="0"/>
            </a:b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quemadura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quena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[&gt;5000]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querubín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queso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[3187]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quince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[1215]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quiosco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quitasol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dirty="0" err="1"/>
              <a:t>como</a:t>
            </a:r>
            <a:r>
              <a:rPr lang="en-GB" dirty="0"/>
              <a:t> [20]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Video source: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https://youtu.be/DOPCclFrO7E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33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US" b="0" dirty="0"/>
              <a:t>5 minutes</a:t>
            </a:r>
            <a:br>
              <a:rPr lang="en-US" b="0" dirty="0"/>
            </a:br>
            <a:br>
              <a:rPr lang="en-US" b="0" dirty="0"/>
            </a:br>
            <a:r>
              <a:rPr lang="en-US" b="1" dirty="0"/>
              <a:t>Aim: </a:t>
            </a:r>
            <a:r>
              <a:rPr lang="en-US" b="0" dirty="0"/>
              <a:t>to set the scene for this week’s lesson, Quique’s dream; and to introduce vocabulary for this week.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Procedure</a:t>
            </a:r>
            <a:r>
              <a:rPr lang="en-US" b="0" dirty="0"/>
              <a:t>:</a:t>
            </a:r>
            <a:br>
              <a:rPr lang="en-US" b="0" dirty="0"/>
            </a:br>
            <a:r>
              <a:rPr lang="en-US" b="0" dirty="0"/>
              <a:t>1. Read the title and ensure understanding.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2. Click to bring up the speech bubble and elicit the Spanish, prompting ‘¿</a:t>
            </a:r>
            <a:r>
              <a:rPr lang="en-US" b="0" dirty="0" err="1"/>
              <a:t>Qué</a:t>
            </a:r>
            <a:r>
              <a:rPr lang="en-US" b="0" dirty="0"/>
              <a:t> es ‘un </a:t>
            </a:r>
            <a:r>
              <a:rPr lang="en-US" b="0" dirty="0" err="1"/>
              <a:t>monstruo</a:t>
            </a:r>
            <a:r>
              <a:rPr lang="en-US" b="0" dirty="0"/>
              <a:t>’? </a:t>
            </a:r>
            <a:r>
              <a:rPr lang="en-US" b="0" dirty="0">
                <a:sym typeface="Wingdings" panose="05000000000000000000" pitchFamily="2" charset="2"/>
              </a:rPr>
              <a:t> a monster, </a:t>
            </a:r>
            <a:r>
              <a:rPr lang="en-US" b="0" dirty="0" err="1">
                <a:sym typeface="Wingdings" panose="05000000000000000000" pitchFamily="2" charset="2"/>
              </a:rPr>
              <a:t>muy</a:t>
            </a:r>
            <a:r>
              <a:rPr lang="en-US" b="0" dirty="0">
                <a:sym typeface="Wingdings" panose="05000000000000000000" pitchFamily="2" charset="2"/>
              </a:rPr>
              <a:t> bien .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ym typeface="Wingdings" panose="05000000000000000000" pitchFamily="2" charset="2"/>
              </a:rPr>
              <a:t>3. Click to bring up new items of vocabulary individually. Pupils listen and repeat, then teacher prompts ‘¿</a:t>
            </a:r>
            <a:r>
              <a:rPr lang="en-US" b="0" dirty="0" err="1">
                <a:sym typeface="Wingdings" panose="05000000000000000000" pitchFamily="2" charset="2"/>
              </a:rPr>
              <a:t>Qué</a:t>
            </a:r>
            <a:r>
              <a:rPr lang="en-US" b="0" dirty="0">
                <a:sym typeface="Wingdings" panose="05000000000000000000" pitchFamily="2" charset="2"/>
              </a:rPr>
              <a:t> es ‘</a:t>
            </a:r>
            <a:r>
              <a:rPr lang="en-US" b="0" dirty="0" err="1">
                <a:sym typeface="Wingdings" panose="05000000000000000000" pitchFamily="2" charset="2"/>
              </a:rPr>
              <a:t>una</a:t>
            </a:r>
            <a:r>
              <a:rPr lang="en-US" b="0" dirty="0">
                <a:sym typeface="Wingdings" panose="05000000000000000000" pitchFamily="2" charset="2"/>
              </a:rPr>
              <a:t> cabeza’?  A head, perfecto .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sueño [460]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introduce plural indefinite articles.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elicitation: Try</a:t>
            </a:r>
            <a:r>
              <a:rPr lang="en-GB" baseline="0" dirty="0"/>
              <a:t> to elicit the English meaning in each of the example phrases.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3. </a:t>
            </a:r>
            <a:r>
              <a:rPr lang="en-GB" baseline="0" dirty="0"/>
              <a:t>After showing the examples (and before showing the final line of text), ask students why it’s ‘</a:t>
            </a:r>
            <a:r>
              <a:rPr lang="en-GB" u="sng" baseline="0" dirty="0" err="1"/>
              <a:t>unos</a:t>
            </a:r>
            <a:r>
              <a:rPr lang="en-GB" baseline="0" dirty="0"/>
              <a:t> </a:t>
            </a:r>
            <a:r>
              <a:rPr lang="en-GB" baseline="0" dirty="0" err="1"/>
              <a:t>ojos</a:t>
            </a:r>
            <a:r>
              <a:rPr lang="en-GB" baseline="0" dirty="0"/>
              <a:t>’ but ‘</a:t>
            </a:r>
            <a:r>
              <a:rPr lang="en-GB" u="sng" baseline="0" dirty="0" err="1"/>
              <a:t>unas</a:t>
            </a:r>
            <a:r>
              <a:rPr lang="en-GB" u="none" baseline="0" dirty="0"/>
              <a:t> </a:t>
            </a:r>
            <a:r>
              <a:rPr lang="en-GB" baseline="0" dirty="0"/>
              <a:t>palabras’ to elicit 1) nouns have gender 2) </a:t>
            </a:r>
            <a:r>
              <a:rPr lang="en-GB" baseline="0" dirty="0" err="1"/>
              <a:t>monstruo</a:t>
            </a:r>
            <a:r>
              <a:rPr lang="en-GB" baseline="0" dirty="0"/>
              <a:t> is masculine and palabra is feminine.</a:t>
            </a:r>
          </a:p>
          <a:p>
            <a:r>
              <a:rPr lang="en-US" b="0" dirty="0"/>
              <a:t>4. </a:t>
            </a:r>
            <a:r>
              <a:rPr lang="en-GB" dirty="0"/>
              <a:t>Ask students if they can think of any other words that could take ‘</a:t>
            </a:r>
            <a:r>
              <a:rPr lang="en-GB" dirty="0" err="1"/>
              <a:t>unos</a:t>
            </a:r>
            <a:r>
              <a:rPr lang="en-GB" dirty="0"/>
              <a:t>’ or ‘</a:t>
            </a:r>
            <a:r>
              <a:rPr lang="en-GB" dirty="0" err="1"/>
              <a:t>unas</a:t>
            </a:r>
            <a:r>
              <a:rPr lang="en-GB" dirty="0"/>
              <a:t>’.</a:t>
            </a:r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090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aseline="0" dirty="0"/>
              <a:t>to practise written recognition of and distinction between singular and plural indefinite articles; to practise written recall of vocabulary meanings.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Elicit the meaning of ‘</a:t>
            </a:r>
            <a:r>
              <a:rPr lang="en-GB" sz="1200" b="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1200" b="0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lista</a:t>
            </a:r>
            <a:r>
              <a:rPr lang="en-GB" sz="1200" b="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 de Sofía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?’ ‘de’ meaning ‘of’ was introduced in week 5.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Pupils write 1-7 in their books.</a:t>
            </a:r>
            <a:endParaRPr lang="en-GB" b="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Bring up the context of the task and instruction.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Do E with pupils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complete 1-7.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bring up part B of the activity.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write the English meaning next to their Part A numbers 1-7..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reveal the answers in number order next to the matching pictures. The teacher can use the Spanish for each item to elicit the numbers. E.g. </a:t>
            </a:r>
            <a:r>
              <a:rPr lang="en-GB" b="0" dirty="0" err="1"/>
              <a:t>unas</a:t>
            </a:r>
            <a:r>
              <a:rPr lang="en-GB" b="0" dirty="0"/>
              <a:t> </a:t>
            </a:r>
            <a:r>
              <a:rPr lang="en-GB" b="0" dirty="0" err="1"/>
              <a:t>pelotas</a:t>
            </a:r>
            <a:r>
              <a:rPr lang="en-GB" b="0" dirty="0"/>
              <a:t> – ¿</a:t>
            </a:r>
            <a:r>
              <a:rPr lang="en-GB" b="0" dirty="0" err="1"/>
              <a:t>qué</a:t>
            </a:r>
            <a:r>
              <a:rPr lang="en-GB" b="0" dirty="0"/>
              <a:t> </a:t>
            </a:r>
            <a:r>
              <a:rPr lang="en-GB" b="0" dirty="0" err="1"/>
              <a:t>número</a:t>
            </a:r>
            <a:r>
              <a:rPr lang="en-GB" b="0" dirty="0"/>
              <a:t> es? This provides the opportunity for aural recognition of the vocabulary.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If required, click audio buttons to reinforce the indefinite articles with the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[E]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bolígrafos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[1] una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cámara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[2]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pelota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[3]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juegos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[4] una mochila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[5]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conejos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[6] un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cuaderno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[7]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botellas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dibujar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[2218]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353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</a:t>
            </a:r>
            <a:br>
              <a:rPr lang="en-GB" b="1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aural comprehension of ‘hay’ and its correct translation into English. 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 in Spanish.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 and </a:t>
            </a:r>
            <a:r>
              <a:rPr lang="en-GB" dirty="0"/>
              <a:t>ask pupils to write 1-7.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Do 1-7 and click to correct.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 startAt="3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Click to bring up part two. Pupils to decide which nouns are possible according to the gender. Pupils tick one or two.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 startAt="3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Click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 startAt="3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Listen to check which one is mentioned.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sz="1200" b="1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[E]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mensajes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[1]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monstruos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[2]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bicicletas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[3]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dedos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[4]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bocas.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[5]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bocadillos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y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tiene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hermanos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[6]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dedos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[7]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bocas y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tiene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orejas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sueño [460]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otro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[35]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0260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(5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the agreement of the question word forms ‘</a:t>
            </a:r>
            <a:r>
              <a:rPr lang="en-GB" b="0" dirty="0" err="1"/>
              <a:t>cuántos</a:t>
            </a:r>
            <a:r>
              <a:rPr lang="en-GB" b="0" dirty="0"/>
              <a:t>’ &amp; ‘</a:t>
            </a:r>
            <a:r>
              <a:rPr lang="en-GB" b="0" dirty="0" err="1"/>
              <a:t>cuántas</a:t>
            </a:r>
            <a:r>
              <a:rPr lang="en-GB" b="0" dirty="0"/>
              <a:t>’; to practise comprehension of numbers and plural indefinite articles.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the full sentence response, which takes account of information given by the picture (i.e. the number of fingers).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the picture to hear the full sentence response.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Repeat steps 1-6 with the remaining four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225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[2/5]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116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[3/5]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511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5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audio" Target="../media/audio60.wav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audio" Target="../media/audio59.wav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2.wav"/><Relationship Id="rId11" Type="http://schemas.openxmlformats.org/officeDocument/2006/relationships/image" Target="../media/image38.png"/><Relationship Id="rId5" Type="http://schemas.microsoft.com/office/2007/relationships/hdphoto" Target="../media/hdphoto2.wdp"/><Relationship Id="rId1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36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12" Type="http://schemas.openxmlformats.org/officeDocument/2006/relationships/audio" Target="../media/audio60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3.wav"/><Relationship Id="rId11" Type="http://schemas.openxmlformats.org/officeDocument/2006/relationships/audio" Target="../media/audio59.wav"/><Relationship Id="rId5" Type="http://schemas.microsoft.com/office/2007/relationships/hdphoto" Target="../media/hdphoto2.wdp"/><Relationship Id="rId10" Type="http://schemas.openxmlformats.org/officeDocument/2006/relationships/image" Target="../media/image8.svg"/><Relationship Id="rId4" Type="http://schemas.openxmlformats.org/officeDocument/2006/relationships/image" Target="../media/image22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8.svg"/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4.wav"/><Relationship Id="rId11" Type="http://schemas.openxmlformats.org/officeDocument/2006/relationships/image" Target="../media/image43.png"/><Relationship Id="rId5" Type="http://schemas.microsoft.com/office/2007/relationships/hdphoto" Target="../media/hdphoto2.wdp"/><Relationship Id="rId15" Type="http://schemas.openxmlformats.org/officeDocument/2006/relationships/audio" Target="../media/audio60.wav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microsoft.com/office/2007/relationships/hdphoto" Target="../media/hdphoto5.wdp"/><Relationship Id="rId14" Type="http://schemas.openxmlformats.org/officeDocument/2006/relationships/audio" Target="../media/audio59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4.wav"/><Relationship Id="rId18" Type="http://schemas.openxmlformats.org/officeDocument/2006/relationships/audio" Target="../media/audio9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svg"/><Relationship Id="rId12" Type="http://schemas.openxmlformats.org/officeDocument/2006/relationships/audio" Target="../media/audio3.wav"/><Relationship Id="rId17" Type="http://schemas.openxmlformats.org/officeDocument/2006/relationships/audio" Target="../media/audio8.wav"/><Relationship Id="rId2" Type="http://schemas.openxmlformats.org/officeDocument/2006/relationships/slideLayout" Target="../slideLayouts/slideLayout6.xml"/><Relationship Id="rId16" Type="http://schemas.openxmlformats.org/officeDocument/2006/relationships/audio" Target="../media/audio7.wav"/><Relationship Id="rId1" Type="http://schemas.openxmlformats.org/officeDocument/2006/relationships/video" Target="https://www.youtube.com/embed/DOPCclFrO7E?feature=oembed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0.jpg"/><Relationship Id="rId5" Type="http://schemas.openxmlformats.org/officeDocument/2006/relationships/image" Target="../media/image6.jpeg"/><Relationship Id="rId15" Type="http://schemas.openxmlformats.org/officeDocument/2006/relationships/audio" Target="../media/audio6.wav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audio" Target="../media/audio2.wav"/><Relationship Id="rId1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3.png"/><Relationship Id="rId18" Type="http://schemas.openxmlformats.org/officeDocument/2006/relationships/image" Target="../media/image4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2.gif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7.wav"/><Relationship Id="rId20" Type="http://schemas.microsoft.com/office/2007/relationships/hdphoto" Target="../media/hdphoto1.wdp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11" Type="http://schemas.openxmlformats.org/officeDocument/2006/relationships/image" Target="../media/image12.png"/><Relationship Id="rId5" Type="http://schemas.openxmlformats.org/officeDocument/2006/relationships/audio" Target="../media/audio12.wav"/><Relationship Id="rId15" Type="http://schemas.openxmlformats.org/officeDocument/2006/relationships/image" Target="../media/image8.svg"/><Relationship Id="rId10" Type="http://schemas.openxmlformats.org/officeDocument/2006/relationships/audio" Target="../media/audio16.wav"/><Relationship Id="rId19" Type="http://schemas.openxmlformats.org/officeDocument/2006/relationships/image" Target="../media/image15.png"/><Relationship Id="rId4" Type="http://schemas.openxmlformats.org/officeDocument/2006/relationships/audio" Target="../media/audio11.wav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10" Type="http://schemas.openxmlformats.org/officeDocument/2006/relationships/image" Target="../media/image17.png"/><Relationship Id="rId4" Type="http://schemas.openxmlformats.org/officeDocument/2006/relationships/audio" Target="../media/audio19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7.wav"/><Relationship Id="rId18" Type="http://schemas.openxmlformats.org/officeDocument/2006/relationships/audio" Target="../media/audio31.wav"/><Relationship Id="rId26" Type="http://schemas.openxmlformats.org/officeDocument/2006/relationships/image" Target="../media/image2.gif"/><Relationship Id="rId3" Type="http://schemas.openxmlformats.org/officeDocument/2006/relationships/audio" Target="../media/audio24.wav"/><Relationship Id="rId21" Type="http://schemas.openxmlformats.org/officeDocument/2006/relationships/audio" Target="../media/audio34.wav"/><Relationship Id="rId34" Type="http://schemas.openxmlformats.org/officeDocument/2006/relationships/image" Target="../media/image29.png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17" Type="http://schemas.openxmlformats.org/officeDocument/2006/relationships/audio" Target="../media/audio30.wav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9.wav"/><Relationship Id="rId20" Type="http://schemas.openxmlformats.org/officeDocument/2006/relationships/audio" Target="../media/audio33.wav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24" Type="http://schemas.openxmlformats.org/officeDocument/2006/relationships/audio" Target="../media/audio37.wav"/><Relationship Id="rId32" Type="http://schemas.openxmlformats.org/officeDocument/2006/relationships/image" Target="../media/image27.png"/><Relationship Id="rId5" Type="http://schemas.openxmlformats.org/officeDocument/2006/relationships/audio" Target="../media/audio26.wav"/><Relationship Id="rId15" Type="http://schemas.openxmlformats.org/officeDocument/2006/relationships/audio" Target="../media/audio28.wav"/><Relationship Id="rId23" Type="http://schemas.openxmlformats.org/officeDocument/2006/relationships/audio" Target="../media/audio36.wav"/><Relationship Id="rId28" Type="http://schemas.openxmlformats.org/officeDocument/2006/relationships/image" Target="../media/image8.svg"/><Relationship Id="rId10" Type="http://schemas.openxmlformats.org/officeDocument/2006/relationships/image" Target="../media/image21.png"/><Relationship Id="rId19" Type="http://schemas.openxmlformats.org/officeDocument/2006/relationships/audio" Target="../media/audio32.wav"/><Relationship Id="rId31" Type="http://schemas.microsoft.com/office/2007/relationships/hdphoto" Target="../media/hdphoto3.wdp"/><Relationship Id="rId4" Type="http://schemas.openxmlformats.org/officeDocument/2006/relationships/audio" Target="../media/audio25.wav"/><Relationship Id="rId9" Type="http://schemas.microsoft.com/office/2007/relationships/hdphoto" Target="../media/hdphoto1.wdp"/><Relationship Id="rId14" Type="http://schemas.openxmlformats.org/officeDocument/2006/relationships/image" Target="../media/image23.jpeg"/><Relationship Id="rId22" Type="http://schemas.openxmlformats.org/officeDocument/2006/relationships/audio" Target="../media/audio35.wav"/><Relationship Id="rId27" Type="http://schemas.openxmlformats.org/officeDocument/2006/relationships/image" Target="../media/image7.png"/><Relationship Id="rId30" Type="http://schemas.openxmlformats.org/officeDocument/2006/relationships/image" Target="../media/image26.png"/><Relationship Id="rId35" Type="http://schemas.microsoft.com/office/2007/relationships/hdphoto" Target="../media/hdphoto4.wdp"/><Relationship Id="rId8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audio" Target="../media/audio46.wav"/><Relationship Id="rId18" Type="http://schemas.openxmlformats.org/officeDocument/2006/relationships/image" Target="../media/image7.png"/><Relationship Id="rId26" Type="http://schemas.openxmlformats.org/officeDocument/2006/relationships/audio" Target="../media/audio56.wav"/><Relationship Id="rId3" Type="http://schemas.openxmlformats.org/officeDocument/2006/relationships/audio" Target="../media/audio38.wav"/><Relationship Id="rId21" Type="http://schemas.openxmlformats.org/officeDocument/2006/relationships/audio" Target="../media/audio51.wav"/><Relationship Id="rId7" Type="http://schemas.openxmlformats.org/officeDocument/2006/relationships/audio" Target="../media/audio41.wav"/><Relationship Id="rId12" Type="http://schemas.openxmlformats.org/officeDocument/2006/relationships/audio" Target="../media/audio45.wav"/><Relationship Id="rId17" Type="http://schemas.openxmlformats.org/officeDocument/2006/relationships/image" Target="../media/image30.png"/><Relationship Id="rId25" Type="http://schemas.openxmlformats.org/officeDocument/2006/relationships/audio" Target="../media/audio55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9.wav"/><Relationship Id="rId20" Type="http://schemas.openxmlformats.org/officeDocument/2006/relationships/audio" Target="../media/audio5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audio" Target="../media/audio44.wav"/><Relationship Id="rId24" Type="http://schemas.openxmlformats.org/officeDocument/2006/relationships/audio" Target="../media/audio54.wav"/><Relationship Id="rId5" Type="http://schemas.openxmlformats.org/officeDocument/2006/relationships/audio" Target="../media/audio40.wav"/><Relationship Id="rId15" Type="http://schemas.openxmlformats.org/officeDocument/2006/relationships/audio" Target="../media/audio48.wav"/><Relationship Id="rId23" Type="http://schemas.openxmlformats.org/officeDocument/2006/relationships/audio" Target="../media/audio53.wav"/><Relationship Id="rId10" Type="http://schemas.openxmlformats.org/officeDocument/2006/relationships/audio" Target="../media/audio43.wav"/><Relationship Id="rId19" Type="http://schemas.openxmlformats.org/officeDocument/2006/relationships/image" Target="../media/image8.svg"/><Relationship Id="rId4" Type="http://schemas.openxmlformats.org/officeDocument/2006/relationships/audio" Target="../media/audio39.wav"/><Relationship Id="rId9" Type="http://schemas.openxmlformats.org/officeDocument/2006/relationships/audio" Target="../media/audio42.wav"/><Relationship Id="rId14" Type="http://schemas.openxmlformats.org/officeDocument/2006/relationships/audio" Target="../media/audio47.wav"/><Relationship Id="rId22" Type="http://schemas.openxmlformats.org/officeDocument/2006/relationships/audio" Target="../media/audio52.wav"/><Relationship Id="rId27" Type="http://schemas.openxmlformats.org/officeDocument/2006/relationships/audio" Target="../media/audio5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3" Type="http://schemas.openxmlformats.org/officeDocument/2006/relationships/image" Target="../media/image31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audio" Target="../media/audio60.wav"/><Relationship Id="rId5" Type="http://schemas.microsoft.com/office/2007/relationships/hdphoto" Target="../media/hdphoto2.wdp"/><Relationship Id="rId10" Type="http://schemas.openxmlformats.org/officeDocument/2006/relationships/audio" Target="../media/audio59.wav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1.wav"/><Relationship Id="rId11" Type="http://schemas.openxmlformats.org/officeDocument/2006/relationships/audio" Target="../media/audio60.wav"/><Relationship Id="rId5" Type="http://schemas.microsoft.com/office/2007/relationships/hdphoto" Target="../media/hdphoto2.wdp"/><Relationship Id="rId10" Type="http://schemas.openxmlformats.org/officeDocument/2006/relationships/audio" Target="../media/audio59.wav"/><Relationship Id="rId4" Type="http://schemas.openxmlformats.org/officeDocument/2006/relationships/image" Target="../media/image22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3875" y="2208455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4373" y="138073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476627" y="4446047"/>
            <a:ext cx="1771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diez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299034" y="4446047"/>
            <a:ext cx="251736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bocas.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299034" y="3309077"/>
            <a:ext cx="251736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ojos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299034" y="5661114"/>
            <a:ext cx="251736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pies.</a:t>
            </a:r>
          </a:p>
        </p:txBody>
      </p:sp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2598DB3A-0595-4BC0-95CE-31547D65A7FC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9402431-FB89-42C0-9F41-157106D49EC6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46CA1D-5976-0143-F712-08CE580465BC}"/>
              </a:ext>
            </a:extLst>
          </p:cNvPr>
          <p:cNvGrpSpPr/>
          <p:nvPr/>
        </p:nvGrpSpPr>
        <p:grpSpPr>
          <a:xfrm>
            <a:off x="8203409" y="1547988"/>
            <a:ext cx="4053885" cy="5103217"/>
            <a:chOff x="8173443" y="1558547"/>
            <a:chExt cx="4053885" cy="5103217"/>
          </a:xfrm>
        </p:grpSpPr>
        <p:pic>
          <p:nvPicPr>
            <p:cNvPr id="10244" name="Picture 4" descr="Monstruo, Azul, Ojo, Antena">
              <a:hlinkClick r:id="" action="ppaction://noaction">
                <a:snd r:embed="rId6" name="s9-13_4.wav"/>
              </a:hlinkClick>
              <a:extLst>
                <a:ext uri="{FF2B5EF4-FFF2-40B4-BE49-F238E27FC236}">
                  <a16:creationId xmlns:a16="http://schemas.microsoft.com/office/drawing/2014/main" id="{D1741BB8-1CA3-32F5-E88F-60D02267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0739" y="2986015"/>
              <a:ext cx="1126748" cy="98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Bacterias, Monstruo, Virus, Enfermedad">
              <a:hlinkClick r:id="" action="ppaction://noaction">
                <a:snd r:embed="rId6" name="s9-13_4.wav"/>
              </a:hlinkClick>
              <a:extLst>
                <a:ext uri="{FF2B5EF4-FFF2-40B4-BE49-F238E27FC236}">
                  <a16:creationId xmlns:a16="http://schemas.microsoft.com/office/drawing/2014/main" id="{E214E4CC-1FB7-3A94-7A80-6DD462DED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6104" y="4281515"/>
              <a:ext cx="678617" cy="618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6DB203-7DA6-7339-EEE9-EEA56192EEE4}"/>
                </a:ext>
              </a:extLst>
            </p:cNvPr>
            <p:cNvGrpSpPr/>
            <p:nvPr/>
          </p:nvGrpSpPr>
          <p:grpSpPr>
            <a:xfrm>
              <a:off x="8173443" y="3838969"/>
              <a:ext cx="2924176" cy="2705160"/>
              <a:chOff x="7142121" y="0"/>
              <a:chExt cx="6494366" cy="6526529"/>
            </a:xfrm>
          </p:grpSpPr>
          <p:pic>
            <p:nvPicPr>
              <p:cNvPr id="10246" name="Picture 6" descr="Monstruos, Monstruos De Dibujos Animados">
                <a:hlinkClick r:id="" action="ppaction://noaction">
                  <a:snd r:embed="rId6" name="s9-13_4.wav"/>
                </a:hlinkClick>
                <a:extLst>
                  <a:ext uri="{FF2B5EF4-FFF2-40B4-BE49-F238E27FC236}">
                    <a16:creationId xmlns:a16="http://schemas.microsoft.com/office/drawing/2014/main" id="{4875738E-DAA3-C634-CB1F-0B50510470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0535" y="70577"/>
                <a:ext cx="6455952" cy="64559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F39737C-AB54-35B4-4EEA-131C5B9B8383}"/>
                  </a:ext>
                </a:extLst>
              </p:cNvPr>
              <p:cNvSpPr/>
              <p:nvPr/>
            </p:nvSpPr>
            <p:spPr>
              <a:xfrm>
                <a:off x="7142121" y="0"/>
                <a:ext cx="3492749" cy="9323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0248" name="Picture 8" descr="Monstruo, Uno Ojos, Tristemente, Naranja">
              <a:hlinkClick r:id="" action="ppaction://noaction">
                <a:snd r:embed="rId6" name="s9-13_4.wav"/>
              </a:hlinkClick>
              <a:extLst>
                <a:ext uri="{FF2B5EF4-FFF2-40B4-BE49-F238E27FC236}">
                  <a16:creationId xmlns:a16="http://schemas.microsoft.com/office/drawing/2014/main" id="{CBCCBD8B-A808-0678-5A24-099040E81A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7532" y="3012040"/>
              <a:ext cx="755545" cy="93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0" name="Picture 10" descr="Monstruo, Púrpura, Contento">
              <a:hlinkClick r:id="" action="ppaction://noaction">
                <a:snd r:embed="rId6" name="s9-13_4.wav"/>
              </a:hlinkClick>
              <a:extLst>
                <a:ext uri="{FF2B5EF4-FFF2-40B4-BE49-F238E27FC236}">
                  <a16:creationId xmlns:a16="http://schemas.microsoft.com/office/drawing/2014/main" id="{50B1E59E-31F3-2B9B-EFE8-F96D4EA08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3774" y="2576486"/>
              <a:ext cx="887654" cy="1197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Pulpo, Fantasía, Dibujos Animados">
              <a:hlinkClick r:id="" action="ppaction://noaction">
                <a:snd r:embed="rId6" name="s9-13_4.wav"/>
              </a:hlinkClick>
              <a:extLst>
                <a:ext uri="{FF2B5EF4-FFF2-40B4-BE49-F238E27FC236}">
                  <a16:creationId xmlns:a16="http://schemas.microsoft.com/office/drawing/2014/main" id="{D68C15A0-8CE4-5515-113D-786E2FA4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5033" y="5418324"/>
              <a:ext cx="1042295" cy="1243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4" name="Picture 14" descr="Monstruo, Personaje, Dibujos Animados">
              <a:hlinkClick r:id="" action="ppaction://noaction">
                <a:snd r:embed="rId6" name="s9-13_4.wav"/>
              </a:hlinkClick>
              <a:extLst>
                <a:ext uri="{FF2B5EF4-FFF2-40B4-BE49-F238E27FC236}">
                  <a16:creationId xmlns:a16="http://schemas.microsoft.com/office/drawing/2014/main" id="{E446EE6D-B88E-5CE9-D41C-2303B1E712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37059" y1="40588" x2="37059" y2="40588"/>
                          <a14:foregroundMark x1="39118" y1="41765" x2="39118" y2="41765"/>
                          <a14:foregroundMark x1="68235" y1="44118" x2="68235" y2="44118"/>
                          <a14:foregroundMark x1="68824" y1="43529" x2="68824" y2="43529"/>
                          <a14:foregroundMark x1="68824" y1="42647" x2="68824" y2="42647"/>
                          <a14:foregroundMark x1="65588" y1="42647" x2="61471" y2="444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3880" y="1558547"/>
              <a:ext cx="1364200" cy="136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89771A-356C-2765-1F6B-CF25ADBD1C0F}"/>
              </a:ext>
            </a:extLst>
          </p:cNvPr>
          <p:cNvCxnSpPr>
            <a:cxnSpLocks/>
          </p:cNvCxnSpPr>
          <p:nvPr/>
        </p:nvCxnSpPr>
        <p:spPr>
          <a:xfrm flipH="1">
            <a:off x="9270254" y="2031940"/>
            <a:ext cx="536333" cy="36077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C5B0B3BE-1A21-8F11-7A89-51E096446D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25682" y="121979"/>
            <a:ext cx="914400" cy="914400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17" name="7_0.wav"/>
            </a:hlinkClick>
            <a:extLst>
              <a:ext uri="{FF2B5EF4-FFF2-40B4-BE49-F238E27FC236}">
                <a16:creationId xmlns:a16="http://schemas.microsoft.com/office/drawing/2014/main" id="{1CAE97C2-8D9B-0615-69F5-B701D744CC73}"/>
              </a:ext>
            </a:extLst>
          </p:cNvPr>
          <p:cNvSpPr txBox="1"/>
          <p:nvPr/>
        </p:nvSpPr>
        <p:spPr>
          <a:xfrm>
            <a:off x="5769187" y="169504"/>
            <a:ext cx="1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3" name="Speech Bubble: Rectangle with Corners Rounded 2">
            <a:hlinkClick r:id="" action="ppaction://noaction">
              <a:snd r:embed="rId18" name="s9-13_1.wav"/>
            </a:hlinkClick>
            <a:extLst>
              <a:ext uri="{FF2B5EF4-FFF2-40B4-BE49-F238E27FC236}">
                <a16:creationId xmlns:a16="http://schemas.microsoft.com/office/drawing/2014/main" id="{74E5A306-32A5-7AE3-5341-072B2518B883}"/>
              </a:ext>
            </a:extLst>
          </p:cNvPr>
          <p:cNvSpPr/>
          <p:nvPr/>
        </p:nvSpPr>
        <p:spPr>
          <a:xfrm>
            <a:off x="1052307" y="259670"/>
            <a:ext cx="4630036" cy="6148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respuesta.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6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217" y="221021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4373" y="137686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685801" y="4446047"/>
            <a:ext cx="1562100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28980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4837104" y="4446047"/>
            <a:ext cx="211455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orejas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4837104" y="3309077"/>
            <a:ext cx="215035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pies.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4682756" y="5650985"/>
            <a:ext cx="245904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cabezas.</a:t>
            </a:r>
          </a:p>
        </p:txBody>
      </p:sp>
      <p:pic>
        <p:nvPicPr>
          <p:cNvPr id="20" name="Google Shape;282;p13" descr="Reading, Book, Symbol, Icon, Reader, Man">
            <a:extLst>
              <a:ext uri="{FF2B5EF4-FFF2-40B4-BE49-F238E27FC236}">
                <a16:creationId xmlns:a16="http://schemas.microsoft.com/office/drawing/2014/main" id="{F5E89F63-A687-46DB-BDD9-70BAE8C4629A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B3317E2-E427-4489-AEFB-E081EB8A448A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11266" name="Picture 2" descr="Monstruo, Azul, Dibujos Animados, Tuerto">
            <a:hlinkClick r:id="" action="ppaction://noaction">
              <a:snd r:embed="rId6" name="s9-13_5.wav"/>
            </a:hlinkClick>
            <a:extLst>
              <a:ext uri="{FF2B5EF4-FFF2-40B4-BE49-F238E27FC236}">
                <a16:creationId xmlns:a16="http://schemas.microsoft.com/office/drawing/2014/main" id="{9BE0CB98-4BF5-F3C4-D66A-0475B501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325" y="4279760"/>
            <a:ext cx="1441070" cy="222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ivertido, Monstruo, Nariz, Mano">
            <a:hlinkClick r:id="" action="ppaction://noaction">
              <a:snd r:embed="rId6" name="s9-13_5.wav"/>
            </a:hlinkClick>
            <a:extLst>
              <a:ext uri="{FF2B5EF4-FFF2-40B4-BE49-F238E27FC236}">
                <a16:creationId xmlns:a16="http://schemas.microsoft.com/office/drawing/2014/main" id="{4A701943-3B5B-00B1-CB1B-B3743C635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522" y="4611467"/>
            <a:ext cx="211455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797165-C446-0701-8228-AE7D86F26472}"/>
              </a:ext>
            </a:extLst>
          </p:cNvPr>
          <p:cNvCxnSpPr>
            <a:cxnSpLocks/>
          </p:cNvCxnSpPr>
          <p:nvPr/>
        </p:nvCxnSpPr>
        <p:spPr>
          <a:xfrm>
            <a:off x="8257735" y="4611467"/>
            <a:ext cx="487327" cy="450177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F9FE8BB0-0A75-A9C1-6FA5-9FFC730953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5682" y="121979"/>
            <a:ext cx="914400" cy="914400"/>
          </a:xfrm>
          <a:prstGeom prst="rect">
            <a:avLst/>
          </a:prstGeom>
        </p:spPr>
      </p:pic>
      <p:sp>
        <p:nvSpPr>
          <p:cNvPr id="12" name="TextBox 11">
            <a:hlinkClick r:id="" action="ppaction://noaction">
              <a:snd r:embed="rId11" name="7_0.wav"/>
            </a:hlinkClick>
            <a:extLst>
              <a:ext uri="{FF2B5EF4-FFF2-40B4-BE49-F238E27FC236}">
                <a16:creationId xmlns:a16="http://schemas.microsoft.com/office/drawing/2014/main" id="{55BCD113-EF99-BC91-4A2A-924A6163BDF6}"/>
              </a:ext>
            </a:extLst>
          </p:cNvPr>
          <p:cNvSpPr txBox="1"/>
          <p:nvPr/>
        </p:nvSpPr>
        <p:spPr>
          <a:xfrm>
            <a:off x="5769187" y="169504"/>
            <a:ext cx="1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4" name="Speech Bubble: Rectangle with Corners Rounded 3">
            <a:hlinkClick r:id="" action="ppaction://noaction">
              <a:snd r:embed="rId12" name="s9-13_1.wav"/>
            </a:hlinkClick>
            <a:extLst>
              <a:ext uri="{FF2B5EF4-FFF2-40B4-BE49-F238E27FC236}">
                <a16:creationId xmlns:a16="http://schemas.microsoft.com/office/drawing/2014/main" id="{88C3D602-2DC2-E164-1633-B796A283398E}"/>
              </a:ext>
            </a:extLst>
          </p:cNvPr>
          <p:cNvSpPr/>
          <p:nvPr/>
        </p:nvSpPr>
        <p:spPr>
          <a:xfrm>
            <a:off x="1052307" y="259670"/>
            <a:ext cx="4630036" cy="6148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respuesta.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2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217" y="2208732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23901" y="138073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624841" y="4446047"/>
            <a:ext cx="1623060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438776" y="566111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438776" y="448088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seis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4387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4676792" y="5693322"/>
            <a:ext cx="1971612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ojos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4450289" y="3326676"/>
            <a:ext cx="244730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dedos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4450288" y="4524349"/>
            <a:ext cx="244730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pies.</a:t>
            </a:r>
          </a:p>
        </p:txBody>
      </p:sp>
      <p:pic>
        <p:nvPicPr>
          <p:cNvPr id="21" name="Google Shape;282;p13" descr="Reading, Book, Symbol, Icon, Reader, Man">
            <a:extLst>
              <a:ext uri="{FF2B5EF4-FFF2-40B4-BE49-F238E27FC236}">
                <a16:creationId xmlns:a16="http://schemas.microsoft.com/office/drawing/2014/main" id="{77CF8DDF-194E-4C51-A028-777075977C82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2C32AEA9-0E02-4478-8E79-3467251943FF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" name="Picture 2" descr="Monstruo, Azul, Dibujos Animados, Tuerto">
            <a:hlinkClick r:id="" action="ppaction://noaction">
              <a:snd r:embed="rId6" name="s9-13_6.wav"/>
            </a:hlinkClick>
            <a:extLst>
              <a:ext uri="{FF2B5EF4-FFF2-40B4-BE49-F238E27FC236}">
                <a16:creationId xmlns:a16="http://schemas.microsoft.com/office/drawing/2014/main" id="{A7677784-417B-04EF-CB92-70CEC6DEE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590" y="5221534"/>
            <a:ext cx="865734" cy="13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Monstruo, Personaje, Dibujos Animados">
            <a:hlinkClick r:id="" action="ppaction://noaction">
              <a:snd r:embed="rId6" name="s9-13_6.wav"/>
            </a:hlinkClick>
            <a:extLst>
              <a:ext uri="{FF2B5EF4-FFF2-40B4-BE49-F238E27FC236}">
                <a16:creationId xmlns:a16="http://schemas.microsoft.com/office/drawing/2014/main" id="{D836F534-BE23-39A6-C9F3-A4C1328E3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059" y1="40588" x2="37059" y2="40588"/>
                        <a14:foregroundMark x1="39118" y1="41765" x2="39118" y2="41765"/>
                        <a14:foregroundMark x1="68235" y1="44118" x2="68235" y2="44118"/>
                        <a14:foregroundMark x1="68824" y1="43529" x2="68824" y2="43529"/>
                        <a14:foregroundMark x1="68824" y1="42647" x2="68824" y2="42647"/>
                        <a14:foregroundMark x1="65588" y1="42647" x2="61471" y2="4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390" y="5329189"/>
            <a:ext cx="1364200" cy="13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xtraterrestre, Monstruo, Imprimir, Ciencia Ficción">
            <a:hlinkClick r:id="" action="ppaction://noaction">
              <a:snd r:embed="rId6" name="s9-13_6.wav"/>
            </a:hlinkClick>
            <a:extLst>
              <a:ext uri="{FF2B5EF4-FFF2-40B4-BE49-F238E27FC236}">
                <a16:creationId xmlns:a16="http://schemas.microsoft.com/office/drawing/2014/main" id="{B1AEC82D-86B3-C389-663B-DE7A160DD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184" y="5254712"/>
            <a:ext cx="1451446" cy="127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Monstruo, Monstruosidad, Ovni">
            <a:hlinkClick r:id="" action="ppaction://noaction">
              <a:snd r:embed="rId6" name="s9-13_6.wav"/>
            </a:hlinkClick>
            <a:extLst>
              <a:ext uri="{FF2B5EF4-FFF2-40B4-BE49-F238E27FC236}">
                <a16:creationId xmlns:a16="http://schemas.microsoft.com/office/drawing/2014/main" id="{0A4DDF95-CBC7-A268-E5B7-9459DC0C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521" y="4800468"/>
            <a:ext cx="1255510" cy="17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D299E7-D7C9-578D-6BEA-DA83435B93C9}"/>
              </a:ext>
            </a:extLst>
          </p:cNvPr>
          <p:cNvCxnSpPr>
            <a:cxnSpLocks/>
          </p:cNvCxnSpPr>
          <p:nvPr/>
        </p:nvCxnSpPr>
        <p:spPr>
          <a:xfrm>
            <a:off x="9709538" y="5566079"/>
            <a:ext cx="205145" cy="781884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BCA47EE-F061-7214-87DA-AADE0E81AD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25682" y="121979"/>
            <a:ext cx="914400" cy="914400"/>
          </a:xfrm>
          <a:prstGeom prst="rect">
            <a:avLst/>
          </a:prstGeom>
        </p:spPr>
      </p:pic>
      <p:sp>
        <p:nvSpPr>
          <p:cNvPr id="14" name="TextBox 13">
            <a:hlinkClick r:id="" action="ppaction://noaction">
              <a:snd r:embed="rId14" name="7_0.wav"/>
            </a:hlinkClick>
            <a:extLst>
              <a:ext uri="{FF2B5EF4-FFF2-40B4-BE49-F238E27FC236}">
                <a16:creationId xmlns:a16="http://schemas.microsoft.com/office/drawing/2014/main" id="{0CFE9C1A-AF06-669D-91A3-FDCBAD93A613}"/>
              </a:ext>
            </a:extLst>
          </p:cNvPr>
          <p:cNvSpPr txBox="1"/>
          <p:nvPr/>
        </p:nvSpPr>
        <p:spPr>
          <a:xfrm>
            <a:off x="5769187" y="169504"/>
            <a:ext cx="1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[5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3" name="Speech Bubble: Rectangle with Corners Rounded 2">
            <a:hlinkClick r:id="" action="ppaction://noaction">
              <a:snd r:embed="rId15" name="s9-13_1.wav"/>
            </a:hlinkClick>
            <a:extLst>
              <a:ext uri="{FF2B5EF4-FFF2-40B4-BE49-F238E27FC236}">
                <a16:creationId xmlns:a16="http://schemas.microsoft.com/office/drawing/2014/main" id="{B7A3C776-B917-6997-FB5F-016A17D9D07F}"/>
              </a:ext>
            </a:extLst>
          </p:cNvPr>
          <p:cNvSpPr/>
          <p:nvPr/>
        </p:nvSpPr>
        <p:spPr>
          <a:xfrm>
            <a:off x="1052307" y="259670"/>
            <a:ext cx="4630036" cy="6148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respuesta.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1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422" name="Google Shape;422;p21"/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372721"/>
            <a:ext cx="485096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sym typeface="Century Gothic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Century Gothic"/>
              </a:rPr>
              <a:t>* plural indefinite articles 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SSC [que] [qui]</a:t>
            </a:r>
            <a:endParaRPr lang="en-GB" sz="28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Saying what I and others do</a:t>
            </a:r>
          </a:p>
        </p:txBody>
      </p:sp>
      <p:pic>
        <p:nvPicPr>
          <p:cNvPr id="3" name="Picture 8" descr="Monstruo, Peludo, Halloween, Criatura">
            <a:extLst>
              <a:ext uri="{FF2B5EF4-FFF2-40B4-BE49-F238E27FC236}">
                <a16:creationId xmlns:a16="http://schemas.microsoft.com/office/drawing/2014/main" id="{DDE107E5-CBC5-597D-88DC-C1BB918E6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664" y="3145971"/>
            <a:ext cx="1956924" cy="24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68369E-D9F0-0736-4135-4365E4C9194E}"/>
              </a:ext>
            </a:extLst>
          </p:cNvPr>
          <p:cNvSpPr txBox="1"/>
          <p:nvPr/>
        </p:nvSpPr>
        <p:spPr>
          <a:xfrm>
            <a:off x="1653916" y="2314974"/>
            <a:ext cx="3962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ln w="28575" cmpd="sng">
                  <a:solidFill>
                    <a:srgbClr val="7030A0"/>
                  </a:solidFill>
                  <a:prstDash val="solid"/>
                </a:ln>
                <a:solidFill>
                  <a:srgbClr val="CC99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Jokerman" panose="04090605060D06020702" pitchFamily="82" charset="0"/>
              </a:rPr>
              <a:t>Mi </a:t>
            </a:r>
            <a:r>
              <a:rPr lang="en-GB" sz="4800" b="1" dirty="0" err="1">
                <a:ln w="28575" cmpd="sng">
                  <a:solidFill>
                    <a:srgbClr val="7030A0"/>
                  </a:solidFill>
                  <a:prstDash val="solid"/>
                </a:ln>
                <a:solidFill>
                  <a:srgbClr val="CC99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Jokerman" panose="04090605060D06020702" pitchFamily="82" charset="0"/>
              </a:rPr>
              <a:t>monstruo</a:t>
            </a:r>
            <a:endParaRPr lang="en-GB" sz="4800" b="1" dirty="0">
              <a:ln w="28575" cmpd="sng">
                <a:solidFill>
                  <a:srgbClr val="7030A0"/>
                </a:solidFill>
                <a:prstDash val="solid"/>
              </a:ln>
              <a:solidFill>
                <a:srgbClr val="CC99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Jokerman" panose="04090605060D06020702" pitchFamily="8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2B5795CC-46FB-4FE8-9A2C-16B740B0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2623" y="673860"/>
            <a:ext cx="2810719" cy="675762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escuchar</a:t>
            </a:r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673F70B7-4F0A-428C-BE7A-C510D3F451F9}"/>
              </a:ext>
            </a:extLst>
          </p:cNvPr>
          <p:cNvSpPr txBox="1">
            <a:spLocks/>
          </p:cNvSpPr>
          <p:nvPr/>
        </p:nvSpPr>
        <p:spPr>
          <a:xfrm>
            <a:off x="10687983" y="882291"/>
            <a:ext cx="1399358" cy="400110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pic>
        <p:nvPicPr>
          <p:cNvPr id="17" name="Online Media 16" title="alfabeto en español para niños - La letra Q - canción musica para estudiar español">
            <a:hlinkClick r:id="" action="ppaction://media"/>
            <a:extLst>
              <a:ext uri="{FF2B5EF4-FFF2-40B4-BE49-F238E27FC236}">
                <a16:creationId xmlns:a16="http://schemas.microsoft.com/office/drawing/2014/main" id="{A1E7ECF0-7E99-0031-4815-EEA0A4F153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6584" y="1026255"/>
            <a:ext cx="7747646" cy="4377420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75257ED0-A6E9-A460-B3CC-5360DC62B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30090"/>
            <a:ext cx="1043752" cy="1043752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8" name="s3_1.wav"/>
            </a:hlinkClick>
            <a:extLst>
              <a:ext uri="{FF2B5EF4-FFF2-40B4-BE49-F238E27FC236}">
                <a16:creationId xmlns:a16="http://schemas.microsoft.com/office/drawing/2014/main" id="{4FEADD50-3708-E9D5-7FB1-DB7AD7F6E5E3}"/>
              </a:ext>
            </a:extLst>
          </p:cNvPr>
          <p:cNvSpPr/>
          <p:nvPr/>
        </p:nvSpPr>
        <p:spPr>
          <a:xfrm>
            <a:off x="838286" y="252778"/>
            <a:ext cx="1888872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Canta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🎤 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10374E-8B9E-05FD-1FD5-E90DCD4A89F7}"/>
              </a:ext>
            </a:extLst>
          </p:cNvPr>
          <p:cNvSpPr txBox="1"/>
          <p:nvPr/>
        </p:nvSpPr>
        <p:spPr>
          <a:xfrm>
            <a:off x="10507616" y="6276904"/>
            <a:ext cx="1684384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hlinkClick r:id="" action="ppaction://noaction">
              <a:snd r:embed="rId9" name="s3_2.wav"/>
            </a:hlinkClick>
            <a:extLst>
              <a:ext uri="{FF2B5EF4-FFF2-40B4-BE49-F238E27FC236}">
                <a16:creationId xmlns:a16="http://schemas.microsoft.com/office/drawing/2014/main" id="{DF7DE7AA-96F6-AA3A-309A-F1FE4EF7C979}"/>
              </a:ext>
            </a:extLst>
          </p:cNvPr>
          <p:cNvSpPr txBox="1"/>
          <p:nvPr/>
        </p:nvSpPr>
        <p:spPr>
          <a:xfrm>
            <a:off x="8160814" y="1453212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queso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5D72178-4848-B291-E4C6-B96AEB79FC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1264" y="5053095"/>
            <a:ext cx="2125646" cy="1772090"/>
          </a:xfrm>
          <a:prstGeom prst="rect">
            <a:avLst/>
          </a:prstGeom>
        </p:spPr>
      </p:pic>
      <p:pic>
        <p:nvPicPr>
          <p:cNvPr id="35" name="Google Shape;190;p40" descr="Map&#10;&#10;Description automatically generated">
            <a:extLst>
              <a:ext uri="{FF2B5EF4-FFF2-40B4-BE49-F238E27FC236}">
                <a16:creationId xmlns:a16="http://schemas.microsoft.com/office/drawing/2014/main" id="{2EB51450-EE62-B737-43A9-AFE8608F1FE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56910" y="5156685"/>
            <a:ext cx="1053654" cy="15649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hlinkClick r:id="" action="ppaction://noaction">
              <a:snd r:embed="rId12" name="s3_3.wav"/>
            </a:hlinkClick>
            <a:extLst>
              <a:ext uri="{FF2B5EF4-FFF2-40B4-BE49-F238E27FC236}">
                <a16:creationId xmlns:a16="http://schemas.microsoft.com/office/drawing/2014/main" id="{FFAE02F9-F1C9-91F1-054E-D98F5415153C}"/>
              </a:ext>
            </a:extLst>
          </p:cNvPr>
          <p:cNvSpPr txBox="1"/>
          <p:nvPr/>
        </p:nvSpPr>
        <p:spPr>
          <a:xfrm>
            <a:off x="8160814" y="1857051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quemadura</a:t>
            </a:r>
            <a:endParaRPr lang="en-GB" sz="2800" dirty="0">
              <a:solidFill>
                <a:srgbClr val="002060"/>
              </a:solidFill>
              <a:latin typeface="Century Gothic"/>
              <a:sym typeface="Century Gothic"/>
            </a:endParaRPr>
          </a:p>
        </p:txBody>
      </p:sp>
      <p:sp>
        <p:nvSpPr>
          <p:cNvPr id="3" name="TextBox 2">
            <a:hlinkClick r:id="" action="ppaction://noaction">
              <a:snd r:embed="rId13" name="s3_4.wav"/>
            </a:hlinkClick>
            <a:extLst>
              <a:ext uri="{FF2B5EF4-FFF2-40B4-BE49-F238E27FC236}">
                <a16:creationId xmlns:a16="http://schemas.microsoft.com/office/drawing/2014/main" id="{B3B74B1A-55F4-4939-74B7-B3655D60AF4E}"/>
              </a:ext>
            </a:extLst>
          </p:cNvPr>
          <p:cNvSpPr txBox="1"/>
          <p:nvPr/>
        </p:nvSpPr>
        <p:spPr>
          <a:xfrm>
            <a:off x="8160814" y="2298793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química</a:t>
            </a:r>
            <a:endParaRPr lang="en-GB" sz="2800" dirty="0">
              <a:solidFill>
                <a:srgbClr val="002060"/>
              </a:solidFill>
              <a:latin typeface="Century Gothic"/>
              <a:sym typeface="Century Gothic"/>
            </a:endParaRPr>
          </a:p>
        </p:txBody>
      </p:sp>
      <p:sp>
        <p:nvSpPr>
          <p:cNvPr id="4" name="TextBox 3">
            <a:hlinkClick r:id="" action="ppaction://noaction">
              <a:snd r:embed="rId14" name="s3_5.wav"/>
            </a:hlinkClick>
            <a:extLst>
              <a:ext uri="{FF2B5EF4-FFF2-40B4-BE49-F238E27FC236}">
                <a16:creationId xmlns:a16="http://schemas.microsoft.com/office/drawing/2014/main" id="{6920C310-148A-F07E-6FBD-7856726BE154}"/>
              </a:ext>
            </a:extLst>
          </p:cNvPr>
          <p:cNvSpPr txBox="1"/>
          <p:nvPr/>
        </p:nvSpPr>
        <p:spPr>
          <a:xfrm>
            <a:off x="8160814" y="2740535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querubín</a:t>
            </a:r>
            <a:endParaRPr lang="en-GB" sz="2800" dirty="0">
              <a:solidFill>
                <a:srgbClr val="002060"/>
              </a:solidFill>
              <a:latin typeface="Century Gothic"/>
              <a:sym typeface="Century Gothic"/>
            </a:endParaRPr>
          </a:p>
        </p:txBody>
      </p:sp>
      <p:sp>
        <p:nvSpPr>
          <p:cNvPr id="5" name="TextBox 4">
            <a:hlinkClick r:id="" action="ppaction://noaction">
              <a:snd r:embed="rId15" name="s3_6.wav"/>
            </a:hlinkClick>
            <a:extLst>
              <a:ext uri="{FF2B5EF4-FFF2-40B4-BE49-F238E27FC236}">
                <a16:creationId xmlns:a16="http://schemas.microsoft.com/office/drawing/2014/main" id="{7B64BB32-3E68-D0F4-543C-D5CA4DF0961E}"/>
              </a:ext>
            </a:extLst>
          </p:cNvPr>
          <p:cNvSpPr txBox="1"/>
          <p:nvPr/>
        </p:nvSpPr>
        <p:spPr>
          <a:xfrm>
            <a:off x="8160814" y="3206026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quena</a:t>
            </a:r>
          </a:p>
        </p:txBody>
      </p:sp>
      <p:sp>
        <p:nvSpPr>
          <p:cNvPr id="6" name="TextBox 5">
            <a:hlinkClick r:id="" action="ppaction://noaction">
              <a:snd r:embed="rId16" name="s3_7.wav"/>
            </a:hlinkClick>
            <a:extLst>
              <a:ext uri="{FF2B5EF4-FFF2-40B4-BE49-F238E27FC236}">
                <a16:creationId xmlns:a16="http://schemas.microsoft.com/office/drawing/2014/main" id="{3977DEDD-3008-D4E6-2A5C-96E760F5374A}"/>
              </a:ext>
            </a:extLst>
          </p:cNvPr>
          <p:cNvSpPr txBox="1"/>
          <p:nvPr/>
        </p:nvSpPr>
        <p:spPr>
          <a:xfrm>
            <a:off x="8160814" y="3619535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quince</a:t>
            </a:r>
          </a:p>
        </p:txBody>
      </p:sp>
      <p:sp>
        <p:nvSpPr>
          <p:cNvPr id="7" name="TextBox 6">
            <a:hlinkClick r:id="" action="ppaction://noaction">
              <a:snd r:embed="rId17" name="s3_8.wav"/>
            </a:hlinkClick>
            <a:extLst>
              <a:ext uri="{FF2B5EF4-FFF2-40B4-BE49-F238E27FC236}">
                <a16:creationId xmlns:a16="http://schemas.microsoft.com/office/drawing/2014/main" id="{7E787821-8307-FDD5-9349-1877934B6770}"/>
              </a:ext>
            </a:extLst>
          </p:cNvPr>
          <p:cNvSpPr txBox="1"/>
          <p:nvPr/>
        </p:nvSpPr>
        <p:spPr>
          <a:xfrm>
            <a:off x="8160814" y="4033565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quiosco</a:t>
            </a:r>
            <a:endParaRPr lang="en-GB" sz="2800" dirty="0">
              <a:solidFill>
                <a:srgbClr val="002060"/>
              </a:solidFill>
              <a:latin typeface="Century Gothic"/>
              <a:sym typeface="Century Gothic"/>
            </a:endParaRPr>
          </a:p>
        </p:txBody>
      </p:sp>
      <p:sp>
        <p:nvSpPr>
          <p:cNvPr id="8" name="TextBox 7">
            <a:hlinkClick r:id="" action="ppaction://noaction">
              <a:snd r:embed="rId18" name="s3_9.wav"/>
            </a:hlinkClick>
            <a:extLst>
              <a:ext uri="{FF2B5EF4-FFF2-40B4-BE49-F238E27FC236}">
                <a16:creationId xmlns:a16="http://schemas.microsoft.com/office/drawing/2014/main" id="{1476A82D-0A75-8622-D6CC-0C0F9D8C46DC}"/>
              </a:ext>
            </a:extLst>
          </p:cNvPr>
          <p:cNvSpPr txBox="1"/>
          <p:nvPr/>
        </p:nvSpPr>
        <p:spPr>
          <a:xfrm>
            <a:off x="8160814" y="4432326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quitasol</a:t>
            </a:r>
            <a:endParaRPr lang="en-GB" sz="2800" dirty="0">
              <a:solidFill>
                <a:srgbClr val="002060"/>
              </a:solidFill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8683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8CB90E1-9E5D-2637-CC55-74FEC48834CC}"/>
              </a:ext>
            </a:extLst>
          </p:cNvPr>
          <p:cNvSpPr/>
          <p:nvPr/>
        </p:nvSpPr>
        <p:spPr>
          <a:xfrm>
            <a:off x="533002" y="1384404"/>
            <a:ext cx="8726145" cy="5361500"/>
          </a:xfrm>
          <a:prstGeom prst="cloudCallout">
            <a:avLst>
              <a:gd name="adj1" fmla="val 59384"/>
              <a:gd name="adj2" fmla="val 11745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hlinkClick r:id="" action="ppaction://noaction">
              <a:snd r:embed="rId10" name="s4_1.wav"/>
            </a:hlinkClick>
            <a:extLst>
              <a:ext uri="{FF2B5EF4-FFF2-40B4-BE49-F238E27FC236}">
                <a16:creationId xmlns:a16="http://schemas.microsoft.com/office/drawing/2014/main" id="{C5D3E838-98D1-9FCC-52F9-920DC1E3A43B}"/>
              </a:ext>
            </a:extLst>
          </p:cNvPr>
          <p:cNvSpPr txBox="1"/>
          <p:nvPr/>
        </p:nvSpPr>
        <p:spPr>
          <a:xfrm>
            <a:off x="0" y="69559"/>
            <a:ext cx="827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Quique está en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sueño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raro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9C1629-C1BD-5F20-54DB-A24443AC94DD}"/>
              </a:ext>
            </a:extLst>
          </p:cNvPr>
          <p:cNvSpPr txBox="1"/>
          <p:nvPr/>
        </p:nvSpPr>
        <p:spPr>
          <a:xfrm>
            <a:off x="7377928" y="727011"/>
            <a:ext cx="256273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dream</a:t>
            </a:r>
          </a:p>
        </p:txBody>
      </p:sp>
      <p:pic>
        <p:nvPicPr>
          <p:cNvPr id="7" name="Picture 4" descr="pillow clipart png - Clip Art Library">
            <a:extLst>
              <a:ext uri="{FF2B5EF4-FFF2-40B4-BE49-F238E27FC236}">
                <a16:creationId xmlns:a16="http://schemas.microsoft.com/office/drawing/2014/main" id="{10D9B664-750C-ABFC-70A4-C36D9A3D9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736" y="4145082"/>
            <a:ext cx="1886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A1718B8-AE12-332C-DCD8-2DA1C30F20D5}"/>
              </a:ext>
            </a:extLst>
          </p:cNvPr>
          <p:cNvGrpSpPr/>
          <p:nvPr/>
        </p:nvGrpSpPr>
        <p:grpSpPr>
          <a:xfrm>
            <a:off x="10284607" y="4205039"/>
            <a:ext cx="1676399" cy="2724150"/>
            <a:chOff x="10284607" y="1594846"/>
            <a:chExt cx="1676399" cy="2724150"/>
          </a:xfrm>
        </p:grpSpPr>
        <p:pic>
          <p:nvPicPr>
            <p:cNvPr id="9" name="Picture 8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EC3194E8-31C7-EAD7-AB7C-B1E5219C9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284607" y="1594846"/>
              <a:ext cx="1676399" cy="272415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14C811C-E31D-8314-398A-05DA46AB0908}"/>
                </a:ext>
              </a:extLst>
            </p:cNvPr>
            <p:cNvGrpSpPr/>
            <p:nvPr/>
          </p:nvGrpSpPr>
          <p:grpSpPr>
            <a:xfrm>
              <a:off x="10700976" y="2174817"/>
              <a:ext cx="890953" cy="513823"/>
              <a:chOff x="5360602" y="517320"/>
              <a:chExt cx="1445474" cy="733564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EA70A53-C4E6-5FB7-5EC5-55A52F05E8F6}"/>
                  </a:ext>
                </a:extLst>
              </p:cNvPr>
              <p:cNvSpPr/>
              <p:nvPr/>
            </p:nvSpPr>
            <p:spPr>
              <a:xfrm>
                <a:off x="5360602" y="517320"/>
                <a:ext cx="1445474" cy="733564"/>
              </a:xfrm>
              <a:custGeom>
                <a:avLst/>
                <a:gdLst>
                  <a:gd name="connsiteX0" fmla="*/ 719667 w 1445474"/>
                  <a:gd name="connsiteY0" fmla="*/ 610797 h 733564"/>
                  <a:gd name="connsiteX1" fmla="*/ 719667 w 1445474"/>
                  <a:gd name="connsiteY1" fmla="*/ 610797 h 733564"/>
                  <a:gd name="connsiteX2" fmla="*/ 673100 w 1445474"/>
                  <a:gd name="connsiteY2" fmla="*/ 615030 h 733564"/>
                  <a:gd name="connsiteX3" fmla="*/ 656167 w 1445474"/>
                  <a:gd name="connsiteY3" fmla="*/ 627730 h 733564"/>
                  <a:gd name="connsiteX4" fmla="*/ 643467 w 1445474"/>
                  <a:gd name="connsiteY4" fmla="*/ 631964 h 733564"/>
                  <a:gd name="connsiteX5" fmla="*/ 630767 w 1445474"/>
                  <a:gd name="connsiteY5" fmla="*/ 644664 h 733564"/>
                  <a:gd name="connsiteX6" fmla="*/ 605367 w 1445474"/>
                  <a:gd name="connsiteY6" fmla="*/ 653130 h 733564"/>
                  <a:gd name="connsiteX7" fmla="*/ 575734 w 1445474"/>
                  <a:gd name="connsiteY7" fmla="*/ 665830 h 733564"/>
                  <a:gd name="connsiteX8" fmla="*/ 558800 w 1445474"/>
                  <a:gd name="connsiteY8" fmla="*/ 674297 h 733564"/>
                  <a:gd name="connsiteX9" fmla="*/ 533400 w 1445474"/>
                  <a:gd name="connsiteY9" fmla="*/ 682764 h 733564"/>
                  <a:gd name="connsiteX10" fmla="*/ 520700 w 1445474"/>
                  <a:gd name="connsiteY10" fmla="*/ 691230 h 733564"/>
                  <a:gd name="connsiteX11" fmla="*/ 508000 w 1445474"/>
                  <a:gd name="connsiteY11" fmla="*/ 695464 h 733564"/>
                  <a:gd name="connsiteX12" fmla="*/ 495300 w 1445474"/>
                  <a:gd name="connsiteY12" fmla="*/ 703930 h 733564"/>
                  <a:gd name="connsiteX13" fmla="*/ 482600 w 1445474"/>
                  <a:gd name="connsiteY13" fmla="*/ 716630 h 733564"/>
                  <a:gd name="connsiteX14" fmla="*/ 465667 w 1445474"/>
                  <a:gd name="connsiteY14" fmla="*/ 720864 h 733564"/>
                  <a:gd name="connsiteX15" fmla="*/ 393700 w 1445474"/>
                  <a:gd name="connsiteY15" fmla="*/ 733564 h 733564"/>
                  <a:gd name="connsiteX16" fmla="*/ 249767 w 1445474"/>
                  <a:gd name="connsiteY16" fmla="*/ 729330 h 733564"/>
                  <a:gd name="connsiteX17" fmla="*/ 220134 w 1445474"/>
                  <a:gd name="connsiteY17" fmla="*/ 712397 h 733564"/>
                  <a:gd name="connsiteX18" fmla="*/ 182034 w 1445474"/>
                  <a:gd name="connsiteY18" fmla="*/ 686997 h 733564"/>
                  <a:gd name="connsiteX19" fmla="*/ 169334 w 1445474"/>
                  <a:gd name="connsiteY19" fmla="*/ 678530 h 733564"/>
                  <a:gd name="connsiteX20" fmla="*/ 139700 w 1445474"/>
                  <a:gd name="connsiteY20" fmla="*/ 657364 h 733564"/>
                  <a:gd name="connsiteX21" fmla="*/ 122767 w 1445474"/>
                  <a:gd name="connsiteY21" fmla="*/ 636197 h 733564"/>
                  <a:gd name="connsiteX22" fmla="*/ 101600 w 1445474"/>
                  <a:gd name="connsiteY22" fmla="*/ 623497 h 733564"/>
                  <a:gd name="connsiteX23" fmla="*/ 84667 w 1445474"/>
                  <a:gd name="connsiteY23" fmla="*/ 598097 h 733564"/>
                  <a:gd name="connsiteX24" fmla="*/ 76200 w 1445474"/>
                  <a:gd name="connsiteY24" fmla="*/ 585397 h 733564"/>
                  <a:gd name="connsiteX25" fmla="*/ 59267 w 1445474"/>
                  <a:gd name="connsiteY25" fmla="*/ 564230 h 733564"/>
                  <a:gd name="connsiteX26" fmla="*/ 42334 w 1445474"/>
                  <a:gd name="connsiteY26" fmla="*/ 534597 h 733564"/>
                  <a:gd name="connsiteX27" fmla="*/ 29634 w 1445474"/>
                  <a:gd name="connsiteY27" fmla="*/ 517664 h 733564"/>
                  <a:gd name="connsiteX28" fmla="*/ 21167 w 1445474"/>
                  <a:gd name="connsiteY28" fmla="*/ 488030 h 733564"/>
                  <a:gd name="connsiteX29" fmla="*/ 12700 w 1445474"/>
                  <a:gd name="connsiteY29" fmla="*/ 475330 h 733564"/>
                  <a:gd name="connsiteX30" fmla="*/ 0 w 1445474"/>
                  <a:gd name="connsiteY30" fmla="*/ 428764 h 733564"/>
                  <a:gd name="connsiteX31" fmla="*/ 4234 w 1445474"/>
                  <a:gd name="connsiteY31" fmla="*/ 255197 h 733564"/>
                  <a:gd name="connsiteX32" fmla="*/ 21167 w 1445474"/>
                  <a:gd name="connsiteY32" fmla="*/ 225564 h 733564"/>
                  <a:gd name="connsiteX33" fmla="*/ 38100 w 1445474"/>
                  <a:gd name="connsiteY33" fmla="*/ 200164 h 733564"/>
                  <a:gd name="connsiteX34" fmla="*/ 42334 w 1445474"/>
                  <a:gd name="connsiteY34" fmla="*/ 187464 h 733564"/>
                  <a:gd name="connsiteX35" fmla="*/ 59267 w 1445474"/>
                  <a:gd name="connsiteY35" fmla="*/ 174764 h 733564"/>
                  <a:gd name="connsiteX36" fmla="*/ 80434 w 1445474"/>
                  <a:gd name="connsiteY36" fmla="*/ 145130 h 733564"/>
                  <a:gd name="connsiteX37" fmla="*/ 93134 w 1445474"/>
                  <a:gd name="connsiteY37" fmla="*/ 128197 h 733564"/>
                  <a:gd name="connsiteX38" fmla="*/ 118534 w 1445474"/>
                  <a:gd name="connsiteY38" fmla="*/ 111264 h 733564"/>
                  <a:gd name="connsiteX39" fmla="*/ 156634 w 1445474"/>
                  <a:gd name="connsiteY39" fmla="*/ 90097 h 733564"/>
                  <a:gd name="connsiteX40" fmla="*/ 186267 w 1445474"/>
                  <a:gd name="connsiteY40" fmla="*/ 77397 h 733564"/>
                  <a:gd name="connsiteX41" fmla="*/ 215900 w 1445474"/>
                  <a:gd name="connsiteY41" fmla="*/ 64697 h 733564"/>
                  <a:gd name="connsiteX42" fmla="*/ 249767 w 1445474"/>
                  <a:gd name="connsiteY42" fmla="*/ 56230 h 733564"/>
                  <a:gd name="connsiteX43" fmla="*/ 262467 w 1445474"/>
                  <a:gd name="connsiteY43" fmla="*/ 51997 h 733564"/>
                  <a:gd name="connsiteX44" fmla="*/ 287867 w 1445474"/>
                  <a:gd name="connsiteY44" fmla="*/ 47764 h 733564"/>
                  <a:gd name="connsiteX45" fmla="*/ 309034 w 1445474"/>
                  <a:gd name="connsiteY45" fmla="*/ 43530 h 733564"/>
                  <a:gd name="connsiteX46" fmla="*/ 334434 w 1445474"/>
                  <a:gd name="connsiteY46" fmla="*/ 39297 h 733564"/>
                  <a:gd name="connsiteX47" fmla="*/ 355600 w 1445474"/>
                  <a:gd name="connsiteY47" fmla="*/ 35064 h 733564"/>
                  <a:gd name="connsiteX48" fmla="*/ 440267 w 1445474"/>
                  <a:gd name="connsiteY48" fmla="*/ 22364 h 733564"/>
                  <a:gd name="connsiteX49" fmla="*/ 486834 w 1445474"/>
                  <a:gd name="connsiteY49" fmla="*/ 13897 h 733564"/>
                  <a:gd name="connsiteX50" fmla="*/ 520700 w 1445474"/>
                  <a:gd name="connsiteY50" fmla="*/ 9664 h 733564"/>
                  <a:gd name="connsiteX51" fmla="*/ 719667 w 1445474"/>
                  <a:gd name="connsiteY51" fmla="*/ 5430 h 733564"/>
                  <a:gd name="connsiteX52" fmla="*/ 931334 w 1445474"/>
                  <a:gd name="connsiteY52" fmla="*/ 5430 h 733564"/>
                  <a:gd name="connsiteX53" fmla="*/ 948267 w 1445474"/>
                  <a:gd name="connsiteY53" fmla="*/ 9664 h 733564"/>
                  <a:gd name="connsiteX54" fmla="*/ 990600 w 1445474"/>
                  <a:gd name="connsiteY54" fmla="*/ 18130 h 733564"/>
                  <a:gd name="connsiteX55" fmla="*/ 1066800 w 1445474"/>
                  <a:gd name="connsiteY55" fmla="*/ 39297 h 733564"/>
                  <a:gd name="connsiteX56" fmla="*/ 1104900 w 1445474"/>
                  <a:gd name="connsiteY56" fmla="*/ 51997 h 733564"/>
                  <a:gd name="connsiteX57" fmla="*/ 1151467 w 1445474"/>
                  <a:gd name="connsiteY57" fmla="*/ 64697 h 733564"/>
                  <a:gd name="connsiteX58" fmla="*/ 1168400 w 1445474"/>
                  <a:gd name="connsiteY58" fmla="*/ 73164 h 733564"/>
                  <a:gd name="connsiteX59" fmla="*/ 1198034 w 1445474"/>
                  <a:gd name="connsiteY59" fmla="*/ 77397 h 733564"/>
                  <a:gd name="connsiteX60" fmla="*/ 1219200 w 1445474"/>
                  <a:gd name="connsiteY60" fmla="*/ 85864 h 733564"/>
                  <a:gd name="connsiteX61" fmla="*/ 1231900 w 1445474"/>
                  <a:gd name="connsiteY61" fmla="*/ 98564 h 733564"/>
                  <a:gd name="connsiteX62" fmla="*/ 1261534 w 1445474"/>
                  <a:gd name="connsiteY62" fmla="*/ 102797 h 733564"/>
                  <a:gd name="connsiteX63" fmla="*/ 1278467 w 1445474"/>
                  <a:gd name="connsiteY63" fmla="*/ 115497 h 733564"/>
                  <a:gd name="connsiteX64" fmla="*/ 1299634 w 1445474"/>
                  <a:gd name="connsiteY64" fmla="*/ 123964 h 733564"/>
                  <a:gd name="connsiteX65" fmla="*/ 1312334 w 1445474"/>
                  <a:gd name="connsiteY65" fmla="*/ 136664 h 733564"/>
                  <a:gd name="connsiteX66" fmla="*/ 1333500 w 1445474"/>
                  <a:gd name="connsiteY66" fmla="*/ 149364 h 733564"/>
                  <a:gd name="connsiteX67" fmla="*/ 1341967 w 1445474"/>
                  <a:gd name="connsiteY67" fmla="*/ 162064 h 733564"/>
                  <a:gd name="connsiteX68" fmla="*/ 1354667 w 1445474"/>
                  <a:gd name="connsiteY68" fmla="*/ 174764 h 733564"/>
                  <a:gd name="connsiteX69" fmla="*/ 1375834 w 1445474"/>
                  <a:gd name="connsiteY69" fmla="*/ 200164 h 733564"/>
                  <a:gd name="connsiteX70" fmla="*/ 1397000 w 1445474"/>
                  <a:gd name="connsiteY70" fmla="*/ 234030 h 733564"/>
                  <a:gd name="connsiteX71" fmla="*/ 1422400 w 1445474"/>
                  <a:gd name="connsiteY71" fmla="*/ 280597 h 733564"/>
                  <a:gd name="connsiteX72" fmla="*/ 1430867 w 1445474"/>
                  <a:gd name="connsiteY72" fmla="*/ 301764 h 733564"/>
                  <a:gd name="connsiteX73" fmla="*/ 1439334 w 1445474"/>
                  <a:gd name="connsiteY73" fmla="*/ 327164 h 733564"/>
                  <a:gd name="connsiteX74" fmla="*/ 1439334 w 1445474"/>
                  <a:gd name="connsiteY74" fmla="*/ 475330 h 733564"/>
                  <a:gd name="connsiteX75" fmla="*/ 1430867 w 1445474"/>
                  <a:gd name="connsiteY75" fmla="*/ 500730 h 733564"/>
                  <a:gd name="connsiteX76" fmla="*/ 1418167 w 1445474"/>
                  <a:gd name="connsiteY76" fmla="*/ 517664 h 733564"/>
                  <a:gd name="connsiteX77" fmla="*/ 1405467 w 1445474"/>
                  <a:gd name="connsiteY77" fmla="*/ 559997 h 733564"/>
                  <a:gd name="connsiteX78" fmla="*/ 1392767 w 1445474"/>
                  <a:gd name="connsiteY78" fmla="*/ 576930 h 733564"/>
                  <a:gd name="connsiteX79" fmla="*/ 1371600 w 1445474"/>
                  <a:gd name="connsiteY79" fmla="*/ 602330 h 733564"/>
                  <a:gd name="connsiteX80" fmla="*/ 1333500 w 1445474"/>
                  <a:gd name="connsiteY80" fmla="*/ 644664 h 733564"/>
                  <a:gd name="connsiteX81" fmla="*/ 1312334 w 1445474"/>
                  <a:gd name="connsiteY81" fmla="*/ 665830 h 733564"/>
                  <a:gd name="connsiteX82" fmla="*/ 1282700 w 1445474"/>
                  <a:gd name="connsiteY82" fmla="*/ 691230 h 733564"/>
                  <a:gd name="connsiteX83" fmla="*/ 1265767 w 1445474"/>
                  <a:gd name="connsiteY83" fmla="*/ 699697 h 733564"/>
                  <a:gd name="connsiteX84" fmla="*/ 1253067 w 1445474"/>
                  <a:gd name="connsiteY84" fmla="*/ 703930 h 733564"/>
                  <a:gd name="connsiteX85" fmla="*/ 1155700 w 1445474"/>
                  <a:gd name="connsiteY85" fmla="*/ 720864 h 733564"/>
                  <a:gd name="connsiteX86" fmla="*/ 982134 w 1445474"/>
                  <a:gd name="connsiteY86" fmla="*/ 716630 h 733564"/>
                  <a:gd name="connsiteX87" fmla="*/ 965200 w 1445474"/>
                  <a:gd name="connsiteY87" fmla="*/ 708164 h 733564"/>
                  <a:gd name="connsiteX88" fmla="*/ 952500 w 1445474"/>
                  <a:gd name="connsiteY88" fmla="*/ 703930 h 733564"/>
                  <a:gd name="connsiteX89" fmla="*/ 939800 w 1445474"/>
                  <a:gd name="connsiteY89" fmla="*/ 695464 h 733564"/>
                  <a:gd name="connsiteX90" fmla="*/ 905934 w 1445474"/>
                  <a:gd name="connsiteY90" fmla="*/ 686997 h 733564"/>
                  <a:gd name="connsiteX91" fmla="*/ 880534 w 1445474"/>
                  <a:gd name="connsiteY91" fmla="*/ 674297 h 733564"/>
                  <a:gd name="connsiteX92" fmla="*/ 867834 w 1445474"/>
                  <a:gd name="connsiteY92" fmla="*/ 665830 h 733564"/>
                  <a:gd name="connsiteX93" fmla="*/ 838200 w 1445474"/>
                  <a:gd name="connsiteY93" fmla="*/ 653130 h 733564"/>
                  <a:gd name="connsiteX94" fmla="*/ 821267 w 1445474"/>
                  <a:gd name="connsiteY94" fmla="*/ 640430 h 733564"/>
                  <a:gd name="connsiteX95" fmla="*/ 795867 w 1445474"/>
                  <a:gd name="connsiteY95" fmla="*/ 631964 h 733564"/>
                  <a:gd name="connsiteX96" fmla="*/ 753534 w 1445474"/>
                  <a:gd name="connsiteY96" fmla="*/ 615030 h 733564"/>
                  <a:gd name="connsiteX97" fmla="*/ 740834 w 1445474"/>
                  <a:gd name="connsiteY97" fmla="*/ 610797 h 733564"/>
                  <a:gd name="connsiteX98" fmla="*/ 719667 w 1445474"/>
                  <a:gd name="connsiteY98" fmla="*/ 610797 h 733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1445474" h="733564">
                    <a:moveTo>
                      <a:pt x="719667" y="610797"/>
                    </a:moveTo>
                    <a:lnTo>
                      <a:pt x="719667" y="610797"/>
                    </a:lnTo>
                    <a:cubicBezTo>
                      <a:pt x="704145" y="612208"/>
                      <a:pt x="688160" y="611014"/>
                      <a:pt x="673100" y="615030"/>
                    </a:cubicBezTo>
                    <a:cubicBezTo>
                      <a:pt x="666283" y="616848"/>
                      <a:pt x="662293" y="624229"/>
                      <a:pt x="656167" y="627730"/>
                    </a:cubicBezTo>
                    <a:cubicBezTo>
                      <a:pt x="652293" y="629944"/>
                      <a:pt x="647700" y="630553"/>
                      <a:pt x="643467" y="631964"/>
                    </a:cubicBezTo>
                    <a:cubicBezTo>
                      <a:pt x="639234" y="636197"/>
                      <a:pt x="636000" y="641757"/>
                      <a:pt x="630767" y="644664"/>
                    </a:cubicBezTo>
                    <a:cubicBezTo>
                      <a:pt x="622965" y="648998"/>
                      <a:pt x="613349" y="649139"/>
                      <a:pt x="605367" y="653130"/>
                    </a:cubicBezTo>
                    <a:cubicBezTo>
                      <a:pt x="549220" y="681205"/>
                      <a:pt x="619327" y="647148"/>
                      <a:pt x="575734" y="665830"/>
                    </a:cubicBezTo>
                    <a:cubicBezTo>
                      <a:pt x="569933" y="668316"/>
                      <a:pt x="564660" y="671953"/>
                      <a:pt x="558800" y="674297"/>
                    </a:cubicBezTo>
                    <a:cubicBezTo>
                      <a:pt x="550514" y="677612"/>
                      <a:pt x="540826" y="677814"/>
                      <a:pt x="533400" y="682764"/>
                    </a:cubicBezTo>
                    <a:cubicBezTo>
                      <a:pt x="529167" y="685586"/>
                      <a:pt x="525251" y="688955"/>
                      <a:pt x="520700" y="691230"/>
                    </a:cubicBezTo>
                    <a:cubicBezTo>
                      <a:pt x="516709" y="693226"/>
                      <a:pt x="511991" y="693468"/>
                      <a:pt x="508000" y="695464"/>
                    </a:cubicBezTo>
                    <a:cubicBezTo>
                      <a:pt x="503449" y="697739"/>
                      <a:pt x="499209" y="700673"/>
                      <a:pt x="495300" y="703930"/>
                    </a:cubicBezTo>
                    <a:cubicBezTo>
                      <a:pt x="490701" y="707763"/>
                      <a:pt x="487798" y="713660"/>
                      <a:pt x="482600" y="716630"/>
                    </a:cubicBezTo>
                    <a:cubicBezTo>
                      <a:pt x="477549" y="719517"/>
                      <a:pt x="471397" y="719853"/>
                      <a:pt x="465667" y="720864"/>
                    </a:cubicBezTo>
                    <a:cubicBezTo>
                      <a:pt x="386177" y="734892"/>
                      <a:pt x="434504" y="723362"/>
                      <a:pt x="393700" y="733564"/>
                    </a:cubicBezTo>
                    <a:cubicBezTo>
                      <a:pt x="345722" y="732153"/>
                      <a:pt x="297695" y="731921"/>
                      <a:pt x="249767" y="729330"/>
                    </a:cubicBezTo>
                    <a:cubicBezTo>
                      <a:pt x="237686" y="728677"/>
                      <a:pt x="229074" y="718587"/>
                      <a:pt x="220134" y="712397"/>
                    </a:cubicBezTo>
                    <a:cubicBezTo>
                      <a:pt x="207584" y="703709"/>
                      <a:pt x="194734" y="695464"/>
                      <a:pt x="182034" y="686997"/>
                    </a:cubicBezTo>
                    <a:cubicBezTo>
                      <a:pt x="177801" y="684175"/>
                      <a:pt x="172932" y="682128"/>
                      <a:pt x="169334" y="678530"/>
                    </a:cubicBezTo>
                    <a:cubicBezTo>
                      <a:pt x="152172" y="661368"/>
                      <a:pt x="161989" y="668507"/>
                      <a:pt x="139700" y="657364"/>
                    </a:cubicBezTo>
                    <a:cubicBezTo>
                      <a:pt x="134056" y="650308"/>
                      <a:pt x="129520" y="642200"/>
                      <a:pt x="122767" y="636197"/>
                    </a:cubicBezTo>
                    <a:cubicBezTo>
                      <a:pt x="116617" y="630730"/>
                      <a:pt x="107418" y="629315"/>
                      <a:pt x="101600" y="623497"/>
                    </a:cubicBezTo>
                    <a:cubicBezTo>
                      <a:pt x="94405" y="616302"/>
                      <a:pt x="90311" y="606564"/>
                      <a:pt x="84667" y="598097"/>
                    </a:cubicBezTo>
                    <a:lnTo>
                      <a:pt x="76200" y="585397"/>
                    </a:lnTo>
                    <a:cubicBezTo>
                      <a:pt x="67960" y="560674"/>
                      <a:pt x="78415" y="583378"/>
                      <a:pt x="59267" y="564230"/>
                    </a:cubicBezTo>
                    <a:cubicBezTo>
                      <a:pt x="51496" y="556459"/>
                      <a:pt x="47870" y="543455"/>
                      <a:pt x="42334" y="534597"/>
                    </a:cubicBezTo>
                    <a:cubicBezTo>
                      <a:pt x="38595" y="528614"/>
                      <a:pt x="33867" y="523308"/>
                      <a:pt x="29634" y="517664"/>
                    </a:cubicBezTo>
                    <a:cubicBezTo>
                      <a:pt x="28279" y="512243"/>
                      <a:pt x="24202" y="494100"/>
                      <a:pt x="21167" y="488030"/>
                    </a:cubicBezTo>
                    <a:cubicBezTo>
                      <a:pt x="18892" y="483479"/>
                      <a:pt x="15522" y="479563"/>
                      <a:pt x="12700" y="475330"/>
                    </a:cubicBezTo>
                    <a:cubicBezTo>
                      <a:pt x="1959" y="443104"/>
                      <a:pt x="5985" y="458681"/>
                      <a:pt x="0" y="428764"/>
                    </a:cubicBezTo>
                    <a:cubicBezTo>
                      <a:pt x="1411" y="370908"/>
                      <a:pt x="-1762" y="312758"/>
                      <a:pt x="4234" y="255197"/>
                    </a:cubicBezTo>
                    <a:cubicBezTo>
                      <a:pt x="5413" y="243882"/>
                      <a:pt x="15205" y="235253"/>
                      <a:pt x="21167" y="225564"/>
                    </a:cubicBezTo>
                    <a:cubicBezTo>
                      <a:pt x="26500" y="216898"/>
                      <a:pt x="34882" y="209817"/>
                      <a:pt x="38100" y="200164"/>
                    </a:cubicBezTo>
                    <a:cubicBezTo>
                      <a:pt x="39511" y="195931"/>
                      <a:pt x="39477" y="190892"/>
                      <a:pt x="42334" y="187464"/>
                    </a:cubicBezTo>
                    <a:cubicBezTo>
                      <a:pt x="46851" y="182044"/>
                      <a:pt x="53623" y="178997"/>
                      <a:pt x="59267" y="174764"/>
                    </a:cubicBezTo>
                    <a:cubicBezTo>
                      <a:pt x="66888" y="151900"/>
                      <a:pt x="58800" y="169855"/>
                      <a:pt x="80434" y="145130"/>
                    </a:cubicBezTo>
                    <a:cubicBezTo>
                      <a:pt x="85080" y="139820"/>
                      <a:pt x="87861" y="132884"/>
                      <a:pt x="93134" y="128197"/>
                    </a:cubicBezTo>
                    <a:cubicBezTo>
                      <a:pt x="100739" y="121437"/>
                      <a:pt x="110588" y="117621"/>
                      <a:pt x="118534" y="111264"/>
                    </a:cubicBezTo>
                    <a:cubicBezTo>
                      <a:pt x="147896" y="87774"/>
                      <a:pt x="121022" y="97219"/>
                      <a:pt x="156634" y="90097"/>
                    </a:cubicBezTo>
                    <a:cubicBezTo>
                      <a:pt x="182372" y="72938"/>
                      <a:pt x="155025" y="89113"/>
                      <a:pt x="186267" y="77397"/>
                    </a:cubicBezTo>
                    <a:cubicBezTo>
                      <a:pt x="217114" y="65829"/>
                      <a:pt x="190196" y="71707"/>
                      <a:pt x="215900" y="64697"/>
                    </a:cubicBezTo>
                    <a:cubicBezTo>
                      <a:pt x="227126" y="61635"/>
                      <a:pt x="238541" y="59292"/>
                      <a:pt x="249767" y="56230"/>
                    </a:cubicBezTo>
                    <a:cubicBezTo>
                      <a:pt x="254072" y="55056"/>
                      <a:pt x="258111" y="52965"/>
                      <a:pt x="262467" y="51997"/>
                    </a:cubicBezTo>
                    <a:cubicBezTo>
                      <a:pt x="270846" y="50135"/>
                      <a:pt x="279422" y="49299"/>
                      <a:pt x="287867" y="47764"/>
                    </a:cubicBezTo>
                    <a:cubicBezTo>
                      <a:pt x="294946" y="46477"/>
                      <a:pt x="301955" y="44817"/>
                      <a:pt x="309034" y="43530"/>
                    </a:cubicBezTo>
                    <a:cubicBezTo>
                      <a:pt x="317479" y="41995"/>
                      <a:pt x="325989" y="40832"/>
                      <a:pt x="334434" y="39297"/>
                    </a:cubicBezTo>
                    <a:cubicBezTo>
                      <a:pt x="341513" y="38010"/>
                      <a:pt x="348493" y="36186"/>
                      <a:pt x="355600" y="35064"/>
                    </a:cubicBezTo>
                    <a:cubicBezTo>
                      <a:pt x="399482" y="28135"/>
                      <a:pt x="405454" y="28694"/>
                      <a:pt x="440267" y="22364"/>
                    </a:cubicBezTo>
                    <a:cubicBezTo>
                      <a:pt x="467029" y="17498"/>
                      <a:pt x="457703" y="18058"/>
                      <a:pt x="486834" y="13897"/>
                    </a:cubicBezTo>
                    <a:cubicBezTo>
                      <a:pt x="498096" y="12288"/>
                      <a:pt x="509331" y="10077"/>
                      <a:pt x="520700" y="9664"/>
                    </a:cubicBezTo>
                    <a:cubicBezTo>
                      <a:pt x="586994" y="7253"/>
                      <a:pt x="653345" y="6841"/>
                      <a:pt x="719667" y="5430"/>
                    </a:cubicBezTo>
                    <a:cubicBezTo>
                      <a:pt x="816105" y="-1988"/>
                      <a:pt x="786604" y="-1630"/>
                      <a:pt x="931334" y="5430"/>
                    </a:cubicBezTo>
                    <a:cubicBezTo>
                      <a:pt x="937145" y="5713"/>
                      <a:pt x="942578" y="8445"/>
                      <a:pt x="948267" y="9664"/>
                    </a:cubicBezTo>
                    <a:cubicBezTo>
                      <a:pt x="962338" y="12679"/>
                      <a:pt x="976948" y="13579"/>
                      <a:pt x="990600" y="18130"/>
                    </a:cubicBezTo>
                    <a:cubicBezTo>
                      <a:pt x="1049543" y="37778"/>
                      <a:pt x="1023793" y="32130"/>
                      <a:pt x="1066800" y="39297"/>
                    </a:cubicBezTo>
                    <a:cubicBezTo>
                      <a:pt x="1088540" y="53791"/>
                      <a:pt x="1071279" y="44792"/>
                      <a:pt x="1104900" y="51997"/>
                    </a:cubicBezTo>
                    <a:cubicBezTo>
                      <a:pt x="1109207" y="52920"/>
                      <a:pt x="1140723" y="60093"/>
                      <a:pt x="1151467" y="64697"/>
                    </a:cubicBezTo>
                    <a:cubicBezTo>
                      <a:pt x="1157267" y="67183"/>
                      <a:pt x="1162312" y="71504"/>
                      <a:pt x="1168400" y="73164"/>
                    </a:cubicBezTo>
                    <a:cubicBezTo>
                      <a:pt x="1178027" y="75789"/>
                      <a:pt x="1188156" y="75986"/>
                      <a:pt x="1198034" y="77397"/>
                    </a:cubicBezTo>
                    <a:cubicBezTo>
                      <a:pt x="1205089" y="80219"/>
                      <a:pt x="1212756" y="81836"/>
                      <a:pt x="1219200" y="85864"/>
                    </a:cubicBezTo>
                    <a:cubicBezTo>
                      <a:pt x="1224277" y="89037"/>
                      <a:pt x="1226341" y="96341"/>
                      <a:pt x="1231900" y="98564"/>
                    </a:cubicBezTo>
                    <a:cubicBezTo>
                      <a:pt x="1241165" y="102270"/>
                      <a:pt x="1251656" y="101386"/>
                      <a:pt x="1261534" y="102797"/>
                    </a:cubicBezTo>
                    <a:cubicBezTo>
                      <a:pt x="1267178" y="107030"/>
                      <a:pt x="1272299" y="112071"/>
                      <a:pt x="1278467" y="115497"/>
                    </a:cubicBezTo>
                    <a:cubicBezTo>
                      <a:pt x="1285110" y="119188"/>
                      <a:pt x="1293190" y="119936"/>
                      <a:pt x="1299634" y="123964"/>
                    </a:cubicBezTo>
                    <a:cubicBezTo>
                      <a:pt x="1304711" y="127137"/>
                      <a:pt x="1307545" y="133072"/>
                      <a:pt x="1312334" y="136664"/>
                    </a:cubicBezTo>
                    <a:cubicBezTo>
                      <a:pt x="1318916" y="141601"/>
                      <a:pt x="1326445" y="145131"/>
                      <a:pt x="1333500" y="149364"/>
                    </a:cubicBezTo>
                    <a:cubicBezTo>
                      <a:pt x="1336322" y="153597"/>
                      <a:pt x="1338710" y="158155"/>
                      <a:pt x="1341967" y="162064"/>
                    </a:cubicBezTo>
                    <a:cubicBezTo>
                      <a:pt x="1345800" y="166663"/>
                      <a:pt x="1351187" y="169892"/>
                      <a:pt x="1354667" y="174764"/>
                    </a:cubicBezTo>
                    <a:cubicBezTo>
                      <a:pt x="1374198" y="202107"/>
                      <a:pt x="1350797" y="183472"/>
                      <a:pt x="1375834" y="200164"/>
                    </a:cubicBezTo>
                    <a:cubicBezTo>
                      <a:pt x="1384031" y="224756"/>
                      <a:pt x="1375039" y="202656"/>
                      <a:pt x="1397000" y="234030"/>
                    </a:cubicBezTo>
                    <a:cubicBezTo>
                      <a:pt x="1405456" y="246109"/>
                      <a:pt x="1416506" y="267630"/>
                      <a:pt x="1422400" y="280597"/>
                    </a:cubicBezTo>
                    <a:cubicBezTo>
                      <a:pt x="1425545" y="287515"/>
                      <a:pt x="1428270" y="294622"/>
                      <a:pt x="1430867" y="301764"/>
                    </a:cubicBezTo>
                    <a:cubicBezTo>
                      <a:pt x="1433917" y="310151"/>
                      <a:pt x="1439334" y="327164"/>
                      <a:pt x="1439334" y="327164"/>
                    </a:cubicBezTo>
                    <a:cubicBezTo>
                      <a:pt x="1447126" y="389505"/>
                      <a:pt x="1447908" y="381020"/>
                      <a:pt x="1439334" y="475330"/>
                    </a:cubicBezTo>
                    <a:cubicBezTo>
                      <a:pt x="1438526" y="484218"/>
                      <a:pt x="1436222" y="493590"/>
                      <a:pt x="1430867" y="500730"/>
                    </a:cubicBezTo>
                    <a:lnTo>
                      <a:pt x="1418167" y="517664"/>
                    </a:lnTo>
                    <a:cubicBezTo>
                      <a:pt x="1415968" y="526459"/>
                      <a:pt x="1409333" y="554842"/>
                      <a:pt x="1405467" y="559997"/>
                    </a:cubicBezTo>
                    <a:cubicBezTo>
                      <a:pt x="1401234" y="565641"/>
                      <a:pt x="1396506" y="570947"/>
                      <a:pt x="1392767" y="576930"/>
                    </a:cubicBezTo>
                    <a:cubicBezTo>
                      <a:pt x="1377421" y="601484"/>
                      <a:pt x="1393263" y="587889"/>
                      <a:pt x="1371600" y="602330"/>
                    </a:cubicBezTo>
                    <a:cubicBezTo>
                      <a:pt x="1355385" y="626654"/>
                      <a:pt x="1366732" y="611432"/>
                      <a:pt x="1333500" y="644664"/>
                    </a:cubicBezTo>
                    <a:lnTo>
                      <a:pt x="1312334" y="665830"/>
                    </a:lnTo>
                    <a:cubicBezTo>
                      <a:pt x="1300787" y="677377"/>
                      <a:pt x="1297184" y="682177"/>
                      <a:pt x="1282700" y="691230"/>
                    </a:cubicBezTo>
                    <a:cubicBezTo>
                      <a:pt x="1277349" y="694575"/>
                      <a:pt x="1271567" y="697211"/>
                      <a:pt x="1265767" y="699697"/>
                    </a:cubicBezTo>
                    <a:cubicBezTo>
                      <a:pt x="1261666" y="701455"/>
                      <a:pt x="1257423" y="702962"/>
                      <a:pt x="1253067" y="703930"/>
                    </a:cubicBezTo>
                    <a:cubicBezTo>
                      <a:pt x="1195476" y="716728"/>
                      <a:pt x="1201992" y="715077"/>
                      <a:pt x="1155700" y="720864"/>
                    </a:cubicBezTo>
                    <a:cubicBezTo>
                      <a:pt x="1097845" y="719453"/>
                      <a:pt x="1039878" y="720480"/>
                      <a:pt x="982134" y="716630"/>
                    </a:cubicBezTo>
                    <a:cubicBezTo>
                      <a:pt x="975837" y="716210"/>
                      <a:pt x="971001" y="710650"/>
                      <a:pt x="965200" y="708164"/>
                    </a:cubicBezTo>
                    <a:cubicBezTo>
                      <a:pt x="961098" y="706406"/>
                      <a:pt x="956491" y="705926"/>
                      <a:pt x="952500" y="703930"/>
                    </a:cubicBezTo>
                    <a:cubicBezTo>
                      <a:pt x="947949" y="701655"/>
                      <a:pt x="944581" y="697203"/>
                      <a:pt x="939800" y="695464"/>
                    </a:cubicBezTo>
                    <a:cubicBezTo>
                      <a:pt x="928864" y="691487"/>
                      <a:pt x="905934" y="686997"/>
                      <a:pt x="905934" y="686997"/>
                    </a:cubicBezTo>
                    <a:cubicBezTo>
                      <a:pt x="869537" y="662731"/>
                      <a:pt x="915588" y="691824"/>
                      <a:pt x="880534" y="674297"/>
                    </a:cubicBezTo>
                    <a:cubicBezTo>
                      <a:pt x="875983" y="672022"/>
                      <a:pt x="872252" y="668354"/>
                      <a:pt x="867834" y="665830"/>
                    </a:cubicBezTo>
                    <a:cubicBezTo>
                      <a:pt x="853191" y="657463"/>
                      <a:pt x="852444" y="657879"/>
                      <a:pt x="838200" y="653130"/>
                    </a:cubicBezTo>
                    <a:cubicBezTo>
                      <a:pt x="832556" y="648897"/>
                      <a:pt x="827578" y="643585"/>
                      <a:pt x="821267" y="640430"/>
                    </a:cubicBezTo>
                    <a:cubicBezTo>
                      <a:pt x="813285" y="636439"/>
                      <a:pt x="803849" y="635955"/>
                      <a:pt x="795867" y="631964"/>
                    </a:cubicBezTo>
                    <a:cubicBezTo>
                      <a:pt x="770953" y="619506"/>
                      <a:pt x="784918" y="625491"/>
                      <a:pt x="753534" y="615030"/>
                    </a:cubicBezTo>
                    <a:cubicBezTo>
                      <a:pt x="749301" y="613619"/>
                      <a:pt x="745296" y="610797"/>
                      <a:pt x="740834" y="610797"/>
                    </a:cubicBezTo>
                    <a:lnTo>
                      <a:pt x="719667" y="610797"/>
                    </a:lnTo>
                    <a:close/>
                  </a:path>
                </a:pathLst>
              </a:custGeom>
              <a:solidFill>
                <a:srgbClr val="36AFCE">
                  <a:lumMod val="60000"/>
                  <a:lumOff val="40000"/>
                </a:srgbClr>
              </a:solidFill>
              <a:ln w="25400" cap="flat" cmpd="sng" algn="ctr">
                <a:solidFill>
                  <a:srgbClr val="36AFCE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9EB38C0A-C396-4083-3F46-BD750DE1AA2A}"/>
                  </a:ext>
                </a:extLst>
              </p:cNvPr>
              <p:cNvSpPr/>
              <p:nvPr/>
            </p:nvSpPr>
            <p:spPr>
              <a:xfrm rot="7191684">
                <a:off x="5610239" y="606663"/>
                <a:ext cx="239236" cy="337455"/>
              </a:xfrm>
              <a:prstGeom prst="arc">
                <a:avLst>
                  <a:gd name="adj1" fmla="val 15420208"/>
                  <a:gd name="adj2" fmla="val 1366665"/>
                </a:avLst>
              </a:prstGeom>
              <a:noFill/>
              <a:ln w="28575" cap="flat" cmpd="sng" algn="ctr">
                <a:solidFill>
                  <a:srgbClr val="36AFCE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C729CB87-5F5D-990D-F6D5-BC52AB04D370}"/>
                  </a:ext>
                </a:extLst>
              </p:cNvPr>
              <p:cNvSpPr/>
              <p:nvPr/>
            </p:nvSpPr>
            <p:spPr>
              <a:xfrm rot="3469173" flipV="1">
                <a:off x="6244454" y="571096"/>
                <a:ext cx="220931" cy="375759"/>
              </a:xfrm>
              <a:prstGeom prst="arc">
                <a:avLst>
                  <a:gd name="adj1" fmla="val 15420208"/>
                  <a:gd name="adj2" fmla="val 1366665"/>
                </a:avLst>
              </a:prstGeom>
              <a:noFill/>
              <a:ln w="28575" cap="flat" cmpd="sng" algn="ctr">
                <a:solidFill>
                  <a:srgbClr val="36AFCE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015D2B0-0FA1-79A2-E3AF-27C3813ED886}"/>
                </a:ext>
              </a:extLst>
            </p:cNvPr>
            <p:cNvSpPr/>
            <p:nvPr/>
          </p:nvSpPr>
          <p:spPr>
            <a:xfrm>
              <a:off x="10972800" y="2711500"/>
              <a:ext cx="327658" cy="168354"/>
            </a:xfrm>
            <a:prstGeom prst="rect">
              <a:avLst/>
            </a:prstGeom>
            <a:solidFill>
              <a:srgbClr val="D29D00"/>
            </a:solidFill>
            <a:ln>
              <a:solidFill>
                <a:srgbClr val="D2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4" name="Picture 2" descr="Labios, Sonrisa, Hombres, Mujer, Niña, Rostro, Boca">
            <a:extLst>
              <a:ext uri="{FF2B5EF4-FFF2-40B4-BE49-F238E27FC236}">
                <a16:creationId xmlns:a16="http://schemas.microsoft.com/office/drawing/2014/main" id="{F8434096-A465-2A75-E4DD-CA67BD894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8" r="74180" b="45697"/>
          <a:stretch/>
        </p:blipFill>
        <p:spPr bwMode="auto">
          <a:xfrm>
            <a:off x="10953471" y="5355995"/>
            <a:ext cx="389602" cy="16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D72D4107-EEE9-D399-53A0-995A2ED172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254" y="525681"/>
            <a:ext cx="914400" cy="914400"/>
          </a:xfrm>
          <a:prstGeom prst="rect">
            <a:avLst/>
          </a:prstGeom>
        </p:spPr>
      </p:pic>
      <p:sp>
        <p:nvSpPr>
          <p:cNvPr id="33" name="Speech Bubble: Rectangle with Corners Rounded 32">
            <a:hlinkClick r:id="" action="ppaction://noaction">
              <a:snd r:embed="rId16" name="s4_2.wav"/>
            </a:hlinkClick>
            <a:extLst>
              <a:ext uri="{FF2B5EF4-FFF2-40B4-BE49-F238E27FC236}">
                <a16:creationId xmlns:a16="http://schemas.microsoft.com/office/drawing/2014/main" id="{357D5A65-4EC0-45E2-9CE3-A77D65010BA2}"/>
              </a:ext>
            </a:extLst>
          </p:cNvPr>
          <p:cNvSpPr/>
          <p:nvPr/>
        </p:nvSpPr>
        <p:spPr>
          <a:xfrm>
            <a:off x="1103244" y="663372"/>
            <a:ext cx="6002406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¡Hay un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monstruo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 El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monstruo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A68C03-3A22-A804-110B-B290CB393E35}"/>
              </a:ext>
            </a:extLst>
          </p:cNvPr>
          <p:cNvGrpSpPr/>
          <p:nvPr/>
        </p:nvGrpSpPr>
        <p:grpSpPr>
          <a:xfrm>
            <a:off x="3402222" y="2564728"/>
            <a:ext cx="2638425" cy="3543653"/>
            <a:chOff x="3943665" y="2241317"/>
            <a:chExt cx="2638425" cy="3543653"/>
          </a:xfrm>
        </p:grpSpPr>
        <p:pic>
          <p:nvPicPr>
            <p:cNvPr id="37" name="Picture 12" descr="Pedicure, Dedos De Los Pies, Pie, Humano">
              <a:extLst>
                <a:ext uri="{FF2B5EF4-FFF2-40B4-BE49-F238E27FC236}">
                  <a16:creationId xmlns:a16="http://schemas.microsoft.com/office/drawing/2014/main" id="{78E603A9-AD7B-8BEF-CB18-29781F59FB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8952">
              <a:off x="4302460" y="5347725"/>
              <a:ext cx="817903" cy="43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Monstruo, Peludo, Halloween, Criatura">
              <a:extLst>
                <a:ext uri="{FF2B5EF4-FFF2-40B4-BE49-F238E27FC236}">
                  <a16:creationId xmlns:a16="http://schemas.microsoft.com/office/drawing/2014/main" id="{6E943BA1-642E-FE17-9E82-9AF781FED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665" y="2241317"/>
              <a:ext cx="2638425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6B88270-F8D4-047E-B3C1-645316684D96}"/>
                </a:ext>
              </a:extLst>
            </p:cNvPr>
            <p:cNvSpPr/>
            <p:nvPr/>
          </p:nvSpPr>
          <p:spPr>
            <a:xfrm>
              <a:off x="4123113" y="4538749"/>
              <a:ext cx="372687" cy="306301"/>
            </a:xfrm>
            <a:prstGeom prst="ellipse">
              <a:avLst/>
            </a:prstGeom>
            <a:solidFill>
              <a:srgbClr val="A2CC87"/>
            </a:solidFill>
            <a:ln>
              <a:solidFill>
                <a:srgbClr val="A2CC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EFAF572-19C9-6B79-E1DA-F5F5DED6A2C3}"/>
                </a:ext>
              </a:extLst>
            </p:cNvPr>
            <p:cNvSpPr/>
            <p:nvPr/>
          </p:nvSpPr>
          <p:spPr>
            <a:xfrm>
              <a:off x="5957535" y="4589549"/>
              <a:ext cx="624555" cy="255501"/>
            </a:xfrm>
            <a:prstGeom prst="ellipse">
              <a:avLst/>
            </a:prstGeom>
            <a:solidFill>
              <a:srgbClr val="A2CC87"/>
            </a:solidFill>
            <a:ln>
              <a:solidFill>
                <a:srgbClr val="A2CC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EC68227-C48A-9A82-8121-7293634D9C8D}"/>
                </a:ext>
              </a:extLst>
            </p:cNvPr>
            <p:cNvSpPr/>
            <p:nvPr/>
          </p:nvSpPr>
          <p:spPr>
            <a:xfrm>
              <a:off x="5424594" y="2804526"/>
              <a:ext cx="434594" cy="403373"/>
            </a:xfrm>
            <a:prstGeom prst="ellipse">
              <a:avLst/>
            </a:prstGeom>
            <a:solidFill>
              <a:srgbClr val="ABD392"/>
            </a:solidFill>
            <a:ln>
              <a:solidFill>
                <a:srgbClr val="ABD3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0AF1B74-B4DF-3D4D-4D0A-B43E8335022B}"/>
              </a:ext>
            </a:extLst>
          </p:cNvPr>
          <p:cNvCxnSpPr>
            <a:cxnSpLocks/>
          </p:cNvCxnSpPr>
          <p:nvPr/>
        </p:nvCxnSpPr>
        <p:spPr>
          <a:xfrm flipH="1">
            <a:off x="4946842" y="2410584"/>
            <a:ext cx="340724" cy="4515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05DB8D7-F30F-6621-57AC-B20F2DAFD76A}"/>
              </a:ext>
            </a:extLst>
          </p:cNvPr>
          <p:cNvSpPr txBox="1"/>
          <p:nvPr/>
        </p:nvSpPr>
        <p:spPr>
          <a:xfrm>
            <a:off x="3719178" y="1945452"/>
            <a:ext cx="232146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002060"/>
                </a:solidFill>
                <a:latin typeface="Century Gothic" panose="020B0502020202020204" pitchFamily="34" charset="0"/>
              </a:rPr>
              <a:t>una cabeza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E6402DD-240F-BDD9-9BE5-AA4701256B6C}"/>
              </a:ext>
            </a:extLst>
          </p:cNvPr>
          <p:cNvCxnSpPr>
            <a:cxnSpLocks/>
          </p:cNvCxnSpPr>
          <p:nvPr/>
        </p:nvCxnSpPr>
        <p:spPr>
          <a:xfrm flipH="1">
            <a:off x="5561186" y="3221261"/>
            <a:ext cx="1017692" cy="1216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67B421-3A5C-745F-656D-C6354385E0D7}"/>
              </a:ext>
            </a:extLst>
          </p:cNvPr>
          <p:cNvSpPr txBox="1"/>
          <p:nvPr/>
        </p:nvSpPr>
        <p:spPr>
          <a:xfrm>
            <a:off x="6529291" y="2959651"/>
            <a:ext cx="186301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oreja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F3D5C64-F5A4-8888-A811-4ABC060EB318}"/>
              </a:ext>
            </a:extLst>
          </p:cNvPr>
          <p:cNvCxnSpPr>
            <a:cxnSpLocks/>
          </p:cNvCxnSpPr>
          <p:nvPr/>
        </p:nvCxnSpPr>
        <p:spPr>
          <a:xfrm flipH="1" flipV="1">
            <a:off x="4095983" y="6104142"/>
            <a:ext cx="763353" cy="1109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BA2E94A-CDDF-93D0-E5B3-665BF5E7C684}"/>
              </a:ext>
            </a:extLst>
          </p:cNvPr>
          <p:cNvSpPr txBox="1"/>
          <p:nvPr/>
        </p:nvSpPr>
        <p:spPr>
          <a:xfrm>
            <a:off x="4456446" y="5989744"/>
            <a:ext cx="127310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pie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0F48BE2-5D42-9EA4-DB27-6F06A62BC8FD}"/>
              </a:ext>
            </a:extLst>
          </p:cNvPr>
          <p:cNvCxnSpPr>
            <a:cxnSpLocks/>
          </p:cNvCxnSpPr>
          <p:nvPr/>
        </p:nvCxnSpPr>
        <p:spPr>
          <a:xfrm flipV="1">
            <a:off x="2759228" y="5040710"/>
            <a:ext cx="596939" cy="3893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282B2E0-C012-4DE8-DE38-77681510D580}"/>
              </a:ext>
            </a:extLst>
          </p:cNvPr>
          <p:cNvSpPr txBox="1"/>
          <p:nvPr/>
        </p:nvSpPr>
        <p:spPr>
          <a:xfrm>
            <a:off x="1181505" y="5168461"/>
            <a:ext cx="168187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dedo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88E1109-2C2D-B692-0980-C07F35C90614}"/>
              </a:ext>
            </a:extLst>
          </p:cNvPr>
          <p:cNvCxnSpPr>
            <a:cxnSpLocks/>
          </p:cNvCxnSpPr>
          <p:nvPr/>
        </p:nvCxnSpPr>
        <p:spPr>
          <a:xfrm>
            <a:off x="3309256" y="3679086"/>
            <a:ext cx="934848" cy="618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B86C3B4-A05D-211D-5C0E-644CFE5E1581}"/>
              </a:ext>
            </a:extLst>
          </p:cNvPr>
          <p:cNvSpPr txBox="1"/>
          <p:nvPr/>
        </p:nvSpPr>
        <p:spPr>
          <a:xfrm>
            <a:off x="1537474" y="3369180"/>
            <a:ext cx="192552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boca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2180253-1B4A-441D-018C-E13A91397C66}"/>
              </a:ext>
            </a:extLst>
          </p:cNvPr>
          <p:cNvCxnSpPr>
            <a:cxnSpLocks/>
          </p:cNvCxnSpPr>
          <p:nvPr/>
        </p:nvCxnSpPr>
        <p:spPr>
          <a:xfrm>
            <a:off x="3396501" y="2990171"/>
            <a:ext cx="836684" cy="2874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315038CF-47DF-4060-F9E3-3A0739E879CF}"/>
              </a:ext>
            </a:extLst>
          </p:cNvPr>
          <p:cNvSpPr txBox="1"/>
          <p:nvPr/>
        </p:nvSpPr>
        <p:spPr>
          <a:xfrm>
            <a:off x="2156930" y="2573328"/>
            <a:ext cx="126669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ojo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4" name="Picture 4" descr="Oído, Escuchar, Oír, Chisme, Sonido">
            <a:extLst>
              <a:ext uri="{FF2B5EF4-FFF2-40B4-BE49-F238E27FC236}">
                <a16:creationId xmlns:a16="http://schemas.microsoft.com/office/drawing/2014/main" id="{15372A36-743D-8D23-9E9F-A2886A65A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00" y="3221261"/>
            <a:ext cx="177503" cy="29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51" grpId="0" animBg="1"/>
      <p:bldP spid="53" grpId="0" animBg="1"/>
      <p:bldP spid="55" grpId="0" animBg="1"/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things in the plural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20824" y="707201"/>
            <a:ext cx="88991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Indefinite articles 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978647" y="4103515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oj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7087860" y="4103515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orej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6974" y="442047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921497" y="4568943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eyes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37477" y="444701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7049761" y="4572885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ears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196505" y="3308440"/>
            <a:ext cx="118706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‘some’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plural noun, use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049453-34F7-4AA3-9085-7D6BB18C890D}"/>
              </a:ext>
            </a:extLst>
          </p:cNvPr>
          <p:cNvSpPr txBox="1"/>
          <p:nvPr/>
        </p:nvSpPr>
        <p:spPr>
          <a:xfrm>
            <a:off x="196506" y="5244649"/>
            <a:ext cx="1169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plural nouns, use  _____. 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29AA8C-5E08-48F3-9BB4-57B4B4C083BC}"/>
              </a:ext>
            </a:extLst>
          </p:cNvPr>
          <p:cNvSpPr txBox="1"/>
          <p:nvPr/>
        </p:nvSpPr>
        <p:spPr>
          <a:xfrm>
            <a:off x="8675403" y="5244649"/>
            <a:ext cx="101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0E5BC4-FB5A-47C9-9819-5DD4376A8F66}"/>
              </a:ext>
            </a:extLst>
          </p:cNvPr>
          <p:cNvSpPr txBox="1"/>
          <p:nvPr/>
        </p:nvSpPr>
        <p:spPr>
          <a:xfrm>
            <a:off x="8208237" y="6039724"/>
            <a:ext cx="101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351B9B-B4F8-4DA4-B483-D69BBFCB2A78}"/>
              </a:ext>
            </a:extLst>
          </p:cNvPr>
          <p:cNvSpPr txBox="1"/>
          <p:nvPr/>
        </p:nvSpPr>
        <p:spPr>
          <a:xfrm>
            <a:off x="196505" y="6064388"/>
            <a:ext cx="9892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plural nouns, use ______.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2AE96AD4-A54E-4FB8-B8B5-A3CE23074B13}"/>
              </a:ext>
            </a:extLst>
          </p:cNvPr>
          <p:cNvSpPr txBox="1"/>
          <p:nvPr/>
        </p:nvSpPr>
        <p:spPr>
          <a:xfrm>
            <a:off x="196505" y="1384473"/>
            <a:ext cx="121369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mean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‘a’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‘an’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singular noun,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8" name="Google Shape;172;p8">
            <a:extLst>
              <a:ext uri="{FF2B5EF4-FFF2-40B4-BE49-F238E27FC236}">
                <a16:creationId xmlns:a16="http://schemas.microsoft.com/office/drawing/2014/main" id="{8AF245A3-1E18-45E9-AFA7-00C494BAF6DD}"/>
              </a:ext>
            </a:extLst>
          </p:cNvPr>
          <p:cNvSpPr txBox="1"/>
          <p:nvPr/>
        </p:nvSpPr>
        <p:spPr>
          <a:xfrm>
            <a:off x="940548" y="2036156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dedo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174;p8">
            <a:extLst>
              <a:ext uri="{FF2B5EF4-FFF2-40B4-BE49-F238E27FC236}">
                <a16:creationId xmlns:a16="http://schemas.microsoft.com/office/drawing/2014/main" id="{7A05FDB5-2469-4197-BA57-5E51B2D24E7A}"/>
              </a:ext>
            </a:extLst>
          </p:cNvPr>
          <p:cNvSpPr txBox="1"/>
          <p:nvPr/>
        </p:nvSpPr>
        <p:spPr>
          <a:xfrm>
            <a:off x="7049761" y="2036156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1DD2092A-C216-491E-B27A-30C078A9EF6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8875" y="235311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72;p8">
            <a:extLst>
              <a:ext uri="{FF2B5EF4-FFF2-40B4-BE49-F238E27FC236}">
                <a16:creationId xmlns:a16="http://schemas.microsoft.com/office/drawing/2014/main" id="{A48EDB84-1579-412E-B68D-16D64EE510A1}"/>
              </a:ext>
            </a:extLst>
          </p:cNvPr>
          <p:cNvSpPr txBox="1"/>
          <p:nvPr/>
        </p:nvSpPr>
        <p:spPr>
          <a:xfrm>
            <a:off x="940548" y="2501177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finger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308ACE65-4CCD-42D1-9F8E-93B7BAC4605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99378" y="23796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72;p8">
            <a:extLst>
              <a:ext uri="{FF2B5EF4-FFF2-40B4-BE49-F238E27FC236}">
                <a16:creationId xmlns:a16="http://schemas.microsoft.com/office/drawing/2014/main" id="{9D4D5372-9933-41C4-B0F1-D3B7EE36E67A}"/>
              </a:ext>
            </a:extLst>
          </p:cNvPr>
          <p:cNvSpPr txBox="1"/>
          <p:nvPr/>
        </p:nvSpPr>
        <p:spPr>
          <a:xfrm>
            <a:off x="7137490" y="2465617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mouth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33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4" grpId="0"/>
      <p:bldP spid="20" grpId="0"/>
      <p:bldP spid="41" grpId="0"/>
      <p:bldP spid="42" grpId="0"/>
      <p:bldP spid="43" grpId="0"/>
      <p:bldP spid="16" grpId="0"/>
      <p:bldP spid="17" grpId="0"/>
      <p:bldP spid="18" grpId="0"/>
      <p:bldP spid="19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6" name="Picture 22" descr="Feliz Cumple, Feliz Cumpleaños">
            <a:extLst>
              <a:ext uri="{FF2B5EF4-FFF2-40B4-BE49-F238E27FC236}">
                <a16:creationId xmlns:a16="http://schemas.microsoft.com/office/drawing/2014/main" id="{50381B47-02DE-D8B4-FB78-B72F0A0F4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61" y="5591753"/>
            <a:ext cx="812686" cy="162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Diario, Magazin, Leyendo, Noticias">
            <a:extLst>
              <a:ext uri="{FF2B5EF4-FFF2-40B4-BE49-F238E27FC236}">
                <a16:creationId xmlns:a16="http://schemas.microsoft.com/office/drawing/2014/main" id="{EA0236C6-E858-640D-2A3B-054547F6D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52" y="4778644"/>
            <a:ext cx="1475524" cy="97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Oído, Escuchar, Oír, Chisme, Sonido">
            <a:extLst>
              <a:ext uri="{FF2B5EF4-FFF2-40B4-BE49-F238E27FC236}">
                <a16:creationId xmlns:a16="http://schemas.microsoft.com/office/drawing/2014/main" id="{2D94BB49-743E-495C-91C3-AC0B2D82C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488" y="2791240"/>
            <a:ext cx="594026" cy="9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ochila, Mochilero, Senderismo, Llevar">
            <a:extLst>
              <a:ext uri="{FF2B5EF4-FFF2-40B4-BE49-F238E27FC236}">
                <a16:creationId xmlns:a16="http://schemas.microsoft.com/office/drawing/2014/main" id="{658AFBEC-32E6-B3A2-558A-EC8AED574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388" y="2636934"/>
            <a:ext cx="1179616" cy="141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DE4021-AC0B-40F7-BB5A-CA3BDA06CC4B}"/>
              </a:ext>
            </a:extLst>
          </p:cNvPr>
          <p:cNvSpPr txBox="1"/>
          <p:nvPr/>
        </p:nvSpPr>
        <p:spPr>
          <a:xfrm>
            <a:off x="117092" y="1326255"/>
            <a:ext cx="8292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he planning to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draw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one or more than one?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0749" y="729523"/>
            <a:ext cx="2237996" cy="582075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sym typeface="Century Gothic"/>
              </a:rPr>
              <a:t>leer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23" name="TextBox 22">
            <a:hlinkClick r:id="" action="ppaction://noaction">
              <a:snd r:embed="rId13" name="s6_1.wav"/>
            </a:hlinkClick>
            <a:extLst>
              <a:ext uri="{FF2B5EF4-FFF2-40B4-BE49-F238E27FC236}">
                <a16:creationId xmlns:a16="http://schemas.microsoft.com/office/drawing/2014/main" id="{7EB44A2E-043D-414F-886A-053870B4BB4B}"/>
              </a:ext>
            </a:extLst>
          </p:cNvPr>
          <p:cNvSpPr txBox="1"/>
          <p:nvPr/>
        </p:nvSpPr>
        <p:spPr>
          <a:xfrm>
            <a:off x="157278" y="114072"/>
            <a:ext cx="9509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monstruo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Quique.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E0E1C4-9640-4D9A-A10B-3199304536E5}"/>
              </a:ext>
            </a:extLst>
          </p:cNvPr>
          <p:cNvGrpSpPr/>
          <p:nvPr/>
        </p:nvGrpSpPr>
        <p:grpSpPr>
          <a:xfrm rot="10800000" flipH="1" flipV="1">
            <a:off x="718236" y="1808908"/>
            <a:ext cx="4492458" cy="5322513"/>
            <a:chOff x="675940" y="1375861"/>
            <a:chExt cx="4162841" cy="5371442"/>
          </a:xfrm>
        </p:grpSpPr>
        <p:pic>
          <p:nvPicPr>
            <p:cNvPr id="3074" name="Picture 2" descr="Rectángulo, Lista, Líneas, Lista De Compras, Caja">
              <a:extLst>
                <a:ext uri="{FF2B5EF4-FFF2-40B4-BE49-F238E27FC236}">
                  <a16:creationId xmlns:a16="http://schemas.microsoft.com/office/drawing/2014/main" id="{1EF720E1-09AE-43E3-AEAA-10A059C9A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940" y="1375861"/>
              <a:ext cx="4162841" cy="2775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Rectángulo, Lista, Líneas, Lista De Compras, Caja">
              <a:extLst>
                <a:ext uri="{FF2B5EF4-FFF2-40B4-BE49-F238E27FC236}">
                  <a16:creationId xmlns:a16="http://schemas.microsoft.com/office/drawing/2014/main" id="{97CFBC0E-6EF5-43DD-9CF4-6B2D87E64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68" y="3991428"/>
              <a:ext cx="4133813" cy="275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9667FA7-E3CC-4143-A90B-C2FFEEFCDC09}"/>
              </a:ext>
            </a:extLst>
          </p:cNvPr>
          <p:cNvSpPr txBox="1"/>
          <p:nvPr/>
        </p:nvSpPr>
        <p:spPr>
          <a:xfrm>
            <a:off x="899887" y="1902269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ojos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872D26-AAD0-4892-94C6-4B99BBC08C25}"/>
              </a:ext>
            </a:extLst>
          </p:cNvPr>
          <p:cNvSpPr txBox="1"/>
          <p:nvPr/>
        </p:nvSpPr>
        <p:spPr>
          <a:xfrm>
            <a:off x="928915" y="2543920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oreja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32DEC3-C3FB-4A11-8324-243933B1802D}"/>
              </a:ext>
            </a:extLst>
          </p:cNvPr>
          <p:cNvSpPr txBox="1"/>
          <p:nvPr/>
        </p:nvSpPr>
        <p:spPr>
          <a:xfrm>
            <a:off x="928915" y="3164186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bocas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77847C-C1B5-42A8-B161-D8DF9F20B73B}"/>
              </a:ext>
            </a:extLst>
          </p:cNvPr>
          <p:cNvSpPr txBox="1"/>
          <p:nvPr/>
        </p:nvSpPr>
        <p:spPr>
          <a:xfrm>
            <a:off x="928915" y="3830203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pies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0A2CC6-4981-4897-9897-00385D9A514E}"/>
              </a:ext>
            </a:extLst>
          </p:cNvPr>
          <p:cNvSpPr txBox="1"/>
          <p:nvPr/>
        </p:nvSpPr>
        <p:spPr>
          <a:xfrm>
            <a:off x="899887" y="4516168"/>
            <a:ext cx="23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 mochila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3B946B-55F5-4D74-BB66-B5FA10B891BA}"/>
              </a:ext>
            </a:extLst>
          </p:cNvPr>
          <p:cNvSpPr txBox="1"/>
          <p:nvPr/>
        </p:nvSpPr>
        <p:spPr>
          <a:xfrm>
            <a:off x="943429" y="5143305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dedos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F6D68D-02F2-42D7-912B-B19AB46C664C}"/>
              </a:ext>
            </a:extLst>
          </p:cNvPr>
          <p:cNvSpPr txBox="1"/>
          <p:nvPr/>
        </p:nvSpPr>
        <p:spPr>
          <a:xfrm>
            <a:off x="928915" y="5705515"/>
            <a:ext cx="171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globo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ABA1FF-235D-4DC2-8C4C-165B346EDFFD}"/>
              </a:ext>
            </a:extLst>
          </p:cNvPr>
          <p:cNvSpPr txBox="1"/>
          <p:nvPr/>
        </p:nvSpPr>
        <p:spPr>
          <a:xfrm>
            <a:off x="928915" y="6371532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revistas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15" name="s6_5.wav"/>
            </a:hlinkClick>
            <a:extLst>
              <a:ext uri="{FF2B5EF4-FFF2-40B4-BE49-F238E27FC236}">
                <a16:creationId xmlns:a16="http://schemas.microsoft.com/office/drawing/2014/main" id="{E6E6DCC9-5D6A-4D19-B134-996EB26A9784}"/>
              </a:ext>
            </a:extLst>
          </p:cNvPr>
          <p:cNvSpPr/>
          <p:nvPr/>
        </p:nvSpPr>
        <p:spPr>
          <a:xfrm>
            <a:off x="452225" y="199819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3" name="Action Button: Blank 42">
            <a:hlinkClick r:id="" action="ppaction://noaction" highlightClick="1">
              <a:snd r:embed="rId16" name="s6_6.wav"/>
            </a:hlinkClick>
            <a:extLst>
              <a:ext uri="{FF2B5EF4-FFF2-40B4-BE49-F238E27FC236}">
                <a16:creationId xmlns:a16="http://schemas.microsoft.com/office/drawing/2014/main" id="{6C20E1BF-E58E-4AB4-800A-9FFFEF5AB691}"/>
              </a:ext>
            </a:extLst>
          </p:cNvPr>
          <p:cNvSpPr/>
          <p:nvPr/>
        </p:nvSpPr>
        <p:spPr>
          <a:xfrm>
            <a:off x="452224" y="26129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4" name="Action Button: Blank 43">
            <a:hlinkClick r:id="" action="ppaction://noaction" highlightClick="1">
              <a:snd r:embed="rId17" name="s6_7.wav"/>
            </a:hlinkClick>
            <a:extLst>
              <a:ext uri="{FF2B5EF4-FFF2-40B4-BE49-F238E27FC236}">
                <a16:creationId xmlns:a16="http://schemas.microsoft.com/office/drawing/2014/main" id="{78212C85-1E2A-4350-BD1A-ABB6C8941CF9}"/>
              </a:ext>
            </a:extLst>
          </p:cNvPr>
          <p:cNvSpPr/>
          <p:nvPr/>
        </p:nvSpPr>
        <p:spPr>
          <a:xfrm>
            <a:off x="452223" y="326306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5" name="Action Button: Blank 44">
            <a:hlinkClick r:id="" action="ppaction://noaction" highlightClick="1">
              <a:snd r:embed="rId18" name="s6_8.wav"/>
            </a:hlinkClick>
            <a:extLst>
              <a:ext uri="{FF2B5EF4-FFF2-40B4-BE49-F238E27FC236}">
                <a16:creationId xmlns:a16="http://schemas.microsoft.com/office/drawing/2014/main" id="{5A509F73-B66F-4071-B76B-883AD65D9F3F}"/>
              </a:ext>
            </a:extLst>
          </p:cNvPr>
          <p:cNvSpPr/>
          <p:nvPr/>
        </p:nvSpPr>
        <p:spPr>
          <a:xfrm>
            <a:off x="452223" y="389553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Action Button: Blank 46">
            <a:hlinkClick r:id="" action="ppaction://noaction" highlightClick="1">
              <a:snd r:embed="rId19" name="s6_9.wav"/>
            </a:hlinkClick>
            <a:extLst>
              <a:ext uri="{FF2B5EF4-FFF2-40B4-BE49-F238E27FC236}">
                <a16:creationId xmlns:a16="http://schemas.microsoft.com/office/drawing/2014/main" id="{D0502FC3-32B2-41D0-BB5A-1B6BD6F6BB23}"/>
              </a:ext>
            </a:extLst>
          </p:cNvPr>
          <p:cNvSpPr/>
          <p:nvPr/>
        </p:nvSpPr>
        <p:spPr>
          <a:xfrm>
            <a:off x="452223" y="458606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Action Button: Blank 47">
            <a:hlinkClick r:id="" action="ppaction://noaction" highlightClick="1">
              <a:snd r:embed="rId20" name="s6_10.wav"/>
            </a:hlinkClick>
            <a:extLst>
              <a:ext uri="{FF2B5EF4-FFF2-40B4-BE49-F238E27FC236}">
                <a16:creationId xmlns:a16="http://schemas.microsoft.com/office/drawing/2014/main" id="{4C0BFF53-76AC-44BE-BA57-9B1431AD686C}"/>
              </a:ext>
            </a:extLst>
          </p:cNvPr>
          <p:cNvSpPr/>
          <p:nvPr/>
        </p:nvSpPr>
        <p:spPr>
          <a:xfrm>
            <a:off x="452222" y="520401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9" name="Action Button: Blank 48">
            <a:hlinkClick r:id="" action="ppaction://noaction" highlightClick="1">
              <a:snd r:embed="rId21" name="s6_11.wav"/>
            </a:hlinkClick>
            <a:extLst>
              <a:ext uri="{FF2B5EF4-FFF2-40B4-BE49-F238E27FC236}">
                <a16:creationId xmlns:a16="http://schemas.microsoft.com/office/drawing/2014/main" id="{A2357761-1BF5-412E-B518-E87C3CB33930}"/>
              </a:ext>
            </a:extLst>
          </p:cNvPr>
          <p:cNvSpPr/>
          <p:nvPr/>
        </p:nvSpPr>
        <p:spPr>
          <a:xfrm>
            <a:off x="452221" y="58203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0" name="Action Button: Blank 49">
            <a:hlinkClick r:id="" action="ppaction://noaction" highlightClick="1">
              <a:snd r:embed="rId22" name="s6_12.wav"/>
            </a:hlinkClick>
            <a:extLst>
              <a:ext uri="{FF2B5EF4-FFF2-40B4-BE49-F238E27FC236}">
                <a16:creationId xmlns:a16="http://schemas.microsoft.com/office/drawing/2014/main" id="{C9F9E36C-B7C6-4DC0-8440-B36E50DAD004}"/>
              </a:ext>
            </a:extLst>
          </p:cNvPr>
          <p:cNvSpPr/>
          <p:nvPr/>
        </p:nvSpPr>
        <p:spPr>
          <a:xfrm>
            <a:off x="441936" y="641760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9" name="Rectangle 58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FF4988C3-41FF-486C-B422-BFAA9DEC91C4}"/>
              </a:ext>
            </a:extLst>
          </p:cNvPr>
          <p:cNvSpPr/>
          <p:nvPr/>
        </p:nvSpPr>
        <p:spPr>
          <a:xfrm>
            <a:off x="6250039" y="2802289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0" name="Rectangle 59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CA7B7E86-C87A-4A5D-B0DB-E6D08C71C3B5}"/>
              </a:ext>
            </a:extLst>
          </p:cNvPr>
          <p:cNvSpPr/>
          <p:nvPr/>
        </p:nvSpPr>
        <p:spPr>
          <a:xfrm>
            <a:off x="8759772" y="2780282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1" name="Rectangle 60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FCADA2CF-D482-4D22-A213-5A9929619E57}"/>
              </a:ext>
            </a:extLst>
          </p:cNvPr>
          <p:cNvSpPr/>
          <p:nvPr/>
        </p:nvSpPr>
        <p:spPr>
          <a:xfrm>
            <a:off x="10546048" y="3059769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2" name="Rectangle 61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0B95EDF2-958D-4D4F-8A62-6AD41F93FC05}"/>
              </a:ext>
            </a:extLst>
          </p:cNvPr>
          <p:cNvSpPr/>
          <p:nvPr/>
        </p:nvSpPr>
        <p:spPr>
          <a:xfrm>
            <a:off x="6464019" y="4743410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7" name="Rectangle 66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1198E04A-379A-4F9E-BEE2-483249079F05}"/>
              </a:ext>
            </a:extLst>
          </p:cNvPr>
          <p:cNvSpPr/>
          <p:nvPr/>
        </p:nvSpPr>
        <p:spPr>
          <a:xfrm>
            <a:off x="8757609" y="4536425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8" name="Rectangle 67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59ED3528-FF4A-4073-BF70-AEF2CFB4621B}"/>
              </a:ext>
            </a:extLst>
          </p:cNvPr>
          <p:cNvSpPr/>
          <p:nvPr/>
        </p:nvSpPr>
        <p:spPr>
          <a:xfrm>
            <a:off x="8228307" y="6260260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9" name="Rectangle 68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64FC21E0-00FA-4AE8-8AD7-1D653BA547BB}"/>
              </a:ext>
            </a:extLst>
          </p:cNvPr>
          <p:cNvSpPr/>
          <p:nvPr/>
        </p:nvSpPr>
        <p:spPr>
          <a:xfrm>
            <a:off x="9804520" y="6088810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63E689C-9598-4CA9-83D1-D6157D8F6A68}"/>
              </a:ext>
            </a:extLst>
          </p:cNvPr>
          <p:cNvSpPr txBox="1"/>
          <p:nvPr/>
        </p:nvSpPr>
        <p:spPr>
          <a:xfrm>
            <a:off x="6322025" y="2784288"/>
            <a:ext cx="54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8A1BBC-BC13-40E3-B57C-3EBEE7473C9C}"/>
              </a:ext>
            </a:extLst>
          </p:cNvPr>
          <p:cNvSpPr txBox="1"/>
          <p:nvPr/>
        </p:nvSpPr>
        <p:spPr>
          <a:xfrm>
            <a:off x="8817562" y="2763041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7FF8644-D7A8-4BDC-B463-286D0DFB45F6}"/>
              </a:ext>
            </a:extLst>
          </p:cNvPr>
          <p:cNvSpPr txBox="1"/>
          <p:nvPr/>
        </p:nvSpPr>
        <p:spPr>
          <a:xfrm>
            <a:off x="10580196" y="3031411"/>
            <a:ext cx="43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AFBF3FB-A8D5-4B68-BBA0-1E529322AD3B}"/>
              </a:ext>
            </a:extLst>
          </p:cNvPr>
          <p:cNvSpPr txBox="1"/>
          <p:nvPr/>
        </p:nvSpPr>
        <p:spPr>
          <a:xfrm>
            <a:off x="6498901" y="4739520"/>
            <a:ext cx="99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75656E0-0D9A-4C84-B078-B70A5B9C1FAC}"/>
              </a:ext>
            </a:extLst>
          </p:cNvPr>
          <p:cNvSpPr txBox="1"/>
          <p:nvPr/>
        </p:nvSpPr>
        <p:spPr>
          <a:xfrm>
            <a:off x="8825768" y="4527411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322AF6E-879F-4FF3-92CB-C83044262015}"/>
              </a:ext>
            </a:extLst>
          </p:cNvPr>
          <p:cNvSpPr txBox="1"/>
          <p:nvPr/>
        </p:nvSpPr>
        <p:spPr>
          <a:xfrm>
            <a:off x="8277025" y="626808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0EBC33-E78D-40B8-B372-BB3CBE16667A}"/>
              </a:ext>
            </a:extLst>
          </p:cNvPr>
          <p:cNvSpPr txBox="1"/>
          <p:nvPr/>
        </p:nvSpPr>
        <p:spPr>
          <a:xfrm>
            <a:off x="9835148" y="6045893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8" name="Rectangle 87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8DAFB96A-4A80-4479-A54D-593F4983E8A7}"/>
              </a:ext>
            </a:extLst>
          </p:cNvPr>
          <p:cNvSpPr/>
          <p:nvPr/>
        </p:nvSpPr>
        <p:spPr>
          <a:xfrm>
            <a:off x="6372169" y="6123585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992ECE3-6F6E-461E-A138-8FAC64789A2C}"/>
              </a:ext>
            </a:extLst>
          </p:cNvPr>
          <p:cNvSpPr txBox="1"/>
          <p:nvPr/>
        </p:nvSpPr>
        <p:spPr>
          <a:xfrm>
            <a:off x="6390208" y="611894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3" name="TextBox 92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9FFF7552-A801-4DBE-A84B-E7719825A865}"/>
              </a:ext>
            </a:extLst>
          </p:cNvPr>
          <p:cNvSpPr txBox="1"/>
          <p:nvPr/>
        </p:nvSpPr>
        <p:spPr>
          <a:xfrm>
            <a:off x="4010022" y="1985682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BBAFB648-D6D5-4A84-8DB7-730D0F34418C}"/>
              </a:ext>
            </a:extLst>
          </p:cNvPr>
          <p:cNvSpPr txBox="1"/>
          <p:nvPr/>
        </p:nvSpPr>
        <p:spPr>
          <a:xfrm>
            <a:off x="4005450" y="2632615"/>
            <a:ext cx="27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B0C64FED-EC30-452A-90AB-24843FADDA2A}"/>
              </a:ext>
            </a:extLst>
          </p:cNvPr>
          <p:cNvSpPr txBox="1"/>
          <p:nvPr/>
        </p:nvSpPr>
        <p:spPr>
          <a:xfrm>
            <a:off x="4020715" y="3242438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TextBox 95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E8793CC2-47EB-4457-B5C6-59782856E86E}"/>
              </a:ext>
            </a:extLst>
          </p:cNvPr>
          <p:cNvSpPr txBox="1"/>
          <p:nvPr/>
        </p:nvSpPr>
        <p:spPr>
          <a:xfrm>
            <a:off x="4035407" y="3879961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TextBox 96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90489A44-C751-455F-B28C-171456A804CB}"/>
              </a:ext>
            </a:extLst>
          </p:cNvPr>
          <p:cNvSpPr txBox="1"/>
          <p:nvPr/>
        </p:nvSpPr>
        <p:spPr>
          <a:xfrm>
            <a:off x="4057171" y="4569158"/>
            <a:ext cx="27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TextBox 97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A5AB397A-56F1-4D1A-A928-42D0E04C6AE0}"/>
              </a:ext>
            </a:extLst>
          </p:cNvPr>
          <p:cNvSpPr txBox="1"/>
          <p:nvPr/>
        </p:nvSpPr>
        <p:spPr>
          <a:xfrm>
            <a:off x="4063996" y="5200845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59F998FF-C7F4-403D-B9AB-8639345AA86D}"/>
              </a:ext>
            </a:extLst>
          </p:cNvPr>
          <p:cNvSpPr txBox="1"/>
          <p:nvPr/>
        </p:nvSpPr>
        <p:spPr>
          <a:xfrm>
            <a:off x="4078688" y="5807474"/>
            <a:ext cx="27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TextBox 99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8FC82621-52F6-472B-A25A-C3AC60BB444B}"/>
              </a:ext>
            </a:extLst>
          </p:cNvPr>
          <p:cNvSpPr txBox="1"/>
          <p:nvPr/>
        </p:nvSpPr>
        <p:spPr>
          <a:xfrm>
            <a:off x="4013858" y="6442311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D3E9AD2-1055-46C2-A057-52B7F586A75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21030" y="1835922"/>
            <a:ext cx="625900" cy="62184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CB9772D-CD2F-4D66-B51C-BD1529D471D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361505" y="2470465"/>
            <a:ext cx="625900" cy="621846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FBE4BDFA-A86F-48F6-8540-BB7FFA51E3B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52471" y="3126590"/>
            <a:ext cx="625900" cy="62184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2FE3425-BBE3-4316-B2FB-1AAAFC7F462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03646" y="3676929"/>
            <a:ext cx="742388" cy="73757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BD63ECC-3308-47F6-8311-2151434003A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17163" y="4438536"/>
            <a:ext cx="625900" cy="621846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38A2C62-5DB7-450F-ABB8-17843874BBF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35954" y="5075771"/>
            <a:ext cx="625900" cy="62184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C0D9364C-6402-43D2-908A-E0389466824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88291" y="5647786"/>
            <a:ext cx="625900" cy="62184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A8ED7E2C-7FF5-4A9E-97EC-EFCC1FA414B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18192" y="6303218"/>
            <a:ext cx="625900" cy="621846"/>
          </a:xfrm>
          <a:prstGeom prst="rect">
            <a:avLst/>
          </a:prstGeom>
        </p:spPr>
      </p:pic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931A120-7F6A-4D8D-7F65-DC29FB5EC5D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81642" y="4232150"/>
            <a:ext cx="1625802" cy="2641929"/>
          </a:xfrm>
          <a:prstGeom prst="rect">
            <a:avLst/>
          </a:prstGeom>
        </p:spPr>
      </p:pic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C4BD5EBE-71C1-6078-14FB-EB30C99FEC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5254" y="620931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DE17CAC-F7D2-0C14-D859-4A386070010F}"/>
              </a:ext>
            </a:extLst>
          </p:cNvPr>
          <p:cNvSpPr/>
          <p:nvPr/>
        </p:nvSpPr>
        <p:spPr>
          <a:xfrm>
            <a:off x="1103244" y="758622"/>
            <a:ext cx="4992756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dibuja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monstruos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73558E-F812-3F57-0DAD-AA011D4D72B9}"/>
              </a:ext>
            </a:extLst>
          </p:cNvPr>
          <p:cNvSpPr txBox="1"/>
          <p:nvPr/>
        </p:nvSpPr>
        <p:spPr>
          <a:xfrm>
            <a:off x="7528320" y="215342"/>
            <a:ext cx="3675302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dibujar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 draw, drawing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C906D1-BEAF-19E3-C32A-F101B0AB3DA8}"/>
              </a:ext>
            </a:extLst>
          </p:cNvPr>
          <p:cNvSpPr/>
          <p:nvPr/>
        </p:nvSpPr>
        <p:spPr>
          <a:xfrm>
            <a:off x="4608961" y="1463946"/>
            <a:ext cx="3204777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 📝.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26117AC-B71D-6288-D0F4-3C96867D1D97}"/>
              </a:ext>
            </a:extLst>
          </p:cNvPr>
          <p:cNvSpPr/>
          <p:nvPr/>
        </p:nvSpPr>
        <p:spPr>
          <a:xfrm>
            <a:off x="4629664" y="1441610"/>
            <a:ext cx="4196104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[B]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📝</a:t>
            </a:r>
          </a:p>
        </p:txBody>
      </p:sp>
      <p:pic>
        <p:nvPicPr>
          <p:cNvPr id="6154" name="Picture 10" descr="Boca, Símbolo, Icono, Dental, Dibujo">
            <a:extLst>
              <a:ext uri="{FF2B5EF4-FFF2-40B4-BE49-F238E27FC236}">
                <a16:creationId xmlns:a16="http://schemas.microsoft.com/office/drawing/2014/main" id="{76A031EB-1EAD-2BEE-1601-3BBD04E7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59" y="2366431"/>
            <a:ext cx="845438" cy="11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oca, Labios, Hablar, Decir, Palabras">
            <a:extLst>
              <a:ext uri="{FF2B5EF4-FFF2-40B4-BE49-F238E27FC236}">
                <a16:creationId xmlns:a16="http://schemas.microsoft.com/office/drawing/2014/main" id="{7FCD65CF-730C-A63E-DFB5-3ABAD41B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686" y="3045579"/>
            <a:ext cx="1769800" cy="132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Dedo Índice, Puntero, Hacer Clic, Mano">
            <a:extLst>
              <a:ext uri="{FF2B5EF4-FFF2-40B4-BE49-F238E27FC236}">
                <a16:creationId xmlns:a16="http://schemas.microsoft.com/office/drawing/2014/main" id="{F56E8280-837E-4E06-5238-F3F48CD2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190" y="5822600"/>
            <a:ext cx="599332" cy="9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Ojo, Ojo De Cristal">
            <a:extLst>
              <a:ext uri="{FF2B5EF4-FFF2-40B4-BE49-F238E27FC236}">
                <a16:creationId xmlns:a16="http://schemas.microsoft.com/office/drawing/2014/main" id="{A328FCC4-A3AB-6CAB-477C-69E3F816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07" y="5461306"/>
            <a:ext cx="588031" cy="5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Ojo, Ojo De Cristal">
            <a:extLst>
              <a:ext uri="{FF2B5EF4-FFF2-40B4-BE49-F238E27FC236}">
                <a16:creationId xmlns:a16="http://schemas.microsoft.com/office/drawing/2014/main" id="{13C2FA6B-EDB9-810F-D107-F5C92F1F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576" y="5511418"/>
            <a:ext cx="588031" cy="5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Ojo, Ojo De Cristal">
            <a:extLst>
              <a:ext uri="{FF2B5EF4-FFF2-40B4-BE49-F238E27FC236}">
                <a16:creationId xmlns:a16="http://schemas.microsoft.com/office/drawing/2014/main" id="{C65AB8CE-0D3A-05C3-B366-0774CC507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473" y="6123585"/>
            <a:ext cx="588031" cy="5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Pies, Para Caminar, Huella, Descalzo">
            <a:extLst>
              <a:ext uri="{FF2B5EF4-FFF2-40B4-BE49-F238E27FC236}">
                <a16:creationId xmlns:a16="http://schemas.microsoft.com/office/drawing/2014/main" id="{EDC19B4C-B547-F6DA-389D-1CDBD3CF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7941" b="95294" l="9728" r="90661">
                        <a14:foregroundMark x1="45136" y1="95882" x2="45136" y2="95882"/>
                        <a14:foregroundMark x1="25681" y1="8235" x2="25681" y2="8235"/>
                        <a14:foregroundMark x1="90661" y1="43824" x2="90661" y2="43824"/>
                      </a14:backgroundRemoval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53" y="4162665"/>
            <a:ext cx="963484" cy="12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3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9" grpId="0" animBg="1"/>
      <p:bldP spid="60" grpId="0" animBg="1"/>
      <p:bldP spid="61" grpId="0" animBg="1"/>
      <p:bldP spid="62" grpId="0" animBg="1"/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74" grpId="0"/>
      <p:bldP spid="75" grpId="0"/>
      <p:bldP spid="76" grpId="0"/>
      <p:bldP spid="88" grpId="0" animBg="1"/>
      <p:bldP spid="89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7" grpId="0" animBg="1"/>
      <p:bldP spid="11" grpId="0" animBg="1"/>
      <p:bldP spid="11" grpId="1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78290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hlinkClick r:id="" action="ppaction://noaction">
              <a:snd r:embed="rId7" name="s8_1.wav"/>
            </a:hlinkClick>
            <a:extLst>
              <a:ext uri="{FF2B5EF4-FFF2-40B4-BE49-F238E27FC236}">
                <a16:creationId xmlns:a16="http://schemas.microsoft.com/office/drawing/2014/main" id="{9B9CC56A-5FD9-45FF-9854-F30D2E782177}"/>
              </a:ext>
            </a:extLst>
          </p:cNvPr>
          <p:cNvSpPr txBox="1"/>
          <p:nvPr/>
        </p:nvSpPr>
        <p:spPr>
          <a:xfrm>
            <a:off x="180896" y="84085"/>
            <a:ext cx="1120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otro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sueño*.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5" name="Picture 2" descr="Rectángulo, Lista, Líneas, Lista De Compras, Caja">
            <a:extLst>
              <a:ext uri="{FF2B5EF4-FFF2-40B4-BE49-F238E27FC236}">
                <a16:creationId xmlns:a16="http://schemas.microsoft.com/office/drawing/2014/main" id="{594FF051-9DB0-49F4-A446-4BDB56F43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54"/>
          <a:stretch/>
        </p:blipFill>
        <p:spPr bwMode="auto">
          <a:xfrm rot="10800000" flipH="1" flipV="1">
            <a:off x="5692990" y="1739616"/>
            <a:ext cx="2622622" cy="27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Rectángulo, Lista, Líneas, Lista De Compras, Caja">
            <a:extLst>
              <a:ext uri="{FF2B5EF4-FFF2-40B4-BE49-F238E27FC236}">
                <a16:creationId xmlns:a16="http://schemas.microsoft.com/office/drawing/2014/main" id="{206563C3-9E3B-4682-8677-1D688641F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77"/>
          <a:stretch/>
        </p:blipFill>
        <p:spPr bwMode="auto">
          <a:xfrm rot="10800000" flipH="1" flipV="1">
            <a:off x="5723172" y="4331358"/>
            <a:ext cx="2695303" cy="273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0024D49B-FC74-43C5-91EC-D391C077BCC3}"/>
              </a:ext>
            </a:extLst>
          </p:cNvPr>
          <p:cNvSpPr txBox="1"/>
          <p:nvPr/>
        </p:nvSpPr>
        <p:spPr>
          <a:xfrm>
            <a:off x="5964144" y="1832977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mensajes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FE4E532-B342-446C-B217-557599E443A8}"/>
              </a:ext>
            </a:extLst>
          </p:cNvPr>
          <p:cNvSpPr txBox="1"/>
          <p:nvPr/>
        </p:nvSpPr>
        <p:spPr>
          <a:xfrm>
            <a:off x="5993172" y="2474628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madres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2D89E34-D49A-4CE8-BBC5-2E0A190B0E29}"/>
              </a:ext>
            </a:extLst>
          </p:cNvPr>
          <p:cNvSpPr txBox="1"/>
          <p:nvPr/>
        </p:nvSpPr>
        <p:spPr>
          <a:xfrm>
            <a:off x="5993172" y="3094894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bicicletas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A7947E9-93DB-40BA-8675-BB60A6966D14}"/>
              </a:ext>
            </a:extLst>
          </p:cNvPr>
          <p:cNvSpPr txBox="1"/>
          <p:nvPr/>
        </p:nvSpPr>
        <p:spPr>
          <a:xfrm>
            <a:off x="6022200" y="3760911"/>
            <a:ext cx="1515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cabezas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E9B35BE-5394-44B8-BEA1-CE1803F21694}"/>
              </a:ext>
            </a:extLst>
          </p:cNvPr>
          <p:cNvSpPr txBox="1"/>
          <p:nvPr/>
        </p:nvSpPr>
        <p:spPr>
          <a:xfrm>
            <a:off x="5964144" y="4446876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pies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A37F7DD-D011-4D87-8B88-F4F85E94DA2C}"/>
              </a:ext>
            </a:extLst>
          </p:cNvPr>
          <p:cNvSpPr txBox="1"/>
          <p:nvPr/>
        </p:nvSpPr>
        <p:spPr>
          <a:xfrm>
            <a:off x="6007686" y="5074013"/>
            <a:ext cx="189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bocadillos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C0B0D1E-B5CC-44ED-92DB-3B4E918B5CDF}"/>
              </a:ext>
            </a:extLst>
          </p:cNvPr>
          <p:cNvSpPr txBox="1"/>
          <p:nvPr/>
        </p:nvSpPr>
        <p:spPr>
          <a:xfrm>
            <a:off x="5993172" y="5636223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dedos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C61FCD6-9B10-45A8-9011-40A09010EA40}"/>
              </a:ext>
            </a:extLst>
          </p:cNvPr>
          <p:cNvSpPr txBox="1"/>
          <p:nvPr/>
        </p:nvSpPr>
        <p:spPr>
          <a:xfrm>
            <a:off x="5993172" y="6302240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bocas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125" name="Action Button: Blank 124">
            <a:hlinkClick r:id="" action="ppaction://noaction" highlightClick="1">
              <a:snd r:embed="rId9" name="s8_5 beeped.wav"/>
            </a:hlinkClick>
            <a:extLst>
              <a:ext uri="{FF2B5EF4-FFF2-40B4-BE49-F238E27FC236}">
                <a16:creationId xmlns:a16="http://schemas.microsoft.com/office/drawing/2014/main" id="{E33280AB-848C-4F9C-8301-F5917C6EDD78}"/>
              </a:ext>
            </a:extLst>
          </p:cNvPr>
          <p:cNvSpPr/>
          <p:nvPr/>
        </p:nvSpPr>
        <p:spPr>
          <a:xfrm>
            <a:off x="337925" y="200532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6" name="Action Button: Blank 125">
            <a:hlinkClick r:id="" action="ppaction://noaction" highlightClick="1">
              <a:snd r:embed="rId10" name="s8_6 beeped.wav"/>
            </a:hlinkClick>
            <a:extLst>
              <a:ext uri="{FF2B5EF4-FFF2-40B4-BE49-F238E27FC236}">
                <a16:creationId xmlns:a16="http://schemas.microsoft.com/office/drawing/2014/main" id="{61F2B63A-D328-4D9D-9C51-9F24CA817F70}"/>
              </a:ext>
            </a:extLst>
          </p:cNvPr>
          <p:cNvSpPr/>
          <p:nvPr/>
        </p:nvSpPr>
        <p:spPr>
          <a:xfrm>
            <a:off x="337924" y="262005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7" name="Action Button: Blank 126">
            <a:hlinkClick r:id="" action="ppaction://noaction" highlightClick="1">
              <a:snd r:embed="rId11" name="s8_7 beeped.wav"/>
            </a:hlinkClick>
            <a:extLst>
              <a:ext uri="{FF2B5EF4-FFF2-40B4-BE49-F238E27FC236}">
                <a16:creationId xmlns:a16="http://schemas.microsoft.com/office/drawing/2014/main" id="{5981EB8D-D8DC-42CB-AEBA-848E0C4C580F}"/>
              </a:ext>
            </a:extLst>
          </p:cNvPr>
          <p:cNvSpPr/>
          <p:nvPr/>
        </p:nvSpPr>
        <p:spPr>
          <a:xfrm>
            <a:off x="337923" y="327019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8" name="Action Button: Blank 127">
            <a:hlinkClick r:id="" action="ppaction://noaction" highlightClick="1">
              <a:snd r:embed="rId12" name="s8_8 beeped.wav"/>
            </a:hlinkClick>
            <a:extLst>
              <a:ext uri="{FF2B5EF4-FFF2-40B4-BE49-F238E27FC236}">
                <a16:creationId xmlns:a16="http://schemas.microsoft.com/office/drawing/2014/main" id="{D2FAE239-9534-4D48-AE9C-930CBF26BC1A}"/>
              </a:ext>
            </a:extLst>
          </p:cNvPr>
          <p:cNvSpPr/>
          <p:nvPr/>
        </p:nvSpPr>
        <p:spPr>
          <a:xfrm>
            <a:off x="337923" y="384551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9" name="Action Button: Blank 128">
            <a:hlinkClick r:id="" action="ppaction://noaction" highlightClick="1">
              <a:snd r:embed="rId13" name="s8_9 beeped.wav"/>
            </a:hlinkClick>
            <a:extLst>
              <a:ext uri="{FF2B5EF4-FFF2-40B4-BE49-F238E27FC236}">
                <a16:creationId xmlns:a16="http://schemas.microsoft.com/office/drawing/2014/main" id="{2D65F3E3-4F16-4C3A-A6E6-1DF94F6768D6}"/>
              </a:ext>
            </a:extLst>
          </p:cNvPr>
          <p:cNvSpPr/>
          <p:nvPr/>
        </p:nvSpPr>
        <p:spPr>
          <a:xfrm>
            <a:off x="337923" y="447888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0" name="Action Button: Blank 129">
            <a:hlinkClick r:id="" action="ppaction://noaction" highlightClick="1">
              <a:snd r:embed="rId14" name="s8_10 beeped (online-audio-converter.com).wav"/>
            </a:hlinkClick>
            <a:extLst>
              <a:ext uri="{FF2B5EF4-FFF2-40B4-BE49-F238E27FC236}">
                <a16:creationId xmlns:a16="http://schemas.microsoft.com/office/drawing/2014/main" id="{71429423-BA2C-4C68-8A9B-012CCFF4B3EF}"/>
              </a:ext>
            </a:extLst>
          </p:cNvPr>
          <p:cNvSpPr/>
          <p:nvPr/>
        </p:nvSpPr>
        <p:spPr>
          <a:xfrm>
            <a:off x="337922" y="509684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31" name="Action Button: Blank 130">
            <a:hlinkClick r:id="" action="ppaction://noaction" highlightClick="1">
              <a:snd r:embed="rId15" name="s8_11 beeped.wav"/>
            </a:hlinkClick>
            <a:extLst>
              <a:ext uri="{FF2B5EF4-FFF2-40B4-BE49-F238E27FC236}">
                <a16:creationId xmlns:a16="http://schemas.microsoft.com/office/drawing/2014/main" id="{62C2639C-BC94-4A17-9164-0ED3869D6373}"/>
              </a:ext>
            </a:extLst>
          </p:cNvPr>
          <p:cNvSpPr/>
          <p:nvPr/>
        </p:nvSpPr>
        <p:spPr>
          <a:xfrm>
            <a:off x="337921" y="567505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32" name="Action Button: Blank 131">
            <a:hlinkClick r:id="" action="ppaction://noaction" highlightClick="1">
              <a:snd r:embed="rId16" name="s8_12 beeped.wav"/>
            </a:hlinkClick>
            <a:extLst>
              <a:ext uri="{FF2B5EF4-FFF2-40B4-BE49-F238E27FC236}">
                <a16:creationId xmlns:a16="http://schemas.microsoft.com/office/drawing/2014/main" id="{0C10EA73-CE5F-4B41-85A4-EB6A1B974ED6}"/>
              </a:ext>
            </a:extLst>
          </p:cNvPr>
          <p:cNvSpPr/>
          <p:nvPr/>
        </p:nvSpPr>
        <p:spPr>
          <a:xfrm>
            <a:off x="327636" y="627232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156" name="Picture 2" descr="Rectángulo, Lista, Líneas, Lista De Compras, Caja">
            <a:extLst>
              <a:ext uri="{FF2B5EF4-FFF2-40B4-BE49-F238E27FC236}">
                <a16:creationId xmlns:a16="http://schemas.microsoft.com/office/drawing/2014/main" id="{2DE183FD-D2AB-4C98-9BAF-6DE998514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61"/>
          <a:stretch/>
        </p:blipFill>
        <p:spPr bwMode="auto">
          <a:xfrm rot="10800000" flipH="1" flipV="1">
            <a:off x="9665702" y="1766689"/>
            <a:ext cx="2421639" cy="27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Rectángulo, Lista, Líneas, Lista De Compras, Caja">
            <a:extLst>
              <a:ext uri="{FF2B5EF4-FFF2-40B4-BE49-F238E27FC236}">
                <a16:creationId xmlns:a16="http://schemas.microsoft.com/office/drawing/2014/main" id="{ADA38125-F393-4749-A7E5-D8500AD0E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83"/>
          <a:stretch/>
        </p:blipFill>
        <p:spPr bwMode="auto">
          <a:xfrm rot="10800000" flipH="1" flipV="1">
            <a:off x="9697029" y="4358431"/>
            <a:ext cx="2396966" cy="273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22430128-A305-49F8-A43B-265FAFF95DCB}"/>
              </a:ext>
            </a:extLst>
          </p:cNvPr>
          <p:cNvSpPr txBox="1"/>
          <p:nvPr/>
        </p:nvSpPr>
        <p:spPr>
          <a:xfrm>
            <a:off x="9944288" y="1884652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hermanas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81B103C-C81A-4856-B450-E587818EB3D7}"/>
              </a:ext>
            </a:extLst>
          </p:cNvPr>
          <p:cNvSpPr txBox="1"/>
          <p:nvPr/>
        </p:nvSpPr>
        <p:spPr>
          <a:xfrm>
            <a:off x="9934290" y="2531722"/>
            <a:ext cx="2074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monstruos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E1827FD-BB52-42ED-86CB-9EE959158489}"/>
              </a:ext>
            </a:extLst>
          </p:cNvPr>
          <p:cNvSpPr txBox="1"/>
          <p:nvPr/>
        </p:nvSpPr>
        <p:spPr>
          <a:xfrm>
            <a:off x="9915260" y="3162424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padres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EAD63A84-D89D-488C-9DFF-17ABDA15FB16}"/>
              </a:ext>
            </a:extLst>
          </p:cNvPr>
          <p:cNvSpPr txBox="1"/>
          <p:nvPr/>
        </p:nvSpPr>
        <p:spPr>
          <a:xfrm>
            <a:off x="9952540" y="3793126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dedos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AF0DD17-F0D8-447E-A078-3620BD0921B4}"/>
              </a:ext>
            </a:extLst>
          </p:cNvPr>
          <p:cNvSpPr txBox="1"/>
          <p:nvPr/>
        </p:nvSpPr>
        <p:spPr>
          <a:xfrm>
            <a:off x="9933510" y="442382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bocas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E486F71-873C-4793-9763-D9628AA73D5B}"/>
              </a:ext>
            </a:extLst>
          </p:cNvPr>
          <p:cNvSpPr txBox="1"/>
          <p:nvPr/>
        </p:nvSpPr>
        <p:spPr>
          <a:xfrm>
            <a:off x="9933510" y="5107631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hermanos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B81FE77-0606-4F31-A155-2EB7D3BB2BCE}"/>
              </a:ext>
            </a:extLst>
          </p:cNvPr>
          <p:cNvSpPr txBox="1"/>
          <p:nvPr/>
        </p:nvSpPr>
        <p:spPr>
          <a:xfrm>
            <a:off x="9914480" y="5738333"/>
            <a:ext cx="1733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mochilas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99D1E85D-B7BA-46F7-BA3F-8E358B8B9410}"/>
              </a:ext>
            </a:extLst>
          </p:cNvPr>
          <p:cNvSpPr txBox="1"/>
          <p:nvPr/>
        </p:nvSpPr>
        <p:spPr>
          <a:xfrm>
            <a:off x="9982420" y="6368049"/>
            <a:ext cx="1234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orejas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graphicFrame>
        <p:nvGraphicFramePr>
          <p:cNvPr id="167" name="Table 166">
            <a:extLst>
              <a:ext uri="{FF2B5EF4-FFF2-40B4-BE49-F238E27FC236}">
                <a16:creationId xmlns:a16="http://schemas.microsoft.com/office/drawing/2014/main" id="{AA82037F-8990-45DA-8177-770CEF40E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435506"/>
              </p:ext>
            </p:extLst>
          </p:nvPr>
        </p:nvGraphicFramePr>
        <p:xfrm>
          <a:off x="984436" y="1534396"/>
          <a:ext cx="3137655" cy="5235960"/>
        </p:xfrm>
        <a:graphic>
          <a:graphicData uri="http://schemas.openxmlformats.org/drawingml/2006/table">
            <a:tbl>
              <a:tblPr firstRow="1" bandRow="1"/>
              <a:tblGrid>
                <a:gridCol w="1470775">
                  <a:extLst>
                    <a:ext uri="{9D8B030D-6E8A-4147-A177-3AD203B41FA5}">
                      <a16:colId xmlns:a16="http://schemas.microsoft.com/office/drawing/2014/main" val="735433919"/>
                    </a:ext>
                  </a:extLst>
                </a:gridCol>
                <a:gridCol w="1666880">
                  <a:extLst>
                    <a:ext uri="{9D8B030D-6E8A-4147-A177-3AD203B41FA5}">
                      <a16:colId xmlns:a16="http://schemas.microsoft.com/office/drawing/2014/main" val="2236691562"/>
                    </a:ext>
                  </a:extLst>
                </a:gridCol>
              </a:tblGrid>
              <a:tr h="2207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869027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047410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203519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509886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083895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964868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007321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873048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852702"/>
                  </a:ext>
                </a:extLst>
              </a:tr>
            </a:tbl>
          </a:graphicData>
        </a:graphic>
      </p:graphicFrame>
      <p:pic>
        <p:nvPicPr>
          <p:cNvPr id="168" name="Picture 167">
            <a:extLst>
              <a:ext uri="{FF2B5EF4-FFF2-40B4-BE49-F238E27FC236}">
                <a16:creationId xmlns:a16="http://schemas.microsoft.com/office/drawing/2014/main" id="{6D6684CF-592A-42B9-8C97-BDA342399D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23" y="1994920"/>
            <a:ext cx="449001" cy="467709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EB14EE0-4E26-4E2A-98FE-9C68D66A9B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548" y="2617472"/>
            <a:ext cx="449001" cy="467709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06A6E9A1-E4C2-4390-895D-F3DEB204C7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49" y="3197057"/>
            <a:ext cx="449001" cy="467709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C7EC04A7-CF31-4B05-950F-C54A064C9E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27" y="3788191"/>
            <a:ext cx="449001" cy="467709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7B9162B6-81FC-477D-83D7-5AABD248137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33" y="4358002"/>
            <a:ext cx="449001" cy="467709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3A595BA7-9D14-4106-BEAE-919C1450CFE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93" y="5068943"/>
            <a:ext cx="449001" cy="467709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058FD622-CA61-478F-9581-F7D40470E69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92" y="5621632"/>
            <a:ext cx="449001" cy="467709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C2B20539-4618-494E-88B2-81EC0B63607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60" y="6216863"/>
            <a:ext cx="449001" cy="467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DD938-1717-4AFC-A04E-178078682010}"/>
              </a:ext>
            </a:extLst>
          </p:cNvPr>
          <p:cNvSpPr txBox="1"/>
          <p:nvPr/>
        </p:nvSpPr>
        <p:spPr>
          <a:xfrm>
            <a:off x="6983052" y="131282"/>
            <a:ext cx="3589225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otro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another (m., sing.)(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dream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A12A79B4-18A4-2234-E4F5-1D4C0AC9B2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0" y="652692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AA36C94-52E4-6C52-CE93-D5F1A04CBCF4}"/>
              </a:ext>
            </a:extLst>
          </p:cNvPr>
          <p:cNvSpPr/>
          <p:nvPr/>
        </p:nvSpPr>
        <p:spPr>
          <a:xfrm>
            <a:off x="1096486" y="729263"/>
            <a:ext cx="3483382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marca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✅.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97844-601D-FCA0-9385-EC2528E03313}"/>
              </a:ext>
            </a:extLst>
          </p:cNvPr>
          <p:cNvGrpSpPr/>
          <p:nvPr/>
        </p:nvGrpSpPr>
        <p:grpSpPr>
          <a:xfrm>
            <a:off x="9023620" y="1713632"/>
            <a:ext cx="883984" cy="5302431"/>
            <a:chOff x="8460328" y="1730380"/>
            <a:chExt cx="883984" cy="5302431"/>
          </a:xfrm>
        </p:grpSpPr>
        <p:pic>
          <p:nvPicPr>
            <p:cNvPr id="8" name="Picture 2" descr="Rectángulo, Lista, Líneas, Lista De Compras, Caja">
              <a:extLst>
                <a:ext uri="{FF2B5EF4-FFF2-40B4-BE49-F238E27FC236}">
                  <a16:creationId xmlns:a16="http://schemas.microsoft.com/office/drawing/2014/main" id="{100D6B29-F072-329B-1A98-112A6BC89C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6" t="-263" r="13730"/>
            <a:stretch/>
          </p:blipFill>
          <p:spPr bwMode="auto">
            <a:xfrm rot="10800000" flipH="1" flipV="1">
              <a:off x="8461261" y="1730380"/>
              <a:ext cx="883051" cy="27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Rectángulo, Lista, Líneas, Lista De Compras, Caja">
              <a:extLst>
                <a:ext uri="{FF2B5EF4-FFF2-40B4-BE49-F238E27FC236}">
                  <a16:creationId xmlns:a16="http://schemas.microsoft.com/office/drawing/2014/main" id="{345336E4-B69C-296C-B28D-AA0351B1E5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6" t="-263" r="13730"/>
            <a:stretch/>
          </p:blipFill>
          <p:spPr bwMode="auto">
            <a:xfrm rot="10800000" flipH="1" flipV="1">
              <a:off x="8460328" y="4275636"/>
              <a:ext cx="883051" cy="27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4997604E-5845-4D06-854D-8D68F12618C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825" y="2601006"/>
            <a:ext cx="333097" cy="346976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F4C8EAD-5FFF-093D-383B-647CFC9AF832}"/>
              </a:ext>
            </a:extLst>
          </p:cNvPr>
          <p:cNvSpPr/>
          <p:nvPr/>
        </p:nvSpPr>
        <p:spPr>
          <a:xfrm>
            <a:off x="1063533" y="783140"/>
            <a:ext cx="3980253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Ahora  lee.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56444A4-1F3A-1FC2-1E2E-A988F2044844}"/>
              </a:ext>
            </a:extLst>
          </p:cNvPr>
          <p:cNvSpPr/>
          <p:nvPr/>
        </p:nvSpPr>
        <p:spPr>
          <a:xfrm>
            <a:off x="5188673" y="1015325"/>
            <a:ext cx="3847933" cy="588031"/>
          </a:xfrm>
          <a:prstGeom prst="wedgeRoundRectCallout">
            <a:avLst>
              <a:gd name="adj1" fmla="val -59640"/>
              <a:gd name="adj2" fmla="val -5491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posible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 ✅❌</a:t>
            </a:r>
          </a:p>
        </p:txBody>
      </p:sp>
      <p:sp>
        <p:nvSpPr>
          <p:cNvPr id="6" name="Action Button: Blank 5">
            <a:hlinkClick r:id="" action="ppaction://noaction" highlightClick="1">
              <a:snd r:embed="rId20" name="s8_5.wav"/>
            </a:hlinkClick>
            <a:extLst>
              <a:ext uri="{FF2B5EF4-FFF2-40B4-BE49-F238E27FC236}">
                <a16:creationId xmlns:a16="http://schemas.microsoft.com/office/drawing/2014/main" id="{68D8005D-9B08-386F-8C6B-BA34961334F1}"/>
              </a:ext>
            </a:extLst>
          </p:cNvPr>
          <p:cNvSpPr/>
          <p:nvPr/>
        </p:nvSpPr>
        <p:spPr>
          <a:xfrm>
            <a:off x="4347116" y="1932604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21" name="s8_6.wav"/>
            </a:hlinkClick>
            <a:extLst>
              <a:ext uri="{FF2B5EF4-FFF2-40B4-BE49-F238E27FC236}">
                <a16:creationId xmlns:a16="http://schemas.microsoft.com/office/drawing/2014/main" id="{A64B8B66-86DA-CCB1-DCF0-BCFAB3126A86}"/>
              </a:ext>
            </a:extLst>
          </p:cNvPr>
          <p:cNvSpPr/>
          <p:nvPr/>
        </p:nvSpPr>
        <p:spPr>
          <a:xfrm>
            <a:off x="4347115" y="2547338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22" name="s8_7.wav"/>
            </a:hlinkClick>
            <a:extLst>
              <a:ext uri="{FF2B5EF4-FFF2-40B4-BE49-F238E27FC236}">
                <a16:creationId xmlns:a16="http://schemas.microsoft.com/office/drawing/2014/main" id="{D1FAC7AB-C6CB-288F-7CD0-65B2832C4C4C}"/>
              </a:ext>
            </a:extLst>
          </p:cNvPr>
          <p:cNvSpPr/>
          <p:nvPr/>
        </p:nvSpPr>
        <p:spPr>
          <a:xfrm>
            <a:off x="4347114" y="3197480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Action Button: Blank 15">
            <a:hlinkClick r:id="" action="ppaction://noaction" highlightClick="1">
              <a:snd r:embed="rId23" name="s8_8.wav"/>
            </a:hlinkClick>
            <a:extLst>
              <a:ext uri="{FF2B5EF4-FFF2-40B4-BE49-F238E27FC236}">
                <a16:creationId xmlns:a16="http://schemas.microsoft.com/office/drawing/2014/main" id="{22BEDF47-B254-BC67-EAA6-22ECF97EC97F}"/>
              </a:ext>
            </a:extLst>
          </p:cNvPr>
          <p:cNvSpPr/>
          <p:nvPr/>
        </p:nvSpPr>
        <p:spPr>
          <a:xfrm>
            <a:off x="4347114" y="3772797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Action Button: Blank 16">
            <a:hlinkClick r:id="" action="ppaction://noaction" highlightClick="1">
              <a:snd r:embed="rId24" name="s8_9.wav"/>
            </a:hlinkClick>
            <a:extLst>
              <a:ext uri="{FF2B5EF4-FFF2-40B4-BE49-F238E27FC236}">
                <a16:creationId xmlns:a16="http://schemas.microsoft.com/office/drawing/2014/main" id="{3E18BF68-6FBB-0BD6-167B-F3D1C6C06A95}"/>
              </a:ext>
            </a:extLst>
          </p:cNvPr>
          <p:cNvSpPr/>
          <p:nvPr/>
        </p:nvSpPr>
        <p:spPr>
          <a:xfrm>
            <a:off x="4347114" y="4406173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Action Button: Blank 17">
            <a:hlinkClick r:id="" action="ppaction://noaction" highlightClick="1">
              <a:snd r:embed="rId25" name="s8_10.wav"/>
            </a:hlinkClick>
            <a:extLst>
              <a:ext uri="{FF2B5EF4-FFF2-40B4-BE49-F238E27FC236}">
                <a16:creationId xmlns:a16="http://schemas.microsoft.com/office/drawing/2014/main" id="{3261CC17-9929-5EBD-4456-8EED78964CF7}"/>
              </a:ext>
            </a:extLst>
          </p:cNvPr>
          <p:cNvSpPr/>
          <p:nvPr/>
        </p:nvSpPr>
        <p:spPr>
          <a:xfrm>
            <a:off x="4347113" y="5024128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9" name="Action Button: Blank 18">
            <a:hlinkClick r:id="" action="ppaction://noaction" highlightClick="1">
              <a:snd r:embed="rId26" name="s8_11.wav"/>
            </a:hlinkClick>
            <a:extLst>
              <a:ext uri="{FF2B5EF4-FFF2-40B4-BE49-F238E27FC236}">
                <a16:creationId xmlns:a16="http://schemas.microsoft.com/office/drawing/2014/main" id="{549151D6-F973-CF6D-6240-FAE47AEAEDFA}"/>
              </a:ext>
            </a:extLst>
          </p:cNvPr>
          <p:cNvSpPr/>
          <p:nvPr/>
        </p:nvSpPr>
        <p:spPr>
          <a:xfrm>
            <a:off x="4347112" y="5602338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0" name="Action Button: Blank 19">
            <a:hlinkClick r:id="" action="ppaction://noaction" highlightClick="1">
              <a:snd r:embed="rId27" name="s8_12.wav"/>
            </a:hlinkClick>
            <a:extLst>
              <a:ext uri="{FF2B5EF4-FFF2-40B4-BE49-F238E27FC236}">
                <a16:creationId xmlns:a16="http://schemas.microsoft.com/office/drawing/2014/main" id="{49E21A6A-7199-CFE8-C242-E0DCBBF1189C}"/>
              </a:ext>
            </a:extLst>
          </p:cNvPr>
          <p:cNvSpPr/>
          <p:nvPr/>
        </p:nvSpPr>
        <p:spPr>
          <a:xfrm>
            <a:off x="4336827" y="6199612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E30AB8-6B5C-FB4F-BC3E-AB237CB21222}"/>
              </a:ext>
            </a:extLst>
          </p:cNvPr>
          <p:cNvGrpSpPr/>
          <p:nvPr/>
        </p:nvGrpSpPr>
        <p:grpSpPr>
          <a:xfrm>
            <a:off x="4923413" y="1643575"/>
            <a:ext cx="883984" cy="5302431"/>
            <a:chOff x="8460328" y="1730380"/>
            <a:chExt cx="883984" cy="5302431"/>
          </a:xfrm>
        </p:grpSpPr>
        <p:pic>
          <p:nvPicPr>
            <p:cNvPr id="22" name="Picture 2" descr="Rectángulo, Lista, Líneas, Lista De Compras, Caja">
              <a:extLst>
                <a:ext uri="{FF2B5EF4-FFF2-40B4-BE49-F238E27FC236}">
                  <a16:creationId xmlns:a16="http://schemas.microsoft.com/office/drawing/2014/main" id="{15F0B531-6FA4-979C-5D81-81B4A1726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6" t="-263" r="13730"/>
            <a:stretch/>
          </p:blipFill>
          <p:spPr bwMode="auto">
            <a:xfrm rot="10800000" flipH="1" flipV="1">
              <a:off x="8461261" y="1730380"/>
              <a:ext cx="883051" cy="27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Rectángulo, Lista, Líneas, Lista De Compras, Caja">
              <a:extLst>
                <a:ext uri="{FF2B5EF4-FFF2-40B4-BE49-F238E27FC236}">
                  <a16:creationId xmlns:a16="http://schemas.microsoft.com/office/drawing/2014/main" id="{96A10643-B8E9-54F1-BA14-E43F29B1D0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6" t="-263" r="13730"/>
            <a:stretch/>
          </p:blipFill>
          <p:spPr bwMode="auto">
            <a:xfrm rot="10800000" flipH="1" flipV="1">
              <a:off x="8460328" y="4275636"/>
              <a:ext cx="883051" cy="27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962CE13-B43D-9122-4ADC-2F520F5587A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70" y="1840412"/>
            <a:ext cx="333097" cy="34697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992D6DB5-E577-4276-AB7F-8BACA48C6D3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89" y="3070746"/>
            <a:ext cx="333097" cy="3469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FB1787E-6BCF-2C4B-542E-12A08F66270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893" y="3776855"/>
            <a:ext cx="333097" cy="3469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D1F7C6B-A134-D07D-29B8-AE3B9097B2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825" y="4470807"/>
            <a:ext cx="333097" cy="3469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4B877B9-FB0A-5899-A343-33825AD0B0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02" y="5057766"/>
            <a:ext cx="333097" cy="3469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B7A8FA-FCB1-E7CD-0A1C-0E1925C6A99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88" y="6277229"/>
            <a:ext cx="333097" cy="34697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0246CC7-E7AB-2BF1-50A9-383D1EA0E6D6}"/>
              </a:ext>
            </a:extLst>
          </p:cNvPr>
          <p:cNvSpPr txBox="1"/>
          <p:nvPr/>
        </p:nvSpPr>
        <p:spPr>
          <a:xfrm>
            <a:off x="9202351" y="3217910"/>
            <a:ext cx="53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❌</a:t>
            </a:r>
            <a:endParaRPr lang="en-GB" dirty="0"/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502E0C1C-7D84-22B6-0093-B3C08C919E25}"/>
              </a:ext>
            </a:extLst>
          </p:cNvPr>
          <p:cNvSpPr/>
          <p:nvPr/>
        </p:nvSpPr>
        <p:spPr>
          <a:xfrm>
            <a:off x="1053134" y="761216"/>
            <a:ext cx="3283693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Ahora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999940-D6C5-7AA4-369D-47671DE24C08}"/>
              </a:ext>
            </a:extLst>
          </p:cNvPr>
          <p:cNvSpPr txBox="1"/>
          <p:nvPr/>
        </p:nvSpPr>
        <p:spPr>
          <a:xfrm>
            <a:off x="5094820" y="3772229"/>
            <a:ext cx="53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❌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59F1A1-DD3C-8627-D9EA-FD5DEA75F798}"/>
              </a:ext>
            </a:extLst>
          </p:cNvPr>
          <p:cNvSpPr txBox="1"/>
          <p:nvPr/>
        </p:nvSpPr>
        <p:spPr>
          <a:xfrm>
            <a:off x="5145411" y="4434473"/>
            <a:ext cx="53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❌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2BA899-8399-7F05-822E-F1301E1226CA}"/>
              </a:ext>
            </a:extLst>
          </p:cNvPr>
          <p:cNvSpPr txBox="1"/>
          <p:nvPr/>
        </p:nvSpPr>
        <p:spPr>
          <a:xfrm>
            <a:off x="5145411" y="2524161"/>
            <a:ext cx="53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❌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347644-6729-4468-1F00-24BFB3765878}"/>
              </a:ext>
            </a:extLst>
          </p:cNvPr>
          <p:cNvSpPr txBox="1"/>
          <p:nvPr/>
        </p:nvSpPr>
        <p:spPr>
          <a:xfrm>
            <a:off x="9198325" y="1911773"/>
            <a:ext cx="53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❌</a:t>
            </a:r>
            <a:endParaRPr lang="en-GB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6AE9955-D312-E65C-A3B7-062A2D2848F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824" y="5171783"/>
            <a:ext cx="333097" cy="34697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BE4C388-FE65-E230-7BBF-E8D3B5E1A8CE}"/>
              </a:ext>
            </a:extLst>
          </p:cNvPr>
          <p:cNvSpPr txBox="1"/>
          <p:nvPr/>
        </p:nvSpPr>
        <p:spPr>
          <a:xfrm>
            <a:off x="9247193" y="5724164"/>
            <a:ext cx="53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❌</a:t>
            </a:r>
            <a:endParaRPr lang="en-GB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25C53FF-D280-FF15-EFFA-7A69804943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595" y="6376490"/>
            <a:ext cx="333097" cy="3469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586ABF8-169C-000D-DBD6-D83D53143C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43" y="5675054"/>
            <a:ext cx="333097" cy="34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0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1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5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3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7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1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3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7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1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3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7" grpId="1"/>
      <p:bldP spid="118" grpId="0"/>
      <p:bldP spid="119" grpId="0"/>
      <p:bldP spid="119" grpId="1"/>
      <p:bldP spid="120" grpId="0"/>
      <p:bldP spid="121" grpId="0"/>
      <p:bldP spid="122" grpId="0"/>
      <p:bldP spid="122" grpId="1"/>
      <p:bldP spid="123" grpId="0"/>
      <p:bldP spid="123" grpId="1"/>
      <p:bldP spid="124" grpId="0"/>
      <p:bldP spid="124" grpId="1"/>
      <p:bldP spid="158" grpId="0"/>
      <p:bldP spid="159" grpId="0"/>
      <p:bldP spid="159" grpId="1"/>
      <p:bldP spid="160" grpId="0"/>
      <p:bldP spid="161" grpId="0"/>
      <p:bldP spid="161" grpId="1"/>
      <p:bldP spid="162" grpId="0"/>
      <p:bldP spid="162" grpId="1"/>
      <p:bldP spid="163" grpId="0"/>
      <p:bldP spid="163" grpId="1"/>
      <p:bldP spid="164" grpId="0"/>
      <p:bldP spid="165" grpId="0"/>
      <p:bldP spid="165" grpId="1"/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6" grpId="0" animBg="1"/>
      <p:bldP spid="9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5" grpId="0"/>
      <p:bldP spid="39" grpId="0" animBg="1"/>
      <p:bldP spid="15" grpId="0"/>
      <p:bldP spid="25" grpId="0"/>
      <p:bldP spid="34" grpId="0"/>
      <p:bldP spid="40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403178" y="2967767"/>
            <a:ext cx="1653540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590493" y="418283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dos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590493" y="300260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590493" y="183079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107851" y="3003286"/>
            <a:ext cx="200575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dedos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107851" y="1830797"/>
            <a:ext cx="200575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dedo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078392" y="4182834"/>
            <a:ext cx="203521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bocas.</a:t>
            </a:r>
          </a:p>
        </p:txBody>
      </p:sp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2AF336DF-2DE2-A860-5816-A60419250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5682" y="121979"/>
            <a:ext cx="914400" cy="914400"/>
          </a:xfrm>
          <a:prstGeom prst="rect">
            <a:avLst/>
          </a:prstGeom>
        </p:spPr>
      </p:pic>
      <p:pic>
        <p:nvPicPr>
          <p:cNvPr id="7170" name="Picture 2" descr="Extraterrestre, Monstruo, Imprimir, Ciencia Ficción">
            <a:hlinkClick r:id="" action="ppaction://noaction">
              <a:snd r:embed="rId8" name="s9-13_2.wav"/>
            </a:hlinkClick>
            <a:extLst>
              <a:ext uri="{FF2B5EF4-FFF2-40B4-BE49-F238E27FC236}">
                <a16:creationId xmlns:a16="http://schemas.microsoft.com/office/drawing/2014/main" id="{55B0B332-F6FB-D02C-E788-AEA2E0C6E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127" y="2752989"/>
            <a:ext cx="4109016" cy="359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hlinkClick r:id="" action="ppaction://noaction">
              <a:snd r:embed="rId10" name="7_0.wav"/>
            </a:hlinkClick>
            <a:extLst>
              <a:ext uri="{FF2B5EF4-FFF2-40B4-BE49-F238E27FC236}">
                <a16:creationId xmlns:a16="http://schemas.microsoft.com/office/drawing/2014/main" id="{0DE046CA-D70A-CFD4-E1C8-AD7DB3F98F36}"/>
              </a:ext>
            </a:extLst>
          </p:cNvPr>
          <p:cNvSpPr txBox="1"/>
          <p:nvPr/>
        </p:nvSpPr>
        <p:spPr>
          <a:xfrm>
            <a:off x="5769187" y="169504"/>
            <a:ext cx="1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7" name="Speech Bubble: Rectangle with Corners Rounded 6">
            <a:hlinkClick r:id="" action="ppaction://noaction">
              <a:snd r:embed="rId11" name="s9-13_1.wav"/>
            </a:hlinkClick>
            <a:extLst>
              <a:ext uri="{FF2B5EF4-FFF2-40B4-BE49-F238E27FC236}">
                <a16:creationId xmlns:a16="http://schemas.microsoft.com/office/drawing/2014/main" id="{AA0AD8AE-FCBA-9977-3BB1-1DB24BF69027}"/>
              </a:ext>
            </a:extLst>
          </p:cNvPr>
          <p:cNvSpPr/>
          <p:nvPr/>
        </p:nvSpPr>
        <p:spPr>
          <a:xfrm>
            <a:off x="1052307" y="259670"/>
            <a:ext cx="4630036" cy="6148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respuesta.</a:t>
            </a:r>
            <a:endParaRPr lang="en-GB" sz="28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650C64-4E40-9290-D317-66BAC8A8332E}"/>
              </a:ext>
            </a:extLst>
          </p:cNvPr>
          <p:cNvCxnSpPr>
            <a:cxnSpLocks/>
          </p:cNvCxnSpPr>
          <p:nvPr/>
        </p:nvCxnSpPr>
        <p:spPr>
          <a:xfrm>
            <a:off x="7873866" y="2795193"/>
            <a:ext cx="205145" cy="781884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90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843" y="2304762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0142" y="142307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624115" y="4446047"/>
            <a:ext cx="162378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299034" y="4446047"/>
            <a:ext cx="244730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orejas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299034" y="3309077"/>
            <a:ext cx="244730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pies.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299033" y="5661114"/>
            <a:ext cx="244730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ojos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0" name="Google Shape;282;p13" descr="Reading, Book, Symbol, Icon, Reader, Man">
            <a:extLst>
              <a:ext uri="{FF2B5EF4-FFF2-40B4-BE49-F238E27FC236}">
                <a16:creationId xmlns:a16="http://schemas.microsoft.com/office/drawing/2014/main" id="{6CFAEB0C-526C-49CE-B93A-192A6CF95108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BE2C4BC4-05D8-47CB-8593-7DA58CEFB6A9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9224" name="Picture 8" descr="Extraterrestre, Monstruo, Imprimir">
            <a:hlinkClick r:id="" action="ppaction://noaction">
              <a:snd r:embed="rId6" name="s9-13_3.wav"/>
            </a:hlinkClick>
            <a:extLst>
              <a:ext uri="{FF2B5EF4-FFF2-40B4-BE49-F238E27FC236}">
                <a16:creationId xmlns:a16="http://schemas.microsoft.com/office/drawing/2014/main" id="{A6DD552E-3C88-7D8C-A28F-773EB11B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968" y="3396865"/>
            <a:ext cx="20478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BB9203-C73A-BD55-8C1A-A48049D0EB27}"/>
              </a:ext>
            </a:extLst>
          </p:cNvPr>
          <p:cNvCxnSpPr>
            <a:cxnSpLocks/>
          </p:cNvCxnSpPr>
          <p:nvPr/>
        </p:nvCxnSpPr>
        <p:spPr>
          <a:xfrm>
            <a:off x="9942556" y="3189558"/>
            <a:ext cx="205145" cy="781884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4DDFDAEA-9CE6-C66E-6902-DF415E5B47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5682" y="121979"/>
            <a:ext cx="914400" cy="914400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10" name="7_0.wav"/>
            </a:hlinkClick>
            <a:extLst>
              <a:ext uri="{FF2B5EF4-FFF2-40B4-BE49-F238E27FC236}">
                <a16:creationId xmlns:a16="http://schemas.microsoft.com/office/drawing/2014/main" id="{02CEF0A6-4810-F88D-D35B-B268F9A51D42}"/>
              </a:ext>
            </a:extLst>
          </p:cNvPr>
          <p:cNvSpPr txBox="1"/>
          <p:nvPr/>
        </p:nvSpPr>
        <p:spPr>
          <a:xfrm>
            <a:off x="5769187" y="169504"/>
            <a:ext cx="1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4" name="Speech Bubble: Rectangle with Corners Rounded 3">
            <a:hlinkClick r:id="" action="ppaction://noaction">
              <a:snd r:embed="rId11" name="s9-13_1.wav"/>
            </a:hlinkClick>
            <a:extLst>
              <a:ext uri="{FF2B5EF4-FFF2-40B4-BE49-F238E27FC236}">
                <a16:creationId xmlns:a16="http://schemas.microsoft.com/office/drawing/2014/main" id="{46B37CE9-EB78-F6FC-945A-5837A98B21A7}"/>
              </a:ext>
            </a:extLst>
          </p:cNvPr>
          <p:cNvSpPr/>
          <p:nvPr/>
        </p:nvSpPr>
        <p:spPr>
          <a:xfrm>
            <a:off x="1052307" y="259670"/>
            <a:ext cx="4630036" cy="6148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respuesta.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8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1767</Words>
  <Application>Microsoft Office PowerPoint</Application>
  <PresentationFormat>Widescreen</PresentationFormat>
  <Paragraphs>334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docs-Century Gothic</vt:lpstr>
      <vt:lpstr>Jokerman</vt:lpstr>
      <vt:lpstr>Modern Love</vt:lpstr>
      <vt:lpstr>Montserrat Medium</vt:lpstr>
      <vt:lpstr>Segoe Print</vt:lpstr>
      <vt:lpstr>Office Theme</vt:lpstr>
      <vt:lpstr>español, con Quique</vt:lpstr>
      <vt:lpstr>Saying what I and others do</vt:lpstr>
      <vt:lpstr>escuchar</vt:lpstr>
      <vt:lpstr>vocabulario</vt:lpstr>
      <vt:lpstr>Talking about things in the plural</vt:lpstr>
      <vt:lpstr>leer</vt:lpstr>
      <vt:lpstr>escuchar</vt:lpstr>
      <vt:lpstr>hablar</vt:lpstr>
      <vt:lpstr>hablar</vt:lpstr>
      <vt:lpstr>hablar</vt:lpstr>
      <vt:lpstr>hablar</vt:lpstr>
      <vt:lpstr>hablar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Tom Dawes</cp:lastModifiedBy>
  <cp:revision>27</cp:revision>
  <dcterms:created xsi:type="dcterms:W3CDTF">2022-01-14T11:53:29Z</dcterms:created>
  <dcterms:modified xsi:type="dcterms:W3CDTF">2023-02-17T17:09:34Z</dcterms:modified>
</cp:coreProperties>
</file>