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827" r:id="rId3"/>
    <p:sldId id="823" r:id="rId4"/>
    <p:sldId id="824" r:id="rId5"/>
    <p:sldId id="826" r:id="rId6"/>
    <p:sldId id="538" r:id="rId7"/>
    <p:sldId id="834" r:id="rId8"/>
    <p:sldId id="813" r:id="rId9"/>
    <p:sldId id="526" r:id="rId10"/>
    <p:sldId id="389" r:id="rId11"/>
    <p:sldId id="81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FFFFE5"/>
    <a:srgbClr val="FFCCFF"/>
    <a:srgbClr val="FF3399"/>
    <a:srgbClr val="DFBE9D"/>
    <a:srgbClr val="FFDD7D"/>
    <a:srgbClr val="86CFE2"/>
    <a:srgbClr val="FF0066"/>
    <a:srgbClr val="1D9A78"/>
    <a:srgbClr val="68D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0F5CE5-68A3-4AC9-B3AE-F0369360C070}" v="1" dt="2023-02-17T18:13:12.446"/>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5" autoAdjust="0"/>
    <p:restoredTop sz="75309" autoAdjust="0"/>
  </p:normalViewPr>
  <p:slideViewPr>
    <p:cSldViewPr snapToGrid="0">
      <p:cViewPr varScale="1">
        <p:scale>
          <a:sx n="40" d="100"/>
          <a:sy n="40" d="100"/>
        </p:scale>
        <p:origin x="38" y="518"/>
      </p:cViewPr>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A1A5580C-A2AF-42BB-8116-E8E549ABAA59}"/>
    <pc:docChg chg="undo custSel modSld">
      <pc:chgData name="Paula Vázquez-Valero" userId="3a0e46d7-2099-40af-a155-aa45b68bfff3" providerId="ADAL" clId="{A1A5580C-A2AF-42BB-8116-E8E549ABAA59}" dt="2023-01-27T13:40:52.899" v="3" actId="113"/>
      <pc:docMkLst>
        <pc:docMk/>
      </pc:docMkLst>
      <pc:sldChg chg="modNotesTx">
        <pc:chgData name="Paula Vázquez-Valero" userId="3a0e46d7-2099-40af-a155-aa45b68bfff3" providerId="ADAL" clId="{A1A5580C-A2AF-42BB-8116-E8E549ABAA59}" dt="2023-01-27T13:40:52.899" v="3" actId="113"/>
        <pc:sldMkLst>
          <pc:docMk/>
          <pc:sldMk cId="0" sldId="257"/>
        </pc:sldMkLst>
      </pc:sldChg>
    </pc:docChg>
  </pc:docChgLst>
  <pc:docChgLst>
    <pc:chgData name="Paula Vazquez Valero" userId="80a35f83-ba07-4c48-bd51-9a1b0a985f54" providerId="ADAL" clId="{A1A5580C-A2AF-42BB-8116-E8E549ABAA59}"/>
    <pc:docChg chg="undo custSel addSld delSld modSld sldOrd">
      <pc:chgData name="Paula Vazquez Valero" userId="80a35f83-ba07-4c48-bd51-9a1b0a985f54" providerId="ADAL" clId="{A1A5580C-A2AF-42BB-8116-E8E549ABAA59}" dt="2023-01-27T12:51:58.542" v="1005" actId="20577"/>
      <pc:docMkLst>
        <pc:docMk/>
      </pc:docMkLst>
      <pc:sldChg chg="add">
        <pc:chgData name="Paula Vazquez Valero" userId="80a35f83-ba07-4c48-bd51-9a1b0a985f54" providerId="ADAL" clId="{A1A5580C-A2AF-42BB-8116-E8E549ABAA59}" dt="2022-12-29T15:16:14.519" v="0"/>
        <pc:sldMkLst>
          <pc:docMk/>
          <pc:sldMk cId="0" sldId="299"/>
        </pc:sldMkLst>
      </pc:sldChg>
      <pc:sldChg chg="add">
        <pc:chgData name="Paula Vazquez Valero" userId="80a35f83-ba07-4c48-bd51-9a1b0a985f54" providerId="ADAL" clId="{A1A5580C-A2AF-42BB-8116-E8E549ABAA59}" dt="2022-12-29T15:16:14.519" v="0"/>
        <pc:sldMkLst>
          <pc:docMk/>
          <pc:sldMk cId="3213183886" sldId="396"/>
        </pc:sldMkLst>
      </pc:sldChg>
      <pc:sldChg chg="del">
        <pc:chgData name="Paula Vazquez Valero" userId="80a35f83-ba07-4c48-bd51-9a1b0a985f54" providerId="ADAL" clId="{A1A5580C-A2AF-42BB-8116-E8E549ABAA59}" dt="2023-01-27T12:34:17.609" v="456" actId="2696"/>
        <pc:sldMkLst>
          <pc:docMk/>
          <pc:sldMk cId="535101963" sldId="504"/>
        </pc:sldMkLst>
      </pc:sldChg>
      <pc:sldChg chg="addSp delSp modSp">
        <pc:chgData name="Paula Vazquez Valero" userId="80a35f83-ba07-4c48-bd51-9a1b0a985f54" providerId="ADAL" clId="{A1A5580C-A2AF-42BB-8116-E8E549ABAA59}" dt="2023-01-06T10:08:58.456" v="443"/>
        <pc:sldMkLst>
          <pc:docMk/>
          <pc:sldMk cId="4282368012" sldId="526"/>
        </pc:sldMkLst>
        <pc:spChg chg="add del mod">
          <ac:chgData name="Paula Vazquez Valero" userId="80a35f83-ba07-4c48-bd51-9a1b0a985f54" providerId="ADAL" clId="{A1A5580C-A2AF-42BB-8116-E8E549ABAA59}" dt="2023-01-06T09:59:54.830" v="335"/>
          <ac:spMkLst>
            <pc:docMk/>
            <pc:sldMk cId="4282368012" sldId="526"/>
            <ac:spMk id="4" creationId="{26533363-A84E-256F-7DA6-C30260ED66AA}"/>
          </ac:spMkLst>
        </pc:spChg>
        <pc:spChg chg="add mod">
          <ac:chgData name="Paula Vazquez Valero" userId="80a35f83-ba07-4c48-bd51-9a1b0a985f54" providerId="ADAL" clId="{A1A5580C-A2AF-42BB-8116-E8E549ABAA59}" dt="2023-01-06T10:08:58.456" v="443"/>
          <ac:spMkLst>
            <pc:docMk/>
            <pc:sldMk cId="4282368012" sldId="526"/>
            <ac:spMk id="5" creationId="{3079C937-AB0B-A202-E803-CF1E661B0E01}"/>
          </ac:spMkLst>
        </pc:spChg>
      </pc:sldChg>
      <pc:sldChg chg="modSp">
        <pc:chgData name="Paula Vazquez Valero" userId="80a35f83-ba07-4c48-bd51-9a1b0a985f54" providerId="ADAL" clId="{A1A5580C-A2AF-42BB-8116-E8E549ABAA59}" dt="2023-01-27T10:44:16.199" v="453" actId="1037"/>
        <pc:sldMkLst>
          <pc:docMk/>
          <pc:sldMk cId="2965002393" sldId="538"/>
        </pc:sldMkLst>
        <pc:picChg chg="mod">
          <ac:chgData name="Paula Vazquez Valero" userId="80a35f83-ba07-4c48-bd51-9a1b0a985f54" providerId="ADAL" clId="{A1A5580C-A2AF-42BB-8116-E8E549ABAA59}" dt="2023-01-27T10:44:16.199" v="453" actId="1037"/>
          <ac:picMkLst>
            <pc:docMk/>
            <pc:sldMk cId="2965002393" sldId="538"/>
            <ac:picMk id="1038" creationId="{69CE0E87-BC20-8F89-41AC-86E8C38FC1C4}"/>
          </ac:picMkLst>
        </pc:picChg>
      </pc:sldChg>
      <pc:sldChg chg="addSp delSp add del modAnim">
        <pc:chgData name="Paula Vazquez Valero" userId="80a35f83-ba07-4c48-bd51-9a1b0a985f54" providerId="ADAL" clId="{A1A5580C-A2AF-42BB-8116-E8E549ABAA59}" dt="2023-01-06T09:40:44.460" v="32" actId="47"/>
        <pc:sldMkLst>
          <pc:docMk/>
          <pc:sldMk cId="4158797273" sldId="807"/>
        </pc:sldMkLst>
        <pc:spChg chg="add del">
          <ac:chgData name="Paula Vazquez Valero" userId="80a35f83-ba07-4c48-bd51-9a1b0a985f54" providerId="ADAL" clId="{A1A5580C-A2AF-42BB-8116-E8E549ABAA59}" dt="2023-01-06T09:39:11.934" v="6" actId="21"/>
          <ac:spMkLst>
            <pc:docMk/>
            <pc:sldMk cId="4158797273" sldId="807"/>
            <ac:spMk id="13" creationId="{0D8DEC5A-192E-4630-8262-F6BDDED9999A}"/>
          </ac:spMkLst>
        </pc:spChg>
        <pc:spChg chg="add del">
          <ac:chgData name="Paula Vazquez Valero" userId="80a35f83-ba07-4c48-bd51-9a1b0a985f54" providerId="ADAL" clId="{A1A5580C-A2AF-42BB-8116-E8E549ABAA59}" dt="2023-01-06T09:39:11.934" v="6" actId="21"/>
          <ac:spMkLst>
            <pc:docMk/>
            <pc:sldMk cId="4158797273" sldId="807"/>
            <ac:spMk id="14" creationId="{7369DAF7-A7C8-42E6-BFD8-62ECF6A8A740}"/>
          </ac:spMkLst>
        </pc:spChg>
        <pc:spChg chg="add del">
          <ac:chgData name="Paula Vazquez Valero" userId="80a35f83-ba07-4c48-bd51-9a1b0a985f54" providerId="ADAL" clId="{A1A5580C-A2AF-42BB-8116-E8E549ABAA59}" dt="2023-01-06T09:39:11.934" v="6" actId="21"/>
          <ac:spMkLst>
            <pc:docMk/>
            <pc:sldMk cId="4158797273" sldId="807"/>
            <ac:spMk id="15" creationId="{C25B422D-238D-4B79-9D8F-A59EA8D71069}"/>
          </ac:spMkLst>
        </pc:spChg>
        <pc:spChg chg="add del">
          <ac:chgData name="Paula Vazquez Valero" userId="80a35f83-ba07-4c48-bd51-9a1b0a985f54" providerId="ADAL" clId="{A1A5580C-A2AF-42BB-8116-E8E549ABAA59}" dt="2023-01-06T09:39:11.934" v="6" actId="21"/>
          <ac:spMkLst>
            <pc:docMk/>
            <pc:sldMk cId="4158797273" sldId="807"/>
            <ac:spMk id="16" creationId="{1464F445-09A6-43E3-938D-DCA4927F57FC}"/>
          </ac:spMkLst>
        </pc:spChg>
        <pc:spChg chg="add del">
          <ac:chgData name="Paula Vazquez Valero" userId="80a35f83-ba07-4c48-bd51-9a1b0a985f54" providerId="ADAL" clId="{A1A5580C-A2AF-42BB-8116-E8E549ABAA59}" dt="2023-01-06T09:39:11.934" v="6" actId="21"/>
          <ac:spMkLst>
            <pc:docMk/>
            <pc:sldMk cId="4158797273" sldId="807"/>
            <ac:spMk id="17" creationId="{E7AFE2D6-8882-49CE-AC3A-77685D242293}"/>
          </ac:spMkLst>
        </pc:spChg>
        <pc:spChg chg="add del">
          <ac:chgData name="Paula Vazquez Valero" userId="80a35f83-ba07-4c48-bd51-9a1b0a985f54" providerId="ADAL" clId="{A1A5580C-A2AF-42BB-8116-E8E549ABAA59}" dt="2023-01-06T09:39:11.934" v="6" actId="21"/>
          <ac:spMkLst>
            <pc:docMk/>
            <pc:sldMk cId="4158797273" sldId="807"/>
            <ac:spMk id="18" creationId="{44AC9D52-91A0-4AA2-9E61-4A554F14FFE9}"/>
          </ac:spMkLst>
        </pc:spChg>
        <pc:spChg chg="add del">
          <ac:chgData name="Paula Vazquez Valero" userId="80a35f83-ba07-4c48-bd51-9a1b0a985f54" providerId="ADAL" clId="{A1A5580C-A2AF-42BB-8116-E8E549ABAA59}" dt="2023-01-06T09:39:11.934" v="6" actId="21"/>
          <ac:spMkLst>
            <pc:docMk/>
            <pc:sldMk cId="4158797273" sldId="807"/>
            <ac:spMk id="19" creationId="{41514797-AC8D-454C-9C73-8013391C832D}"/>
          </ac:spMkLst>
        </pc:spChg>
        <pc:spChg chg="add del">
          <ac:chgData name="Paula Vazquez Valero" userId="80a35f83-ba07-4c48-bd51-9a1b0a985f54" providerId="ADAL" clId="{A1A5580C-A2AF-42BB-8116-E8E549ABAA59}" dt="2023-01-06T09:39:11.934" v="6" actId="21"/>
          <ac:spMkLst>
            <pc:docMk/>
            <pc:sldMk cId="4158797273" sldId="807"/>
            <ac:spMk id="20" creationId="{C2B7CB8A-8AB2-4594-8C8A-F92F15D934ED}"/>
          </ac:spMkLst>
        </pc:spChg>
        <pc:spChg chg="add del">
          <ac:chgData name="Paula Vazquez Valero" userId="80a35f83-ba07-4c48-bd51-9a1b0a985f54" providerId="ADAL" clId="{A1A5580C-A2AF-42BB-8116-E8E549ABAA59}" dt="2023-01-06T09:39:11.934" v="6" actId="21"/>
          <ac:spMkLst>
            <pc:docMk/>
            <pc:sldMk cId="4158797273" sldId="807"/>
            <ac:spMk id="21" creationId="{11DB41EF-CDAC-46A9-ABA0-A1BE396068FF}"/>
          </ac:spMkLst>
        </pc:spChg>
        <pc:spChg chg="add del">
          <ac:chgData name="Paula Vazquez Valero" userId="80a35f83-ba07-4c48-bd51-9a1b0a985f54" providerId="ADAL" clId="{A1A5580C-A2AF-42BB-8116-E8E549ABAA59}" dt="2023-01-06T09:39:11.934" v="6" actId="21"/>
          <ac:spMkLst>
            <pc:docMk/>
            <pc:sldMk cId="4158797273" sldId="807"/>
            <ac:spMk id="22" creationId="{A75EC539-71A6-4BB0-BFD0-360B60EF8D3C}"/>
          </ac:spMkLst>
        </pc:spChg>
        <pc:spChg chg="add del">
          <ac:chgData name="Paula Vazquez Valero" userId="80a35f83-ba07-4c48-bd51-9a1b0a985f54" providerId="ADAL" clId="{A1A5580C-A2AF-42BB-8116-E8E549ABAA59}" dt="2023-01-06T09:39:11.934" v="6" actId="21"/>
          <ac:spMkLst>
            <pc:docMk/>
            <pc:sldMk cId="4158797273" sldId="807"/>
            <ac:spMk id="23" creationId="{B184B747-66D7-41B7-839C-878676B00D63}"/>
          </ac:spMkLst>
        </pc:spChg>
        <pc:spChg chg="add del">
          <ac:chgData name="Paula Vazquez Valero" userId="80a35f83-ba07-4c48-bd51-9a1b0a985f54" providerId="ADAL" clId="{A1A5580C-A2AF-42BB-8116-E8E549ABAA59}" dt="2023-01-06T09:39:11.934" v="6" actId="21"/>
          <ac:spMkLst>
            <pc:docMk/>
            <pc:sldMk cId="4158797273" sldId="807"/>
            <ac:spMk id="24" creationId="{928DAB1C-1D2B-4F0D-AB6E-F6D96F294A05}"/>
          </ac:spMkLst>
        </pc:spChg>
        <pc:spChg chg="add del">
          <ac:chgData name="Paula Vazquez Valero" userId="80a35f83-ba07-4c48-bd51-9a1b0a985f54" providerId="ADAL" clId="{A1A5580C-A2AF-42BB-8116-E8E549ABAA59}" dt="2023-01-06T09:39:11.934" v="6" actId="21"/>
          <ac:spMkLst>
            <pc:docMk/>
            <pc:sldMk cId="4158797273" sldId="807"/>
            <ac:spMk id="25" creationId="{6E08A763-C03E-41BA-A7E8-0C3EAAF99806}"/>
          </ac:spMkLst>
        </pc:spChg>
        <pc:spChg chg="add del">
          <ac:chgData name="Paula Vazquez Valero" userId="80a35f83-ba07-4c48-bd51-9a1b0a985f54" providerId="ADAL" clId="{A1A5580C-A2AF-42BB-8116-E8E549ABAA59}" dt="2023-01-06T09:39:11.934" v="6" actId="21"/>
          <ac:spMkLst>
            <pc:docMk/>
            <pc:sldMk cId="4158797273" sldId="807"/>
            <ac:spMk id="26" creationId="{F8B49BFF-9FB3-4386-9DE4-11E94E723465}"/>
          </ac:spMkLst>
        </pc:spChg>
        <pc:spChg chg="add del">
          <ac:chgData name="Paula Vazquez Valero" userId="80a35f83-ba07-4c48-bd51-9a1b0a985f54" providerId="ADAL" clId="{A1A5580C-A2AF-42BB-8116-E8E549ABAA59}" dt="2023-01-06T09:39:11.934" v="6" actId="21"/>
          <ac:spMkLst>
            <pc:docMk/>
            <pc:sldMk cId="4158797273" sldId="807"/>
            <ac:spMk id="27" creationId="{82CDF548-34D5-450E-B11D-057700FBE072}"/>
          </ac:spMkLst>
        </pc:spChg>
        <pc:spChg chg="add del">
          <ac:chgData name="Paula Vazquez Valero" userId="80a35f83-ba07-4c48-bd51-9a1b0a985f54" providerId="ADAL" clId="{A1A5580C-A2AF-42BB-8116-E8E549ABAA59}" dt="2023-01-06T09:39:11.934" v="6" actId="21"/>
          <ac:spMkLst>
            <pc:docMk/>
            <pc:sldMk cId="4158797273" sldId="807"/>
            <ac:spMk id="29" creationId="{235B593A-8AD6-45DF-94C9-4843D004AA40}"/>
          </ac:spMkLst>
        </pc:spChg>
        <pc:spChg chg="add del">
          <ac:chgData name="Paula Vazquez Valero" userId="80a35f83-ba07-4c48-bd51-9a1b0a985f54" providerId="ADAL" clId="{A1A5580C-A2AF-42BB-8116-E8E549ABAA59}" dt="2023-01-06T09:39:11.934" v="6" actId="21"/>
          <ac:spMkLst>
            <pc:docMk/>
            <pc:sldMk cId="4158797273" sldId="807"/>
            <ac:spMk id="30" creationId="{D3C0231F-A97C-47B9-B1CA-5BB8BD865D52}"/>
          </ac:spMkLst>
        </pc:spChg>
        <pc:spChg chg="add del">
          <ac:chgData name="Paula Vazquez Valero" userId="80a35f83-ba07-4c48-bd51-9a1b0a985f54" providerId="ADAL" clId="{A1A5580C-A2AF-42BB-8116-E8E549ABAA59}" dt="2023-01-06T09:39:11.934" v="6" actId="21"/>
          <ac:spMkLst>
            <pc:docMk/>
            <pc:sldMk cId="4158797273" sldId="807"/>
            <ac:spMk id="32" creationId="{1EC13518-0F21-44BD-A812-9AA4E1B82D65}"/>
          </ac:spMkLst>
        </pc:spChg>
        <pc:spChg chg="add del">
          <ac:chgData name="Paula Vazquez Valero" userId="80a35f83-ba07-4c48-bd51-9a1b0a985f54" providerId="ADAL" clId="{A1A5580C-A2AF-42BB-8116-E8E549ABAA59}" dt="2023-01-06T09:39:11.934" v="6" actId="21"/>
          <ac:spMkLst>
            <pc:docMk/>
            <pc:sldMk cId="4158797273" sldId="807"/>
            <ac:spMk id="33" creationId="{2B9F3687-443B-4493-8E0C-232E260C3421}"/>
          </ac:spMkLst>
        </pc:spChg>
        <pc:spChg chg="add del">
          <ac:chgData name="Paula Vazquez Valero" userId="80a35f83-ba07-4c48-bd51-9a1b0a985f54" providerId="ADAL" clId="{A1A5580C-A2AF-42BB-8116-E8E549ABAA59}" dt="2023-01-06T09:39:11.934" v="6" actId="21"/>
          <ac:spMkLst>
            <pc:docMk/>
            <pc:sldMk cId="4158797273" sldId="807"/>
            <ac:spMk id="36" creationId="{A73C14C5-F112-4761-A625-33EC7E193C44}"/>
          </ac:spMkLst>
        </pc:spChg>
        <pc:spChg chg="add del">
          <ac:chgData name="Paula Vazquez Valero" userId="80a35f83-ba07-4c48-bd51-9a1b0a985f54" providerId="ADAL" clId="{A1A5580C-A2AF-42BB-8116-E8E549ABAA59}" dt="2023-01-06T09:39:11.934" v="6" actId="21"/>
          <ac:spMkLst>
            <pc:docMk/>
            <pc:sldMk cId="4158797273" sldId="807"/>
            <ac:spMk id="37" creationId="{6DEBBBAB-DC66-490F-80AC-5AE6F7E9DD20}"/>
          </ac:spMkLst>
        </pc:spChg>
        <pc:spChg chg="add del">
          <ac:chgData name="Paula Vazquez Valero" userId="80a35f83-ba07-4c48-bd51-9a1b0a985f54" providerId="ADAL" clId="{A1A5580C-A2AF-42BB-8116-E8E549ABAA59}" dt="2023-01-06T09:39:11.934" v="6" actId="21"/>
          <ac:spMkLst>
            <pc:docMk/>
            <pc:sldMk cId="4158797273" sldId="807"/>
            <ac:spMk id="38" creationId="{43F98D61-1006-43A5-A2C4-A5AFAF3859DE}"/>
          </ac:spMkLst>
        </pc:spChg>
        <pc:spChg chg="add del">
          <ac:chgData name="Paula Vazquez Valero" userId="80a35f83-ba07-4c48-bd51-9a1b0a985f54" providerId="ADAL" clId="{A1A5580C-A2AF-42BB-8116-E8E549ABAA59}" dt="2023-01-06T09:39:11.934" v="6" actId="21"/>
          <ac:spMkLst>
            <pc:docMk/>
            <pc:sldMk cId="4158797273" sldId="807"/>
            <ac:spMk id="39" creationId="{5ADE9E6A-E9DF-4657-A331-2C211600F4AA}"/>
          </ac:spMkLst>
        </pc:spChg>
        <pc:spChg chg="add del">
          <ac:chgData name="Paula Vazquez Valero" userId="80a35f83-ba07-4c48-bd51-9a1b0a985f54" providerId="ADAL" clId="{A1A5580C-A2AF-42BB-8116-E8E549ABAA59}" dt="2023-01-06T09:39:11.934" v="6" actId="21"/>
          <ac:spMkLst>
            <pc:docMk/>
            <pc:sldMk cId="4158797273" sldId="807"/>
            <ac:spMk id="40" creationId="{00B38DA1-847A-4F62-80EA-DCD70E0469AB}"/>
          </ac:spMkLst>
        </pc:spChg>
        <pc:spChg chg="add del">
          <ac:chgData name="Paula Vazquez Valero" userId="80a35f83-ba07-4c48-bd51-9a1b0a985f54" providerId="ADAL" clId="{A1A5580C-A2AF-42BB-8116-E8E549ABAA59}" dt="2023-01-06T09:39:11.934" v="6" actId="21"/>
          <ac:spMkLst>
            <pc:docMk/>
            <pc:sldMk cId="4158797273" sldId="807"/>
            <ac:spMk id="41" creationId="{4A426F8A-D351-4155-9899-D3FE0E8D4B42}"/>
          </ac:spMkLst>
        </pc:spChg>
        <pc:spChg chg="add del">
          <ac:chgData name="Paula Vazquez Valero" userId="80a35f83-ba07-4c48-bd51-9a1b0a985f54" providerId="ADAL" clId="{A1A5580C-A2AF-42BB-8116-E8E549ABAA59}" dt="2023-01-06T09:39:11.934" v="6" actId="21"/>
          <ac:spMkLst>
            <pc:docMk/>
            <pc:sldMk cId="4158797273" sldId="807"/>
            <ac:spMk id="43" creationId="{BECA045E-0F6B-49B3-A854-DBC3C7A62B0D}"/>
          </ac:spMkLst>
        </pc:spChg>
        <pc:spChg chg="add del">
          <ac:chgData name="Paula Vazquez Valero" userId="80a35f83-ba07-4c48-bd51-9a1b0a985f54" providerId="ADAL" clId="{A1A5580C-A2AF-42BB-8116-E8E549ABAA59}" dt="2023-01-06T09:39:11.934" v="6" actId="21"/>
          <ac:spMkLst>
            <pc:docMk/>
            <pc:sldMk cId="4158797273" sldId="807"/>
            <ac:spMk id="44" creationId="{942610AA-1330-41A7-B243-6D84B85D5A18}"/>
          </ac:spMkLst>
        </pc:spChg>
        <pc:spChg chg="add del">
          <ac:chgData name="Paula Vazquez Valero" userId="80a35f83-ba07-4c48-bd51-9a1b0a985f54" providerId="ADAL" clId="{A1A5580C-A2AF-42BB-8116-E8E549ABAA59}" dt="2023-01-06T09:39:11.934" v="6" actId="21"/>
          <ac:spMkLst>
            <pc:docMk/>
            <pc:sldMk cId="4158797273" sldId="807"/>
            <ac:spMk id="45" creationId="{E3FAE4DE-3041-4630-AB28-31EBAC92F8AD}"/>
          </ac:spMkLst>
        </pc:spChg>
        <pc:spChg chg="add del">
          <ac:chgData name="Paula Vazquez Valero" userId="80a35f83-ba07-4c48-bd51-9a1b0a985f54" providerId="ADAL" clId="{A1A5580C-A2AF-42BB-8116-E8E549ABAA59}" dt="2023-01-06T09:39:11.934" v="6" actId="21"/>
          <ac:spMkLst>
            <pc:docMk/>
            <pc:sldMk cId="4158797273" sldId="807"/>
            <ac:spMk id="46" creationId="{97F082CD-7A4A-4A11-8381-5A303962FAB5}"/>
          </ac:spMkLst>
        </pc:spChg>
        <pc:spChg chg="del">
          <ac:chgData name="Paula Vazquez Valero" userId="80a35f83-ba07-4c48-bd51-9a1b0a985f54" providerId="ADAL" clId="{A1A5580C-A2AF-42BB-8116-E8E549ABAA59}" dt="2023-01-06T09:39:11.934" v="6" actId="21"/>
          <ac:spMkLst>
            <pc:docMk/>
            <pc:sldMk cId="4158797273" sldId="807"/>
            <ac:spMk id="47" creationId="{495F6F04-6803-42AD-9832-2C2821137D36}"/>
          </ac:spMkLst>
        </pc:spChg>
        <pc:picChg chg="add del">
          <ac:chgData name="Paula Vazquez Valero" userId="80a35f83-ba07-4c48-bd51-9a1b0a985f54" providerId="ADAL" clId="{A1A5580C-A2AF-42BB-8116-E8E549ABAA59}" dt="2023-01-06T09:39:11.934" v="6" actId="21"/>
          <ac:picMkLst>
            <pc:docMk/>
            <pc:sldMk cId="4158797273" sldId="807"/>
            <ac:picMk id="6" creationId="{D4D8ED83-E58E-4965-97AD-911197E09D09}"/>
          </ac:picMkLst>
        </pc:picChg>
        <pc:picChg chg="add del">
          <ac:chgData name="Paula Vazquez Valero" userId="80a35f83-ba07-4c48-bd51-9a1b0a985f54" providerId="ADAL" clId="{A1A5580C-A2AF-42BB-8116-E8E549ABAA59}" dt="2023-01-06T09:39:11.934" v="6" actId="21"/>
          <ac:picMkLst>
            <pc:docMk/>
            <pc:sldMk cId="4158797273" sldId="807"/>
            <ac:picMk id="2050" creationId="{2B79923A-1980-43C1-BE6F-3B3309F93755}"/>
          </ac:picMkLst>
        </pc:picChg>
        <pc:picChg chg="add del">
          <ac:chgData name="Paula Vazquez Valero" userId="80a35f83-ba07-4c48-bd51-9a1b0a985f54" providerId="ADAL" clId="{A1A5580C-A2AF-42BB-8116-E8E549ABAA59}" dt="2023-01-06T09:39:11.934" v="6" actId="21"/>
          <ac:picMkLst>
            <pc:docMk/>
            <pc:sldMk cId="4158797273" sldId="807"/>
            <ac:picMk id="2052" creationId="{D319D536-1176-4092-9034-5E07EC6086CA}"/>
          </ac:picMkLst>
        </pc:picChg>
        <pc:picChg chg="add del">
          <ac:chgData name="Paula Vazquez Valero" userId="80a35f83-ba07-4c48-bd51-9a1b0a985f54" providerId="ADAL" clId="{A1A5580C-A2AF-42BB-8116-E8E549ABAA59}" dt="2023-01-06T09:39:11.934" v="6" actId="21"/>
          <ac:picMkLst>
            <pc:docMk/>
            <pc:sldMk cId="4158797273" sldId="807"/>
            <ac:picMk id="2054" creationId="{D3132747-CB10-4B63-BBEE-67BFE6E17189}"/>
          </ac:picMkLst>
        </pc:picChg>
      </pc:sldChg>
      <pc:sldChg chg="ord">
        <pc:chgData name="Paula Vazquez Valero" userId="80a35f83-ba07-4c48-bd51-9a1b0a985f54" providerId="ADAL" clId="{A1A5580C-A2AF-42BB-8116-E8E549ABAA59}" dt="2023-01-27T10:50:04.068" v="455"/>
        <pc:sldMkLst>
          <pc:docMk/>
          <pc:sldMk cId="2838741174" sldId="812"/>
        </pc:sldMkLst>
      </pc:sldChg>
      <pc:sldChg chg="modSp add mod">
        <pc:chgData name="Paula Vazquez Valero" userId="80a35f83-ba07-4c48-bd51-9a1b0a985f54" providerId="ADAL" clId="{A1A5580C-A2AF-42BB-8116-E8E549ABAA59}" dt="2023-01-27T10:37:59.350" v="446" actId="20577"/>
        <pc:sldMkLst>
          <pc:docMk/>
          <pc:sldMk cId="2610162949" sldId="813"/>
        </pc:sldMkLst>
        <pc:spChg chg="mod">
          <ac:chgData name="Paula Vazquez Valero" userId="80a35f83-ba07-4c48-bd51-9a1b0a985f54" providerId="ADAL" clId="{A1A5580C-A2AF-42BB-8116-E8E549ABAA59}" dt="2023-01-27T10:37:59.350" v="446" actId="20577"/>
          <ac:spMkLst>
            <pc:docMk/>
            <pc:sldMk cId="2610162949" sldId="813"/>
            <ac:spMk id="47" creationId="{7744FC06-A2CF-1533-6412-0A5F51306EE1}"/>
          </ac:spMkLst>
        </pc:spChg>
      </pc:sldChg>
      <pc:sldChg chg="add">
        <pc:chgData name="Paula Vazquez Valero" userId="80a35f83-ba07-4c48-bd51-9a1b0a985f54" providerId="ADAL" clId="{A1A5580C-A2AF-42BB-8116-E8E549ABAA59}" dt="2022-12-29T15:16:14.519" v="0"/>
        <pc:sldMkLst>
          <pc:docMk/>
          <pc:sldMk cId="204803020" sldId="819"/>
        </pc:sldMkLst>
      </pc:sldChg>
      <pc:sldChg chg="add">
        <pc:chgData name="Paula Vazquez Valero" userId="80a35f83-ba07-4c48-bd51-9a1b0a985f54" providerId="ADAL" clId="{A1A5580C-A2AF-42BB-8116-E8E549ABAA59}" dt="2022-12-29T15:16:14.519" v="0"/>
        <pc:sldMkLst>
          <pc:docMk/>
          <pc:sldMk cId="832364849" sldId="820"/>
        </pc:sldMkLst>
      </pc:sldChg>
      <pc:sldChg chg="add">
        <pc:chgData name="Paula Vazquez Valero" userId="80a35f83-ba07-4c48-bd51-9a1b0a985f54" providerId="ADAL" clId="{A1A5580C-A2AF-42BB-8116-E8E549ABAA59}" dt="2022-12-29T15:16:14.519" v="0"/>
        <pc:sldMkLst>
          <pc:docMk/>
          <pc:sldMk cId="2777298662" sldId="821"/>
        </pc:sldMkLst>
      </pc:sldChg>
      <pc:sldChg chg="add del">
        <pc:chgData name="Paula Vazquez Valero" userId="80a35f83-ba07-4c48-bd51-9a1b0a985f54" providerId="ADAL" clId="{A1A5580C-A2AF-42BB-8116-E8E549ABAA59}" dt="2023-01-06T09:40:43.651" v="31" actId="47"/>
        <pc:sldMkLst>
          <pc:docMk/>
          <pc:sldMk cId="0" sldId="822"/>
        </pc:sldMkLst>
      </pc:sldChg>
      <pc:sldChg chg="addSp delSp modSp add mod addAnim delAnim modAnim">
        <pc:chgData name="Paula Vazquez Valero" userId="80a35f83-ba07-4c48-bd51-9a1b0a985f54" providerId="ADAL" clId="{A1A5580C-A2AF-42BB-8116-E8E549ABAA59}" dt="2023-01-27T10:38:23.418" v="448" actId="478"/>
        <pc:sldMkLst>
          <pc:docMk/>
          <pc:sldMk cId="3141092846" sldId="823"/>
        </pc:sldMkLst>
        <pc:spChg chg="add mod">
          <ac:chgData name="Paula Vazquez Valero" userId="80a35f83-ba07-4c48-bd51-9a1b0a985f54" providerId="ADAL" clId="{A1A5580C-A2AF-42BB-8116-E8E549ABAA59}" dt="2023-01-06T09:40:54.459" v="35"/>
          <ac:spMkLst>
            <pc:docMk/>
            <pc:sldMk cId="3141092846" sldId="823"/>
            <ac:spMk id="5" creationId="{0BC221FF-3E80-2D18-3E3F-2372508FDFA7}"/>
          </ac:spMkLst>
        </pc:spChg>
        <pc:spChg chg="add del mod">
          <ac:chgData name="Paula Vazquez Valero" userId="80a35f83-ba07-4c48-bd51-9a1b0a985f54" providerId="ADAL" clId="{A1A5580C-A2AF-42BB-8116-E8E549ABAA59}" dt="2023-01-06T10:08:50.153" v="442" actId="21"/>
          <ac:spMkLst>
            <pc:docMk/>
            <pc:sldMk cId="3141092846" sldId="823"/>
            <ac:spMk id="7" creationId="{53D4ABCD-9F3C-0C88-6583-ACE40F955C63}"/>
          </ac:spMkLst>
        </pc:spChg>
        <pc:spChg chg="mod">
          <ac:chgData name="Paula Vazquez Valero" userId="80a35f83-ba07-4c48-bd51-9a1b0a985f54" providerId="ADAL" clId="{A1A5580C-A2AF-42BB-8116-E8E549ABAA59}" dt="2023-01-06T09:53:10.633" v="231" actId="20578"/>
          <ac:spMkLst>
            <pc:docMk/>
            <pc:sldMk cId="3141092846" sldId="823"/>
            <ac:spMk id="9" creationId="{8CA6299E-EB82-5287-4E4B-8CE43394F6F9}"/>
          </ac:spMkLst>
        </pc:spChg>
        <pc:spChg chg="mod">
          <ac:chgData name="Paula Vazquez Valero" userId="80a35f83-ba07-4c48-bd51-9a1b0a985f54" providerId="ADAL" clId="{A1A5580C-A2AF-42BB-8116-E8E549ABAA59}" dt="2023-01-06T09:53:22.666" v="246" actId="20577"/>
          <ac:spMkLst>
            <pc:docMk/>
            <pc:sldMk cId="3141092846" sldId="823"/>
            <ac:spMk id="10" creationId="{8BEE5BCB-4A70-C9CB-3D71-B78CDDD0FE12}"/>
          </ac:spMkLst>
        </pc:spChg>
        <pc:spChg chg="mod">
          <ac:chgData name="Paula Vazquez Valero" userId="80a35f83-ba07-4c48-bd51-9a1b0a985f54" providerId="ADAL" clId="{A1A5580C-A2AF-42BB-8116-E8E549ABAA59}" dt="2023-01-06T09:53:30.575" v="247"/>
          <ac:spMkLst>
            <pc:docMk/>
            <pc:sldMk cId="3141092846" sldId="823"/>
            <ac:spMk id="12" creationId="{D99F343D-A6E0-E383-5827-7775EF9E9193}"/>
          </ac:spMkLst>
        </pc:spChg>
        <pc:spChg chg="mod">
          <ac:chgData name="Paula Vazquez Valero" userId="80a35f83-ba07-4c48-bd51-9a1b0a985f54" providerId="ADAL" clId="{A1A5580C-A2AF-42BB-8116-E8E549ABAA59}" dt="2023-01-06T09:53:42.739" v="261" actId="20577"/>
          <ac:spMkLst>
            <pc:docMk/>
            <pc:sldMk cId="3141092846" sldId="823"/>
            <ac:spMk id="13" creationId="{AAD64E1B-26EB-6ABB-7391-C487F41A1FDC}"/>
          </ac:spMkLst>
        </pc:spChg>
        <pc:spChg chg="mod">
          <ac:chgData name="Paula Vazquez Valero" userId="80a35f83-ba07-4c48-bd51-9a1b0a985f54" providerId="ADAL" clId="{A1A5580C-A2AF-42BB-8116-E8E549ABAA59}" dt="2023-01-06T09:55:14.734" v="279"/>
          <ac:spMkLst>
            <pc:docMk/>
            <pc:sldMk cId="3141092846" sldId="823"/>
            <ac:spMk id="16" creationId="{0FBDF2D6-DDEE-9D6F-65C4-3C1F7CD9C4CC}"/>
          </ac:spMkLst>
        </pc:spChg>
        <pc:spChg chg="mod">
          <ac:chgData name="Paula Vazquez Valero" userId="80a35f83-ba07-4c48-bd51-9a1b0a985f54" providerId="ADAL" clId="{A1A5580C-A2AF-42BB-8116-E8E549ABAA59}" dt="2023-01-06T09:55:14.734" v="279"/>
          <ac:spMkLst>
            <pc:docMk/>
            <pc:sldMk cId="3141092846" sldId="823"/>
            <ac:spMk id="17" creationId="{CF00B08D-9079-317C-F722-D8CA840A6DAA}"/>
          </ac:spMkLst>
        </pc:spChg>
        <pc:spChg chg="mod">
          <ac:chgData name="Paula Vazquez Valero" userId="80a35f83-ba07-4c48-bd51-9a1b0a985f54" providerId="ADAL" clId="{A1A5580C-A2AF-42BB-8116-E8E549ABAA59}" dt="2023-01-06T09:56:17.189" v="298"/>
          <ac:spMkLst>
            <pc:docMk/>
            <pc:sldMk cId="3141092846" sldId="823"/>
            <ac:spMk id="19" creationId="{40E6961A-D669-F939-AC06-794D8AAC1D28}"/>
          </ac:spMkLst>
        </pc:spChg>
        <pc:spChg chg="mod">
          <ac:chgData name="Paula Vazquez Valero" userId="80a35f83-ba07-4c48-bd51-9a1b0a985f54" providerId="ADAL" clId="{A1A5580C-A2AF-42BB-8116-E8E549ABAA59}" dt="2023-01-06T09:56:17.189" v="298"/>
          <ac:spMkLst>
            <pc:docMk/>
            <pc:sldMk cId="3141092846" sldId="823"/>
            <ac:spMk id="20" creationId="{05E82F00-7099-BFD4-6D5D-8385552BF589}"/>
          </ac:spMkLst>
        </pc:spChg>
        <pc:spChg chg="mod">
          <ac:chgData name="Paula Vazquez Valero" userId="80a35f83-ba07-4c48-bd51-9a1b0a985f54" providerId="ADAL" clId="{A1A5580C-A2AF-42BB-8116-E8E549ABAA59}" dt="2023-01-06T09:46:33.617" v="131" actId="20577"/>
          <ac:spMkLst>
            <pc:docMk/>
            <pc:sldMk cId="3141092846" sldId="823"/>
            <ac:spMk id="74" creationId="{584B7E5E-B458-4203-82D6-15CACFF5AD0C}"/>
          </ac:spMkLst>
        </pc:spChg>
        <pc:spChg chg="mod">
          <ac:chgData name="Paula Vazquez Valero" userId="80a35f83-ba07-4c48-bd51-9a1b0a985f54" providerId="ADAL" clId="{A1A5580C-A2AF-42BB-8116-E8E549ABAA59}" dt="2023-01-06T09:47:59.358" v="169" actId="20577"/>
          <ac:spMkLst>
            <pc:docMk/>
            <pc:sldMk cId="3141092846" sldId="823"/>
            <ac:spMk id="102" creationId="{C9BE32F6-8EF5-4DC8-BE31-4DEDA80A8A7F}"/>
          </ac:spMkLst>
        </pc:spChg>
        <pc:spChg chg="mod">
          <ac:chgData name="Paula Vazquez Valero" userId="80a35f83-ba07-4c48-bd51-9a1b0a985f54" providerId="ADAL" clId="{A1A5580C-A2AF-42BB-8116-E8E549ABAA59}" dt="2023-01-06T09:50:05.461" v="224" actId="20577"/>
          <ac:spMkLst>
            <pc:docMk/>
            <pc:sldMk cId="3141092846" sldId="823"/>
            <ac:spMk id="107" creationId="{BCD36D2A-3DDA-42CC-8AD5-E65A20A18A13}"/>
          </ac:spMkLst>
        </pc:spChg>
        <pc:spChg chg="mod">
          <ac:chgData name="Paula Vazquez Valero" userId="80a35f83-ba07-4c48-bd51-9a1b0a985f54" providerId="ADAL" clId="{A1A5580C-A2AF-42BB-8116-E8E549ABAA59}" dt="2023-01-06T09:45:58.772" v="118" actId="20577"/>
          <ac:spMkLst>
            <pc:docMk/>
            <pc:sldMk cId="3141092846" sldId="823"/>
            <ac:spMk id="110" creationId="{797D009D-FADB-480A-80E4-DEED06705C2D}"/>
          </ac:spMkLst>
        </pc:spChg>
        <pc:spChg chg="mod">
          <ac:chgData name="Paula Vazquez Valero" userId="80a35f83-ba07-4c48-bd51-9a1b0a985f54" providerId="ADAL" clId="{A1A5580C-A2AF-42BB-8116-E8E549ABAA59}" dt="2023-01-06T10:03:51.506" v="385" actId="1076"/>
          <ac:spMkLst>
            <pc:docMk/>
            <pc:sldMk cId="3141092846" sldId="823"/>
            <ac:spMk id="116" creationId="{BC7E55C0-E464-42B0-A9FE-2B1471CA4003}"/>
          </ac:spMkLst>
        </pc:spChg>
        <pc:spChg chg="mod">
          <ac:chgData name="Paula Vazquez Valero" userId="80a35f83-ba07-4c48-bd51-9a1b0a985f54" providerId="ADAL" clId="{A1A5580C-A2AF-42BB-8116-E8E549ABAA59}" dt="2023-01-06T09:49:04.503" v="214" actId="20577"/>
          <ac:spMkLst>
            <pc:docMk/>
            <pc:sldMk cId="3141092846" sldId="823"/>
            <ac:spMk id="117" creationId="{25AF9DC1-C5A5-4F0E-BC15-E9E2975BA249}"/>
          </ac:spMkLst>
        </pc:spChg>
        <pc:spChg chg="mod">
          <ac:chgData name="Paula Vazquez Valero" userId="80a35f83-ba07-4c48-bd51-9a1b0a985f54" providerId="ADAL" clId="{A1A5580C-A2AF-42BB-8116-E8E549ABAA59}" dt="2023-01-06T09:48:38.514" v="189" actId="1036"/>
          <ac:spMkLst>
            <pc:docMk/>
            <pc:sldMk cId="3141092846" sldId="823"/>
            <ac:spMk id="120" creationId="{64714B34-B29F-4D2C-B6C1-7B17D72BEBC8}"/>
          </ac:spMkLst>
        </pc:spChg>
        <pc:spChg chg="mod">
          <ac:chgData name="Paula Vazquez Valero" userId="80a35f83-ba07-4c48-bd51-9a1b0a985f54" providerId="ADAL" clId="{A1A5580C-A2AF-42BB-8116-E8E549ABAA59}" dt="2023-01-06T09:48:31.219" v="187" actId="404"/>
          <ac:spMkLst>
            <pc:docMk/>
            <pc:sldMk cId="3141092846" sldId="823"/>
            <ac:spMk id="123" creationId="{5910F68D-795C-47F6-AE4A-0056ACC85785}"/>
          </ac:spMkLst>
        </pc:spChg>
        <pc:spChg chg="mod">
          <ac:chgData name="Paula Vazquez Valero" userId="80a35f83-ba07-4c48-bd51-9a1b0a985f54" providerId="ADAL" clId="{A1A5580C-A2AF-42BB-8116-E8E549ABAA59}" dt="2023-01-06T09:55:58.519" v="289" actId="1038"/>
          <ac:spMkLst>
            <pc:docMk/>
            <pc:sldMk cId="3141092846" sldId="823"/>
            <ac:spMk id="126" creationId="{3890FB68-B2FD-49F1-8BE0-B950228DE83A}"/>
          </ac:spMkLst>
        </pc:spChg>
        <pc:spChg chg="mod">
          <ac:chgData name="Paula Vazquez Valero" userId="80a35f83-ba07-4c48-bd51-9a1b0a985f54" providerId="ADAL" clId="{A1A5580C-A2AF-42BB-8116-E8E549ABAA59}" dt="2023-01-06T09:47:14.422" v="140" actId="20577"/>
          <ac:spMkLst>
            <pc:docMk/>
            <pc:sldMk cId="3141092846" sldId="823"/>
            <ac:spMk id="129" creationId="{523F82AA-3F94-4976-9BF8-3B49F87722CB}"/>
          </ac:spMkLst>
        </pc:spChg>
        <pc:spChg chg="del">
          <ac:chgData name="Paula Vazquez Valero" userId="80a35f83-ba07-4c48-bd51-9a1b0a985f54" providerId="ADAL" clId="{A1A5580C-A2AF-42BB-8116-E8E549ABAA59}" dt="2023-01-06T09:54:58.333" v="271" actId="478"/>
          <ac:spMkLst>
            <pc:docMk/>
            <pc:sldMk cId="3141092846" sldId="823"/>
            <ac:spMk id="130" creationId="{43A3FB4C-B296-43C9-9C7E-14C9D04BFC96}"/>
          </ac:spMkLst>
        </pc:spChg>
        <pc:spChg chg="del mod">
          <ac:chgData name="Paula Vazquez Valero" userId="80a35f83-ba07-4c48-bd51-9a1b0a985f54" providerId="ADAL" clId="{A1A5580C-A2AF-42BB-8116-E8E549ABAA59}" dt="2023-01-27T10:38:23.418" v="448" actId="478"/>
          <ac:spMkLst>
            <pc:docMk/>
            <pc:sldMk cId="3141092846" sldId="823"/>
            <ac:spMk id="140" creationId="{79E0B4CE-02D2-479D-867F-A6A283F84D78}"/>
          </ac:spMkLst>
        </pc:spChg>
        <pc:spChg chg="del">
          <ac:chgData name="Paula Vazquez Valero" userId="80a35f83-ba07-4c48-bd51-9a1b0a985f54" providerId="ADAL" clId="{A1A5580C-A2AF-42BB-8116-E8E549ABAA59}" dt="2023-01-06T09:40:53.520" v="34" actId="478"/>
          <ac:spMkLst>
            <pc:docMk/>
            <pc:sldMk cId="3141092846" sldId="823"/>
            <ac:spMk id="167" creationId="{00000000-0000-0000-0000-000000000000}"/>
          </ac:spMkLst>
        </pc:spChg>
        <pc:grpChg chg="add mod">
          <ac:chgData name="Paula Vazquez Valero" userId="80a35f83-ba07-4c48-bd51-9a1b0a985f54" providerId="ADAL" clId="{A1A5580C-A2AF-42BB-8116-E8E549ABAA59}" dt="2023-01-06T10:07:02.549" v="425" actId="1076"/>
          <ac:grpSpMkLst>
            <pc:docMk/>
            <pc:sldMk cId="3141092846" sldId="823"/>
            <ac:grpSpMk id="8" creationId="{86236CF3-500A-9A27-9FC0-C805508C7547}"/>
          </ac:grpSpMkLst>
        </pc:grpChg>
        <pc:grpChg chg="add mod">
          <ac:chgData name="Paula Vazquez Valero" userId="80a35f83-ba07-4c48-bd51-9a1b0a985f54" providerId="ADAL" clId="{A1A5580C-A2AF-42BB-8116-E8E549ABAA59}" dt="2023-01-06T10:07:31.056" v="430" actId="1076"/>
          <ac:grpSpMkLst>
            <pc:docMk/>
            <pc:sldMk cId="3141092846" sldId="823"/>
            <ac:grpSpMk id="11" creationId="{EF30CC27-C172-6C1E-004F-2EF3B8C25355}"/>
          </ac:grpSpMkLst>
        </pc:grpChg>
        <pc:grpChg chg="add del mod">
          <ac:chgData name="Paula Vazquez Valero" userId="80a35f83-ba07-4c48-bd51-9a1b0a985f54" providerId="ADAL" clId="{A1A5580C-A2AF-42BB-8116-E8E549ABAA59}" dt="2023-01-06T09:55:57.707" v="288"/>
          <ac:grpSpMkLst>
            <pc:docMk/>
            <pc:sldMk cId="3141092846" sldId="823"/>
            <ac:grpSpMk id="15" creationId="{69229F8C-495C-9ED4-259F-44FDC160E465}"/>
          </ac:grpSpMkLst>
        </pc:grpChg>
        <pc:grpChg chg="add del mod">
          <ac:chgData name="Paula Vazquez Valero" userId="80a35f83-ba07-4c48-bd51-9a1b0a985f54" providerId="ADAL" clId="{A1A5580C-A2AF-42BB-8116-E8E549ABAA59}" dt="2023-01-06T09:56:22.224" v="300" actId="478"/>
          <ac:grpSpMkLst>
            <pc:docMk/>
            <pc:sldMk cId="3141092846" sldId="823"/>
            <ac:grpSpMk id="18" creationId="{F6A81CEE-DA3E-4892-EF8A-26393724552D}"/>
          </ac:grpSpMkLst>
        </pc:grpChg>
        <pc:grpChg chg="mod">
          <ac:chgData name="Paula Vazquez Valero" userId="80a35f83-ba07-4c48-bd51-9a1b0a985f54" providerId="ADAL" clId="{A1A5580C-A2AF-42BB-8116-E8E549ABAA59}" dt="2023-01-06T10:06:29.873" v="420" actId="1076"/>
          <ac:grpSpMkLst>
            <pc:docMk/>
            <pc:sldMk cId="3141092846" sldId="823"/>
            <ac:grpSpMk id="70" creationId="{D66BC08D-2464-49F4-B75E-8B48E7EAF74F}"/>
          </ac:grpSpMkLst>
        </pc:grpChg>
        <pc:grpChg chg="mod">
          <ac:chgData name="Paula Vazquez Valero" userId="80a35f83-ba07-4c48-bd51-9a1b0a985f54" providerId="ADAL" clId="{A1A5580C-A2AF-42BB-8116-E8E549ABAA59}" dt="2023-01-06T10:05:40.214" v="409" actId="1076"/>
          <ac:grpSpMkLst>
            <pc:docMk/>
            <pc:sldMk cId="3141092846" sldId="823"/>
            <ac:grpSpMk id="100" creationId="{90125C11-C038-4C7C-BC68-28C8516AD17D}"/>
          </ac:grpSpMkLst>
        </pc:grpChg>
        <pc:grpChg chg="mod">
          <ac:chgData name="Paula Vazquez Valero" userId="80a35f83-ba07-4c48-bd51-9a1b0a985f54" providerId="ADAL" clId="{A1A5580C-A2AF-42BB-8116-E8E549ABAA59}" dt="2023-01-06T10:06:05.142" v="414" actId="1076"/>
          <ac:grpSpMkLst>
            <pc:docMk/>
            <pc:sldMk cId="3141092846" sldId="823"/>
            <ac:grpSpMk id="104" creationId="{415636A3-0EF9-4107-B3A8-53A54298925A}"/>
          </ac:grpSpMkLst>
        </pc:grpChg>
        <pc:grpChg chg="mod">
          <ac:chgData name="Paula Vazquez Valero" userId="80a35f83-ba07-4c48-bd51-9a1b0a985f54" providerId="ADAL" clId="{A1A5580C-A2AF-42BB-8116-E8E549ABAA59}" dt="2023-01-06T10:04:41.622" v="394" actId="1076"/>
          <ac:grpSpMkLst>
            <pc:docMk/>
            <pc:sldMk cId="3141092846" sldId="823"/>
            <ac:grpSpMk id="108" creationId="{8454D464-064A-4F44-B7DA-285402B08BF7}"/>
          </ac:grpSpMkLst>
        </pc:grpChg>
        <pc:grpChg chg="mod">
          <ac:chgData name="Paula Vazquez Valero" userId="80a35f83-ba07-4c48-bd51-9a1b0a985f54" providerId="ADAL" clId="{A1A5580C-A2AF-42BB-8116-E8E549ABAA59}" dt="2023-01-06T10:03:58.790" v="386" actId="1076"/>
          <ac:grpSpMkLst>
            <pc:docMk/>
            <pc:sldMk cId="3141092846" sldId="823"/>
            <ac:grpSpMk id="115" creationId="{D9F88D37-5F99-4B05-A43F-35CE765D14A2}"/>
          </ac:grpSpMkLst>
        </pc:grpChg>
        <pc:grpChg chg="mod">
          <ac:chgData name="Paula Vazquez Valero" userId="80a35f83-ba07-4c48-bd51-9a1b0a985f54" providerId="ADAL" clId="{A1A5580C-A2AF-42BB-8116-E8E549ABAA59}" dt="2023-01-06T10:01:18.563" v="366" actId="1076"/>
          <ac:grpSpMkLst>
            <pc:docMk/>
            <pc:sldMk cId="3141092846" sldId="823"/>
            <ac:grpSpMk id="118" creationId="{77166281-8356-49D2-8183-B7185114506F}"/>
          </ac:grpSpMkLst>
        </pc:grpChg>
        <pc:grpChg chg="mod">
          <ac:chgData name="Paula Vazquez Valero" userId="80a35f83-ba07-4c48-bd51-9a1b0a985f54" providerId="ADAL" clId="{A1A5580C-A2AF-42BB-8116-E8E549ABAA59}" dt="2023-01-06T10:00:26.792" v="356" actId="1076"/>
          <ac:grpSpMkLst>
            <pc:docMk/>
            <pc:sldMk cId="3141092846" sldId="823"/>
            <ac:grpSpMk id="121" creationId="{E91680D8-5305-4D99-8A7E-E41F8DDF341C}"/>
          </ac:grpSpMkLst>
        </pc:grpChg>
        <pc:grpChg chg="add del mod ord">
          <ac:chgData name="Paula Vazquez Valero" userId="80a35f83-ba07-4c48-bd51-9a1b0a985f54" providerId="ADAL" clId="{A1A5580C-A2AF-42BB-8116-E8E549ABAA59}" dt="2023-01-06T09:56:30.255" v="303" actId="1076"/>
          <ac:grpSpMkLst>
            <pc:docMk/>
            <pc:sldMk cId="3141092846" sldId="823"/>
            <ac:grpSpMk id="124" creationId="{9D6A798B-0817-4EBF-8936-3EC400837483}"/>
          </ac:grpSpMkLst>
        </pc:grpChg>
        <pc:grpChg chg="mod">
          <ac:chgData name="Paula Vazquez Valero" userId="80a35f83-ba07-4c48-bd51-9a1b0a985f54" providerId="ADAL" clId="{A1A5580C-A2AF-42BB-8116-E8E549ABAA59}" dt="2023-01-06T09:54:40.514" v="267" actId="1076"/>
          <ac:grpSpMkLst>
            <pc:docMk/>
            <pc:sldMk cId="3141092846" sldId="823"/>
            <ac:grpSpMk id="127" creationId="{22DD8BEB-E596-4F5C-B2D4-734E775C759A}"/>
          </ac:grpSpMkLst>
        </pc:grpChg>
        <pc:picChg chg="del mod">
          <ac:chgData name="Paula Vazquez Valero" userId="80a35f83-ba07-4c48-bd51-9a1b0a985f54" providerId="ADAL" clId="{A1A5580C-A2AF-42BB-8116-E8E549ABAA59}" dt="2023-01-06T09:50:25.958" v="225" actId="478"/>
          <ac:picMkLst>
            <pc:docMk/>
            <pc:sldMk cId="3141092846" sldId="823"/>
            <ac:picMk id="3" creationId="{7464B19E-12CC-444D-AF5E-F9D5A5728357}"/>
          </ac:picMkLst>
        </pc:picChg>
        <pc:picChg chg="del mod">
          <ac:chgData name="Paula Vazquez Valero" userId="80a35f83-ba07-4c48-bd51-9a1b0a985f54" providerId="ADAL" clId="{A1A5580C-A2AF-42BB-8116-E8E549ABAA59}" dt="2023-01-06T09:50:37.738" v="227" actId="478"/>
          <ac:picMkLst>
            <pc:docMk/>
            <pc:sldMk cId="3141092846" sldId="823"/>
            <ac:picMk id="4" creationId="{5290F071-7BEB-435D-B773-9CBD07FBE5B7}"/>
          </ac:picMkLst>
        </pc:picChg>
        <pc:picChg chg="add mod">
          <ac:chgData name="Paula Vazquez Valero" userId="80a35f83-ba07-4c48-bd51-9a1b0a985f54" providerId="ADAL" clId="{A1A5580C-A2AF-42BB-8116-E8E549ABAA59}" dt="2023-01-06T10:01:56.355" v="373" actId="1076"/>
          <ac:picMkLst>
            <pc:docMk/>
            <pc:sldMk cId="3141092846" sldId="823"/>
            <ac:picMk id="14" creationId="{57CCD448-8B6E-B693-9FEF-B9B40F23FCBA}"/>
          </ac:picMkLst>
        </pc:picChg>
        <pc:picChg chg="add mod">
          <ac:chgData name="Paula Vazquez Valero" userId="80a35f83-ba07-4c48-bd51-9a1b0a985f54" providerId="ADAL" clId="{A1A5580C-A2AF-42BB-8116-E8E549ABAA59}" dt="2023-01-06T10:01:59.140" v="374" actId="1076"/>
          <ac:picMkLst>
            <pc:docMk/>
            <pc:sldMk cId="3141092846" sldId="823"/>
            <ac:picMk id="21" creationId="{6ADB2C84-9517-7458-335A-8BD11AFBB817}"/>
          </ac:picMkLst>
        </pc:picChg>
        <pc:picChg chg="add del mod">
          <ac:chgData name="Paula Vazquez Valero" userId="80a35f83-ba07-4c48-bd51-9a1b0a985f54" providerId="ADAL" clId="{A1A5580C-A2AF-42BB-8116-E8E549ABAA59}" dt="2023-01-06T10:02:23.982" v="377" actId="1076"/>
          <ac:picMkLst>
            <pc:docMk/>
            <pc:sldMk cId="3141092846" sldId="823"/>
            <ac:picMk id="22" creationId="{CF72C31D-5614-D4AD-4198-AE5487407139}"/>
          </ac:picMkLst>
        </pc:picChg>
        <pc:picChg chg="add mod">
          <ac:chgData name="Paula Vazquez Valero" userId="80a35f83-ba07-4c48-bd51-9a1b0a985f54" providerId="ADAL" clId="{A1A5580C-A2AF-42BB-8116-E8E549ABAA59}" dt="2023-01-06T10:07:52.724" v="435" actId="1076"/>
          <ac:picMkLst>
            <pc:docMk/>
            <pc:sldMk cId="3141092846" sldId="823"/>
            <ac:picMk id="23" creationId="{E40A7791-BCE4-D14E-FD77-8AA59285861F}"/>
          </ac:picMkLst>
        </pc:picChg>
        <pc:picChg chg="add mod">
          <ac:chgData name="Paula Vazquez Valero" userId="80a35f83-ba07-4c48-bd51-9a1b0a985f54" providerId="ADAL" clId="{A1A5580C-A2AF-42BB-8116-E8E549ABAA59}" dt="2023-01-06T10:07:52.724" v="435" actId="1076"/>
          <ac:picMkLst>
            <pc:docMk/>
            <pc:sldMk cId="3141092846" sldId="823"/>
            <ac:picMk id="24" creationId="{5BD61362-443B-2A76-EC42-EF13C59D6924}"/>
          </ac:picMkLst>
        </pc:picChg>
        <pc:picChg chg="add mod">
          <ac:chgData name="Paula Vazquez Valero" userId="80a35f83-ba07-4c48-bd51-9a1b0a985f54" providerId="ADAL" clId="{A1A5580C-A2AF-42BB-8116-E8E549ABAA59}" dt="2023-01-06T10:07:52.724" v="435" actId="1076"/>
          <ac:picMkLst>
            <pc:docMk/>
            <pc:sldMk cId="3141092846" sldId="823"/>
            <ac:picMk id="25" creationId="{15A46FAF-BB75-1F2A-E310-785C704F0989}"/>
          </ac:picMkLst>
        </pc:picChg>
        <pc:picChg chg="add mod">
          <ac:chgData name="Paula Vazquez Valero" userId="80a35f83-ba07-4c48-bd51-9a1b0a985f54" providerId="ADAL" clId="{A1A5580C-A2AF-42BB-8116-E8E549ABAA59}" dt="2023-01-06T10:05:47.914" v="411" actId="1076"/>
          <ac:picMkLst>
            <pc:docMk/>
            <pc:sldMk cId="3141092846" sldId="823"/>
            <ac:picMk id="26" creationId="{909F9BDE-1FA4-264D-56CC-C69DA45C1682}"/>
          </ac:picMkLst>
        </pc:picChg>
        <pc:picChg chg="add mod">
          <ac:chgData name="Paula Vazquez Valero" userId="80a35f83-ba07-4c48-bd51-9a1b0a985f54" providerId="ADAL" clId="{A1A5580C-A2AF-42BB-8116-E8E549ABAA59}" dt="2023-01-06T10:07:52.724" v="435" actId="1076"/>
          <ac:picMkLst>
            <pc:docMk/>
            <pc:sldMk cId="3141092846" sldId="823"/>
            <ac:picMk id="27" creationId="{9C5EC9BC-678B-4A4B-8C2D-B4114CBE81E6}"/>
          </ac:picMkLst>
        </pc:picChg>
        <pc:picChg chg="add mod">
          <ac:chgData name="Paula Vazquez Valero" userId="80a35f83-ba07-4c48-bd51-9a1b0a985f54" providerId="ADAL" clId="{A1A5580C-A2AF-42BB-8116-E8E549ABAA59}" dt="2023-01-06T10:07:52.724" v="435" actId="1076"/>
          <ac:picMkLst>
            <pc:docMk/>
            <pc:sldMk cId="3141092846" sldId="823"/>
            <ac:picMk id="28" creationId="{45B46B3D-E29E-2AED-2640-F396EB5960CC}"/>
          </ac:picMkLst>
        </pc:picChg>
        <pc:picChg chg="add mod">
          <ac:chgData name="Paula Vazquez Valero" userId="80a35f83-ba07-4c48-bd51-9a1b0a985f54" providerId="ADAL" clId="{A1A5580C-A2AF-42BB-8116-E8E549ABAA59}" dt="2023-01-06T10:07:10.920" v="427" actId="1076"/>
          <ac:picMkLst>
            <pc:docMk/>
            <pc:sldMk cId="3141092846" sldId="823"/>
            <ac:picMk id="29" creationId="{83AF1442-631D-B04D-18CE-D953AEB1514B}"/>
          </ac:picMkLst>
        </pc:picChg>
        <pc:picChg chg="add mod">
          <ac:chgData name="Paula Vazquez Valero" userId="80a35f83-ba07-4c48-bd51-9a1b0a985f54" providerId="ADAL" clId="{A1A5580C-A2AF-42BB-8116-E8E549ABAA59}" dt="2023-01-06T10:07:52.724" v="435" actId="1076"/>
          <ac:picMkLst>
            <pc:docMk/>
            <pc:sldMk cId="3141092846" sldId="823"/>
            <ac:picMk id="30" creationId="{FEC7DC8D-EE87-4E7E-9621-69BCD45C60A2}"/>
          </ac:picMkLst>
        </pc:picChg>
        <pc:picChg chg="del mod">
          <ac:chgData name="Paula Vazquez Valero" userId="80a35f83-ba07-4c48-bd51-9a1b0a985f54" providerId="ADAL" clId="{A1A5580C-A2AF-42BB-8116-E8E549ABAA59}" dt="2023-01-06T09:42:05.833" v="50" actId="478"/>
          <ac:picMkLst>
            <pc:docMk/>
            <pc:sldMk cId="3141092846" sldId="823"/>
            <ac:picMk id="69" creationId="{83D7F006-BC12-4AB6-9CD3-E8E48922BB51}"/>
          </ac:picMkLst>
        </pc:picChg>
        <pc:picChg chg="del mod">
          <ac:chgData name="Paula Vazquez Valero" userId="80a35f83-ba07-4c48-bd51-9a1b0a985f54" providerId="ADAL" clId="{A1A5580C-A2AF-42BB-8116-E8E549ABAA59}" dt="2023-01-06T09:50:29.056" v="226" actId="478"/>
          <ac:picMkLst>
            <pc:docMk/>
            <pc:sldMk cId="3141092846" sldId="823"/>
            <ac:picMk id="133" creationId="{1A593FF2-C113-48B8-BAFC-A4F3185AFB85}"/>
          </ac:picMkLst>
        </pc:picChg>
        <pc:picChg chg="del mod">
          <ac:chgData name="Paula Vazquez Valero" userId="80a35f83-ba07-4c48-bd51-9a1b0a985f54" providerId="ADAL" clId="{A1A5580C-A2AF-42BB-8116-E8E549ABAA59}" dt="2023-01-06T09:50:25.958" v="225" actId="478"/>
          <ac:picMkLst>
            <pc:docMk/>
            <pc:sldMk cId="3141092846" sldId="823"/>
            <ac:picMk id="134" creationId="{1CFEC3AB-12E8-403A-BD55-A15972FB3F3F}"/>
          </ac:picMkLst>
        </pc:picChg>
        <pc:picChg chg="del mod">
          <ac:chgData name="Paula Vazquez Valero" userId="80a35f83-ba07-4c48-bd51-9a1b0a985f54" providerId="ADAL" clId="{A1A5580C-A2AF-42BB-8116-E8E549ABAA59}" dt="2023-01-06T09:50:25.958" v="225" actId="478"/>
          <ac:picMkLst>
            <pc:docMk/>
            <pc:sldMk cId="3141092846" sldId="823"/>
            <ac:picMk id="135" creationId="{3087F31F-A2B1-4E38-96A8-9281D0F4B123}"/>
          </ac:picMkLst>
        </pc:picChg>
        <pc:picChg chg="del mod">
          <ac:chgData name="Paula Vazquez Valero" userId="80a35f83-ba07-4c48-bd51-9a1b0a985f54" providerId="ADAL" clId="{A1A5580C-A2AF-42BB-8116-E8E549ABAA59}" dt="2023-01-06T09:50:37.738" v="227" actId="478"/>
          <ac:picMkLst>
            <pc:docMk/>
            <pc:sldMk cId="3141092846" sldId="823"/>
            <ac:picMk id="136" creationId="{3ACE65B0-F689-4057-9A73-00FD6F0313D0}"/>
          </ac:picMkLst>
        </pc:picChg>
        <pc:picChg chg="del mod">
          <ac:chgData name="Paula Vazquez Valero" userId="80a35f83-ba07-4c48-bd51-9a1b0a985f54" providerId="ADAL" clId="{A1A5580C-A2AF-42BB-8116-E8E549ABAA59}" dt="2023-01-06T09:50:37.738" v="227" actId="478"/>
          <ac:picMkLst>
            <pc:docMk/>
            <pc:sldMk cId="3141092846" sldId="823"/>
            <ac:picMk id="137" creationId="{06A798C1-ECA0-4C85-AAF2-197F95B17CA6}"/>
          </ac:picMkLst>
        </pc:picChg>
        <pc:picChg chg="del mod">
          <ac:chgData name="Paula Vazquez Valero" userId="80a35f83-ba07-4c48-bd51-9a1b0a985f54" providerId="ADAL" clId="{A1A5580C-A2AF-42BB-8116-E8E549ABAA59}" dt="2023-01-06T09:50:37.738" v="227" actId="478"/>
          <ac:picMkLst>
            <pc:docMk/>
            <pc:sldMk cId="3141092846" sldId="823"/>
            <ac:picMk id="138" creationId="{EC7C334D-0D50-4C08-AE0B-241EC0E96CFF}"/>
          </ac:picMkLst>
        </pc:picChg>
        <pc:picChg chg="del mod">
          <ac:chgData name="Paula Vazquez Valero" userId="80a35f83-ba07-4c48-bd51-9a1b0a985f54" providerId="ADAL" clId="{A1A5580C-A2AF-42BB-8116-E8E549ABAA59}" dt="2023-01-06T09:50:29.056" v="226" actId="478"/>
          <ac:picMkLst>
            <pc:docMk/>
            <pc:sldMk cId="3141092846" sldId="823"/>
            <ac:picMk id="139" creationId="{47D3B50A-4E90-457D-B90E-3F2E011290B8}"/>
          </ac:picMkLst>
        </pc:picChg>
      </pc:sldChg>
      <pc:sldChg chg="add">
        <pc:chgData name="Paula Vazquez Valero" userId="80a35f83-ba07-4c48-bd51-9a1b0a985f54" providerId="ADAL" clId="{A1A5580C-A2AF-42BB-8116-E8E549ABAA59}" dt="2022-12-29T15:16:14.519" v="0"/>
        <pc:sldMkLst>
          <pc:docMk/>
          <pc:sldMk cId="3366776817" sldId="824"/>
        </pc:sldMkLst>
      </pc:sldChg>
      <pc:sldChg chg="add">
        <pc:chgData name="Paula Vazquez Valero" userId="80a35f83-ba07-4c48-bd51-9a1b0a985f54" providerId="ADAL" clId="{A1A5580C-A2AF-42BB-8116-E8E549ABAA59}" dt="2022-12-29T15:16:14.519" v="0"/>
        <pc:sldMkLst>
          <pc:docMk/>
          <pc:sldMk cId="2433657950" sldId="825"/>
        </pc:sldMkLst>
      </pc:sldChg>
      <pc:sldChg chg="delSp modSp add mod delAnim modNotesTx">
        <pc:chgData name="Paula Vazquez Valero" userId="80a35f83-ba07-4c48-bd51-9a1b0a985f54" providerId="ADAL" clId="{A1A5580C-A2AF-42BB-8116-E8E549ABAA59}" dt="2023-01-27T12:36:27.205" v="639" actId="20577"/>
        <pc:sldMkLst>
          <pc:docMk/>
          <pc:sldMk cId="815168934" sldId="826"/>
        </pc:sldMkLst>
        <pc:spChg chg="mod">
          <ac:chgData name="Paula Vazquez Valero" userId="80a35f83-ba07-4c48-bd51-9a1b0a985f54" providerId="ADAL" clId="{A1A5580C-A2AF-42BB-8116-E8E549ABAA59}" dt="2023-01-27T12:35:21.124" v="498" actId="1076"/>
          <ac:spMkLst>
            <pc:docMk/>
            <pc:sldMk cId="815168934" sldId="826"/>
            <ac:spMk id="7" creationId="{74FCCF98-1AF8-1E31-6BE8-8DCBC652EE7B}"/>
          </ac:spMkLst>
        </pc:spChg>
        <pc:spChg chg="del">
          <ac:chgData name="Paula Vazquez Valero" userId="80a35f83-ba07-4c48-bd51-9a1b0a985f54" providerId="ADAL" clId="{A1A5580C-A2AF-42BB-8116-E8E549ABAA59}" dt="2023-01-27T12:35:10.465" v="493" actId="478"/>
          <ac:spMkLst>
            <pc:docMk/>
            <pc:sldMk cId="815168934" sldId="826"/>
            <ac:spMk id="9" creationId="{1EDAFBAA-FE34-4582-7826-A9F64D799C7B}"/>
          </ac:spMkLst>
        </pc:spChg>
        <pc:spChg chg="mod">
          <ac:chgData name="Paula Vazquez Valero" userId="80a35f83-ba07-4c48-bd51-9a1b0a985f54" providerId="ADAL" clId="{A1A5580C-A2AF-42BB-8116-E8E549ABAA59}" dt="2023-01-27T12:35:21.124" v="498" actId="1076"/>
          <ac:spMkLst>
            <pc:docMk/>
            <pc:sldMk cId="815168934" sldId="826"/>
            <ac:spMk id="10" creationId="{641367F6-B467-575C-3D20-31EFBEC8D3AE}"/>
          </ac:spMkLst>
        </pc:spChg>
        <pc:spChg chg="del">
          <ac:chgData name="Paula Vazquez Valero" userId="80a35f83-ba07-4c48-bd51-9a1b0a985f54" providerId="ADAL" clId="{A1A5580C-A2AF-42BB-8116-E8E549ABAA59}" dt="2023-01-27T12:35:10.465" v="493" actId="478"/>
          <ac:spMkLst>
            <pc:docMk/>
            <pc:sldMk cId="815168934" sldId="826"/>
            <ac:spMk id="13" creationId="{D47989A5-C255-2432-5689-6F6DC8BCA5EE}"/>
          </ac:spMkLst>
        </pc:spChg>
        <pc:spChg chg="mod">
          <ac:chgData name="Paula Vazquez Valero" userId="80a35f83-ba07-4c48-bd51-9a1b0a985f54" providerId="ADAL" clId="{A1A5580C-A2AF-42BB-8116-E8E549ABAA59}" dt="2023-01-27T12:35:21.124" v="498" actId="1076"/>
          <ac:spMkLst>
            <pc:docMk/>
            <pc:sldMk cId="815168934" sldId="826"/>
            <ac:spMk id="14" creationId="{DA96B87A-852E-9A79-8E1A-340FB4F96DC9}"/>
          </ac:spMkLst>
        </pc:spChg>
        <pc:spChg chg="mod">
          <ac:chgData name="Paula Vazquez Valero" userId="80a35f83-ba07-4c48-bd51-9a1b0a985f54" providerId="ADAL" clId="{A1A5580C-A2AF-42BB-8116-E8E549ABAA59}" dt="2023-01-27T12:34:46.803" v="479" actId="5793"/>
          <ac:spMkLst>
            <pc:docMk/>
            <pc:sldMk cId="815168934" sldId="826"/>
            <ac:spMk id="19" creationId="{51A9C648-EBBD-4DA1-EFA3-0CB9742B0837}"/>
          </ac:spMkLst>
        </pc:spChg>
        <pc:spChg chg="del">
          <ac:chgData name="Paula Vazquez Valero" userId="80a35f83-ba07-4c48-bd51-9a1b0a985f54" providerId="ADAL" clId="{A1A5580C-A2AF-42BB-8116-E8E549ABAA59}" dt="2023-01-27T12:34:55.517" v="480" actId="478"/>
          <ac:spMkLst>
            <pc:docMk/>
            <pc:sldMk cId="815168934" sldId="826"/>
            <ac:spMk id="42" creationId="{49E9F148-8DE8-42C2-9A5A-D59EC1AE8F4C}"/>
          </ac:spMkLst>
        </pc:spChg>
        <pc:spChg chg="mod">
          <ac:chgData name="Paula Vazquez Valero" userId="80a35f83-ba07-4c48-bd51-9a1b0a985f54" providerId="ADAL" clId="{A1A5580C-A2AF-42BB-8116-E8E549ABAA59}" dt="2023-01-27T12:35:25.190" v="499" actId="1076"/>
          <ac:spMkLst>
            <pc:docMk/>
            <pc:sldMk cId="815168934" sldId="826"/>
            <ac:spMk id="43" creationId="{FB343BD0-D2E9-43AB-979B-23FE6B2BA8AF}"/>
          </ac:spMkLst>
        </pc:spChg>
        <pc:spChg chg="del">
          <ac:chgData name="Paula Vazquez Valero" userId="80a35f83-ba07-4c48-bd51-9a1b0a985f54" providerId="ADAL" clId="{A1A5580C-A2AF-42BB-8116-E8E549ABAA59}" dt="2023-01-27T12:35:06.720" v="492" actId="478"/>
          <ac:spMkLst>
            <pc:docMk/>
            <pc:sldMk cId="815168934" sldId="826"/>
            <ac:spMk id="44" creationId="{FC3E19E8-7418-4665-A407-3F341DC92D80}"/>
          </ac:spMkLst>
        </pc:spChg>
        <pc:spChg chg="mod">
          <ac:chgData name="Paula Vazquez Valero" userId="80a35f83-ba07-4c48-bd51-9a1b0a985f54" providerId="ADAL" clId="{A1A5580C-A2AF-42BB-8116-E8E549ABAA59}" dt="2023-01-27T12:35:21.124" v="498" actId="1076"/>
          <ac:spMkLst>
            <pc:docMk/>
            <pc:sldMk cId="815168934" sldId="826"/>
            <ac:spMk id="45" creationId="{C42DE70C-1208-49E3-AE48-E5D6D78F079A}"/>
          </ac:spMkLst>
        </pc:spChg>
        <pc:spChg chg="del">
          <ac:chgData name="Paula Vazquez Valero" userId="80a35f83-ba07-4c48-bd51-9a1b0a985f54" providerId="ADAL" clId="{A1A5580C-A2AF-42BB-8116-E8E549ABAA59}" dt="2023-01-27T12:35:10.465" v="493" actId="478"/>
          <ac:spMkLst>
            <pc:docMk/>
            <pc:sldMk cId="815168934" sldId="826"/>
            <ac:spMk id="48" creationId="{01FDE6CD-D664-42CC-88AD-C7ED5FF6833E}"/>
          </ac:spMkLst>
        </pc:spChg>
        <pc:graphicFrameChg chg="mod modGraphic">
          <ac:chgData name="Paula Vazquez Valero" userId="80a35f83-ba07-4c48-bd51-9a1b0a985f54" providerId="ADAL" clId="{A1A5580C-A2AF-42BB-8116-E8E549ABAA59}" dt="2023-01-27T12:35:15.656" v="497"/>
          <ac:graphicFrameMkLst>
            <pc:docMk/>
            <pc:sldMk cId="815168934" sldId="826"/>
            <ac:graphicFrameMk id="16" creationId="{B1B0DA45-0C2C-4AF1-B104-B2D366E539AA}"/>
          </ac:graphicFrameMkLst>
        </pc:graphicFrameChg>
      </pc:sldChg>
      <pc:sldChg chg="addSp delSp modSp add mod modAnim modNotesTx">
        <pc:chgData name="Paula Vazquez Valero" userId="80a35f83-ba07-4c48-bd51-9a1b0a985f54" providerId="ADAL" clId="{A1A5580C-A2AF-42BB-8116-E8E549ABAA59}" dt="2023-01-06T09:40:36.086" v="30" actId="1076"/>
        <pc:sldMkLst>
          <pc:docMk/>
          <pc:sldMk cId="111349840" sldId="827"/>
        </pc:sldMkLst>
        <pc:spChg chg="del">
          <ac:chgData name="Paula Vazquez Valero" userId="80a35f83-ba07-4c48-bd51-9a1b0a985f54" providerId="ADAL" clId="{A1A5580C-A2AF-42BB-8116-E8E549ABAA59}" dt="2023-01-06T09:39:19.901" v="7" actId="478"/>
          <ac:spMkLst>
            <pc:docMk/>
            <pc:sldMk cId="111349840" sldId="827"/>
            <ac:spMk id="6" creationId="{8E1F1F45-5D2B-461F-B09C-D6384F901BA4}"/>
          </ac:spMkLst>
        </pc:spChg>
        <pc:spChg chg="add mod">
          <ac:chgData name="Paula Vazquez Valero" userId="80a35f83-ba07-4c48-bd51-9a1b0a985f54" providerId="ADAL" clId="{A1A5580C-A2AF-42BB-8116-E8E549ABAA59}" dt="2023-01-06T09:39:20.457" v="8"/>
          <ac:spMkLst>
            <pc:docMk/>
            <pc:sldMk cId="111349840" sldId="827"/>
            <ac:spMk id="10" creationId="{D4C896E0-4108-683B-9A6C-D184BED87845}"/>
          </ac:spMkLst>
        </pc:spChg>
        <pc:spChg chg="add mod">
          <ac:chgData name="Paula Vazquez Valero" userId="80a35f83-ba07-4c48-bd51-9a1b0a985f54" providerId="ADAL" clId="{A1A5580C-A2AF-42BB-8116-E8E549ABAA59}" dt="2023-01-06T09:39:20.457" v="8"/>
          <ac:spMkLst>
            <pc:docMk/>
            <pc:sldMk cId="111349840" sldId="827"/>
            <ac:spMk id="11" creationId="{7D45A4B4-5D18-A95B-BDF2-DF71B48E60B5}"/>
          </ac:spMkLst>
        </pc:spChg>
        <pc:spChg chg="add mod">
          <ac:chgData name="Paula Vazquez Valero" userId="80a35f83-ba07-4c48-bd51-9a1b0a985f54" providerId="ADAL" clId="{A1A5580C-A2AF-42BB-8116-E8E549ABAA59}" dt="2023-01-06T09:39:20.457" v="8"/>
          <ac:spMkLst>
            <pc:docMk/>
            <pc:sldMk cId="111349840" sldId="827"/>
            <ac:spMk id="12" creationId="{2A269F2C-02C9-1AAE-9613-4F64A4F3622F}"/>
          </ac:spMkLst>
        </pc:spChg>
        <pc:spChg chg="add mod">
          <ac:chgData name="Paula Vazquez Valero" userId="80a35f83-ba07-4c48-bd51-9a1b0a985f54" providerId="ADAL" clId="{A1A5580C-A2AF-42BB-8116-E8E549ABAA59}" dt="2023-01-06T09:39:20.457" v="8"/>
          <ac:spMkLst>
            <pc:docMk/>
            <pc:sldMk cId="111349840" sldId="827"/>
            <ac:spMk id="13" creationId="{180FDB22-A294-7D9C-5BB5-CCF6E8606A41}"/>
          </ac:spMkLst>
        </pc:spChg>
        <pc:spChg chg="add mod">
          <ac:chgData name="Paula Vazquez Valero" userId="80a35f83-ba07-4c48-bd51-9a1b0a985f54" providerId="ADAL" clId="{A1A5580C-A2AF-42BB-8116-E8E549ABAA59}" dt="2023-01-06T09:39:20.457" v="8"/>
          <ac:spMkLst>
            <pc:docMk/>
            <pc:sldMk cId="111349840" sldId="827"/>
            <ac:spMk id="14" creationId="{A59D4088-EC6C-85D8-77B3-6FF66EF9EB9C}"/>
          </ac:spMkLst>
        </pc:spChg>
        <pc:spChg chg="add mod">
          <ac:chgData name="Paula Vazquez Valero" userId="80a35f83-ba07-4c48-bd51-9a1b0a985f54" providerId="ADAL" clId="{A1A5580C-A2AF-42BB-8116-E8E549ABAA59}" dt="2023-01-06T09:39:20.457" v="8"/>
          <ac:spMkLst>
            <pc:docMk/>
            <pc:sldMk cId="111349840" sldId="827"/>
            <ac:spMk id="15" creationId="{96104B00-AAAF-10E8-85E7-576E8106BB9F}"/>
          </ac:spMkLst>
        </pc:spChg>
        <pc:spChg chg="add mod">
          <ac:chgData name="Paula Vazquez Valero" userId="80a35f83-ba07-4c48-bd51-9a1b0a985f54" providerId="ADAL" clId="{A1A5580C-A2AF-42BB-8116-E8E549ABAA59}" dt="2023-01-06T09:39:20.457" v="8"/>
          <ac:spMkLst>
            <pc:docMk/>
            <pc:sldMk cId="111349840" sldId="827"/>
            <ac:spMk id="16" creationId="{F99566F8-0586-8AE0-8091-9A6EB9C65E28}"/>
          </ac:spMkLst>
        </pc:spChg>
        <pc:spChg chg="add mod">
          <ac:chgData name="Paula Vazquez Valero" userId="80a35f83-ba07-4c48-bd51-9a1b0a985f54" providerId="ADAL" clId="{A1A5580C-A2AF-42BB-8116-E8E549ABAA59}" dt="2023-01-06T09:39:20.457" v="8"/>
          <ac:spMkLst>
            <pc:docMk/>
            <pc:sldMk cId="111349840" sldId="827"/>
            <ac:spMk id="17" creationId="{B17EB4BB-497A-E4BA-247D-E3419A966284}"/>
          </ac:spMkLst>
        </pc:spChg>
        <pc:spChg chg="add mod">
          <ac:chgData name="Paula Vazquez Valero" userId="80a35f83-ba07-4c48-bd51-9a1b0a985f54" providerId="ADAL" clId="{A1A5580C-A2AF-42BB-8116-E8E549ABAA59}" dt="2023-01-06T09:39:20.457" v="8"/>
          <ac:spMkLst>
            <pc:docMk/>
            <pc:sldMk cId="111349840" sldId="827"/>
            <ac:spMk id="18" creationId="{5A3BDAF0-5ED4-9A68-9D92-B614E1BBD51C}"/>
          </ac:spMkLst>
        </pc:spChg>
        <pc:spChg chg="add mod">
          <ac:chgData name="Paula Vazquez Valero" userId="80a35f83-ba07-4c48-bd51-9a1b0a985f54" providerId="ADAL" clId="{A1A5580C-A2AF-42BB-8116-E8E549ABAA59}" dt="2023-01-06T09:39:20.457" v="8"/>
          <ac:spMkLst>
            <pc:docMk/>
            <pc:sldMk cId="111349840" sldId="827"/>
            <ac:spMk id="19" creationId="{B7603C88-FE12-867E-4ED7-B6D9F15E36B2}"/>
          </ac:spMkLst>
        </pc:spChg>
        <pc:spChg chg="add mod">
          <ac:chgData name="Paula Vazquez Valero" userId="80a35f83-ba07-4c48-bd51-9a1b0a985f54" providerId="ADAL" clId="{A1A5580C-A2AF-42BB-8116-E8E549ABAA59}" dt="2023-01-06T09:39:20.457" v="8"/>
          <ac:spMkLst>
            <pc:docMk/>
            <pc:sldMk cId="111349840" sldId="827"/>
            <ac:spMk id="20" creationId="{9EA66140-DB03-8C2D-A0E6-7C7942A885F6}"/>
          </ac:spMkLst>
        </pc:spChg>
        <pc:spChg chg="add mod">
          <ac:chgData name="Paula Vazquez Valero" userId="80a35f83-ba07-4c48-bd51-9a1b0a985f54" providerId="ADAL" clId="{A1A5580C-A2AF-42BB-8116-E8E549ABAA59}" dt="2023-01-06T09:39:20.457" v="8"/>
          <ac:spMkLst>
            <pc:docMk/>
            <pc:sldMk cId="111349840" sldId="827"/>
            <ac:spMk id="21" creationId="{D8A92DBD-787C-95EA-745B-51FD410E5349}"/>
          </ac:spMkLst>
        </pc:spChg>
        <pc:spChg chg="add mod">
          <ac:chgData name="Paula Vazquez Valero" userId="80a35f83-ba07-4c48-bd51-9a1b0a985f54" providerId="ADAL" clId="{A1A5580C-A2AF-42BB-8116-E8E549ABAA59}" dt="2023-01-06T09:39:20.457" v="8"/>
          <ac:spMkLst>
            <pc:docMk/>
            <pc:sldMk cId="111349840" sldId="827"/>
            <ac:spMk id="22" creationId="{C1F936BC-583C-9F73-6CA3-19D9FB77D0A7}"/>
          </ac:spMkLst>
        </pc:spChg>
        <pc:spChg chg="add mod">
          <ac:chgData name="Paula Vazquez Valero" userId="80a35f83-ba07-4c48-bd51-9a1b0a985f54" providerId="ADAL" clId="{A1A5580C-A2AF-42BB-8116-E8E549ABAA59}" dt="2023-01-06T09:39:20.457" v="8"/>
          <ac:spMkLst>
            <pc:docMk/>
            <pc:sldMk cId="111349840" sldId="827"/>
            <ac:spMk id="23" creationId="{1A9108E0-FD1B-4318-E5C7-D3FB379554E9}"/>
          </ac:spMkLst>
        </pc:spChg>
        <pc:spChg chg="add mod">
          <ac:chgData name="Paula Vazquez Valero" userId="80a35f83-ba07-4c48-bd51-9a1b0a985f54" providerId="ADAL" clId="{A1A5580C-A2AF-42BB-8116-E8E549ABAA59}" dt="2023-01-06T09:39:20.457" v="8"/>
          <ac:spMkLst>
            <pc:docMk/>
            <pc:sldMk cId="111349840" sldId="827"/>
            <ac:spMk id="24" creationId="{ACF90983-94CC-DA18-4377-54F80B9E467F}"/>
          </ac:spMkLst>
        </pc:spChg>
        <pc:spChg chg="add mod">
          <ac:chgData name="Paula Vazquez Valero" userId="80a35f83-ba07-4c48-bd51-9a1b0a985f54" providerId="ADAL" clId="{A1A5580C-A2AF-42BB-8116-E8E549ABAA59}" dt="2023-01-06T09:39:20.457" v="8"/>
          <ac:spMkLst>
            <pc:docMk/>
            <pc:sldMk cId="111349840" sldId="827"/>
            <ac:spMk id="25" creationId="{CE78F416-2595-4472-8AD1-88E72653CD86}"/>
          </ac:spMkLst>
        </pc:spChg>
        <pc:spChg chg="add mod">
          <ac:chgData name="Paula Vazquez Valero" userId="80a35f83-ba07-4c48-bd51-9a1b0a985f54" providerId="ADAL" clId="{A1A5580C-A2AF-42BB-8116-E8E549ABAA59}" dt="2023-01-06T09:39:20.457" v="8"/>
          <ac:spMkLst>
            <pc:docMk/>
            <pc:sldMk cId="111349840" sldId="827"/>
            <ac:spMk id="26" creationId="{D28D476A-5644-ED73-9B52-EC36385FE437}"/>
          </ac:spMkLst>
        </pc:spChg>
        <pc:spChg chg="add mod">
          <ac:chgData name="Paula Vazquez Valero" userId="80a35f83-ba07-4c48-bd51-9a1b0a985f54" providerId="ADAL" clId="{A1A5580C-A2AF-42BB-8116-E8E549ABAA59}" dt="2023-01-06T09:39:20.457" v="8"/>
          <ac:spMkLst>
            <pc:docMk/>
            <pc:sldMk cId="111349840" sldId="827"/>
            <ac:spMk id="27" creationId="{2CD8DEF9-56F4-96F9-1D18-0FDC97714BEF}"/>
          </ac:spMkLst>
        </pc:spChg>
        <pc:spChg chg="add mod">
          <ac:chgData name="Paula Vazquez Valero" userId="80a35f83-ba07-4c48-bd51-9a1b0a985f54" providerId="ADAL" clId="{A1A5580C-A2AF-42BB-8116-E8E549ABAA59}" dt="2023-01-06T09:39:20.457" v="8"/>
          <ac:spMkLst>
            <pc:docMk/>
            <pc:sldMk cId="111349840" sldId="827"/>
            <ac:spMk id="28" creationId="{2D1FF43E-81A5-515A-5A46-B103D30D0377}"/>
          </ac:spMkLst>
        </pc:spChg>
        <pc:spChg chg="del">
          <ac:chgData name="Paula Vazquez Valero" userId="80a35f83-ba07-4c48-bd51-9a1b0a985f54" providerId="ADAL" clId="{A1A5580C-A2AF-42BB-8116-E8E549ABAA59}" dt="2023-01-06T09:39:19.901" v="7" actId="478"/>
          <ac:spMkLst>
            <pc:docMk/>
            <pc:sldMk cId="111349840" sldId="827"/>
            <ac:spMk id="29" creationId="{9117A198-11E8-4035-9FB3-2C85D882AFEF}"/>
          </ac:spMkLst>
        </pc:spChg>
        <pc:spChg chg="del">
          <ac:chgData name="Paula Vazquez Valero" userId="80a35f83-ba07-4c48-bd51-9a1b0a985f54" providerId="ADAL" clId="{A1A5580C-A2AF-42BB-8116-E8E549ABAA59}" dt="2023-01-06T09:39:19.901" v="7" actId="478"/>
          <ac:spMkLst>
            <pc:docMk/>
            <pc:sldMk cId="111349840" sldId="827"/>
            <ac:spMk id="30" creationId="{596CAB4B-4E92-4999-962A-9EC119A5CB0E}"/>
          </ac:spMkLst>
        </pc:spChg>
        <pc:spChg chg="del">
          <ac:chgData name="Paula Vazquez Valero" userId="80a35f83-ba07-4c48-bd51-9a1b0a985f54" providerId="ADAL" clId="{A1A5580C-A2AF-42BB-8116-E8E549ABAA59}" dt="2023-01-06T09:39:19.901" v="7" actId="478"/>
          <ac:spMkLst>
            <pc:docMk/>
            <pc:sldMk cId="111349840" sldId="827"/>
            <ac:spMk id="31" creationId="{4FC3A459-868E-4987-85E2-0C9C86B6C2A0}"/>
          </ac:spMkLst>
        </pc:spChg>
        <pc:spChg chg="del">
          <ac:chgData name="Paula Vazquez Valero" userId="80a35f83-ba07-4c48-bd51-9a1b0a985f54" providerId="ADAL" clId="{A1A5580C-A2AF-42BB-8116-E8E549ABAA59}" dt="2023-01-06T09:39:19.901" v="7" actId="478"/>
          <ac:spMkLst>
            <pc:docMk/>
            <pc:sldMk cId="111349840" sldId="827"/>
            <ac:spMk id="32" creationId="{8DB5C078-3E0E-4B4A-8B28-08068485BDF3}"/>
          </ac:spMkLst>
        </pc:spChg>
        <pc:spChg chg="del">
          <ac:chgData name="Paula Vazquez Valero" userId="80a35f83-ba07-4c48-bd51-9a1b0a985f54" providerId="ADAL" clId="{A1A5580C-A2AF-42BB-8116-E8E549ABAA59}" dt="2023-01-06T09:39:19.901" v="7" actId="478"/>
          <ac:spMkLst>
            <pc:docMk/>
            <pc:sldMk cId="111349840" sldId="827"/>
            <ac:spMk id="33" creationId="{CB317A08-5776-4B35-8199-75C74BC7BCEF}"/>
          </ac:spMkLst>
        </pc:spChg>
        <pc:spChg chg="del">
          <ac:chgData name="Paula Vazquez Valero" userId="80a35f83-ba07-4c48-bd51-9a1b0a985f54" providerId="ADAL" clId="{A1A5580C-A2AF-42BB-8116-E8E549ABAA59}" dt="2023-01-06T09:39:19.901" v="7" actId="478"/>
          <ac:spMkLst>
            <pc:docMk/>
            <pc:sldMk cId="111349840" sldId="827"/>
            <ac:spMk id="34" creationId="{DB1FAF2B-53BA-46D7-9445-8716590F0F6A}"/>
          </ac:spMkLst>
        </pc:spChg>
        <pc:spChg chg="add mod">
          <ac:chgData name="Paula Vazquez Valero" userId="80a35f83-ba07-4c48-bd51-9a1b0a985f54" providerId="ADAL" clId="{A1A5580C-A2AF-42BB-8116-E8E549ABAA59}" dt="2023-01-06T09:39:20.457" v="8"/>
          <ac:spMkLst>
            <pc:docMk/>
            <pc:sldMk cId="111349840" sldId="827"/>
            <ac:spMk id="36" creationId="{335253EF-36B0-D27C-2D2D-630C49882CCD}"/>
          </ac:spMkLst>
        </pc:spChg>
        <pc:spChg chg="del">
          <ac:chgData name="Paula Vazquez Valero" userId="80a35f83-ba07-4c48-bd51-9a1b0a985f54" providerId="ADAL" clId="{A1A5580C-A2AF-42BB-8116-E8E549ABAA59}" dt="2023-01-06T09:39:19.901" v="7" actId="478"/>
          <ac:spMkLst>
            <pc:docMk/>
            <pc:sldMk cId="111349840" sldId="827"/>
            <ac:spMk id="37" creationId="{8DB1CC88-B3E2-451E-9A7E-0EA42B1B8E91}"/>
          </ac:spMkLst>
        </pc:spChg>
        <pc:spChg chg="add mod">
          <ac:chgData name="Paula Vazquez Valero" userId="80a35f83-ba07-4c48-bd51-9a1b0a985f54" providerId="ADAL" clId="{A1A5580C-A2AF-42BB-8116-E8E549ABAA59}" dt="2023-01-06T09:39:20.457" v="8"/>
          <ac:spMkLst>
            <pc:docMk/>
            <pc:sldMk cId="111349840" sldId="827"/>
            <ac:spMk id="38" creationId="{CED8C714-2EBC-92A3-3B59-6F3B4557E39B}"/>
          </ac:spMkLst>
        </pc:spChg>
        <pc:spChg chg="add mod">
          <ac:chgData name="Paula Vazquez Valero" userId="80a35f83-ba07-4c48-bd51-9a1b0a985f54" providerId="ADAL" clId="{A1A5580C-A2AF-42BB-8116-E8E549ABAA59}" dt="2023-01-06T09:39:20.457" v="8"/>
          <ac:spMkLst>
            <pc:docMk/>
            <pc:sldMk cId="111349840" sldId="827"/>
            <ac:spMk id="39" creationId="{43C2152B-0E74-BAB7-DC10-A9417E34668E}"/>
          </ac:spMkLst>
        </pc:spChg>
        <pc:spChg chg="add mod">
          <ac:chgData name="Paula Vazquez Valero" userId="80a35f83-ba07-4c48-bd51-9a1b0a985f54" providerId="ADAL" clId="{A1A5580C-A2AF-42BB-8116-E8E549ABAA59}" dt="2023-01-06T09:39:20.457" v="8"/>
          <ac:spMkLst>
            <pc:docMk/>
            <pc:sldMk cId="111349840" sldId="827"/>
            <ac:spMk id="40" creationId="{CA438140-8348-EDCD-D200-B062E1328366}"/>
          </ac:spMkLst>
        </pc:spChg>
        <pc:spChg chg="mod">
          <ac:chgData name="Paula Vazquez Valero" userId="80a35f83-ba07-4c48-bd51-9a1b0a985f54" providerId="ADAL" clId="{A1A5580C-A2AF-42BB-8116-E8E549ABAA59}" dt="2023-01-06T09:39:56.755" v="17" actId="1036"/>
          <ac:spMkLst>
            <pc:docMk/>
            <pc:sldMk cId="111349840" sldId="827"/>
            <ac:spMk id="41" creationId="{CA9347D5-8E67-4800-8388-5A45F0B385EC}"/>
          </ac:spMkLst>
        </pc:spChg>
        <pc:spChg chg="add mod">
          <ac:chgData name="Paula Vazquez Valero" userId="80a35f83-ba07-4c48-bd51-9a1b0a985f54" providerId="ADAL" clId="{A1A5580C-A2AF-42BB-8116-E8E549ABAA59}" dt="2023-01-06T09:39:20.457" v="8"/>
          <ac:spMkLst>
            <pc:docMk/>
            <pc:sldMk cId="111349840" sldId="827"/>
            <ac:spMk id="42" creationId="{E8321E5B-1581-633F-628E-FFE12ECB6717}"/>
          </ac:spMkLst>
        </pc:spChg>
        <pc:spChg chg="add mod">
          <ac:chgData name="Paula Vazquez Valero" userId="80a35f83-ba07-4c48-bd51-9a1b0a985f54" providerId="ADAL" clId="{A1A5580C-A2AF-42BB-8116-E8E549ABAA59}" dt="2023-01-06T09:39:20.457" v="8"/>
          <ac:spMkLst>
            <pc:docMk/>
            <pc:sldMk cId="111349840" sldId="827"/>
            <ac:spMk id="43" creationId="{2842EFBA-E0BE-E131-AFB6-95137263F609}"/>
          </ac:spMkLst>
        </pc:spChg>
        <pc:spChg chg="del">
          <ac:chgData name="Paula Vazquez Valero" userId="80a35f83-ba07-4c48-bd51-9a1b0a985f54" providerId="ADAL" clId="{A1A5580C-A2AF-42BB-8116-E8E549ABAA59}" dt="2023-01-06T09:39:19.901" v="7" actId="478"/>
          <ac:spMkLst>
            <pc:docMk/>
            <pc:sldMk cId="111349840" sldId="827"/>
            <ac:spMk id="45" creationId="{2DE23D84-97E7-4DB1-8F48-A0DF8B1D8A97}"/>
          </ac:spMkLst>
        </pc:spChg>
        <pc:spChg chg="del">
          <ac:chgData name="Paula Vazquez Valero" userId="80a35f83-ba07-4c48-bd51-9a1b0a985f54" providerId="ADAL" clId="{A1A5580C-A2AF-42BB-8116-E8E549ABAA59}" dt="2023-01-06T09:39:19.901" v="7" actId="478"/>
          <ac:spMkLst>
            <pc:docMk/>
            <pc:sldMk cId="111349840" sldId="827"/>
            <ac:spMk id="47" creationId="{634BE205-2734-417F-B35E-A6BEC6402D64}"/>
          </ac:spMkLst>
        </pc:spChg>
        <pc:spChg chg="add mod">
          <ac:chgData name="Paula Vazquez Valero" userId="80a35f83-ba07-4c48-bd51-9a1b0a985f54" providerId="ADAL" clId="{A1A5580C-A2AF-42BB-8116-E8E549ABAA59}" dt="2023-01-06T09:39:20.457" v="8"/>
          <ac:spMkLst>
            <pc:docMk/>
            <pc:sldMk cId="111349840" sldId="827"/>
            <ac:spMk id="50" creationId="{46237398-CCDA-6691-E0D9-CD64B8625C3D}"/>
          </ac:spMkLst>
        </pc:spChg>
        <pc:spChg chg="add mod">
          <ac:chgData name="Paula Vazquez Valero" userId="80a35f83-ba07-4c48-bd51-9a1b0a985f54" providerId="ADAL" clId="{A1A5580C-A2AF-42BB-8116-E8E549ABAA59}" dt="2023-01-06T09:39:20.457" v="8"/>
          <ac:spMkLst>
            <pc:docMk/>
            <pc:sldMk cId="111349840" sldId="827"/>
            <ac:spMk id="52" creationId="{7DEDCFEC-39C5-881C-CB55-B7CF55888262}"/>
          </ac:spMkLst>
        </pc:spChg>
        <pc:spChg chg="del">
          <ac:chgData name="Paula Vazquez Valero" userId="80a35f83-ba07-4c48-bd51-9a1b0a985f54" providerId="ADAL" clId="{A1A5580C-A2AF-42BB-8116-E8E549ABAA59}" dt="2023-01-06T09:39:19.901" v="7" actId="478"/>
          <ac:spMkLst>
            <pc:docMk/>
            <pc:sldMk cId="111349840" sldId="827"/>
            <ac:spMk id="60" creationId="{D001BE61-5F72-4E32-91C6-39DA7B152E05}"/>
          </ac:spMkLst>
        </pc:spChg>
        <pc:spChg chg="del">
          <ac:chgData name="Paula Vazquez Valero" userId="80a35f83-ba07-4c48-bd51-9a1b0a985f54" providerId="ADAL" clId="{A1A5580C-A2AF-42BB-8116-E8E549ABAA59}" dt="2023-01-06T09:39:19.901" v="7" actId="478"/>
          <ac:spMkLst>
            <pc:docMk/>
            <pc:sldMk cId="111349840" sldId="827"/>
            <ac:spMk id="61" creationId="{9A2A814B-5E9B-4D6F-B957-43CE7F800FCB}"/>
          </ac:spMkLst>
        </pc:spChg>
        <pc:spChg chg="del">
          <ac:chgData name="Paula Vazquez Valero" userId="80a35f83-ba07-4c48-bd51-9a1b0a985f54" providerId="ADAL" clId="{A1A5580C-A2AF-42BB-8116-E8E549ABAA59}" dt="2023-01-06T09:39:19.901" v="7" actId="478"/>
          <ac:spMkLst>
            <pc:docMk/>
            <pc:sldMk cId="111349840" sldId="827"/>
            <ac:spMk id="62" creationId="{2D670616-5C64-48EB-A4A8-D6FF855793ED}"/>
          </ac:spMkLst>
        </pc:spChg>
        <pc:spChg chg="del">
          <ac:chgData name="Paula Vazquez Valero" userId="80a35f83-ba07-4c48-bd51-9a1b0a985f54" providerId="ADAL" clId="{A1A5580C-A2AF-42BB-8116-E8E549ABAA59}" dt="2023-01-06T09:39:19.901" v="7" actId="478"/>
          <ac:spMkLst>
            <pc:docMk/>
            <pc:sldMk cId="111349840" sldId="827"/>
            <ac:spMk id="63" creationId="{51257ECC-7177-47AB-A773-35BAD17BC80A}"/>
          </ac:spMkLst>
        </pc:spChg>
        <pc:spChg chg="add mod">
          <ac:chgData name="Paula Vazquez Valero" userId="80a35f83-ba07-4c48-bd51-9a1b0a985f54" providerId="ADAL" clId="{A1A5580C-A2AF-42BB-8116-E8E549ABAA59}" dt="2023-01-06T09:39:20.457" v="8"/>
          <ac:spMkLst>
            <pc:docMk/>
            <pc:sldMk cId="111349840" sldId="827"/>
            <ac:spMk id="64" creationId="{E9F108F4-6853-13AB-8FD8-B6DD149F8C61}"/>
          </ac:spMkLst>
        </pc:spChg>
        <pc:spChg chg="del">
          <ac:chgData name="Paula Vazquez Valero" userId="80a35f83-ba07-4c48-bd51-9a1b0a985f54" providerId="ADAL" clId="{A1A5580C-A2AF-42BB-8116-E8E549ABAA59}" dt="2023-01-06T09:39:19.901" v="7" actId="478"/>
          <ac:spMkLst>
            <pc:docMk/>
            <pc:sldMk cId="111349840" sldId="827"/>
            <ac:spMk id="65" creationId="{44DDA506-506A-47EF-A6DA-7030D845A35C}"/>
          </ac:spMkLst>
        </pc:spChg>
        <pc:spChg chg="del">
          <ac:chgData name="Paula Vazquez Valero" userId="80a35f83-ba07-4c48-bd51-9a1b0a985f54" providerId="ADAL" clId="{A1A5580C-A2AF-42BB-8116-E8E549ABAA59}" dt="2023-01-06T09:39:19.901" v="7" actId="478"/>
          <ac:spMkLst>
            <pc:docMk/>
            <pc:sldMk cId="111349840" sldId="827"/>
            <ac:spMk id="66" creationId="{9F7D5EC4-F28D-495A-9053-EB93E91F9FC9}"/>
          </ac:spMkLst>
        </pc:spChg>
        <pc:spChg chg="del">
          <ac:chgData name="Paula Vazquez Valero" userId="80a35f83-ba07-4c48-bd51-9a1b0a985f54" providerId="ADAL" clId="{A1A5580C-A2AF-42BB-8116-E8E549ABAA59}" dt="2023-01-06T09:39:19.901" v="7" actId="478"/>
          <ac:spMkLst>
            <pc:docMk/>
            <pc:sldMk cId="111349840" sldId="827"/>
            <ac:spMk id="67" creationId="{057B30DA-F09B-4C16-A1A0-441AEBEA4007}"/>
          </ac:spMkLst>
        </pc:spChg>
        <pc:spChg chg="del">
          <ac:chgData name="Paula Vazquez Valero" userId="80a35f83-ba07-4c48-bd51-9a1b0a985f54" providerId="ADAL" clId="{A1A5580C-A2AF-42BB-8116-E8E549ABAA59}" dt="2023-01-06T09:39:19.901" v="7" actId="478"/>
          <ac:spMkLst>
            <pc:docMk/>
            <pc:sldMk cId="111349840" sldId="827"/>
            <ac:spMk id="68" creationId="{CC9C1DF8-0F0C-41ED-80AE-68055DC7CF63}"/>
          </ac:spMkLst>
        </pc:spChg>
        <pc:spChg chg="del">
          <ac:chgData name="Paula Vazquez Valero" userId="80a35f83-ba07-4c48-bd51-9a1b0a985f54" providerId="ADAL" clId="{A1A5580C-A2AF-42BB-8116-E8E549ABAA59}" dt="2023-01-06T09:39:19.901" v="7" actId="478"/>
          <ac:spMkLst>
            <pc:docMk/>
            <pc:sldMk cId="111349840" sldId="827"/>
            <ac:spMk id="69" creationId="{B1B05375-7764-4317-8017-5CEB080C944A}"/>
          </ac:spMkLst>
        </pc:spChg>
        <pc:spChg chg="del">
          <ac:chgData name="Paula Vazquez Valero" userId="80a35f83-ba07-4c48-bd51-9a1b0a985f54" providerId="ADAL" clId="{A1A5580C-A2AF-42BB-8116-E8E549ABAA59}" dt="2023-01-06T09:39:19.901" v="7" actId="478"/>
          <ac:spMkLst>
            <pc:docMk/>
            <pc:sldMk cId="111349840" sldId="827"/>
            <ac:spMk id="70" creationId="{D56ECC94-5E76-4F34-A2D8-57DCFE0AF921}"/>
          </ac:spMkLst>
        </pc:spChg>
        <pc:spChg chg="del">
          <ac:chgData name="Paula Vazquez Valero" userId="80a35f83-ba07-4c48-bd51-9a1b0a985f54" providerId="ADAL" clId="{A1A5580C-A2AF-42BB-8116-E8E549ABAA59}" dt="2023-01-06T09:39:19.901" v="7" actId="478"/>
          <ac:spMkLst>
            <pc:docMk/>
            <pc:sldMk cId="111349840" sldId="827"/>
            <ac:spMk id="71" creationId="{B5D636B4-F66E-40F6-81C0-04DDEBFD3419}"/>
          </ac:spMkLst>
        </pc:spChg>
        <pc:spChg chg="del">
          <ac:chgData name="Paula Vazquez Valero" userId="80a35f83-ba07-4c48-bd51-9a1b0a985f54" providerId="ADAL" clId="{A1A5580C-A2AF-42BB-8116-E8E549ABAA59}" dt="2023-01-06T09:39:19.901" v="7" actId="478"/>
          <ac:spMkLst>
            <pc:docMk/>
            <pc:sldMk cId="111349840" sldId="827"/>
            <ac:spMk id="72" creationId="{645F468A-1A85-4377-B246-D860B3A6F46F}"/>
          </ac:spMkLst>
        </pc:spChg>
        <pc:spChg chg="add mod">
          <ac:chgData name="Paula Vazquez Valero" userId="80a35f83-ba07-4c48-bd51-9a1b0a985f54" providerId="ADAL" clId="{A1A5580C-A2AF-42BB-8116-E8E549ABAA59}" dt="2023-01-06T09:39:20.457" v="8"/>
          <ac:spMkLst>
            <pc:docMk/>
            <pc:sldMk cId="111349840" sldId="827"/>
            <ac:spMk id="73" creationId="{26FF97B2-BD4E-0B19-E189-285E836DE59A}"/>
          </ac:spMkLst>
        </pc:spChg>
        <pc:spChg chg="del">
          <ac:chgData name="Paula Vazquez Valero" userId="80a35f83-ba07-4c48-bd51-9a1b0a985f54" providerId="ADAL" clId="{A1A5580C-A2AF-42BB-8116-E8E549ABAA59}" dt="2023-01-06T09:39:19.901" v="7" actId="478"/>
          <ac:spMkLst>
            <pc:docMk/>
            <pc:sldMk cId="111349840" sldId="827"/>
            <ac:spMk id="74" creationId="{3DD0096F-373A-4A23-BD61-74A52D6D7E1B}"/>
          </ac:spMkLst>
        </pc:spChg>
        <pc:spChg chg="del">
          <ac:chgData name="Paula Vazquez Valero" userId="80a35f83-ba07-4c48-bd51-9a1b0a985f54" providerId="ADAL" clId="{A1A5580C-A2AF-42BB-8116-E8E549ABAA59}" dt="2023-01-06T09:39:19.901" v="7" actId="478"/>
          <ac:spMkLst>
            <pc:docMk/>
            <pc:sldMk cId="111349840" sldId="827"/>
            <ac:spMk id="75" creationId="{3919E83E-D100-4ADC-B327-CA1AA323442D}"/>
          </ac:spMkLst>
        </pc:spChg>
        <pc:spChg chg="del">
          <ac:chgData name="Paula Vazquez Valero" userId="80a35f83-ba07-4c48-bd51-9a1b0a985f54" providerId="ADAL" clId="{A1A5580C-A2AF-42BB-8116-E8E549ABAA59}" dt="2023-01-06T09:39:19.901" v="7" actId="478"/>
          <ac:spMkLst>
            <pc:docMk/>
            <pc:sldMk cId="111349840" sldId="827"/>
            <ac:spMk id="76" creationId="{8357CA26-6E5E-4FAD-A9E4-4275B78A748B}"/>
          </ac:spMkLst>
        </pc:spChg>
        <pc:spChg chg="add mod">
          <ac:chgData name="Paula Vazquez Valero" userId="80a35f83-ba07-4c48-bd51-9a1b0a985f54" providerId="ADAL" clId="{A1A5580C-A2AF-42BB-8116-E8E549ABAA59}" dt="2023-01-06T09:40:36.086" v="30" actId="1076"/>
          <ac:spMkLst>
            <pc:docMk/>
            <pc:sldMk cId="111349840" sldId="827"/>
            <ac:spMk id="78" creationId="{DDAD738C-90D8-5F2C-48BF-CA16F8BC93B4}"/>
          </ac:spMkLst>
        </pc:spChg>
        <pc:spChg chg="del">
          <ac:chgData name="Paula Vazquez Valero" userId="80a35f83-ba07-4c48-bd51-9a1b0a985f54" providerId="ADAL" clId="{A1A5580C-A2AF-42BB-8116-E8E549ABAA59}" dt="2023-01-06T09:39:19.901" v="7" actId="478"/>
          <ac:spMkLst>
            <pc:docMk/>
            <pc:sldMk cId="111349840" sldId="827"/>
            <ac:spMk id="79" creationId="{4196AD04-E491-41F4-92A7-088EF299F2F2}"/>
          </ac:spMkLst>
        </pc:spChg>
        <pc:spChg chg="del">
          <ac:chgData name="Paula Vazquez Valero" userId="80a35f83-ba07-4c48-bd51-9a1b0a985f54" providerId="ADAL" clId="{A1A5580C-A2AF-42BB-8116-E8E549ABAA59}" dt="2023-01-06T09:39:19.901" v="7" actId="478"/>
          <ac:spMkLst>
            <pc:docMk/>
            <pc:sldMk cId="111349840" sldId="827"/>
            <ac:spMk id="95" creationId="{70C39C6D-69C2-4466-9748-D9972A7B260E}"/>
          </ac:spMkLst>
        </pc:spChg>
        <pc:spChg chg="mod">
          <ac:chgData name="Paula Vazquez Valero" userId="80a35f83-ba07-4c48-bd51-9a1b0a985f54" providerId="ADAL" clId="{A1A5580C-A2AF-42BB-8116-E8E549ABAA59}" dt="2023-01-06T09:40:32.617" v="29" actId="1076"/>
          <ac:spMkLst>
            <pc:docMk/>
            <pc:sldMk cId="111349840" sldId="827"/>
            <ac:spMk id="113" creationId="{7CEDC309-88F9-40E1-A696-E66BC502B60F}"/>
          </ac:spMkLst>
        </pc:spChg>
        <pc:grpChg chg="del">
          <ac:chgData name="Paula Vazquez Valero" userId="80a35f83-ba07-4c48-bd51-9a1b0a985f54" providerId="ADAL" clId="{A1A5580C-A2AF-42BB-8116-E8E549ABAA59}" dt="2023-01-06T09:39:19.901" v="7" actId="478"/>
          <ac:grpSpMkLst>
            <pc:docMk/>
            <pc:sldMk cId="111349840" sldId="827"/>
            <ac:grpSpMk id="44" creationId="{2EC71A33-079D-4ED4-BFC7-AA2A822CB4CA}"/>
          </ac:grpSpMkLst>
        </pc:grpChg>
        <pc:grpChg chg="del">
          <ac:chgData name="Paula Vazquez Valero" userId="80a35f83-ba07-4c48-bd51-9a1b0a985f54" providerId="ADAL" clId="{A1A5580C-A2AF-42BB-8116-E8E549ABAA59}" dt="2023-01-06T09:39:19.901" v="7" actId="478"/>
          <ac:grpSpMkLst>
            <pc:docMk/>
            <pc:sldMk cId="111349840" sldId="827"/>
            <ac:grpSpMk id="51" creationId="{9EF36363-36B3-4EA3-93BA-3630D0149E3D}"/>
          </ac:grpSpMkLst>
        </pc:grpChg>
        <pc:graphicFrameChg chg="del">
          <ac:chgData name="Paula Vazquez Valero" userId="80a35f83-ba07-4c48-bd51-9a1b0a985f54" providerId="ADAL" clId="{A1A5580C-A2AF-42BB-8116-E8E549ABAA59}" dt="2023-01-06T09:39:19.901" v="7" actId="478"/>
          <ac:graphicFrameMkLst>
            <pc:docMk/>
            <pc:sldMk cId="111349840" sldId="827"/>
            <ac:graphicFrameMk id="3" creationId="{D6CEAF4F-0510-49DD-8A36-930AF3FAB5D9}"/>
          </ac:graphicFrameMkLst>
        </pc:graphicFrameChg>
        <pc:picChg chg="del">
          <ac:chgData name="Paula Vazquez Valero" userId="80a35f83-ba07-4c48-bd51-9a1b0a985f54" providerId="ADAL" clId="{A1A5580C-A2AF-42BB-8116-E8E549ABAA59}" dt="2023-01-06T09:39:19.901" v="7" actId="478"/>
          <ac:picMkLst>
            <pc:docMk/>
            <pc:sldMk cId="111349840" sldId="827"/>
            <ac:picMk id="4" creationId="{732B7C8F-2D84-4D2D-89C3-7C6BDCB7DE85}"/>
          </ac:picMkLst>
        </pc:picChg>
        <pc:picChg chg="del">
          <ac:chgData name="Paula Vazquez Valero" userId="80a35f83-ba07-4c48-bd51-9a1b0a985f54" providerId="ADAL" clId="{A1A5580C-A2AF-42BB-8116-E8E549ABAA59}" dt="2023-01-06T09:39:19.901" v="7" actId="478"/>
          <ac:picMkLst>
            <pc:docMk/>
            <pc:sldMk cId="111349840" sldId="827"/>
            <ac:picMk id="5" creationId="{D256CAEB-813B-40D5-8530-EF6A7400D07A}"/>
          </ac:picMkLst>
        </pc:picChg>
        <pc:picChg chg="del">
          <ac:chgData name="Paula Vazquez Valero" userId="80a35f83-ba07-4c48-bd51-9a1b0a985f54" providerId="ADAL" clId="{A1A5580C-A2AF-42BB-8116-E8E549ABAA59}" dt="2023-01-06T09:39:19.901" v="7" actId="478"/>
          <ac:picMkLst>
            <pc:docMk/>
            <pc:sldMk cId="111349840" sldId="827"/>
            <ac:picMk id="7" creationId="{3C80E01F-52A3-431C-883B-D8246A0C9E86}"/>
          </ac:picMkLst>
        </pc:picChg>
        <pc:picChg chg="del">
          <ac:chgData name="Paula Vazquez Valero" userId="80a35f83-ba07-4c48-bd51-9a1b0a985f54" providerId="ADAL" clId="{A1A5580C-A2AF-42BB-8116-E8E549ABAA59}" dt="2023-01-06T09:39:19.901" v="7" actId="478"/>
          <ac:picMkLst>
            <pc:docMk/>
            <pc:sldMk cId="111349840" sldId="827"/>
            <ac:picMk id="9" creationId="{1195948D-52D2-4FCD-8717-E400B16483FD}"/>
          </ac:picMkLst>
        </pc:picChg>
        <pc:picChg chg="del">
          <ac:chgData name="Paula Vazquez Valero" userId="80a35f83-ba07-4c48-bd51-9a1b0a985f54" providerId="ADAL" clId="{A1A5580C-A2AF-42BB-8116-E8E549ABAA59}" dt="2023-01-06T09:39:19.901" v="7" actId="478"/>
          <ac:picMkLst>
            <pc:docMk/>
            <pc:sldMk cId="111349840" sldId="827"/>
            <ac:picMk id="35" creationId="{F1E20BB6-30BE-495E-AB1D-7442E3560824}"/>
          </ac:picMkLst>
        </pc:picChg>
        <pc:picChg chg="del">
          <ac:chgData name="Paula Vazquez Valero" userId="80a35f83-ba07-4c48-bd51-9a1b0a985f54" providerId="ADAL" clId="{A1A5580C-A2AF-42BB-8116-E8E549ABAA59}" dt="2023-01-06T09:39:19.901" v="7" actId="478"/>
          <ac:picMkLst>
            <pc:docMk/>
            <pc:sldMk cId="111349840" sldId="827"/>
            <ac:picMk id="46" creationId="{9C2D4B95-7C25-4F1D-9B0C-911833C0A1DB}"/>
          </ac:picMkLst>
        </pc:picChg>
        <pc:picChg chg="del">
          <ac:chgData name="Paula Vazquez Valero" userId="80a35f83-ba07-4c48-bd51-9a1b0a985f54" providerId="ADAL" clId="{A1A5580C-A2AF-42BB-8116-E8E549ABAA59}" dt="2023-01-06T09:39:19.901" v="7" actId="478"/>
          <ac:picMkLst>
            <pc:docMk/>
            <pc:sldMk cId="111349840" sldId="827"/>
            <ac:picMk id="56" creationId="{EB96A315-E98B-4D96-B05A-13C6D97ACE44}"/>
          </ac:picMkLst>
        </pc:picChg>
        <pc:picChg chg="del">
          <ac:chgData name="Paula Vazquez Valero" userId="80a35f83-ba07-4c48-bd51-9a1b0a985f54" providerId="ADAL" clId="{A1A5580C-A2AF-42BB-8116-E8E549ABAA59}" dt="2023-01-06T09:39:19.901" v="7" actId="478"/>
          <ac:picMkLst>
            <pc:docMk/>
            <pc:sldMk cId="111349840" sldId="827"/>
            <ac:picMk id="57" creationId="{6D1CEC47-84D1-4383-9D96-585EFA9714A6}"/>
          </ac:picMkLst>
        </pc:picChg>
        <pc:picChg chg="del">
          <ac:chgData name="Paula Vazquez Valero" userId="80a35f83-ba07-4c48-bd51-9a1b0a985f54" providerId="ADAL" clId="{A1A5580C-A2AF-42BB-8116-E8E549ABAA59}" dt="2023-01-06T09:39:19.901" v="7" actId="478"/>
          <ac:picMkLst>
            <pc:docMk/>
            <pc:sldMk cId="111349840" sldId="827"/>
            <ac:picMk id="58" creationId="{7EBBDA3E-CAD1-4093-A7F8-BA00AC6B4933}"/>
          </ac:picMkLst>
        </pc:picChg>
        <pc:picChg chg="del">
          <ac:chgData name="Paula Vazquez Valero" userId="80a35f83-ba07-4c48-bd51-9a1b0a985f54" providerId="ADAL" clId="{A1A5580C-A2AF-42BB-8116-E8E549ABAA59}" dt="2023-01-06T09:39:19.901" v="7" actId="478"/>
          <ac:picMkLst>
            <pc:docMk/>
            <pc:sldMk cId="111349840" sldId="827"/>
            <ac:picMk id="59" creationId="{336BBF76-69FA-4E6F-A29E-0386D8702580}"/>
          </ac:picMkLst>
        </pc:picChg>
        <pc:picChg chg="del">
          <ac:chgData name="Paula Vazquez Valero" userId="80a35f83-ba07-4c48-bd51-9a1b0a985f54" providerId="ADAL" clId="{A1A5580C-A2AF-42BB-8116-E8E549ABAA59}" dt="2023-01-06T09:39:19.901" v="7" actId="478"/>
          <ac:picMkLst>
            <pc:docMk/>
            <pc:sldMk cId="111349840" sldId="827"/>
            <ac:picMk id="77" creationId="{965FA0BC-FCE8-4799-AFA9-E32320E1AFDC}"/>
          </ac:picMkLst>
        </pc:picChg>
        <pc:picChg chg="add mod">
          <ac:chgData name="Paula Vazquez Valero" userId="80a35f83-ba07-4c48-bd51-9a1b0a985f54" providerId="ADAL" clId="{A1A5580C-A2AF-42BB-8116-E8E549ABAA59}" dt="2023-01-06T09:39:20.457" v="8"/>
          <ac:picMkLst>
            <pc:docMk/>
            <pc:sldMk cId="111349840" sldId="827"/>
            <ac:picMk id="80" creationId="{A8563D1E-08AE-E927-5C27-68CB087D4F44}"/>
          </ac:picMkLst>
        </pc:picChg>
        <pc:picChg chg="add mod">
          <ac:chgData name="Paula Vazquez Valero" userId="80a35f83-ba07-4c48-bd51-9a1b0a985f54" providerId="ADAL" clId="{A1A5580C-A2AF-42BB-8116-E8E549ABAA59}" dt="2023-01-06T09:39:20.457" v="8"/>
          <ac:picMkLst>
            <pc:docMk/>
            <pc:sldMk cId="111349840" sldId="827"/>
            <ac:picMk id="81" creationId="{A53329AC-D44E-A6FD-2535-3EBAEB57CFDB}"/>
          </ac:picMkLst>
        </pc:picChg>
        <pc:picChg chg="add mod">
          <ac:chgData name="Paula Vazquez Valero" userId="80a35f83-ba07-4c48-bd51-9a1b0a985f54" providerId="ADAL" clId="{A1A5580C-A2AF-42BB-8116-E8E549ABAA59}" dt="2023-01-06T09:39:20.457" v="8"/>
          <ac:picMkLst>
            <pc:docMk/>
            <pc:sldMk cId="111349840" sldId="827"/>
            <ac:picMk id="82" creationId="{86B968DC-B249-9CD9-C772-82152A853E73}"/>
          </ac:picMkLst>
        </pc:picChg>
        <pc:picChg chg="add mod">
          <ac:chgData name="Paula Vazquez Valero" userId="80a35f83-ba07-4c48-bd51-9a1b0a985f54" providerId="ADAL" clId="{A1A5580C-A2AF-42BB-8116-E8E549ABAA59}" dt="2023-01-06T09:39:20.457" v="8"/>
          <ac:picMkLst>
            <pc:docMk/>
            <pc:sldMk cId="111349840" sldId="827"/>
            <ac:picMk id="83" creationId="{501DE92D-B58C-5589-17E5-F3E5B1BCB228}"/>
          </ac:picMkLst>
        </pc:picChg>
        <pc:picChg chg="del">
          <ac:chgData name="Paula Vazquez Valero" userId="80a35f83-ba07-4c48-bd51-9a1b0a985f54" providerId="ADAL" clId="{A1A5580C-A2AF-42BB-8116-E8E549ABAA59}" dt="2023-01-06T09:39:19.901" v="7" actId="478"/>
          <ac:picMkLst>
            <pc:docMk/>
            <pc:sldMk cId="111349840" sldId="827"/>
            <ac:picMk id="1026" creationId="{16A37823-9738-4FC4-854A-29CEC8CED9B1}"/>
          </ac:picMkLst>
        </pc:picChg>
        <pc:picChg chg="del">
          <ac:chgData name="Paula Vazquez Valero" userId="80a35f83-ba07-4c48-bd51-9a1b0a985f54" providerId="ADAL" clId="{A1A5580C-A2AF-42BB-8116-E8E549ABAA59}" dt="2023-01-06T09:39:19.901" v="7" actId="478"/>
          <ac:picMkLst>
            <pc:docMk/>
            <pc:sldMk cId="111349840" sldId="827"/>
            <ac:picMk id="1028" creationId="{A13ED094-763F-40D6-AF3C-D49773BFD0B2}"/>
          </ac:picMkLst>
        </pc:picChg>
      </pc:sldChg>
      <pc:sldChg chg="del">
        <pc:chgData name="Paula Vazquez Valero" userId="80a35f83-ba07-4c48-bd51-9a1b0a985f54" providerId="ADAL" clId="{A1A5580C-A2AF-42BB-8116-E8E549ABAA59}" dt="2023-01-27T12:36:43.510" v="640" actId="2696"/>
        <pc:sldMkLst>
          <pc:docMk/>
          <pc:sldMk cId="3451509100" sldId="829"/>
        </pc:sldMkLst>
      </pc:sldChg>
      <pc:sldChg chg="delSp modSp add mod delAnim modAnim">
        <pc:chgData name="Paula Vazquez Valero" userId="80a35f83-ba07-4c48-bd51-9a1b0a985f54" providerId="ADAL" clId="{A1A5580C-A2AF-42BB-8116-E8E549ABAA59}" dt="2023-01-27T12:51:58.542" v="1005" actId="20577"/>
        <pc:sldMkLst>
          <pc:docMk/>
          <pc:sldMk cId="3262840975" sldId="834"/>
        </pc:sldMkLst>
        <pc:spChg chg="mod">
          <ac:chgData name="Paula Vazquez Valero" userId="80a35f83-ba07-4c48-bd51-9a1b0a985f54" providerId="ADAL" clId="{A1A5580C-A2AF-42BB-8116-E8E549ABAA59}" dt="2023-01-27T12:51:58.542" v="1005" actId="20577"/>
          <ac:spMkLst>
            <pc:docMk/>
            <pc:sldMk cId="3262840975" sldId="834"/>
            <ac:spMk id="2" creationId="{3F9B81CA-49CF-4113-B92C-AF8FEDD23E30}"/>
          </ac:spMkLst>
        </pc:spChg>
        <pc:spChg chg="mod">
          <ac:chgData name="Paula Vazquez Valero" userId="80a35f83-ba07-4c48-bd51-9a1b0a985f54" providerId="ADAL" clId="{A1A5580C-A2AF-42BB-8116-E8E549ABAA59}" dt="2023-01-27T12:43:00.150" v="887" actId="20577"/>
          <ac:spMkLst>
            <pc:docMk/>
            <pc:sldMk cId="3262840975" sldId="834"/>
            <ac:spMk id="3" creationId="{468856B7-8EE6-38B4-10E9-081445AC5783}"/>
          </ac:spMkLst>
        </pc:spChg>
        <pc:spChg chg="mod">
          <ac:chgData name="Paula Vazquez Valero" userId="80a35f83-ba07-4c48-bd51-9a1b0a985f54" providerId="ADAL" clId="{A1A5580C-A2AF-42BB-8116-E8E549ABAA59}" dt="2023-01-27T12:44:05.042" v="944" actId="14100"/>
          <ac:spMkLst>
            <pc:docMk/>
            <pc:sldMk cId="3262840975" sldId="834"/>
            <ac:spMk id="4" creationId="{320CEFAD-8E19-1DAB-A606-AC5D716BCABF}"/>
          </ac:spMkLst>
        </pc:spChg>
        <pc:spChg chg="mod">
          <ac:chgData name="Paula Vazquez Valero" userId="80a35f83-ba07-4c48-bd51-9a1b0a985f54" providerId="ADAL" clId="{A1A5580C-A2AF-42BB-8116-E8E549ABAA59}" dt="2023-01-27T12:45:01.750" v="978" actId="1038"/>
          <ac:spMkLst>
            <pc:docMk/>
            <pc:sldMk cId="3262840975" sldId="834"/>
            <ac:spMk id="6" creationId="{666FABB9-107B-8AF7-4899-4C3D5FEA3032}"/>
          </ac:spMkLst>
        </pc:spChg>
        <pc:spChg chg="del">
          <ac:chgData name="Paula Vazquez Valero" userId="80a35f83-ba07-4c48-bd51-9a1b0a985f54" providerId="ADAL" clId="{A1A5580C-A2AF-42BB-8116-E8E549ABAA59}" dt="2023-01-27T12:45:18.588" v="987" actId="478"/>
          <ac:spMkLst>
            <pc:docMk/>
            <pc:sldMk cId="3262840975" sldId="834"/>
            <ac:spMk id="7" creationId="{EACD03D8-4A71-8A80-E962-8D92FC6DB92D}"/>
          </ac:spMkLst>
        </pc:spChg>
        <pc:spChg chg="mod">
          <ac:chgData name="Paula Vazquez Valero" userId="80a35f83-ba07-4c48-bd51-9a1b0a985f54" providerId="ADAL" clId="{A1A5580C-A2AF-42BB-8116-E8E549ABAA59}" dt="2023-01-27T12:46:05.821" v="1003" actId="20577"/>
          <ac:spMkLst>
            <pc:docMk/>
            <pc:sldMk cId="3262840975" sldId="834"/>
            <ac:spMk id="9" creationId="{7AD53827-7D7D-70B4-E1F4-2B095E236F9C}"/>
          </ac:spMkLst>
        </pc:spChg>
        <pc:spChg chg="mod">
          <ac:chgData name="Paula Vazquez Valero" userId="80a35f83-ba07-4c48-bd51-9a1b0a985f54" providerId="ADAL" clId="{A1A5580C-A2AF-42BB-8116-E8E549ABAA59}" dt="2023-01-27T12:44:09.176" v="947" actId="20577"/>
          <ac:spMkLst>
            <pc:docMk/>
            <pc:sldMk cId="3262840975" sldId="834"/>
            <ac:spMk id="10" creationId="{E8F15515-3C54-8BEE-9155-54E5CAB33E15}"/>
          </ac:spMkLst>
        </pc:spChg>
        <pc:spChg chg="mod">
          <ac:chgData name="Paula Vazquez Valero" userId="80a35f83-ba07-4c48-bd51-9a1b0a985f54" providerId="ADAL" clId="{A1A5580C-A2AF-42BB-8116-E8E549ABAA59}" dt="2023-01-27T12:43:24.953" v="920" actId="14100"/>
          <ac:spMkLst>
            <pc:docMk/>
            <pc:sldMk cId="3262840975" sldId="834"/>
            <ac:spMk id="11" creationId="{7219980C-89F1-2069-AB15-4A3DC18C1691}"/>
          </ac:spMkLst>
        </pc:spChg>
        <pc:spChg chg="mod">
          <ac:chgData name="Paula Vazquez Valero" userId="80a35f83-ba07-4c48-bd51-9a1b0a985f54" providerId="ADAL" clId="{A1A5580C-A2AF-42BB-8116-E8E549ABAA59}" dt="2023-01-27T12:43:27.360" v="921" actId="14100"/>
          <ac:spMkLst>
            <pc:docMk/>
            <pc:sldMk cId="3262840975" sldId="834"/>
            <ac:spMk id="12" creationId="{74B6CEE7-3080-A71F-6E01-CECD63125B2D}"/>
          </ac:spMkLst>
        </pc:spChg>
        <pc:spChg chg="mod">
          <ac:chgData name="Paula Vazquez Valero" userId="80a35f83-ba07-4c48-bd51-9a1b0a985f54" providerId="ADAL" clId="{A1A5580C-A2AF-42BB-8116-E8E549ABAA59}" dt="2023-01-27T12:42:54.523" v="886" actId="20577"/>
          <ac:spMkLst>
            <pc:docMk/>
            <pc:sldMk cId="3262840975" sldId="834"/>
            <ac:spMk id="13" creationId="{C05F6EA5-DF10-BD46-8AB2-09CB39DA4211}"/>
          </ac:spMkLst>
        </pc:spChg>
        <pc:spChg chg="mod">
          <ac:chgData name="Paula Vazquez Valero" userId="80a35f83-ba07-4c48-bd51-9a1b0a985f54" providerId="ADAL" clId="{A1A5580C-A2AF-42BB-8116-E8E549ABAA59}" dt="2023-01-27T12:43:49.550" v="938" actId="20577"/>
          <ac:spMkLst>
            <pc:docMk/>
            <pc:sldMk cId="3262840975" sldId="834"/>
            <ac:spMk id="14" creationId="{07F4E2B1-79F1-F27C-B429-B4E55A18DD69}"/>
          </ac:spMkLst>
        </pc:spChg>
        <pc:spChg chg="mod">
          <ac:chgData name="Paula Vazquez Valero" userId="80a35f83-ba07-4c48-bd51-9a1b0a985f54" providerId="ADAL" clId="{A1A5580C-A2AF-42BB-8116-E8E549ABAA59}" dt="2023-01-27T12:41:57.676" v="821" actId="20577"/>
          <ac:spMkLst>
            <pc:docMk/>
            <pc:sldMk cId="3262840975" sldId="834"/>
            <ac:spMk id="15" creationId="{654E0AAE-AC2A-54A5-8629-DA9A2C8BB7CE}"/>
          </ac:spMkLst>
        </pc:spChg>
        <pc:spChg chg="mod">
          <ac:chgData name="Paula Vazquez Valero" userId="80a35f83-ba07-4c48-bd51-9a1b0a985f54" providerId="ADAL" clId="{A1A5580C-A2AF-42BB-8116-E8E549ABAA59}" dt="2023-01-27T12:45:01.750" v="978" actId="1038"/>
          <ac:spMkLst>
            <pc:docMk/>
            <pc:sldMk cId="3262840975" sldId="834"/>
            <ac:spMk id="16" creationId="{2B83FEB3-9C61-3311-FCE9-FA9D7869F691}"/>
          </ac:spMkLst>
        </pc:spChg>
        <pc:spChg chg="mod">
          <ac:chgData name="Paula Vazquez Valero" userId="80a35f83-ba07-4c48-bd51-9a1b0a985f54" providerId="ADAL" clId="{A1A5580C-A2AF-42BB-8116-E8E549ABAA59}" dt="2023-01-27T12:45:23.318" v="988" actId="1076"/>
          <ac:spMkLst>
            <pc:docMk/>
            <pc:sldMk cId="3262840975" sldId="834"/>
            <ac:spMk id="17" creationId="{78BAF72F-8B94-F0D5-D55E-083B5871F43B}"/>
          </ac:spMkLst>
        </pc:spChg>
        <pc:spChg chg="del mod">
          <ac:chgData name="Paula Vazquez Valero" userId="80a35f83-ba07-4c48-bd51-9a1b0a985f54" providerId="ADAL" clId="{A1A5580C-A2AF-42BB-8116-E8E549ABAA59}" dt="2023-01-27T12:44:54.353" v="974" actId="478"/>
          <ac:spMkLst>
            <pc:docMk/>
            <pc:sldMk cId="3262840975" sldId="834"/>
            <ac:spMk id="18" creationId="{7AC31C89-8BFA-7B35-7102-31C986F25999}"/>
          </ac:spMkLst>
        </pc:spChg>
        <pc:spChg chg="mod">
          <ac:chgData name="Paula Vazquez Valero" userId="80a35f83-ba07-4c48-bd51-9a1b0a985f54" providerId="ADAL" clId="{A1A5580C-A2AF-42BB-8116-E8E549ABAA59}" dt="2023-01-27T12:44:22.008" v="951" actId="20577"/>
          <ac:spMkLst>
            <pc:docMk/>
            <pc:sldMk cId="3262840975" sldId="834"/>
            <ac:spMk id="19" creationId="{2A7E4C18-5238-6D83-90B8-7BE1E9B82CDC}"/>
          </ac:spMkLst>
        </pc:spChg>
        <pc:spChg chg="mod">
          <ac:chgData name="Paula Vazquez Valero" userId="80a35f83-ba07-4c48-bd51-9a1b0a985f54" providerId="ADAL" clId="{A1A5580C-A2AF-42BB-8116-E8E549ABAA59}" dt="2023-01-27T12:37:40.072" v="712" actId="20577"/>
          <ac:spMkLst>
            <pc:docMk/>
            <pc:sldMk cId="3262840975" sldId="834"/>
            <ac:spMk id="21" creationId="{8E13CC4C-2187-60DC-4B75-B7269A6786A5}"/>
          </ac:spMkLst>
        </pc:spChg>
        <pc:spChg chg="mod">
          <ac:chgData name="Paula Vazquez Valero" userId="80a35f83-ba07-4c48-bd51-9a1b0a985f54" providerId="ADAL" clId="{A1A5580C-A2AF-42BB-8116-E8E549ABAA59}" dt="2023-01-27T12:40:23.069" v="739" actId="20577"/>
          <ac:spMkLst>
            <pc:docMk/>
            <pc:sldMk cId="3262840975" sldId="834"/>
            <ac:spMk id="22" creationId="{F39AA136-2258-8074-861B-E72729510020}"/>
          </ac:spMkLst>
        </pc:spChg>
        <pc:spChg chg="mod">
          <ac:chgData name="Paula Vazquez Valero" userId="80a35f83-ba07-4c48-bd51-9a1b0a985f54" providerId="ADAL" clId="{A1A5580C-A2AF-42BB-8116-E8E549ABAA59}" dt="2023-01-27T12:42:35.164" v="879" actId="20577"/>
          <ac:spMkLst>
            <pc:docMk/>
            <pc:sldMk cId="3262840975" sldId="834"/>
            <ac:spMk id="23" creationId="{1C87826A-DAC3-E917-530E-0CC1A6353A05}"/>
          </ac:spMkLst>
        </pc:spChg>
        <pc:spChg chg="mod">
          <ac:chgData name="Paula Vazquez Valero" userId="80a35f83-ba07-4c48-bd51-9a1b0a985f54" providerId="ADAL" clId="{A1A5580C-A2AF-42BB-8116-E8E549ABAA59}" dt="2023-01-27T12:42:24.755" v="838" actId="20577"/>
          <ac:spMkLst>
            <pc:docMk/>
            <pc:sldMk cId="3262840975" sldId="834"/>
            <ac:spMk id="24" creationId="{4BAC6132-779B-6B74-D630-7FA00CFBF8D8}"/>
          </ac:spMkLst>
        </pc:spChg>
        <pc:spChg chg="mod">
          <ac:chgData name="Paula Vazquez Valero" userId="80a35f83-ba07-4c48-bd51-9a1b0a985f54" providerId="ADAL" clId="{A1A5580C-A2AF-42BB-8116-E8E549ABAA59}" dt="2023-01-27T12:42:31.783" v="864" actId="20577"/>
          <ac:spMkLst>
            <pc:docMk/>
            <pc:sldMk cId="3262840975" sldId="834"/>
            <ac:spMk id="25" creationId="{E2976689-0C25-173B-22B8-BD2E50DF16F2}"/>
          </ac:spMkLst>
        </pc:spChg>
        <pc:spChg chg="mod">
          <ac:chgData name="Paula Vazquez Valero" userId="80a35f83-ba07-4c48-bd51-9a1b0a985f54" providerId="ADAL" clId="{A1A5580C-A2AF-42BB-8116-E8E549ABAA59}" dt="2023-01-27T12:45:07.440" v="984" actId="14100"/>
          <ac:spMkLst>
            <pc:docMk/>
            <pc:sldMk cId="3262840975" sldId="834"/>
            <ac:spMk id="29" creationId="{9715A8A8-76A1-F9BA-9EEA-8BC8580409A3}"/>
          </ac:spMkLst>
        </pc:spChg>
        <pc:spChg chg="mod">
          <ac:chgData name="Paula Vazquez Valero" userId="80a35f83-ba07-4c48-bd51-9a1b0a985f54" providerId="ADAL" clId="{A1A5580C-A2AF-42BB-8116-E8E549ABAA59}" dt="2023-01-27T12:45:47.072" v="999" actId="1076"/>
          <ac:spMkLst>
            <pc:docMk/>
            <pc:sldMk cId="3262840975" sldId="834"/>
            <ac:spMk id="31" creationId="{1C496EA4-0D32-EC90-BCE4-A0275CCD31D3}"/>
          </ac:spMkLst>
        </pc:spChg>
        <pc:spChg chg="mod">
          <ac:chgData name="Paula Vazquez Valero" userId="80a35f83-ba07-4c48-bd51-9a1b0a985f54" providerId="ADAL" clId="{A1A5580C-A2AF-42BB-8116-E8E549ABAA59}" dt="2023-01-27T12:45:44.933" v="998" actId="1076"/>
          <ac:spMkLst>
            <pc:docMk/>
            <pc:sldMk cId="3262840975" sldId="834"/>
            <ac:spMk id="32" creationId="{975DCD3E-FABF-748A-8531-3470513E26F7}"/>
          </ac:spMkLst>
        </pc:spChg>
      </pc:sldChg>
    </pc:docChg>
  </pc:docChgLst>
  <pc:docChgLst>
    <pc:chgData name="Tom Dawes" userId="fe899cd594ff6f3a" providerId="LiveId" clId="{EE0F5CE5-68A3-4AC9-B3AE-F0369360C070}"/>
    <pc:docChg chg="addSld delSld modSld">
      <pc:chgData name="Tom Dawes" userId="fe899cd594ff6f3a" providerId="LiveId" clId="{EE0F5CE5-68A3-4AC9-B3AE-F0369360C070}" dt="2023-02-17T18:13:12.441" v="1"/>
      <pc:docMkLst>
        <pc:docMk/>
      </pc:docMkLst>
      <pc:sldChg chg="add del">
        <pc:chgData name="Tom Dawes" userId="fe899cd594ff6f3a" providerId="LiveId" clId="{EE0F5CE5-68A3-4AC9-B3AE-F0369360C070}" dt="2023-02-17T18:13:12.441" v="1"/>
        <pc:sldMkLst>
          <pc:docMk/>
          <pc:sldMk cId="2965002393" sldId="538"/>
        </pc:sldMkLst>
      </pc:sldChg>
      <pc:sldChg chg="add del">
        <pc:chgData name="Tom Dawes" userId="fe899cd594ff6f3a" providerId="LiveId" clId="{EE0F5CE5-68A3-4AC9-B3AE-F0369360C070}" dt="2023-02-17T18:13:12.441" v="1"/>
        <pc:sldMkLst>
          <pc:docMk/>
          <pc:sldMk cId="3141092846" sldId="823"/>
        </pc:sldMkLst>
      </pc:sldChg>
      <pc:sldChg chg="add del">
        <pc:chgData name="Tom Dawes" userId="fe899cd594ff6f3a" providerId="LiveId" clId="{EE0F5CE5-68A3-4AC9-B3AE-F0369360C070}" dt="2023-02-17T18:13:12.441" v="1"/>
        <pc:sldMkLst>
          <pc:docMk/>
          <pc:sldMk cId="3366776817" sldId="824"/>
        </pc:sldMkLst>
      </pc:sldChg>
      <pc:sldChg chg="add del">
        <pc:chgData name="Tom Dawes" userId="fe899cd594ff6f3a" providerId="LiveId" clId="{EE0F5CE5-68A3-4AC9-B3AE-F0369360C070}" dt="2023-02-17T18:13:12.441" v="1"/>
        <pc:sldMkLst>
          <pc:docMk/>
          <pc:sldMk cId="815168934" sldId="826"/>
        </pc:sldMkLst>
      </pc:sldChg>
      <pc:sldChg chg="add del">
        <pc:chgData name="Tom Dawes" userId="fe899cd594ff6f3a" providerId="LiveId" clId="{EE0F5CE5-68A3-4AC9-B3AE-F0369360C070}" dt="2023-02-17T18:13:12.441" v="1"/>
        <pc:sldMkLst>
          <pc:docMk/>
          <pc:sldMk cId="111349840" sldId="82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17/02/2023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SSC</a:t>
            </a:r>
            <a:r>
              <a:rPr lang="en-GB" sz="1200" dirty="0">
                <a:effectLst/>
                <a:latin typeface="Calibri" panose="020F0502020204030204" pitchFamily="34" charset="0"/>
                <a:ea typeface="Calibri" panose="020F0502020204030204" pitchFamily="34" charset="0"/>
              </a:rPr>
              <a:t>: </a:t>
            </a:r>
            <a:r>
              <a:rPr lang="en-GB" sz="1200" b="1" dirty="0" err="1">
                <a:effectLst/>
                <a:latin typeface="Calibri" panose="020F0502020204030204" pitchFamily="34" charset="0"/>
                <a:ea typeface="Calibri" panose="020F0502020204030204" pitchFamily="34" charset="0"/>
              </a:rPr>
              <a:t>paquete</a:t>
            </a:r>
            <a:r>
              <a:rPr lang="en-GB" sz="1200" dirty="0">
                <a:effectLst/>
                <a:latin typeface="Calibri" panose="020F0502020204030204" pitchFamily="34" charset="0"/>
                <a:ea typeface="Calibri" panose="020F0502020204030204" pitchFamily="34" charset="0"/>
              </a:rPr>
              <a:t> [2325] </a:t>
            </a:r>
            <a:r>
              <a:rPr lang="en-GB" sz="1200" b="1" dirty="0">
                <a:effectLst/>
                <a:latin typeface="Calibri" panose="020F0502020204030204" pitchFamily="34" charset="0"/>
                <a:ea typeface="Calibri" panose="020F0502020204030204" pitchFamily="34" charset="0"/>
              </a:rPr>
              <a:t>queso</a:t>
            </a:r>
            <a:r>
              <a:rPr lang="en-GB" sz="1200" dirty="0">
                <a:effectLst/>
                <a:latin typeface="Calibri" panose="020F0502020204030204" pitchFamily="34" charset="0"/>
                <a:ea typeface="Calibri" panose="020F0502020204030204" pitchFamily="34" charset="0"/>
              </a:rPr>
              <a:t> [3187] </a:t>
            </a:r>
            <a:r>
              <a:rPr lang="en-GB" sz="1200" b="1" dirty="0" err="1">
                <a:effectLst/>
                <a:latin typeface="Calibri" panose="020F0502020204030204" pitchFamily="34" charset="0"/>
                <a:ea typeface="Calibri" panose="020F0502020204030204" pitchFamily="34" charset="0"/>
              </a:rPr>
              <a:t>equipo</a:t>
            </a:r>
            <a:r>
              <a:rPr lang="en-GB" sz="1200" dirty="0">
                <a:effectLst/>
                <a:latin typeface="Calibri" panose="020F0502020204030204" pitchFamily="34" charset="0"/>
                <a:ea typeface="Calibri" panose="020F0502020204030204" pitchFamily="34" charset="0"/>
              </a:rPr>
              <a:t> [373] </a:t>
            </a:r>
            <a:r>
              <a:rPr lang="en-GB" sz="1200" b="1" dirty="0">
                <a:effectLst/>
                <a:latin typeface="Calibri" panose="020F0502020204030204" pitchFamily="34" charset="0"/>
                <a:ea typeface="Calibri" panose="020F0502020204030204" pitchFamily="34" charset="0"/>
              </a:rPr>
              <a:t>quince</a:t>
            </a:r>
            <a:r>
              <a:rPr lang="en-GB" sz="1200" dirty="0">
                <a:effectLst/>
                <a:latin typeface="Calibri" panose="020F0502020204030204" pitchFamily="34" charset="0"/>
                <a:ea typeface="Calibri" panose="020F0502020204030204" pitchFamily="34" charset="0"/>
              </a:rPr>
              <a:t> [1215]</a:t>
            </a:r>
            <a:endParaRPr lang="en-GB" sz="1200" b="0" dirty="0">
              <a:effectLst/>
              <a:latin typeface="Calibri" panose="020F0502020204030204" pitchFamily="34" charset="0"/>
              <a:ea typeface="Calibri" panose="020F0502020204030204" pitchFamily="34" charset="0"/>
            </a:endParaRPr>
          </a:p>
          <a:p>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s-ES" sz="1200" b="0" i="0" u="none" strike="noStrike" dirty="0">
                <a:solidFill>
                  <a:srgbClr val="002060"/>
                </a:solidFill>
                <a:effectLst/>
                <a:latin typeface="Century Gothic" panose="020B0502020202020204" pitchFamily="34" charset="0"/>
              </a:rPr>
              <a:t>tiene</a:t>
            </a:r>
            <a:r>
              <a:rPr lang="es-ES" sz="1200" b="1" i="0" u="none" strike="noStrike" dirty="0">
                <a:solidFill>
                  <a:srgbClr val="002060"/>
                </a:solidFill>
                <a:effectLst/>
                <a:latin typeface="Century Gothic" panose="020B0502020202020204" pitchFamily="34" charset="0"/>
              </a:rPr>
              <a:t> </a:t>
            </a:r>
            <a:r>
              <a:rPr lang="es-ES" sz="1200" b="0" i="0" u="none" strike="noStrike" dirty="0">
                <a:solidFill>
                  <a:srgbClr val="002060"/>
                </a:solidFill>
                <a:effectLst/>
                <a:latin typeface="Century Gothic" panose="020B0502020202020204" pitchFamily="34" charset="0"/>
              </a:rPr>
              <a:t>[19]</a:t>
            </a:r>
            <a:r>
              <a:rPr lang="es-ES" sz="1200" b="1" i="0" u="none" strike="noStrike" dirty="0">
                <a:solidFill>
                  <a:srgbClr val="002060"/>
                </a:solidFill>
                <a:effectLst/>
                <a:latin typeface="Century Gothic" panose="020B0502020202020204" pitchFamily="34" charset="0"/>
              </a:rPr>
              <a:t> unos </a:t>
            </a:r>
            <a:r>
              <a:rPr lang="es-ES" sz="1200" b="0" i="0" u="none" strike="noStrike" dirty="0">
                <a:solidFill>
                  <a:srgbClr val="002060"/>
                </a:solidFill>
                <a:effectLst/>
                <a:latin typeface="Century Gothic" panose="020B0502020202020204" pitchFamily="34" charset="0"/>
              </a:rPr>
              <a:t>[6]</a:t>
            </a:r>
            <a:r>
              <a:rPr lang="es-ES" sz="1200" b="1" i="0" u="none" strike="noStrike" dirty="0">
                <a:solidFill>
                  <a:srgbClr val="002060"/>
                </a:solidFill>
                <a:effectLst/>
                <a:latin typeface="Century Gothic" panose="020B0502020202020204" pitchFamily="34" charset="0"/>
              </a:rPr>
              <a:t> unas </a:t>
            </a:r>
            <a:r>
              <a:rPr lang="es-ES" sz="1200" b="0" i="0" u="none" strike="noStrike" dirty="0">
                <a:solidFill>
                  <a:srgbClr val="002060"/>
                </a:solidFill>
                <a:effectLst/>
                <a:latin typeface="Century Gothic" panose="020B0502020202020204" pitchFamily="34" charset="0"/>
              </a:rPr>
              <a:t>[6] </a:t>
            </a:r>
            <a:r>
              <a:rPr lang="es-ES" sz="1200" b="1" i="0" u="none" strike="noStrike" dirty="0">
                <a:solidFill>
                  <a:srgbClr val="002060"/>
                </a:solidFill>
                <a:effectLst/>
                <a:latin typeface="Century Gothic" panose="020B0502020202020204" pitchFamily="34" charset="0"/>
              </a:rPr>
              <a:t>boca</a:t>
            </a:r>
            <a:r>
              <a:rPr lang="es-ES" sz="1200" b="0" i="0" u="none" strike="noStrike" dirty="0">
                <a:solidFill>
                  <a:srgbClr val="002060"/>
                </a:solidFill>
                <a:effectLst/>
                <a:latin typeface="Century Gothic" panose="020B0502020202020204" pitchFamily="34" charset="0"/>
              </a:rPr>
              <a:t> [465] </a:t>
            </a:r>
            <a:r>
              <a:rPr lang="es-ES" sz="1200" b="1" i="0" u="none" strike="noStrike" dirty="0">
                <a:solidFill>
                  <a:srgbClr val="002060"/>
                </a:solidFill>
                <a:effectLst/>
                <a:latin typeface="Century Gothic" panose="020B0502020202020204" pitchFamily="34" charset="0"/>
              </a:rPr>
              <a:t>cabeza</a:t>
            </a:r>
            <a:r>
              <a:rPr lang="es-ES" sz="1200" b="0" i="0" u="none" strike="noStrike" dirty="0">
                <a:solidFill>
                  <a:srgbClr val="002060"/>
                </a:solidFill>
                <a:effectLst/>
                <a:latin typeface="Century Gothic" panose="020B0502020202020204" pitchFamily="34" charset="0"/>
              </a:rPr>
              <a:t> [265] </a:t>
            </a:r>
            <a:r>
              <a:rPr lang="es-ES" sz="1200" b="1" i="0" u="none" strike="noStrike" dirty="0">
                <a:solidFill>
                  <a:srgbClr val="002060"/>
                </a:solidFill>
                <a:effectLst/>
                <a:latin typeface="Century Gothic" panose="020B0502020202020204" pitchFamily="34" charset="0"/>
              </a:rPr>
              <a:t>dedo</a:t>
            </a:r>
            <a:r>
              <a:rPr lang="es-ES" sz="1200" b="0" i="0" u="none" strike="noStrike" dirty="0">
                <a:solidFill>
                  <a:srgbClr val="002060"/>
                </a:solidFill>
                <a:effectLst/>
                <a:latin typeface="Century Gothic" panose="020B0502020202020204" pitchFamily="34" charset="0"/>
              </a:rPr>
              <a:t> [465] </a:t>
            </a:r>
            <a:r>
              <a:rPr lang="es-ES" sz="1200" b="1" i="0" u="none" strike="noStrike" dirty="0">
                <a:solidFill>
                  <a:srgbClr val="002060"/>
                </a:solidFill>
                <a:effectLst/>
                <a:latin typeface="Century Gothic" panose="020B0502020202020204" pitchFamily="34" charset="0"/>
              </a:rPr>
              <a:t>monstruo</a:t>
            </a:r>
            <a:r>
              <a:rPr lang="es-ES" sz="1200" b="0" i="0" u="none" strike="noStrike" dirty="0">
                <a:solidFill>
                  <a:srgbClr val="002060"/>
                </a:solidFill>
                <a:effectLst/>
                <a:latin typeface="Century Gothic" panose="020B0502020202020204" pitchFamily="34" charset="0"/>
              </a:rPr>
              <a:t> [3699] </a:t>
            </a:r>
            <a:r>
              <a:rPr lang="es-ES" sz="1200" b="1" i="0" u="none" strike="noStrike" dirty="0">
                <a:solidFill>
                  <a:srgbClr val="002060"/>
                </a:solidFill>
                <a:effectLst/>
                <a:latin typeface="Century Gothic" panose="020B0502020202020204" pitchFamily="34" charset="0"/>
              </a:rPr>
              <a:t>ojo</a:t>
            </a:r>
            <a:r>
              <a:rPr lang="es-ES" sz="1200" b="0" i="0" u="none" strike="noStrike" dirty="0">
                <a:solidFill>
                  <a:srgbClr val="002060"/>
                </a:solidFill>
                <a:effectLst/>
                <a:latin typeface="Century Gothic" panose="020B0502020202020204" pitchFamily="34" charset="0"/>
              </a:rPr>
              <a:t> [169] </a:t>
            </a:r>
            <a:r>
              <a:rPr lang="es-ES" sz="1200" b="1" i="0" u="none" strike="noStrike" dirty="0">
                <a:solidFill>
                  <a:srgbClr val="002060"/>
                </a:solidFill>
                <a:effectLst/>
                <a:latin typeface="Century Gothic" panose="020B0502020202020204" pitchFamily="34" charset="0"/>
              </a:rPr>
              <a:t>oreja</a:t>
            </a:r>
            <a:r>
              <a:rPr lang="es-ES" sz="1200" b="0" i="0" u="none" strike="noStrike" dirty="0">
                <a:solidFill>
                  <a:srgbClr val="002060"/>
                </a:solidFill>
                <a:effectLst/>
                <a:latin typeface="Century Gothic" panose="020B0502020202020204" pitchFamily="34" charset="0"/>
              </a:rPr>
              <a:t> [2095] </a:t>
            </a:r>
            <a:r>
              <a:rPr lang="es-ES" sz="1200" b="1" i="0" u="none" strike="noStrike" dirty="0">
                <a:solidFill>
                  <a:srgbClr val="002060"/>
                </a:solidFill>
                <a:effectLst/>
                <a:latin typeface="Century Gothic" panose="020B0502020202020204" pitchFamily="34" charset="0"/>
              </a:rPr>
              <a:t>pie</a:t>
            </a:r>
            <a:r>
              <a:rPr lang="es-ES" sz="1200" b="0" i="0" u="none" strike="noStrike" dirty="0">
                <a:solidFill>
                  <a:srgbClr val="002060"/>
                </a:solidFill>
                <a:effectLst/>
                <a:latin typeface="Century Gothic" panose="020B0502020202020204" pitchFamily="34" charset="0"/>
              </a:rPr>
              <a:t> [365] hermana [3409] hermano [333]</a:t>
            </a:r>
            <a:r>
              <a:rPr lang="es-ES" dirty="0"/>
              <a:t> </a:t>
            </a:r>
            <a:endParaRPr lang="en-GB" dirty="0"/>
          </a:p>
          <a:p>
            <a:pPr marL="0" lvl="0" indent="0" algn="l" rtl="0">
              <a:spcBef>
                <a:spcPts val="0"/>
              </a:spcBef>
              <a:spcAft>
                <a:spcPts val="0"/>
              </a:spcAft>
              <a:buNone/>
            </a:pPr>
            <a:r>
              <a:rPr lang="en-GB" sz="800" b="1" dirty="0"/>
              <a:t>Revisit</a:t>
            </a:r>
            <a:r>
              <a:rPr lang="en-GB" sz="800" dirty="0"/>
              <a:t> 1: </a:t>
            </a:r>
            <a:r>
              <a:rPr lang="es-ES" sz="1200" b="0" i="0" u="none" strike="noStrike" dirty="0">
                <a:solidFill>
                  <a:srgbClr val="002060"/>
                </a:solidFill>
                <a:effectLst/>
                <a:latin typeface="Century Gothic" panose="020B0502020202020204" pitchFamily="34" charset="0"/>
              </a:rPr>
              <a:t>aprender [428] leer [209] carta [627] noticia [859] revista [920] español [262] inglés [583]  de2 [2]</a:t>
            </a:r>
            <a:r>
              <a:rPr lang="es-ES" sz="1000" dirty="0"/>
              <a:t> </a:t>
            </a:r>
            <a:endParaRPr lang="en-GB"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u="none" strike="noStrike" dirty="0">
                <a:solidFill>
                  <a:srgbClr val="002060"/>
                </a:solidFill>
                <a:effectLst/>
                <a:latin typeface="Century Gothic" panose="020B0502020202020204" pitchFamily="34" charset="0"/>
              </a:rPr>
              <a:t>Revisit</a:t>
            </a:r>
            <a:r>
              <a:rPr lang="en-GB" sz="1000" b="0" i="0" u="none" strike="noStrike" dirty="0">
                <a:solidFill>
                  <a:srgbClr val="002060"/>
                </a:solidFill>
                <a:effectLst/>
                <a:latin typeface="Century Gothic" panose="020B0502020202020204" pitchFamily="34" charset="0"/>
              </a:rPr>
              <a:t> 2: </a:t>
            </a:r>
            <a:r>
              <a:rPr lang="es-ES" sz="1200" b="0" i="0" u="none" strike="noStrike" dirty="0">
                <a:solidFill>
                  <a:srgbClr val="002060"/>
                </a:solidFill>
                <a:effectLst/>
                <a:latin typeface="Century Gothic" panose="020B0502020202020204" pitchFamily="34" charset="0"/>
              </a:rPr>
              <a:t>tienes [19] hoja [916] idea [247] lápiz [3740] mensaje [847] palabra [192] regla [1380]</a:t>
            </a:r>
            <a:r>
              <a:rPr lang="es-ES" dirty="0"/>
              <a:t> </a:t>
            </a:r>
            <a:endParaRPr lang="en-GB" sz="10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 </a:t>
            </a:r>
            <a:endParaRPr lang="en-GB" sz="12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002060"/>
                </a:solidFill>
                <a:effectLst/>
                <a:latin typeface="Century Gothic" panose="020B0502020202020204" pitchFamily="34" charset="0"/>
              </a:rPr>
              <a:t>Glossed words: </a:t>
            </a:r>
            <a:r>
              <a:rPr lang="en-GB" sz="1200" b="0" dirty="0" err="1">
                <a:effectLst/>
                <a:latin typeface="Calibri" panose="020F0502020204030204" pitchFamily="34" charset="0"/>
                <a:ea typeface="Calibri" panose="020F0502020204030204" pitchFamily="34" charset="0"/>
              </a:rPr>
              <a:t>adivinar</a:t>
            </a:r>
            <a:r>
              <a:rPr lang="en-GB" sz="1200" b="0" dirty="0">
                <a:effectLst/>
                <a:latin typeface="Calibri" panose="020F0502020204030204" pitchFamily="34" charset="0"/>
                <a:ea typeface="Calibri" panose="020F0502020204030204" pitchFamily="34" charset="0"/>
              </a:rPr>
              <a:t> [2201]</a:t>
            </a:r>
            <a:r>
              <a:rPr lang="en-GB" sz="1200" b="0" i="0" u="none" strike="noStrike" dirty="0">
                <a:solidFill>
                  <a:schemeClr val="dk1"/>
                </a:solidFill>
                <a:latin typeface="+mn-lt"/>
                <a:cs typeface="Calibri"/>
                <a:sym typeface="Calibri"/>
              </a:rPr>
              <a:t> </a:t>
            </a:r>
            <a:r>
              <a:rPr lang="en-GB" sz="1200" b="0" i="0" u="none" strike="noStrike" dirty="0" err="1">
                <a:solidFill>
                  <a:schemeClr val="dk1"/>
                </a:solidFill>
                <a:latin typeface="+mn-lt"/>
                <a:cs typeface="Calibri"/>
                <a:sym typeface="Calibri"/>
              </a:rPr>
              <a:t>continuar</a:t>
            </a:r>
            <a:r>
              <a:rPr lang="en-GB" sz="1200" b="0" i="0" u="none" strike="noStrike" dirty="0">
                <a:solidFill>
                  <a:schemeClr val="dk1"/>
                </a:solidFill>
                <a:latin typeface="+mn-lt"/>
                <a:cs typeface="Calibri"/>
                <a:sym typeface="Calibri"/>
              </a:rPr>
              <a:t> [396]</a:t>
            </a:r>
            <a:r>
              <a:rPr lang="es-AR" sz="1200" b="0" i="0" u="none" strike="noStrike" kern="0" dirty="0">
                <a:solidFill>
                  <a:srgbClr val="002060"/>
                </a:solidFill>
                <a:latin typeface="Century Gothic"/>
                <a:cs typeface="Calibri"/>
                <a:sym typeface="Century Gothic"/>
              </a:rPr>
              <a:t> </a:t>
            </a:r>
            <a:r>
              <a:rPr lang="es-AR" sz="1200" b="0" kern="0" dirty="0">
                <a:solidFill>
                  <a:srgbClr val="002060"/>
                </a:solidFill>
                <a:latin typeface="Century Gothic"/>
                <a:ea typeface="Century Gothic"/>
                <a:cs typeface="Century Gothic"/>
                <a:sym typeface="Century Gothic"/>
              </a:rPr>
              <a:t>elegir [561] ver [38]</a:t>
            </a:r>
            <a:r>
              <a:rPr lang="en-GB" sz="1200" b="0" dirty="0">
                <a:effectLst/>
                <a:latin typeface="Calibri" panose="020F0502020204030204" pitchFamily="34" charset="0"/>
                <a:ea typeface="Calibri" panose="020F0502020204030204" pitchFamily="34" charset="0"/>
              </a:rPr>
              <a:t> bosque [1444] </a:t>
            </a:r>
            <a:r>
              <a:rPr lang="en-GB" sz="1200" b="0" dirty="0" err="1">
                <a:effectLst/>
                <a:latin typeface="Calibri" panose="020F0502020204030204" pitchFamily="34" charset="0"/>
                <a:ea typeface="Calibri" panose="020F0502020204030204" pitchFamily="34" charset="0"/>
              </a:rPr>
              <a:t>chaqueta</a:t>
            </a:r>
            <a:r>
              <a:rPr lang="en-GB" sz="1200" b="0" dirty="0">
                <a:effectLst/>
                <a:latin typeface="Calibri" panose="020F0502020204030204" pitchFamily="34" charset="0"/>
                <a:ea typeface="Calibri" panose="020F0502020204030204" pitchFamily="34" charset="0"/>
              </a:rPr>
              <a:t> [4565] </a:t>
            </a:r>
            <a:r>
              <a:rPr lang="en-GB" sz="1200" b="0" dirty="0" err="1">
                <a:effectLst/>
                <a:latin typeface="Calibri" panose="020F0502020204030204" pitchFamily="34" charset="0"/>
                <a:ea typeface="Calibri" panose="020F0502020204030204" pitchFamily="34" charset="0"/>
              </a:rPr>
              <a:t>cien</a:t>
            </a:r>
            <a:r>
              <a:rPr lang="en-GB" sz="1200" b="0" dirty="0">
                <a:effectLst/>
                <a:latin typeface="Calibri" panose="020F0502020204030204" pitchFamily="34" charset="0"/>
                <a:ea typeface="Calibri" panose="020F0502020204030204" pitchFamily="34" charset="0"/>
              </a:rPr>
              <a:t> [440] </a:t>
            </a:r>
            <a:r>
              <a:rPr lang="en-GB" sz="1200" b="0" dirty="0" err="1">
                <a:effectLst/>
                <a:latin typeface="Calibri" panose="020F0502020204030204" pitchFamily="34" charset="0"/>
                <a:ea typeface="Calibri" panose="020F0502020204030204" pitchFamily="34" charset="0"/>
              </a:rPr>
              <a:t>cocina</a:t>
            </a:r>
            <a:r>
              <a:rPr lang="en-GB" sz="1200" b="0" dirty="0">
                <a:effectLst/>
                <a:latin typeface="Calibri" panose="020F0502020204030204" pitchFamily="34" charset="0"/>
                <a:ea typeface="Calibri" panose="020F0502020204030204" pitchFamily="34" charset="0"/>
              </a:rPr>
              <a:t> [1214] dulce [1860] </a:t>
            </a:r>
            <a:r>
              <a:rPr lang="en-GB" sz="1200" b="0" dirty="0" err="1">
                <a:effectLst/>
                <a:latin typeface="Calibri" panose="020F0502020204030204" pitchFamily="34" charset="0"/>
                <a:ea typeface="Calibri" panose="020F0502020204030204" pitchFamily="34" charset="0"/>
              </a:rPr>
              <a:t>esquina</a:t>
            </a:r>
            <a:r>
              <a:rPr lang="en-GB" sz="1200" b="0" dirty="0">
                <a:effectLst/>
                <a:latin typeface="Calibri" panose="020F0502020204030204" pitchFamily="34" charset="0"/>
                <a:ea typeface="Calibri" panose="020F0502020204030204" pitchFamily="34" charset="0"/>
              </a:rPr>
              <a:t> [1536] </a:t>
            </a:r>
            <a:r>
              <a:rPr lang="en-GB" sz="1200" b="0" dirty="0" err="1">
                <a:effectLst/>
                <a:latin typeface="Calibri" panose="020F0502020204030204" pitchFamily="34" charset="0"/>
                <a:ea typeface="Calibri" panose="020F0502020204030204" pitchFamily="34" charset="0"/>
              </a:rPr>
              <a:t>paquete</a:t>
            </a:r>
            <a:r>
              <a:rPr lang="en-GB" sz="1200" b="0" dirty="0">
                <a:effectLst/>
                <a:latin typeface="Calibri" panose="020F0502020204030204" pitchFamily="34" charset="0"/>
                <a:ea typeface="Calibri" panose="020F0502020204030204" pitchFamily="34" charset="0"/>
              </a:rPr>
              <a:t> [2325] </a:t>
            </a:r>
            <a:r>
              <a:rPr lang="en-GB" sz="1200" b="0" dirty="0" err="1">
                <a:effectLst/>
                <a:latin typeface="Calibri" panose="020F0502020204030204" pitchFamily="34" charset="0"/>
                <a:ea typeface="Calibri" panose="020F0502020204030204" pitchFamily="34" charset="0"/>
              </a:rPr>
              <a:t>pez</a:t>
            </a:r>
            <a:r>
              <a:rPr lang="en-GB" sz="1200" b="0" dirty="0">
                <a:effectLst/>
                <a:latin typeface="Calibri" panose="020F0502020204030204" pitchFamily="34" charset="0"/>
                <a:ea typeface="Calibri" panose="020F0502020204030204" pitchFamily="34" charset="0"/>
              </a:rPr>
              <a:t> [3579] quince [1215]</a:t>
            </a:r>
            <a:r>
              <a:rPr lang="es-ES" sz="1200" b="0" i="0" u="none" strike="noStrike" kern="1200" dirty="0">
                <a:solidFill>
                  <a:srgbClr val="002060"/>
                </a:solidFill>
                <a:effectLst/>
                <a:latin typeface="Century Gothic" panose="020B0502020202020204" pitchFamily="34" charset="0"/>
                <a:ea typeface="+mn-ea"/>
                <a:cs typeface="+mn-cs"/>
              </a:rPr>
              <a:t> </a:t>
            </a:r>
            <a:r>
              <a:rPr lang="en-GB" sz="1200" b="0" i="0" u="none" strike="noStrike" dirty="0" err="1">
                <a:solidFill>
                  <a:schemeClr val="dk1"/>
                </a:solidFill>
                <a:latin typeface="+mn-lt"/>
                <a:cs typeface="Calibri"/>
                <a:sym typeface="Calibri"/>
              </a:rPr>
              <a:t>serie</a:t>
            </a:r>
            <a:r>
              <a:rPr lang="en-GB" sz="1200" b="0" i="0" u="none" strike="noStrike" dirty="0">
                <a:solidFill>
                  <a:schemeClr val="dk1"/>
                </a:solidFill>
                <a:latin typeface="+mn-lt"/>
                <a:cs typeface="Calibri"/>
                <a:sym typeface="Calibri"/>
              </a:rPr>
              <a:t> [429] </a:t>
            </a:r>
            <a:r>
              <a:rPr lang="es-AR" sz="1200" b="0" kern="0" dirty="0">
                <a:solidFill>
                  <a:srgbClr val="002060"/>
                </a:solidFill>
                <a:latin typeface="Century Gothic"/>
                <a:ea typeface="Century Gothic"/>
                <a:cs typeface="Century Gothic"/>
                <a:sym typeface="Century Gothic"/>
              </a:rPr>
              <a:t>redonda [2470] para [16]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8594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a:t>
            </a:r>
            <a:r>
              <a:rPr lang="en-GB" b="0" dirty="0"/>
              <a:t>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US" b="0" dirty="0"/>
              <a:t>to </a:t>
            </a:r>
            <a:r>
              <a:rPr lang="en-GB" b="0" dirty="0"/>
              <a:t>practise reading aloud [que] [qui] [</a:t>
            </a:r>
            <a:r>
              <a:rPr lang="en-GB" b="0" dirty="0" err="1"/>
              <a:t>ce</a:t>
            </a:r>
            <a:r>
              <a:rPr lang="en-GB" b="0" dirty="0"/>
              <a:t>] [ci] with some previously taught vocabulary &amp; unknown words (pictures provided to support meaning).</a:t>
            </a:r>
            <a:br>
              <a:rPr lang="en-GB" b="0" dirty="0"/>
            </a:br>
            <a:endParaRPr lang="en-US" b="1" dirty="0"/>
          </a:p>
          <a:p>
            <a:r>
              <a:rPr lang="en-US" b="1" dirty="0"/>
              <a:t>Procedure:</a:t>
            </a:r>
          </a:p>
          <a:p>
            <a:pPr marL="228600" indent="-228600">
              <a:buAutoNum type="arabicPeriod"/>
            </a:pPr>
            <a:r>
              <a:rPr lang="en-US" b="0" baseline="0" dirty="0"/>
              <a:t>Read the explanation and ensure pupils understand the task.</a:t>
            </a:r>
          </a:p>
          <a:p>
            <a:pPr marL="228600" indent="-228600">
              <a:buAutoNum type="arabicPeriod"/>
            </a:pPr>
            <a:r>
              <a:rPr lang="en-US" b="0" baseline="0" dirty="0"/>
              <a:t>Start the timer.</a:t>
            </a:r>
          </a:p>
          <a:p>
            <a:pPr marL="228600" indent="-228600">
              <a:buAutoNum type="arabicPeriod"/>
            </a:pPr>
            <a:r>
              <a:rPr lang="en-US" b="0" baseline="0" dirty="0"/>
              <a:t>Pupils try to guess their partner’s 5 words by saying them aloud, before the 45 seconds is up.</a:t>
            </a:r>
          </a:p>
          <a:p>
            <a:pPr marL="228600" indent="-228600">
              <a:buAutoNum type="arabicPeriod"/>
            </a:pPr>
            <a:r>
              <a:rPr lang="en-US" b="0" baseline="0" dirty="0"/>
              <a:t>Swap roles and repeat the game.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r>
              <a:rPr lang="en-GB"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dirty="0" err="1">
                <a:effectLst/>
                <a:latin typeface="Calibri" panose="020F0502020204030204" pitchFamily="34" charset="0"/>
                <a:ea typeface="Calibri" panose="020F0502020204030204" pitchFamily="34" charset="0"/>
              </a:rPr>
              <a:t>adivinar</a:t>
            </a:r>
            <a:r>
              <a:rPr lang="en-GB" sz="1200" b="0" dirty="0">
                <a:effectLst/>
                <a:latin typeface="Calibri" panose="020F0502020204030204" pitchFamily="34" charset="0"/>
                <a:ea typeface="Calibri" panose="020F0502020204030204" pitchFamily="34" charset="0"/>
              </a:rPr>
              <a:t> [2201] bosque [1444] </a:t>
            </a:r>
            <a:r>
              <a:rPr lang="en-GB" sz="1200" b="0" dirty="0" err="1">
                <a:effectLst/>
                <a:latin typeface="Calibri" panose="020F0502020204030204" pitchFamily="34" charset="0"/>
                <a:ea typeface="Calibri" panose="020F0502020204030204" pitchFamily="34" charset="0"/>
              </a:rPr>
              <a:t>chaqueta</a:t>
            </a:r>
            <a:r>
              <a:rPr lang="en-GB" sz="1200" b="0" dirty="0">
                <a:effectLst/>
                <a:latin typeface="Calibri" panose="020F0502020204030204" pitchFamily="34" charset="0"/>
                <a:ea typeface="Calibri" panose="020F0502020204030204" pitchFamily="34" charset="0"/>
              </a:rPr>
              <a:t> [4565] </a:t>
            </a:r>
            <a:r>
              <a:rPr lang="en-GB" sz="1200" b="0" dirty="0" err="1">
                <a:effectLst/>
                <a:latin typeface="Calibri" panose="020F0502020204030204" pitchFamily="34" charset="0"/>
                <a:ea typeface="Calibri" panose="020F0502020204030204" pitchFamily="34" charset="0"/>
              </a:rPr>
              <a:t>cien</a:t>
            </a:r>
            <a:r>
              <a:rPr lang="en-GB" sz="1200" b="0" dirty="0">
                <a:effectLst/>
                <a:latin typeface="Calibri" panose="020F0502020204030204" pitchFamily="34" charset="0"/>
                <a:ea typeface="Calibri" panose="020F0502020204030204" pitchFamily="34" charset="0"/>
              </a:rPr>
              <a:t> [440] </a:t>
            </a:r>
            <a:r>
              <a:rPr lang="en-GB" sz="1200" b="0" dirty="0" err="1">
                <a:effectLst/>
                <a:latin typeface="Calibri" panose="020F0502020204030204" pitchFamily="34" charset="0"/>
                <a:ea typeface="Calibri" panose="020F0502020204030204" pitchFamily="34" charset="0"/>
              </a:rPr>
              <a:t>cocina</a:t>
            </a:r>
            <a:r>
              <a:rPr lang="en-GB" sz="1200" b="0" dirty="0">
                <a:effectLst/>
                <a:latin typeface="Calibri" panose="020F0502020204030204" pitchFamily="34" charset="0"/>
                <a:ea typeface="Calibri" panose="020F0502020204030204" pitchFamily="34" charset="0"/>
              </a:rPr>
              <a:t> [1214] dulce [1860] </a:t>
            </a:r>
            <a:r>
              <a:rPr lang="en-GB" sz="1200" b="0" dirty="0" err="1">
                <a:effectLst/>
                <a:latin typeface="Calibri" panose="020F0502020204030204" pitchFamily="34" charset="0"/>
                <a:ea typeface="Calibri" panose="020F0502020204030204" pitchFamily="34" charset="0"/>
              </a:rPr>
              <a:t>esquina</a:t>
            </a:r>
            <a:r>
              <a:rPr lang="en-GB" sz="1200" b="0" dirty="0">
                <a:effectLst/>
                <a:latin typeface="Calibri" panose="020F0502020204030204" pitchFamily="34" charset="0"/>
                <a:ea typeface="Calibri" panose="020F0502020204030204" pitchFamily="34" charset="0"/>
              </a:rPr>
              <a:t> [1536] </a:t>
            </a:r>
            <a:r>
              <a:rPr lang="en-GB" sz="1200" b="0" dirty="0" err="1">
                <a:effectLst/>
                <a:latin typeface="Calibri" panose="020F0502020204030204" pitchFamily="34" charset="0"/>
                <a:ea typeface="Calibri" panose="020F0502020204030204" pitchFamily="34" charset="0"/>
              </a:rPr>
              <a:t>paquete</a:t>
            </a:r>
            <a:r>
              <a:rPr lang="en-GB" sz="1200" b="0" dirty="0">
                <a:effectLst/>
                <a:latin typeface="Calibri" panose="020F0502020204030204" pitchFamily="34" charset="0"/>
                <a:ea typeface="Calibri" panose="020F0502020204030204" pitchFamily="34" charset="0"/>
              </a:rPr>
              <a:t> [2325] </a:t>
            </a:r>
            <a:r>
              <a:rPr lang="en-GB" sz="1200" b="0" dirty="0" err="1">
                <a:effectLst/>
                <a:latin typeface="Calibri" panose="020F0502020204030204" pitchFamily="34" charset="0"/>
                <a:ea typeface="Calibri" panose="020F0502020204030204" pitchFamily="34" charset="0"/>
              </a:rPr>
              <a:t>pez</a:t>
            </a:r>
            <a:r>
              <a:rPr lang="en-GB" sz="1200" b="0" dirty="0">
                <a:effectLst/>
                <a:latin typeface="Calibri" panose="020F0502020204030204" pitchFamily="34" charset="0"/>
                <a:ea typeface="Calibri" panose="020F0502020204030204" pitchFamily="34" charset="0"/>
              </a:rPr>
              <a:t> [3579] quince [1215]</a:t>
            </a:r>
            <a:endParaRPr lang="es-ES" sz="1200" b="0" i="0" u="none" strike="noStrike"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sz="1200" dirty="0">
                <a:effectLst/>
                <a:latin typeface="Calibri" panose="020F0502020204030204" pitchFamily="34" charset="0"/>
                <a:ea typeface="Calibri" panose="020F0502020204030204" pitchFamily="34" charset="0"/>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3340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practise connecting and producing (orally) plural indefinite articles with previously taught nouns.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Pupils</a:t>
            </a:r>
            <a:r>
              <a:rPr lang="en-GB" b="0" baseline="0" dirty="0"/>
              <a:t> either work in pairs or chorally as a class, reading the Spanish words out loud, including the correct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start the animation sequence.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Pupils call out the Spanish (e.g. </a:t>
            </a:r>
            <a:r>
              <a:rPr lang="en-GB" b="0" baseline="0" dirty="0" err="1"/>
              <a:t>unos</a:t>
            </a:r>
            <a:r>
              <a:rPr lang="en-GB" b="0" baseline="0" dirty="0"/>
              <a:t> </a:t>
            </a:r>
            <a:r>
              <a:rPr lang="en-GB" b="0" baseline="0" dirty="0" err="1"/>
              <a:t>uniformes</a:t>
            </a:r>
            <a:r>
              <a:rPr lang="en-GB" b="0" baseline="0" dirty="0"/>
              <a:t>) before the flashcard appears on the desk.</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Each flashcard animation sequence is started on a mouse click.</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87916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 minutes </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indent="0">
              <a:buNone/>
            </a:pPr>
            <a:r>
              <a:rPr lang="en-GB" b="1" dirty="0"/>
              <a:t>Aim: </a:t>
            </a:r>
            <a:r>
              <a:rPr lang="en-GB" b="0" dirty="0"/>
              <a:t>to practise oral production of numbers 1-12.</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Clarify Spanish instruction.</a:t>
            </a:r>
            <a:endParaRPr lang="en-GB" sz="1200" b="0" i="0" u="none" strike="noStrike" dirty="0">
              <a:solidFill>
                <a:schemeClr val="dk1"/>
              </a:solidFill>
              <a:latin typeface="+mn-lt"/>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Model the example [E] with pupils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Pupils work in pairs to follow the different series of numbers.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Click on the audio buttons to hear the full sequences.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cs typeface="Calibri"/>
                <a:sym typeface="Calibri"/>
              </a:rPr>
              <a:t>Encourage pupils to join in to increase fluency in production.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Unknown words and/or cognates</a:t>
            </a:r>
            <a:r>
              <a:rPr lang="en-GB" b="0" dirty="0">
                <a:latin typeface="Calibri" panose="020F0502020204030204" pitchFamily="34" charset="0"/>
                <a:cs typeface="Calibri" panose="020F0502020204030204" pitchFamily="34" charset="0"/>
              </a:rPr>
              <a:t>:</a:t>
            </a: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err="1">
                <a:solidFill>
                  <a:schemeClr val="dk1"/>
                </a:solidFill>
                <a:latin typeface="+mn-lt"/>
                <a:cs typeface="Calibri"/>
                <a:sym typeface="Calibri"/>
              </a:rPr>
              <a:t>continuar</a:t>
            </a:r>
            <a:r>
              <a:rPr lang="en-GB" sz="1200" b="0" i="0" u="none" strike="noStrike" dirty="0">
                <a:solidFill>
                  <a:schemeClr val="dk1"/>
                </a:solidFill>
                <a:latin typeface="+mn-lt"/>
                <a:cs typeface="Calibri"/>
                <a:sym typeface="Calibri"/>
              </a:rPr>
              <a:t> [396] </a:t>
            </a:r>
            <a:r>
              <a:rPr lang="en-GB" sz="1200" b="0" i="0" u="none" strike="noStrike" dirty="0" err="1">
                <a:solidFill>
                  <a:schemeClr val="dk1"/>
                </a:solidFill>
                <a:latin typeface="+mn-lt"/>
                <a:cs typeface="Calibri"/>
                <a:sym typeface="Calibri"/>
              </a:rPr>
              <a:t>serie</a:t>
            </a:r>
            <a:r>
              <a:rPr lang="en-GB" sz="1200" b="0" i="0" u="none" strike="noStrike" dirty="0">
                <a:solidFill>
                  <a:schemeClr val="dk1"/>
                </a:solidFill>
                <a:latin typeface="+mn-lt"/>
                <a:cs typeface="Calibri"/>
                <a:sym typeface="Calibri"/>
              </a:rPr>
              <a:t> [429]</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0884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 minutes </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indent="0">
              <a:buNone/>
            </a:pPr>
            <a:r>
              <a:rPr lang="en-GB" b="1" dirty="0"/>
              <a:t>Aim: </a:t>
            </a:r>
            <a:r>
              <a:rPr lang="en-GB" b="0" dirty="0"/>
              <a:t>to aural comprehension </a:t>
            </a:r>
            <a:r>
              <a:rPr lang="en-GB" b="0" baseline="0" dirty="0"/>
              <a:t>of hay, indefinite article &amp; previously introduced vocabulary. </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[E] Tiene </a:t>
            </a:r>
            <a:r>
              <a:rPr lang="en-GB" sz="1200" b="0" i="0" u="none" strike="noStrike" dirty="0" err="1">
                <a:solidFill>
                  <a:schemeClr val="dk1"/>
                </a:solidFill>
                <a:latin typeface="+mn-lt"/>
                <a:cs typeface="Calibri"/>
                <a:sym typeface="Calibri"/>
              </a:rPr>
              <a:t>siete</a:t>
            </a:r>
            <a:r>
              <a:rPr lang="en-GB" sz="1200" b="0" i="0" u="none" strike="noStrike" dirty="0">
                <a:solidFill>
                  <a:schemeClr val="dk1"/>
                </a:solidFill>
                <a:latin typeface="+mn-lt"/>
                <a:cs typeface="Calibri"/>
                <a:sym typeface="Calibri"/>
              </a:rPr>
              <a:t> </a:t>
            </a:r>
            <a:r>
              <a:rPr lang="en-GB" sz="1200" b="0" i="0" u="none" strike="noStrike" dirty="0" err="1">
                <a:solidFill>
                  <a:schemeClr val="dk1"/>
                </a:solidFill>
                <a:latin typeface="+mn-lt"/>
                <a:cs typeface="Calibri"/>
                <a:sym typeface="Calibri"/>
              </a:rPr>
              <a:t>orejas</a:t>
            </a:r>
            <a:r>
              <a:rPr lang="en-GB" sz="1200" b="0" i="0" u="none" strike="noStrike" dirty="0">
                <a:solidFill>
                  <a:schemeClr val="dk1"/>
                </a:solidFill>
                <a:latin typeface="+mn-lt"/>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[1] Tiene </a:t>
            </a:r>
            <a:r>
              <a:rPr lang="en-GB" sz="1200" b="0" i="0" u="none" strike="noStrike" dirty="0" err="1">
                <a:solidFill>
                  <a:schemeClr val="dk1"/>
                </a:solidFill>
                <a:latin typeface="+mn-lt"/>
                <a:cs typeface="Calibri"/>
                <a:sym typeface="Calibri"/>
              </a:rPr>
              <a:t>una</a:t>
            </a:r>
            <a:r>
              <a:rPr lang="en-GB" sz="1200" b="0" i="0" u="none" strike="noStrike" dirty="0">
                <a:solidFill>
                  <a:schemeClr val="dk1"/>
                </a:solidFill>
                <a:latin typeface="+mn-lt"/>
                <a:cs typeface="Calibri"/>
                <a:sym typeface="Calibri"/>
              </a:rPr>
              <a:t> boca </a:t>
            </a:r>
            <a:r>
              <a:rPr lang="en-GB" sz="1200" b="0" i="0" u="none" strike="noStrike" dirty="0" err="1">
                <a:solidFill>
                  <a:schemeClr val="dk1"/>
                </a:solidFill>
                <a:latin typeface="+mn-lt"/>
                <a:cs typeface="Calibri"/>
                <a:sym typeface="Calibri"/>
              </a:rPr>
              <a:t>pequeña</a:t>
            </a:r>
            <a:r>
              <a:rPr lang="en-GB" sz="1200" b="0" i="0" u="none" strike="noStrike" dirty="0">
                <a:solidFill>
                  <a:schemeClr val="dk1"/>
                </a:solidFill>
                <a:latin typeface="+mn-lt"/>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[2] Tiene </a:t>
            </a:r>
            <a:r>
              <a:rPr lang="en-GB" sz="1200" b="0" i="0" u="none" strike="noStrike" dirty="0" err="1">
                <a:solidFill>
                  <a:schemeClr val="dk1"/>
                </a:solidFill>
                <a:latin typeface="+mn-lt"/>
                <a:cs typeface="Calibri"/>
                <a:sym typeface="Calibri"/>
              </a:rPr>
              <a:t>cinco</a:t>
            </a:r>
            <a:r>
              <a:rPr lang="en-GB" sz="1200" b="0" i="0" u="none" strike="noStrike" dirty="0">
                <a:solidFill>
                  <a:schemeClr val="dk1"/>
                </a:solidFill>
                <a:latin typeface="+mn-lt"/>
                <a:cs typeface="Calibri"/>
                <a:sym typeface="Calibri"/>
              </a:rPr>
              <a:t> </a:t>
            </a:r>
            <a:r>
              <a:rPr lang="en-GB" sz="1200" b="0" i="0" u="none" strike="noStrike" dirty="0" err="1">
                <a:solidFill>
                  <a:schemeClr val="dk1"/>
                </a:solidFill>
                <a:latin typeface="+mn-lt"/>
                <a:cs typeface="Calibri"/>
                <a:sym typeface="Calibri"/>
              </a:rPr>
              <a:t>ojos</a:t>
            </a:r>
            <a:r>
              <a:rPr lang="en-GB" sz="1200" b="0" i="0" u="none" strike="noStrike" dirty="0">
                <a:solidFill>
                  <a:schemeClr val="dk1"/>
                </a:solidFill>
                <a:latin typeface="+mn-lt"/>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[3] Tiene </a:t>
            </a:r>
            <a:r>
              <a:rPr lang="en-GB" sz="1200" b="0" i="0" u="none" strike="noStrike" dirty="0" err="1">
                <a:solidFill>
                  <a:schemeClr val="dk1"/>
                </a:solidFill>
                <a:latin typeface="+mn-lt"/>
                <a:cs typeface="Calibri"/>
                <a:sym typeface="Calibri"/>
              </a:rPr>
              <a:t>tres</a:t>
            </a:r>
            <a:r>
              <a:rPr lang="en-GB" sz="1200" b="0" i="0" u="none" strike="noStrike" dirty="0">
                <a:solidFill>
                  <a:schemeClr val="dk1"/>
                </a:solidFill>
                <a:latin typeface="+mn-lt"/>
                <a:cs typeface="Calibri"/>
                <a:sym typeface="Calibri"/>
              </a:rPr>
              <a:t> sombreros.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[4] Tiene </a:t>
            </a:r>
            <a:r>
              <a:rPr lang="en-GB" sz="1200" b="0" i="0" u="none" strike="noStrike" dirty="0" err="1">
                <a:solidFill>
                  <a:schemeClr val="dk1"/>
                </a:solidFill>
                <a:latin typeface="+mn-lt"/>
                <a:cs typeface="Calibri"/>
                <a:sym typeface="Calibri"/>
              </a:rPr>
              <a:t>unos</a:t>
            </a:r>
            <a:r>
              <a:rPr lang="en-GB" sz="1200" b="0" i="0" u="none" strike="noStrike" dirty="0">
                <a:solidFill>
                  <a:schemeClr val="dk1"/>
                </a:solidFill>
                <a:latin typeface="+mn-lt"/>
                <a:cs typeface="Calibri"/>
                <a:sym typeface="Calibri"/>
              </a:rPr>
              <a:t> </a:t>
            </a:r>
            <a:r>
              <a:rPr lang="en-GB" sz="1200" b="0" i="0" u="none" strike="noStrike" dirty="0" err="1">
                <a:solidFill>
                  <a:schemeClr val="dk1"/>
                </a:solidFill>
                <a:latin typeface="+mn-lt"/>
                <a:cs typeface="Calibri"/>
                <a:sym typeface="Calibri"/>
              </a:rPr>
              <a:t>dedos</a:t>
            </a:r>
            <a:r>
              <a:rPr lang="en-GB" sz="1200" b="0" i="0" u="none" strike="noStrike" dirty="0">
                <a:solidFill>
                  <a:schemeClr val="dk1"/>
                </a:solidFill>
                <a:latin typeface="+mn-lt"/>
                <a:cs typeface="Calibri"/>
                <a:sym typeface="Calibri"/>
              </a:rPr>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72846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Timing: </a:t>
            </a:r>
            <a:r>
              <a:rPr lang="en-US" b="0" dirty="0"/>
              <a:t>5 minutes</a:t>
            </a:r>
          </a:p>
          <a:p>
            <a:pPr marL="0" indent="0">
              <a:buNone/>
            </a:pPr>
            <a:r>
              <a:rPr lang="en-US" b="1" dirty="0"/>
              <a:t>Aim: </a:t>
            </a:r>
            <a:r>
              <a:rPr lang="en-US" b="0" dirty="0"/>
              <a:t>to </a:t>
            </a:r>
            <a:r>
              <a:rPr lang="en-US" b="0" dirty="0" err="1"/>
              <a:t>practise</a:t>
            </a:r>
            <a:r>
              <a:rPr lang="en-US" b="0" dirty="0"/>
              <a:t> oral production of previously taught vocabulary within a poem; to practice written comprehension of some previously taught vocabulary</a:t>
            </a:r>
            <a:endParaRPr lang="en-US" b="1" dirty="0"/>
          </a:p>
          <a:p>
            <a:pPr marL="0" indent="0">
              <a:buNone/>
            </a:pPr>
            <a:endParaRPr lang="en-US" b="0" baseline="0" dirty="0"/>
          </a:p>
          <a:p>
            <a:pPr marL="0" indent="0">
              <a:buNone/>
            </a:pPr>
            <a:r>
              <a:rPr lang="en-US" b="1" baseline="0" dirty="0"/>
              <a:t>Procedure:</a:t>
            </a:r>
          </a:p>
          <a:p>
            <a:pPr marL="228600" indent="-228600">
              <a:buAutoNum type="arabicPeriod"/>
            </a:pPr>
            <a:r>
              <a:rPr lang="en-US" b="0" baseline="0" dirty="0"/>
              <a:t>Give pupils 2-3 minutes with a partner to go through the poem and come up with the Spanish meanings for the 8 English words.</a:t>
            </a:r>
          </a:p>
          <a:p>
            <a:pPr marL="228600" indent="-228600">
              <a:buAutoNum type="arabicPeriod"/>
            </a:pPr>
            <a:r>
              <a:rPr lang="en-US" b="0" baseline="0" dirty="0"/>
              <a:t>Elicit Spanish responses chorally, prompting with the English, e.g., ‘face?’ ‘</a:t>
            </a:r>
            <a:r>
              <a:rPr lang="en-US" b="0" baseline="0" dirty="0" err="1"/>
              <a:t>cara</a:t>
            </a:r>
            <a:r>
              <a:rPr lang="en-US" b="0" baseline="0" dirty="0"/>
              <a:t>’, </a:t>
            </a:r>
            <a:r>
              <a:rPr lang="en-US" b="0" baseline="0" dirty="0" err="1"/>
              <a:t>muy</a:t>
            </a:r>
            <a:r>
              <a:rPr lang="en-US" b="0" baseline="0" dirty="0"/>
              <a:t> bien. </a:t>
            </a:r>
            <a:r>
              <a:rPr lang="en-US" b="0" baseline="0" dirty="0">
                <a:sym typeface="Wingdings" panose="05000000000000000000" pitchFamily="2" charset="2"/>
              </a:rPr>
              <a:t></a:t>
            </a:r>
          </a:p>
          <a:p>
            <a:pPr marL="228600" indent="-228600">
              <a:buAutoNum type="arabicPeriod"/>
            </a:pPr>
            <a:r>
              <a:rPr lang="en-US" b="0" baseline="0" dirty="0">
                <a:sym typeface="Wingdings" panose="05000000000000000000" pitchFamily="2" charset="2"/>
              </a:rPr>
              <a:t>Pupils could be asked to read the poem aloud in pairs, taking it in turns to read alternate sentences, using gesture to support meaning (pointing at their face for verse 1, their eyes for verse 2, etc.).  There are a few unknown words in the text which are glossed. </a:t>
            </a:r>
          </a:p>
          <a:p>
            <a:pPr marL="228600" indent="-228600">
              <a:buAutoNum type="arabicPeriod"/>
            </a:pPr>
            <a:r>
              <a:rPr lang="en-US" b="0" baseline="0" dirty="0">
                <a:sym typeface="Wingdings" panose="05000000000000000000" pitchFamily="2" charset="2"/>
              </a:rPr>
              <a:t>Click the audio player to hear the full text for each </a:t>
            </a:r>
            <a:r>
              <a:rPr lang="en-US" b="0" baseline="0" dirty="0" err="1">
                <a:sym typeface="Wingdings" panose="05000000000000000000" pitchFamily="2" charset="2"/>
              </a:rPr>
              <a:t>sentece</a:t>
            </a:r>
            <a:r>
              <a:rPr lang="en-US" b="0" baseline="0" dirty="0">
                <a:sym typeface="Wingdings" panose="05000000000000000000" pitchFamily="2" charset="2"/>
              </a:rPr>
              <a:t>, if desired.</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Unknown words and/or cognates</a:t>
            </a:r>
            <a:r>
              <a:rPr lang="en-GB" b="0" dirty="0">
                <a:latin typeface="Calibri" panose="020F0502020204030204" pitchFamily="34" charset="0"/>
                <a:cs typeface="Calibri" panose="020F0502020204030204" pitchFamily="34" charset="0"/>
              </a:rPr>
              <a:t>:</a:t>
            </a:r>
            <a:endParaRPr lang="en-GB" sz="1200" b="0" dirty="0">
              <a:effectLst/>
              <a:latin typeface="Calibri" panose="020F0502020204030204" pitchFamily="34" charset="0"/>
              <a:ea typeface="Calibri" panose="020F0502020204030204" pitchFamily="34" charset="0"/>
            </a:endParaRPr>
          </a:p>
          <a:p>
            <a:r>
              <a:rPr lang="es-AR" sz="1200" b="0" kern="0" dirty="0">
                <a:solidFill>
                  <a:srgbClr val="002060"/>
                </a:solidFill>
                <a:latin typeface="Century Gothic"/>
                <a:ea typeface="Century Gothic"/>
                <a:cs typeface="Century Gothic"/>
                <a:sym typeface="Century Gothic"/>
              </a:rPr>
              <a:t>redonda [2470] para [16] ver [38]</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guided production of there is, there are, indefinite articles and </a:t>
            </a:r>
            <a:r>
              <a:rPr lang="en-GB" b="0" dirty="0" err="1"/>
              <a:t>cuántos</a:t>
            </a:r>
            <a:r>
              <a:rPr lang="en-GB" b="0" dirty="0"/>
              <a:t> &amp; </a:t>
            </a:r>
            <a:r>
              <a:rPr lang="en-GB" b="0" dirty="0" err="1"/>
              <a:t>cuántas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Students to translate the sentences using the vocabulary from the lesson. They can use the words in the frame to support their writing. </a:t>
            </a:r>
          </a:p>
          <a:p>
            <a:pPr marL="228600" lvl="0" indent="-228600" algn="l" rtl="0">
              <a:spcBef>
                <a:spcPts val="0"/>
              </a:spcBef>
              <a:spcAft>
                <a:spcPts val="0"/>
              </a:spcAft>
              <a:buAutoNum type="arabicPeriod"/>
            </a:pPr>
            <a:r>
              <a:rPr lang="en-GB" b="0" dirty="0"/>
              <a:t>Remind students about punctuation &amp; use of question marks in Spanish.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4034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Production of there is, there are, </a:t>
            </a:r>
            <a:r>
              <a:rPr lang="en-GB" b="0" dirty="0" err="1"/>
              <a:t>tiene</a:t>
            </a:r>
            <a:r>
              <a:rPr lang="en-GB" b="0" dirty="0"/>
              <a:t>, indefinite articles and numbers.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Students to choose one monster to produce full sentences using the vocabulary from the lesson. </a:t>
            </a:r>
          </a:p>
          <a:p>
            <a:pPr marL="228600" lvl="0" indent="-228600" algn="l" rtl="0">
              <a:spcBef>
                <a:spcPts val="0"/>
              </a:spcBef>
              <a:spcAft>
                <a:spcPts val="0"/>
              </a:spcAft>
              <a:buAutoNum type="arabicPeriod"/>
            </a:pPr>
            <a:r>
              <a:rPr lang="en-GB" b="0" dirty="0"/>
              <a:t>Click to bring up speech bubble – some pupils might want to say what the monster doesn’t have.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Calibri" panose="020F0502020204030204" pitchFamily="34" charset="0"/>
                <a:cs typeface="Calibri" panose="020F0502020204030204" pitchFamily="34" charset="0"/>
              </a:rPr>
              <a:t>3. Read the example together to see use of ‘</a:t>
            </a:r>
            <a:r>
              <a:rPr lang="en-GB" b="0" dirty="0" err="1">
                <a:latin typeface="Calibri" panose="020F0502020204030204" pitchFamily="34" charset="0"/>
                <a:cs typeface="Calibri" panose="020F0502020204030204" pitchFamily="34" charset="0"/>
              </a:rPr>
              <a:t>tiene</a:t>
            </a:r>
            <a:r>
              <a:rPr lang="en-GB" b="0" dirty="0">
                <a:latin typeface="Calibri" panose="020F0502020204030204" pitchFamily="34" charset="0"/>
                <a:cs typeface="Calibri" panose="020F0502020204030204" pitchFamily="34" charset="0"/>
              </a:rPr>
              <a:t>’ ‘en ... Mi </a:t>
            </a:r>
            <a:r>
              <a:rPr lang="en-GB" b="0" dirty="0" err="1">
                <a:latin typeface="Calibri" panose="020F0502020204030204" pitchFamily="34" charset="0"/>
                <a:cs typeface="Calibri" panose="020F0502020204030204" pitchFamily="34" charset="0"/>
              </a:rPr>
              <a:t>monstro</a:t>
            </a:r>
            <a:r>
              <a:rPr lang="en-GB" b="0" dirty="0">
                <a:latin typeface="Calibri" panose="020F0502020204030204" pitchFamily="34" charset="0"/>
                <a:cs typeface="Calibri" panose="020F0502020204030204" pitchFamily="34" charset="0"/>
              </a:rPr>
              <a:t> hay’ in context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Unknown words and/or cognates</a:t>
            </a:r>
            <a:r>
              <a:rPr lang="en-GB" b="0" dirty="0">
                <a:latin typeface="Calibri" panose="020F0502020204030204" pitchFamily="34" charset="0"/>
                <a:cs typeface="Calibri" panose="020F0502020204030204" pitchFamily="34" charset="0"/>
              </a:rPr>
              <a:t>:</a:t>
            </a:r>
            <a:endParaRPr lang="en-GB" sz="1200" b="0" dirty="0">
              <a:effectLst/>
              <a:latin typeface="Calibri" panose="020F0502020204030204" pitchFamily="34" charset="0"/>
              <a:ea typeface="Calibri" panose="020F0502020204030204" pitchFamily="34" charset="0"/>
            </a:endParaRPr>
          </a:p>
          <a:p>
            <a:r>
              <a:rPr lang="es-AR" sz="1200" b="0" kern="0" dirty="0">
                <a:solidFill>
                  <a:srgbClr val="002060"/>
                </a:solidFill>
                <a:latin typeface="Century Gothic"/>
                <a:ea typeface="Century Gothic"/>
                <a:cs typeface="Century Gothic"/>
                <a:sym typeface="Century Gothic"/>
              </a:rPr>
              <a:t>elegir [561]</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9125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0781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17/02/2023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17/02/2023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audio" Target="../media/audio52.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18" Type="http://schemas.openxmlformats.org/officeDocument/2006/relationships/audio" Target="../media/audio15.wav"/><Relationship Id="rId3" Type="http://schemas.openxmlformats.org/officeDocument/2006/relationships/image" Target="../media/image3.png"/><Relationship Id="rId21" Type="http://schemas.openxmlformats.org/officeDocument/2006/relationships/image" Target="../media/image6.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audio" Target="../media/audio14.wav"/><Relationship Id="rId2" Type="http://schemas.openxmlformats.org/officeDocument/2006/relationships/notesSlide" Target="../notesSlides/notesSlide2.xml"/><Relationship Id="rId16" Type="http://schemas.openxmlformats.org/officeDocument/2006/relationships/audio" Target="../media/audio13.wav"/><Relationship Id="rId20"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5" Type="http://schemas.openxmlformats.org/officeDocument/2006/relationships/audio" Target="../media/audio12.wav"/><Relationship Id="rId10" Type="http://schemas.openxmlformats.org/officeDocument/2006/relationships/audio" Target="../media/audio7.wav"/><Relationship Id="rId19" Type="http://schemas.openxmlformats.org/officeDocument/2006/relationships/image" Target="../media/image4.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audio" Target="../media/audio11.wav"/><Relationship Id="rId22"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14.png"/><Relationship Id="rId18" Type="http://schemas.openxmlformats.org/officeDocument/2006/relationships/audio" Target="../media/audio21.wav"/><Relationship Id="rId26" Type="http://schemas.openxmlformats.org/officeDocument/2006/relationships/audio" Target="../media/audio25.wav"/><Relationship Id="rId3" Type="http://schemas.openxmlformats.org/officeDocument/2006/relationships/image" Target="../media/image8.gif"/><Relationship Id="rId21"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audio" Target="../media/audio18.wav"/><Relationship Id="rId17" Type="http://schemas.openxmlformats.org/officeDocument/2006/relationships/image" Target="../media/image16.png"/><Relationship Id="rId25"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audio" Target="../media/audio20.wav"/><Relationship Id="rId20" Type="http://schemas.openxmlformats.org/officeDocument/2006/relationships/audio" Target="../media/audio22.wav"/><Relationship Id="rId29"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image" Target="../media/image13.png"/><Relationship Id="rId24" Type="http://schemas.openxmlformats.org/officeDocument/2006/relationships/audio" Target="../media/audio24.wav"/><Relationship Id="rId32" Type="http://schemas.openxmlformats.org/officeDocument/2006/relationships/image" Target="../media/image24.png"/><Relationship Id="rId5" Type="http://schemas.microsoft.com/office/2007/relationships/hdphoto" Target="../media/hdphoto1.wdp"/><Relationship Id="rId15" Type="http://schemas.openxmlformats.org/officeDocument/2006/relationships/image" Target="../media/image15.png"/><Relationship Id="rId23" Type="http://schemas.openxmlformats.org/officeDocument/2006/relationships/image" Target="../media/image19.png"/><Relationship Id="rId28" Type="http://schemas.openxmlformats.org/officeDocument/2006/relationships/image" Target="../media/image22.png"/><Relationship Id="rId10" Type="http://schemas.openxmlformats.org/officeDocument/2006/relationships/audio" Target="../media/audio17.wav"/><Relationship Id="rId19" Type="http://schemas.openxmlformats.org/officeDocument/2006/relationships/image" Target="../media/image17.png"/><Relationship Id="rId31" Type="http://schemas.openxmlformats.org/officeDocument/2006/relationships/audio" Target="../media/audio27.wav"/><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audio" Target="../media/audio19.wav"/><Relationship Id="rId22" Type="http://schemas.openxmlformats.org/officeDocument/2006/relationships/audio" Target="../media/audio23.wav"/><Relationship Id="rId27" Type="http://schemas.openxmlformats.org/officeDocument/2006/relationships/image" Target="../media/image21.png"/><Relationship Id="rId30" Type="http://schemas.openxmlformats.org/officeDocument/2006/relationships/audio" Target="../media/audio26.wav"/></Relationships>
</file>

<file path=ppt/slides/_rels/slide4.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8.wav"/><Relationship Id="rId7" Type="http://schemas.openxmlformats.org/officeDocument/2006/relationships/audio" Target="../media/audio31.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image" Target="../media/image3.png"/><Relationship Id="rId9" Type="http://schemas.openxmlformats.org/officeDocument/2006/relationships/audio" Target="../media/audio33.wav"/></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audio" Target="../media/audio42.wav"/><Relationship Id="rId3" Type="http://schemas.openxmlformats.org/officeDocument/2006/relationships/audio" Target="../media/audio36.wav"/><Relationship Id="rId7" Type="http://schemas.openxmlformats.org/officeDocument/2006/relationships/audio" Target="../media/audio40.wav"/><Relationship Id="rId12"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9.wav"/><Relationship Id="rId11" Type="http://schemas.openxmlformats.org/officeDocument/2006/relationships/audio" Target="../media/audio41.wav"/><Relationship Id="rId5" Type="http://schemas.openxmlformats.org/officeDocument/2006/relationships/audio" Target="../media/audio38.wav"/><Relationship Id="rId10" Type="http://schemas.openxmlformats.org/officeDocument/2006/relationships/image" Target="../media/image23.svg"/><Relationship Id="rId4" Type="http://schemas.openxmlformats.org/officeDocument/2006/relationships/audio" Target="../media/audio37.wav"/><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30.png"/><Relationship Id="rId18" Type="http://schemas.openxmlformats.org/officeDocument/2006/relationships/audio" Target="../media/audio47.wav"/><Relationship Id="rId3" Type="http://schemas.openxmlformats.org/officeDocument/2006/relationships/slideLayout" Target="../slideLayouts/slideLayout6.xml"/><Relationship Id="rId21" Type="http://schemas.openxmlformats.org/officeDocument/2006/relationships/audio" Target="../media/audio50.wav"/><Relationship Id="rId7" Type="http://schemas.openxmlformats.org/officeDocument/2006/relationships/image" Target="../media/image23.svg"/><Relationship Id="rId12" Type="http://schemas.openxmlformats.org/officeDocument/2006/relationships/image" Target="../media/image29.png"/><Relationship Id="rId17" Type="http://schemas.openxmlformats.org/officeDocument/2006/relationships/audio" Target="../media/audio46.wav"/><Relationship Id="rId2" Type="http://schemas.openxmlformats.org/officeDocument/2006/relationships/audio" Target="../media/media1.wav"/><Relationship Id="rId16" Type="http://schemas.openxmlformats.org/officeDocument/2006/relationships/audio" Target="../media/audio45.wav"/><Relationship Id="rId20" Type="http://schemas.openxmlformats.org/officeDocument/2006/relationships/audio" Target="../media/audio49.wav"/><Relationship Id="rId1" Type="http://schemas.microsoft.com/office/2007/relationships/media" Target="../media/media1.wav"/><Relationship Id="rId6" Type="http://schemas.openxmlformats.org/officeDocument/2006/relationships/image" Target="../media/image22.png"/><Relationship Id="rId11" Type="http://schemas.openxmlformats.org/officeDocument/2006/relationships/image" Target="../media/image28.png"/><Relationship Id="rId5" Type="http://schemas.openxmlformats.org/officeDocument/2006/relationships/image" Target="../media/image3.png"/><Relationship Id="rId15" Type="http://schemas.openxmlformats.org/officeDocument/2006/relationships/audio" Target="../media/audio44.wav"/><Relationship Id="rId23"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audio" Target="../media/audio48.wav"/><Relationship Id="rId4" Type="http://schemas.openxmlformats.org/officeDocument/2006/relationships/notesSlide" Target="../notesSlides/notesSlide6.xml"/><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audio" Target="../media/audio51.wav"/></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33.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audio" Target="../media/audio5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chemeClr val="tx1">
                    <a:lumMod val="65000"/>
                    <a:lumOff val="35000"/>
                  </a:schemeClr>
                </a:solidFill>
                <a:latin typeface="Century Gothic"/>
                <a:ea typeface="Century Gothic"/>
                <a:cs typeface="Century Gothic"/>
                <a:sym typeface="Century Gothic"/>
              </a:rPr>
              <a:t>Saying what I and others do</a:t>
            </a:r>
            <a:endParaRPr lang="en-GB" dirty="0">
              <a:solidFill>
                <a:schemeClr val="tx1">
                  <a:lumMod val="65000"/>
                  <a:lumOff val="35000"/>
                </a:schemeClr>
              </a:solidFill>
            </a:endParaRPr>
          </a:p>
        </p:txBody>
      </p:sp>
      <p:sp>
        <p:nvSpPr>
          <p:cNvPr id="7" name="Google Shape;100;p2">
            <a:extLst>
              <a:ext uri="{FF2B5EF4-FFF2-40B4-BE49-F238E27FC236}">
                <a16:creationId xmlns:a16="http://schemas.microsoft.com/office/drawing/2014/main" id="{A6D58AC5-7237-211F-6F74-1893FD143B0A}"/>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pic>
        <p:nvPicPr>
          <p:cNvPr id="3" name="Picture 8" descr="Monstruo, Peludo, Halloween, Criatura">
            <a:extLst>
              <a:ext uri="{FF2B5EF4-FFF2-40B4-BE49-F238E27FC236}">
                <a16:creationId xmlns:a16="http://schemas.microsoft.com/office/drawing/2014/main" id="{C56C469A-C110-8871-0F0D-3D8D315165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239" y="3429000"/>
            <a:ext cx="1956924" cy="240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0082B0-D648-C58C-90BA-E4DFEBB08353}"/>
              </a:ext>
            </a:extLst>
          </p:cNvPr>
          <p:cNvSpPr txBox="1"/>
          <p:nvPr/>
        </p:nvSpPr>
        <p:spPr>
          <a:xfrm>
            <a:off x="2175491" y="2598003"/>
            <a:ext cx="3962944" cy="830997"/>
          </a:xfrm>
          <a:prstGeom prst="rect">
            <a:avLst/>
          </a:prstGeom>
          <a:noFill/>
        </p:spPr>
        <p:txBody>
          <a:bodyPr wrap="none" rtlCol="0">
            <a:spAutoFit/>
          </a:bodyPr>
          <a:lstStyle/>
          <a:p>
            <a:r>
              <a:rPr lang="en-GB" sz="4800" b="1" dirty="0">
                <a:ln w="28575" cmpd="sng">
                  <a:solidFill>
                    <a:srgbClr val="7030A0"/>
                  </a:solidFill>
                  <a:prstDash val="solid"/>
                </a:ln>
                <a:solidFill>
                  <a:srgbClr val="CC99FF"/>
                </a:solidFill>
                <a:effectLst>
                  <a:glow rad="228600">
                    <a:schemeClr val="accent6">
                      <a:satMod val="175000"/>
                      <a:alpha val="40000"/>
                    </a:schemeClr>
                  </a:glow>
                </a:effectLst>
                <a:latin typeface="Jokerman" panose="04090605060D06020702" pitchFamily="82" charset="0"/>
              </a:rPr>
              <a:t>Mi </a:t>
            </a:r>
            <a:r>
              <a:rPr lang="en-GB" sz="4800" b="1" dirty="0" err="1">
                <a:ln w="28575" cmpd="sng">
                  <a:solidFill>
                    <a:srgbClr val="7030A0"/>
                  </a:solidFill>
                  <a:prstDash val="solid"/>
                </a:ln>
                <a:solidFill>
                  <a:srgbClr val="CC99FF"/>
                </a:solidFill>
                <a:effectLst>
                  <a:glow rad="228600">
                    <a:schemeClr val="accent6">
                      <a:satMod val="175000"/>
                      <a:alpha val="40000"/>
                    </a:schemeClr>
                  </a:glow>
                </a:effectLst>
                <a:latin typeface="Jokerman" panose="04090605060D06020702" pitchFamily="82" charset="0"/>
              </a:rPr>
              <a:t>monstruo</a:t>
            </a:r>
            <a:endParaRPr lang="en-GB" sz="4800" b="1" dirty="0">
              <a:ln w="28575" cmpd="sng">
                <a:solidFill>
                  <a:srgbClr val="7030A0"/>
                </a:solidFill>
                <a:prstDash val="solid"/>
              </a:ln>
              <a:solidFill>
                <a:srgbClr val="CC99FF"/>
              </a:solidFill>
              <a:effectLst>
                <a:glow rad="228600">
                  <a:schemeClr val="accent6">
                    <a:satMod val="175000"/>
                    <a:alpha val="40000"/>
                  </a:schemeClr>
                </a:glow>
              </a:effectLst>
              <a:latin typeface="Jokerman" panose="04090605060D06020702" pitchFamily="8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3604390042"/>
              </p:ext>
            </p:extLst>
          </p:nvPr>
        </p:nvGraphicFramePr>
        <p:xfrm>
          <a:off x="194293" y="110499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message</a:t>
                      </a:r>
                    </a:p>
                  </a:txBody>
                  <a:tcPr/>
                </a:tc>
                <a:tc>
                  <a:txBody>
                    <a:bodyPr/>
                    <a:lstStyle/>
                    <a:p>
                      <a:r>
                        <a:rPr lang="en-GB" sz="2800" b="0" dirty="0">
                          <a:solidFill>
                            <a:srgbClr val="002060"/>
                          </a:solidFill>
                          <a:latin typeface="Century Gothic" panose="020B0502020202020204" pitchFamily="34" charset="0"/>
                        </a:rPr>
                        <a:t>word</a:t>
                      </a:r>
                      <a:endParaRPr lang="en-GB" sz="32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pencil</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ruler</a:t>
                      </a:r>
                    </a:p>
                  </a:txBody>
                  <a:tcPr/>
                </a:tc>
                <a:tc>
                  <a:txBody>
                    <a:bodyPr/>
                    <a:lstStyle/>
                    <a:p>
                      <a:r>
                        <a:rPr lang="en-GB" sz="2800" b="0" dirty="0">
                          <a:solidFill>
                            <a:srgbClr val="002060"/>
                          </a:solidFill>
                          <a:latin typeface="Century Gothic" panose="020B0502020202020204" pitchFamily="34" charset="0"/>
                        </a:rPr>
                        <a:t>You have</a:t>
                      </a:r>
                    </a:p>
                  </a:txBody>
                  <a:tcPr/>
                </a:tc>
                <a:tc>
                  <a:txBody>
                    <a:bodyPr/>
                    <a:lstStyle/>
                    <a:p>
                      <a:r>
                        <a:rPr lang="en-GB" sz="2800" b="0" dirty="0">
                          <a:solidFill>
                            <a:srgbClr val="002060"/>
                          </a:solidFill>
                          <a:latin typeface="Century Gothic" panose="020B0502020202020204" pitchFamily="34" charset="0"/>
                        </a:rPr>
                        <a:t>idea</a:t>
                      </a:r>
                    </a:p>
                  </a:txBody>
                  <a:tcPr/>
                </a:tc>
                <a:extLst>
                  <a:ext uri="{0D108BD9-81ED-4DB2-BD59-A6C34878D82A}">
                    <a16:rowId xmlns:a16="http://schemas.microsoft.com/office/drawing/2014/main" val="1164559424"/>
                  </a:ext>
                </a:extLst>
              </a:tr>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to learn, learning</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news</a:t>
                      </a:r>
                    </a:p>
                  </a:txBody>
                  <a:tcPr/>
                </a:tc>
                <a:tc>
                  <a:txBody>
                    <a:bodyPr/>
                    <a:lstStyle/>
                    <a:p>
                      <a:r>
                        <a:rPr lang="en-GB" sz="2800" b="0" dirty="0">
                          <a:solidFill>
                            <a:srgbClr val="002060"/>
                          </a:solidFill>
                          <a:latin typeface="Century Gothic" panose="020B0502020202020204" pitchFamily="34" charset="0"/>
                        </a:rPr>
                        <a:t>English</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reading</a:t>
                      </a:r>
                    </a:p>
                  </a:txBody>
                  <a:tcPr/>
                </a:tc>
                <a:tc>
                  <a:txBody>
                    <a:bodyPr/>
                    <a:lstStyle/>
                    <a:p>
                      <a:r>
                        <a:rPr lang="en-GB" sz="2800" b="0" dirty="0">
                          <a:solidFill>
                            <a:srgbClr val="002060"/>
                          </a:solidFill>
                          <a:latin typeface="Century Gothic" panose="020B0502020202020204" pitchFamily="34" charset="0"/>
                        </a:rPr>
                        <a:t>Spanish</a:t>
                      </a:r>
                    </a:p>
                  </a:txBody>
                  <a:tcPr/>
                </a:tc>
                <a:tc>
                  <a:txBody>
                    <a:bodyPr/>
                    <a:lstStyle/>
                    <a:p>
                      <a:r>
                        <a:rPr lang="en-GB" sz="2800" b="0" dirty="0">
                          <a:solidFill>
                            <a:srgbClr val="002060"/>
                          </a:solidFill>
                          <a:latin typeface="Century Gothic" panose="020B0502020202020204" pitchFamily="34" charset="0"/>
                        </a:rPr>
                        <a:t>of</a:t>
                      </a:r>
                    </a:p>
                  </a:txBody>
                  <a:tcPr/>
                </a:tc>
                <a:extLst>
                  <a:ext uri="{0D108BD9-81ED-4DB2-BD59-A6C34878D82A}">
                    <a16:rowId xmlns:a16="http://schemas.microsoft.com/office/drawing/2014/main" val="1047692962"/>
                  </a:ext>
                </a:extLst>
              </a:tr>
              <a:tr h="805222">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head</a:t>
                      </a:r>
                    </a:p>
                  </a:txBody>
                  <a:tcPr/>
                </a:tc>
                <a:tc>
                  <a:txBody>
                    <a:bodyPr/>
                    <a:lstStyle/>
                    <a:p>
                      <a:r>
                        <a:rPr lang="en-GB" sz="2800" b="0" dirty="0">
                          <a:solidFill>
                            <a:srgbClr val="002060"/>
                          </a:solidFill>
                          <a:latin typeface="Century Gothic" panose="020B0502020202020204" pitchFamily="34" charset="0"/>
                        </a:rPr>
                        <a:t>foot</a:t>
                      </a:r>
                    </a:p>
                  </a:txBody>
                  <a:tcPr/>
                </a:tc>
                <a:tc>
                  <a:txBody>
                    <a:bodyPr/>
                    <a:lstStyle/>
                    <a:p>
                      <a:r>
                        <a:rPr lang="en-GB" sz="2800" b="0" dirty="0">
                          <a:solidFill>
                            <a:srgbClr val="002060"/>
                          </a:solidFill>
                          <a:latin typeface="Century Gothic" panose="020B0502020202020204" pitchFamily="34" charset="0"/>
                        </a:rPr>
                        <a:t>twelve</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There are</a:t>
                      </a:r>
                    </a:p>
                  </a:txBody>
                  <a:tcPr/>
                </a:tc>
                <a:tc>
                  <a:txBody>
                    <a:bodyPr/>
                    <a:lstStyle/>
                    <a:p>
                      <a:r>
                        <a:rPr lang="en-GB" sz="2800" b="0" dirty="0">
                          <a:solidFill>
                            <a:srgbClr val="002060"/>
                          </a:solidFill>
                          <a:latin typeface="Century Gothic" panose="020B0502020202020204" pitchFamily="34" charset="0"/>
                        </a:rPr>
                        <a:t>finger</a:t>
                      </a:r>
                    </a:p>
                  </a:txBody>
                  <a:tcPr/>
                </a:tc>
                <a:tc>
                  <a:txBody>
                    <a:bodyPr/>
                    <a:lstStyle/>
                    <a:p>
                      <a:r>
                        <a:rPr lang="en-GB" sz="2800" b="0" dirty="0">
                          <a:solidFill>
                            <a:srgbClr val="002060"/>
                          </a:solidFill>
                          <a:latin typeface="Century Gothic" panose="020B0502020202020204" pitchFamily="34" charset="0"/>
                        </a:rPr>
                        <a:t>s/he, it has</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a:solidFill>
                            <a:srgbClr val="002060"/>
                          </a:solidFill>
                          <a:latin typeface="Century Gothic" panose="020B0502020202020204" pitchFamily="34" charset="0"/>
                        </a:rPr>
                        <a:t>ear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eye</a:t>
                      </a:r>
                    </a:p>
                  </a:txBody>
                  <a:tcPr/>
                </a:tc>
                <a:tc>
                  <a:txBody>
                    <a:bodyPr/>
                    <a:lstStyle/>
                    <a:p>
                      <a:r>
                        <a:rPr lang="en-GB" sz="2800" b="0" dirty="0">
                          <a:solidFill>
                            <a:srgbClr val="002060"/>
                          </a:solidFill>
                          <a:latin typeface="Century Gothic" panose="020B0502020202020204" pitchFamily="34" charset="0"/>
                        </a:rPr>
                        <a:t>mouth</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1" y="49507"/>
            <a:ext cx="3485260" cy="675762"/>
          </a:xfrm>
          <a:solidFill>
            <a:schemeClr val="bg1"/>
          </a:solidFill>
        </p:spPr>
        <p:txBody>
          <a:bodyPr>
            <a:normAutofit fontScale="90000"/>
          </a:bodyPr>
          <a:lstStyle/>
          <a:p>
            <a:r>
              <a:rPr lang="en-GB" sz="3200" b="1" dirty="0">
                <a:solidFill>
                  <a:schemeClr val="bg1"/>
                </a:solidFill>
                <a:latin typeface="Century Gothic"/>
                <a:ea typeface="Century Gothic"/>
                <a:cs typeface="Century Gothic"/>
                <a:sym typeface="Century Gothic"/>
              </a:rPr>
              <a:t>Follow up [extra] 1</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4"/>
          <a:stretch>
            <a:fillRect/>
          </a:stretch>
        </p:blipFill>
        <p:spPr>
          <a:xfrm>
            <a:off x="255116" y="314845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50707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92337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727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8114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994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2CCAF988-4595-58DA-DE30-1DDE3855AA8C}"/>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E84BE73D-7FD2-590A-766E-C8CF9189EB34}"/>
              </a:ext>
            </a:extLst>
          </p:cNvPr>
          <p:cNvSpPr txBox="1">
            <a:spLocks/>
          </p:cNvSpPr>
          <p:nvPr/>
        </p:nvSpPr>
        <p:spPr>
          <a:xfrm>
            <a:off x="669115" y="95027"/>
            <a:ext cx="3485260" cy="67576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[extra] : </a:t>
            </a:r>
            <a:endParaRPr lang="en-GB" sz="3200" dirty="0"/>
          </a:p>
        </p:txBody>
      </p:sp>
      <p:sp>
        <p:nvSpPr>
          <p:cNvPr id="5" name="TextBox 4">
            <a:hlinkClick r:id="" action="ppaction://noaction">
              <a:snd r:embed="rId7" name="f10_1.wav"/>
            </a:hlinkClick>
            <a:extLst>
              <a:ext uri="{FF2B5EF4-FFF2-40B4-BE49-F238E27FC236}">
                <a16:creationId xmlns:a16="http://schemas.microsoft.com/office/drawing/2014/main" id="{E4DB0F8D-03D6-9C56-FD48-EA7D6793E23A}"/>
              </a:ext>
            </a:extLst>
          </p:cNvPr>
          <p:cNvSpPr txBox="1"/>
          <p:nvPr/>
        </p:nvSpPr>
        <p:spPr>
          <a:xfrm>
            <a:off x="4310383" y="138472"/>
            <a:ext cx="4823756" cy="830997"/>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inglés 📝: </a:t>
            </a:r>
          </a:p>
          <a:p>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2838741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41" name="Google Shape;157;p2">
            <a:hlinkClick r:id="" action="ppaction://noaction">
              <a:snd r:embed="rId4" name="s2_1.wav"/>
            </a:hlinkClick>
            <a:extLst>
              <a:ext uri="{FF2B5EF4-FFF2-40B4-BE49-F238E27FC236}">
                <a16:creationId xmlns:a16="http://schemas.microsoft.com/office/drawing/2014/main" id="{CA9347D5-8E67-4800-8388-5A45F0B385EC}"/>
              </a:ext>
            </a:extLst>
          </p:cNvPr>
          <p:cNvSpPr txBox="1"/>
          <p:nvPr/>
        </p:nvSpPr>
        <p:spPr>
          <a:xfrm>
            <a:off x="45740" y="712118"/>
            <a:ext cx="616226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¿Qué sonido*</a:t>
            </a:r>
            <a:r>
              <a:rPr kumimoji="0" lang="es-AR"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es?</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13" name="Google Shape;153;p2">
            <a:hlinkClick r:id="" action="ppaction://noaction">
              <a:snd r:embed="rId5" name="e.wav"/>
            </a:hlinkClick>
            <a:extLst>
              <a:ext uri="{FF2B5EF4-FFF2-40B4-BE49-F238E27FC236}">
                <a16:creationId xmlns:a16="http://schemas.microsoft.com/office/drawing/2014/main" id="{7CEDC309-88F9-40E1-A696-E66BC502B60F}"/>
              </a:ext>
            </a:extLst>
          </p:cNvPr>
          <p:cNvSpPr txBox="1"/>
          <p:nvPr/>
        </p:nvSpPr>
        <p:spPr>
          <a:xfrm>
            <a:off x="7783032" y="125796"/>
            <a:ext cx="58748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b="1" kern="0" dirty="0">
                <a:solidFill>
                  <a:srgbClr val="002060"/>
                </a:solidFill>
                <a:latin typeface="Century Gothic"/>
                <a:ea typeface="Century Gothic"/>
                <a:cs typeface="Century Gothic"/>
                <a:sym typeface="Century Gothic"/>
              </a:rPr>
              <a:t>[qui] [qui]  [</a:t>
            </a:r>
            <a:r>
              <a:rPr lang="en-GB" sz="2800" b="1" kern="0" dirty="0" err="1">
                <a:solidFill>
                  <a:srgbClr val="002060"/>
                </a:solidFill>
                <a:latin typeface="Century Gothic"/>
                <a:ea typeface="Century Gothic"/>
                <a:cs typeface="Century Gothic"/>
                <a:sym typeface="Century Gothic"/>
              </a:rPr>
              <a:t>ce</a:t>
            </a:r>
            <a:r>
              <a:rPr lang="en-GB" sz="2800" b="1" kern="0" dirty="0">
                <a:solidFill>
                  <a:srgbClr val="002060"/>
                </a:solidFill>
                <a:latin typeface="Century Gothic"/>
                <a:ea typeface="Century Gothic"/>
                <a:cs typeface="Century Gothic"/>
                <a:sym typeface="Century Gothic"/>
              </a:rPr>
              <a:t>] [ci] </a:t>
            </a:r>
            <a:endParaRPr kumimoji="0" lang="en-GB" sz="2800"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55" name="Title 1">
            <a:extLst>
              <a:ext uri="{FF2B5EF4-FFF2-40B4-BE49-F238E27FC236}">
                <a16:creationId xmlns:a16="http://schemas.microsoft.com/office/drawing/2014/main" id="{55B8DA2A-40B8-4646-90CC-121F98D86E3F}"/>
              </a:ext>
            </a:extLst>
          </p:cNvPr>
          <p:cNvSpPr txBox="1">
            <a:spLocks/>
          </p:cNvSpPr>
          <p:nvPr/>
        </p:nvSpPr>
        <p:spPr>
          <a:xfrm>
            <a:off x="10632772" y="956274"/>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sp>
        <p:nvSpPr>
          <p:cNvPr id="8" name="Google Shape;167;p2">
            <a:extLst>
              <a:ext uri="{FF2B5EF4-FFF2-40B4-BE49-F238E27FC236}">
                <a16:creationId xmlns:a16="http://schemas.microsoft.com/office/drawing/2014/main" id="{80EE3628-BD10-EDA0-04F2-D59004B1396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Cloud 9">
            <a:hlinkClick r:id="" action="ppaction://noaction">
              <a:snd r:embed="rId6" name="s2_14.wav"/>
            </a:hlinkClick>
            <a:extLst>
              <a:ext uri="{FF2B5EF4-FFF2-40B4-BE49-F238E27FC236}">
                <a16:creationId xmlns:a16="http://schemas.microsoft.com/office/drawing/2014/main" id="{D4C896E0-4108-683B-9A6C-D184BED87845}"/>
              </a:ext>
            </a:extLst>
          </p:cNvPr>
          <p:cNvSpPr/>
          <p:nvPr/>
        </p:nvSpPr>
        <p:spPr>
          <a:xfrm rot="900564">
            <a:off x="8195556" y="5581665"/>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loud 10">
            <a:hlinkClick r:id="" action="ppaction://noaction">
              <a:snd r:embed="rId7" name="s2_9.wav"/>
            </a:hlinkClick>
            <a:extLst>
              <a:ext uri="{FF2B5EF4-FFF2-40B4-BE49-F238E27FC236}">
                <a16:creationId xmlns:a16="http://schemas.microsoft.com/office/drawing/2014/main" id="{7D45A4B4-5D18-A95B-BDF2-DF71B48E60B5}"/>
              </a:ext>
            </a:extLst>
          </p:cNvPr>
          <p:cNvSpPr/>
          <p:nvPr/>
        </p:nvSpPr>
        <p:spPr>
          <a:xfrm rot="900564">
            <a:off x="5384413" y="4088206"/>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loud 11">
            <a:hlinkClick r:id="" action="ppaction://noaction">
              <a:snd r:embed="rId8" name="s2_6.wav"/>
            </a:hlinkClick>
            <a:extLst>
              <a:ext uri="{FF2B5EF4-FFF2-40B4-BE49-F238E27FC236}">
                <a16:creationId xmlns:a16="http://schemas.microsoft.com/office/drawing/2014/main" id="{2A269F2C-02C9-1AAE-9613-4F64A4F3622F}"/>
              </a:ext>
            </a:extLst>
          </p:cNvPr>
          <p:cNvSpPr/>
          <p:nvPr/>
        </p:nvSpPr>
        <p:spPr>
          <a:xfrm rot="900564">
            <a:off x="7840120" y="2637676"/>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loud 12">
            <a:hlinkClick r:id="" action="ppaction://noaction">
              <a:snd r:embed="rId9" name="s2_12.wav"/>
            </a:hlinkClick>
            <a:extLst>
              <a:ext uri="{FF2B5EF4-FFF2-40B4-BE49-F238E27FC236}">
                <a16:creationId xmlns:a16="http://schemas.microsoft.com/office/drawing/2014/main" id="{180FDB22-A294-7D9C-5BB5-CCF6E8606A41}"/>
              </a:ext>
            </a:extLst>
          </p:cNvPr>
          <p:cNvSpPr/>
          <p:nvPr/>
        </p:nvSpPr>
        <p:spPr>
          <a:xfrm rot="470056">
            <a:off x="2903063" y="5456586"/>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loud 13">
            <a:hlinkClick r:id="" action="ppaction://noaction">
              <a:snd r:embed="rId10" name="s2_7.wav"/>
            </a:hlinkClick>
            <a:extLst>
              <a:ext uri="{FF2B5EF4-FFF2-40B4-BE49-F238E27FC236}">
                <a16:creationId xmlns:a16="http://schemas.microsoft.com/office/drawing/2014/main" id="{A59D4088-EC6C-85D8-77B3-6FF66EF9EB9C}"/>
              </a:ext>
            </a:extLst>
          </p:cNvPr>
          <p:cNvSpPr/>
          <p:nvPr/>
        </p:nvSpPr>
        <p:spPr>
          <a:xfrm rot="900564">
            <a:off x="277536" y="4056052"/>
            <a:ext cx="1879238"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loud 14">
            <a:hlinkClick r:id="" action="ppaction://noaction">
              <a:snd r:embed="rId11" name="s2_4.wav"/>
            </a:hlinkClick>
            <a:extLst>
              <a:ext uri="{FF2B5EF4-FFF2-40B4-BE49-F238E27FC236}">
                <a16:creationId xmlns:a16="http://schemas.microsoft.com/office/drawing/2014/main" id="{96104B00-AAAF-10E8-85E7-576E8106BB9F}"/>
              </a:ext>
            </a:extLst>
          </p:cNvPr>
          <p:cNvSpPr/>
          <p:nvPr/>
        </p:nvSpPr>
        <p:spPr>
          <a:xfrm rot="900564">
            <a:off x="2878516" y="2590573"/>
            <a:ext cx="2241296" cy="978744"/>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loud 15">
            <a:hlinkClick r:id="" action="ppaction://noaction">
              <a:snd r:embed="rId12" name="s2_13.wav"/>
            </a:hlinkClick>
            <a:extLst>
              <a:ext uri="{FF2B5EF4-FFF2-40B4-BE49-F238E27FC236}">
                <a16:creationId xmlns:a16="http://schemas.microsoft.com/office/drawing/2014/main" id="{F99566F8-0586-8AE0-8091-9A6EB9C65E28}"/>
              </a:ext>
            </a:extLst>
          </p:cNvPr>
          <p:cNvSpPr/>
          <p:nvPr/>
        </p:nvSpPr>
        <p:spPr>
          <a:xfrm>
            <a:off x="5211561" y="5456416"/>
            <a:ext cx="223396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loud 16">
            <a:hlinkClick r:id="" action="ppaction://noaction">
              <a:snd r:embed="rId13" name="s2_11.wav"/>
            </a:hlinkClick>
            <a:extLst>
              <a:ext uri="{FF2B5EF4-FFF2-40B4-BE49-F238E27FC236}">
                <a16:creationId xmlns:a16="http://schemas.microsoft.com/office/drawing/2014/main" id="{B17EB4BB-497A-E4BA-247D-E3419A966284}"/>
              </a:ext>
            </a:extLst>
          </p:cNvPr>
          <p:cNvSpPr/>
          <p:nvPr/>
        </p:nvSpPr>
        <p:spPr>
          <a:xfrm rot="21028859">
            <a:off x="322781" y="5549282"/>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loud 17">
            <a:hlinkClick r:id="" action="ppaction://noaction">
              <a:snd r:embed="rId14" name="s2_10.wav"/>
            </a:hlinkClick>
            <a:extLst>
              <a:ext uri="{FF2B5EF4-FFF2-40B4-BE49-F238E27FC236}">
                <a16:creationId xmlns:a16="http://schemas.microsoft.com/office/drawing/2014/main" id="{5A3BDAF0-5ED4-9A68-9D92-B614E1BBD51C}"/>
              </a:ext>
            </a:extLst>
          </p:cNvPr>
          <p:cNvSpPr/>
          <p:nvPr/>
        </p:nvSpPr>
        <p:spPr>
          <a:xfrm rot="21028859">
            <a:off x="8003974" y="4157967"/>
            <a:ext cx="1577633"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loud 18">
            <a:hlinkClick r:id="" action="ppaction://noaction">
              <a:snd r:embed="rId15" name="s2_8.wav"/>
            </a:hlinkClick>
            <a:extLst>
              <a:ext uri="{FF2B5EF4-FFF2-40B4-BE49-F238E27FC236}">
                <a16:creationId xmlns:a16="http://schemas.microsoft.com/office/drawing/2014/main" id="{B7603C88-FE12-867E-4ED7-B6D9F15E36B2}"/>
              </a:ext>
            </a:extLst>
          </p:cNvPr>
          <p:cNvSpPr/>
          <p:nvPr/>
        </p:nvSpPr>
        <p:spPr>
          <a:xfrm rot="21028859">
            <a:off x="2886545" y="4118688"/>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loud 19">
            <a:hlinkClick r:id="" action="ppaction://noaction">
              <a:snd r:embed="rId16" name="s2_5.wav"/>
            </a:hlinkClick>
            <a:extLst>
              <a:ext uri="{FF2B5EF4-FFF2-40B4-BE49-F238E27FC236}">
                <a16:creationId xmlns:a16="http://schemas.microsoft.com/office/drawing/2014/main" id="{9EA66140-DB03-8C2D-A0E6-7C7942A885F6}"/>
              </a:ext>
            </a:extLst>
          </p:cNvPr>
          <p:cNvSpPr/>
          <p:nvPr/>
        </p:nvSpPr>
        <p:spPr>
          <a:xfrm>
            <a:off x="5245718" y="2637675"/>
            <a:ext cx="2115705" cy="1016779"/>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loud 20">
            <a:hlinkClick r:id="" action="ppaction://noaction">
              <a:snd r:embed="rId17" name="s2_3.wav"/>
            </a:hlinkClick>
            <a:extLst>
              <a:ext uri="{FF2B5EF4-FFF2-40B4-BE49-F238E27FC236}">
                <a16:creationId xmlns:a16="http://schemas.microsoft.com/office/drawing/2014/main" id="{D8A92DBD-787C-95EA-745B-51FD410E5349}"/>
              </a:ext>
            </a:extLst>
          </p:cNvPr>
          <p:cNvSpPr/>
          <p:nvPr/>
        </p:nvSpPr>
        <p:spPr>
          <a:xfrm rot="21028859">
            <a:off x="201309" y="2424332"/>
            <a:ext cx="2654109" cy="1280406"/>
          </a:xfrm>
          <a:prstGeom prst="cloud">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Google Shape;108;p3">
            <a:hlinkClick r:id="" action="ppaction://noaction">
              <a:snd r:embed="rId17" name="s2_3.wav"/>
            </a:hlinkClick>
            <a:extLst>
              <a:ext uri="{FF2B5EF4-FFF2-40B4-BE49-F238E27FC236}">
                <a16:creationId xmlns:a16="http://schemas.microsoft.com/office/drawing/2014/main" id="{C1F936BC-583C-9F73-6CA3-19D9FB77D0A7}"/>
              </a:ext>
            </a:extLst>
          </p:cNvPr>
          <p:cNvSpPr txBox="1"/>
          <p:nvPr/>
        </p:nvSpPr>
        <p:spPr>
          <a:xfrm rot="20500840">
            <a:off x="256531" y="2770982"/>
            <a:ext cx="2232562" cy="523180"/>
          </a:xfrm>
          <a:prstGeom prst="rect">
            <a:avLst/>
          </a:prstGeom>
          <a:noFill/>
          <a:ln>
            <a:noFill/>
          </a:ln>
        </p:spPr>
        <p:txBody>
          <a:bodyPr spcFirstLastPara="1" wrap="square" lIns="91425" tIns="45700" rIns="91425" bIns="45700" anchor="t" anchorCtr="0">
            <a:spAutoFit/>
          </a:bodyPr>
          <a:lstStyle/>
          <a:p>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cha</a:t>
            </a:r>
            <a:r>
              <a:rPr lang="en-GB" sz="2800" b="1" dirty="0" err="1">
                <a:solidFill>
                  <a:srgbClr val="FF0066"/>
                </a:solidFill>
                <a:latin typeface="Century Gothic" panose="020B0502020202020204" pitchFamily="34" charset="0"/>
              </a:rPr>
              <a:t>que</a:t>
            </a:r>
            <a:r>
              <a:rPr lang="en-GB" sz="2800" dirty="0" err="1">
                <a:solidFill>
                  <a:srgbClr val="002060"/>
                </a:solidFill>
                <a:latin typeface="Century Gothic" panose="020B0502020202020204" pitchFamily="34" charset="0"/>
              </a:rPr>
              <a:t>ta</a:t>
            </a:r>
            <a:endParaRPr sz="2800" i="0" u="none" strike="noStrike" cap="none" dirty="0">
              <a:solidFill>
                <a:srgbClr val="002060"/>
              </a:solidFill>
              <a:latin typeface="Century Gothic" panose="020B0502020202020204" pitchFamily="34" charset="0"/>
              <a:ea typeface="Calibri"/>
              <a:cs typeface="Calibri"/>
              <a:sym typeface="Calibri"/>
            </a:endParaRPr>
          </a:p>
        </p:txBody>
      </p:sp>
      <p:sp>
        <p:nvSpPr>
          <p:cNvPr id="23" name="Google Shape;108;p3">
            <a:hlinkClick r:id="" action="ppaction://noaction">
              <a:snd r:embed="rId11" name="s2_4.wav"/>
            </a:hlinkClick>
            <a:extLst>
              <a:ext uri="{FF2B5EF4-FFF2-40B4-BE49-F238E27FC236}">
                <a16:creationId xmlns:a16="http://schemas.microsoft.com/office/drawing/2014/main" id="{1A9108E0-FD1B-4318-E5C7-D3FB379554E9}"/>
              </a:ext>
            </a:extLst>
          </p:cNvPr>
          <p:cNvSpPr txBox="1"/>
          <p:nvPr/>
        </p:nvSpPr>
        <p:spPr>
          <a:xfrm rot="389399">
            <a:off x="3080833" y="2737146"/>
            <a:ext cx="1910851" cy="523180"/>
          </a:xfrm>
          <a:prstGeom prst="rect">
            <a:avLst/>
          </a:prstGeom>
          <a:noFill/>
          <a:ln>
            <a:noFill/>
          </a:ln>
        </p:spPr>
        <p:txBody>
          <a:bodyPr spcFirstLastPara="1" wrap="square" lIns="91425" tIns="45700" rIns="91425" bIns="45700" anchor="t" anchorCtr="0">
            <a:spAutoFit/>
          </a:bodyPr>
          <a:lstStyle/>
          <a:p>
            <a:r>
              <a:rPr lang="en-GB" sz="2800" dirty="0">
                <a:solidFill>
                  <a:srgbClr val="002060"/>
                </a:solidFill>
                <a:latin typeface="Century Gothic" panose="020B0502020202020204" pitchFamily="34" charset="0"/>
              </a:rPr>
              <a:t>bos</a:t>
            </a:r>
            <a:r>
              <a:rPr lang="en-GB" sz="2800" b="1" dirty="0">
                <a:solidFill>
                  <a:srgbClr val="FF0066"/>
                </a:solidFill>
                <a:latin typeface="Century Gothic" panose="020B0502020202020204" pitchFamily="34" charset="0"/>
              </a:rPr>
              <a:t>que</a:t>
            </a:r>
            <a:endParaRPr sz="2800" b="1" i="0" u="none" strike="noStrike" cap="none" dirty="0">
              <a:solidFill>
                <a:srgbClr val="002060"/>
              </a:solidFill>
              <a:latin typeface="Century Gothic" panose="020B0502020202020204" pitchFamily="34" charset="0"/>
              <a:ea typeface="Calibri"/>
              <a:cs typeface="Calibri"/>
              <a:sym typeface="Calibri"/>
            </a:endParaRPr>
          </a:p>
        </p:txBody>
      </p:sp>
      <p:sp>
        <p:nvSpPr>
          <p:cNvPr id="24" name="Google Shape;108;p3">
            <a:hlinkClick r:id="" action="ppaction://noaction">
              <a:snd r:embed="rId16" name="s2_5.wav"/>
            </a:hlinkClick>
            <a:extLst>
              <a:ext uri="{FF2B5EF4-FFF2-40B4-BE49-F238E27FC236}">
                <a16:creationId xmlns:a16="http://schemas.microsoft.com/office/drawing/2014/main" id="{ACF90983-94CC-DA18-4377-54F80B9E467F}"/>
              </a:ext>
            </a:extLst>
          </p:cNvPr>
          <p:cNvSpPr txBox="1"/>
          <p:nvPr/>
        </p:nvSpPr>
        <p:spPr>
          <a:xfrm rot="21437234">
            <a:off x="5521908" y="2812134"/>
            <a:ext cx="1910851" cy="584735"/>
          </a:xfrm>
          <a:prstGeom prst="rect">
            <a:avLst/>
          </a:prstGeom>
          <a:noFill/>
          <a:ln>
            <a:noFill/>
          </a:ln>
        </p:spPr>
        <p:txBody>
          <a:bodyPr spcFirstLastPara="1" wrap="square" lIns="91425" tIns="45700" rIns="91425" bIns="45700" anchor="t" anchorCtr="0">
            <a:spAutoFit/>
          </a:bodyPr>
          <a:lstStyle/>
          <a:p>
            <a:r>
              <a:rPr lang="en-GB" sz="3200" dirty="0">
                <a:solidFill>
                  <a:srgbClr val="002060"/>
                </a:solidFill>
                <a:latin typeface="Century Gothic" panose="020B0502020202020204" pitchFamily="34" charset="0"/>
              </a:rPr>
              <a:t>dul</a:t>
            </a:r>
            <a:r>
              <a:rPr lang="en-GB" sz="3200" b="1" dirty="0">
                <a:solidFill>
                  <a:srgbClr val="FF0066"/>
                </a:solidFill>
                <a:latin typeface="Century Gothic" panose="020B0502020202020204" pitchFamily="34" charset="0"/>
              </a:rPr>
              <a:t>ce</a:t>
            </a:r>
            <a:endParaRPr sz="3200" i="0" u="none" strike="noStrike" cap="none" dirty="0">
              <a:solidFill>
                <a:srgbClr val="002060"/>
              </a:solidFill>
              <a:latin typeface="Century Gothic" panose="020B0502020202020204" pitchFamily="34" charset="0"/>
              <a:ea typeface="Calibri"/>
              <a:cs typeface="Calibri"/>
              <a:sym typeface="Calibri"/>
            </a:endParaRPr>
          </a:p>
        </p:txBody>
      </p:sp>
      <p:sp>
        <p:nvSpPr>
          <p:cNvPr id="25" name="Google Shape;108;p3">
            <a:hlinkClick r:id="" action="ppaction://noaction">
              <a:snd r:embed="rId8" name="s2_6.wav"/>
            </a:hlinkClick>
            <a:extLst>
              <a:ext uri="{FF2B5EF4-FFF2-40B4-BE49-F238E27FC236}">
                <a16:creationId xmlns:a16="http://schemas.microsoft.com/office/drawing/2014/main" id="{CE78F416-2595-4472-8AD1-88E72653CD86}"/>
              </a:ext>
            </a:extLst>
          </p:cNvPr>
          <p:cNvSpPr txBox="1"/>
          <p:nvPr/>
        </p:nvSpPr>
        <p:spPr>
          <a:xfrm rot="389399">
            <a:off x="8095101" y="2833773"/>
            <a:ext cx="1910851"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ea typeface="Century Gothic"/>
                <a:cs typeface="Century Gothic"/>
                <a:sym typeface="Century Gothic"/>
              </a:rPr>
              <a:t>es</a:t>
            </a:r>
            <a:r>
              <a:rPr lang="en-GB" sz="3200" b="1" dirty="0" err="1">
                <a:solidFill>
                  <a:srgbClr val="FF0066"/>
                </a:solidFill>
                <a:latin typeface="Century Gothic" panose="020B0502020202020204" pitchFamily="34" charset="0"/>
                <a:ea typeface="Century Gothic"/>
                <a:cs typeface="Century Gothic"/>
                <a:sym typeface="Century Gothic"/>
              </a:rPr>
              <a:t>qui</a:t>
            </a:r>
            <a:r>
              <a:rPr lang="en-GB" sz="3200" dirty="0" err="1">
                <a:solidFill>
                  <a:srgbClr val="002060"/>
                </a:solidFill>
                <a:latin typeface="Century Gothic" panose="020B0502020202020204" pitchFamily="34" charset="0"/>
                <a:ea typeface="Century Gothic"/>
                <a:cs typeface="Century Gothic"/>
                <a:sym typeface="Century Gothic"/>
              </a:rPr>
              <a:t>na</a:t>
            </a:r>
            <a:endParaRPr sz="3200" i="0" u="none" strike="noStrike" cap="none" dirty="0">
              <a:solidFill>
                <a:srgbClr val="002060"/>
              </a:solidFill>
              <a:latin typeface="Century Gothic" panose="020B0502020202020204" pitchFamily="34" charset="0"/>
              <a:ea typeface="Calibri"/>
              <a:cs typeface="Calibri"/>
              <a:sym typeface="Calibri"/>
            </a:endParaRPr>
          </a:p>
        </p:txBody>
      </p:sp>
      <p:sp>
        <p:nvSpPr>
          <p:cNvPr id="26" name="Google Shape;108;p3">
            <a:hlinkClick r:id="" action="ppaction://noaction">
              <a:snd r:embed="rId14" name="s2_10.wav"/>
            </a:hlinkClick>
            <a:extLst>
              <a:ext uri="{FF2B5EF4-FFF2-40B4-BE49-F238E27FC236}">
                <a16:creationId xmlns:a16="http://schemas.microsoft.com/office/drawing/2014/main" id="{D28D476A-5644-ED73-9B52-EC36385FE437}"/>
              </a:ext>
            </a:extLst>
          </p:cNvPr>
          <p:cNvSpPr txBox="1"/>
          <p:nvPr/>
        </p:nvSpPr>
        <p:spPr>
          <a:xfrm rot="21048776">
            <a:off x="8155358" y="4282673"/>
            <a:ext cx="1910851" cy="584735"/>
          </a:xfrm>
          <a:prstGeom prst="rect">
            <a:avLst/>
          </a:prstGeom>
          <a:noFill/>
          <a:ln>
            <a:noFill/>
          </a:ln>
        </p:spPr>
        <p:txBody>
          <a:bodyPr spcFirstLastPara="1" wrap="square" lIns="91425" tIns="45700" rIns="91425" bIns="45700" anchor="t" anchorCtr="0">
            <a:spAutoFit/>
          </a:bodyPr>
          <a:lstStyle/>
          <a:p>
            <a:pPr>
              <a:buClr>
                <a:srgbClr val="002060"/>
              </a:buClr>
              <a:buSzPts val="11500"/>
            </a:pPr>
            <a:r>
              <a:rPr lang="en-GB" sz="3200" dirty="0">
                <a:solidFill>
                  <a:srgbClr val="002060"/>
                </a:solidFill>
                <a:latin typeface="Century Gothic" panose="020B0502020202020204" pitchFamily="34" charset="0"/>
                <a:ea typeface="Century Gothic"/>
                <a:cs typeface="Century Gothic"/>
                <a:sym typeface="Century Gothic"/>
              </a:rPr>
              <a:t>a</a:t>
            </a:r>
            <a:r>
              <a:rPr lang="en-GB" sz="3200" b="1" dirty="0">
                <a:solidFill>
                  <a:srgbClr val="FF0066"/>
                </a:solidFill>
                <a:latin typeface="Century Gothic" panose="020B0502020202020204" pitchFamily="34" charset="0"/>
                <a:ea typeface="Century Gothic"/>
                <a:cs typeface="Century Gothic"/>
                <a:sym typeface="Century Gothic"/>
              </a:rPr>
              <a:t>quí</a:t>
            </a:r>
            <a:endParaRPr lang="en-GB" sz="3200" dirty="0">
              <a:solidFill>
                <a:srgbClr val="002060"/>
              </a:solidFill>
              <a:latin typeface="Century Gothic" panose="020B0502020202020204" pitchFamily="34" charset="0"/>
              <a:ea typeface="Century Gothic"/>
              <a:cs typeface="Century Gothic"/>
              <a:sym typeface="Century Gothic"/>
            </a:endParaRPr>
          </a:p>
        </p:txBody>
      </p:sp>
      <p:sp>
        <p:nvSpPr>
          <p:cNvPr id="27" name="Google Shape;108;p3">
            <a:hlinkClick r:id="" action="ppaction://noaction">
              <a:snd r:embed="rId9" name="s2_12.wav"/>
            </a:hlinkClick>
            <a:extLst>
              <a:ext uri="{FF2B5EF4-FFF2-40B4-BE49-F238E27FC236}">
                <a16:creationId xmlns:a16="http://schemas.microsoft.com/office/drawing/2014/main" id="{2CD8DEF9-56F4-96F9-1D18-0FDC97714BEF}"/>
              </a:ext>
            </a:extLst>
          </p:cNvPr>
          <p:cNvSpPr txBox="1"/>
          <p:nvPr/>
        </p:nvSpPr>
        <p:spPr>
          <a:xfrm rot="389399">
            <a:off x="3206201" y="5680406"/>
            <a:ext cx="2159691" cy="584735"/>
          </a:xfrm>
          <a:prstGeom prst="rect">
            <a:avLst/>
          </a:prstGeom>
          <a:noFill/>
          <a:ln>
            <a:noFill/>
          </a:ln>
        </p:spPr>
        <p:txBody>
          <a:bodyPr spcFirstLastPara="1" wrap="square" lIns="91425" tIns="45700" rIns="91425" bIns="45700" anchor="t" anchorCtr="0">
            <a:spAutoFit/>
          </a:bodyPr>
          <a:lstStyle/>
          <a:p>
            <a:r>
              <a:rPr lang="en-GB" sz="3200" b="1" dirty="0" err="1">
                <a:solidFill>
                  <a:srgbClr val="FF0066"/>
                </a:solidFill>
                <a:latin typeface="Century Gothic" panose="020B0502020202020204" pitchFamily="34" charset="0"/>
              </a:rPr>
              <a:t>ci</a:t>
            </a:r>
            <a:r>
              <a:rPr lang="en-GB" sz="3200" dirty="0" err="1">
                <a:solidFill>
                  <a:srgbClr val="002060"/>
                </a:solidFill>
                <a:latin typeface="Century Gothic" panose="020B0502020202020204" pitchFamily="34" charset="0"/>
              </a:rPr>
              <a:t>n</a:t>
            </a:r>
            <a:r>
              <a:rPr lang="en-GB" sz="3200" b="1" dirty="0" err="1">
                <a:solidFill>
                  <a:srgbClr val="FF0066"/>
                </a:solidFill>
                <a:latin typeface="Century Gothic" panose="020B0502020202020204" pitchFamily="34" charset="0"/>
              </a:rPr>
              <a:t>co</a:t>
            </a:r>
            <a:endParaRPr sz="3200" i="0" u="none" strike="noStrike" cap="none" dirty="0">
              <a:solidFill>
                <a:srgbClr val="002060"/>
              </a:solidFill>
              <a:latin typeface="Century Gothic" panose="020B0502020202020204" pitchFamily="34" charset="0"/>
              <a:ea typeface="Calibri"/>
              <a:cs typeface="Calibri"/>
              <a:sym typeface="Calibri"/>
            </a:endParaRPr>
          </a:p>
        </p:txBody>
      </p:sp>
      <p:sp>
        <p:nvSpPr>
          <p:cNvPr id="28" name="Google Shape;108;p3">
            <a:hlinkClick r:id="" action="ppaction://noaction">
              <a:snd r:embed="rId12" name="s2_13.wav"/>
            </a:hlinkClick>
            <a:extLst>
              <a:ext uri="{FF2B5EF4-FFF2-40B4-BE49-F238E27FC236}">
                <a16:creationId xmlns:a16="http://schemas.microsoft.com/office/drawing/2014/main" id="{2D1FF43E-81A5-515A-5A46-B103D30D0377}"/>
              </a:ext>
            </a:extLst>
          </p:cNvPr>
          <p:cNvSpPr txBox="1"/>
          <p:nvPr/>
        </p:nvSpPr>
        <p:spPr>
          <a:xfrm rot="21437234">
            <a:off x="5353854" y="5601523"/>
            <a:ext cx="2416694"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ea typeface="Calibri"/>
                <a:cs typeface="Calibri"/>
                <a:sym typeface="Calibri"/>
              </a:rPr>
              <a:t>tran</a:t>
            </a:r>
            <a:r>
              <a:rPr lang="en-GB" sz="3200" b="1" dirty="0" err="1">
                <a:solidFill>
                  <a:srgbClr val="FF0066"/>
                </a:solidFill>
                <a:latin typeface="Century Gothic" panose="020B0502020202020204" pitchFamily="34" charset="0"/>
                <a:ea typeface="Calibri"/>
                <a:cs typeface="Calibri"/>
                <a:sym typeface="Calibri"/>
              </a:rPr>
              <a:t>qui</a:t>
            </a:r>
            <a:r>
              <a:rPr lang="en-GB" sz="3200" dirty="0" err="1">
                <a:solidFill>
                  <a:srgbClr val="002060"/>
                </a:solidFill>
                <a:latin typeface="Century Gothic" panose="020B0502020202020204" pitchFamily="34" charset="0"/>
                <a:ea typeface="Calibri"/>
                <a:cs typeface="Calibri"/>
                <a:sym typeface="Calibri"/>
              </a:rPr>
              <a:t>lo</a:t>
            </a:r>
            <a:endParaRPr lang="en-GB" sz="3200" dirty="0">
              <a:solidFill>
                <a:srgbClr val="002060"/>
              </a:solidFill>
              <a:latin typeface="Century Gothic" panose="020B0502020202020204" pitchFamily="34" charset="0"/>
              <a:ea typeface="Calibri"/>
              <a:cs typeface="Calibri"/>
              <a:sym typeface="Calibri"/>
            </a:endParaRPr>
          </a:p>
        </p:txBody>
      </p:sp>
      <p:sp>
        <p:nvSpPr>
          <p:cNvPr id="36" name="Google Shape;108;p3">
            <a:hlinkClick r:id="" action="ppaction://noaction">
              <a:snd r:embed="rId6" name="s2_14.wav"/>
            </a:hlinkClick>
            <a:extLst>
              <a:ext uri="{FF2B5EF4-FFF2-40B4-BE49-F238E27FC236}">
                <a16:creationId xmlns:a16="http://schemas.microsoft.com/office/drawing/2014/main" id="{335253EF-36B0-D27C-2D2D-630C49882CCD}"/>
              </a:ext>
            </a:extLst>
          </p:cNvPr>
          <p:cNvSpPr txBox="1"/>
          <p:nvPr/>
        </p:nvSpPr>
        <p:spPr>
          <a:xfrm rot="389399">
            <a:off x="8528082" y="5743644"/>
            <a:ext cx="1910851"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ea typeface="Calibri"/>
                <a:cs typeface="Calibri"/>
                <a:sym typeface="Calibri"/>
              </a:rPr>
              <a:t>pe</a:t>
            </a:r>
            <a:r>
              <a:rPr lang="en-GB" sz="3200" b="1" dirty="0" err="1">
                <a:solidFill>
                  <a:srgbClr val="FF0066"/>
                </a:solidFill>
                <a:latin typeface="Century Gothic" panose="020B0502020202020204" pitchFamily="34" charset="0"/>
                <a:ea typeface="Calibri"/>
                <a:cs typeface="Calibri"/>
                <a:sym typeface="Calibri"/>
              </a:rPr>
              <a:t>ce</a:t>
            </a:r>
            <a:r>
              <a:rPr lang="en-GB" sz="3200" dirty="0" err="1">
                <a:solidFill>
                  <a:srgbClr val="002060"/>
                </a:solidFill>
                <a:latin typeface="Century Gothic" panose="020B0502020202020204" pitchFamily="34" charset="0"/>
                <a:ea typeface="Calibri"/>
                <a:cs typeface="Calibri"/>
                <a:sym typeface="Calibri"/>
              </a:rPr>
              <a:t>s</a:t>
            </a:r>
            <a:endParaRPr sz="3200" i="0" u="none" strike="noStrike" cap="none" dirty="0">
              <a:solidFill>
                <a:srgbClr val="002060"/>
              </a:solidFill>
              <a:latin typeface="Century Gothic" panose="020B0502020202020204" pitchFamily="34" charset="0"/>
              <a:ea typeface="Calibri"/>
              <a:cs typeface="Calibri"/>
              <a:sym typeface="Calibri"/>
            </a:endParaRPr>
          </a:p>
        </p:txBody>
      </p:sp>
      <p:sp>
        <p:nvSpPr>
          <p:cNvPr id="38" name="Google Shape;108;p3">
            <a:hlinkClick r:id="" action="ppaction://noaction">
              <a:snd r:embed="rId13" name="s2_11.wav"/>
            </a:hlinkClick>
            <a:extLst>
              <a:ext uri="{FF2B5EF4-FFF2-40B4-BE49-F238E27FC236}">
                <a16:creationId xmlns:a16="http://schemas.microsoft.com/office/drawing/2014/main" id="{CED8C714-2EBC-92A3-3B59-6F3B4557E39B}"/>
              </a:ext>
            </a:extLst>
          </p:cNvPr>
          <p:cNvSpPr txBox="1"/>
          <p:nvPr/>
        </p:nvSpPr>
        <p:spPr>
          <a:xfrm rot="20298032">
            <a:off x="471888" y="5722064"/>
            <a:ext cx="1910851" cy="584735"/>
          </a:xfrm>
          <a:prstGeom prst="rect">
            <a:avLst/>
          </a:prstGeom>
          <a:noFill/>
          <a:ln>
            <a:noFill/>
          </a:ln>
        </p:spPr>
        <p:txBody>
          <a:bodyPr spcFirstLastPara="1" wrap="square" lIns="91425" tIns="45700" rIns="91425" bIns="45700" anchor="t" anchorCtr="0">
            <a:spAutoFit/>
          </a:bodyPr>
          <a:lstStyle/>
          <a:p>
            <a:pPr>
              <a:buClr>
                <a:srgbClr val="002060"/>
              </a:buClr>
              <a:buSzPts val="11500"/>
            </a:pPr>
            <a:r>
              <a:rPr lang="en-GB" sz="3200" dirty="0" err="1">
                <a:solidFill>
                  <a:srgbClr val="002060"/>
                </a:solidFill>
                <a:latin typeface="Century Gothic" panose="020B0502020202020204" pitchFamily="34" charset="0"/>
                <a:ea typeface="Calibri"/>
                <a:cs typeface="Calibri"/>
                <a:sym typeface="Calibri"/>
              </a:rPr>
              <a:t>co</a:t>
            </a:r>
            <a:r>
              <a:rPr lang="en-GB" sz="3200" b="1" dirty="0" err="1">
                <a:solidFill>
                  <a:srgbClr val="FF0066"/>
                </a:solidFill>
                <a:latin typeface="Century Gothic" panose="020B0502020202020204" pitchFamily="34" charset="0"/>
                <a:ea typeface="Calibri"/>
                <a:cs typeface="Calibri"/>
                <a:sym typeface="Calibri"/>
              </a:rPr>
              <a:t>ci</a:t>
            </a:r>
            <a:r>
              <a:rPr lang="en-GB" sz="3200" dirty="0" err="1">
                <a:solidFill>
                  <a:srgbClr val="002060"/>
                </a:solidFill>
                <a:latin typeface="Century Gothic" panose="020B0502020202020204" pitchFamily="34" charset="0"/>
                <a:ea typeface="Calibri"/>
                <a:cs typeface="Calibri"/>
                <a:sym typeface="Calibri"/>
              </a:rPr>
              <a:t>na</a:t>
            </a:r>
            <a:endParaRPr lang="en-GB" sz="3200" dirty="0">
              <a:solidFill>
                <a:srgbClr val="002060"/>
              </a:solidFill>
              <a:latin typeface="Century Gothic" panose="020B0502020202020204" pitchFamily="34" charset="0"/>
              <a:ea typeface="Calibri"/>
              <a:cs typeface="Calibri"/>
              <a:sym typeface="Calibri"/>
            </a:endParaRPr>
          </a:p>
        </p:txBody>
      </p:sp>
      <p:sp>
        <p:nvSpPr>
          <p:cNvPr id="39" name="Google Shape;108;p3">
            <a:hlinkClick r:id="" action="ppaction://noaction">
              <a:snd r:embed="rId15" name="s2_8.wav"/>
            </a:hlinkClick>
            <a:extLst>
              <a:ext uri="{FF2B5EF4-FFF2-40B4-BE49-F238E27FC236}">
                <a16:creationId xmlns:a16="http://schemas.microsoft.com/office/drawing/2014/main" id="{43C2152B-0E74-BAB7-DC10-A9417E34668E}"/>
              </a:ext>
            </a:extLst>
          </p:cNvPr>
          <p:cNvSpPr txBox="1"/>
          <p:nvPr/>
        </p:nvSpPr>
        <p:spPr>
          <a:xfrm rot="20671619">
            <a:off x="2979064" y="4217984"/>
            <a:ext cx="2278902" cy="584735"/>
          </a:xfrm>
          <a:prstGeom prst="rect">
            <a:avLst/>
          </a:prstGeom>
          <a:noFill/>
          <a:ln>
            <a:noFill/>
          </a:ln>
        </p:spPr>
        <p:txBody>
          <a:bodyPr spcFirstLastPara="1" wrap="square" lIns="91425" tIns="45700" rIns="91425" bIns="45700" anchor="t" anchorCtr="0">
            <a:spAutoFit/>
          </a:bodyPr>
          <a:lstStyle/>
          <a:p>
            <a:r>
              <a:rPr lang="en-GB" sz="3200" dirty="0" err="1">
                <a:solidFill>
                  <a:srgbClr val="002060"/>
                </a:solidFill>
                <a:latin typeface="Century Gothic" panose="020B0502020202020204" pitchFamily="34" charset="0"/>
              </a:rPr>
              <a:t>pa</a:t>
            </a:r>
            <a:r>
              <a:rPr lang="en-GB" sz="3200" b="1" dirty="0" err="1">
                <a:solidFill>
                  <a:srgbClr val="FF0066"/>
                </a:solidFill>
                <a:latin typeface="Century Gothic" panose="020B0502020202020204" pitchFamily="34" charset="0"/>
              </a:rPr>
              <a:t>qu</a:t>
            </a:r>
            <a:r>
              <a:rPr lang="en-GB" sz="3200" b="1" dirty="0" err="1">
                <a:solidFill>
                  <a:srgbClr val="FF0066"/>
                </a:solidFill>
                <a:latin typeface="Century Gothic" panose="020B0502020202020204" pitchFamily="34" charset="0"/>
                <a:cs typeface="Calibri"/>
                <a:sym typeface="Calibri"/>
              </a:rPr>
              <a:t>e</a:t>
            </a:r>
            <a:r>
              <a:rPr lang="en-GB" sz="3200" dirty="0" err="1">
                <a:solidFill>
                  <a:srgbClr val="002060"/>
                </a:solidFill>
                <a:latin typeface="Century Gothic" panose="020B0502020202020204" pitchFamily="34" charset="0"/>
                <a:cs typeface="Calibri"/>
                <a:sym typeface="Calibri"/>
              </a:rPr>
              <a:t>te</a:t>
            </a:r>
            <a:endParaRPr lang="en-GB" sz="3200" dirty="0">
              <a:solidFill>
                <a:srgbClr val="002060"/>
              </a:solidFill>
              <a:latin typeface="Century Gothic" panose="020B0502020202020204" pitchFamily="34" charset="0"/>
              <a:ea typeface="Calibri"/>
              <a:cs typeface="Calibri"/>
              <a:sym typeface="Calibri"/>
            </a:endParaRPr>
          </a:p>
        </p:txBody>
      </p:sp>
      <p:sp>
        <p:nvSpPr>
          <p:cNvPr id="40" name="Google Shape;108;p3">
            <a:hlinkClick r:id="" action="ppaction://noaction">
              <a:snd r:embed="rId10" name="s2_7.wav"/>
            </a:hlinkClick>
            <a:extLst>
              <a:ext uri="{FF2B5EF4-FFF2-40B4-BE49-F238E27FC236}">
                <a16:creationId xmlns:a16="http://schemas.microsoft.com/office/drawing/2014/main" id="{CA438140-8348-EDCD-D200-B062E1328366}"/>
              </a:ext>
            </a:extLst>
          </p:cNvPr>
          <p:cNvSpPr txBox="1"/>
          <p:nvPr/>
        </p:nvSpPr>
        <p:spPr>
          <a:xfrm rot="431951">
            <a:off x="638732" y="4224277"/>
            <a:ext cx="1189331" cy="584735"/>
          </a:xfrm>
          <a:prstGeom prst="rect">
            <a:avLst/>
          </a:prstGeom>
          <a:noFill/>
          <a:ln>
            <a:noFill/>
          </a:ln>
        </p:spPr>
        <p:txBody>
          <a:bodyPr spcFirstLastPara="1" wrap="square" lIns="91425" tIns="45700" rIns="91425" bIns="45700" anchor="t" anchorCtr="0">
            <a:spAutoFit/>
          </a:bodyPr>
          <a:lstStyle/>
          <a:p>
            <a:r>
              <a:rPr lang="en-GB" sz="3200" b="1" dirty="0" err="1">
                <a:solidFill>
                  <a:srgbClr val="FF0066"/>
                </a:solidFill>
                <a:latin typeface="Century Gothic" panose="020B0502020202020204" pitchFamily="34" charset="0"/>
              </a:rPr>
              <a:t>ci</a:t>
            </a:r>
            <a:r>
              <a:rPr lang="en-GB" sz="3200" dirty="0" err="1">
                <a:solidFill>
                  <a:srgbClr val="002060"/>
                </a:solidFill>
                <a:latin typeface="Century Gothic" panose="020B0502020202020204" pitchFamily="34" charset="0"/>
              </a:rPr>
              <a:t>en</a:t>
            </a:r>
            <a:endParaRPr sz="3200" i="0" u="none" strike="noStrike" cap="none" dirty="0">
              <a:solidFill>
                <a:srgbClr val="002060"/>
              </a:solidFill>
              <a:latin typeface="Century Gothic" panose="020B0502020202020204" pitchFamily="34" charset="0"/>
              <a:ea typeface="Calibri"/>
              <a:cs typeface="Calibri"/>
              <a:sym typeface="Calibri"/>
            </a:endParaRPr>
          </a:p>
        </p:txBody>
      </p:sp>
      <p:sp>
        <p:nvSpPr>
          <p:cNvPr id="42" name="Google Shape;108;p3">
            <a:hlinkClick r:id="" action="ppaction://noaction">
              <a:snd r:embed="rId7" name="s2_9.wav"/>
            </a:hlinkClick>
            <a:extLst>
              <a:ext uri="{FF2B5EF4-FFF2-40B4-BE49-F238E27FC236}">
                <a16:creationId xmlns:a16="http://schemas.microsoft.com/office/drawing/2014/main" id="{E8321E5B-1581-633F-628E-FFE12ECB6717}"/>
              </a:ext>
            </a:extLst>
          </p:cNvPr>
          <p:cNvSpPr txBox="1"/>
          <p:nvPr/>
        </p:nvSpPr>
        <p:spPr>
          <a:xfrm rot="502053">
            <a:off x="5653150" y="4343155"/>
            <a:ext cx="2827361" cy="584735"/>
          </a:xfrm>
          <a:prstGeom prst="rect">
            <a:avLst/>
          </a:prstGeom>
          <a:noFill/>
          <a:ln>
            <a:noFill/>
          </a:ln>
        </p:spPr>
        <p:txBody>
          <a:bodyPr spcFirstLastPara="1" wrap="square" lIns="91425" tIns="45700" rIns="91425" bIns="45700" anchor="t" anchorCtr="0">
            <a:spAutoFit/>
          </a:bodyPr>
          <a:lstStyle/>
          <a:p>
            <a:r>
              <a:rPr lang="en-GB" sz="3200" b="1" dirty="0">
                <a:solidFill>
                  <a:srgbClr val="FF0066"/>
                </a:solidFill>
                <a:latin typeface="Century Gothic" panose="020B0502020202020204" pitchFamily="34" charset="0"/>
              </a:rPr>
              <a:t>qui</a:t>
            </a:r>
            <a:r>
              <a:rPr lang="en-GB" sz="3200" dirty="0">
                <a:solidFill>
                  <a:srgbClr val="002060"/>
                </a:solidFill>
                <a:latin typeface="Century Gothic" panose="020B0502020202020204" pitchFamily="34" charset="0"/>
              </a:rPr>
              <a:t>n</a:t>
            </a:r>
            <a:r>
              <a:rPr lang="en-GB" sz="3200" b="1" dirty="0">
                <a:solidFill>
                  <a:srgbClr val="FF0066"/>
                </a:solidFill>
                <a:latin typeface="Century Gothic" panose="020B0502020202020204" pitchFamily="34" charset="0"/>
              </a:rPr>
              <a:t>ce</a:t>
            </a:r>
            <a:endParaRPr sz="3200" i="0" u="none" strike="noStrike" cap="none" dirty="0">
              <a:solidFill>
                <a:srgbClr val="002060"/>
              </a:solidFill>
              <a:latin typeface="Century Gothic" panose="020B0502020202020204" pitchFamily="34" charset="0"/>
              <a:ea typeface="Calibri"/>
              <a:cs typeface="Calibri"/>
              <a:sym typeface="Calibri"/>
            </a:endParaRPr>
          </a:p>
        </p:txBody>
      </p:sp>
      <p:sp>
        <p:nvSpPr>
          <p:cNvPr id="43" name="Google Shape;108;p3">
            <a:hlinkClick r:id="" action="ppaction://noaction">
              <a:snd r:embed="rId18" name="s2_2.wav"/>
            </a:hlinkClick>
            <a:extLst>
              <a:ext uri="{FF2B5EF4-FFF2-40B4-BE49-F238E27FC236}">
                <a16:creationId xmlns:a16="http://schemas.microsoft.com/office/drawing/2014/main" id="{2842EFBA-E0BE-E131-AFB6-95137263F609}"/>
              </a:ext>
            </a:extLst>
          </p:cNvPr>
          <p:cNvSpPr txBox="1"/>
          <p:nvPr/>
        </p:nvSpPr>
        <p:spPr>
          <a:xfrm>
            <a:off x="195912" y="1322701"/>
            <a:ext cx="11217587" cy="523180"/>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dirty="0">
                <a:solidFill>
                  <a:srgbClr val="002060"/>
                </a:solidFill>
                <a:latin typeface="Century Gothic" panose="020B0502020202020204" pitchFamily="34" charset="0"/>
              </a:rPr>
              <a:t>Escribe </a:t>
            </a:r>
            <a:r>
              <a:rPr lang="en-GB" sz="2800" dirty="0" err="1">
                <a:solidFill>
                  <a:srgbClr val="002060"/>
                </a:solidFill>
                <a:latin typeface="Century Gothic" panose="020B0502020202020204" pitchFamily="34" charset="0"/>
              </a:rPr>
              <a:t>cinco</a:t>
            </a:r>
            <a:r>
              <a:rPr lang="en-GB" sz="2800" dirty="0">
                <a:solidFill>
                  <a:srgbClr val="002060"/>
                </a:solidFill>
                <a:latin typeface="Century Gothic" panose="020B0502020202020204" pitchFamily="34" charset="0"/>
              </a:rPr>
              <a:t> palabras </a:t>
            </a:r>
            <a:r>
              <a:rPr lang="en-GB" sz="2800" dirty="0" err="1">
                <a:solidFill>
                  <a:srgbClr val="002060"/>
                </a:solidFill>
                <a:latin typeface="Century Gothic" panose="020B0502020202020204" pitchFamily="34" charset="0"/>
              </a:rPr>
              <a:t>en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secreto</a:t>
            </a:r>
            <a:r>
              <a:rPr lang="en-GB" sz="2800" dirty="0">
                <a:solidFill>
                  <a:srgbClr val="002060"/>
                </a:solidFill>
                <a:latin typeface="Century Gothic" panose="020B0502020202020204" pitchFamily="34" charset="0"/>
              </a:rPr>
              <a:t>.  Tu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/a </a:t>
            </a:r>
            <a:r>
              <a:rPr lang="en-GB" sz="2800" dirty="0" err="1">
                <a:solidFill>
                  <a:srgbClr val="002060"/>
                </a:solidFill>
                <a:latin typeface="Century Gothic" panose="020B0502020202020204" pitchFamily="34" charset="0"/>
              </a:rPr>
              <a:t>adivina</a:t>
            </a:r>
            <a:r>
              <a:rPr lang="en-GB" sz="2800" dirty="0">
                <a:solidFill>
                  <a:srgbClr val="002060"/>
                </a:solidFill>
                <a:latin typeface="Century Gothic" panose="020B0502020202020204" pitchFamily="34" charset="0"/>
              </a:rPr>
              <a:t>*.</a:t>
            </a:r>
            <a:endParaRPr sz="2800" b="1" i="0" u="none" strike="noStrike" cap="none" dirty="0">
              <a:solidFill>
                <a:srgbClr val="002060"/>
              </a:solidFill>
              <a:latin typeface="Century Gothic" panose="020B0502020202020204" pitchFamily="34" charset="0"/>
              <a:ea typeface="Calibri"/>
              <a:cs typeface="Calibri"/>
              <a:sym typeface="Calibri"/>
            </a:endParaRPr>
          </a:p>
        </p:txBody>
      </p:sp>
      <p:sp>
        <p:nvSpPr>
          <p:cNvPr id="50" name="Google Shape;387;p19">
            <a:extLst>
              <a:ext uri="{FF2B5EF4-FFF2-40B4-BE49-F238E27FC236}">
                <a16:creationId xmlns:a16="http://schemas.microsoft.com/office/drawing/2014/main" id="{46237398-CCDA-6691-E0D9-CD64B8625C3D}"/>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52" name="Google Shape;395;p19">
            <a:extLst>
              <a:ext uri="{FF2B5EF4-FFF2-40B4-BE49-F238E27FC236}">
                <a16:creationId xmlns:a16="http://schemas.microsoft.com/office/drawing/2014/main" id="{7DEDCFEC-39C5-881C-CB55-B7CF55888262}"/>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64" name="Google Shape;388;p19">
            <a:extLst>
              <a:ext uri="{FF2B5EF4-FFF2-40B4-BE49-F238E27FC236}">
                <a16:creationId xmlns:a16="http://schemas.microsoft.com/office/drawing/2014/main" id="{E9F108F4-6853-13AB-8FD8-B6DD149F8C61}"/>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73" name="Google Shape;157;p2">
            <a:extLst>
              <a:ext uri="{FF2B5EF4-FFF2-40B4-BE49-F238E27FC236}">
                <a16:creationId xmlns:a16="http://schemas.microsoft.com/office/drawing/2014/main" id="{26FF97B2-BD4E-0B19-E189-285E836DE59A}"/>
              </a:ext>
            </a:extLst>
          </p:cNvPr>
          <p:cNvSpPr txBox="1"/>
          <p:nvPr/>
        </p:nvSpPr>
        <p:spPr>
          <a:xfrm>
            <a:off x="11194063" y="226159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45</a:t>
            </a: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segundos</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8" name="TextBox 77">
            <a:extLst>
              <a:ext uri="{FF2B5EF4-FFF2-40B4-BE49-F238E27FC236}">
                <a16:creationId xmlns:a16="http://schemas.microsoft.com/office/drawing/2014/main" id="{DDAD738C-90D8-5F2C-48BF-CA16F8BC93B4}"/>
              </a:ext>
            </a:extLst>
          </p:cNvPr>
          <p:cNvSpPr txBox="1"/>
          <p:nvPr/>
        </p:nvSpPr>
        <p:spPr>
          <a:xfrm>
            <a:off x="7919709" y="872955"/>
            <a:ext cx="2537358" cy="400110"/>
          </a:xfrm>
          <a:prstGeom prst="rect">
            <a:avLst/>
          </a:prstGeom>
          <a:solidFill>
            <a:srgbClr val="C4E59F"/>
          </a:solidFill>
        </p:spPr>
        <p:txBody>
          <a:bodyPr wrap="square">
            <a:spAutoFit/>
          </a:bodyPr>
          <a:lstStyle/>
          <a:p>
            <a:r>
              <a:rPr lang="en-GB" sz="2000" b="1" dirty="0" err="1">
                <a:solidFill>
                  <a:srgbClr val="002060"/>
                </a:solidFill>
                <a:latin typeface="Century Gothic" panose="020B0502020202020204" pitchFamily="34" charset="0"/>
              </a:rPr>
              <a:t>adivinar</a:t>
            </a:r>
            <a:r>
              <a:rPr lang="en-GB" sz="2000" dirty="0">
                <a:solidFill>
                  <a:srgbClr val="002060"/>
                </a:solidFill>
                <a:latin typeface="Century Gothic" panose="020B0502020202020204" pitchFamily="34" charset="0"/>
              </a:rPr>
              <a:t> = to guess</a:t>
            </a:r>
            <a:endParaRPr lang="en-GB" sz="2000" dirty="0"/>
          </a:p>
        </p:txBody>
      </p:sp>
      <p:pic>
        <p:nvPicPr>
          <p:cNvPr id="80" name="Picture 2" descr="Animales, Pez, Peces, Oceano, Mar, Peces">
            <a:extLst>
              <a:ext uri="{FF2B5EF4-FFF2-40B4-BE49-F238E27FC236}">
                <a16:creationId xmlns:a16="http://schemas.microsoft.com/office/drawing/2014/main" id="{A8563D1E-08AE-E927-5C27-68CB087D4F4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89205" y="5613726"/>
            <a:ext cx="674127" cy="80141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Moda, Ropa, Chaqueta, Traje, Teja">
            <a:extLst>
              <a:ext uri="{FF2B5EF4-FFF2-40B4-BE49-F238E27FC236}">
                <a16:creationId xmlns:a16="http://schemas.microsoft.com/office/drawing/2014/main" id="{A53329AC-D44E-A6FD-2535-3EBAEB57CFD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20707111">
            <a:off x="2193766" y="2492638"/>
            <a:ext cx="474287" cy="41994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Bosque, Árboles, Plantas, Verdor">
            <a:extLst>
              <a:ext uri="{FF2B5EF4-FFF2-40B4-BE49-F238E27FC236}">
                <a16:creationId xmlns:a16="http://schemas.microsoft.com/office/drawing/2014/main" id="{86B968DC-B249-9CD9-C772-82152A853E7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735312">
            <a:off x="4516209" y="2922536"/>
            <a:ext cx="397779" cy="304606"/>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501DE92D-B58C-5589-17E5-F3E5B1BCB228}"/>
              </a:ext>
            </a:extLst>
          </p:cNvPr>
          <p:cNvPicPr>
            <a:picLocks noChangeAspect="1"/>
          </p:cNvPicPr>
          <p:nvPr/>
        </p:nvPicPr>
        <p:blipFill>
          <a:blip r:embed="rId22"/>
          <a:stretch>
            <a:fillRect/>
          </a:stretch>
        </p:blipFill>
        <p:spPr>
          <a:xfrm>
            <a:off x="9483507" y="2361990"/>
            <a:ext cx="594974" cy="329014"/>
          </a:xfrm>
          <a:prstGeom prst="rect">
            <a:avLst/>
          </a:prstGeom>
        </p:spPr>
      </p:pic>
    </p:spTree>
    <p:extLst>
      <p:ext uri="{BB962C8B-B14F-4D97-AF65-F5344CB8AC3E}">
        <p14:creationId xmlns:p14="http://schemas.microsoft.com/office/powerpoint/2010/main" val="11134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 presetClass="entr" presetSubtype="0" fill="hold" grpId="1" nodeType="withEffect">
                                  <p:stCondLst>
                                    <p:cond delay="0"/>
                                  </p:stCondLst>
                                  <p:childTnLst>
                                    <p:set>
                                      <p:cBhvr>
                                        <p:cTn id="9" dur="1" fill="hold">
                                          <p:stCondLst>
                                            <p:cond delay="0"/>
                                          </p:stCondLst>
                                        </p:cTn>
                                        <p:tgtEl>
                                          <p:spTgt spid="6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2"/>
                    </p:tgtEl>
                  </p:cond>
                </p:stCondLst>
                <p:endSync evt="end" delay="0">
                  <p:rtn val="all"/>
                </p:endSync>
                <p:childTnLst>
                  <p:par>
                    <p:cTn id="17" fill="hold">
                      <p:stCondLst>
                        <p:cond delay="0"/>
                      </p:stCondLst>
                      <p:childTnLst>
                        <p:par>
                          <p:cTn id="18" fill="hold">
                            <p:stCondLst>
                              <p:cond delay="0"/>
                            </p:stCondLst>
                            <p:childTnLst>
                              <p:par>
                                <p:cTn id="19" presetID="12" presetClass="exit" presetSubtype="4" fill="hold" grpId="0" nodeType="clickEffect">
                                  <p:stCondLst>
                                    <p:cond delay="0"/>
                                  </p:stCondLst>
                                  <p:childTnLst>
                                    <p:anim calcmode="lin" valueType="num">
                                      <p:cBhvr additive="base">
                                        <p:cTn id="20" dur="45000"/>
                                        <p:tgtEl>
                                          <p:spTgt spid="64"/>
                                        </p:tgtEl>
                                        <p:attrNameLst>
                                          <p:attrName>ppt_y</p:attrName>
                                        </p:attrNameLst>
                                      </p:cBhvr>
                                      <p:tavLst>
                                        <p:tav tm="0">
                                          <p:val>
                                            <p:strVal val="#ppt_y"/>
                                          </p:val>
                                        </p:tav>
                                        <p:tav tm="100000">
                                          <p:val>
                                            <p:strVal val="#ppt_y+#ppt_h*1.125000"/>
                                          </p:val>
                                        </p:tav>
                                      </p:tavLst>
                                    </p:anim>
                                    <p:animEffect transition="out" filter="wipe(down)">
                                      <p:cBhvr>
                                        <p:cTn id="21" dur="45000"/>
                                        <p:tgtEl>
                                          <p:spTgt spid="64"/>
                                        </p:tgtEl>
                                      </p:cBhvr>
                                    </p:animEffect>
                                    <p:set>
                                      <p:cBhvr>
                                        <p:cTn id="22" dur="1" fill="hold">
                                          <p:stCondLst>
                                            <p:cond delay="44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41" grpId="0"/>
      <p:bldP spid="50" grpId="0" animBg="1"/>
      <p:bldP spid="52" grpId="0" animBg="1"/>
      <p:bldP spid="64" grpId="0" animBg="1"/>
      <p:bldP spid="64" grpId="1" animBg="1"/>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5" name="Picture 14" descr="A picture containing text, toy, doll&#10;&#10;Description automatically generated">
            <a:extLst>
              <a:ext uri="{FF2B5EF4-FFF2-40B4-BE49-F238E27FC236}">
                <a16:creationId xmlns:a16="http://schemas.microsoft.com/office/drawing/2014/main" id="{4F5EDB6A-A971-DDAE-4502-7F58081991FF}"/>
              </a:ext>
            </a:extLst>
          </p:cNvPr>
          <p:cNvPicPr>
            <a:picLocks noChangeAspect="1"/>
          </p:cNvPicPr>
          <p:nvPr/>
        </p:nvPicPr>
        <p:blipFill>
          <a:blip r:embed="rId3"/>
          <a:stretch>
            <a:fillRect/>
          </a:stretch>
        </p:blipFill>
        <p:spPr>
          <a:xfrm>
            <a:off x="4703161" y="2059202"/>
            <a:ext cx="2384065" cy="3874104"/>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2a: </a:t>
            </a:r>
            <a:endParaRPr lang="es-AR" sz="3200" dirty="0"/>
          </a:p>
        </p:txBody>
      </p:sp>
      <p:pic>
        <p:nvPicPr>
          <p:cNvPr id="72" name="Google Shape;282;p13" descr="Reading, Book, Symbol, Icon, Reader, Man">
            <a:extLst>
              <a:ext uri="{FF2B5EF4-FFF2-40B4-BE49-F238E27FC236}">
                <a16:creationId xmlns:a16="http://schemas.microsoft.com/office/drawing/2014/main" id="{894AD400-A802-406C-9EE9-F722E81BC40C}"/>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17850" y="128500"/>
            <a:ext cx="782801" cy="782801"/>
          </a:xfrm>
          <a:prstGeom prst="roundRect">
            <a:avLst/>
          </a:prstGeom>
          <a:solidFill>
            <a:srgbClr val="92D050"/>
          </a:solidFill>
          <a:ln>
            <a:noFill/>
          </a:ln>
        </p:spPr>
      </p:pic>
      <p:sp>
        <p:nvSpPr>
          <p:cNvPr id="73" name="Title 1">
            <a:extLst>
              <a:ext uri="{FF2B5EF4-FFF2-40B4-BE49-F238E27FC236}">
                <a16:creationId xmlns:a16="http://schemas.microsoft.com/office/drawing/2014/main" id="{113E880F-8F48-4F05-A540-1BCE8C5F5FB7}"/>
              </a:ext>
            </a:extLst>
          </p:cNvPr>
          <p:cNvSpPr txBox="1">
            <a:spLocks/>
          </p:cNvSpPr>
          <p:nvPr/>
        </p:nvSpPr>
        <p:spPr>
          <a:xfrm>
            <a:off x="11285740" y="965953"/>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32" name="Title 1">
            <a:extLst>
              <a:ext uri="{FF2B5EF4-FFF2-40B4-BE49-F238E27FC236}">
                <a16:creationId xmlns:a16="http://schemas.microsoft.com/office/drawing/2014/main" id="{2BDCAE78-FC32-4557-8277-3357AE2CB916}"/>
              </a:ext>
            </a:extLst>
          </p:cNvPr>
          <p:cNvSpPr txBox="1">
            <a:spLocks/>
          </p:cNvSpPr>
          <p:nvPr/>
        </p:nvSpPr>
        <p:spPr>
          <a:xfrm>
            <a:off x="9870085" y="980388"/>
            <a:ext cx="1347765" cy="402356"/>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Century Gothic" panose="020B0502020202020204" pitchFamily="34" charset="0"/>
              </a:rPr>
              <a:t>palabras</a:t>
            </a:r>
            <a:endParaRPr lang="en-GB" sz="1800" b="1" dirty="0">
              <a:solidFill>
                <a:schemeClr val="bg1"/>
              </a:solidFill>
              <a:latin typeface="Century Gothic" panose="020B0502020202020204" pitchFamily="34" charset="0"/>
            </a:endParaRPr>
          </a:p>
        </p:txBody>
      </p:sp>
      <p:pic>
        <p:nvPicPr>
          <p:cNvPr id="33" name="Picture 2" descr="Brain, Idea, Think, Creativity">
            <a:extLst>
              <a:ext uri="{FF2B5EF4-FFF2-40B4-BE49-F238E27FC236}">
                <a16:creationId xmlns:a16="http://schemas.microsoft.com/office/drawing/2014/main" id="{22240AE5-AF40-4A8C-8086-38F1EBFF03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2197" y="58981"/>
            <a:ext cx="869361" cy="869361"/>
          </a:xfrm>
          <a:prstGeom prst="rect">
            <a:avLst/>
          </a:prstGeom>
          <a:noFill/>
          <a:extLst>
            <a:ext uri="{909E8E84-426E-40DD-AFC4-6F175D3DCCD1}">
              <a14:hiddenFill xmlns:a14="http://schemas.microsoft.com/office/drawing/2010/main">
                <a:solidFill>
                  <a:srgbClr val="FFFFFF"/>
                </a:solidFill>
              </a14:hiddenFill>
            </a:ext>
          </a:extLst>
        </p:spPr>
      </p:pic>
      <p:grpSp>
        <p:nvGrpSpPr>
          <p:cNvPr id="70" name="Group 69">
            <a:extLst>
              <a:ext uri="{FF2B5EF4-FFF2-40B4-BE49-F238E27FC236}">
                <a16:creationId xmlns:a16="http://schemas.microsoft.com/office/drawing/2014/main" id="{D66BC08D-2464-49F4-B75E-8B48E7EAF74F}"/>
              </a:ext>
            </a:extLst>
          </p:cNvPr>
          <p:cNvGrpSpPr/>
          <p:nvPr/>
        </p:nvGrpSpPr>
        <p:grpSpPr>
          <a:xfrm>
            <a:off x="4754667" y="4800896"/>
            <a:ext cx="2186690" cy="1093960"/>
            <a:chOff x="7190901" y="5669650"/>
            <a:chExt cx="2129167" cy="970596"/>
          </a:xfrm>
        </p:grpSpPr>
        <p:sp>
          <p:nvSpPr>
            <p:cNvPr id="71" name="Rectangle: Rounded Corners 70">
              <a:extLst>
                <a:ext uri="{FF2B5EF4-FFF2-40B4-BE49-F238E27FC236}">
                  <a16:creationId xmlns:a16="http://schemas.microsoft.com/office/drawing/2014/main" id="{284C1267-90CC-43E9-88C4-17F1DBBCE5CD}"/>
                </a:ext>
              </a:extLst>
            </p:cNvPr>
            <p:cNvSpPr/>
            <p:nvPr/>
          </p:nvSpPr>
          <p:spPr>
            <a:xfrm>
              <a:off x="7190901" y="5669650"/>
              <a:ext cx="2129167" cy="970596"/>
            </a:xfrm>
            <a:custGeom>
              <a:avLst/>
              <a:gdLst>
                <a:gd name="connsiteX0" fmla="*/ 0 w 2129167"/>
                <a:gd name="connsiteY0" fmla="*/ 161769 h 970596"/>
                <a:gd name="connsiteX1" fmla="*/ 161769 w 2129167"/>
                <a:gd name="connsiteY1" fmla="*/ 0 h 970596"/>
                <a:gd name="connsiteX2" fmla="*/ 799758 w 2129167"/>
                <a:gd name="connsiteY2" fmla="*/ 0 h 970596"/>
                <a:gd name="connsiteX3" fmla="*/ 1365522 w 2129167"/>
                <a:gd name="connsiteY3" fmla="*/ 0 h 970596"/>
                <a:gd name="connsiteX4" fmla="*/ 1967398 w 2129167"/>
                <a:gd name="connsiteY4" fmla="*/ 0 h 970596"/>
                <a:gd name="connsiteX5" fmla="*/ 2129167 w 2129167"/>
                <a:gd name="connsiteY5" fmla="*/ 161769 h 970596"/>
                <a:gd name="connsiteX6" fmla="*/ 2129167 w 2129167"/>
                <a:gd name="connsiteY6" fmla="*/ 808827 h 970596"/>
                <a:gd name="connsiteX7" fmla="*/ 1967398 w 2129167"/>
                <a:gd name="connsiteY7" fmla="*/ 970596 h 970596"/>
                <a:gd name="connsiteX8" fmla="*/ 1419691 w 2129167"/>
                <a:gd name="connsiteY8" fmla="*/ 970596 h 970596"/>
                <a:gd name="connsiteX9" fmla="*/ 853927 w 2129167"/>
                <a:gd name="connsiteY9" fmla="*/ 970596 h 970596"/>
                <a:gd name="connsiteX10" fmla="*/ 161769 w 2129167"/>
                <a:gd name="connsiteY10" fmla="*/ 970596 h 970596"/>
                <a:gd name="connsiteX11" fmla="*/ 0 w 2129167"/>
                <a:gd name="connsiteY11" fmla="*/ 808827 h 970596"/>
                <a:gd name="connsiteX12" fmla="*/ 0 w 2129167"/>
                <a:gd name="connsiteY12" fmla="*/ 161769 h 97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167" h="970596" fill="none" extrusionOk="0">
                  <a:moveTo>
                    <a:pt x="0" y="161769"/>
                  </a:moveTo>
                  <a:cubicBezTo>
                    <a:pt x="9716" y="70169"/>
                    <a:pt x="77716" y="-10597"/>
                    <a:pt x="161769" y="0"/>
                  </a:cubicBezTo>
                  <a:cubicBezTo>
                    <a:pt x="372774" y="22032"/>
                    <a:pt x="670854" y="-13811"/>
                    <a:pt x="799758" y="0"/>
                  </a:cubicBezTo>
                  <a:cubicBezTo>
                    <a:pt x="928662" y="13811"/>
                    <a:pt x="1174889" y="27118"/>
                    <a:pt x="1365522" y="0"/>
                  </a:cubicBezTo>
                  <a:cubicBezTo>
                    <a:pt x="1556155" y="-27118"/>
                    <a:pt x="1713385" y="16747"/>
                    <a:pt x="1967398" y="0"/>
                  </a:cubicBezTo>
                  <a:cubicBezTo>
                    <a:pt x="2052369" y="3640"/>
                    <a:pt x="2122987" y="64988"/>
                    <a:pt x="2129167" y="161769"/>
                  </a:cubicBezTo>
                  <a:cubicBezTo>
                    <a:pt x="2161294" y="443588"/>
                    <a:pt x="2116223" y="505778"/>
                    <a:pt x="2129167" y="808827"/>
                  </a:cubicBezTo>
                  <a:cubicBezTo>
                    <a:pt x="2129489" y="911506"/>
                    <a:pt x="2053547" y="965687"/>
                    <a:pt x="1967398" y="970596"/>
                  </a:cubicBezTo>
                  <a:cubicBezTo>
                    <a:pt x="1856884" y="958918"/>
                    <a:pt x="1632122" y="963619"/>
                    <a:pt x="1419691" y="970596"/>
                  </a:cubicBezTo>
                  <a:cubicBezTo>
                    <a:pt x="1207260" y="977573"/>
                    <a:pt x="1039372" y="976506"/>
                    <a:pt x="853927" y="970596"/>
                  </a:cubicBezTo>
                  <a:cubicBezTo>
                    <a:pt x="668482" y="964686"/>
                    <a:pt x="506408" y="988011"/>
                    <a:pt x="161769" y="970596"/>
                  </a:cubicBezTo>
                  <a:cubicBezTo>
                    <a:pt x="70065" y="965654"/>
                    <a:pt x="-21203" y="896005"/>
                    <a:pt x="0" y="808827"/>
                  </a:cubicBezTo>
                  <a:cubicBezTo>
                    <a:pt x="-20560" y="537069"/>
                    <a:pt x="-14693" y="348121"/>
                    <a:pt x="0" y="161769"/>
                  </a:cubicBezTo>
                  <a:close/>
                </a:path>
                <a:path w="2129167" h="970596" stroke="0" extrusionOk="0">
                  <a:moveTo>
                    <a:pt x="0" y="161769"/>
                  </a:moveTo>
                  <a:cubicBezTo>
                    <a:pt x="4080" y="68855"/>
                    <a:pt x="61309" y="-2810"/>
                    <a:pt x="161769" y="0"/>
                  </a:cubicBezTo>
                  <a:cubicBezTo>
                    <a:pt x="307654" y="-21117"/>
                    <a:pt x="578937" y="26196"/>
                    <a:pt x="709476" y="0"/>
                  </a:cubicBezTo>
                  <a:cubicBezTo>
                    <a:pt x="840015" y="-26196"/>
                    <a:pt x="1069235" y="12761"/>
                    <a:pt x="1257184" y="0"/>
                  </a:cubicBezTo>
                  <a:cubicBezTo>
                    <a:pt x="1445133" y="-12761"/>
                    <a:pt x="1815149" y="14989"/>
                    <a:pt x="1967398" y="0"/>
                  </a:cubicBezTo>
                  <a:cubicBezTo>
                    <a:pt x="2057867" y="7095"/>
                    <a:pt x="2128352" y="67695"/>
                    <a:pt x="2129167" y="161769"/>
                  </a:cubicBezTo>
                  <a:cubicBezTo>
                    <a:pt x="2149346" y="469209"/>
                    <a:pt x="2104608" y="561859"/>
                    <a:pt x="2129167" y="808827"/>
                  </a:cubicBezTo>
                  <a:cubicBezTo>
                    <a:pt x="2150066" y="902765"/>
                    <a:pt x="2047017" y="976297"/>
                    <a:pt x="1967398" y="970596"/>
                  </a:cubicBezTo>
                  <a:cubicBezTo>
                    <a:pt x="1711307" y="947703"/>
                    <a:pt x="1637685" y="984966"/>
                    <a:pt x="1401634" y="970596"/>
                  </a:cubicBezTo>
                  <a:cubicBezTo>
                    <a:pt x="1165583" y="956226"/>
                    <a:pt x="1066406" y="951436"/>
                    <a:pt x="835870" y="970596"/>
                  </a:cubicBezTo>
                  <a:cubicBezTo>
                    <a:pt x="605334" y="989756"/>
                    <a:pt x="315406" y="956038"/>
                    <a:pt x="161769" y="970596"/>
                  </a:cubicBezTo>
                  <a:cubicBezTo>
                    <a:pt x="77598" y="968053"/>
                    <a:pt x="5190" y="878583"/>
                    <a:pt x="0" y="808827"/>
                  </a:cubicBezTo>
                  <a:cubicBezTo>
                    <a:pt x="9064" y="553104"/>
                    <a:pt x="8460" y="333718"/>
                    <a:pt x="0" y="161769"/>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74" name="TextBox 73">
              <a:extLst>
                <a:ext uri="{FF2B5EF4-FFF2-40B4-BE49-F238E27FC236}">
                  <a16:creationId xmlns:a16="http://schemas.microsoft.com/office/drawing/2014/main" id="{584B7E5E-B458-4203-82D6-15CACFF5AD0C}"/>
                </a:ext>
              </a:extLst>
            </p:cNvPr>
            <p:cNvSpPr txBox="1"/>
            <p:nvPr/>
          </p:nvSpPr>
          <p:spPr>
            <a:xfrm>
              <a:off x="7219813" y="5674351"/>
              <a:ext cx="2047698"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___  </a:t>
              </a:r>
              <a:r>
                <a:rPr lang="en-GB" sz="2800" b="1" dirty="0" err="1">
                  <a:solidFill>
                    <a:srgbClr val="002060"/>
                  </a:solidFill>
                  <a:latin typeface="Century Gothic" panose="020B0502020202020204" pitchFamily="34" charset="0"/>
                </a:rPr>
                <a:t>hojas</a:t>
              </a:r>
              <a:endParaRPr lang="en-GB" sz="2800" b="1" dirty="0">
                <a:solidFill>
                  <a:srgbClr val="002060"/>
                </a:solidFill>
                <a:latin typeface="Century Gothic" panose="020B0502020202020204" pitchFamily="34" charset="0"/>
              </a:endParaRPr>
            </a:p>
            <a:p>
              <a:pPr algn="ctr"/>
              <a:r>
                <a:rPr lang="en-GB" sz="2000" dirty="0">
                  <a:solidFill>
                    <a:srgbClr val="002060"/>
                  </a:solidFill>
                  <a:latin typeface="Century Gothic" panose="020B0502020202020204" pitchFamily="34" charset="0"/>
                </a:rPr>
                <a:t>some sheets</a:t>
              </a:r>
              <a:endParaRPr lang="en-GB" dirty="0">
                <a:solidFill>
                  <a:srgbClr val="002060"/>
                </a:solidFill>
                <a:latin typeface="Century Gothic" panose="020B0502020202020204" pitchFamily="34" charset="0"/>
              </a:endParaRPr>
            </a:p>
          </p:txBody>
        </p:sp>
      </p:grpSp>
      <p:cxnSp>
        <p:nvCxnSpPr>
          <p:cNvPr id="99" name="Straight Connector 98">
            <a:extLst>
              <a:ext uri="{FF2B5EF4-FFF2-40B4-BE49-F238E27FC236}">
                <a16:creationId xmlns:a16="http://schemas.microsoft.com/office/drawing/2014/main" id="{64441C4A-5FA6-4ED9-BB7C-8E0DAFC3EBFB}"/>
              </a:ext>
            </a:extLst>
          </p:cNvPr>
          <p:cNvCxnSpPr>
            <a:cxnSpLocks/>
          </p:cNvCxnSpPr>
          <p:nvPr/>
        </p:nvCxnSpPr>
        <p:spPr>
          <a:xfrm flipV="1">
            <a:off x="-95250" y="5920535"/>
            <a:ext cx="12693650" cy="12290"/>
          </a:xfrm>
          <a:prstGeom prst="line">
            <a:avLst/>
          </a:prstGeom>
          <a:ln w="38100">
            <a:solidFill>
              <a:srgbClr val="996633"/>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90125C11-C038-4C7C-BC68-28C8516AD17D}"/>
              </a:ext>
            </a:extLst>
          </p:cNvPr>
          <p:cNvGrpSpPr/>
          <p:nvPr/>
        </p:nvGrpSpPr>
        <p:grpSpPr>
          <a:xfrm>
            <a:off x="4657442" y="4864732"/>
            <a:ext cx="2199929" cy="987812"/>
            <a:chOff x="5008164" y="1565941"/>
            <a:chExt cx="1613657" cy="891488"/>
          </a:xfrm>
        </p:grpSpPr>
        <p:sp>
          <p:nvSpPr>
            <p:cNvPr id="101" name="Rectangle: Rounded Corners 100">
              <a:extLst>
                <a:ext uri="{FF2B5EF4-FFF2-40B4-BE49-F238E27FC236}">
                  <a16:creationId xmlns:a16="http://schemas.microsoft.com/office/drawing/2014/main" id="{3A370553-8188-4BDA-8538-9E41EB0FF7B9}"/>
                </a:ext>
              </a:extLst>
            </p:cNvPr>
            <p:cNvSpPr/>
            <p:nvPr/>
          </p:nvSpPr>
          <p:spPr>
            <a:xfrm>
              <a:off x="5060068" y="158147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02" name="TextBox 101">
              <a:extLst>
                <a:ext uri="{FF2B5EF4-FFF2-40B4-BE49-F238E27FC236}">
                  <a16:creationId xmlns:a16="http://schemas.microsoft.com/office/drawing/2014/main" id="{C9BE32F6-8EF5-4DC8-BE31-4DEDA80A8A7F}"/>
                </a:ext>
              </a:extLst>
            </p:cNvPr>
            <p:cNvSpPr txBox="1"/>
            <p:nvPr/>
          </p:nvSpPr>
          <p:spPr>
            <a:xfrm>
              <a:off x="5008164" y="1565941"/>
              <a:ext cx="1501995" cy="777741"/>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 pies</a:t>
              </a:r>
              <a:r>
                <a:rPr lang="en-GB" sz="3200" b="1" dirty="0">
                  <a:solidFill>
                    <a:srgbClr val="002060"/>
                  </a:solidFill>
                  <a:latin typeface="Century Gothic" panose="020B0502020202020204" pitchFamily="34" charset="0"/>
                </a:rPr>
                <a:t>     </a:t>
              </a:r>
              <a:r>
                <a:rPr lang="en-GB" dirty="0">
                  <a:solidFill>
                    <a:srgbClr val="002060"/>
                  </a:solidFill>
                  <a:latin typeface="Century Gothic" panose="020B0502020202020204" pitchFamily="34" charset="0"/>
                </a:rPr>
                <a:t>some feet</a:t>
              </a:r>
              <a:endParaRPr lang="en-GB" sz="2400" dirty="0">
                <a:solidFill>
                  <a:srgbClr val="002060"/>
                </a:solidFill>
                <a:latin typeface="Century Gothic" panose="020B0502020202020204" pitchFamily="34" charset="0"/>
              </a:endParaRPr>
            </a:p>
          </p:txBody>
        </p:sp>
      </p:grpSp>
      <p:pic>
        <p:nvPicPr>
          <p:cNvPr id="103" name="Picture 4" descr="Escritorio, Educación, Escuela">
            <a:extLst>
              <a:ext uri="{FF2B5EF4-FFF2-40B4-BE49-F238E27FC236}">
                <a16:creationId xmlns:a16="http://schemas.microsoft.com/office/drawing/2014/main" id="{1765EB06-8587-4FCD-AC35-37D39BC5A1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2778" y="3100030"/>
            <a:ext cx="4160849" cy="2834000"/>
          </a:xfrm>
          <a:prstGeom prst="rect">
            <a:avLst/>
          </a:prstGeom>
          <a:noFill/>
          <a:extLst>
            <a:ext uri="{909E8E84-426E-40DD-AFC4-6F175D3DCCD1}">
              <a14:hiddenFill xmlns:a14="http://schemas.microsoft.com/office/drawing/2010/main">
                <a:solidFill>
                  <a:srgbClr val="FFFFFF"/>
                </a:solidFill>
              </a14:hiddenFill>
            </a:ext>
          </a:extLst>
        </p:spPr>
      </p:pic>
      <p:grpSp>
        <p:nvGrpSpPr>
          <p:cNvPr id="104" name="Group 103">
            <a:extLst>
              <a:ext uri="{FF2B5EF4-FFF2-40B4-BE49-F238E27FC236}">
                <a16:creationId xmlns:a16="http://schemas.microsoft.com/office/drawing/2014/main" id="{415636A3-0EF9-4107-B3A8-53A54298925A}"/>
              </a:ext>
            </a:extLst>
          </p:cNvPr>
          <p:cNvGrpSpPr/>
          <p:nvPr/>
        </p:nvGrpSpPr>
        <p:grpSpPr>
          <a:xfrm>
            <a:off x="4817634" y="4845958"/>
            <a:ext cx="2129166" cy="970595"/>
            <a:chOff x="-454934" y="-586138"/>
            <a:chExt cx="1561753" cy="875950"/>
          </a:xfrm>
        </p:grpSpPr>
        <p:sp>
          <p:nvSpPr>
            <p:cNvPr id="106" name="Rectangle: Rounded Corners 105">
              <a:extLst>
                <a:ext uri="{FF2B5EF4-FFF2-40B4-BE49-F238E27FC236}">
                  <a16:creationId xmlns:a16="http://schemas.microsoft.com/office/drawing/2014/main" id="{4C7BFC78-41D4-4C9C-A4B6-6F139CD3E61D}"/>
                </a:ext>
              </a:extLst>
            </p:cNvPr>
            <p:cNvSpPr/>
            <p:nvPr/>
          </p:nvSpPr>
          <p:spPr>
            <a:xfrm>
              <a:off x="-454934" y="-586138"/>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07" name="TextBox 106">
              <a:extLst>
                <a:ext uri="{FF2B5EF4-FFF2-40B4-BE49-F238E27FC236}">
                  <a16:creationId xmlns:a16="http://schemas.microsoft.com/office/drawing/2014/main" id="{BCD36D2A-3DDA-42CC-8AD5-E65A20A18A13}"/>
                </a:ext>
              </a:extLst>
            </p:cNvPr>
            <p:cNvSpPr txBox="1"/>
            <p:nvPr/>
          </p:nvSpPr>
          <p:spPr>
            <a:xfrm>
              <a:off x="-454934" y="-541586"/>
              <a:ext cx="1501995" cy="694411"/>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 __ </a:t>
              </a:r>
              <a:r>
                <a:rPr lang="en-GB" sz="2000" b="1" dirty="0" err="1">
                  <a:solidFill>
                    <a:srgbClr val="002060"/>
                  </a:solidFill>
                  <a:latin typeface="Century Gothic" panose="020B0502020202020204" pitchFamily="34" charset="0"/>
                </a:rPr>
                <a:t>orejas</a:t>
              </a:r>
              <a:endParaRPr lang="en-GB" sz="2000" b="1" dirty="0">
                <a:solidFill>
                  <a:srgbClr val="002060"/>
                </a:solidFill>
                <a:latin typeface="Century Gothic" panose="020B0502020202020204" pitchFamily="34" charset="0"/>
              </a:endParaRPr>
            </a:p>
            <a:p>
              <a:pPr algn="ctr"/>
              <a:r>
                <a:rPr lang="en-GB" sz="2000" dirty="0">
                  <a:solidFill>
                    <a:srgbClr val="002060"/>
                  </a:solidFill>
                  <a:latin typeface="Century Gothic" panose="020B0502020202020204" pitchFamily="34" charset="0"/>
                </a:rPr>
                <a:t> some ears</a:t>
              </a:r>
              <a:endParaRPr lang="en-GB" sz="2400" dirty="0">
                <a:solidFill>
                  <a:srgbClr val="002060"/>
                </a:solidFill>
                <a:latin typeface="Century Gothic" panose="020B0502020202020204" pitchFamily="34" charset="0"/>
              </a:endParaRPr>
            </a:p>
          </p:txBody>
        </p:sp>
      </p:grpSp>
      <p:grpSp>
        <p:nvGrpSpPr>
          <p:cNvPr id="108" name="Group 107">
            <a:extLst>
              <a:ext uri="{FF2B5EF4-FFF2-40B4-BE49-F238E27FC236}">
                <a16:creationId xmlns:a16="http://schemas.microsoft.com/office/drawing/2014/main" id="{8454D464-064A-4F44-B7DA-285402B08BF7}"/>
              </a:ext>
            </a:extLst>
          </p:cNvPr>
          <p:cNvGrpSpPr/>
          <p:nvPr/>
        </p:nvGrpSpPr>
        <p:grpSpPr>
          <a:xfrm>
            <a:off x="4692830" y="4814474"/>
            <a:ext cx="2129167" cy="970596"/>
            <a:chOff x="3294152" y="1946331"/>
            <a:chExt cx="1561753" cy="875950"/>
          </a:xfrm>
        </p:grpSpPr>
        <p:sp>
          <p:nvSpPr>
            <p:cNvPr id="109" name="Rectangle: Rounded Corners 108">
              <a:extLst>
                <a:ext uri="{FF2B5EF4-FFF2-40B4-BE49-F238E27FC236}">
                  <a16:creationId xmlns:a16="http://schemas.microsoft.com/office/drawing/2014/main" id="{7C60043C-5F4B-4B2D-B9CE-57BC095DC11D}"/>
                </a:ext>
              </a:extLst>
            </p:cNvPr>
            <p:cNvSpPr/>
            <p:nvPr/>
          </p:nvSpPr>
          <p:spPr>
            <a:xfrm>
              <a:off x="3294152" y="1946331"/>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10" name="TextBox 109">
              <a:extLst>
                <a:ext uri="{FF2B5EF4-FFF2-40B4-BE49-F238E27FC236}">
                  <a16:creationId xmlns:a16="http://schemas.microsoft.com/office/drawing/2014/main" id="{797D009D-FADB-480A-80E4-DEED06705C2D}"/>
                </a:ext>
              </a:extLst>
            </p:cNvPr>
            <p:cNvSpPr txBox="1"/>
            <p:nvPr/>
          </p:nvSpPr>
          <p:spPr>
            <a:xfrm>
              <a:off x="3315359" y="1950575"/>
              <a:ext cx="1501995" cy="749964"/>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__ </a:t>
              </a:r>
              <a:r>
                <a:rPr lang="en-GB" sz="2400" b="1" dirty="0">
                  <a:solidFill>
                    <a:srgbClr val="002060"/>
                  </a:solidFill>
                  <a:latin typeface="Century Gothic" panose="020B0502020202020204" pitchFamily="34" charset="0"/>
                </a:rPr>
                <a:t>palabras</a:t>
              </a:r>
            </a:p>
            <a:p>
              <a:pPr algn="ctr"/>
              <a:r>
                <a:rPr lang="en-GB" sz="2000" dirty="0">
                  <a:solidFill>
                    <a:srgbClr val="002060"/>
                  </a:solidFill>
                  <a:latin typeface="Century Gothic" panose="020B0502020202020204" pitchFamily="34" charset="0"/>
                </a:rPr>
                <a:t>some words</a:t>
              </a:r>
              <a:endParaRPr lang="en-GB" sz="2400" dirty="0">
                <a:solidFill>
                  <a:srgbClr val="002060"/>
                </a:solidFill>
                <a:latin typeface="Century Gothic" panose="020B0502020202020204" pitchFamily="34" charset="0"/>
              </a:endParaRPr>
            </a:p>
          </p:txBody>
        </p:sp>
      </p:grpSp>
      <p:grpSp>
        <p:nvGrpSpPr>
          <p:cNvPr id="111" name="Group 110">
            <a:extLst>
              <a:ext uri="{FF2B5EF4-FFF2-40B4-BE49-F238E27FC236}">
                <a16:creationId xmlns:a16="http://schemas.microsoft.com/office/drawing/2014/main" id="{61A8583E-132C-4880-A24F-F57DF149EFDD}"/>
              </a:ext>
            </a:extLst>
          </p:cNvPr>
          <p:cNvGrpSpPr/>
          <p:nvPr/>
        </p:nvGrpSpPr>
        <p:grpSpPr>
          <a:xfrm>
            <a:off x="116111" y="3099594"/>
            <a:ext cx="4160849" cy="2929528"/>
            <a:chOff x="-1" y="2838340"/>
            <a:chExt cx="4160849" cy="2929528"/>
          </a:xfrm>
        </p:grpSpPr>
        <p:pic>
          <p:nvPicPr>
            <p:cNvPr id="112" name="Picture 4" descr="Escritorio, Educación, Escuela">
              <a:extLst>
                <a:ext uri="{FF2B5EF4-FFF2-40B4-BE49-F238E27FC236}">
                  <a16:creationId xmlns:a16="http://schemas.microsoft.com/office/drawing/2014/main" id="{22E38520-D298-4D56-BF61-8C5C29D9CD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2838340"/>
              <a:ext cx="4160849" cy="2834000"/>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4B71D885-4ECA-4763-B761-9AD64007505D}"/>
                </a:ext>
              </a:extLst>
            </p:cNvPr>
            <p:cNvSpPr txBox="1"/>
            <p:nvPr/>
          </p:nvSpPr>
          <p:spPr>
            <a:xfrm>
              <a:off x="1536398" y="4998427"/>
              <a:ext cx="1534868" cy="769441"/>
            </a:xfrm>
            <a:prstGeom prst="rect">
              <a:avLst/>
            </a:prstGeom>
            <a:noFill/>
          </p:spPr>
          <p:txBody>
            <a:bodyPr wrap="square" rtlCol="0">
              <a:spAutoFit/>
            </a:bodyPr>
            <a:lstStyle/>
            <a:p>
              <a:r>
                <a:rPr lang="en-GB" sz="4400" b="1" dirty="0" err="1">
                  <a:solidFill>
                    <a:srgbClr val="002060"/>
                  </a:solidFill>
                  <a:latin typeface="Century Gothic" panose="020B0502020202020204" pitchFamily="34" charset="0"/>
                </a:rPr>
                <a:t>unos</a:t>
              </a:r>
              <a:endParaRPr lang="en-GB" sz="4400" b="1" dirty="0">
                <a:solidFill>
                  <a:srgbClr val="002060"/>
                </a:solidFill>
                <a:latin typeface="Century Gothic" panose="020B0502020202020204" pitchFamily="34" charset="0"/>
              </a:endParaRPr>
            </a:p>
          </p:txBody>
        </p:sp>
      </p:grpSp>
      <p:sp>
        <p:nvSpPr>
          <p:cNvPr id="114" name="TextBox 113">
            <a:extLst>
              <a:ext uri="{FF2B5EF4-FFF2-40B4-BE49-F238E27FC236}">
                <a16:creationId xmlns:a16="http://schemas.microsoft.com/office/drawing/2014/main" id="{055D33A1-B041-400B-BB0C-6C74D045CA96}"/>
              </a:ext>
            </a:extLst>
          </p:cNvPr>
          <p:cNvSpPr txBox="1"/>
          <p:nvPr/>
        </p:nvSpPr>
        <p:spPr>
          <a:xfrm>
            <a:off x="8575594" y="5278501"/>
            <a:ext cx="1783978" cy="769441"/>
          </a:xfrm>
          <a:prstGeom prst="rect">
            <a:avLst/>
          </a:prstGeom>
          <a:noFill/>
        </p:spPr>
        <p:txBody>
          <a:bodyPr wrap="square" rtlCol="0">
            <a:spAutoFit/>
          </a:bodyPr>
          <a:lstStyle/>
          <a:p>
            <a:r>
              <a:rPr lang="en-GB" sz="4400" b="1" dirty="0" err="1">
                <a:solidFill>
                  <a:srgbClr val="002060"/>
                </a:solidFill>
                <a:latin typeface="Century Gothic" panose="020B0502020202020204" pitchFamily="34" charset="0"/>
              </a:rPr>
              <a:t>unas</a:t>
            </a:r>
            <a:endParaRPr lang="en-GB" sz="4400" b="1" dirty="0">
              <a:solidFill>
                <a:srgbClr val="002060"/>
              </a:solidFill>
              <a:latin typeface="Century Gothic" panose="020B0502020202020204" pitchFamily="34" charset="0"/>
            </a:endParaRPr>
          </a:p>
        </p:txBody>
      </p:sp>
      <p:grpSp>
        <p:nvGrpSpPr>
          <p:cNvPr id="115" name="Group 114">
            <a:extLst>
              <a:ext uri="{FF2B5EF4-FFF2-40B4-BE49-F238E27FC236}">
                <a16:creationId xmlns:a16="http://schemas.microsoft.com/office/drawing/2014/main" id="{D9F88D37-5F99-4B05-A43F-35CE765D14A2}"/>
              </a:ext>
            </a:extLst>
          </p:cNvPr>
          <p:cNvGrpSpPr/>
          <p:nvPr/>
        </p:nvGrpSpPr>
        <p:grpSpPr>
          <a:xfrm>
            <a:off x="4852765" y="4806369"/>
            <a:ext cx="2084859" cy="986413"/>
            <a:chOff x="1563175" y="713392"/>
            <a:chExt cx="1451757" cy="1070963"/>
          </a:xfrm>
        </p:grpSpPr>
        <p:sp>
          <p:nvSpPr>
            <p:cNvPr id="116" name="Rectangle: Rounded Corners 115">
              <a:extLst>
                <a:ext uri="{FF2B5EF4-FFF2-40B4-BE49-F238E27FC236}">
                  <a16:creationId xmlns:a16="http://schemas.microsoft.com/office/drawing/2014/main" id="{BC7E55C0-E464-42B0-A9FE-2B1471CA4003}"/>
                </a:ext>
              </a:extLst>
            </p:cNvPr>
            <p:cNvSpPr/>
            <p:nvPr/>
          </p:nvSpPr>
          <p:spPr>
            <a:xfrm>
              <a:off x="1563175" y="713392"/>
              <a:ext cx="1451757" cy="1053788"/>
            </a:xfrm>
            <a:custGeom>
              <a:avLst/>
              <a:gdLst>
                <a:gd name="connsiteX0" fmla="*/ 0 w 1451757"/>
                <a:gd name="connsiteY0" fmla="*/ 175635 h 1053788"/>
                <a:gd name="connsiteX1" fmla="*/ 175635 w 1451757"/>
                <a:gd name="connsiteY1" fmla="*/ 0 h 1053788"/>
                <a:gd name="connsiteX2" fmla="*/ 747888 w 1451757"/>
                <a:gd name="connsiteY2" fmla="*/ 0 h 1053788"/>
                <a:gd name="connsiteX3" fmla="*/ 1276122 w 1451757"/>
                <a:gd name="connsiteY3" fmla="*/ 0 h 1053788"/>
                <a:gd name="connsiteX4" fmla="*/ 1451757 w 1451757"/>
                <a:gd name="connsiteY4" fmla="*/ 175635 h 1053788"/>
                <a:gd name="connsiteX5" fmla="*/ 1451757 w 1451757"/>
                <a:gd name="connsiteY5" fmla="*/ 512844 h 1053788"/>
                <a:gd name="connsiteX6" fmla="*/ 1451757 w 1451757"/>
                <a:gd name="connsiteY6" fmla="*/ 878153 h 1053788"/>
                <a:gd name="connsiteX7" fmla="*/ 1276122 w 1451757"/>
                <a:gd name="connsiteY7" fmla="*/ 1053788 h 1053788"/>
                <a:gd name="connsiteX8" fmla="*/ 758893 w 1451757"/>
                <a:gd name="connsiteY8" fmla="*/ 1053788 h 1053788"/>
                <a:gd name="connsiteX9" fmla="*/ 175635 w 1451757"/>
                <a:gd name="connsiteY9" fmla="*/ 1053788 h 1053788"/>
                <a:gd name="connsiteX10" fmla="*/ 0 w 1451757"/>
                <a:gd name="connsiteY10" fmla="*/ 878153 h 1053788"/>
                <a:gd name="connsiteX11" fmla="*/ 0 w 1451757"/>
                <a:gd name="connsiteY11" fmla="*/ 519869 h 1053788"/>
                <a:gd name="connsiteX12" fmla="*/ 0 w 1451757"/>
                <a:gd name="connsiteY12" fmla="*/ 175635 h 105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1757" h="1053788" fill="none" extrusionOk="0">
                  <a:moveTo>
                    <a:pt x="0" y="175635"/>
                  </a:moveTo>
                  <a:cubicBezTo>
                    <a:pt x="8646" y="76625"/>
                    <a:pt x="85539" y="-13831"/>
                    <a:pt x="175635" y="0"/>
                  </a:cubicBezTo>
                  <a:cubicBezTo>
                    <a:pt x="393413" y="-10212"/>
                    <a:pt x="524994" y="-27853"/>
                    <a:pt x="747888" y="0"/>
                  </a:cubicBezTo>
                  <a:cubicBezTo>
                    <a:pt x="970782" y="27853"/>
                    <a:pt x="1030722" y="13391"/>
                    <a:pt x="1276122" y="0"/>
                  </a:cubicBezTo>
                  <a:cubicBezTo>
                    <a:pt x="1374259" y="-19132"/>
                    <a:pt x="1457412" y="84013"/>
                    <a:pt x="1451757" y="175635"/>
                  </a:cubicBezTo>
                  <a:cubicBezTo>
                    <a:pt x="1437963" y="254008"/>
                    <a:pt x="1439699" y="407633"/>
                    <a:pt x="1451757" y="512844"/>
                  </a:cubicBezTo>
                  <a:cubicBezTo>
                    <a:pt x="1463815" y="618055"/>
                    <a:pt x="1440045" y="777036"/>
                    <a:pt x="1451757" y="878153"/>
                  </a:cubicBezTo>
                  <a:cubicBezTo>
                    <a:pt x="1451838" y="978510"/>
                    <a:pt x="1366084" y="1042970"/>
                    <a:pt x="1276122" y="1053788"/>
                  </a:cubicBezTo>
                  <a:cubicBezTo>
                    <a:pt x="1105931" y="1065502"/>
                    <a:pt x="965152" y="1042147"/>
                    <a:pt x="758893" y="1053788"/>
                  </a:cubicBezTo>
                  <a:cubicBezTo>
                    <a:pt x="552634" y="1065429"/>
                    <a:pt x="406573" y="1058769"/>
                    <a:pt x="175635" y="1053788"/>
                  </a:cubicBezTo>
                  <a:cubicBezTo>
                    <a:pt x="97862" y="1064256"/>
                    <a:pt x="2391" y="976170"/>
                    <a:pt x="0" y="878153"/>
                  </a:cubicBezTo>
                  <a:cubicBezTo>
                    <a:pt x="-12840" y="765211"/>
                    <a:pt x="-17042" y="660296"/>
                    <a:pt x="0" y="519869"/>
                  </a:cubicBezTo>
                  <a:cubicBezTo>
                    <a:pt x="17042" y="379442"/>
                    <a:pt x="8580" y="328752"/>
                    <a:pt x="0" y="175635"/>
                  </a:cubicBezTo>
                  <a:close/>
                </a:path>
                <a:path w="1451757" h="1053788" stroke="0" extrusionOk="0">
                  <a:moveTo>
                    <a:pt x="0" y="175635"/>
                  </a:moveTo>
                  <a:cubicBezTo>
                    <a:pt x="5530" y="73794"/>
                    <a:pt x="65338" y="-3361"/>
                    <a:pt x="175635" y="0"/>
                  </a:cubicBezTo>
                  <a:cubicBezTo>
                    <a:pt x="353567" y="-22711"/>
                    <a:pt x="515128" y="-8727"/>
                    <a:pt x="692864" y="0"/>
                  </a:cubicBezTo>
                  <a:cubicBezTo>
                    <a:pt x="870600" y="8727"/>
                    <a:pt x="1136393" y="334"/>
                    <a:pt x="1276122" y="0"/>
                  </a:cubicBezTo>
                  <a:cubicBezTo>
                    <a:pt x="1356597" y="8489"/>
                    <a:pt x="1442418" y="85477"/>
                    <a:pt x="1451757" y="175635"/>
                  </a:cubicBezTo>
                  <a:cubicBezTo>
                    <a:pt x="1438828" y="314953"/>
                    <a:pt x="1436586" y="416343"/>
                    <a:pt x="1451757" y="540944"/>
                  </a:cubicBezTo>
                  <a:cubicBezTo>
                    <a:pt x="1466928" y="665545"/>
                    <a:pt x="1443741" y="728815"/>
                    <a:pt x="1451757" y="878153"/>
                  </a:cubicBezTo>
                  <a:cubicBezTo>
                    <a:pt x="1474430" y="980139"/>
                    <a:pt x="1360095" y="1061426"/>
                    <a:pt x="1276122" y="1053788"/>
                  </a:cubicBezTo>
                  <a:cubicBezTo>
                    <a:pt x="1054529" y="1066008"/>
                    <a:pt x="977456" y="1068307"/>
                    <a:pt x="747888" y="1053788"/>
                  </a:cubicBezTo>
                  <a:cubicBezTo>
                    <a:pt x="518320" y="1039269"/>
                    <a:pt x="353769" y="1044394"/>
                    <a:pt x="175635" y="1053788"/>
                  </a:cubicBezTo>
                  <a:cubicBezTo>
                    <a:pt x="81230" y="1058277"/>
                    <a:pt x="17862" y="988131"/>
                    <a:pt x="0" y="878153"/>
                  </a:cubicBezTo>
                  <a:cubicBezTo>
                    <a:pt x="-14889" y="760821"/>
                    <a:pt x="17055" y="682385"/>
                    <a:pt x="0" y="533919"/>
                  </a:cubicBezTo>
                  <a:cubicBezTo>
                    <a:pt x="-17055" y="385453"/>
                    <a:pt x="-15910" y="325671"/>
                    <a:pt x="0" y="17563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17" name="TextBox 116">
              <a:extLst>
                <a:ext uri="{FF2B5EF4-FFF2-40B4-BE49-F238E27FC236}">
                  <a16:creationId xmlns:a16="http://schemas.microsoft.com/office/drawing/2014/main" id="{25AF9DC1-C5A5-4F0E-BC15-E9E2975BA249}"/>
                </a:ext>
              </a:extLst>
            </p:cNvPr>
            <p:cNvSpPr txBox="1"/>
            <p:nvPr/>
          </p:nvSpPr>
          <p:spPr>
            <a:xfrm>
              <a:off x="1593608" y="815299"/>
              <a:ext cx="1299592" cy="969056"/>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__ bocas</a:t>
              </a:r>
              <a:r>
                <a:rPr lang="en-GB" sz="32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some mouths</a:t>
              </a:r>
              <a:endParaRPr lang="en-GB" dirty="0">
                <a:solidFill>
                  <a:srgbClr val="002060"/>
                </a:solidFill>
                <a:latin typeface="Century Gothic" panose="020B0502020202020204" pitchFamily="34" charset="0"/>
              </a:endParaRPr>
            </a:p>
          </p:txBody>
        </p:sp>
      </p:grpSp>
      <p:grpSp>
        <p:nvGrpSpPr>
          <p:cNvPr id="118" name="Group 117">
            <a:extLst>
              <a:ext uri="{FF2B5EF4-FFF2-40B4-BE49-F238E27FC236}">
                <a16:creationId xmlns:a16="http://schemas.microsoft.com/office/drawing/2014/main" id="{77166281-8356-49D2-8183-B7185114506F}"/>
              </a:ext>
            </a:extLst>
          </p:cNvPr>
          <p:cNvGrpSpPr/>
          <p:nvPr/>
        </p:nvGrpSpPr>
        <p:grpSpPr>
          <a:xfrm>
            <a:off x="4606898" y="4895742"/>
            <a:ext cx="2357207" cy="970595"/>
            <a:chOff x="-220307" y="1149409"/>
            <a:chExt cx="1599879" cy="875950"/>
          </a:xfrm>
        </p:grpSpPr>
        <p:sp>
          <p:nvSpPr>
            <p:cNvPr id="119" name="Rectangle: Rounded Corners 118">
              <a:extLst>
                <a:ext uri="{FF2B5EF4-FFF2-40B4-BE49-F238E27FC236}">
                  <a16:creationId xmlns:a16="http://schemas.microsoft.com/office/drawing/2014/main" id="{E87F5C10-8560-47DB-B0E3-255C4E8E3E00}"/>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20" name="TextBox 119">
              <a:extLst>
                <a:ext uri="{FF2B5EF4-FFF2-40B4-BE49-F238E27FC236}">
                  <a16:creationId xmlns:a16="http://schemas.microsoft.com/office/drawing/2014/main" id="{64714B34-B29F-4D2C-B6C1-7B17D72BEBC8}"/>
                </a:ext>
              </a:extLst>
            </p:cNvPr>
            <p:cNvSpPr txBox="1"/>
            <p:nvPr/>
          </p:nvSpPr>
          <p:spPr>
            <a:xfrm>
              <a:off x="-220307" y="1173666"/>
              <a:ext cx="1561753" cy="749964"/>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___ cartas</a:t>
              </a:r>
            </a:p>
            <a:p>
              <a:pPr algn="ctr"/>
              <a:r>
                <a:rPr lang="en-GB" sz="2400" dirty="0">
                  <a:solidFill>
                    <a:srgbClr val="002060"/>
                  </a:solidFill>
                  <a:latin typeface="Century Gothic" panose="020B0502020202020204" pitchFamily="34" charset="0"/>
                </a:rPr>
                <a:t>some letters</a:t>
              </a:r>
              <a:endParaRPr lang="en-GB" sz="2800" dirty="0">
                <a:solidFill>
                  <a:srgbClr val="002060"/>
                </a:solidFill>
                <a:latin typeface="Century Gothic" panose="020B0502020202020204" pitchFamily="34" charset="0"/>
              </a:endParaRPr>
            </a:p>
          </p:txBody>
        </p:sp>
      </p:grpSp>
      <p:grpSp>
        <p:nvGrpSpPr>
          <p:cNvPr id="121" name="Group 120">
            <a:extLst>
              <a:ext uri="{FF2B5EF4-FFF2-40B4-BE49-F238E27FC236}">
                <a16:creationId xmlns:a16="http://schemas.microsoft.com/office/drawing/2014/main" id="{E91680D8-5305-4D99-8A7E-E41F8DDF341C}"/>
              </a:ext>
            </a:extLst>
          </p:cNvPr>
          <p:cNvGrpSpPr/>
          <p:nvPr/>
        </p:nvGrpSpPr>
        <p:grpSpPr>
          <a:xfrm>
            <a:off x="4739589" y="4855363"/>
            <a:ext cx="2283794" cy="1021952"/>
            <a:chOff x="5070828" y="2444866"/>
            <a:chExt cx="1586179" cy="922300"/>
          </a:xfrm>
        </p:grpSpPr>
        <p:sp>
          <p:nvSpPr>
            <p:cNvPr id="122" name="Rectangle: Rounded Corners 121">
              <a:extLst>
                <a:ext uri="{FF2B5EF4-FFF2-40B4-BE49-F238E27FC236}">
                  <a16:creationId xmlns:a16="http://schemas.microsoft.com/office/drawing/2014/main" id="{ACBCF4D7-C0DC-4752-B17C-32A774F9C896}"/>
                </a:ext>
              </a:extLst>
            </p:cNvPr>
            <p:cNvSpPr/>
            <p:nvPr/>
          </p:nvSpPr>
          <p:spPr>
            <a:xfrm>
              <a:off x="5095254" y="2491216"/>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23" name="TextBox 122">
              <a:extLst>
                <a:ext uri="{FF2B5EF4-FFF2-40B4-BE49-F238E27FC236}">
                  <a16:creationId xmlns:a16="http://schemas.microsoft.com/office/drawing/2014/main" id="{5910F68D-795C-47F6-AE4A-0056ACC85785}"/>
                </a:ext>
              </a:extLst>
            </p:cNvPr>
            <p:cNvSpPr txBox="1"/>
            <p:nvPr/>
          </p:nvSpPr>
          <p:spPr>
            <a:xfrm>
              <a:off x="5070828" y="2444866"/>
              <a:ext cx="1561753" cy="861071"/>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___ </a:t>
              </a:r>
              <a:r>
                <a:rPr lang="en-GB" sz="2400" b="1" dirty="0" err="1">
                  <a:solidFill>
                    <a:srgbClr val="002060"/>
                  </a:solidFill>
                  <a:latin typeface="Century Gothic" panose="020B0502020202020204" pitchFamily="34" charset="0"/>
                </a:rPr>
                <a:t>mensajes</a:t>
              </a:r>
              <a:r>
                <a:rPr lang="en-GB" sz="2800" b="1"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some</a:t>
              </a:r>
              <a:r>
                <a:rPr lang="en-GB" sz="2400"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messages</a:t>
              </a:r>
              <a:endParaRPr lang="en-GB" sz="2800" dirty="0">
                <a:solidFill>
                  <a:srgbClr val="002060"/>
                </a:solidFill>
                <a:latin typeface="Century Gothic" panose="020B0502020202020204" pitchFamily="34" charset="0"/>
              </a:endParaRPr>
            </a:p>
          </p:txBody>
        </p:sp>
      </p:grpSp>
      <p:grpSp>
        <p:nvGrpSpPr>
          <p:cNvPr id="124" name="Group 123">
            <a:extLst>
              <a:ext uri="{FF2B5EF4-FFF2-40B4-BE49-F238E27FC236}">
                <a16:creationId xmlns:a16="http://schemas.microsoft.com/office/drawing/2014/main" id="{9D6A798B-0817-4EBF-8936-3EC400837483}"/>
              </a:ext>
            </a:extLst>
          </p:cNvPr>
          <p:cNvGrpSpPr/>
          <p:nvPr/>
        </p:nvGrpSpPr>
        <p:grpSpPr>
          <a:xfrm>
            <a:off x="4723777" y="4903105"/>
            <a:ext cx="2195881" cy="970595"/>
            <a:chOff x="-382445" y="-149194"/>
            <a:chExt cx="1610688" cy="875950"/>
          </a:xfrm>
        </p:grpSpPr>
        <p:sp>
          <p:nvSpPr>
            <p:cNvPr id="125" name="Rectangle: Rounded Corners 124">
              <a:extLst>
                <a:ext uri="{FF2B5EF4-FFF2-40B4-BE49-F238E27FC236}">
                  <a16:creationId xmlns:a16="http://schemas.microsoft.com/office/drawing/2014/main" id="{863C743B-AA19-4576-A980-A48C0865F9B5}"/>
                </a:ext>
              </a:extLst>
            </p:cNvPr>
            <p:cNvSpPr/>
            <p:nvPr/>
          </p:nvSpPr>
          <p:spPr>
            <a:xfrm>
              <a:off x="-333510" y="-149194"/>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26" name="TextBox 125">
              <a:extLst>
                <a:ext uri="{FF2B5EF4-FFF2-40B4-BE49-F238E27FC236}">
                  <a16:creationId xmlns:a16="http://schemas.microsoft.com/office/drawing/2014/main" id="{3890FB68-B2FD-49F1-8BE0-B950228DE83A}"/>
                </a:ext>
              </a:extLst>
            </p:cNvPr>
            <p:cNvSpPr txBox="1"/>
            <p:nvPr/>
          </p:nvSpPr>
          <p:spPr>
            <a:xfrm>
              <a:off x="-382445" y="-145415"/>
              <a:ext cx="1501995" cy="861070"/>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 __ </a:t>
              </a:r>
              <a:r>
                <a:rPr lang="en-GB" sz="2000" b="1" dirty="0" err="1">
                  <a:solidFill>
                    <a:srgbClr val="002060"/>
                  </a:solidFill>
                  <a:latin typeface="Century Gothic" panose="020B0502020202020204" pitchFamily="34" charset="0"/>
                </a:rPr>
                <a:t>dedos</a:t>
              </a:r>
              <a:r>
                <a:rPr lang="en-GB" sz="2800" b="1"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some fingers</a:t>
              </a:r>
              <a:endParaRPr lang="en-GB" sz="2800" dirty="0">
                <a:solidFill>
                  <a:srgbClr val="002060"/>
                </a:solidFill>
                <a:latin typeface="Century Gothic" panose="020B0502020202020204" pitchFamily="34" charset="0"/>
              </a:endParaRPr>
            </a:p>
          </p:txBody>
        </p:sp>
      </p:grpSp>
      <p:grpSp>
        <p:nvGrpSpPr>
          <p:cNvPr id="127" name="Group 126">
            <a:extLst>
              <a:ext uri="{FF2B5EF4-FFF2-40B4-BE49-F238E27FC236}">
                <a16:creationId xmlns:a16="http://schemas.microsoft.com/office/drawing/2014/main" id="{22DD8BEB-E596-4F5C-B2D4-734E775C759A}"/>
              </a:ext>
            </a:extLst>
          </p:cNvPr>
          <p:cNvGrpSpPr/>
          <p:nvPr/>
        </p:nvGrpSpPr>
        <p:grpSpPr>
          <a:xfrm>
            <a:off x="4781809" y="4836882"/>
            <a:ext cx="2132406" cy="1015662"/>
            <a:chOff x="-365829" y="-3344172"/>
            <a:chExt cx="1564129" cy="1074812"/>
          </a:xfrm>
        </p:grpSpPr>
        <p:sp>
          <p:nvSpPr>
            <p:cNvPr id="128" name="Rectangle: Rounded Corners 127">
              <a:extLst>
                <a:ext uri="{FF2B5EF4-FFF2-40B4-BE49-F238E27FC236}">
                  <a16:creationId xmlns:a16="http://schemas.microsoft.com/office/drawing/2014/main" id="{1623D30D-63D5-40D4-9CDE-2E0574954801}"/>
                </a:ext>
              </a:extLst>
            </p:cNvPr>
            <p:cNvSpPr/>
            <p:nvPr/>
          </p:nvSpPr>
          <p:spPr>
            <a:xfrm>
              <a:off x="-363453" y="-3344172"/>
              <a:ext cx="1561753" cy="1074812"/>
            </a:xfrm>
            <a:custGeom>
              <a:avLst/>
              <a:gdLst>
                <a:gd name="connsiteX0" fmla="*/ 0 w 1561753"/>
                <a:gd name="connsiteY0" fmla="*/ 179139 h 1074812"/>
                <a:gd name="connsiteX1" fmla="*/ 179139 w 1561753"/>
                <a:gd name="connsiteY1" fmla="*/ 0 h 1074812"/>
                <a:gd name="connsiteX2" fmla="*/ 804946 w 1561753"/>
                <a:gd name="connsiteY2" fmla="*/ 0 h 1074812"/>
                <a:gd name="connsiteX3" fmla="*/ 1382614 w 1561753"/>
                <a:gd name="connsiteY3" fmla="*/ 0 h 1074812"/>
                <a:gd name="connsiteX4" fmla="*/ 1561753 w 1561753"/>
                <a:gd name="connsiteY4" fmla="*/ 179139 h 1074812"/>
                <a:gd name="connsiteX5" fmla="*/ 1561753 w 1561753"/>
                <a:gd name="connsiteY5" fmla="*/ 523075 h 1074812"/>
                <a:gd name="connsiteX6" fmla="*/ 1561753 w 1561753"/>
                <a:gd name="connsiteY6" fmla="*/ 895673 h 1074812"/>
                <a:gd name="connsiteX7" fmla="*/ 1382614 w 1561753"/>
                <a:gd name="connsiteY7" fmla="*/ 1074812 h 1074812"/>
                <a:gd name="connsiteX8" fmla="*/ 816981 w 1561753"/>
                <a:gd name="connsiteY8" fmla="*/ 1074812 h 1074812"/>
                <a:gd name="connsiteX9" fmla="*/ 179139 w 1561753"/>
                <a:gd name="connsiteY9" fmla="*/ 1074812 h 1074812"/>
                <a:gd name="connsiteX10" fmla="*/ 0 w 1561753"/>
                <a:gd name="connsiteY10" fmla="*/ 895673 h 1074812"/>
                <a:gd name="connsiteX11" fmla="*/ 0 w 1561753"/>
                <a:gd name="connsiteY11" fmla="*/ 530241 h 1074812"/>
                <a:gd name="connsiteX12" fmla="*/ 0 w 1561753"/>
                <a:gd name="connsiteY12" fmla="*/ 179139 h 107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753" h="1074812" fill="none" extrusionOk="0">
                  <a:moveTo>
                    <a:pt x="0" y="179139"/>
                  </a:moveTo>
                  <a:cubicBezTo>
                    <a:pt x="15313" y="76646"/>
                    <a:pt x="85741" y="-11095"/>
                    <a:pt x="179139" y="0"/>
                  </a:cubicBezTo>
                  <a:cubicBezTo>
                    <a:pt x="389685" y="-23841"/>
                    <a:pt x="525868" y="-19339"/>
                    <a:pt x="804946" y="0"/>
                  </a:cubicBezTo>
                  <a:cubicBezTo>
                    <a:pt x="1084024" y="19339"/>
                    <a:pt x="1168843" y="-20467"/>
                    <a:pt x="1382614" y="0"/>
                  </a:cubicBezTo>
                  <a:cubicBezTo>
                    <a:pt x="1481727" y="-2981"/>
                    <a:pt x="1568960" y="87058"/>
                    <a:pt x="1561753" y="179139"/>
                  </a:cubicBezTo>
                  <a:cubicBezTo>
                    <a:pt x="1562236" y="271375"/>
                    <a:pt x="1557089" y="413233"/>
                    <a:pt x="1561753" y="523075"/>
                  </a:cubicBezTo>
                  <a:cubicBezTo>
                    <a:pt x="1566417" y="632917"/>
                    <a:pt x="1544128" y="720607"/>
                    <a:pt x="1561753" y="895673"/>
                  </a:cubicBezTo>
                  <a:cubicBezTo>
                    <a:pt x="1561808" y="996904"/>
                    <a:pt x="1469899" y="1056907"/>
                    <a:pt x="1382614" y="1074812"/>
                  </a:cubicBezTo>
                  <a:cubicBezTo>
                    <a:pt x="1209423" y="1088268"/>
                    <a:pt x="1042461" y="1099330"/>
                    <a:pt x="816981" y="1074812"/>
                  </a:cubicBezTo>
                  <a:cubicBezTo>
                    <a:pt x="591501" y="1050294"/>
                    <a:pt x="494208" y="1061403"/>
                    <a:pt x="179139" y="1074812"/>
                  </a:cubicBezTo>
                  <a:cubicBezTo>
                    <a:pt x="100455" y="1085838"/>
                    <a:pt x="15830" y="1001334"/>
                    <a:pt x="0" y="895673"/>
                  </a:cubicBezTo>
                  <a:cubicBezTo>
                    <a:pt x="6602" y="738281"/>
                    <a:pt x="2839" y="627007"/>
                    <a:pt x="0" y="530241"/>
                  </a:cubicBezTo>
                  <a:cubicBezTo>
                    <a:pt x="-2839" y="433475"/>
                    <a:pt x="-11976" y="325303"/>
                    <a:pt x="0" y="179139"/>
                  </a:cubicBezTo>
                  <a:close/>
                </a:path>
                <a:path w="1561753" h="1074812" stroke="0" extrusionOk="0">
                  <a:moveTo>
                    <a:pt x="0" y="179139"/>
                  </a:moveTo>
                  <a:cubicBezTo>
                    <a:pt x="18007" y="64443"/>
                    <a:pt x="63418" y="-4243"/>
                    <a:pt x="179139" y="0"/>
                  </a:cubicBezTo>
                  <a:cubicBezTo>
                    <a:pt x="320878" y="-1317"/>
                    <a:pt x="487003" y="-11633"/>
                    <a:pt x="744772" y="0"/>
                  </a:cubicBezTo>
                  <a:cubicBezTo>
                    <a:pt x="1002541" y="11633"/>
                    <a:pt x="1177633" y="-3861"/>
                    <a:pt x="1382614" y="0"/>
                  </a:cubicBezTo>
                  <a:cubicBezTo>
                    <a:pt x="1475154" y="3285"/>
                    <a:pt x="1554650" y="85408"/>
                    <a:pt x="1561753" y="179139"/>
                  </a:cubicBezTo>
                  <a:cubicBezTo>
                    <a:pt x="1554055" y="362464"/>
                    <a:pt x="1567990" y="414889"/>
                    <a:pt x="1561753" y="551737"/>
                  </a:cubicBezTo>
                  <a:cubicBezTo>
                    <a:pt x="1555516" y="688585"/>
                    <a:pt x="1552781" y="739084"/>
                    <a:pt x="1561753" y="895673"/>
                  </a:cubicBezTo>
                  <a:cubicBezTo>
                    <a:pt x="1569707" y="996358"/>
                    <a:pt x="1462025" y="1086258"/>
                    <a:pt x="1382614" y="1074812"/>
                  </a:cubicBezTo>
                  <a:cubicBezTo>
                    <a:pt x="1161337" y="1095220"/>
                    <a:pt x="1018266" y="1093877"/>
                    <a:pt x="804946" y="1074812"/>
                  </a:cubicBezTo>
                  <a:cubicBezTo>
                    <a:pt x="591626" y="1055747"/>
                    <a:pt x="318204" y="1106082"/>
                    <a:pt x="179139" y="1074812"/>
                  </a:cubicBezTo>
                  <a:cubicBezTo>
                    <a:pt x="82068" y="1078036"/>
                    <a:pt x="13118" y="1004139"/>
                    <a:pt x="0" y="895673"/>
                  </a:cubicBezTo>
                  <a:cubicBezTo>
                    <a:pt x="-3943" y="728895"/>
                    <a:pt x="7092" y="687298"/>
                    <a:pt x="0" y="544571"/>
                  </a:cubicBezTo>
                  <a:cubicBezTo>
                    <a:pt x="-7092" y="401844"/>
                    <a:pt x="1108" y="263507"/>
                    <a:pt x="0" y="179139"/>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29" name="TextBox 128">
              <a:extLst>
                <a:ext uri="{FF2B5EF4-FFF2-40B4-BE49-F238E27FC236}">
                  <a16:creationId xmlns:a16="http://schemas.microsoft.com/office/drawing/2014/main" id="{523F82AA-3F94-4976-9BF8-3B49F87722CB}"/>
                </a:ext>
              </a:extLst>
            </p:cNvPr>
            <p:cNvSpPr txBox="1"/>
            <p:nvPr/>
          </p:nvSpPr>
          <p:spPr>
            <a:xfrm>
              <a:off x="-365829" y="-3344172"/>
              <a:ext cx="1501995" cy="944532"/>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__ </a:t>
              </a:r>
              <a:r>
                <a:rPr lang="en-GB" sz="2100" b="1" dirty="0" err="1">
                  <a:solidFill>
                    <a:srgbClr val="002060"/>
                  </a:solidFill>
                  <a:latin typeface="Century Gothic" panose="020B0502020202020204" pitchFamily="34" charset="0"/>
                </a:rPr>
                <a:t>ojos</a:t>
              </a:r>
              <a:r>
                <a:rPr lang="en-GB" sz="32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some eyes</a:t>
              </a:r>
              <a:endParaRPr lang="en-GB" sz="2800" dirty="0">
                <a:solidFill>
                  <a:srgbClr val="002060"/>
                </a:solidFill>
                <a:latin typeface="Century Gothic" panose="020B0502020202020204" pitchFamily="34" charset="0"/>
              </a:endParaRPr>
            </a:p>
          </p:txBody>
        </p:sp>
      </p:grpSp>
      <p:sp>
        <p:nvSpPr>
          <p:cNvPr id="5" name="Google Shape;167;p2">
            <a:extLst>
              <a:ext uri="{FF2B5EF4-FFF2-40B4-BE49-F238E27FC236}">
                <a16:creationId xmlns:a16="http://schemas.microsoft.com/office/drawing/2014/main" id="{0BC221FF-3E80-2D18-3E3F-2372508FDFA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 name="Group 7">
            <a:extLst>
              <a:ext uri="{FF2B5EF4-FFF2-40B4-BE49-F238E27FC236}">
                <a16:creationId xmlns:a16="http://schemas.microsoft.com/office/drawing/2014/main" id="{86236CF3-500A-9A27-9FC0-C805508C7547}"/>
              </a:ext>
            </a:extLst>
          </p:cNvPr>
          <p:cNvGrpSpPr/>
          <p:nvPr/>
        </p:nvGrpSpPr>
        <p:grpSpPr>
          <a:xfrm>
            <a:off x="4753535" y="4907866"/>
            <a:ext cx="2129167" cy="970596"/>
            <a:chOff x="7190901" y="5669650"/>
            <a:chExt cx="2129167" cy="970596"/>
          </a:xfrm>
        </p:grpSpPr>
        <p:sp>
          <p:nvSpPr>
            <p:cNvPr id="9" name="Rectangle: Rounded Corners 8">
              <a:extLst>
                <a:ext uri="{FF2B5EF4-FFF2-40B4-BE49-F238E27FC236}">
                  <a16:creationId xmlns:a16="http://schemas.microsoft.com/office/drawing/2014/main" id="{8CA6299E-EB82-5287-4E4B-8CE43394F6F9}"/>
                </a:ext>
              </a:extLst>
            </p:cNvPr>
            <p:cNvSpPr/>
            <p:nvPr/>
          </p:nvSpPr>
          <p:spPr>
            <a:xfrm>
              <a:off x="7190901" y="5669650"/>
              <a:ext cx="2129167" cy="970596"/>
            </a:xfrm>
            <a:custGeom>
              <a:avLst/>
              <a:gdLst>
                <a:gd name="connsiteX0" fmla="*/ 0 w 2129167"/>
                <a:gd name="connsiteY0" fmla="*/ 161769 h 970596"/>
                <a:gd name="connsiteX1" fmla="*/ 161769 w 2129167"/>
                <a:gd name="connsiteY1" fmla="*/ 0 h 970596"/>
                <a:gd name="connsiteX2" fmla="*/ 799758 w 2129167"/>
                <a:gd name="connsiteY2" fmla="*/ 0 h 970596"/>
                <a:gd name="connsiteX3" fmla="*/ 1365522 w 2129167"/>
                <a:gd name="connsiteY3" fmla="*/ 0 h 970596"/>
                <a:gd name="connsiteX4" fmla="*/ 1967398 w 2129167"/>
                <a:gd name="connsiteY4" fmla="*/ 0 h 970596"/>
                <a:gd name="connsiteX5" fmla="*/ 2129167 w 2129167"/>
                <a:gd name="connsiteY5" fmla="*/ 161769 h 970596"/>
                <a:gd name="connsiteX6" fmla="*/ 2129167 w 2129167"/>
                <a:gd name="connsiteY6" fmla="*/ 808827 h 970596"/>
                <a:gd name="connsiteX7" fmla="*/ 1967398 w 2129167"/>
                <a:gd name="connsiteY7" fmla="*/ 970596 h 970596"/>
                <a:gd name="connsiteX8" fmla="*/ 1419691 w 2129167"/>
                <a:gd name="connsiteY8" fmla="*/ 970596 h 970596"/>
                <a:gd name="connsiteX9" fmla="*/ 853927 w 2129167"/>
                <a:gd name="connsiteY9" fmla="*/ 970596 h 970596"/>
                <a:gd name="connsiteX10" fmla="*/ 161769 w 2129167"/>
                <a:gd name="connsiteY10" fmla="*/ 970596 h 970596"/>
                <a:gd name="connsiteX11" fmla="*/ 0 w 2129167"/>
                <a:gd name="connsiteY11" fmla="*/ 808827 h 970596"/>
                <a:gd name="connsiteX12" fmla="*/ 0 w 2129167"/>
                <a:gd name="connsiteY12" fmla="*/ 161769 h 97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167" h="970596" fill="none" extrusionOk="0">
                  <a:moveTo>
                    <a:pt x="0" y="161769"/>
                  </a:moveTo>
                  <a:cubicBezTo>
                    <a:pt x="9716" y="70169"/>
                    <a:pt x="77716" y="-10597"/>
                    <a:pt x="161769" y="0"/>
                  </a:cubicBezTo>
                  <a:cubicBezTo>
                    <a:pt x="372774" y="22032"/>
                    <a:pt x="670854" y="-13811"/>
                    <a:pt x="799758" y="0"/>
                  </a:cubicBezTo>
                  <a:cubicBezTo>
                    <a:pt x="928662" y="13811"/>
                    <a:pt x="1174889" y="27118"/>
                    <a:pt x="1365522" y="0"/>
                  </a:cubicBezTo>
                  <a:cubicBezTo>
                    <a:pt x="1556155" y="-27118"/>
                    <a:pt x="1713385" y="16747"/>
                    <a:pt x="1967398" y="0"/>
                  </a:cubicBezTo>
                  <a:cubicBezTo>
                    <a:pt x="2052369" y="3640"/>
                    <a:pt x="2122987" y="64988"/>
                    <a:pt x="2129167" y="161769"/>
                  </a:cubicBezTo>
                  <a:cubicBezTo>
                    <a:pt x="2161294" y="443588"/>
                    <a:pt x="2116223" y="505778"/>
                    <a:pt x="2129167" y="808827"/>
                  </a:cubicBezTo>
                  <a:cubicBezTo>
                    <a:pt x="2129489" y="911506"/>
                    <a:pt x="2053547" y="965687"/>
                    <a:pt x="1967398" y="970596"/>
                  </a:cubicBezTo>
                  <a:cubicBezTo>
                    <a:pt x="1856884" y="958918"/>
                    <a:pt x="1632122" y="963619"/>
                    <a:pt x="1419691" y="970596"/>
                  </a:cubicBezTo>
                  <a:cubicBezTo>
                    <a:pt x="1207260" y="977573"/>
                    <a:pt x="1039372" y="976506"/>
                    <a:pt x="853927" y="970596"/>
                  </a:cubicBezTo>
                  <a:cubicBezTo>
                    <a:pt x="668482" y="964686"/>
                    <a:pt x="506408" y="988011"/>
                    <a:pt x="161769" y="970596"/>
                  </a:cubicBezTo>
                  <a:cubicBezTo>
                    <a:pt x="70065" y="965654"/>
                    <a:pt x="-21203" y="896005"/>
                    <a:pt x="0" y="808827"/>
                  </a:cubicBezTo>
                  <a:cubicBezTo>
                    <a:pt x="-20560" y="537069"/>
                    <a:pt x="-14693" y="348121"/>
                    <a:pt x="0" y="161769"/>
                  </a:cubicBezTo>
                  <a:close/>
                </a:path>
                <a:path w="2129167" h="970596" stroke="0" extrusionOk="0">
                  <a:moveTo>
                    <a:pt x="0" y="161769"/>
                  </a:moveTo>
                  <a:cubicBezTo>
                    <a:pt x="4080" y="68855"/>
                    <a:pt x="61309" y="-2810"/>
                    <a:pt x="161769" y="0"/>
                  </a:cubicBezTo>
                  <a:cubicBezTo>
                    <a:pt x="307654" y="-21117"/>
                    <a:pt x="578937" y="26196"/>
                    <a:pt x="709476" y="0"/>
                  </a:cubicBezTo>
                  <a:cubicBezTo>
                    <a:pt x="840015" y="-26196"/>
                    <a:pt x="1069235" y="12761"/>
                    <a:pt x="1257184" y="0"/>
                  </a:cubicBezTo>
                  <a:cubicBezTo>
                    <a:pt x="1445133" y="-12761"/>
                    <a:pt x="1815149" y="14989"/>
                    <a:pt x="1967398" y="0"/>
                  </a:cubicBezTo>
                  <a:cubicBezTo>
                    <a:pt x="2057867" y="7095"/>
                    <a:pt x="2128352" y="67695"/>
                    <a:pt x="2129167" y="161769"/>
                  </a:cubicBezTo>
                  <a:cubicBezTo>
                    <a:pt x="2149346" y="469209"/>
                    <a:pt x="2104608" y="561859"/>
                    <a:pt x="2129167" y="808827"/>
                  </a:cubicBezTo>
                  <a:cubicBezTo>
                    <a:pt x="2150066" y="902765"/>
                    <a:pt x="2047017" y="976297"/>
                    <a:pt x="1967398" y="970596"/>
                  </a:cubicBezTo>
                  <a:cubicBezTo>
                    <a:pt x="1711307" y="947703"/>
                    <a:pt x="1637685" y="984966"/>
                    <a:pt x="1401634" y="970596"/>
                  </a:cubicBezTo>
                  <a:cubicBezTo>
                    <a:pt x="1165583" y="956226"/>
                    <a:pt x="1066406" y="951436"/>
                    <a:pt x="835870" y="970596"/>
                  </a:cubicBezTo>
                  <a:cubicBezTo>
                    <a:pt x="605334" y="989756"/>
                    <a:pt x="315406" y="956038"/>
                    <a:pt x="161769" y="970596"/>
                  </a:cubicBezTo>
                  <a:cubicBezTo>
                    <a:pt x="77598" y="968053"/>
                    <a:pt x="5190" y="878583"/>
                    <a:pt x="0" y="808827"/>
                  </a:cubicBezTo>
                  <a:cubicBezTo>
                    <a:pt x="9064" y="553104"/>
                    <a:pt x="8460" y="333718"/>
                    <a:pt x="0" y="161769"/>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0" name="TextBox 9">
              <a:extLst>
                <a:ext uri="{FF2B5EF4-FFF2-40B4-BE49-F238E27FC236}">
                  <a16:creationId xmlns:a16="http://schemas.microsoft.com/office/drawing/2014/main" id="{8BEE5BCB-4A70-C9CB-3D71-B78CDDD0FE12}"/>
                </a:ext>
              </a:extLst>
            </p:cNvPr>
            <p:cNvSpPr txBox="1"/>
            <p:nvPr/>
          </p:nvSpPr>
          <p:spPr>
            <a:xfrm>
              <a:off x="7219813" y="5674351"/>
              <a:ext cx="2047698" cy="769441"/>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___  </a:t>
              </a:r>
              <a:r>
                <a:rPr lang="en-GB" sz="2400" b="1" dirty="0" err="1">
                  <a:solidFill>
                    <a:srgbClr val="002060"/>
                  </a:solidFill>
                  <a:latin typeface="Century Gothic" panose="020B0502020202020204" pitchFamily="34" charset="0"/>
                </a:rPr>
                <a:t>lápices</a:t>
              </a:r>
              <a:endParaRPr lang="en-GB" sz="2800" b="1" dirty="0">
                <a:solidFill>
                  <a:srgbClr val="002060"/>
                </a:solidFill>
                <a:latin typeface="Century Gothic" panose="020B0502020202020204" pitchFamily="34" charset="0"/>
              </a:endParaRPr>
            </a:p>
            <a:p>
              <a:pPr algn="ctr"/>
              <a:r>
                <a:rPr lang="en-GB" sz="2000" dirty="0">
                  <a:solidFill>
                    <a:srgbClr val="002060"/>
                  </a:solidFill>
                  <a:latin typeface="Century Gothic" panose="020B0502020202020204" pitchFamily="34" charset="0"/>
                </a:rPr>
                <a:t>some pencils</a:t>
              </a:r>
              <a:endParaRPr lang="en-GB" dirty="0">
                <a:solidFill>
                  <a:srgbClr val="002060"/>
                </a:solidFill>
                <a:latin typeface="Century Gothic" panose="020B0502020202020204" pitchFamily="34" charset="0"/>
              </a:endParaRPr>
            </a:p>
          </p:txBody>
        </p:sp>
      </p:grpSp>
      <p:grpSp>
        <p:nvGrpSpPr>
          <p:cNvPr id="11" name="Group 10">
            <a:extLst>
              <a:ext uri="{FF2B5EF4-FFF2-40B4-BE49-F238E27FC236}">
                <a16:creationId xmlns:a16="http://schemas.microsoft.com/office/drawing/2014/main" id="{EF30CC27-C172-6C1E-004F-2EF3B8C25355}"/>
              </a:ext>
            </a:extLst>
          </p:cNvPr>
          <p:cNvGrpSpPr/>
          <p:nvPr/>
        </p:nvGrpSpPr>
        <p:grpSpPr>
          <a:xfrm>
            <a:off x="4790491" y="4857101"/>
            <a:ext cx="2129167" cy="970596"/>
            <a:chOff x="7190901" y="5669650"/>
            <a:chExt cx="2129167" cy="970596"/>
          </a:xfrm>
        </p:grpSpPr>
        <p:sp>
          <p:nvSpPr>
            <p:cNvPr id="12" name="Rectangle: Rounded Corners 11">
              <a:extLst>
                <a:ext uri="{FF2B5EF4-FFF2-40B4-BE49-F238E27FC236}">
                  <a16:creationId xmlns:a16="http://schemas.microsoft.com/office/drawing/2014/main" id="{D99F343D-A6E0-E383-5827-7775EF9E9193}"/>
                </a:ext>
              </a:extLst>
            </p:cNvPr>
            <p:cNvSpPr/>
            <p:nvPr/>
          </p:nvSpPr>
          <p:spPr>
            <a:xfrm>
              <a:off x="7190901" y="5669650"/>
              <a:ext cx="2129167" cy="970596"/>
            </a:xfrm>
            <a:custGeom>
              <a:avLst/>
              <a:gdLst>
                <a:gd name="connsiteX0" fmla="*/ 0 w 2129167"/>
                <a:gd name="connsiteY0" fmla="*/ 161769 h 970596"/>
                <a:gd name="connsiteX1" fmla="*/ 161769 w 2129167"/>
                <a:gd name="connsiteY1" fmla="*/ 0 h 970596"/>
                <a:gd name="connsiteX2" fmla="*/ 799758 w 2129167"/>
                <a:gd name="connsiteY2" fmla="*/ 0 h 970596"/>
                <a:gd name="connsiteX3" fmla="*/ 1365522 w 2129167"/>
                <a:gd name="connsiteY3" fmla="*/ 0 h 970596"/>
                <a:gd name="connsiteX4" fmla="*/ 1967398 w 2129167"/>
                <a:gd name="connsiteY4" fmla="*/ 0 h 970596"/>
                <a:gd name="connsiteX5" fmla="*/ 2129167 w 2129167"/>
                <a:gd name="connsiteY5" fmla="*/ 161769 h 970596"/>
                <a:gd name="connsiteX6" fmla="*/ 2129167 w 2129167"/>
                <a:gd name="connsiteY6" fmla="*/ 808827 h 970596"/>
                <a:gd name="connsiteX7" fmla="*/ 1967398 w 2129167"/>
                <a:gd name="connsiteY7" fmla="*/ 970596 h 970596"/>
                <a:gd name="connsiteX8" fmla="*/ 1419691 w 2129167"/>
                <a:gd name="connsiteY8" fmla="*/ 970596 h 970596"/>
                <a:gd name="connsiteX9" fmla="*/ 853927 w 2129167"/>
                <a:gd name="connsiteY9" fmla="*/ 970596 h 970596"/>
                <a:gd name="connsiteX10" fmla="*/ 161769 w 2129167"/>
                <a:gd name="connsiteY10" fmla="*/ 970596 h 970596"/>
                <a:gd name="connsiteX11" fmla="*/ 0 w 2129167"/>
                <a:gd name="connsiteY11" fmla="*/ 808827 h 970596"/>
                <a:gd name="connsiteX12" fmla="*/ 0 w 2129167"/>
                <a:gd name="connsiteY12" fmla="*/ 161769 h 97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167" h="970596" fill="none" extrusionOk="0">
                  <a:moveTo>
                    <a:pt x="0" y="161769"/>
                  </a:moveTo>
                  <a:cubicBezTo>
                    <a:pt x="9716" y="70169"/>
                    <a:pt x="77716" y="-10597"/>
                    <a:pt x="161769" y="0"/>
                  </a:cubicBezTo>
                  <a:cubicBezTo>
                    <a:pt x="372774" y="22032"/>
                    <a:pt x="670854" y="-13811"/>
                    <a:pt x="799758" y="0"/>
                  </a:cubicBezTo>
                  <a:cubicBezTo>
                    <a:pt x="928662" y="13811"/>
                    <a:pt x="1174889" y="27118"/>
                    <a:pt x="1365522" y="0"/>
                  </a:cubicBezTo>
                  <a:cubicBezTo>
                    <a:pt x="1556155" y="-27118"/>
                    <a:pt x="1713385" y="16747"/>
                    <a:pt x="1967398" y="0"/>
                  </a:cubicBezTo>
                  <a:cubicBezTo>
                    <a:pt x="2052369" y="3640"/>
                    <a:pt x="2122987" y="64988"/>
                    <a:pt x="2129167" y="161769"/>
                  </a:cubicBezTo>
                  <a:cubicBezTo>
                    <a:pt x="2161294" y="443588"/>
                    <a:pt x="2116223" y="505778"/>
                    <a:pt x="2129167" y="808827"/>
                  </a:cubicBezTo>
                  <a:cubicBezTo>
                    <a:pt x="2129489" y="911506"/>
                    <a:pt x="2053547" y="965687"/>
                    <a:pt x="1967398" y="970596"/>
                  </a:cubicBezTo>
                  <a:cubicBezTo>
                    <a:pt x="1856884" y="958918"/>
                    <a:pt x="1632122" y="963619"/>
                    <a:pt x="1419691" y="970596"/>
                  </a:cubicBezTo>
                  <a:cubicBezTo>
                    <a:pt x="1207260" y="977573"/>
                    <a:pt x="1039372" y="976506"/>
                    <a:pt x="853927" y="970596"/>
                  </a:cubicBezTo>
                  <a:cubicBezTo>
                    <a:pt x="668482" y="964686"/>
                    <a:pt x="506408" y="988011"/>
                    <a:pt x="161769" y="970596"/>
                  </a:cubicBezTo>
                  <a:cubicBezTo>
                    <a:pt x="70065" y="965654"/>
                    <a:pt x="-21203" y="896005"/>
                    <a:pt x="0" y="808827"/>
                  </a:cubicBezTo>
                  <a:cubicBezTo>
                    <a:pt x="-20560" y="537069"/>
                    <a:pt x="-14693" y="348121"/>
                    <a:pt x="0" y="161769"/>
                  </a:cubicBezTo>
                  <a:close/>
                </a:path>
                <a:path w="2129167" h="970596" stroke="0" extrusionOk="0">
                  <a:moveTo>
                    <a:pt x="0" y="161769"/>
                  </a:moveTo>
                  <a:cubicBezTo>
                    <a:pt x="4080" y="68855"/>
                    <a:pt x="61309" y="-2810"/>
                    <a:pt x="161769" y="0"/>
                  </a:cubicBezTo>
                  <a:cubicBezTo>
                    <a:pt x="307654" y="-21117"/>
                    <a:pt x="578937" y="26196"/>
                    <a:pt x="709476" y="0"/>
                  </a:cubicBezTo>
                  <a:cubicBezTo>
                    <a:pt x="840015" y="-26196"/>
                    <a:pt x="1069235" y="12761"/>
                    <a:pt x="1257184" y="0"/>
                  </a:cubicBezTo>
                  <a:cubicBezTo>
                    <a:pt x="1445133" y="-12761"/>
                    <a:pt x="1815149" y="14989"/>
                    <a:pt x="1967398" y="0"/>
                  </a:cubicBezTo>
                  <a:cubicBezTo>
                    <a:pt x="2057867" y="7095"/>
                    <a:pt x="2128352" y="67695"/>
                    <a:pt x="2129167" y="161769"/>
                  </a:cubicBezTo>
                  <a:cubicBezTo>
                    <a:pt x="2149346" y="469209"/>
                    <a:pt x="2104608" y="561859"/>
                    <a:pt x="2129167" y="808827"/>
                  </a:cubicBezTo>
                  <a:cubicBezTo>
                    <a:pt x="2150066" y="902765"/>
                    <a:pt x="2047017" y="976297"/>
                    <a:pt x="1967398" y="970596"/>
                  </a:cubicBezTo>
                  <a:cubicBezTo>
                    <a:pt x="1711307" y="947703"/>
                    <a:pt x="1637685" y="984966"/>
                    <a:pt x="1401634" y="970596"/>
                  </a:cubicBezTo>
                  <a:cubicBezTo>
                    <a:pt x="1165583" y="956226"/>
                    <a:pt x="1066406" y="951436"/>
                    <a:pt x="835870" y="970596"/>
                  </a:cubicBezTo>
                  <a:cubicBezTo>
                    <a:pt x="605334" y="989756"/>
                    <a:pt x="315406" y="956038"/>
                    <a:pt x="161769" y="970596"/>
                  </a:cubicBezTo>
                  <a:cubicBezTo>
                    <a:pt x="77598" y="968053"/>
                    <a:pt x="5190" y="878583"/>
                    <a:pt x="0" y="808827"/>
                  </a:cubicBezTo>
                  <a:cubicBezTo>
                    <a:pt x="9064" y="553104"/>
                    <a:pt x="8460" y="333718"/>
                    <a:pt x="0" y="161769"/>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00</a:t>
              </a:r>
            </a:p>
          </p:txBody>
        </p:sp>
        <p:sp>
          <p:nvSpPr>
            <p:cNvPr id="13" name="TextBox 12">
              <a:extLst>
                <a:ext uri="{FF2B5EF4-FFF2-40B4-BE49-F238E27FC236}">
                  <a16:creationId xmlns:a16="http://schemas.microsoft.com/office/drawing/2014/main" id="{AAD64E1B-26EB-6ABB-7391-C487F41A1FDC}"/>
                </a:ext>
              </a:extLst>
            </p:cNvPr>
            <p:cNvSpPr txBox="1"/>
            <p:nvPr/>
          </p:nvSpPr>
          <p:spPr>
            <a:xfrm>
              <a:off x="7219813" y="5674351"/>
              <a:ext cx="2047698" cy="769441"/>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___  </a:t>
              </a:r>
              <a:r>
                <a:rPr lang="en-GB" sz="2000" b="1" dirty="0">
                  <a:solidFill>
                    <a:srgbClr val="002060"/>
                  </a:solidFill>
                  <a:latin typeface="Century Gothic" panose="020B0502020202020204" pitchFamily="34" charset="0"/>
                </a:rPr>
                <a:t>cabezas</a:t>
              </a:r>
              <a:endParaRPr lang="en-GB" sz="2800" b="1" dirty="0">
                <a:solidFill>
                  <a:srgbClr val="002060"/>
                </a:solidFill>
                <a:latin typeface="Century Gothic" panose="020B0502020202020204" pitchFamily="34" charset="0"/>
              </a:endParaRPr>
            </a:p>
            <a:p>
              <a:pPr algn="ctr"/>
              <a:r>
                <a:rPr lang="en-GB" sz="2000" dirty="0">
                  <a:solidFill>
                    <a:srgbClr val="002060"/>
                  </a:solidFill>
                  <a:latin typeface="Century Gothic" panose="020B0502020202020204" pitchFamily="34" charset="0"/>
                </a:rPr>
                <a:t>some heads</a:t>
              </a:r>
              <a:endParaRPr lang="en-GB" dirty="0">
                <a:solidFill>
                  <a:srgbClr val="002060"/>
                </a:solidFill>
                <a:latin typeface="Century Gothic" panose="020B0502020202020204" pitchFamily="34" charset="0"/>
              </a:endParaRPr>
            </a:p>
          </p:txBody>
        </p:sp>
      </p:grpSp>
      <p:pic>
        <p:nvPicPr>
          <p:cNvPr id="14" name="Picture 13">
            <a:hlinkClick r:id="" action="ppaction://noaction">
              <a:snd r:embed="rId8" name="s3_2.wav"/>
            </a:hlinkClick>
            <a:extLst>
              <a:ext uri="{FF2B5EF4-FFF2-40B4-BE49-F238E27FC236}">
                <a16:creationId xmlns:a16="http://schemas.microsoft.com/office/drawing/2014/main" id="{57CCD448-8B6E-B693-9FEF-B9B40F23FCBA}"/>
              </a:ext>
            </a:extLst>
          </p:cNvPr>
          <p:cNvPicPr>
            <a:picLocks noChangeAspect="1"/>
          </p:cNvPicPr>
          <p:nvPr/>
        </p:nvPicPr>
        <p:blipFill>
          <a:blip r:embed="rId9"/>
          <a:stretch>
            <a:fillRect/>
          </a:stretch>
        </p:blipFill>
        <p:spPr>
          <a:xfrm>
            <a:off x="-369537" y="-1247958"/>
            <a:ext cx="2188654" cy="1085182"/>
          </a:xfrm>
          <a:prstGeom prst="rect">
            <a:avLst/>
          </a:prstGeom>
        </p:spPr>
      </p:pic>
      <p:pic>
        <p:nvPicPr>
          <p:cNvPr id="21" name="Picture 20">
            <a:hlinkClick r:id="" action="ppaction://noaction">
              <a:snd r:embed="rId10" name="s3_3.wav"/>
            </a:hlinkClick>
            <a:extLst>
              <a:ext uri="{FF2B5EF4-FFF2-40B4-BE49-F238E27FC236}">
                <a16:creationId xmlns:a16="http://schemas.microsoft.com/office/drawing/2014/main" id="{6ADB2C84-9517-7458-335A-8BD11AFBB817}"/>
              </a:ext>
            </a:extLst>
          </p:cNvPr>
          <p:cNvPicPr>
            <a:picLocks noChangeAspect="1"/>
          </p:cNvPicPr>
          <p:nvPr/>
        </p:nvPicPr>
        <p:blipFill>
          <a:blip r:embed="rId11"/>
          <a:stretch>
            <a:fillRect/>
          </a:stretch>
        </p:blipFill>
        <p:spPr>
          <a:xfrm>
            <a:off x="1067924" y="-1230677"/>
            <a:ext cx="2310584" cy="1115665"/>
          </a:xfrm>
          <a:prstGeom prst="rect">
            <a:avLst/>
          </a:prstGeom>
        </p:spPr>
      </p:pic>
      <p:pic>
        <p:nvPicPr>
          <p:cNvPr id="22" name="Picture 21">
            <a:hlinkClick r:id="" action="ppaction://noaction">
              <a:snd r:embed="rId12" name="s3_4.wav"/>
            </a:hlinkClick>
            <a:extLst>
              <a:ext uri="{FF2B5EF4-FFF2-40B4-BE49-F238E27FC236}">
                <a16:creationId xmlns:a16="http://schemas.microsoft.com/office/drawing/2014/main" id="{CF72C31D-5614-D4AD-4198-AE5487407139}"/>
              </a:ext>
            </a:extLst>
          </p:cNvPr>
          <p:cNvPicPr>
            <a:picLocks noChangeAspect="1"/>
          </p:cNvPicPr>
          <p:nvPr/>
        </p:nvPicPr>
        <p:blipFill>
          <a:blip r:embed="rId13"/>
          <a:stretch>
            <a:fillRect/>
          </a:stretch>
        </p:blipFill>
        <p:spPr>
          <a:xfrm>
            <a:off x="2714673" y="-1327540"/>
            <a:ext cx="2347163" cy="1048603"/>
          </a:xfrm>
          <a:prstGeom prst="rect">
            <a:avLst/>
          </a:prstGeom>
        </p:spPr>
      </p:pic>
      <p:pic>
        <p:nvPicPr>
          <p:cNvPr id="23" name="Picture 22">
            <a:hlinkClick r:id="" action="ppaction://noaction">
              <a:snd r:embed="rId14" name="s3_5.wav"/>
            </a:hlinkClick>
            <a:extLst>
              <a:ext uri="{FF2B5EF4-FFF2-40B4-BE49-F238E27FC236}">
                <a16:creationId xmlns:a16="http://schemas.microsoft.com/office/drawing/2014/main" id="{E40A7791-BCE4-D14E-FD77-8AA59285861F}"/>
              </a:ext>
            </a:extLst>
          </p:cNvPr>
          <p:cNvPicPr>
            <a:picLocks noChangeAspect="1"/>
          </p:cNvPicPr>
          <p:nvPr/>
        </p:nvPicPr>
        <p:blipFill>
          <a:blip r:embed="rId15"/>
          <a:stretch>
            <a:fillRect/>
          </a:stretch>
        </p:blipFill>
        <p:spPr>
          <a:xfrm>
            <a:off x="5960007" y="-1041008"/>
            <a:ext cx="2383743" cy="1018120"/>
          </a:xfrm>
          <a:prstGeom prst="rect">
            <a:avLst/>
          </a:prstGeom>
        </p:spPr>
      </p:pic>
      <p:pic>
        <p:nvPicPr>
          <p:cNvPr id="24" name="Picture 23">
            <a:hlinkClick r:id="" action="ppaction://noaction">
              <a:snd r:embed="rId16" name="s3_6.wav"/>
            </a:hlinkClick>
            <a:extLst>
              <a:ext uri="{FF2B5EF4-FFF2-40B4-BE49-F238E27FC236}">
                <a16:creationId xmlns:a16="http://schemas.microsoft.com/office/drawing/2014/main" id="{5BD61362-443B-2A76-EC42-EF13C59D6924}"/>
              </a:ext>
            </a:extLst>
          </p:cNvPr>
          <p:cNvPicPr>
            <a:picLocks noChangeAspect="1"/>
          </p:cNvPicPr>
          <p:nvPr/>
        </p:nvPicPr>
        <p:blipFill>
          <a:blip r:embed="rId17"/>
          <a:stretch>
            <a:fillRect/>
          </a:stretch>
        </p:blipFill>
        <p:spPr>
          <a:xfrm>
            <a:off x="6858745" y="-1099499"/>
            <a:ext cx="2145978" cy="1085182"/>
          </a:xfrm>
          <a:prstGeom prst="rect">
            <a:avLst/>
          </a:prstGeom>
        </p:spPr>
      </p:pic>
      <p:pic>
        <p:nvPicPr>
          <p:cNvPr id="25" name="Picture 24">
            <a:hlinkClick r:id="" action="ppaction://noaction">
              <a:snd r:embed="rId18" name="s3_7.wav"/>
            </a:hlinkClick>
            <a:extLst>
              <a:ext uri="{FF2B5EF4-FFF2-40B4-BE49-F238E27FC236}">
                <a16:creationId xmlns:a16="http://schemas.microsoft.com/office/drawing/2014/main" id="{15A46FAF-BB75-1F2A-E310-785C704F0989}"/>
              </a:ext>
            </a:extLst>
          </p:cNvPr>
          <p:cNvPicPr>
            <a:picLocks noChangeAspect="1"/>
          </p:cNvPicPr>
          <p:nvPr/>
        </p:nvPicPr>
        <p:blipFill>
          <a:blip r:embed="rId19"/>
          <a:stretch>
            <a:fillRect/>
          </a:stretch>
        </p:blipFill>
        <p:spPr>
          <a:xfrm>
            <a:off x="7972189" y="-1170825"/>
            <a:ext cx="2200847" cy="1054699"/>
          </a:xfrm>
          <a:prstGeom prst="rect">
            <a:avLst/>
          </a:prstGeom>
        </p:spPr>
      </p:pic>
      <p:pic>
        <p:nvPicPr>
          <p:cNvPr id="27" name="Picture 26">
            <a:hlinkClick r:id="" action="ppaction://noaction">
              <a:snd r:embed="rId20" name="s3_9.wav"/>
            </a:hlinkClick>
            <a:extLst>
              <a:ext uri="{FF2B5EF4-FFF2-40B4-BE49-F238E27FC236}">
                <a16:creationId xmlns:a16="http://schemas.microsoft.com/office/drawing/2014/main" id="{9C5EC9BC-678B-4A4B-8C2D-B4114CBE81E6}"/>
              </a:ext>
            </a:extLst>
          </p:cNvPr>
          <p:cNvPicPr>
            <a:picLocks noChangeAspect="1"/>
          </p:cNvPicPr>
          <p:nvPr/>
        </p:nvPicPr>
        <p:blipFill>
          <a:blip r:embed="rId21"/>
          <a:stretch>
            <a:fillRect/>
          </a:stretch>
        </p:blipFill>
        <p:spPr>
          <a:xfrm>
            <a:off x="6088281" y="-1678710"/>
            <a:ext cx="2176461" cy="1018120"/>
          </a:xfrm>
          <a:prstGeom prst="rect">
            <a:avLst/>
          </a:prstGeom>
        </p:spPr>
      </p:pic>
      <p:pic>
        <p:nvPicPr>
          <p:cNvPr id="28" name="Picture 27">
            <a:hlinkClick r:id="" action="ppaction://noaction">
              <a:snd r:embed="rId22" name="s3_10.wav"/>
            </a:hlinkClick>
            <a:extLst>
              <a:ext uri="{FF2B5EF4-FFF2-40B4-BE49-F238E27FC236}">
                <a16:creationId xmlns:a16="http://schemas.microsoft.com/office/drawing/2014/main" id="{45B46B3D-E29E-2AED-2640-F396EB5960CC}"/>
              </a:ext>
            </a:extLst>
          </p:cNvPr>
          <p:cNvPicPr>
            <a:picLocks noChangeAspect="1"/>
          </p:cNvPicPr>
          <p:nvPr/>
        </p:nvPicPr>
        <p:blipFill>
          <a:blip r:embed="rId23"/>
          <a:stretch>
            <a:fillRect/>
          </a:stretch>
        </p:blipFill>
        <p:spPr>
          <a:xfrm>
            <a:off x="7827483" y="-1784592"/>
            <a:ext cx="2200847" cy="1060796"/>
          </a:xfrm>
          <a:prstGeom prst="rect">
            <a:avLst/>
          </a:prstGeom>
        </p:spPr>
      </p:pic>
      <p:pic>
        <p:nvPicPr>
          <p:cNvPr id="30" name="Picture 29">
            <a:hlinkClick r:id="" action="ppaction://noaction">
              <a:snd r:embed="rId24" name="s3_12.wav"/>
            </a:hlinkClick>
            <a:extLst>
              <a:ext uri="{FF2B5EF4-FFF2-40B4-BE49-F238E27FC236}">
                <a16:creationId xmlns:a16="http://schemas.microsoft.com/office/drawing/2014/main" id="{FEC7DC8D-EE87-4E7E-9621-69BCD45C60A2}"/>
              </a:ext>
            </a:extLst>
          </p:cNvPr>
          <p:cNvPicPr>
            <a:picLocks noChangeAspect="1"/>
          </p:cNvPicPr>
          <p:nvPr/>
        </p:nvPicPr>
        <p:blipFill>
          <a:blip r:embed="rId25"/>
          <a:stretch>
            <a:fillRect/>
          </a:stretch>
        </p:blipFill>
        <p:spPr>
          <a:xfrm>
            <a:off x="6274432" y="-2161003"/>
            <a:ext cx="2194750" cy="1042506"/>
          </a:xfrm>
          <a:prstGeom prst="rect">
            <a:avLst/>
          </a:prstGeom>
        </p:spPr>
      </p:pic>
      <p:pic>
        <p:nvPicPr>
          <p:cNvPr id="4" name="Picture 3">
            <a:hlinkClick r:id="" action="ppaction://noaction">
              <a:snd r:embed="rId26" name="s3_8.wav"/>
            </a:hlinkClick>
            <a:extLst>
              <a:ext uri="{FF2B5EF4-FFF2-40B4-BE49-F238E27FC236}">
                <a16:creationId xmlns:a16="http://schemas.microsoft.com/office/drawing/2014/main" id="{85AA731F-D61F-B6C8-9B39-D01F41AF1234}"/>
              </a:ext>
            </a:extLst>
          </p:cNvPr>
          <p:cNvPicPr>
            <a:picLocks noChangeAspect="1"/>
          </p:cNvPicPr>
          <p:nvPr/>
        </p:nvPicPr>
        <p:blipFill>
          <a:blip r:embed="rId27"/>
          <a:stretch>
            <a:fillRect/>
          </a:stretch>
        </p:blipFill>
        <p:spPr>
          <a:xfrm>
            <a:off x="744837" y="-1792202"/>
            <a:ext cx="2225233" cy="1024217"/>
          </a:xfrm>
          <a:prstGeom prst="rect">
            <a:avLst/>
          </a:prstGeom>
        </p:spPr>
      </p:pic>
      <p:pic>
        <p:nvPicPr>
          <p:cNvPr id="6" name="Graphic 5" descr="Teacher">
            <a:extLst>
              <a:ext uri="{FF2B5EF4-FFF2-40B4-BE49-F238E27FC236}">
                <a16:creationId xmlns:a16="http://schemas.microsoft.com/office/drawing/2014/main" id="{19707171-EDBE-4672-5BC1-B2E9DDE1C78F}"/>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334" y="673609"/>
            <a:ext cx="914400" cy="914400"/>
          </a:xfrm>
          <a:prstGeom prst="rect">
            <a:avLst/>
          </a:prstGeom>
        </p:spPr>
      </p:pic>
      <p:sp>
        <p:nvSpPr>
          <p:cNvPr id="7" name="Speech Bubble: Rectangle with Corners Rounded 6">
            <a:hlinkClick r:id="" action="ppaction://noaction">
              <a:snd r:embed="rId30" name="s3_1.wav"/>
            </a:hlinkClick>
            <a:extLst>
              <a:ext uri="{FF2B5EF4-FFF2-40B4-BE49-F238E27FC236}">
                <a16:creationId xmlns:a16="http://schemas.microsoft.com/office/drawing/2014/main" id="{3C48D016-8A2B-7E1D-7DF5-429D42AA0117}"/>
              </a:ext>
            </a:extLst>
          </p:cNvPr>
          <p:cNvSpPr/>
          <p:nvPr/>
        </p:nvSpPr>
        <p:spPr>
          <a:xfrm>
            <a:off x="1070656" y="811300"/>
            <a:ext cx="5380247" cy="58616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err="1">
                <a:solidFill>
                  <a:schemeClr val="bg1"/>
                </a:solidFill>
                <a:latin typeface="Century Gothic" panose="020B0502020202020204" pitchFamily="34" charset="0"/>
              </a:rPr>
              <a:t>Ordena</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el</a:t>
            </a:r>
            <a:r>
              <a:rPr lang="en-GB" sz="2400" b="1" dirty="0">
                <a:solidFill>
                  <a:schemeClr val="bg1"/>
                </a:solidFill>
                <a:latin typeface="Century Gothic" panose="020B0502020202020204" pitchFamily="34" charset="0"/>
              </a:rPr>
              <a:t> vocabulario de Quique. </a:t>
            </a:r>
          </a:p>
        </p:txBody>
      </p:sp>
      <p:pic>
        <p:nvPicPr>
          <p:cNvPr id="29" name="Picture 28">
            <a:hlinkClick r:id="" action="ppaction://noaction">
              <a:snd r:embed="rId31" name="s3_11.wav"/>
            </a:hlinkClick>
            <a:extLst>
              <a:ext uri="{FF2B5EF4-FFF2-40B4-BE49-F238E27FC236}">
                <a16:creationId xmlns:a16="http://schemas.microsoft.com/office/drawing/2014/main" id="{83AF1442-631D-B04D-18CE-D953AEB1514B}"/>
              </a:ext>
            </a:extLst>
          </p:cNvPr>
          <p:cNvPicPr>
            <a:picLocks noChangeAspect="1"/>
          </p:cNvPicPr>
          <p:nvPr/>
        </p:nvPicPr>
        <p:blipFill>
          <a:blip r:embed="rId32"/>
          <a:stretch>
            <a:fillRect/>
          </a:stretch>
        </p:blipFill>
        <p:spPr>
          <a:xfrm>
            <a:off x="1405810" y="-1749184"/>
            <a:ext cx="2194750" cy="1042506"/>
          </a:xfrm>
          <a:prstGeom prst="rect">
            <a:avLst/>
          </a:prstGeom>
        </p:spPr>
      </p:pic>
    </p:spTree>
    <p:extLst>
      <p:ext uri="{BB962C8B-B14F-4D97-AF65-F5344CB8AC3E}">
        <p14:creationId xmlns:p14="http://schemas.microsoft.com/office/powerpoint/2010/main" val="314109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2.70833E-6 1.85185E-6 L 0.02187 -0.97246 " pathEditMode="relative" rAng="0" ptsTypes="AA">
                                      <p:cBhvr>
                                        <p:cTn id="9" dur="3000" fill="hold"/>
                                        <p:tgtEl>
                                          <p:spTgt spid="127"/>
                                        </p:tgtEl>
                                        <p:attrNameLst>
                                          <p:attrName>ppt_x</p:attrName>
                                          <p:attrName>ppt_y</p:attrName>
                                        </p:attrNameLst>
                                      </p:cBhvr>
                                      <p:rCtr x="1094" y="-48634"/>
                                    </p:animMotion>
                                  </p:childTnLst>
                                </p:cTn>
                              </p:par>
                            </p:childTnLst>
                          </p:cTn>
                        </p:par>
                        <p:par>
                          <p:cTn id="10" fill="hold">
                            <p:stCondLst>
                              <p:cond delay="3000"/>
                            </p:stCondLst>
                            <p:childTnLst>
                              <p:par>
                                <p:cTn id="11" presetID="42" presetClass="path" presetSubtype="0" accel="50000" decel="50000" fill="hold" nodeType="afterEffect">
                                  <p:stCondLst>
                                    <p:cond delay="0"/>
                                  </p:stCondLst>
                                  <p:childTnLst>
                                    <p:animMotion origin="layout" path="M 5E-6 -2.22222E-6 L 0.09545 0.60509 " pathEditMode="relative" rAng="0" ptsTypes="AA">
                                      <p:cBhvr>
                                        <p:cTn id="12" dur="2000" fill="hold"/>
                                        <p:tgtEl>
                                          <p:spTgt spid="14"/>
                                        </p:tgtEl>
                                        <p:attrNameLst>
                                          <p:attrName>ppt_x</p:attrName>
                                          <p:attrName>ppt_y</p:attrName>
                                        </p:attrNameLst>
                                      </p:cBhvr>
                                      <p:rCtr x="4766" y="30255"/>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4"/>
                                        </p:tgtEl>
                                        <p:attrNameLst>
                                          <p:attrName>style.visibility</p:attrName>
                                        </p:attrNameLst>
                                      </p:cBhvr>
                                      <p:to>
                                        <p:strVal val="visible"/>
                                      </p:to>
                                    </p:set>
                                  </p:childTnLst>
                                </p:cTn>
                              </p:par>
                            </p:childTnLst>
                          </p:cTn>
                        </p:par>
                        <p:par>
                          <p:cTn id="17" fill="hold">
                            <p:stCondLst>
                              <p:cond delay="0"/>
                            </p:stCondLst>
                            <p:childTnLst>
                              <p:par>
                                <p:cTn id="18" presetID="42" presetClass="path" presetSubtype="0" accel="50000" decel="50000" fill="hold" nodeType="afterEffect">
                                  <p:stCondLst>
                                    <p:cond delay="0"/>
                                  </p:stCondLst>
                                  <p:childTnLst>
                                    <p:animMotion origin="layout" path="M -3.95833E-6 1.85185E-6 L 0.00039 -0.98472 " pathEditMode="relative" rAng="0" ptsTypes="AA">
                                      <p:cBhvr>
                                        <p:cTn id="19" dur="3000" fill="hold"/>
                                        <p:tgtEl>
                                          <p:spTgt spid="124"/>
                                        </p:tgtEl>
                                        <p:attrNameLst>
                                          <p:attrName>ppt_x</p:attrName>
                                          <p:attrName>ppt_y</p:attrName>
                                        </p:attrNameLst>
                                      </p:cBhvr>
                                      <p:rCtr x="13" y="-49236"/>
                                    </p:animMotion>
                                  </p:childTnLst>
                                </p:cTn>
                              </p:par>
                            </p:childTnLst>
                          </p:cTn>
                        </p:par>
                        <p:par>
                          <p:cTn id="20" fill="hold">
                            <p:stCondLst>
                              <p:cond delay="3000"/>
                            </p:stCondLst>
                            <p:childTnLst>
                              <p:par>
                                <p:cTn id="21" presetID="42" presetClass="path" presetSubtype="0" accel="50000" decel="50000" fill="hold" nodeType="afterEffect">
                                  <p:stCondLst>
                                    <p:cond delay="0"/>
                                  </p:stCondLst>
                                  <p:childTnLst>
                                    <p:animMotion origin="layout" path="M -1.66667E-6 -3.33333E-6 L -0.01575 0.60023 " pathEditMode="relative" rAng="0" ptsTypes="AA">
                                      <p:cBhvr>
                                        <p:cTn id="22" dur="2000" fill="hold"/>
                                        <p:tgtEl>
                                          <p:spTgt spid="21"/>
                                        </p:tgtEl>
                                        <p:attrNameLst>
                                          <p:attrName>ppt_x</p:attrName>
                                          <p:attrName>ppt_y</p:attrName>
                                        </p:attrNameLst>
                                      </p:cBhvr>
                                      <p:rCtr x="-794" y="30000"/>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childTnLst>
                          </p:cTn>
                        </p:par>
                        <p:par>
                          <p:cTn id="27" fill="hold">
                            <p:stCondLst>
                              <p:cond delay="0"/>
                            </p:stCondLst>
                            <p:childTnLst>
                              <p:par>
                                <p:cTn id="28" presetID="42" presetClass="path" presetSubtype="0" accel="50000" decel="50000" fill="hold" nodeType="afterEffect">
                                  <p:stCondLst>
                                    <p:cond delay="0"/>
                                  </p:stCondLst>
                                  <p:childTnLst>
                                    <p:animMotion origin="layout" path="M -1.875E-6 2.59259E-6 L 0.003 -0.99352 " pathEditMode="relative" rAng="0" ptsTypes="AA">
                                      <p:cBhvr>
                                        <p:cTn id="29" dur="3000" fill="hold"/>
                                        <p:tgtEl>
                                          <p:spTgt spid="121"/>
                                        </p:tgtEl>
                                        <p:attrNameLst>
                                          <p:attrName>ppt_x</p:attrName>
                                          <p:attrName>ppt_y</p:attrName>
                                        </p:attrNameLst>
                                      </p:cBhvr>
                                      <p:rCtr x="143" y="-49676"/>
                                    </p:animMotion>
                                  </p:childTnLst>
                                </p:cTn>
                              </p:par>
                            </p:childTnLst>
                          </p:cTn>
                        </p:par>
                        <p:par>
                          <p:cTn id="30" fill="hold">
                            <p:stCondLst>
                              <p:cond delay="3000"/>
                            </p:stCondLst>
                            <p:childTnLst>
                              <p:par>
                                <p:cTn id="31" presetID="42" presetClass="path" presetSubtype="0" accel="50000" decel="50000" fill="hold" nodeType="afterEffect">
                                  <p:stCondLst>
                                    <p:cond delay="0"/>
                                  </p:stCondLst>
                                  <p:childTnLst>
                                    <p:animMotion origin="layout" path="M -2.08333E-7 -3.7037E-7 L -0.16315 0.61944 " pathEditMode="relative" rAng="0" ptsTypes="AA">
                                      <p:cBhvr>
                                        <p:cTn id="32" dur="2000" fill="hold"/>
                                        <p:tgtEl>
                                          <p:spTgt spid="22"/>
                                        </p:tgtEl>
                                        <p:attrNameLst>
                                          <p:attrName>ppt_x</p:attrName>
                                          <p:attrName>ppt_y</p:attrName>
                                        </p:attrNameLst>
                                      </p:cBhvr>
                                      <p:rCtr x="-8164" y="30972"/>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8"/>
                                        </p:tgtEl>
                                        <p:attrNameLst>
                                          <p:attrName>style.visibility</p:attrName>
                                        </p:attrNameLst>
                                      </p:cBhvr>
                                      <p:to>
                                        <p:strVal val="visible"/>
                                      </p:to>
                                    </p:set>
                                  </p:childTnLst>
                                </p:cTn>
                              </p:par>
                            </p:childTnLst>
                          </p:cTn>
                        </p:par>
                        <p:par>
                          <p:cTn id="37" fill="hold">
                            <p:stCondLst>
                              <p:cond delay="0"/>
                            </p:stCondLst>
                            <p:childTnLst>
                              <p:par>
                                <p:cTn id="38" presetID="42" presetClass="path" presetSubtype="0" accel="50000" decel="50000" fill="hold" nodeType="afterEffect">
                                  <p:stCondLst>
                                    <p:cond delay="0"/>
                                  </p:stCondLst>
                                  <p:childTnLst>
                                    <p:animMotion origin="layout" path="M 8.33333E-7 -7.40741E-7 L -0.01862 -1.05602 " pathEditMode="relative" rAng="0" ptsTypes="AA">
                                      <p:cBhvr>
                                        <p:cTn id="39" dur="3000" fill="hold"/>
                                        <p:tgtEl>
                                          <p:spTgt spid="118"/>
                                        </p:tgtEl>
                                        <p:attrNameLst>
                                          <p:attrName>ppt_x</p:attrName>
                                          <p:attrName>ppt_y</p:attrName>
                                        </p:attrNameLst>
                                      </p:cBhvr>
                                      <p:rCtr x="-938" y="-52801"/>
                                    </p:animMotion>
                                  </p:childTnLst>
                                </p:cTn>
                              </p:par>
                            </p:childTnLst>
                          </p:cTn>
                        </p:par>
                        <p:par>
                          <p:cTn id="40" fill="hold">
                            <p:stCondLst>
                              <p:cond delay="3000"/>
                            </p:stCondLst>
                            <p:childTnLst>
                              <p:par>
                                <p:cTn id="41" presetID="42" presetClass="path" presetSubtype="0" accel="50000" decel="50000" fill="hold" nodeType="afterEffect">
                                  <p:stCondLst>
                                    <p:cond delay="0"/>
                                  </p:stCondLst>
                                  <p:childTnLst>
                                    <p:animMotion origin="layout" path="M 1.45833E-6 -3.7037E-6 L 0.15872 0.57755 " pathEditMode="relative" rAng="0" ptsTypes="AA">
                                      <p:cBhvr>
                                        <p:cTn id="42" dur="2000" fill="hold"/>
                                        <p:tgtEl>
                                          <p:spTgt spid="23"/>
                                        </p:tgtEl>
                                        <p:attrNameLst>
                                          <p:attrName>ppt_x</p:attrName>
                                          <p:attrName>ppt_y</p:attrName>
                                        </p:attrNameLst>
                                      </p:cBhvr>
                                      <p:rCtr x="7930" y="28866"/>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5"/>
                                        </p:tgtEl>
                                        <p:attrNameLst>
                                          <p:attrName>style.visibility</p:attrName>
                                        </p:attrNameLst>
                                      </p:cBhvr>
                                      <p:to>
                                        <p:strVal val="visible"/>
                                      </p:to>
                                    </p:set>
                                  </p:childTnLst>
                                </p:cTn>
                              </p:par>
                            </p:childTnLst>
                          </p:cTn>
                        </p:par>
                        <p:par>
                          <p:cTn id="47" fill="hold">
                            <p:stCondLst>
                              <p:cond delay="0"/>
                            </p:stCondLst>
                            <p:childTnLst>
                              <p:par>
                                <p:cTn id="48" presetID="42" presetClass="path" presetSubtype="0" accel="50000" decel="50000" fill="hold" nodeType="afterEffect">
                                  <p:stCondLst>
                                    <p:cond delay="0"/>
                                  </p:stCondLst>
                                  <p:childTnLst>
                                    <p:animMotion origin="layout" path="M -3.54167E-6 4.81481E-6 L -0.02747 -1.07755 " pathEditMode="relative" rAng="0" ptsTypes="AA">
                                      <p:cBhvr>
                                        <p:cTn id="49" dur="3000" fill="hold"/>
                                        <p:tgtEl>
                                          <p:spTgt spid="115"/>
                                        </p:tgtEl>
                                        <p:attrNameLst>
                                          <p:attrName>ppt_x</p:attrName>
                                          <p:attrName>ppt_y</p:attrName>
                                        </p:attrNameLst>
                                      </p:cBhvr>
                                      <p:rCtr x="-1380" y="-53889"/>
                                    </p:animMotion>
                                  </p:childTnLst>
                                </p:cTn>
                              </p:par>
                            </p:childTnLst>
                          </p:cTn>
                        </p:par>
                        <p:par>
                          <p:cTn id="50" fill="hold">
                            <p:stCondLst>
                              <p:cond delay="3000"/>
                            </p:stCondLst>
                            <p:childTnLst>
                              <p:par>
                                <p:cTn id="51" presetID="42" presetClass="path" presetSubtype="0" accel="50000" decel="50000" fill="hold" nodeType="afterEffect">
                                  <p:stCondLst>
                                    <p:cond delay="0"/>
                                  </p:stCondLst>
                                  <p:childTnLst>
                                    <p:animMotion origin="layout" path="M -8.33333E-7 -1.38778E-17 L 0.09479 0.5669 " pathEditMode="relative" rAng="0" ptsTypes="AA">
                                      <p:cBhvr>
                                        <p:cTn id="52" dur="2000" fill="hold"/>
                                        <p:tgtEl>
                                          <p:spTgt spid="24"/>
                                        </p:tgtEl>
                                        <p:attrNameLst>
                                          <p:attrName>ppt_x</p:attrName>
                                          <p:attrName>ppt_y</p:attrName>
                                        </p:attrNameLst>
                                      </p:cBhvr>
                                      <p:rCtr x="4740" y="28333"/>
                                    </p:animMotion>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8"/>
                                        </p:tgtEl>
                                        <p:attrNameLst>
                                          <p:attrName>style.visibility</p:attrName>
                                        </p:attrNameLst>
                                      </p:cBhvr>
                                      <p:to>
                                        <p:strVal val="visible"/>
                                      </p:to>
                                    </p:set>
                                  </p:childTnLst>
                                </p:cTn>
                              </p:par>
                            </p:childTnLst>
                          </p:cTn>
                        </p:par>
                        <p:par>
                          <p:cTn id="57" fill="hold">
                            <p:stCondLst>
                              <p:cond delay="0"/>
                            </p:stCondLst>
                            <p:childTnLst>
                              <p:par>
                                <p:cTn id="58" presetID="42" presetClass="path" presetSubtype="0" accel="50000" decel="50000" fill="hold" nodeType="afterEffect">
                                  <p:stCondLst>
                                    <p:cond delay="0"/>
                                  </p:stCondLst>
                                  <p:childTnLst>
                                    <p:animMotion origin="layout" path="M 4.58333E-6 4.81481E-6 L -0.00365 -1.06713 " pathEditMode="relative" rAng="0" ptsTypes="AA">
                                      <p:cBhvr>
                                        <p:cTn id="59" dur="3000" fill="hold"/>
                                        <p:tgtEl>
                                          <p:spTgt spid="108"/>
                                        </p:tgtEl>
                                        <p:attrNameLst>
                                          <p:attrName>ppt_x</p:attrName>
                                          <p:attrName>ppt_y</p:attrName>
                                        </p:attrNameLst>
                                      </p:cBhvr>
                                      <p:rCtr x="-182" y="-53356"/>
                                    </p:animMotion>
                                  </p:childTnLst>
                                </p:cTn>
                              </p:par>
                            </p:childTnLst>
                          </p:cTn>
                        </p:par>
                        <p:par>
                          <p:cTn id="60" fill="hold">
                            <p:stCondLst>
                              <p:cond delay="3000"/>
                            </p:stCondLst>
                            <p:childTnLst>
                              <p:par>
                                <p:cTn id="61" presetID="42" presetClass="path" presetSubtype="0" accel="50000" decel="50000" fill="hold" nodeType="afterEffect">
                                  <p:stCondLst>
                                    <p:cond delay="0"/>
                                  </p:stCondLst>
                                  <p:childTnLst>
                                    <p:animMotion origin="layout" path="M -6.25E-7 -2.77556E-17 L 0.00117 0.59375 " pathEditMode="relative" rAng="0" ptsTypes="AA">
                                      <p:cBhvr>
                                        <p:cTn id="62" dur="2000" fill="hold"/>
                                        <p:tgtEl>
                                          <p:spTgt spid="25"/>
                                        </p:tgtEl>
                                        <p:attrNameLst>
                                          <p:attrName>ppt_x</p:attrName>
                                          <p:attrName>ppt_y</p:attrName>
                                        </p:attrNameLst>
                                      </p:cBhvr>
                                      <p:rCtr x="52" y="29676"/>
                                    </p:animMotion>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0"/>
                                        </p:tgtEl>
                                        <p:attrNameLst>
                                          <p:attrName>style.visibility</p:attrName>
                                        </p:attrNameLst>
                                      </p:cBhvr>
                                      <p:to>
                                        <p:strVal val="visible"/>
                                      </p:to>
                                    </p:set>
                                  </p:childTnLst>
                                </p:cTn>
                              </p:par>
                            </p:childTnLst>
                          </p:cTn>
                        </p:par>
                        <p:par>
                          <p:cTn id="67" fill="hold">
                            <p:stCondLst>
                              <p:cond delay="0"/>
                            </p:stCondLst>
                            <p:childTnLst>
                              <p:par>
                                <p:cTn id="68" presetID="42" presetClass="path" presetSubtype="0" accel="50000" decel="50000" fill="hold" nodeType="afterEffect">
                                  <p:stCondLst>
                                    <p:cond delay="0"/>
                                  </p:stCondLst>
                                  <p:childTnLst>
                                    <p:animMotion origin="layout" path="M 4.375E-6 0 L -0.02579 -1.14468 " pathEditMode="relative" rAng="0" ptsTypes="AA">
                                      <p:cBhvr>
                                        <p:cTn id="69" dur="3000" fill="hold"/>
                                        <p:tgtEl>
                                          <p:spTgt spid="100"/>
                                        </p:tgtEl>
                                        <p:attrNameLst>
                                          <p:attrName>ppt_x</p:attrName>
                                          <p:attrName>ppt_y</p:attrName>
                                        </p:attrNameLst>
                                      </p:cBhvr>
                                      <p:rCtr x="-1289" y="-57245"/>
                                    </p:animMotion>
                                  </p:childTnLst>
                                </p:cTn>
                              </p:par>
                              <p:par>
                                <p:cTn id="70" presetID="42" presetClass="path" presetSubtype="0" accel="50000" decel="50000" fill="hold" nodeType="withEffect">
                                  <p:stCondLst>
                                    <p:cond delay="0"/>
                                  </p:stCondLst>
                                  <p:childTnLst>
                                    <p:animMotion origin="layout" path="M -3.75E-6 4.07407E-6 L 0.03256 0.68888 " pathEditMode="relative" rAng="0" ptsTypes="AA">
                                      <p:cBhvr>
                                        <p:cTn id="71" dur="2000" fill="hold"/>
                                        <p:tgtEl>
                                          <p:spTgt spid="4"/>
                                        </p:tgtEl>
                                        <p:attrNameLst>
                                          <p:attrName>ppt_x</p:attrName>
                                          <p:attrName>ppt_y</p:attrName>
                                        </p:attrNameLst>
                                      </p:cBhvr>
                                      <p:rCtr x="1628" y="34444"/>
                                    </p:animMotion>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04"/>
                                        </p:tgtEl>
                                        <p:attrNameLst>
                                          <p:attrName>style.visibility</p:attrName>
                                        </p:attrNameLst>
                                      </p:cBhvr>
                                      <p:to>
                                        <p:strVal val="visible"/>
                                      </p:to>
                                    </p:set>
                                  </p:childTnLst>
                                </p:cTn>
                              </p:par>
                            </p:childTnLst>
                          </p:cTn>
                        </p:par>
                        <p:par>
                          <p:cTn id="76" fill="hold">
                            <p:stCondLst>
                              <p:cond delay="0"/>
                            </p:stCondLst>
                            <p:childTnLst>
                              <p:par>
                                <p:cTn id="77" presetID="42" presetClass="path" presetSubtype="0" accel="50000" decel="50000" fill="hold" nodeType="afterEffect">
                                  <p:stCondLst>
                                    <p:cond delay="0"/>
                                  </p:stCondLst>
                                  <p:childTnLst>
                                    <p:animMotion origin="layout" path="M -1.875E-6 -4.81481E-6 L -0.0556 -1.14884 " pathEditMode="relative" rAng="0" ptsTypes="AA">
                                      <p:cBhvr>
                                        <p:cTn id="78" dur="3000" fill="hold"/>
                                        <p:tgtEl>
                                          <p:spTgt spid="104"/>
                                        </p:tgtEl>
                                        <p:attrNameLst>
                                          <p:attrName>ppt_x</p:attrName>
                                          <p:attrName>ppt_y</p:attrName>
                                        </p:attrNameLst>
                                      </p:cBhvr>
                                      <p:rCtr x="-2786" y="-57454"/>
                                    </p:animMotion>
                                  </p:childTnLst>
                                </p:cTn>
                              </p:par>
                            </p:childTnLst>
                          </p:cTn>
                        </p:par>
                        <p:par>
                          <p:cTn id="79" fill="hold">
                            <p:stCondLst>
                              <p:cond delay="3000"/>
                            </p:stCondLst>
                            <p:childTnLst>
                              <p:par>
                                <p:cTn id="80" presetID="42" presetClass="path" presetSubtype="0" accel="50000" decel="50000" fill="hold" nodeType="afterEffect">
                                  <p:stCondLst>
                                    <p:cond delay="0"/>
                                  </p:stCondLst>
                                  <p:childTnLst>
                                    <p:animMotion origin="layout" path="M -1.66667E-6 3.7037E-7 L 0.16172 0.6669 " pathEditMode="relative" rAng="0" ptsTypes="AA">
                                      <p:cBhvr>
                                        <p:cTn id="81" dur="2000" fill="hold"/>
                                        <p:tgtEl>
                                          <p:spTgt spid="27"/>
                                        </p:tgtEl>
                                        <p:attrNameLst>
                                          <p:attrName>ppt_x</p:attrName>
                                          <p:attrName>ppt_y</p:attrName>
                                        </p:attrNameLst>
                                      </p:cBhvr>
                                      <p:rCtr x="8086" y="33333"/>
                                    </p:animMotion>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70"/>
                                        </p:tgtEl>
                                        <p:attrNameLst>
                                          <p:attrName>style.visibility</p:attrName>
                                        </p:attrNameLst>
                                      </p:cBhvr>
                                      <p:to>
                                        <p:strVal val="visible"/>
                                      </p:to>
                                    </p:set>
                                  </p:childTnLst>
                                </p:cTn>
                              </p:par>
                            </p:childTnLst>
                          </p:cTn>
                        </p:par>
                        <p:par>
                          <p:cTn id="86" fill="hold">
                            <p:stCondLst>
                              <p:cond delay="0"/>
                            </p:stCondLst>
                            <p:childTnLst>
                              <p:par>
                                <p:cTn id="87" presetID="42" presetClass="path" presetSubtype="0" accel="50000" decel="50000" fill="hold" nodeType="afterEffect">
                                  <p:stCondLst>
                                    <p:cond delay="0"/>
                                  </p:stCondLst>
                                  <p:childTnLst>
                                    <p:animMotion origin="layout" path="M 0.00364 -0.09977 L -0.01042 -1.13079 " pathEditMode="relative" rAng="0" ptsTypes="AA">
                                      <p:cBhvr>
                                        <p:cTn id="88" dur="3000" fill="hold"/>
                                        <p:tgtEl>
                                          <p:spTgt spid="70"/>
                                        </p:tgtEl>
                                        <p:attrNameLst>
                                          <p:attrName>ppt_x</p:attrName>
                                          <p:attrName>ppt_y</p:attrName>
                                        </p:attrNameLst>
                                      </p:cBhvr>
                                      <p:rCtr x="-703" y="-51551"/>
                                    </p:animMotion>
                                  </p:childTnLst>
                                </p:cTn>
                              </p:par>
                            </p:childTnLst>
                          </p:cTn>
                        </p:par>
                        <p:par>
                          <p:cTn id="89" fill="hold">
                            <p:stCondLst>
                              <p:cond delay="3000"/>
                            </p:stCondLst>
                            <p:childTnLst>
                              <p:par>
                                <p:cTn id="90" presetID="42" presetClass="path" presetSubtype="0" accel="50000" decel="50000" fill="hold" nodeType="afterEffect">
                                  <p:stCondLst>
                                    <p:cond delay="0"/>
                                  </p:stCondLst>
                                  <p:childTnLst>
                                    <p:animMotion origin="layout" path="M -1.66667E-6 3.7037E-7 L 0.01797 0.68287 " pathEditMode="relative" rAng="0" ptsTypes="AA">
                                      <p:cBhvr>
                                        <p:cTn id="91" dur="2000" fill="hold"/>
                                        <p:tgtEl>
                                          <p:spTgt spid="28"/>
                                        </p:tgtEl>
                                        <p:attrNameLst>
                                          <p:attrName>ppt_x</p:attrName>
                                          <p:attrName>ppt_y</p:attrName>
                                        </p:attrNameLst>
                                      </p:cBhvr>
                                      <p:rCtr x="898" y="34144"/>
                                    </p:animMotion>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8"/>
                                        </p:tgtEl>
                                        <p:attrNameLst>
                                          <p:attrName>style.visibility</p:attrName>
                                        </p:attrNameLst>
                                      </p:cBhvr>
                                      <p:to>
                                        <p:strVal val="visible"/>
                                      </p:to>
                                    </p:set>
                                  </p:childTnLst>
                                </p:cTn>
                              </p:par>
                            </p:childTnLst>
                          </p:cTn>
                        </p:par>
                        <p:par>
                          <p:cTn id="96" fill="hold">
                            <p:stCondLst>
                              <p:cond delay="0"/>
                            </p:stCondLst>
                            <p:childTnLst>
                              <p:par>
                                <p:cTn id="97" presetID="42" presetClass="path" presetSubtype="0" accel="50000" decel="50000" fill="hold" nodeType="afterEffect">
                                  <p:stCondLst>
                                    <p:cond delay="0"/>
                                  </p:stCondLst>
                                  <p:childTnLst>
                                    <p:animMotion origin="layout" path="M 0.00365 -0.09977 L -0.01041 -1.13078 " pathEditMode="relative" rAng="0" ptsTypes="AA">
                                      <p:cBhvr>
                                        <p:cTn id="98" dur="3000" fill="hold"/>
                                        <p:tgtEl>
                                          <p:spTgt spid="8"/>
                                        </p:tgtEl>
                                        <p:attrNameLst>
                                          <p:attrName>ppt_x</p:attrName>
                                          <p:attrName>ppt_y</p:attrName>
                                        </p:attrNameLst>
                                      </p:cBhvr>
                                      <p:rCtr x="-703" y="-51551"/>
                                    </p:animMotion>
                                  </p:childTnLst>
                                </p:cTn>
                              </p:par>
                            </p:childTnLst>
                          </p:cTn>
                        </p:par>
                        <p:par>
                          <p:cTn id="99" fill="hold">
                            <p:stCondLst>
                              <p:cond delay="3000"/>
                            </p:stCondLst>
                            <p:childTnLst>
                              <p:par>
                                <p:cTn id="100" presetID="42" presetClass="path" presetSubtype="0" accel="50000" decel="50000" fill="hold" nodeType="afterEffect">
                                  <p:stCondLst>
                                    <p:cond delay="0"/>
                                  </p:stCondLst>
                                  <p:childTnLst>
                                    <p:animMotion origin="layout" path="M 1.45833E-6 -4.81481E-6 L -0.04427 0.67894 " pathEditMode="relative" rAng="0" ptsTypes="AA">
                                      <p:cBhvr>
                                        <p:cTn id="101" dur="2000" fill="hold"/>
                                        <p:tgtEl>
                                          <p:spTgt spid="29"/>
                                        </p:tgtEl>
                                        <p:attrNameLst>
                                          <p:attrName>ppt_x</p:attrName>
                                          <p:attrName>ppt_y</p:attrName>
                                        </p:attrNameLst>
                                      </p:cBhvr>
                                      <p:rCtr x="-2214" y="33935"/>
                                    </p:animMotion>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11"/>
                                        </p:tgtEl>
                                        <p:attrNameLst>
                                          <p:attrName>style.visibility</p:attrName>
                                        </p:attrNameLst>
                                      </p:cBhvr>
                                      <p:to>
                                        <p:strVal val="visible"/>
                                      </p:to>
                                    </p:set>
                                  </p:childTnLst>
                                </p:cTn>
                              </p:par>
                            </p:childTnLst>
                          </p:cTn>
                        </p:par>
                        <p:par>
                          <p:cTn id="106" fill="hold">
                            <p:stCondLst>
                              <p:cond delay="0"/>
                            </p:stCondLst>
                            <p:childTnLst>
                              <p:par>
                                <p:cTn id="107" presetID="42" presetClass="path" presetSubtype="0" accel="50000" decel="50000" fill="hold" nodeType="afterEffect">
                                  <p:stCondLst>
                                    <p:cond delay="0"/>
                                  </p:stCondLst>
                                  <p:childTnLst>
                                    <p:animMotion origin="layout" path="M 0.00364 -0.09977 L -0.01042 -1.13079 " pathEditMode="relative" rAng="0" ptsTypes="AA">
                                      <p:cBhvr>
                                        <p:cTn id="108" dur="3000" fill="hold"/>
                                        <p:tgtEl>
                                          <p:spTgt spid="11"/>
                                        </p:tgtEl>
                                        <p:attrNameLst>
                                          <p:attrName>ppt_x</p:attrName>
                                          <p:attrName>ppt_y</p:attrName>
                                        </p:attrNameLst>
                                      </p:cBhvr>
                                      <p:rCtr x="-703" y="-51551"/>
                                    </p:animMotion>
                                  </p:childTnLst>
                                </p:cTn>
                              </p:par>
                            </p:childTnLst>
                          </p:cTn>
                        </p:par>
                        <p:par>
                          <p:cTn id="109" fill="hold">
                            <p:stCondLst>
                              <p:cond delay="3000"/>
                            </p:stCondLst>
                            <p:childTnLst>
                              <p:par>
                                <p:cTn id="110" presetID="42" presetClass="path" presetSubtype="0" accel="50000" decel="50000" fill="hold" nodeType="afterEffect">
                                  <p:stCondLst>
                                    <p:cond delay="0"/>
                                  </p:stCondLst>
                                  <p:childTnLst>
                                    <p:animMotion origin="layout" path="M 2.70833E-6 3.7037E-7 L 0.15 0.73912 " pathEditMode="relative" rAng="0" ptsTypes="AA">
                                      <p:cBhvr>
                                        <p:cTn id="111" dur="2000" fill="hold"/>
                                        <p:tgtEl>
                                          <p:spTgt spid="30"/>
                                        </p:tgtEl>
                                        <p:attrNameLst>
                                          <p:attrName>ppt_x</p:attrName>
                                          <p:attrName>ppt_y</p:attrName>
                                        </p:attrNameLst>
                                      </p:cBhvr>
                                      <p:rCtr x="7500" y="36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54" name="Google Shape;258;p34">
            <a:extLst>
              <a:ext uri="{FF2B5EF4-FFF2-40B4-BE49-F238E27FC236}">
                <a16:creationId xmlns:a16="http://schemas.microsoft.com/office/drawing/2014/main" id="{FDD3EF43-CCB2-4AA3-B7A0-E91E00F89CBE}"/>
              </a:ext>
            </a:extLst>
          </p:cNvPr>
          <p:cNvGraphicFramePr/>
          <p:nvPr/>
        </p:nvGraphicFramePr>
        <p:xfrm>
          <a:off x="2210819" y="1702588"/>
          <a:ext cx="7214935" cy="4427430"/>
        </p:xfrm>
        <a:graphic>
          <a:graphicData uri="http://schemas.openxmlformats.org/drawingml/2006/table">
            <a:tbl>
              <a:tblPr firstRow="1" bandRow="1">
                <a:noFill/>
              </a:tblPr>
              <a:tblGrid>
                <a:gridCol w="792976">
                  <a:extLst>
                    <a:ext uri="{9D8B030D-6E8A-4147-A177-3AD203B41FA5}">
                      <a16:colId xmlns:a16="http://schemas.microsoft.com/office/drawing/2014/main" val="20000"/>
                    </a:ext>
                  </a:extLst>
                </a:gridCol>
                <a:gridCol w="6421959">
                  <a:extLst>
                    <a:ext uri="{9D8B030D-6E8A-4147-A177-3AD203B41FA5}">
                      <a16:colId xmlns:a16="http://schemas.microsoft.com/office/drawing/2014/main" val="20001"/>
                    </a:ext>
                  </a:extLst>
                </a:gridCol>
              </a:tblGrid>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baseline="0" dirty="0">
                          <a:solidFill>
                            <a:srgbClr val="002060"/>
                          </a:solidFill>
                          <a:latin typeface="Century Gothic" panose="020B0502020202020204" pitchFamily="34" charset="0"/>
                          <a:cs typeface="Arial" panose="020B0604020202020204" pitchFamily="34" charset="0"/>
                        </a:rPr>
                        <a:t>1, 2, 3, 4, 5, ___ ___ ___ ___</a:t>
                      </a:r>
                      <a:endParaRPr lang="en-GB" sz="2800" dirty="0">
                        <a:solidFill>
                          <a:srgbClr val="002060"/>
                        </a:solidFill>
                        <a:latin typeface="Century Gothic" panose="020B0502020202020204" pitchFamily="34" charset="0"/>
                        <a:cs typeface="Arial" panose="020B0604020202020204" pitchFamily="34" charset="0"/>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baseline="0" dirty="0">
                          <a:solidFill>
                            <a:srgbClr val="002060"/>
                          </a:solidFill>
                          <a:latin typeface="Century Gothic" panose="020B0502020202020204" pitchFamily="34" charset="0"/>
                          <a:cs typeface="Arial" panose="020B0604020202020204" pitchFamily="34" charset="0"/>
                        </a:rPr>
                        <a:t>11, 10, 9, 8, ___ ___ ___ ___</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800" b="0" i="0" u="none" strike="noStrike" baseline="0" dirty="0">
                          <a:solidFill>
                            <a:srgbClr val="002060"/>
                          </a:solidFill>
                          <a:latin typeface="Century Gothic" panose="020B0502020202020204" pitchFamily="34" charset="0"/>
                          <a:cs typeface="Arial" panose="020B0604020202020204" pitchFamily="34" charset="0"/>
                        </a:rPr>
                        <a:t>2, 1, 3, 1, 4, 1 ___ ___</a:t>
                      </a:r>
                      <a:r>
                        <a:rPr lang="en-GB" sz="2800" b="0" i="0" u="none" strike="noStrike" dirty="0">
                          <a:solidFill>
                            <a:srgbClr val="002060"/>
                          </a:solidFill>
                          <a:latin typeface="Century Gothic" panose="020B0502020202020204" pitchFamily="34" charset="0"/>
                          <a:cs typeface="Arial" panose="020B0604020202020204" pitchFamily="34" charset="0"/>
                        </a:rPr>
                        <a:t> ___ ___ ___ </a:t>
                      </a:r>
                      <a:r>
                        <a:rPr lang="en-GB" sz="2800" b="0" i="0" u="none" strike="noStrike" baseline="0" dirty="0">
                          <a:solidFill>
                            <a:srgbClr val="002060"/>
                          </a:solidFill>
                          <a:latin typeface="Century Gothic" panose="020B0502020202020204" pitchFamily="34" charset="0"/>
                          <a:cs typeface="Arial" panose="020B0604020202020204" pitchFamily="34" charset="0"/>
                        </a:rPr>
                        <a:t>___</a:t>
                      </a:r>
                      <a:endParaRPr sz="28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800" b="0" i="0" u="none" strike="noStrike" baseline="0" dirty="0">
                          <a:solidFill>
                            <a:srgbClr val="002060"/>
                          </a:solidFill>
                          <a:latin typeface="Century Gothic" panose="020B0502020202020204" pitchFamily="34" charset="0"/>
                          <a:cs typeface="Arial" panose="020B0604020202020204" pitchFamily="34" charset="0"/>
                        </a:rPr>
                        <a:t>4, ___, 8, ___, 12 </a:t>
                      </a:r>
                      <a:endParaRPr sz="2800" u="none" strike="noStrike" cap="none" dirty="0">
                        <a:solidFill>
                          <a:srgbClr val="002060"/>
                        </a:solidFill>
                        <a:latin typeface="Century Gothic"/>
                        <a:ea typeface="Century Gothic"/>
                        <a:cs typeface="Century Gothic"/>
                        <a:sym typeface="Century Gothic"/>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r>
                        <a:rPr lang="en-GB" sz="2800" u="none" strike="noStrike" cap="none" dirty="0">
                          <a:solidFill>
                            <a:srgbClr val="002060"/>
                          </a:solidFill>
                          <a:latin typeface="Century Gothic"/>
                          <a:ea typeface="Century Gothic"/>
                          <a:cs typeface="Century Gothic"/>
                          <a:sym typeface="Century Gothic"/>
                        </a:rPr>
                        <a:t>12, 11, 10, </a:t>
                      </a:r>
                      <a:r>
                        <a:rPr lang="en-GB" sz="2800" b="0" i="0" u="none" strike="noStrike" baseline="0" dirty="0">
                          <a:solidFill>
                            <a:srgbClr val="002060"/>
                          </a:solidFill>
                          <a:latin typeface="Century Gothic" panose="020B0502020202020204" pitchFamily="34" charset="0"/>
                          <a:cs typeface="Arial" panose="020B0604020202020204" pitchFamily="34" charset="0"/>
                        </a:rPr>
                        <a:t>___ ___ ___ ___</a:t>
                      </a:r>
                      <a:endParaRPr sz="2800" u="none" strike="noStrike" cap="none" dirty="0">
                        <a:solidFill>
                          <a:srgbClr val="002060"/>
                        </a:solidFill>
                        <a:latin typeface="Century Gothic"/>
                        <a:ea typeface="Century Gothic"/>
                        <a:cs typeface="Century Gothic"/>
                        <a:sym typeface="Century Gothic"/>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baseline="0" dirty="0">
                          <a:solidFill>
                            <a:srgbClr val="002060"/>
                          </a:solidFill>
                          <a:latin typeface="Century Gothic" panose="020B0502020202020204" pitchFamily="34" charset="0"/>
                          <a:cs typeface="Arial" panose="020B0604020202020204" pitchFamily="34" charset="0"/>
                        </a:rPr>
                        <a:t>1, 3, 5, ___ ___ ___ </a:t>
                      </a:r>
                      <a:r>
                        <a:rPr lang="en-GB" sz="2800" b="0" i="0" u="none" strike="noStrike" cap="none" baseline="0" dirty="0">
                          <a:solidFill>
                            <a:srgbClr val="002060"/>
                          </a:solidFill>
                          <a:latin typeface="Century Gothic"/>
                          <a:cs typeface="Arial" panose="020B0604020202020204" pitchFamily="34" charset="0"/>
                          <a:sym typeface="Century Gothic"/>
                        </a:rPr>
                        <a:t> </a:t>
                      </a:r>
                      <a:endParaRPr lang="en-GB" sz="2800" b="0" i="0" u="none" strike="noStrike" baseline="0" dirty="0">
                        <a:solidFill>
                          <a:srgbClr val="002060"/>
                        </a:solidFill>
                        <a:latin typeface="Century Gothic" panose="020B0502020202020204" pitchFamily="34" charset="0"/>
                        <a:cs typeface="Arial" panose="020B0604020202020204" pitchFamily="34" charset="0"/>
                      </a:endParaRP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5092716"/>
                  </a:ext>
                </a:extLst>
              </a:tr>
              <a:tr h="632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b="0" i="0" u="none" strike="noStrike" baseline="0" dirty="0">
                          <a:solidFill>
                            <a:srgbClr val="002060"/>
                          </a:solidFill>
                          <a:latin typeface="Century Gothic" panose="020B0502020202020204" pitchFamily="34" charset="0"/>
                          <a:cs typeface="Arial" panose="020B0604020202020204" pitchFamily="34" charset="0"/>
                        </a:rPr>
                        <a:t>11, 9, 7, ___ ___ ___</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2279904"/>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2b </a:t>
            </a:r>
            <a:endParaRPr lang="es-AR" sz="3200" dirty="0"/>
          </a:p>
        </p:txBody>
      </p:sp>
      <p:sp>
        <p:nvSpPr>
          <p:cNvPr id="100" name="TextBox 99">
            <a:hlinkClick r:id="" action="ppaction://noaction">
              <a:snd r:embed="rId3" name="s4_1.wav"/>
            </a:hlinkClick>
            <a:extLst>
              <a:ext uri="{FF2B5EF4-FFF2-40B4-BE49-F238E27FC236}">
                <a16:creationId xmlns:a16="http://schemas.microsoft.com/office/drawing/2014/main" id="{92E5AF79-4E1D-4A98-9F68-78EE225022EE}"/>
              </a:ext>
            </a:extLst>
          </p:cNvPr>
          <p:cNvSpPr txBox="1"/>
          <p:nvPr/>
        </p:nvSpPr>
        <p:spPr>
          <a:xfrm>
            <a:off x="2182483" y="1074217"/>
            <a:ext cx="789891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Continúa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serie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37B9A805-D6EA-4788-9659-4F66C678CDE9}"/>
              </a:ext>
            </a:extLst>
          </p:cNvPr>
          <p:cNvSpPr txBox="1"/>
          <p:nvPr/>
        </p:nvSpPr>
        <p:spPr>
          <a:xfrm>
            <a:off x="7620000" y="6462495"/>
            <a:ext cx="4572000" cy="400110"/>
          </a:xfrm>
          <a:prstGeom prst="rect">
            <a:avLst/>
          </a:prstGeom>
          <a:solidFill>
            <a:srgbClr val="92D050">
              <a:alpha val="50196"/>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continuar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to continue, continuing</a:t>
            </a:r>
          </a:p>
        </p:txBody>
      </p:sp>
      <p:pic>
        <p:nvPicPr>
          <p:cNvPr id="25" name="Google Shape;319;p15" descr="Speech Icon, Voice, Talking, Audio, Speech">
            <a:extLst>
              <a:ext uri="{FF2B5EF4-FFF2-40B4-BE49-F238E27FC236}">
                <a16:creationId xmlns:a16="http://schemas.microsoft.com/office/drawing/2014/main" id="{0C03EE03-4DDE-498E-B579-CA66CB3D7B8A}"/>
              </a:ext>
            </a:extLst>
          </p:cNvPr>
          <p:cNvPicPr preferRelativeResize="0"/>
          <p:nvPr/>
        </p:nvPicPr>
        <p:blipFill rotWithShape="1">
          <a:blip r:embed="rId4">
            <a:alphaModFix/>
          </a:blip>
          <a:srcRect/>
          <a:stretch/>
        </p:blipFill>
        <p:spPr>
          <a:xfrm>
            <a:off x="11264428" y="91998"/>
            <a:ext cx="776168" cy="776168"/>
          </a:xfrm>
          <a:prstGeom prst="rect">
            <a:avLst/>
          </a:prstGeom>
          <a:noFill/>
          <a:ln>
            <a:noFill/>
          </a:ln>
        </p:spPr>
      </p:pic>
      <p:sp>
        <p:nvSpPr>
          <p:cNvPr id="30" name="Title 1">
            <a:extLst>
              <a:ext uri="{FF2B5EF4-FFF2-40B4-BE49-F238E27FC236}">
                <a16:creationId xmlns:a16="http://schemas.microsoft.com/office/drawing/2014/main" id="{3CFFBC37-A577-4D8A-B0DC-7B971CCD5E4B}"/>
              </a:ext>
            </a:extLst>
          </p:cNvPr>
          <p:cNvSpPr txBox="1">
            <a:spLocks/>
          </p:cNvSpPr>
          <p:nvPr/>
        </p:nvSpPr>
        <p:spPr>
          <a:xfrm>
            <a:off x="11122779" y="1053193"/>
            <a:ext cx="1059466" cy="400110"/>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8" name="Action Button: Blank 37">
            <a:hlinkClick r:id="" action="ppaction://noaction" highlightClick="1">
              <a:snd r:embed="rId5" name="s4_2.wav"/>
            </a:hlinkClick>
            <a:extLst>
              <a:ext uri="{FF2B5EF4-FFF2-40B4-BE49-F238E27FC236}">
                <a16:creationId xmlns:a16="http://schemas.microsoft.com/office/drawing/2014/main" id="{36C2CB2A-3F6E-4688-B7B5-DD2CD9FFCF51}"/>
              </a:ext>
            </a:extLst>
          </p:cNvPr>
          <p:cNvSpPr/>
          <p:nvPr/>
        </p:nvSpPr>
        <p:spPr>
          <a:xfrm>
            <a:off x="2343705" y="1829887"/>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p>
        </p:txBody>
      </p:sp>
      <p:sp>
        <p:nvSpPr>
          <p:cNvPr id="39" name="Action Button: Blank 38">
            <a:hlinkClick r:id="" action="ppaction://noaction" highlightClick="1">
              <a:snd r:embed="rId6" name="s4_3.wav"/>
            </a:hlinkClick>
            <a:extLst>
              <a:ext uri="{FF2B5EF4-FFF2-40B4-BE49-F238E27FC236}">
                <a16:creationId xmlns:a16="http://schemas.microsoft.com/office/drawing/2014/main" id="{56678FE4-92F5-4A9A-8F75-79E6D39E2A8D}"/>
              </a:ext>
            </a:extLst>
          </p:cNvPr>
          <p:cNvSpPr/>
          <p:nvPr/>
        </p:nvSpPr>
        <p:spPr>
          <a:xfrm>
            <a:off x="2343704" y="248272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1</a:t>
            </a:r>
          </a:p>
        </p:txBody>
      </p:sp>
      <p:sp>
        <p:nvSpPr>
          <p:cNvPr id="40" name="Action Button: Blank 39">
            <a:hlinkClick r:id="" action="ppaction://noaction" highlightClick="1">
              <a:snd r:embed="rId7" name="s4_4.wav"/>
            </a:hlinkClick>
            <a:extLst>
              <a:ext uri="{FF2B5EF4-FFF2-40B4-BE49-F238E27FC236}">
                <a16:creationId xmlns:a16="http://schemas.microsoft.com/office/drawing/2014/main" id="{1FFEB1E3-0DE7-47E9-9762-F8D32CDED225}"/>
              </a:ext>
            </a:extLst>
          </p:cNvPr>
          <p:cNvSpPr/>
          <p:nvPr/>
        </p:nvSpPr>
        <p:spPr>
          <a:xfrm>
            <a:off x="2343703" y="3094763"/>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a:t>
            </a:r>
          </a:p>
        </p:txBody>
      </p:sp>
      <p:sp>
        <p:nvSpPr>
          <p:cNvPr id="41" name="Action Button: Blank 40">
            <a:hlinkClick r:id="" action="ppaction://noaction" highlightClick="1">
              <a:snd r:embed="rId8" name="s4_5.wav"/>
            </a:hlinkClick>
            <a:extLst>
              <a:ext uri="{FF2B5EF4-FFF2-40B4-BE49-F238E27FC236}">
                <a16:creationId xmlns:a16="http://schemas.microsoft.com/office/drawing/2014/main" id="{9DB5472D-85B7-436B-8B23-E0FC288358F5}"/>
              </a:ext>
            </a:extLst>
          </p:cNvPr>
          <p:cNvSpPr/>
          <p:nvPr/>
        </p:nvSpPr>
        <p:spPr>
          <a:xfrm>
            <a:off x="2343703" y="3708180"/>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3</a:t>
            </a:r>
          </a:p>
        </p:txBody>
      </p:sp>
      <p:sp>
        <p:nvSpPr>
          <p:cNvPr id="42" name="Action Button: Blank 41">
            <a:hlinkClick r:id="" action="ppaction://noaction" highlightClick="1">
              <a:snd r:embed="rId9" name="s4_6.wav"/>
            </a:hlinkClick>
            <a:extLst>
              <a:ext uri="{FF2B5EF4-FFF2-40B4-BE49-F238E27FC236}">
                <a16:creationId xmlns:a16="http://schemas.microsoft.com/office/drawing/2014/main" id="{CBDC7C71-38F4-428F-A4DE-2BEE62ECC287}"/>
              </a:ext>
            </a:extLst>
          </p:cNvPr>
          <p:cNvSpPr/>
          <p:nvPr/>
        </p:nvSpPr>
        <p:spPr>
          <a:xfrm>
            <a:off x="2343703" y="4341556"/>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a:t>
            </a:r>
          </a:p>
        </p:txBody>
      </p:sp>
      <p:sp>
        <p:nvSpPr>
          <p:cNvPr id="43" name="Action Button: Blank 42">
            <a:hlinkClick r:id="" action="ppaction://noaction" highlightClick="1">
              <a:snd r:embed="rId10" name="s4_7.wav"/>
            </a:hlinkClick>
            <a:extLst>
              <a:ext uri="{FF2B5EF4-FFF2-40B4-BE49-F238E27FC236}">
                <a16:creationId xmlns:a16="http://schemas.microsoft.com/office/drawing/2014/main" id="{F68A5B24-84F5-40B3-99FD-A79BEEB7F756}"/>
              </a:ext>
            </a:extLst>
          </p:cNvPr>
          <p:cNvSpPr/>
          <p:nvPr/>
        </p:nvSpPr>
        <p:spPr>
          <a:xfrm>
            <a:off x="2343702" y="4959511"/>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5</a:t>
            </a:r>
          </a:p>
        </p:txBody>
      </p:sp>
      <p:sp>
        <p:nvSpPr>
          <p:cNvPr id="55" name="Action Button: Blank 54">
            <a:hlinkClick r:id="" action="ppaction://noaction" highlightClick="1">
              <a:snd r:embed="rId11" name="s4_8.wav"/>
            </a:hlinkClick>
            <a:extLst>
              <a:ext uri="{FF2B5EF4-FFF2-40B4-BE49-F238E27FC236}">
                <a16:creationId xmlns:a16="http://schemas.microsoft.com/office/drawing/2014/main" id="{42844B64-7390-4F25-84BC-6294467FAE0E}"/>
              </a:ext>
            </a:extLst>
          </p:cNvPr>
          <p:cNvSpPr/>
          <p:nvPr/>
        </p:nvSpPr>
        <p:spPr>
          <a:xfrm>
            <a:off x="2343702" y="5612345"/>
            <a:ext cx="465513" cy="397632"/>
          </a:xfrm>
          <a:prstGeom prst="actionButtonBlank">
            <a:avLst/>
          </a:prstGeom>
          <a:solidFill>
            <a:schemeClr val="bg1"/>
          </a:solidFill>
          <a:ln w="19050">
            <a:solidFill>
              <a:srgbClr val="0099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6</a:t>
            </a:r>
          </a:p>
        </p:txBody>
      </p:sp>
      <p:sp>
        <p:nvSpPr>
          <p:cNvPr id="57" name="TextBox 56">
            <a:extLst>
              <a:ext uri="{FF2B5EF4-FFF2-40B4-BE49-F238E27FC236}">
                <a16:creationId xmlns:a16="http://schemas.microsoft.com/office/drawing/2014/main" id="{B2625E9C-CB02-47A3-A20A-DE66869D0982}"/>
              </a:ext>
            </a:extLst>
          </p:cNvPr>
          <p:cNvSpPr txBox="1"/>
          <p:nvPr/>
        </p:nvSpPr>
        <p:spPr>
          <a:xfrm>
            <a:off x="5069933" y="1792493"/>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6</a:t>
            </a:r>
          </a:p>
        </p:txBody>
      </p:sp>
      <p:sp>
        <p:nvSpPr>
          <p:cNvPr id="58" name="TextBox 57">
            <a:extLst>
              <a:ext uri="{FF2B5EF4-FFF2-40B4-BE49-F238E27FC236}">
                <a16:creationId xmlns:a16="http://schemas.microsoft.com/office/drawing/2014/main" id="{A10F98EA-D14D-4266-B595-88B470D9E148}"/>
              </a:ext>
            </a:extLst>
          </p:cNvPr>
          <p:cNvSpPr txBox="1"/>
          <p:nvPr/>
        </p:nvSpPr>
        <p:spPr>
          <a:xfrm>
            <a:off x="5685984" y="1792493"/>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7</a:t>
            </a:r>
          </a:p>
        </p:txBody>
      </p:sp>
      <p:sp>
        <p:nvSpPr>
          <p:cNvPr id="59" name="TextBox 58">
            <a:extLst>
              <a:ext uri="{FF2B5EF4-FFF2-40B4-BE49-F238E27FC236}">
                <a16:creationId xmlns:a16="http://schemas.microsoft.com/office/drawing/2014/main" id="{D8F0CB20-7079-45A9-8C61-A5FB075FAB9E}"/>
              </a:ext>
            </a:extLst>
          </p:cNvPr>
          <p:cNvSpPr txBox="1"/>
          <p:nvPr/>
        </p:nvSpPr>
        <p:spPr>
          <a:xfrm>
            <a:off x="6408814" y="1783203"/>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8</a:t>
            </a:r>
          </a:p>
        </p:txBody>
      </p:sp>
      <p:sp>
        <p:nvSpPr>
          <p:cNvPr id="60" name="TextBox 59">
            <a:extLst>
              <a:ext uri="{FF2B5EF4-FFF2-40B4-BE49-F238E27FC236}">
                <a16:creationId xmlns:a16="http://schemas.microsoft.com/office/drawing/2014/main" id="{153C2321-B3C3-4029-ABB8-D2B7C0224089}"/>
              </a:ext>
            </a:extLst>
          </p:cNvPr>
          <p:cNvSpPr txBox="1"/>
          <p:nvPr/>
        </p:nvSpPr>
        <p:spPr>
          <a:xfrm>
            <a:off x="7024865" y="1783203"/>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9</a:t>
            </a:r>
          </a:p>
        </p:txBody>
      </p:sp>
      <p:sp>
        <p:nvSpPr>
          <p:cNvPr id="61" name="TextBox 60">
            <a:extLst>
              <a:ext uri="{FF2B5EF4-FFF2-40B4-BE49-F238E27FC236}">
                <a16:creationId xmlns:a16="http://schemas.microsoft.com/office/drawing/2014/main" id="{EEA425C1-00D2-4063-8C52-0AF0BE5DEFB1}"/>
              </a:ext>
            </a:extLst>
          </p:cNvPr>
          <p:cNvSpPr txBox="1"/>
          <p:nvPr/>
        </p:nvSpPr>
        <p:spPr>
          <a:xfrm>
            <a:off x="4917041" y="240561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7</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62" name="TextBox 61">
            <a:extLst>
              <a:ext uri="{FF2B5EF4-FFF2-40B4-BE49-F238E27FC236}">
                <a16:creationId xmlns:a16="http://schemas.microsoft.com/office/drawing/2014/main" id="{580224AB-F0C0-487F-884F-538100525C65}"/>
              </a:ext>
            </a:extLst>
          </p:cNvPr>
          <p:cNvSpPr txBox="1"/>
          <p:nvPr/>
        </p:nvSpPr>
        <p:spPr>
          <a:xfrm>
            <a:off x="5533092" y="240561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6</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63" name="TextBox 62">
            <a:extLst>
              <a:ext uri="{FF2B5EF4-FFF2-40B4-BE49-F238E27FC236}">
                <a16:creationId xmlns:a16="http://schemas.microsoft.com/office/drawing/2014/main" id="{85D3EC26-835A-4E8D-984E-12FB6D55EB30}"/>
              </a:ext>
            </a:extLst>
          </p:cNvPr>
          <p:cNvSpPr txBox="1"/>
          <p:nvPr/>
        </p:nvSpPr>
        <p:spPr>
          <a:xfrm>
            <a:off x="6255922" y="239632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5</a:t>
            </a:r>
          </a:p>
        </p:txBody>
      </p:sp>
      <p:sp>
        <p:nvSpPr>
          <p:cNvPr id="64" name="TextBox 63">
            <a:extLst>
              <a:ext uri="{FF2B5EF4-FFF2-40B4-BE49-F238E27FC236}">
                <a16:creationId xmlns:a16="http://schemas.microsoft.com/office/drawing/2014/main" id="{965C71F6-8376-441B-83A2-3699627327ED}"/>
              </a:ext>
            </a:extLst>
          </p:cNvPr>
          <p:cNvSpPr txBox="1"/>
          <p:nvPr/>
        </p:nvSpPr>
        <p:spPr>
          <a:xfrm>
            <a:off x="6871973" y="239632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4</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65" name="TextBox 64">
            <a:extLst>
              <a:ext uri="{FF2B5EF4-FFF2-40B4-BE49-F238E27FC236}">
                <a16:creationId xmlns:a16="http://schemas.microsoft.com/office/drawing/2014/main" id="{6019BA9F-A0C3-4642-9C09-36BF9148F81D}"/>
              </a:ext>
            </a:extLst>
          </p:cNvPr>
          <p:cNvSpPr txBox="1"/>
          <p:nvPr/>
        </p:nvSpPr>
        <p:spPr>
          <a:xfrm>
            <a:off x="5481830" y="3049235"/>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5</a:t>
            </a:r>
          </a:p>
        </p:txBody>
      </p:sp>
      <p:sp>
        <p:nvSpPr>
          <p:cNvPr id="66" name="TextBox 65">
            <a:extLst>
              <a:ext uri="{FF2B5EF4-FFF2-40B4-BE49-F238E27FC236}">
                <a16:creationId xmlns:a16="http://schemas.microsoft.com/office/drawing/2014/main" id="{469E78BE-F9F8-4ACB-BED5-43D0A19B348F}"/>
              </a:ext>
            </a:extLst>
          </p:cNvPr>
          <p:cNvSpPr txBox="1"/>
          <p:nvPr/>
        </p:nvSpPr>
        <p:spPr>
          <a:xfrm>
            <a:off x="6097881" y="3049235"/>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1</a:t>
            </a:r>
          </a:p>
        </p:txBody>
      </p:sp>
      <p:sp>
        <p:nvSpPr>
          <p:cNvPr id="67" name="TextBox 66">
            <a:extLst>
              <a:ext uri="{FF2B5EF4-FFF2-40B4-BE49-F238E27FC236}">
                <a16:creationId xmlns:a16="http://schemas.microsoft.com/office/drawing/2014/main" id="{CA2929F0-A295-499D-B76E-0B94DB98906F}"/>
              </a:ext>
            </a:extLst>
          </p:cNvPr>
          <p:cNvSpPr txBox="1"/>
          <p:nvPr/>
        </p:nvSpPr>
        <p:spPr>
          <a:xfrm>
            <a:off x="6706411" y="3039945"/>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6</a:t>
            </a:r>
          </a:p>
        </p:txBody>
      </p:sp>
      <p:sp>
        <p:nvSpPr>
          <p:cNvPr id="68" name="TextBox 67">
            <a:extLst>
              <a:ext uri="{FF2B5EF4-FFF2-40B4-BE49-F238E27FC236}">
                <a16:creationId xmlns:a16="http://schemas.microsoft.com/office/drawing/2014/main" id="{72ABA7A7-8348-4744-95C2-C49974A20AE2}"/>
              </a:ext>
            </a:extLst>
          </p:cNvPr>
          <p:cNvSpPr txBox="1"/>
          <p:nvPr/>
        </p:nvSpPr>
        <p:spPr>
          <a:xfrm>
            <a:off x="7322462" y="3039945"/>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1</a:t>
            </a:r>
          </a:p>
        </p:txBody>
      </p:sp>
      <p:sp>
        <p:nvSpPr>
          <p:cNvPr id="69" name="TextBox 68">
            <a:extLst>
              <a:ext uri="{FF2B5EF4-FFF2-40B4-BE49-F238E27FC236}">
                <a16:creationId xmlns:a16="http://schemas.microsoft.com/office/drawing/2014/main" id="{6923DFD1-4588-4B6B-906F-224572E483CE}"/>
              </a:ext>
            </a:extLst>
          </p:cNvPr>
          <p:cNvSpPr txBox="1"/>
          <p:nvPr/>
        </p:nvSpPr>
        <p:spPr>
          <a:xfrm>
            <a:off x="7891754" y="301327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7</a:t>
            </a:r>
          </a:p>
        </p:txBody>
      </p:sp>
      <p:sp>
        <p:nvSpPr>
          <p:cNvPr id="70" name="TextBox 69">
            <a:extLst>
              <a:ext uri="{FF2B5EF4-FFF2-40B4-BE49-F238E27FC236}">
                <a16:creationId xmlns:a16="http://schemas.microsoft.com/office/drawing/2014/main" id="{733F7D27-1071-4F0C-8F1D-37FBF0C8AB11}"/>
              </a:ext>
            </a:extLst>
          </p:cNvPr>
          <p:cNvSpPr txBox="1"/>
          <p:nvPr/>
        </p:nvSpPr>
        <p:spPr>
          <a:xfrm>
            <a:off x="8507805" y="301327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1</a:t>
            </a:r>
          </a:p>
        </p:txBody>
      </p:sp>
      <p:sp>
        <p:nvSpPr>
          <p:cNvPr id="73" name="TextBox 72">
            <a:extLst>
              <a:ext uri="{FF2B5EF4-FFF2-40B4-BE49-F238E27FC236}">
                <a16:creationId xmlns:a16="http://schemas.microsoft.com/office/drawing/2014/main" id="{6CFC6880-0F40-4D45-8896-AA6168A83690}"/>
              </a:ext>
            </a:extLst>
          </p:cNvPr>
          <p:cNvSpPr txBox="1"/>
          <p:nvPr/>
        </p:nvSpPr>
        <p:spPr>
          <a:xfrm>
            <a:off x="3560957" y="368368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6</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5" name="TextBox 74">
            <a:extLst>
              <a:ext uri="{FF2B5EF4-FFF2-40B4-BE49-F238E27FC236}">
                <a16:creationId xmlns:a16="http://schemas.microsoft.com/office/drawing/2014/main" id="{22BB4270-EFE5-402E-A576-89860C9104F5}"/>
              </a:ext>
            </a:extLst>
          </p:cNvPr>
          <p:cNvSpPr txBox="1"/>
          <p:nvPr/>
        </p:nvSpPr>
        <p:spPr>
          <a:xfrm>
            <a:off x="4556277" y="3683687"/>
            <a:ext cx="7072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10</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77" name="TextBox 76">
            <a:extLst>
              <a:ext uri="{FF2B5EF4-FFF2-40B4-BE49-F238E27FC236}">
                <a16:creationId xmlns:a16="http://schemas.microsoft.com/office/drawing/2014/main" id="{D4A3E7E7-8D8B-406C-9AF5-4E0435E589D8}"/>
              </a:ext>
            </a:extLst>
          </p:cNvPr>
          <p:cNvSpPr txBox="1"/>
          <p:nvPr/>
        </p:nvSpPr>
        <p:spPr>
          <a:xfrm>
            <a:off x="4925238" y="430597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9</a:t>
            </a:r>
          </a:p>
        </p:txBody>
      </p:sp>
      <p:sp>
        <p:nvSpPr>
          <p:cNvPr id="78" name="TextBox 77">
            <a:extLst>
              <a:ext uri="{FF2B5EF4-FFF2-40B4-BE49-F238E27FC236}">
                <a16:creationId xmlns:a16="http://schemas.microsoft.com/office/drawing/2014/main" id="{E2C59FC6-2609-49A5-8D05-B74F91F12EAF}"/>
              </a:ext>
            </a:extLst>
          </p:cNvPr>
          <p:cNvSpPr txBox="1"/>
          <p:nvPr/>
        </p:nvSpPr>
        <p:spPr>
          <a:xfrm>
            <a:off x="5541289" y="430597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8</a:t>
            </a:r>
          </a:p>
        </p:txBody>
      </p:sp>
      <p:sp>
        <p:nvSpPr>
          <p:cNvPr id="79" name="TextBox 78">
            <a:extLst>
              <a:ext uri="{FF2B5EF4-FFF2-40B4-BE49-F238E27FC236}">
                <a16:creationId xmlns:a16="http://schemas.microsoft.com/office/drawing/2014/main" id="{ED2E73FE-3F99-44E2-8E9D-D90D2B0DC448}"/>
              </a:ext>
            </a:extLst>
          </p:cNvPr>
          <p:cNvSpPr txBox="1"/>
          <p:nvPr/>
        </p:nvSpPr>
        <p:spPr>
          <a:xfrm>
            <a:off x="6264119" y="429668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7</a:t>
            </a:r>
          </a:p>
        </p:txBody>
      </p:sp>
      <p:sp>
        <p:nvSpPr>
          <p:cNvPr id="80" name="TextBox 79">
            <a:extLst>
              <a:ext uri="{FF2B5EF4-FFF2-40B4-BE49-F238E27FC236}">
                <a16:creationId xmlns:a16="http://schemas.microsoft.com/office/drawing/2014/main" id="{3904F54C-5E4B-4D5E-BA42-D53E9D58CEFB}"/>
              </a:ext>
            </a:extLst>
          </p:cNvPr>
          <p:cNvSpPr txBox="1"/>
          <p:nvPr/>
        </p:nvSpPr>
        <p:spPr>
          <a:xfrm>
            <a:off x="6880170" y="4296687"/>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6</a:t>
            </a:r>
          </a:p>
        </p:txBody>
      </p:sp>
      <p:sp>
        <p:nvSpPr>
          <p:cNvPr id="81" name="TextBox 80">
            <a:extLst>
              <a:ext uri="{FF2B5EF4-FFF2-40B4-BE49-F238E27FC236}">
                <a16:creationId xmlns:a16="http://schemas.microsoft.com/office/drawing/2014/main" id="{2709FC95-35A6-4DD5-9AA4-9D5CCE0C2CF3}"/>
              </a:ext>
            </a:extLst>
          </p:cNvPr>
          <p:cNvSpPr txBox="1"/>
          <p:nvPr/>
        </p:nvSpPr>
        <p:spPr>
          <a:xfrm>
            <a:off x="4377104" y="4951742"/>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7</a:t>
            </a:r>
          </a:p>
        </p:txBody>
      </p:sp>
      <p:sp>
        <p:nvSpPr>
          <p:cNvPr id="82" name="TextBox 81">
            <a:extLst>
              <a:ext uri="{FF2B5EF4-FFF2-40B4-BE49-F238E27FC236}">
                <a16:creationId xmlns:a16="http://schemas.microsoft.com/office/drawing/2014/main" id="{433C6870-6822-45A1-A973-8AD039BFFAFC}"/>
              </a:ext>
            </a:extLst>
          </p:cNvPr>
          <p:cNvSpPr txBox="1"/>
          <p:nvPr/>
        </p:nvSpPr>
        <p:spPr>
          <a:xfrm>
            <a:off x="4993155" y="4951742"/>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9</a:t>
            </a:r>
          </a:p>
        </p:txBody>
      </p:sp>
      <p:sp>
        <p:nvSpPr>
          <p:cNvPr id="83" name="TextBox 82">
            <a:extLst>
              <a:ext uri="{FF2B5EF4-FFF2-40B4-BE49-F238E27FC236}">
                <a16:creationId xmlns:a16="http://schemas.microsoft.com/office/drawing/2014/main" id="{31297973-A4CB-42D1-AA47-E17D4056202C}"/>
              </a:ext>
            </a:extLst>
          </p:cNvPr>
          <p:cNvSpPr txBox="1"/>
          <p:nvPr/>
        </p:nvSpPr>
        <p:spPr>
          <a:xfrm>
            <a:off x="5487385" y="4942452"/>
            <a:ext cx="7072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11</a:t>
            </a:r>
          </a:p>
        </p:txBody>
      </p:sp>
      <p:sp>
        <p:nvSpPr>
          <p:cNvPr id="85" name="TextBox 84">
            <a:extLst>
              <a:ext uri="{FF2B5EF4-FFF2-40B4-BE49-F238E27FC236}">
                <a16:creationId xmlns:a16="http://schemas.microsoft.com/office/drawing/2014/main" id="{803316FA-90E0-43E9-9133-E99295669ECE}"/>
              </a:ext>
            </a:extLst>
          </p:cNvPr>
          <p:cNvSpPr txBox="1"/>
          <p:nvPr/>
        </p:nvSpPr>
        <p:spPr>
          <a:xfrm>
            <a:off x="4570081" y="559976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5</a:t>
            </a:r>
          </a:p>
        </p:txBody>
      </p:sp>
      <p:sp>
        <p:nvSpPr>
          <p:cNvPr id="86" name="TextBox 85">
            <a:extLst>
              <a:ext uri="{FF2B5EF4-FFF2-40B4-BE49-F238E27FC236}">
                <a16:creationId xmlns:a16="http://schemas.microsoft.com/office/drawing/2014/main" id="{2FB67199-61A1-46F9-8364-8C329CF15DAA}"/>
              </a:ext>
            </a:extLst>
          </p:cNvPr>
          <p:cNvSpPr txBox="1"/>
          <p:nvPr/>
        </p:nvSpPr>
        <p:spPr>
          <a:xfrm>
            <a:off x="5186132" y="559976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3</a:t>
            </a:r>
          </a:p>
        </p:txBody>
      </p:sp>
      <p:sp>
        <p:nvSpPr>
          <p:cNvPr id="87" name="TextBox 86">
            <a:extLst>
              <a:ext uri="{FF2B5EF4-FFF2-40B4-BE49-F238E27FC236}">
                <a16:creationId xmlns:a16="http://schemas.microsoft.com/office/drawing/2014/main" id="{F2FA1DC7-9EA5-442B-AEAA-0E42A87BFE13}"/>
              </a:ext>
            </a:extLst>
          </p:cNvPr>
          <p:cNvSpPr txBox="1"/>
          <p:nvPr/>
        </p:nvSpPr>
        <p:spPr>
          <a:xfrm>
            <a:off x="5845462" y="5590478"/>
            <a:ext cx="4459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1</a:t>
            </a:r>
          </a:p>
        </p:txBody>
      </p:sp>
      <p:sp>
        <p:nvSpPr>
          <p:cNvPr id="3" name="Google Shape;167;p2">
            <a:extLst>
              <a:ext uri="{FF2B5EF4-FFF2-40B4-BE49-F238E27FC236}">
                <a16:creationId xmlns:a16="http://schemas.microsoft.com/office/drawing/2014/main" id="{8CE5DEF3-BBD7-E0C2-6295-4F4D81C5F3D0}"/>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677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fade">
                                      <p:cBhvr>
                                        <p:cTn id="37" dur="500"/>
                                        <p:tgtEl>
                                          <p:spTgt spid="6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500"/>
                                        <p:tgtEl>
                                          <p:spTgt spid="6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fade">
                                      <p:cBhvr>
                                        <p:cTn id="62" dur="500"/>
                                        <p:tgtEl>
                                          <p:spTgt spid="6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fade">
                                      <p:cBhvr>
                                        <p:cTn id="67" dur="500"/>
                                        <p:tgtEl>
                                          <p:spTgt spid="6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fade">
                                      <p:cBhvr>
                                        <p:cTn id="72" dur="500"/>
                                        <p:tgtEl>
                                          <p:spTgt spid="7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5"/>
                                        </p:tgtEl>
                                        <p:attrNameLst>
                                          <p:attrName>style.visibility</p:attrName>
                                        </p:attrNameLst>
                                      </p:cBhvr>
                                      <p:to>
                                        <p:strVal val="visible"/>
                                      </p:to>
                                    </p:set>
                                    <p:animEffect transition="in" filter="fade">
                                      <p:cBhvr>
                                        <p:cTn id="82" dur="500"/>
                                        <p:tgtEl>
                                          <p:spTgt spid="7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fade">
                                      <p:cBhvr>
                                        <p:cTn id="87" dur="500"/>
                                        <p:tgtEl>
                                          <p:spTgt spid="7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78"/>
                                        </p:tgtEl>
                                        <p:attrNameLst>
                                          <p:attrName>style.visibility</p:attrName>
                                        </p:attrNameLst>
                                      </p:cBhvr>
                                      <p:to>
                                        <p:strVal val="visible"/>
                                      </p:to>
                                    </p:set>
                                    <p:animEffect transition="in" filter="fade">
                                      <p:cBhvr>
                                        <p:cTn id="92" dur="500"/>
                                        <p:tgtEl>
                                          <p:spTgt spid="7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80"/>
                                        </p:tgtEl>
                                        <p:attrNameLst>
                                          <p:attrName>style.visibility</p:attrName>
                                        </p:attrNameLst>
                                      </p:cBhvr>
                                      <p:to>
                                        <p:strVal val="visible"/>
                                      </p:to>
                                    </p:set>
                                    <p:animEffect transition="in" filter="fade">
                                      <p:cBhvr>
                                        <p:cTn id="102" dur="500"/>
                                        <p:tgtEl>
                                          <p:spTgt spid="80"/>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fade">
                                      <p:cBhvr>
                                        <p:cTn id="107" dur="500"/>
                                        <p:tgtEl>
                                          <p:spTgt spid="81"/>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82"/>
                                        </p:tgtEl>
                                        <p:attrNameLst>
                                          <p:attrName>style.visibility</p:attrName>
                                        </p:attrNameLst>
                                      </p:cBhvr>
                                      <p:to>
                                        <p:strVal val="visible"/>
                                      </p:to>
                                    </p:set>
                                    <p:animEffect transition="in" filter="fade">
                                      <p:cBhvr>
                                        <p:cTn id="112" dur="500"/>
                                        <p:tgtEl>
                                          <p:spTgt spid="82"/>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83"/>
                                        </p:tgtEl>
                                        <p:attrNameLst>
                                          <p:attrName>style.visibility</p:attrName>
                                        </p:attrNameLst>
                                      </p:cBhvr>
                                      <p:to>
                                        <p:strVal val="visible"/>
                                      </p:to>
                                    </p:set>
                                    <p:animEffect transition="in" filter="fade">
                                      <p:cBhvr>
                                        <p:cTn id="117" dur="500"/>
                                        <p:tgtEl>
                                          <p:spTgt spid="83"/>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85"/>
                                        </p:tgtEl>
                                        <p:attrNameLst>
                                          <p:attrName>style.visibility</p:attrName>
                                        </p:attrNameLst>
                                      </p:cBhvr>
                                      <p:to>
                                        <p:strVal val="visible"/>
                                      </p:to>
                                    </p:set>
                                    <p:animEffect transition="in" filter="fade">
                                      <p:cBhvr>
                                        <p:cTn id="122" dur="500"/>
                                        <p:tgtEl>
                                          <p:spTgt spid="8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86"/>
                                        </p:tgtEl>
                                        <p:attrNameLst>
                                          <p:attrName>style.visibility</p:attrName>
                                        </p:attrNameLst>
                                      </p:cBhvr>
                                      <p:to>
                                        <p:strVal val="visible"/>
                                      </p:to>
                                    </p:set>
                                    <p:animEffect transition="in" filter="fade">
                                      <p:cBhvr>
                                        <p:cTn id="127" dur="500"/>
                                        <p:tgtEl>
                                          <p:spTgt spid="8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87"/>
                                        </p:tgtEl>
                                        <p:attrNameLst>
                                          <p:attrName>style.visibility</p:attrName>
                                        </p:attrNameLst>
                                      </p:cBhvr>
                                      <p:to>
                                        <p:strVal val="visible"/>
                                      </p:to>
                                    </p:set>
                                    <p:animEffect transition="in" filter="fade">
                                      <p:cBhvr>
                                        <p:cTn id="13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3" grpId="0"/>
      <p:bldP spid="75" grpId="0"/>
      <p:bldP spid="77" grpId="0"/>
      <p:bldP spid="78" grpId="0"/>
      <p:bldP spid="79" grpId="0"/>
      <p:bldP spid="80" grpId="0"/>
      <p:bldP spid="81" grpId="0"/>
      <p:bldP spid="82" grpId="0"/>
      <p:bldP spid="83" grpId="0"/>
      <p:bldP spid="85" grpId="0"/>
      <p:bldP spid="86" grpId="0"/>
      <p:bldP spid="8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3: </a:t>
            </a:r>
            <a:endParaRPr lang="es-AR" sz="3200" dirty="0"/>
          </a:p>
        </p:txBody>
      </p:sp>
      <p:graphicFrame>
        <p:nvGraphicFramePr>
          <p:cNvPr id="16" name="Google Shape;258;p34">
            <a:extLst>
              <a:ext uri="{FF2B5EF4-FFF2-40B4-BE49-F238E27FC236}">
                <a16:creationId xmlns:a16="http://schemas.microsoft.com/office/drawing/2014/main" id="{B1B0DA45-0C2C-4AF1-B104-B2D366E539AA}"/>
              </a:ext>
            </a:extLst>
          </p:cNvPr>
          <p:cNvGraphicFramePr/>
          <p:nvPr/>
        </p:nvGraphicFramePr>
        <p:xfrm>
          <a:off x="200041" y="1582925"/>
          <a:ext cx="8818699" cy="3715550"/>
        </p:xfrm>
        <a:graphic>
          <a:graphicData uri="http://schemas.openxmlformats.org/drawingml/2006/table">
            <a:tbl>
              <a:tblPr firstRow="1" bandRow="1">
                <a:noFill/>
              </a:tblPr>
              <a:tblGrid>
                <a:gridCol w="529535">
                  <a:extLst>
                    <a:ext uri="{9D8B030D-6E8A-4147-A177-3AD203B41FA5}">
                      <a16:colId xmlns:a16="http://schemas.microsoft.com/office/drawing/2014/main" val="20000"/>
                    </a:ext>
                  </a:extLst>
                </a:gridCol>
                <a:gridCol w="4606512">
                  <a:extLst>
                    <a:ext uri="{9D8B030D-6E8A-4147-A177-3AD203B41FA5}">
                      <a16:colId xmlns:a16="http://schemas.microsoft.com/office/drawing/2014/main" val="20001"/>
                    </a:ext>
                  </a:extLst>
                </a:gridCol>
                <a:gridCol w="3682652">
                  <a:extLst>
                    <a:ext uri="{9D8B030D-6E8A-4147-A177-3AD203B41FA5}">
                      <a16:colId xmlns:a16="http://schemas.microsoft.com/office/drawing/2014/main" val="2152114246"/>
                    </a:ext>
                  </a:extLst>
                </a:gridCol>
              </a:tblGrid>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It has  _________</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eyes | ears .</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It has  _______ small</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mouth | finger.</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It has   _______  </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feet | eyes.</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It has  _______  </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hats | feet.</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It has  _______  </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fingers | feet.</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1479062"/>
                  </a:ext>
                </a:extLst>
              </a:tr>
            </a:tbl>
          </a:graphicData>
        </a:graphic>
      </p:graphicFrame>
      <p:sp>
        <p:nvSpPr>
          <p:cNvPr id="26" name="Rectangle 25">
            <a:hlinkClick r:id="" action="ppaction://noaction">
              <a:snd r:embed="rId3" name="s6_3.wav"/>
            </a:hlinkClick>
            <a:extLst>
              <a:ext uri="{FF2B5EF4-FFF2-40B4-BE49-F238E27FC236}">
                <a16:creationId xmlns:a16="http://schemas.microsoft.com/office/drawing/2014/main" id="{CC1390EA-DBDC-44BB-AF31-3171DCEB6E63}"/>
              </a:ext>
            </a:extLst>
          </p:cNvPr>
          <p:cNvSpPr/>
          <p:nvPr/>
        </p:nvSpPr>
        <p:spPr>
          <a:xfrm>
            <a:off x="262044" y="1773820"/>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7" name="Rectangle 26">
            <a:hlinkClick r:id="" action="ppaction://noaction">
              <a:snd r:embed="rId4" name="s6_4.wav"/>
            </a:hlinkClick>
            <a:extLst>
              <a:ext uri="{FF2B5EF4-FFF2-40B4-BE49-F238E27FC236}">
                <a16:creationId xmlns:a16="http://schemas.microsoft.com/office/drawing/2014/main" id="{8D08712C-3E8A-4930-8173-0AF0D304243C}"/>
              </a:ext>
            </a:extLst>
          </p:cNvPr>
          <p:cNvSpPr/>
          <p:nvPr/>
        </p:nvSpPr>
        <p:spPr>
          <a:xfrm>
            <a:off x="262044" y="2493167"/>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8" name="Rectangle 27">
            <a:hlinkClick r:id="" action="ppaction://noaction">
              <a:snd r:embed="rId5" name="s6_5.wav"/>
            </a:hlinkClick>
            <a:extLst>
              <a:ext uri="{FF2B5EF4-FFF2-40B4-BE49-F238E27FC236}">
                <a16:creationId xmlns:a16="http://schemas.microsoft.com/office/drawing/2014/main" id="{83F0D76F-E724-4F78-945B-5396A1A0A6CA}"/>
              </a:ext>
            </a:extLst>
          </p:cNvPr>
          <p:cNvSpPr/>
          <p:nvPr/>
        </p:nvSpPr>
        <p:spPr>
          <a:xfrm>
            <a:off x="262044" y="3240833"/>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9" name="Rectangle 28">
            <a:hlinkClick r:id="" action="ppaction://noaction">
              <a:snd r:embed="rId6" name="s6_6.wav"/>
            </a:hlinkClick>
            <a:extLst>
              <a:ext uri="{FF2B5EF4-FFF2-40B4-BE49-F238E27FC236}">
                <a16:creationId xmlns:a16="http://schemas.microsoft.com/office/drawing/2014/main" id="{5BF6C1A2-1DCE-4613-A0B6-7AC22FA8DC22}"/>
              </a:ext>
            </a:extLst>
          </p:cNvPr>
          <p:cNvSpPr/>
          <p:nvPr/>
        </p:nvSpPr>
        <p:spPr>
          <a:xfrm>
            <a:off x="262044" y="3961249"/>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Rectangle 36">
            <a:hlinkClick r:id="" action="ppaction://noaction">
              <a:snd r:embed="rId7" name="s6_7.wav"/>
            </a:hlinkClick>
            <a:extLst>
              <a:ext uri="{FF2B5EF4-FFF2-40B4-BE49-F238E27FC236}">
                <a16:creationId xmlns:a16="http://schemas.microsoft.com/office/drawing/2014/main" id="{0435E58E-B510-4C3B-91A6-6D037920904D}"/>
              </a:ext>
            </a:extLst>
          </p:cNvPr>
          <p:cNvSpPr/>
          <p:nvPr/>
        </p:nvSpPr>
        <p:spPr>
          <a:xfrm>
            <a:off x="262044" y="4731487"/>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TextBox 42">
            <a:extLst>
              <a:ext uri="{FF2B5EF4-FFF2-40B4-BE49-F238E27FC236}">
                <a16:creationId xmlns:a16="http://schemas.microsoft.com/office/drawing/2014/main" id="{FB343BD0-D2E9-43AB-979B-23FE6B2BA8AF}"/>
              </a:ext>
            </a:extLst>
          </p:cNvPr>
          <p:cNvSpPr txBox="1"/>
          <p:nvPr/>
        </p:nvSpPr>
        <p:spPr>
          <a:xfrm>
            <a:off x="2333092" y="1696728"/>
            <a:ext cx="10021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seven</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45" name="TextBox 44">
            <a:extLst>
              <a:ext uri="{FF2B5EF4-FFF2-40B4-BE49-F238E27FC236}">
                <a16:creationId xmlns:a16="http://schemas.microsoft.com/office/drawing/2014/main" id="{C42DE70C-1208-49E3-AE48-E5D6D78F079A}"/>
              </a:ext>
            </a:extLst>
          </p:cNvPr>
          <p:cNvSpPr txBox="1"/>
          <p:nvPr/>
        </p:nvSpPr>
        <p:spPr>
          <a:xfrm>
            <a:off x="2216551" y="2431404"/>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a</a:t>
            </a:r>
          </a:p>
        </p:txBody>
      </p:sp>
      <p:pic>
        <p:nvPicPr>
          <p:cNvPr id="54" name="Google Shape;221;p10">
            <a:extLst>
              <a:ext uri="{FF2B5EF4-FFF2-40B4-BE49-F238E27FC236}">
                <a16:creationId xmlns:a16="http://schemas.microsoft.com/office/drawing/2014/main" id="{2288FA91-79F9-4C7A-8ACD-71B2054D0953}"/>
              </a:ext>
            </a:extLst>
          </p:cNvPr>
          <p:cNvPicPr preferRelativeResize="0"/>
          <p:nvPr/>
        </p:nvPicPr>
        <p:blipFill rotWithShape="1">
          <a:blip r:embed="rId8">
            <a:alphaModFix/>
          </a:blip>
          <a:srcRect/>
          <a:stretch/>
        </p:blipFill>
        <p:spPr>
          <a:xfrm>
            <a:off x="10869925" y="-171450"/>
            <a:ext cx="1166103" cy="1183191"/>
          </a:xfrm>
          <a:prstGeom prst="rect">
            <a:avLst/>
          </a:prstGeom>
          <a:noFill/>
          <a:ln>
            <a:noFill/>
          </a:ln>
        </p:spPr>
      </p:pic>
      <p:sp>
        <p:nvSpPr>
          <p:cNvPr id="55" name="Title 1">
            <a:extLst>
              <a:ext uri="{FF2B5EF4-FFF2-40B4-BE49-F238E27FC236}">
                <a16:creationId xmlns:a16="http://schemas.microsoft.com/office/drawing/2014/main" id="{D226C719-8062-4737-B120-616CC8588BAA}"/>
              </a:ext>
            </a:extLst>
          </p:cNvPr>
          <p:cNvSpPr txBox="1">
            <a:spLocks/>
          </p:cNvSpPr>
          <p:nvPr/>
        </p:nvSpPr>
        <p:spPr>
          <a:xfrm>
            <a:off x="10774017" y="808383"/>
            <a:ext cx="1291067" cy="369332"/>
          </a:xfrm>
          <a:prstGeom prst="rect">
            <a:avLst/>
          </a:prstGeom>
          <a:solidFill>
            <a:srgbClr val="91EAD2"/>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 name="Google Shape;167;p2">
            <a:extLst>
              <a:ext uri="{FF2B5EF4-FFF2-40B4-BE49-F238E27FC236}">
                <a16:creationId xmlns:a16="http://schemas.microsoft.com/office/drawing/2014/main" id="{67B0EC7D-ED51-AF71-050D-596A5C564E4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Rectangle: Rounded Corners 4">
            <a:extLst>
              <a:ext uri="{FF2B5EF4-FFF2-40B4-BE49-F238E27FC236}">
                <a16:creationId xmlns:a16="http://schemas.microsoft.com/office/drawing/2014/main" id="{6625541D-5113-FB64-4735-3268BADC3C85}"/>
              </a:ext>
            </a:extLst>
          </p:cNvPr>
          <p:cNvSpPr/>
          <p:nvPr/>
        </p:nvSpPr>
        <p:spPr>
          <a:xfrm>
            <a:off x="6578683" y="1817893"/>
            <a:ext cx="864296"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1864DF41-EE38-D918-C616-5ABDF090A198}"/>
              </a:ext>
            </a:extLst>
          </p:cNvPr>
          <p:cNvSpPr/>
          <p:nvPr/>
        </p:nvSpPr>
        <p:spPr>
          <a:xfrm>
            <a:off x="5431687" y="2533004"/>
            <a:ext cx="1187091"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4FCCF98-1AF8-1E31-6BE8-8DCBC652EE7B}"/>
              </a:ext>
            </a:extLst>
          </p:cNvPr>
          <p:cNvSpPr txBox="1"/>
          <p:nvPr/>
        </p:nvSpPr>
        <p:spPr>
          <a:xfrm>
            <a:off x="2333092" y="3189030"/>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five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8" name="Rectangle: Rounded Corners 7">
            <a:extLst>
              <a:ext uri="{FF2B5EF4-FFF2-40B4-BE49-F238E27FC236}">
                <a16:creationId xmlns:a16="http://schemas.microsoft.com/office/drawing/2014/main" id="{F6329BFE-2410-346F-E2A3-7CBDFCDE4C1B}"/>
              </a:ext>
            </a:extLst>
          </p:cNvPr>
          <p:cNvSpPr/>
          <p:nvPr/>
        </p:nvSpPr>
        <p:spPr>
          <a:xfrm>
            <a:off x="6397133" y="3310512"/>
            <a:ext cx="1045846"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41367F6-B467-575C-3D20-31EFBEC8D3AE}"/>
              </a:ext>
            </a:extLst>
          </p:cNvPr>
          <p:cNvSpPr txBox="1"/>
          <p:nvPr/>
        </p:nvSpPr>
        <p:spPr>
          <a:xfrm>
            <a:off x="2020107" y="3919691"/>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three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11" name="Rectangle: Rounded Corners 10">
            <a:extLst>
              <a:ext uri="{FF2B5EF4-FFF2-40B4-BE49-F238E27FC236}">
                <a16:creationId xmlns:a16="http://schemas.microsoft.com/office/drawing/2014/main" id="{1AC15C29-4EE9-B70E-9121-5EA5258A1E0D}"/>
              </a:ext>
            </a:extLst>
          </p:cNvPr>
          <p:cNvSpPr/>
          <p:nvPr/>
        </p:nvSpPr>
        <p:spPr>
          <a:xfrm>
            <a:off x="5351287" y="4004716"/>
            <a:ext cx="1045846"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87D72C1D-B48E-8DFA-E0B6-FA20926D32F4}"/>
              </a:ext>
            </a:extLst>
          </p:cNvPr>
          <p:cNvSpPr/>
          <p:nvPr/>
        </p:nvSpPr>
        <p:spPr>
          <a:xfrm>
            <a:off x="5379232" y="4763999"/>
            <a:ext cx="1239546"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A96B87A-852E-9A79-8E1A-340FB4F96DC9}"/>
              </a:ext>
            </a:extLst>
          </p:cNvPr>
          <p:cNvSpPr txBox="1"/>
          <p:nvPr/>
        </p:nvSpPr>
        <p:spPr>
          <a:xfrm>
            <a:off x="1976572" y="4657514"/>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some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pic>
        <p:nvPicPr>
          <p:cNvPr id="15" name="Graphic 14" descr="Teacher">
            <a:extLst>
              <a:ext uri="{FF2B5EF4-FFF2-40B4-BE49-F238E27FC236}">
                <a16:creationId xmlns:a16="http://schemas.microsoft.com/office/drawing/2014/main" id="{CDFF5EDE-702F-1220-38E1-FA20EC26DD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0041" y="667214"/>
            <a:ext cx="914400" cy="914400"/>
          </a:xfrm>
          <a:prstGeom prst="rect">
            <a:avLst/>
          </a:prstGeom>
        </p:spPr>
      </p:pic>
      <p:sp>
        <p:nvSpPr>
          <p:cNvPr id="17" name="Speech Bubble: Rectangle with Corners Rounded 16">
            <a:hlinkClick r:id="" action="ppaction://noaction">
              <a:snd r:embed="rId11" name="s6_1.wav"/>
            </a:hlinkClick>
            <a:extLst>
              <a:ext uri="{FF2B5EF4-FFF2-40B4-BE49-F238E27FC236}">
                <a16:creationId xmlns:a16="http://schemas.microsoft.com/office/drawing/2014/main" id="{E7E0BFA7-3F5B-B88A-4B6D-3D8AA17978FE}"/>
              </a:ext>
            </a:extLst>
          </p:cNvPr>
          <p:cNvSpPr/>
          <p:nvPr/>
        </p:nvSpPr>
        <p:spPr>
          <a:xfrm>
            <a:off x="1199734" y="819466"/>
            <a:ext cx="5790228"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y escribe en inglés 📝.</a:t>
            </a:r>
            <a:endParaRPr kumimoji="0" lang="en-US"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18" name="Picture 17" descr="A picture containing text, toy, doll&#10;&#10;Description automatically generated">
            <a:extLst>
              <a:ext uri="{FF2B5EF4-FFF2-40B4-BE49-F238E27FC236}">
                <a16:creationId xmlns:a16="http://schemas.microsoft.com/office/drawing/2014/main" id="{32717E4C-6449-BE21-0D29-F43023098E26}"/>
              </a:ext>
            </a:extLst>
          </p:cNvPr>
          <p:cNvPicPr>
            <a:picLocks noChangeAspect="1"/>
          </p:cNvPicPr>
          <p:nvPr/>
        </p:nvPicPr>
        <p:blipFill>
          <a:blip r:embed="rId12"/>
          <a:stretch>
            <a:fillRect/>
          </a:stretch>
        </p:blipFill>
        <p:spPr>
          <a:xfrm>
            <a:off x="10227518" y="3728825"/>
            <a:ext cx="1934724" cy="3143925"/>
          </a:xfrm>
          <a:prstGeom prst="rect">
            <a:avLst/>
          </a:prstGeom>
        </p:spPr>
      </p:pic>
      <p:sp>
        <p:nvSpPr>
          <p:cNvPr id="19" name="Speech Bubble: Oval 18">
            <a:hlinkClick r:id="" action="ppaction://noaction">
              <a:snd r:embed="rId13" name="s6_2.wav"/>
            </a:hlinkClick>
            <a:extLst>
              <a:ext uri="{FF2B5EF4-FFF2-40B4-BE49-F238E27FC236}">
                <a16:creationId xmlns:a16="http://schemas.microsoft.com/office/drawing/2014/main" id="{51A9C648-EBBD-4DA1-EFA3-0CB9742B0837}"/>
              </a:ext>
            </a:extLst>
          </p:cNvPr>
          <p:cNvSpPr/>
          <p:nvPr/>
        </p:nvSpPr>
        <p:spPr>
          <a:xfrm>
            <a:off x="9163316" y="1773820"/>
            <a:ext cx="2872712" cy="1678939"/>
          </a:xfrm>
          <a:prstGeom prst="wedgeEllipseCallout">
            <a:avLst>
              <a:gd name="adj1" fmla="val 36286"/>
              <a:gd name="adj2" fmla="val 69457"/>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Mi </a:t>
            </a:r>
            <a:r>
              <a:rPr lang="en-GB" sz="2400" dirty="0" err="1">
                <a:solidFill>
                  <a:srgbClr val="002060"/>
                </a:solidFill>
                <a:latin typeface="Century Gothic" panose="020B0502020202020204" pitchFamily="34" charset="0"/>
              </a:rPr>
              <a:t>monstruo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tiene</a:t>
            </a:r>
            <a:r>
              <a:rPr lang="en-GB" sz="24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81516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5" grpId="0" animBg="1"/>
      <p:bldP spid="6" grpId="0" animBg="1"/>
      <p:bldP spid="7" grpId="0"/>
      <p:bldP spid="8" grpId="0" animBg="1"/>
      <p:bldP spid="10" grpId="0"/>
      <p:bldP spid="11" grpId="0" animBg="1"/>
      <p:bldP spid="12"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24373"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6" name="TextBox 35">
            <a:extLst>
              <a:ext uri="{FF2B5EF4-FFF2-40B4-BE49-F238E27FC236}">
                <a16:creationId xmlns:a16="http://schemas.microsoft.com/office/drawing/2014/main" id="{E11D0D0F-47A9-4FFD-9C23-6BC3CE491C8B}"/>
              </a:ext>
            </a:extLst>
          </p:cNvPr>
          <p:cNvSpPr txBox="1"/>
          <p:nvPr/>
        </p:nvSpPr>
        <p:spPr>
          <a:xfrm>
            <a:off x="9381048" y="5538265"/>
            <a:ext cx="2810952" cy="1323439"/>
          </a:xfrm>
          <a:prstGeom prst="rect">
            <a:avLst/>
          </a:prstGeom>
          <a:solidFill>
            <a:srgbClr val="D6EDBD"/>
          </a:solidFill>
        </p:spPr>
        <p:txBody>
          <a:bodyPr wrap="square">
            <a:spAutoFit/>
          </a:bodyPr>
          <a:lstStyle/>
          <a:p>
            <a:r>
              <a:rPr lang="es-AR" sz="2000" kern="0" dirty="0">
                <a:solidFill>
                  <a:srgbClr val="002060"/>
                </a:solidFill>
                <a:latin typeface="Century Gothic"/>
                <a:ea typeface="Century Gothic"/>
                <a:cs typeface="Century Gothic"/>
                <a:sym typeface="Century Gothic"/>
              </a:rPr>
              <a:t>(el) </a:t>
            </a:r>
            <a:r>
              <a:rPr lang="es-AR" sz="2000" b="1" kern="0" dirty="0">
                <a:solidFill>
                  <a:srgbClr val="002060"/>
                </a:solidFill>
                <a:latin typeface="Century Gothic"/>
                <a:ea typeface="Century Gothic"/>
                <a:cs typeface="Century Gothic"/>
                <a:sym typeface="Century Gothic"/>
              </a:rPr>
              <a:t>poema </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poem</a:t>
            </a:r>
            <a:r>
              <a:rPr lang="es-AR" sz="2000" kern="0" dirty="0">
                <a:solidFill>
                  <a:srgbClr val="002060"/>
                </a:solidFill>
                <a:latin typeface="Century Gothic"/>
                <a:ea typeface="Century Gothic"/>
                <a:cs typeface="Century Gothic"/>
                <a:sym typeface="Century Gothic"/>
              </a:rPr>
              <a:t> </a:t>
            </a:r>
            <a:r>
              <a:rPr lang="es-AR" sz="2000" b="1" kern="0" dirty="0">
                <a:solidFill>
                  <a:srgbClr val="002060"/>
                </a:solidFill>
                <a:latin typeface="Century Gothic"/>
                <a:ea typeface="Century Gothic"/>
                <a:cs typeface="Century Gothic"/>
                <a:sym typeface="Century Gothic"/>
              </a:rPr>
              <a:t>redonda</a:t>
            </a:r>
            <a:r>
              <a:rPr lang="es-AR" sz="2000" kern="0" dirty="0">
                <a:solidFill>
                  <a:srgbClr val="002060"/>
                </a:solidFill>
                <a:latin typeface="Century Gothic"/>
                <a:ea typeface="Century Gothic"/>
                <a:cs typeface="Century Gothic"/>
                <a:sym typeface="Century Gothic"/>
              </a:rPr>
              <a:t> = round</a:t>
            </a:r>
          </a:p>
          <a:p>
            <a:r>
              <a:rPr lang="es-AR" sz="2000" b="1" kern="0" dirty="0">
                <a:solidFill>
                  <a:srgbClr val="002060"/>
                </a:solidFill>
                <a:latin typeface="Century Gothic"/>
                <a:ea typeface="Century Gothic"/>
                <a:cs typeface="Century Gothic"/>
                <a:sym typeface="Century Gothic"/>
              </a:rPr>
              <a:t>para </a:t>
            </a:r>
            <a:r>
              <a:rPr lang="es-AR" sz="2000" kern="0" dirty="0">
                <a:solidFill>
                  <a:srgbClr val="002060"/>
                </a:solidFill>
                <a:latin typeface="Century Gothic"/>
                <a:ea typeface="Century Gothic"/>
                <a:cs typeface="Century Gothic"/>
                <a:sym typeface="Century Gothic"/>
              </a:rPr>
              <a:t>= in </a:t>
            </a:r>
            <a:r>
              <a:rPr lang="es-AR" sz="2000" kern="0" dirty="0" err="1">
                <a:solidFill>
                  <a:srgbClr val="002060"/>
                </a:solidFill>
                <a:latin typeface="Century Gothic"/>
                <a:ea typeface="Century Gothic"/>
                <a:cs typeface="Century Gothic"/>
                <a:sym typeface="Century Gothic"/>
              </a:rPr>
              <a:t>order</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to</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to</a:t>
            </a:r>
            <a:endParaRPr lang="es-AR" sz="2000" kern="0" dirty="0">
              <a:solidFill>
                <a:srgbClr val="002060"/>
              </a:solidFill>
              <a:latin typeface="Century Gothic"/>
              <a:ea typeface="Century Gothic"/>
              <a:cs typeface="Century Gothic"/>
              <a:sym typeface="Century Gothic"/>
            </a:endParaRPr>
          </a:p>
          <a:p>
            <a:r>
              <a:rPr lang="es-AR" sz="2000" b="1" kern="0" dirty="0">
                <a:solidFill>
                  <a:srgbClr val="002060"/>
                </a:solidFill>
                <a:latin typeface="Century Gothic"/>
                <a:ea typeface="Century Gothic"/>
                <a:cs typeface="Century Gothic"/>
                <a:sym typeface="Century Gothic"/>
              </a:rPr>
              <a:t>veo</a:t>
            </a:r>
            <a:r>
              <a:rPr lang="es-AR" sz="2000" kern="0" dirty="0">
                <a:solidFill>
                  <a:srgbClr val="002060"/>
                </a:solidFill>
                <a:latin typeface="Century Gothic"/>
                <a:ea typeface="Century Gothic"/>
                <a:cs typeface="Century Gothic"/>
                <a:sym typeface="Century Gothic"/>
              </a:rPr>
              <a:t> = I </a:t>
            </a:r>
            <a:r>
              <a:rPr lang="es-AR" sz="2000" kern="0" dirty="0" err="1">
                <a:solidFill>
                  <a:srgbClr val="002060"/>
                </a:solidFill>
                <a:latin typeface="Century Gothic"/>
                <a:ea typeface="Century Gothic"/>
                <a:cs typeface="Century Gothic"/>
                <a:sym typeface="Century Gothic"/>
              </a:rPr>
              <a:t>watch</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see</a:t>
            </a:r>
            <a:endParaRPr lang="es-AR" sz="2000" kern="0" dirty="0">
              <a:solidFill>
                <a:srgbClr val="002060"/>
              </a:solidFill>
              <a:latin typeface="Century Gothic"/>
              <a:ea typeface="Century Gothic"/>
              <a:cs typeface="Century Gothic"/>
              <a:sym typeface="Century Gothic"/>
            </a:endParaRPr>
          </a:p>
        </p:txBody>
      </p:sp>
      <p:sp>
        <p:nvSpPr>
          <p:cNvPr id="3" name="Google Shape;167;p2">
            <a:extLst>
              <a:ext uri="{FF2B5EF4-FFF2-40B4-BE49-F238E27FC236}">
                <a16:creationId xmlns:a16="http://schemas.microsoft.com/office/drawing/2014/main" id="{6E8AD15B-656C-914D-45B7-B94D9D052C50}"/>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AEB999D1-6A11-F486-66A1-50CE301030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06963" y="-47345"/>
            <a:ext cx="914400" cy="914400"/>
          </a:xfrm>
          <a:prstGeom prst="rect">
            <a:avLst/>
          </a:prstGeom>
        </p:spPr>
      </p:pic>
      <p:sp>
        <p:nvSpPr>
          <p:cNvPr id="8" name="Speech Bubble: Rectangle with Corners Rounded 7">
            <a:hlinkClick r:id="" action="ppaction://noaction">
              <a:snd r:embed="rId8" name="s7_1.wav"/>
            </a:hlinkClick>
            <a:extLst>
              <a:ext uri="{FF2B5EF4-FFF2-40B4-BE49-F238E27FC236}">
                <a16:creationId xmlns:a16="http://schemas.microsoft.com/office/drawing/2014/main" id="{CA07C34A-1B72-69B5-6403-76D5B430D4B4}"/>
              </a:ext>
            </a:extLst>
          </p:cNvPr>
          <p:cNvSpPr/>
          <p:nvPr/>
        </p:nvSpPr>
        <p:spPr>
          <a:xfrm>
            <a:off x="4106656" y="104907"/>
            <a:ext cx="3784741"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600" dirty="0">
                <a:solidFill>
                  <a:schemeClr val="bg1"/>
                </a:solidFill>
                <a:latin typeface="Century Gothic" panose="020B0502020202020204" pitchFamily="34" charset="0"/>
              </a:rPr>
              <a:t>Completa </a:t>
            </a:r>
            <a:r>
              <a:rPr lang="en-GB" sz="2600" dirty="0" err="1">
                <a:solidFill>
                  <a:schemeClr val="bg1"/>
                </a:solidFill>
                <a:latin typeface="Century Gothic" panose="020B0502020202020204" pitchFamily="34" charset="0"/>
              </a:rPr>
              <a:t>el</a:t>
            </a:r>
            <a:r>
              <a:rPr lang="en-GB" sz="2600" dirty="0">
                <a:solidFill>
                  <a:schemeClr val="bg1"/>
                </a:solidFill>
                <a:latin typeface="Century Gothic" panose="020B0502020202020204" pitchFamily="34" charset="0"/>
              </a:rPr>
              <a:t> </a:t>
            </a:r>
            <a:r>
              <a:rPr lang="en-GB" sz="2600" dirty="0" err="1">
                <a:solidFill>
                  <a:schemeClr val="bg1"/>
                </a:solidFill>
                <a:latin typeface="Century Gothic" panose="020B0502020202020204" pitchFamily="34" charset="0"/>
              </a:rPr>
              <a:t>poema</a:t>
            </a:r>
            <a:r>
              <a:rPr lang="en-GB" sz="2600" dirty="0">
                <a:solidFill>
                  <a:schemeClr val="bg1"/>
                </a:solidFill>
                <a:latin typeface="Century Gothic" panose="020B0502020202020204" pitchFamily="34" charset="0"/>
              </a:rPr>
              <a:t>*.</a:t>
            </a:r>
          </a:p>
        </p:txBody>
      </p:sp>
      <p:sp>
        <p:nvSpPr>
          <p:cNvPr id="5" name="TextBox 4">
            <a:extLst>
              <a:ext uri="{FF2B5EF4-FFF2-40B4-BE49-F238E27FC236}">
                <a16:creationId xmlns:a16="http://schemas.microsoft.com/office/drawing/2014/main" id="{A82221A8-FFBA-5F2C-2C41-4FB8666F1FB8}"/>
              </a:ext>
            </a:extLst>
          </p:cNvPr>
          <p:cNvSpPr txBox="1"/>
          <p:nvPr/>
        </p:nvSpPr>
        <p:spPr>
          <a:xfrm>
            <a:off x="644540" y="867055"/>
            <a:ext cx="6118964" cy="5827364"/>
          </a:xfrm>
          <a:prstGeom prst="rect">
            <a:avLst/>
          </a:prstGeom>
          <a:noFill/>
        </p:spPr>
        <p:txBody>
          <a:bodyPr wrap="square">
            <a:spAutoFit/>
          </a:bodyPr>
          <a:lstStyle/>
          <a:p>
            <a:pPr eaLnBrk="1" hangingPunct="1">
              <a:lnSpc>
                <a:spcPct val="150000"/>
              </a:lnSpc>
              <a:spcBef>
                <a:spcPct val="0"/>
              </a:spcBef>
              <a:buFontTx/>
              <a:buNone/>
            </a:pPr>
            <a:r>
              <a:rPr lang="es-AR" altLang="en-US" sz="2800" dirty="0">
                <a:solidFill>
                  <a:srgbClr val="002060"/>
                </a:solidFill>
                <a:latin typeface="Century Gothic" panose="020B0502020202020204" pitchFamily="34" charset="0"/>
              </a:rPr>
              <a:t>En mi  cara redonda*</a:t>
            </a:r>
          </a:p>
          <a:p>
            <a:pPr eaLnBrk="1" hangingPunct="1">
              <a:lnSpc>
                <a:spcPct val="150000"/>
              </a:lnSpc>
              <a:spcBef>
                <a:spcPct val="0"/>
              </a:spcBef>
              <a:buFontTx/>
              <a:buNone/>
            </a:pPr>
            <a:r>
              <a:rPr lang="es-AR" altLang="en-US" sz="2800" b="1" dirty="0">
                <a:solidFill>
                  <a:srgbClr val="002060"/>
                </a:solidFill>
                <a:latin typeface="Century Gothic" panose="020B0502020202020204" pitchFamily="34" charset="0"/>
              </a:rPr>
              <a:t>[I </a:t>
            </a:r>
            <a:r>
              <a:rPr lang="es-AR" altLang="en-US" sz="2800" b="1" dirty="0" err="1">
                <a:solidFill>
                  <a:srgbClr val="002060"/>
                </a:solidFill>
                <a:latin typeface="Century Gothic" panose="020B0502020202020204" pitchFamily="34" charset="0"/>
              </a:rPr>
              <a:t>have</a:t>
            </a:r>
            <a:r>
              <a:rPr lang="es-AR" altLang="en-US" sz="2800" b="1" dirty="0">
                <a:solidFill>
                  <a:srgbClr val="002060"/>
                </a:solidFill>
                <a:latin typeface="Century Gothic" panose="020B0502020202020204" pitchFamily="34" charset="0"/>
              </a:rPr>
              <a:t>]</a:t>
            </a:r>
            <a:r>
              <a:rPr lang="es-AR" altLang="en-US" sz="2800" dirty="0">
                <a:solidFill>
                  <a:srgbClr val="002060"/>
                </a:solidFill>
                <a:latin typeface="Century Gothic" panose="020B0502020202020204" pitchFamily="34" charset="0"/>
              </a:rPr>
              <a:t>   </a:t>
            </a:r>
            <a:r>
              <a:rPr lang="es-AR" altLang="en-US" sz="2800" b="1" dirty="0">
                <a:solidFill>
                  <a:srgbClr val="002060"/>
                </a:solidFill>
                <a:latin typeface="Century Gothic" panose="020B0502020202020204" pitchFamily="34" charset="0"/>
              </a:rPr>
              <a:t>[</a:t>
            </a:r>
            <a:r>
              <a:rPr lang="es-AR" altLang="en-US" sz="2800" b="1" dirty="0" err="1">
                <a:solidFill>
                  <a:srgbClr val="002060"/>
                </a:solidFill>
                <a:latin typeface="Century Gothic" panose="020B0502020202020204" pitchFamily="34" charset="0"/>
              </a:rPr>
              <a:t>eyes</a:t>
            </a:r>
            <a:r>
              <a:rPr lang="es-AR" altLang="en-US" sz="2800" b="1" dirty="0">
                <a:solidFill>
                  <a:srgbClr val="002060"/>
                </a:solidFill>
                <a:latin typeface="Century Gothic" panose="020B0502020202020204" pitchFamily="34" charset="0"/>
              </a:rPr>
              <a:t>]</a:t>
            </a:r>
            <a:r>
              <a:rPr lang="es-AR" altLang="en-US" sz="2800" dirty="0">
                <a:solidFill>
                  <a:srgbClr val="002060"/>
                </a:solidFill>
                <a:latin typeface="Century Gothic" panose="020B0502020202020204" pitchFamily="34" charset="0"/>
              </a:rPr>
              <a:t> 	  y   nariz     ,</a:t>
            </a:r>
          </a:p>
          <a:p>
            <a:pPr eaLnBrk="1" hangingPunct="1">
              <a:lnSpc>
                <a:spcPct val="150000"/>
              </a:lnSpc>
              <a:spcBef>
                <a:spcPct val="0"/>
              </a:spcBef>
              <a:buFontTx/>
              <a:buNone/>
            </a:pPr>
            <a:r>
              <a:rPr lang="es-AR" altLang="en-US" sz="2800" dirty="0">
                <a:solidFill>
                  <a:srgbClr val="002060"/>
                </a:solidFill>
                <a:latin typeface="Century Gothic" panose="020B0502020202020204" pitchFamily="34" charset="0"/>
              </a:rPr>
              <a:t>y también </a:t>
            </a:r>
            <a:r>
              <a:rPr lang="es-AR" altLang="en-US" sz="2800" b="1" dirty="0">
                <a:solidFill>
                  <a:srgbClr val="002060"/>
                </a:solidFill>
                <a:latin typeface="Century Gothic" panose="020B0502020202020204" pitchFamily="34" charset="0"/>
              </a:rPr>
              <a:t>[I </a:t>
            </a:r>
            <a:r>
              <a:rPr lang="es-AR" altLang="en-US" sz="2800" b="1" dirty="0" err="1">
                <a:solidFill>
                  <a:srgbClr val="002060"/>
                </a:solidFill>
                <a:latin typeface="Century Gothic" panose="020B0502020202020204" pitchFamily="34" charset="0"/>
              </a:rPr>
              <a:t>have</a:t>
            </a:r>
            <a:r>
              <a:rPr lang="es-AR" altLang="en-US" sz="2800" b="1" dirty="0">
                <a:solidFill>
                  <a:srgbClr val="002060"/>
                </a:solidFill>
                <a:latin typeface="Century Gothic" panose="020B0502020202020204" pitchFamily="34" charset="0"/>
              </a:rPr>
              <a:t>]</a:t>
            </a:r>
            <a:r>
              <a:rPr lang="es-AR" altLang="en-US" sz="2800" dirty="0">
                <a:solidFill>
                  <a:srgbClr val="002060"/>
                </a:solidFill>
                <a:latin typeface="Century Gothic" panose="020B0502020202020204" pitchFamily="34" charset="0"/>
              </a:rPr>
              <a:t> </a:t>
            </a:r>
            <a:r>
              <a:rPr lang="es-AR" altLang="en-US" sz="2800" b="1" dirty="0">
                <a:solidFill>
                  <a:srgbClr val="002060"/>
                </a:solidFill>
                <a:latin typeface="Century Gothic" panose="020B0502020202020204" pitchFamily="34" charset="0"/>
              </a:rPr>
              <a:t>[a </a:t>
            </a:r>
            <a:r>
              <a:rPr lang="es-AR" altLang="en-US" sz="2800" b="1" dirty="0" err="1">
                <a:solidFill>
                  <a:srgbClr val="002060"/>
                </a:solidFill>
                <a:latin typeface="Century Gothic" panose="020B0502020202020204" pitchFamily="34" charset="0"/>
              </a:rPr>
              <a:t>mouth</a:t>
            </a:r>
            <a:r>
              <a:rPr lang="es-AR" altLang="en-US" sz="2800" b="1" dirty="0">
                <a:solidFill>
                  <a:srgbClr val="002060"/>
                </a:solidFill>
                <a:latin typeface="Century Gothic" panose="020B0502020202020204" pitchFamily="34" charset="0"/>
              </a:rPr>
              <a:t>]</a:t>
            </a:r>
          </a:p>
          <a:p>
            <a:pPr eaLnBrk="1" hangingPunct="1">
              <a:lnSpc>
                <a:spcPct val="150000"/>
              </a:lnSpc>
              <a:spcBef>
                <a:spcPct val="0"/>
              </a:spcBef>
              <a:buFontTx/>
              <a:buNone/>
            </a:pPr>
            <a:r>
              <a:rPr lang="es-AR" altLang="en-US" sz="2800" dirty="0">
                <a:solidFill>
                  <a:srgbClr val="002060"/>
                </a:solidFill>
                <a:latin typeface="Century Gothic" panose="020B0502020202020204" pitchFamily="34" charset="0"/>
              </a:rPr>
              <a:t>para* </a:t>
            </a:r>
            <a:r>
              <a:rPr lang="es-AR" altLang="en-US" sz="2800" b="1" dirty="0">
                <a:solidFill>
                  <a:srgbClr val="002060"/>
                </a:solidFill>
                <a:latin typeface="Century Gothic" panose="020B0502020202020204" pitchFamily="34" charset="0"/>
              </a:rPr>
              <a:t>[</a:t>
            </a:r>
            <a:r>
              <a:rPr lang="es-AR" altLang="en-US" sz="2800" b="1" dirty="0" err="1">
                <a:solidFill>
                  <a:srgbClr val="002060"/>
                </a:solidFill>
                <a:latin typeface="Century Gothic" panose="020B0502020202020204" pitchFamily="34" charset="0"/>
              </a:rPr>
              <a:t>to</a:t>
            </a:r>
            <a:r>
              <a:rPr lang="es-AR" altLang="en-US" sz="2800" b="1" dirty="0">
                <a:solidFill>
                  <a:srgbClr val="002060"/>
                </a:solidFill>
                <a:latin typeface="Century Gothic" panose="020B0502020202020204" pitchFamily="34" charset="0"/>
              </a:rPr>
              <a:t> </a:t>
            </a:r>
            <a:r>
              <a:rPr lang="es-AR" altLang="en-US" sz="2800" b="1" dirty="0" err="1">
                <a:solidFill>
                  <a:srgbClr val="002060"/>
                </a:solidFill>
                <a:latin typeface="Century Gothic" panose="020B0502020202020204" pitchFamily="34" charset="0"/>
              </a:rPr>
              <a:t>eat</a:t>
            </a:r>
            <a:r>
              <a:rPr lang="es-AR" altLang="en-US" sz="2800" b="1" dirty="0">
                <a:solidFill>
                  <a:srgbClr val="002060"/>
                </a:solidFill>
                <a:latin typeface="Century Gothic" panose="020B0502020202020204" pitchFamily="34" charset="0"/>
              </a:rPr>
              <a:t>, </a:t>
            </a:r>
            <a:r>
              <a:rPr lang="es-AR" altLang="en-US" sz="2800" b="1" dirty="0" err="1">
                <a:solidFill>
                  <a:srgbClr val="002060"/>
                </a:solidFill>
                <a:latin typeface="Century Gothic" panose="020B0502020202020204" pitchFamily="34" charset="0"/>
              </a:rPr>
              <a:t>eating</a:t>
            </a:r>
            <a:r>
              <a:rPr lang="es-AR" altLang="en-US" sz="2800" b="1" dirty="0">
                <a:solidFill>
                  <a:srgbClr val="002060"/>
                </a:solidFill>
                <a:latin typeface="Century Gothic" panose="020B0502020202020204" pitchFamily="34" charset="0"/>
              </a:rPr>
              <a:t>]</a:t>
            </a:r>
            <a:r>
              <a:rPr lang="es-AR" altLang="en-US" sz="2800" dirty="0">
                <a:solidFill>
                  <a:srgbClr val="002060"/>
                </a:solidFill>
                <a:latin typeface="Century Gothic" panose="020B0502020202020204" pitchFamily="34" charset="0"/>
              </a:rPr>
              <a:t> y reír      .</a:t>
            </a:r>
          </a:p>
          <a:p>
            <a:pPr eaLnBrk="1" hangingPunct="1">
              <a:lnSpc>
                <a:spcPct val="150000"/>
              </a:lnSpc>
              <a:spcBef>
                <a:spcPct val="0"/>
              </a:spcBef>
              <a:buFontTx/>
              <a:buNone/>
            </a:pPr>
            <a:endParaRPr lang="es-AR" altLang="en-US" sz="2800" dirty="0">
              <a:solidFill>
                <a:srgbClr val="002060"/>
              </a:solidFill>
              <a:latin typeface="Century Gothic" panose="020B0502020202020204" pitchFamily="34" charset="0"/>
            </a:endParaRPr>
          </a:p>
          <a:p>
            <a:pPr eaLnBrk="1" hangingPunct="1">
              <a:lnSpc>
                <a:spcPct val="150000"/>
              </a:lnSpc>
              <a:spcBef>
                <a:spcPct val="0"/>
              </a:spcBef>
              <a:buFontTx/>
              <a:buNone/>
            </a:pPr>
            <a:r>
              <a:rPr lang="es-AR" altLang="en-US" sz="2800" dirty="0">
                <a:solidFill>
                  <a:srgbClr val="002060"/>
                </a:solidFill>
                <a:latin typeface="Century Gothic" panose="020B0502020202020204" pitchFamily="34" charset="0"/>
              </a:rPr>
              <a:t>Con mis </a:t>
            </a:r>
            <a:r>
              <a:rPr lang="es-AR" altLang="en-US" sz="2800" b="1" dirty="0">
                <a:solidFill>
                  <a:srgbClr val="002060"/>
                </a:solidFill>
                <a:latin typeface="Century Gothic" panose="020B0502020202020204" pitchFamily="34" charset="0"/>
              </a:rPr>
              <a:t>[</a:t>
            </a:r>
            <a:r>
              <a:rPr lang="es-AR" altLang="en-US" sz="2800" b="1" dirty="0" err="1">
                <a:solidFill>
                  <a:srgbClr val="002060"/>
                </a:solidFill>
                <a:latin typeface="Century Gothic" panose="020B0502020202020204" pitchFamily="34" charset="0"/>
              </a:rPr>
              <a:t>eyes</a:t>
            </a:r>
            <a:r>
              <a:rPr lang="es-AR" altLang="en-US" sz="2800" b="1" dirty="0">
                <a:solidFill>
                  <a:srgbClr val="002060"/>
                </a:solidFill>
                <a:latin typeface="Century Gothic" panose="020B0502020202020204" pitchFamily="34" charset="0"/>
              </a:rPr>
              <a:t>] </a:t>
            </a:r>
            <a:r>
              <a:rPr lang="es-AR" altLang="en-US" sz="2800" dirty="0">
                <a:solidFill>
                  <a:srgbClr val="002060"/>
                </a:solidFill>
                <a:latin typeface="Century Gothic" panose="020B0502020202020204" pitchFamily="34" charset="0"/>
              </a:rPr>
              <a:t>veo* todo        ,</a:t>
            </a:r>
          </a:p>
          <a:p>
            <a:pPr eaLnBrk="1" hangingPunct="1">
              <a:lnSpc>
                <a:spcPct val="150000"/>
              </a:lnSpc>
              <a:spcBef>
                <a:spcPct val="0"/>
              </a:spcBef>
              <a:buFontTx/>
              <a:buNone/>
            </a:pPr>
            <a:r>
              <a:rPr lang="es-AR" altLang="en-US" sz="2800" dirty="0">
                <a:solidFill>
                  <a:srgbClr val="002060"/>
                </a:solidFill>
                <a:latin typeface="Century Gothic" panose="020B0502020202020204" pitchFamily="34" charset="0"/>
              </a:rPr>
              <a:t>con mi nariz      hago ¡achís!</a:t>
            </a:r>
          </a:p>
          <a:p>
            <a:pPr eaLnBrk="1" hangingPunct="1">
              <a:lnSpc>
                <a:spcPct val="150000"/>
              </a:lnSpc>
              <a:spcBef>
                <a:spcPct val="0"/>
              </a:spcBef>
              <a:buFontTx/>
              <a:buNone/>
            </a:pPr>
            <a:r>
              <a:rPr lang="es-AR" altLang="en-US" sz="2800" dirty="0">
                <a:solidFill>
                  <a:srgbClr val="002060"/>
                </a:solidFill>
                <a:latin typeface="Century Gothic" panose="020B0502020202020204" pitchFamily="34" charset="0"/>
              </a:rPr>
              <a:t>y con mi </a:t>
            </a:r>
            <a:r>
              <a:rPr lang="es-AR" altLang="en-US" sz="2800" b="1" dirty="0">
                <a:solidFill>
                  <a:srgbClr val="002060"/>
                </a:solidFill>
                <a:latin typeface="Century Gothic" panose="020B0502020202020204" pitchFamily="34" charset="0"/>
              </a:rPr>
              <a:t>[</a:t>
            </a:r>
            <a:r>
              <a:rPr lang="es-AR" altLang="en-US" sz="2800" b="1" dirty="0" err="1">
                <a:solidFill>
                  <a:srgbClr val="002060"/>
                </a:solidFill>
                <a:latin typeface="Century Gothic" panose="020B0502020202020204" pitchFamily="34" charset="0"/>
              </a:rPr>
              <a:t>mouth</a:t>
            </a:r>
            <a:r>
              <a:rPr lang="es-AR" altLang="en-US" sz="2800" b="1" dirty="0">
                <a:solidFill>
                  <a:srgbClr val="002060"/>
                </a:solidFill>
                <a:latin typeface="Century Gothic" panose="020B0502020202020204" pitchFamily="34" charset="0"/>
              </a:rPr>
              <a:t>] [I </a:t>
            </a:r>
            <a:r>
              <a:rPr lang="es-AR" altLang="en-US" sz="2800" b="1" dirty="0" err="1">
                <a:solidFill>
                  <a:srgbClr val="002060"/>
                </a:solidFill>
                <a:latin typeface="Century Gothic" panose="020B0502020202020204" pitchFamily="34" charset="0"/>
              </a:rPr>
              <a:t>eat</a:t>
            </a:r>
            <a:r>
              <a:rPr lang="es-AR" altLang="en-US" sz="2800" b="1" dirty="0">
                <a:solidFill>
                  <a:srgbClr val="002060"/>
                </a:solidFill>
                <a:latin typeface="Century Gothic" panose="020B0502020202020204" pitchFamily="34" charset="0"/>
              </a:rPr>
              <a:t>]</a:t>
            </a:r>
          </a:p>
          <a:p>
            <a:pPr eaLnBrk="1" hangingPunct="1">
              <a:lnSpc>
                <a:spcPct val="150000"/>
              </a:lnSpc>
              <a:spcBef>
                <a:spcPct val="0"/>
              </a:spcBef>
              <a:buFontTx/>
              <a:buNone/>
            </a:pPr>
            <a:r>
              <a:rPr lang="es-AR" altLang="en-US" sz="2800" dirty="0">
                <a:solidFill>
                  <a:srgbClr val="002060"/>
                </a:solidFill>
                <a:latin typeface="Century Gothic" panose="020B0502020202020204" pitchFamily="34" charset="0"/>
              </a:rPr>
              <a:t>palomitas de maíz.</a:t>
            </a:r>
          </a:p>
        </p:txBody>
      </p:sp>
      <p:pic>
        <p:nvPicPr>
          <p:cNvPr id="9" name="Picture 4" descr="Free vector graphics of Nose">
            <a:extLst>
              <a:ext uri="{FF2B5EF4-FFF2-40B4-BE49-F238E27FC236}">
                <a16:creationId xmlns:a16="http://schemas.microsoft.com/office/drawing/2014/main" id="{2E621756-0BED-5462-1D77-33DDBC569A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0414" y="1623406"/>
            <a:ext cx="397241" cy="505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Cartoon">
            <a:extLst>
              <a:ext uri="{FF2B5EF4-FFF2-40B4-BE49-F238E27FC236}">
                <a16:creationId xmlns:a16="http://schemas.microsoft.com/office/drawing/2014/main" id="{5AFFE6A6-7D5F-FB6B-F0AF-49CA52D25E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9720" y="2796305"/>
            <a:ext cx="419491" cy="8196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graphics of Eyes">
            <a:extLst>
              <a:ext uri="{FF2B5EF4-FFF2-40B4-BE49-F238E27FC236}">
                <a16:creationId xmlns:a16="http://schemas.microsoft.com/office/drawing/2014/main" id="{4C523ADE-5860-7166-6542-9BF6AC3A19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92919" y="4052746"/>
            <a:ext cx="700674" cy="7006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 vector graphics of Nose">
            <a:extLst>
              <a:ext uri="{FF2B5EF4-FFF2-40B4-BE49-F238E27FC236}">
                <a16:creationId xmlns:a16="http://schemas.microsoft.com/office/drawing/2014/main" id="{20EBA88C-8B41-2D59-1D42-0BB7064167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8342" y="4894787"/>
            <a:ext cx="397241" cy="5058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ráficos vectoriales gratis de Fiebre del heno">
            <a:extLst>
              <a:ext uri="{FF2B5EF4-FFF2-40B4-BE49-F238E27FC236}">
                <a16:creationId xmlns:a16="http://schemas.microsoft.com/office/drawing/2014/main" id="{4CC079BF-6A02-7DDD-B8E9-7A254D1830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69385" y="4828315"/>
            <a:ext cx="538271" cy="8395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ráficos vectoriales gratis de Palomitas">
            <a:extLst>
              <a:ext uri="{FF2B5EF4-FFF2-40B4-BE49-F238E27FC236}">
                <a16:creationId xmlns:a16="http://schemas.microsoft.com/office/drawing/2014/main" id="{69CE0E87-BC20-8F89-41AC-86E8C38FC1C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4189106" y="6084841"/>
            <a:ext cx="473985" cy="700674"/>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0EFFB246-B106-DEB3-BA88-B7E0457C3AFC}"/>
              </a:ext>
            </a:extLst>
          </p:cNvPr>
          <p:cNvGrpSpPr/>
          <p:nvPr/>
        </p:nvGrpSpPr>
        <p:grpSpPr>
          <a:xfrm>
            <a:off x="4597139" y="826110"/>
            <a:ext cx="595780" cy="669110"/>
            <a:chOff x="7991382" y="1771400"/>
            <a:chExt cx="1059466" cy="1277655"/>
          </a:xfrm>
        </p:grpSpPr>
        <p:sp>
          <p:nvSpPr>
            <p:cNvPr id="12" name="Oval 11">
              <a:extLst>
                <a:ext uri="{FF2B5EF4-FFF2-40B4-BE49-F238E27FC236}">
                  <a16:creationId xmlns:a16="http://schemas.microsoft.com/office/drawing/2014/main" id="{BCEC62D4-8E30-5612-CAFC-28F4D5B7D385}"/>
                </a:ext>
              </a:extLst>
            </p:cNvPr>
            <p:cNvSpPr/>
            <p:nvPr/>
          </p:nvSpPr>
          <p:spPr>
            <a:xfrm>
              <a:off x="7991382" y="1771400"/>
              <a:ext cx="1059466" cy="1277655"/>
            </a:xfrm>
            <a:prstGeom prst="ellipse">
              <a:avLst/>
            </a:prstGeom>
            <a:solidFill>
              <a:srgbClr val="DFBE9D"/>
            </a:solidFill>
            <a:ln>
              <a:solidFill>
                <a:srgbClr val="DFB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40" name="Picture 16" descr="Gráficos vectoriales gratis de Emoji">
              <a:extLst>
                <a:ext uri="{FF2B5EF4-FFF2-40B4-BE49-F238E27FC236}">
                  <a16:creationId xmlns:a16="http://schemas.microsoft.com/office/drawing/2014/main" id="{78710356-E995-24FD-578C-236E4427F81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90716" y="2071474"/>
              <a:ext cx="852868" cy="83326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Action Button: Sound 3">
            <a:hlinkClick r:id="" action="ppaction://noaction" highlightClick="1">
              <a:snd r:embed="rId15" name="s7_2.wav"/>
            </a:hlinkClick>
            <a:extLst>
              <a:ext uri="{FF2B5EF4-FFF2-40B4-BE49-F238E27FC236}">
                <a16:creationId xmlns:a16="http://schemas.microsoft.com/office/drawing/2014/main" id="{2FEE5E76-35AE-D938-67B5-D429C10541EF}"/>
              </a:ext>
            </a:extLst>
          </p:cNvPr>
          <p:cNvSpPr/>
          <p:nvPr/>
        </p:nvSpPr>
        <p:spPr>
          <a:xfrm>
            <a:off x="123172" y="1033555"/>
            <a:ext cx="461050" cy="386085"/>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Action Button: Sound 10">
            <a:hlinkClick r:id="" action="ppaction://noaction" highlightClick="1">
              <a:snd r:embed="rId16" name="s7_3.wav"/>
            </a:hlinkClick>
            <a:extLst>
              <a:ext uri="{FF2B5EF4-FFF2-40B4-BE49-F238E27FC236}">
                <a16:creationId xmlns:a16="http://schemas.microsoft.com/office/drawing/2014/main" id="{B782FB38-A369-DD36-1683-FB740C362EBC}"/>
              </a:ext>
            </a:extLst>
          </p:cNvPr>
          <p:cNvSpPr/>
          <p:nvPr/>
        </p:nvSpPr>
        <p:spPr>
          <a:xfrm>
            <a:off x="123171" y="1747424"/>
            <a:ext cx="461050" cy="386085"/>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Action Button: Sound 12">
            <a:hlinkClick r:id="" action="ppaction://noaction" highlightClick="1">
              <a:snd r:embed="rId17" name="s7_4.wav"/>
            </a:hlinkClick>
            <a:extLst>
              <a:ext uri="{FF2B5EF4-FFF2-40B4-BE49-F238E27FC236}">
                <a16:creationId xmlns:a16="http://schemas.microsoft.com/office/drawing/2014/main" id="{C1DDA374-3E21-2C6A-FF22-566E2051E89F}"/>
              </a:ext>
            </a:extLst>
          </p:cNvPr>
          <p:cNvSpPr/>
          <p:nvPr/>
        </p:nvSpPr>
        <p:spPr>
          <a:xfrm>
            <a:off x="123172" y="2388911"/>
            <a:ext cx="461050" cy="386085"/>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Action Button: Sound 13">
            <a:hlinkClick r:id="" action="ppaction://noaction" highlightClick="1">
              <a:snd r:embed="rId18" name="s7_5.wav"/>
            </a:hlinkClick>
            <a:extLst>
              <a:ext uri="{FF2B5EF4-FFF2-40B4-BE49-F238E27FC236}">
                <a16:creationId xmlns:a16="http://schemas.microsoft.com/office/drawing/2014/main" id="{480430E5-68EB-D14C-EFE1-CE9C6AB9670A}"/>
              </a:ext>
            </a:extLst>
          </p:cNvPr>
          <p:cNvSpPr/>
          <p:nvPr/>
        </p:nvSpPr>
        <p:spPr>
          <a:xfrm>
            <a:off x="148373" y="3007357"/>
            <a:ext cx="461050" cy="386085"/>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Action Button: Sound 14">
            <a:hlinkClick r:id="" action="ppaction://noaction" highlightClick="1">
              <a:snd r:embed="rId19" name="s7_6.wav"/>
            </a:hlinkClick>
            <a:extLst>
              <a:ext uri="{FF2B5EF4-FFF2-40B4-BE49-F238E27FC236}">
                <a16:creationId xmlns:a16="http://schemas.microsoft.com/office/drawing/2014/main" id="{ECC7D9E6-9803-286D-E54C-1A9E183BACE1}"/>
              </a:ext>
            </a:extLst>
          </p:cNvPr>
          <p:cNvSpPr/>
          <p:nvPr/>
        </p:nvSpPr>
        <p:spPr>
          <a:xfrm>
            <a:off x="148373" y="4324885"/>
            <a:ext cx="461050" cy="386085"/>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Action Button: Sound 17">
            <a:hlinkClick r:id="" action="ppaction://noaction" highlightClick="1">
              <a:snd r:embed="rId20" name="s7_7.wav"/>
            </a:hlinkClick>
            <a:extLst>
              <a:ext uri="{FF2B5EF4-FFF2-40B4-BE49-F238E27FC236}">
                <a16:creationId xmlns:a16="http://schemas.microsoft.com/office/drawing/2014/main" id="{67586044-A1C4-F383-C1D5-54CC98BFA2AC}"/>
              </a:ext>
            </a:extLst>
          </p:cNvPr>
          <p:cNvSpPr/>
          <p:nvPr/>
        </p:nvSpPr>
        <p:spPr>
          <a:xfrm>
            <a:off x="148373" y="4981159"/>
            <a:ext cx="461050" cy="386085"/>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Action Button: Sound 18">
            <a:hlinkClick r:id="" action="ppaction://noaction" highlightClick="1">
              <a:snd r:embed="rId21" name="s7_8.wav"/>
            </a:hlinkClick>
            <a:extLst>
              <a:ext uri="{FF2B5EF4-FFF2-40B4-BE49-F238E27FC236}">
                <a16:creationId xmlns:a16="http://schemas.microsoft.com/office/drawing/2014/main" id="{6C66B4FF-DBF7-4C39-737C-29AD14136999}"/>
              </a:ext>
            </a:extLst>
          </p:cNvPr>
          <p:cNvSpPr/>
          <p:nvPr/>
        </p:nvSpPr>
        <p:spPr>
          <a:xfrm>
            <a:off x="148373" y="5631402"/>
            <a:ext cx="461050" cy="386085"/>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Action Button: Sound 19">
            <a:hlinkClick r:id="" action="ppaction://noaction" highlightClick="1">
              <a:snd r:embed="rId22" name="s7_9.wav"/>
            </a:hlinkClick>
            <a:extLst>
              <a:ext uri="{FF2B5EF4-FFF2-40B4-BE49-F238E27FC236}">
                <a16:creationId xmlns:a16="http://schemas.microsoft.com/office/drawing/2014/main" id="{10A15FD4-0B13-8CB2-B230-C965B3B6C063}"/>
              </a:ext>
            </a:extLst>
          </p:cNvPr>
          <p:cNvSpPr/>
          <p:nvPr/>
        </p:nvSpPr>
        <p:spPr>
          <a:xfrm>
            <a:off x="148373" y="6199984"/>
            <a:ext cx="461050" cy="386085"/>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s7_10 full poem">
            <a:hlinkClick r:id="" action="ppaction://media"/>
            <a:extLst>
              <a:ext uri="{FF2B5EF4-FFF2-40B4-BE49-F238E27FC236}">
                <a16:creationId xmlns:a16="http://schemas.microsoft.com/office/drawing/2014/main" id="{6D1A0AD4-5B88-FFAC-800A-59C7D2454C2A}"/>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8852718" y="2600520"/>
            <a:ext cx="1056660" cy="1056660"/>
          </a:xfrm>
          <a:prstGeom prst="rect">
            <a:avLst/>
          </a:prstGeom>
        </p:spPr>
      </p:pic>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7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a:t>
            </a:r>
            <a:r>
              <a:rPr lang="es-AR" sz="3200" b="1">
                <a:solidFill>
                  <a:srgbClr val="002060"/>
                </a:solidFill>
                <a:latin typeface="Century Gothic"/>
                <a:ea typeface="Century Gothic"/>
                <a:cs typeface="Century Gothic"/>
                <a:sym typeface="Century Gothic"/>
              </a:rPr>
              <a:t>up 5 </a:t>
            </a:r>
            <a:endParaRPr lang="es-AR" sz="3200" dirty="0"/>
          </a:p>
        </p:txBody>
      </p:sp>
      <p:sp>
        <p:nvSpPr>
          <p:cNvPr id="8" name="Google Shape;167;p2">
            <a:extLst>
              <a:ext uri="{FF2B5EF4-FFF2-40B4-BE49-F238E27FC236}">
                <a16:creationId xmlns:a16="http://schemas.microsoft.com/office/drawing/2014/main" id="{80EE3628-BD10-EDA0-04F2-D59004B13969}"/>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5" name="Graphic 64" descr="Teacher">
            <a:extLst>
              <a:ext uri="{FF2B5EF4-FFF2-40B4-BE49-F238E27FC236}">
                <a16:creationId xmlns:a16="http://schemas.microsoft.com/office/drawing/2014/main" id="{F110FE6A-80AA-D8DE-6940-19BE646BC6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48285" y="-9191"/>
            <a:ext cx="914400" cy="914400"/>
          </a:xfrm>
          <a:prstGeom prst="rect">
            <a:avLst/>
          </a:prstGeom>
        </p:spPr>
      </p:pic>
      <p:sp>
        <p:nvSpPr>
          <p:cNvPr id="66" name="Speech Bubble: Rectangle with Corners Rounded 65">
            <a:extLst>
              <a:ext uri="{FF2B5EF4-FFF2-40B4-BE49-F238E27FC236}">
                <a16:creationId xmlns:a16="http://schemas.microsoft.com/office/drawing/2014/main" id="{936EC68F-5AFD-3C42-69F9-6576BD707520}"/>
              </a:ext>
            </a:extLst>
          </p:cNvPr>
          <p:cNvSpPr/>
          <p:nvPr/>
        </p:nvSpPr>
        <p:spPr>
          <a:xfrm>
            <a:off x="4226275" y="128500"/>
            <a:ext cx="3715941" cy="58616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AR" sz="2400" b="1" kern="0" dirty="0">
                <a:solidFill>
                  <a:schemeClr val="bg1"/>
                </a:solidFill>
                <a:latin typeface="Century Gothic"/>
                <a:ea typeface="Century Gothic"/>
                <a:cs typeface="Century Gothic"/>
                <a:sym typeface="Century Gothic"/>
              </a:rPr>
              <a:t>Escribe en español </a:t>
            </a:r>
            <a:r>
              <a:rPr lang="en-GB" sz="2400" b="1" kern="0" dirty="0">
                <a:solidFill>
                  <a:schemeClr val="bg1"/>
                </a:solidFill>
                <a:latin typeface="Century Gothic"/>
                <a:ea typeface="Century Gothic"/>
                <a:cs typeface="Century Gothic"/>
                <a:sym typeface="Century Gothic"/>
              </a:rPr>
              <a:t>📝</a:t>
            </a:r>
            <a:r>
              <a:rPr lang="es-AR" sz="2400" b="1" kern="0" dirty="0">
                <a:solidFill>
                  <a:schemeClr val="bg1"/>
                </a:solidFill>
                <a:latin typeface="Century Gothic"/>
                <a:ea typeface="Century Gothic"/>
                <a:cs typeface="Century Gothic"/>
                <a:sym typeface="Century Gothic"/>
              </a:rPr>
              <a:t>.</a:t>
            </a:r>
            <a:endParaRPr lang="es-AR" sz="2400" kern="0" dirty="0">
              <a:solidFill>
                <a:schemeClr val="bg1"/>
              </a:solidFill>
              <a:latin typeface="Century Gothic"/>
              <a:ea typeface="Century Gothic"/>
              <a:cs typeface="Century Gothic"/>
              <a:sym typeface="Century Gothic"/>
            </a:endParaRPr>
          </a:p>
        </p:txBody>
      </p:sp>
      <p:sp>
        <p:nvSpPr>
          <p:cNvPr id="3" name="Rectangle: Rounded Corners 2">
            <a:extLst>
              <a:ext uri="{FF2B5EF4-FFF2-40B4-BE49-F238E27FC236}">
                <a16:creationId xmlns:a16="http://schemas.microsoft.com/office/drawing/2014/main" id="{468856B7-8EE6-38B4-10E9-081445AC5783}"/>
              </a:ext>
            </a:extLst>
          </p:cNvPr>
          <p:cNvSpPr/>
          <p:nvPr/>
        </p:nvSpPr>
        <p:spPr>
          <a:xfrm>
            <a:off x="205717" y="835173"/>
            <a:ext cx="1189628" cy="55749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unas</a:t>
            </a:r>
          </a:p>
        </p:txBody>
      </p:sp>
      <p:sp>
        <p:nvSpPr>
          <p:cNvPr id="4" name="Rectangle: Rounded Corners 3">
            <a:extLst>
              <a:ext uri="{FF2B5EF4-FFF2-40B4-BE49-F238E27FC236}">
                <a16:creationId xmlns:a16="http://schemas.microsoft.com/office/drawing/2014/main" id="{320CEFAD-8E19-1DAB-A606-AC5D716BCABF}"/>
              </a:ext>
            </a:extLst>
          </p:cNvPr>
          <p:cNvSpPr/>
          <p:nvPr/>
        </p:nvSpPr>
        <p:spPr>
          <a:xfrm>
            <a:off x="1521436" y="844757"/>
            <a:ext cx="1189628" cy="55749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tiene</a:t>
            </a:r>
          </a:p>
        </p:txBody>
      </p:sp>
      <p:sp>
        <p:nvSpPr>
          <p:cNvPr id="6" name="Rectangle: Rounded Corners 5">
            <a:extLst>
              <a:ext uri="{FF2B5EF4-FFF2-40B4-BE49-F238E27FC236}">
                <a16:creationId xmlns:a16="http://schemas.microsoft.com/office/drawing/2014/main" id="{666FABB9-107B-8AF7-4899-4C3D5FEA3032}"/>
              </a:ext>
            </a:extLst>
          </p:cNvPr>
          <p:cNvSpPr/>
          <p:nvPr/>
        </p:nvSpPr>
        <p:spPr>
          <a:xfrm>
            <a:off x="4647128" y="825963"/>
            <a:ext cx="1363941" cy="55749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cinco</a:t>
            </a:r>
          </a:p>
        </p:txBody>
      </p:sp>
      <p:sp>
        <p:nvSpPr>
          <p:cNvPr id="9" name="Rectangle: Rounded Corners 8">
            <a:extLst>
              <a:ext uri="{FF2B5EF4-FFF2-40B4-BE49-F238E27FC236}">
                <a16:creationId xmlns:a16="http://schemas.microsoft.com/office/drawing/2014/main" id="{7AD53827-7D7D-70B4-E1F4-2B095E236F9C}"/>
              </a:ext>
            </a:extLst>
          </p:cNvPr>
          <p:cNvSpPr/>
          <p:nvPr/>
        </p:nvSpPr>
        <p:spPr>
          <a:xfrm>
            <a:off x="6785785" y="5888639"/>
            <a:ext cx="1239914"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pies</a:t>
            </a:r>
          </a:p>
        </p:txBody>
      </p:sp>
      <p:sp>
        <p:nvSpPr>
          <p:cNvPr id="10" name="Rectangle: Rounded Corners 9">
            <a:extLst>
              <a:ext uri="{FF2B5EF4-FFF2-40B4-BE49-F238E27FC236}">
                <a16:creationId xmlns:a16="http://schemas.microsoft.com/office/drawing/2014/main" id="{E8F15515-3C54-8BEE-9155-54E5CAB33E15}"/>
              </a:ext>
            </a:extLst>
          </p:cNvPr>
          <p:cNvSpPr/>
          <p:nvPr/>
        </p:nvSpPr>
        <p:spPr>
          <a:xfrm rot="16200000">
            <a:off x="-158478" y="1931578"/>
            <a:ext cx="1373602" cy="59798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una</a:t>
            </a:r>
          </a:p>
        </p:txBody>
      </p:sp>
      <p:sp>
        <p:nvSpPr>
          <p:cNvPr id="11" name="Rectangle: Rounded Corners 10">
            <a:extLst>
              <a:ext uri="{FF2B5EF4-FFF2-40B4-BE49-F238E27FC236}">
                <a16:creationId xmlns:a16="http://schemas.microsoft.com/office/drawing/2014/main" id="{7219980C-89F1-2069-AB15-4A3DC18C1691}"/>
              </a:ext>
            </a:extLst>
          </p:cNvPr>
          <p:cNvSpPr/>
          <p:nvPr/>
        </p:nvSpPr>
        <p:spPr>
          <a:xfrm rot="16200000">
            <a:off x="-124354" y="3387167"/>
            <a:ext cx="1305355" cy="59798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orejas</a:t>
            </a:r>
          </a:p>
        </p:txBody>
      </p:sp>
      <p:sp>
        <p:nvSpPr>
          <p:cNvPr id="12" name="Rectangle: Rounded Corners 11">
            <a:extLst>
              <a:ext uri="{FF2B5EF4-FFF2-40B4-BE49-F238E27FC236}">
                <a16:creationId xmlns:a16="http://schemas.microsoft.com/office/drawing/2014/main" id="{74B6CEE7-3080-A71F-6E01-CECD63125B2D}"/>
              </a:ext>
            </a:extLst>
          </p:cNvPr>
          <p:cNvSpPr/>
          <p:nvPr/>
        </p:nvSpPr>
        <p:spPr>
          <a:xfrm rot="16200000">
            <a:off x="-109842" y="4803968"/>
            <a:ext cx="1305356" cy="59798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tiene</a:t>
            </a:r>
          </a:p>
        </p:txBody>
      </p:sp>
      <p:sp>
        <p:nvSpPr>
          <p:cNvPr id="13" name="Rectangle: Rounded Corners 12">
            <a:extLst>
              <a:ext uri="{FF2B5EF4-FFF2-40B4-BE49-F238E27FC236}">
                <a16:creationId xmlns:a16="http://schemas.microsoft.com/office/drawing/2014/main" id="{C05F6EA5-DF10-BD46-8AB2-09CB39DA4211}"/>
              </a:ext>
            </a:extLst>
          </p:cNvPr>
          <p:cNvSpPr/>
          <p:nvPr/>
        </p:nvSpPr>
        <p:spPr>
          <a:xfrm>
            <a:off x="167386" y="5905851"/>
            <a:ext cx="1114807" cy="461939"/>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tiene</a:t>
            </a:r>
          </a:p>
        </p:txBody>
      </p:sp>
      <p:sp>
        <p:nvSpPr>
          <p:cNvPr id="14" name="Rectangle: Rounded Corners 13">
            <a:extLst>
              <a:ext uri="{FF2B5EF4-FFF2-40B4-BE49-F238E27FC236}">
                <a16:creationId xmlns:a16="http://schemas.microsoft.com/office/drawing/2014/main" id="{07F4E2B1-79F1-F27C-B429-B4E55A18DD69}"/>
              </a:ext>
            </a:extLst>
          </p:cNvPr>
          <p:cNvSpPr/>
          <p:nvPr/>
        </p:nvSpPr>
        <p:spPr>
          <a:xfrm>
            <a:off x="3214724" y="5875743"/>
            <a:ext cx="2153936"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ojos</a:t>
            </a:r>
          </a:p>
        </p:txBody>
      </p:sp>
      <p:sp>
        <p:nvSpPr>
          <p:cNvPr id="15" name="TextBox 14">
            <a:extLst>
              <a:ext uri="{FF2B5EF4-FFF2-40B4-BE49-F238E27FC236}">
                <a16:creationId xmlns:a16="http://schemas.microsoft.com/office/drawing/2014/main" id="{654E0AAE-AC2A-54A5-8629-DA9A2C8BB7CE}"/>
              </a:ext>
            </a:extLst>
          </p:cNvPr>
          <p:cNvSpPr txBox="1"/>
          <p:nvPr/>
        </p:nvSpPr>
        <p:spPr>
          <a:xfrm>
            <a:off x="1559560" y="1378818"/>
            <a:ext cx="9025117" cy="4376070"/>
          </a:xfrm>
          <a:prstGeom prst="rect">
            <a:avLst/>
          </a:prstGeom>
          <a:noFill/>
        </p:spPr>
        <p:txBody>
          <a:bodyPr wrap="square" rtlCol="0">
            <a:spAutoFit/>
          </a:bodyPr>
          <a:lstStyle/>
          <a:p>
            <a:pPr marL="342900" indent="-342900">
              <a:lnSpc>
                <a:spcPct val="150000"/>
              </a:lnSpc>
              <a:buAutoNum type="arabicPeriod"/>
            </a:pPr>
            <a:r>
              <a:rPr lang="en-GB" sz="2700" dirty="0">
                <a:solidFill>
                  <a:srgbClr val="002060"/>
                </a:solidFill>
                <a:latin typeface="Century Gothic" panose="020B0502020202020204" pitchFamily="34" charset="0"/>
              </a:rPr>
              <a:t>It has some ears ______________________</a:t>
            </a:r>
          </a:p>
          <a:p>
            <a:pPr>
              <a:lnSpc>
                <a:spcPct val="150000"/>
              </a:lnSpc>
            </a:pPr>
            <a:r>
              <a:rPr lang="en-GB" sz="2700" dirty="0">
                <a:solidFill>
                  <a:srgbClr val="002060"/>
                </a:solidFill>
                <a:latin typeface="Century Gothic" panose="020B0502020202020204" pitchFamily="34" charset="0"/>
              </a:rPr>
              <a:t>2. It has five eyes. 	_____________________</a:t>
            </a:r>
          </a:p>
          <a:p>
            <a:pPr>
              <a:lnSpc>
                <a:spcPct val="150000"/>
              </a:lnSpc>
            </a:pPr>
            <a:r>
              <a:rPr lang="en-GB" sz="2700" dirty="0">
                <a:solidFill>
                  <a:srgbClr val="002060"/>
                </a:solidFill>
                <a:latin typeface="Century Gothic" panose="020B0502020202020204" pitchFamily="34" charset="0"/>
              </a:rPr>
              <a:t>3. It has a mouth.	______________________</a:t>
            </a:r>
          </a:p>
          <a:p>
            <a:pPr>
              <a:lnSpc>
                <a:spcPct val="150000"/>
              </a:lnSpc>
            </a:pPr>
            <a:r>
              <a:rPr lang="en-GB" sz="2700" dirty="0">
                <a:solidFill>
                  <a:srgbClr val="002060"/>
                </a:solidFill>
                <a:latin typeface="Century Gothic" panose="020B0502020202020204" pitchFamily="34" charset="0"/>
              </a:rPr>
              <a:t>4. It has nine fingers.	 ______________________________________________.</a:t>
            </a:r>
          </a:p>
          <a:p>
            <a:pPr>
              <a:lnSpc>
                <a:spcPct val="150000"/>
              </a:lnSpc>
            </a:pPr>
            <a:r>
              <a:rPr lang="en-GB" sz="2700" dirty="0">
                <a:solidFill>
                  <a:srgbClr val="002060"/>
                </a:solidFill>
                <a:latin typeface="Century Gothic" panose="020B0502020202020204" pitchFamily="34" charset="0"/>
              </a:rPr>
              <a:t>5. It has some feet. ______________________________________________.</a:t>
            </a:r>
          </a:p>
        </p:txBody>
      </p:sp>
      <p:sp>
        <p:nvSpPr>
          <p:cNvPr id="16" name="Rectangle: Rounded Corners 15">
            <a:extLst>
              <a:ext uri="{FF2B5EF4-FFF2-40B4-BE49-F238E27FC236}">
                <a16:creationId xmlns:a16="http://schemas.microsoft.com/office/drawing/2014/main" id="{2B83FEB3-9C61-3311-FCE9-FA9D7869F691}"/>
              </a:ext>
            </a:extLst>
          </p:cNvPr>
          <p:cNvSpPr/>
          <p:nvPr/>
        </p:nvSpPr>
        <p:spPr>
          <a:xfrm>
            <a:off x="2784813" y="825963"/>
            <a:ext cx="1767855" cy="55749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nueve</a:t>
            </a:r>
          </a:p>
        </p:txBody>
      </p:sp>
      <p:sp>
        <p:nvSpPr>
          <p:cNvPr id="17" name="Rectangle: Rounded Corners 16">
            <a:extLst>
              <a:ext uri="{FF2B5EF4-FFF2-40B4-BE49-F238E27FC236}">
                <a16:creationId xmlns:a16="http://schemas.microsoft.com/office/drawing/2014/main" id="{78BAF72F-8B94-F0D5-D55E-083B5871F43B}"/>
              </a:ext>
            </a:extLst>
          </p:cNvPr>
          <p:cNvSpPr/>
          <p:nvPr/>
        </p:nvSpPr>
        <p:spPr>
          <a:xfrm>
            <a:off x="5457948" y="5888639"/>
            <a:ext cx="1211456"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tiene</a:t>
            </a:r>
          </a:p>
        </p:txBody>
      </p:sp>
      <p:sp>
        <p:nvSpPr>
          <p:cNvPr id="19" name="Rectangle: Rounded Corners 18">
            <a:extLst>
              <a:ext uri="{FF2B5EF4-FFF2-40B4-BE49-F238E27FC236}">
                <a16:creationId xmlns:a16="http://schemas.microsoft.com/office/drawing/2014/main" id="{2A7E4C18-5238-6D83-90B8-7BE1E9B82CDC}"/>
              </a:ext>
            </a:extLst>
          </p:cNvPr>
          <p:cNvSpPr/>
          <p:nvPr/>
        </p:nvSpPr>
        <p:spPr>
          <a:xfrm>
            <a:off x="1362987" y="5899114"/>
            <a:ext cx="1754327" cy="48319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boca</a:t>
            </a:r>
          </a:p>
        </p:txBody>
      </p:sp>
      <p:sp>
        <p:nvSpPr>
          <p:cNvPr id="21" name="TextBox 20">
            <a:extLst>
              <a:ext uri="{FF2B5EF4-FFF2-40B4-BE49-F238E27FC236}">
                <a16:creationId xmlns:a16="http://schemas.microsoft.com/office/drawing/2014/main" id="{8E13CC4C-2187-60DC-4B75-B7269A6786A5}"/>
              </a:ext>
            </a:extLst>
          </p:cNvPr>
          <p:cNvSpPr txBox="1"/>
          <p:nvPr/>
        </p:nvSpPr>
        <p:spPr>
          <a:xfrm>
            <a:off x="5128562" y="1417132"/>
            <a:ext cx="3286477"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Tiene </a:t>
            </a:r>
            <a:r>
              <a:rPr lang="en-GB" sz="2800" b="1" dirty="0" err="1">
                <a:solidFill>
                  <a:srgbClr val="92D050"/>
                </a:solidFill>
                <a:latin typeface="Century Gothic" panose="020B0502020202020204" pitchFamily="34" charset="0"/>
              </a:rPr>
              <a:t>unas</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orejas</a:t>
            </a:r>
            <a:r>
              <a:rPr lang="en-GB" sz="2800" b="1" dirty="0">
                <a:solidFill>
                  <a:srgbClr val="92D050"/>
                </a:solidFill>
                <a:latin typeface="Century Gothic" panose="020B0502020202020204" pitchFamily="34" charset="0"/>
              </a:rPr>
              <a:t>.</a:t>
            </a:r>
          </a:p>
        </p:txBody>
      </p:sp>
      <p:sp>
        <p:nvSpPr>
          <p:cNvPr id="22" name="TextBox 21">
            <a:extLst>
              <a:ext uri="{FF2B5EF4-FFF2-40B4-BE49-F238E27FC236}">
                <a16:creationId xmlns:a16="http://schemas.microsoft.com/office/drawing/2014/main" id="{F39AA136-2258-8074-861B-E72729510020}"/>
              </a:ext>
            </a:extLst>
          </p:cNvPr>
          <p:cNvSpPr txBox="1"/>
          <p:nvPr/>
        </p:nvSpPr>
        <p:spPr>
          <a:xfrm>
            <a:off x="6063676" y="2090658"/>
            <a:ext cx="3097323"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Tiene </a:t>
            </a:r>
            <a:r>
              <a:rPr lang="en-GB" sz="2800" b="1" dirty="0" err="1">
                <a:solidFill>
                  <a:srgbClr val="92D050"/>
                </a:solidFill>
                <a:latin typeface="Century Gothic" panose="020B0502020202020204" pitchFamily="34" charset="0"/>
              </a:rPr>
              <a:t>cinco</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ojos</a:t>
            </a:r>
            <a:r>
              <a:rPr lang="en-GB" sz="2800" b="1" dirty="0">
                <a:solidFill>
                  <a:srgbClr val="92D050"/>
                </a:solidFill>
                <a:latin typeface="Century Gothic" panose="020B0502020202020204" pitchFamily="34" charset="0"/>
              </a:rPr>
              <a:t>.</a:t>
            </a:r>
          </a:p>
        </p:txBody>
      </p:sp>
      <p:sp>
        <p:nvSpPr>
          <p:cNvPr id="23" name="TextBox 22">
            <a:extLst>
              <a:ext uri="{FF2B5EF4-FFF2-40B4-BE49-F238E27FC236}">
                <a16:creationId xmlns:a16="http://schemas.microsoft.com/office/drawing/2014/main" id="{1C87826A-DAC3-E917-530E-0CC1A6353A05}"/>
              </a:ext>
            </a:extLst>
          </p:cNvPr>
          <p:cNvSpPr txBox="1"/>
          <p:nvPr/>
        </p:nvSpPr>
        <p:spPr>
          <a:xfrm>
            <a:off x="5187738" y="2693815"/>
            <a:ext cx="2997937"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Tiene </a:t>
            </a:r>
            <a:r>
              <a:rPr lang="en-GB" sz="2800" b="1" dirty="0" err="1">
                <a:solidFill>
                  <a:srgbClr val="92D050"/>
                </a:solidFill>
                <a:latin typeface="Century Gothic" panose="020B0502020202020204" pitchFamily="34" charset="0"/>
              </a:rPr>
              <a:t>una</a:t>
            </a:r>
            <a:r>
              <a:rPr lang="en-GB" sz="2800" b="1" dirty="0">
                <a:solidFill>
                  <a:srgbClr val="92D050"/>
                </a:solidFill>
                <a:latin typeface="Century Gothic" panose="020B0502020202020204" pitchFamily="34" charset="0"/>
              </a:rPr>
              <a:t> boca.</a:t>
            </a:r>
          </a:p>
        </p:txBody>
      </p:sp>
      <p:sp>
        <p:nvSpPr>
          <p:cNvPr id="24" name="TextBox 23">
            <a:extLst>
              <a:ext uri="{FF2B5EF4-FFF2-40B4-BE49-F238E27FC236}">
                <a16:creationId xmlns:a16="http://schemas.microsoft.com/office/drawing/2014/main" id="{4BAC6132-779B-6B74-D630-7FA00CFBF8D8}"/>
              </a:ext>
            </a:extLst>
          </p:cNvPr>
          <p:cNvSpPr txBox="1"/>
          <p:nvPr/>
        </p:nvSpPr>
        <p:spPr>
          <a:xfrm>
            <a:off x="1559559" y="5045211"/>
            <a:ext cx="292740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Tiene </a:t>
            </a:r>
            <a:r>
              <a:rPr lang="en-GB" sz="2800" b="1" dirty="0" err="1">
                <a:solidFill>
                  <a:srgbClr val="92D050"/>
                </a:solidFill>
                <a:latin typeface="Century Gothic" panose="020B0502020202020204" pitchFamily="34" charset="0"/>
              </a:rPr>
              <a:t>unos</a:t>
            </a:r>
            <a:r>
              <a:rPr lang="en-GB" sz="2800" b="1" dirty="0">
                <a:solidFill>
                  <a:srgbClr val="92D050"/>
                </a:solidFill>
                <a:latin typeface="Century Gothic" panose="020B0502020202020204" pitchFamily="34" charset="0"/>
              </a:rPr>
              <a:t> pies.</a:t>
            </a:r>
          </a:p>
        </p:txBody>
      </p:sp>
      <p:sp>
        <p:nvSpPr>
          <p:cNvPr id="25" name="TextBox 24">
            <a:extLst>
              <a:ext uri="{FF2B5EF4-FFF2-40B4-BE49-F238E27FC236}">
                <a16:creationId xmlns:a16="http://schemas.microsoft.com/office/drawing/2014/main" id="{E2976689-0C25-173B-22B8-BD2E50DF16F2}"/>
              </a:ext>
            </a:extLst>
          </p:cNvPr>
          <p:cNvSpPr txBox="1"/>
          <p:nvPr/>
        </p:nvSpPr>
        <p:spPr>
          <a:xfrm>
            <a:off x="1559560" y="3815620"/>
            <a:ext cx="357822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Tiene </a:t>
            </a:r>
            <a:r>
              <a:rPr lang="en-GB" sz="2800" b="1" dirty="0" err="1">
                <a:solidFill>
                  <a:srgbClr val="92D050"/>
                </a:solidFill>
                <a:latin typeface="Century Gothic" panose="020B0502020202020204" pitchFamily="34" charset="0"/>
              </a:rPr>
              <a:t>nueve</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dedos</a:t>
            </a:r>
            <a:r>
              <a:rPr lang="en-GB" sz="2800" b="1" dirty="0">
                <a:solidFill>
                  <a:srgbClr val="92D050"/>
                </a:solidFill>
                <a:latin typeface="Century Gothic" panose="020B0502020202020204" pitchFamily="34" charset="0"/>
              </a:rPr>
              <a:t>.</a:t>
            </a:r>
          </a:p>
        </p:txBody>
      </p:sp>
      <p:pic>
        <p:nvPicPr>
          <p:cNvPr id="26" name="Picture 2" descr="Pen, Write, Pencil, Writing Tool, Work, Message, Blue">
            <a:extLst>
              <a:ext uri="{FF2B5EF4-FFF2-40B4-BE49-F238E27FC236}">
                <a16:creationId xmlns:a16="http://schemas.microsoft.com/office/drawing/2014/main" id="{B76F24C2-236F-7150-901C-5621C54DB7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71DA3D4A-7021-950D-1545-421F36EFF8F8}"/>
              </a:ext>
            </a:extLst>
          </p:cNvPr>
          <p:cNvSpPr txBox="1"/>
          <p:nvPr/>
        </p:nvSpPr>
        <p:spPr>
          <a:xfrm>
            <a:off x="10835060" y="1094549"/>
            <a:ext cx="1260281" cy="461665"/>
          </a:xfrm>
          <a:prstGeom prst="rect">
            <a:avLst/>
          </a:prstGeom>
          <a:solidFill>
            <a:srgbClr val="92D050"/>
          </a:solidFill>
        </p:spPr>
        <p:txBody>
          <a:bodyPr wrap="none" rtlCol="0">
            <a:spAutoFit/>
          </a:bodyPr>
          <a:lstStyle/>
          <a:p>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28" name="Speech Bubble: Rectangle with Corners Rounded 27">
            <a:extLst>
              <a:ext uri="{FF2B5EF4-FFF2-40B4-BE49-F238E27FC236}">
                <a16:creationId xmlns:a16="http://schemas.microsoft.com/office/drawing/2014/main" id="{954F8B9C-759A-A4C1-0E4D-8C169EEB820F}"/>
              </a:ext>
            </a:extLst>
          </p:cNvPr>
          <p:cNvSpPr/>
          <p:nvPr/>
        </p:nvSpPr>
        <p:spPr>
          <a:xfrm>
            <a:off x="10116389" y="1990002"/>
            <a:ext cx="1969380" cy="2348838"/>
          </a:xfrm>
          <a:prstGeom prst="wedgeRoundRectCallout">
            <a:avLst>
              <a:gd name="adj1" fmla="val 7370"/>
              <a:gd name="adj2" fmla="val 6638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Don’t forget punctuation: capital letters, full stops and question marks.</a:t>
            </a:r>
          </a:p>
        </p:txBody>
      </p:sp>
      <p:sp>
        <p:nvSpPr>
          <p:cNvPr id="29" name="Rectangle: Rounded Corners 28">
            <a:extLst>
              <a:ext uri="{FF2B5EF4-FFF2-40B4-BE49-F238E27FC236}">
                <a16:creationId xmlns:a16="http://schemas.microsoft.com/office/drawing/2014/main" id="{9715A8A8-76A1-F9BA-9EEA-8BC8580409A3}"/>
              </a:ext>
            </a:extLst>
          </p:cNvPr>
          <p:cNvSpPr/>
          <p:nvPr/>
        </p:nvSpPr>
        <p:spPr>
          <a:xfrm>
            <a:off x="6105530" y="810999"/>
            <a:ext cx="1646904" cy="557498"/>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dedos</a:t>
            </a:r>
          </a:p>
        </p:txBody>
      </p:sp>
      <p:sp>
        <p:nvSpPr>
          <p:cNvPr id="31" name="Rectangle: Rounded Corners 30">
            <a:extLst>
              <a:ext uri="{FF2B5EF4-FFF2-40B4-BE49-F238E27FC236}">
                <a16:creationId xmlns:a16="http://schemas.microsoft.com/office/drawing/2014/main" id="{1C496EA4-0D32-EC90-BCE4-A0275CCD31D3}"/>
              </a:ext>
            </a:extLst>
          </p:cNvPr>
          <p:cNvSpPr/>
          <p:nvPr/>
        </p:nvSpPr>
        <p:spPr>
          <a:xfrm>
            <a:off x="8094844" y="5907692"/>
            <a:ext cx="1597040"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tiene</a:t>
            </a:r>
          </a:p>
        </p:txBody>
      </p:sp>
      <p:sp>
        <p:nvSpPr>
          <p:cNvPr id="32" name="Rectangle: Rounded Corners 31">
            <a:extLst>
              <a:ext uri="{FF2B5EF4-FFF2-40B4-BE49-F238E27FC236}">
                <a16:creationId xmlns:a16="http://schemas.microsoft.com/office/drawing/2014/main" id="{975DCD3E-FABF-748A-8531-3470513E26F7}"/>
              </a:ext>
            </a:extLst>
          </p:cNvPr>
          <p:cNvSpPr/>
          <p:nvPr/>
        </p:nvSpPr>
        <p:spPr>
          <a:xfrm>
            <a:off x="7846895" y="855598"/>
            <a:ext cx="1046469" cy="52322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800" b="1" dirty="0">
                <a:solidFill>
                  <a:srgbClr val="002060"/>
                </a:solidFill>
                <a:latin typeface="Century Gothic" panose="020B0502020202020204" pitchFamily="34" charset="0"/>
              </a:rPr>
              <a:t>unos</a:t>
            </a:r>
          </a:p>
        </p:txBody>
      </p:sp>
    </p:spTree>
    <p:extLst>
      <p:ext uri="{BB962C8B-B14F-4D97-AF65-F5344CB8AC3E}">
        <p14:creationId xmlns:p14="http://schemas.microsoft.com/office/powerpoint/2010/main" val="32628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0" nodeType="clickEffect">
                                  <p:stCondLst>
                                    <p:cond delay="0"/>
                                  </p:stCondLst>
                                  <p:childTnLst>
                                    <p:anim calcmode="lin" valueType="num">
                                      <p:cBhvr additive="base">
                                        <p:cTn id="35" dur="500"/>
                                        <p:tgtEl>
                                          <p:spTgt spid="12"/>
                                        </p:tgtEl>
                                        <p:attrNameLst>
                                          <p:attrName>ppt_x</p:attrName>
                                        </p:attrNameLst>
                                      </p:cBhvr>
                                      <p:tavLst>
                                        <p:tav tm="0">
                                          <p:val>
                                            <p:strVal val="ppt_x"/>
                                          </p:val>
                                        </p:tav>
                                        <p:tav tm="100000">
                                          <p:val>
                                            <p:strVal val="ppt_x"/>
                                          </p:val>
                                        </p:tav>
                                      </p:tavLst>
                                    </p:anim>
                                    <p:anim calcmode="lin" valueType="num">
                                      <p:cBhvr additive="base">
                                        <p:cTn id="36" dur="500"/>
                                        <p:tgtEl>
                                          <p:spTgt spid="12"/>
                                        </p:tgtEl>
                                        <p:attrNameLst>
                                          <p:attrName>ppt_y</p:attrName>
                                        </p:attrNameLst>
                                      </p:cBhvr>
                                      <p:tavLst>
                                        <p:tav tm="0">
                                          <p:val>
                                            <p:strVal val="ppt_y"/>
                                          </p:val>
                                        </p:tav>
                                        <p:tav tm="100000">
                                          <p:val>
                                            <p:strVal val="1+ppt_h/2"/>
                                          </p:val>
                                        </p:tav>
                                      </p:tavLst>
                                    </p:anim>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0" nodeType="clickEffect">
                                  <p:stCondLst>
                                    <p:cond delay="0"/>
                                  </p:stCondLst>
                                  <p:childTnLst>
                                    <p:anim calcmode="lin" valueType="num">
                                      <p:cBhvr additive="base">
                                        <p:cTn id="41" dur="500"/>
                                        <p:tgtEl>
                                          <p:spTgt spid="6"/>
                                        </p:tgtEl>
                                        <p:attrNameLst>
                                          <p:attrName>ppt_x</p:attrName>
                                        </p:attrNameLst>
                                      </p:cBhvr>
                                      <p:tavLst>
                                        <p:tav tm="0">
                                          <p:val>
                                            <p:strVal val="ppt_x"/>
                                          </p:val>
                                        </p:tav>
                                        <p:tav tm="100000">
                                          <p:val>
                                            <p:strVal val="ppt_x"/>
                                          </p:val>
                                        </p:tav>
                                      </p:tavLst>
                                    </p:anim>
                                    <p:anim calcmode="lin" valueType="num">
                                      <p:cBhvr additive="base">
                                        <p:cTn id="42" dur="500"/>
                                        <p:tgtEl>
                                          <p:spTgt spid="6"/>
                                        </p:tgtEl>
                                        <p:attrNameLst>
                                          <p:attrName>ppt_y</p:attrName>
                                        </p:attrNameLst>
                                      </p:cBhvr>
                                      <p:tavLst>
                                        <p:tav tm="0">
                                          <p:val>
                                            <p:strVal val="ppt_y"/>
                                          </p:val>
                                        </p:tav>
                                        <p:tav tm="100000">
                                          <p:val>
                                            <p:strVal val="1+ppt_h/2"/>
                                          </p:val>
                                        </p:tav>
                                      </p:tavLst>
                                    </p:anim>
                                    <p:set>
                                      <p:cBhvr>
                                        <p:cTn id="43" dur="1" fill="hold">
                                          <p:stCondLst>
                                            <p:cond delay="4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0" nodeType="clickEffect">
                                  <p:stCondLst>
                                    <p:cond delay="0"/>
                                  </p:stCondLst>
                                  <p:childTnLst>
                                    <p:anim calcmode="lin" valueType="num">
                                      <p:cBhvr additive="base">
                                        <p:cTn id="47" dur="500"/>
                                        <p:tgtEl>
                                          <p:spTgt spid="14"/>
                                        </p:tgtEl>
                                        <p:attrNameLst>
                                          <p:attrName>ppt_x</p:attrName>
                                        </p:attrNameLst>
                                      </p:cBhvr>
                                      <p:tavLst>
                                        <p:tav tm="0">
                                          <p:val>
                                            <p:strVal val="ppt_x"/>
                                          </p:val>
                                        </p:tav>
                                        <p:tav tm="100000">
                                          <p:val>
                                            <p:strVal val="ppt_x"/>
                                          </p:val>
                                        </p:tav>
                                      </p:tavLst>
                                    </p:anim>
                                    <p:anim calcmode="lin" valueType="num">
                                      <p:cBhvr additive="base">
                                        <p:cTn id="48" dur="500"/>
                                        <p:tgtEl>
                                          <p:spTgt spid="14"/>
                                        </p:tgtEl>
                                        <p:attrNameLst>
                                          <p:attrName>ppt_y</p:attrName>
                                        </p:attrNameLst>
                                      </p:cBhvr>
                                      <p:tavLst>
                                        <p:tav tm="0">
                                          <p:val>
                                            <p:strVal val="ppt_y"/>
                                          </p:val>
                                        </p:tav>
                                        <p:tav tm="100000">
                                          <p:val>
                                            <p:strVal val="1+ppt_h/2"/>
                                          </p:val>
                                        </p:tav>
                                      </p:tavLst>
                                    </p:anim>
                                    <p:set>
                                      <p:cBhvr>
                                        <p:cTn id="49" dur="1" fill="hold">
                                          <p:stCondLst>
                                            <p:cond delay="499"/>
                                          </p:stCondLst>
                                        </p:cTn>
                                        <p:tgtEl>
                                          <p:spTgt spid="1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0" nodeType="clickEffect">
                                  <p:stCondLst>
                                    <p:cond delay="0"/>
                                  </p:stCondLst>
                                  <p:childTnLst>
                                    <p:anim calcmode="lin" valueType="num">
                                      <p:cBhvr additive="base">
                                        <p:cTn id="58" dur="500"/>
                                        <p:tgtEl>
                                          <p:spTgt spid="4"/>
                                        </p:tgtEl>
                                        <p:attrNameLst>
                                          <p:attrName>ppt_x</p:attrName>
                                        </p:attrNameLst>
                                      </p:cBhvr>
                                      <p:tavLst>
                                        <p:tav tm="0">
                                          <p:val>
                                            <p:strVal val="ppt_x"/>
                                          </p:val>
                                        </p:tav>
                                        <p:tav tm="100000">
                                          <p:val>
                                            <p:strVal val="ppt_x"/>
                                          </p:val>
                                        </p:tav>
                                      </p:tavLst>
                                    </p:anim>
                                    <p:anim calcmode="lin" valueType="num">
                                      <p:cBhvr additive="base">
                                        <p:cTn id="59" dur="500"/>
                                        <p:tgtEl>
                                          <p:spTgt spid="4"/>
                                        </p:tgtEl>
                                        <p:attrNameLst>
                                          <p:attrName>ppt_y</p:attrName>
                                        </p:attrNameLst>
                                      </p:cBhvr>
                                      <p:tavLst>
                                        <p:tav tm="0">
                                          <p:val>
                                            <p:strVal val="ppt_y"/>
                                          </p:val>
                                        </p:tav>
                                        <p:tav tm="100000">
                                          <p:val>
                                            <p:strVal val="1+ppt_h/2"/>
                                          </p:val>
                                        </p:tav>
                                      </p:tavLst>
                                    </p:anim>
                                    <p:set>
                                      <p:cBhvr>
                                        <p:cTn id="60" dur="1" fill="hold">
                                          <p:stCondLst>
                                            <p:cond delay="499"/>
                                          </p:stCondLst>
                                        </p:cTn>
                                        <p:tgtEl>
                                          <p:spTgt spid="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grpId="0" nodeType="clickEffect">
                                  <p:stCondLst>
                                    <p:cond delay="0"/>
                                  </p:stCondLst>
                                  <p:childTnLst>
                                    <p:anim calcmode="lin" valueType="num">
                                      <p:cBhvr additive="base">
                                        <p:cTn id="64" dur="500"/>
                                        <p:tgtEl>
                                          <p:spTgt spid="10"/>
                                        </p:tgtEl>
                                        <p:attrNameLst>
                                          <p:attrName>ppt_x</p:attrName>
                                        </p:attrNameLst>
                                      </p:cBhvr>
                                      <p:tavLst>
                                        <p:tav tm="0">
                                          <p:val>
                                            <p:strVal val="ppt_x"/>
                                          </p:val>
                                        </p:tav>
                                        <p:tav tm="100000">
                                          <p:val>
                                            <p:strVal val="ppt_x"/>
                                          </p:val>
                                        </p:tav>
                                      </p:tavLst>
                                    </p:anim>
                                    <p:anim calcmode="lin" valueType="num">
                                      <p:cBhvr additive="base">
                                        <p:cTn id="65" dur="500"/>
                                        <p:tgtEl>
                                          <p:spTgt spid="10"/>
                                        </p:tgtEl>
                                        <p:attrNameLst>
                                          <p:attrName>ppt_y</p:attrName>
                                        </p:attrNameLst>
                                      </p:cBhvr>
                                      <p:tavLst>
                                        <p:tav tm="0">
                                          <p:val>
                                            <p:strVal val="ppt_y"/>
                                          </p:val>
                                        </p:tav>
                                        <p:tav tm="100000">
                                          <p:val>
                                            <p:strVal val="1+ppt_h/2"/>
                                          </p:val>
                                        </p:tav>
                                      </p:tavLst>
                                    </p:anim>
                                    <p:set>
                                      <p:cBhvr>
                                        <p:cTn id="66" dur="1" fill="hold">
                                          <p:stCondLst>
                                            <p:cond delay="499"/>
                                          </p:stCondLst>
                                        </p:cTn>
                                        <p:tgtEl>
                                          <p:spTgt spid="10"/>
                                        </p:tgtEl>
                                        <p:attrNameLst>
                                          <p:attrName>style.visibility</p:attrName>
                                        </p:attrNameLst>
                                      </p:cBhvr>
                                      <p:to>
                                        <p:strVal val="hidden"/>
                                      </p:to>
                                    </p:set>
                                  </p:childTnLst>
                                </p:cTn>
                              </p:par>
                              <p:par>
                                <p:cTn id="67" presetID="2" presetClass="exit" presetSubtype="4" fill="hold" grpId="0" nodeType="withEffect">
                                  <p:stCondLst>
                                    <p:cond delay="0"/>
                                  </p:stCondLst>
                                  <p:childTnLst>
                                    <p:anim calcmode="lin" valueType="num">
                                      <p:cBhvr additive="base">
                                        <p:cTn id="68" dur="500"/>
                                        <p:tgtEl>
                                          <p:spTgt spid="19"/>
                                        </p:tgtEl>
                                        <p:attrNameLst>
                                          <p:attrName>ppt_x</p:attrName>
                                        </p:attrNameLst>
                                      </p:cBhvr>
                                      <p:tavLst>
                                        <p:tav tm="0">
                                          <p:val>
                                            <p:strVal val="ppt_x"/>
                                          </p:val>
                                        </p:tav>
                                        <p:tav tm="100000">
                                          <p:val>
                                            <p:strVal val="ppt_x"/>
                                          </p:val>
                                        </p:tav>
                                      </p:tavLst>
                                    </p:anim>
                                    <p:anim calcmode="lin" valueType="num">
                                      <p:cBhvr additive="base">
                                        <p:cTn id="69" dur="500"/>
                                        <p:tgtEl>
                                          <p:spTgt spid="19"/>
                                        </p:tgtEl>
                                        <p:attrNameLst>
                                          <p:attrName>ppt_y</p:attrName>
                                        </p:attrNameLst>
                                      </p:cBhvr>
                                      <p:tavLst>
                                        <p:tav tm="0">
                                          <p:val>
                                            <p:strVal val="ppt_y"/>
                                          </p:val>
                                        </p:tav>
                                        <p:tav tm="100000">
                                          <p:val>
                                            <p:strVal val="1+ppt_h/2"/>
                                          </p:val>
                                        </p:tav>
                                      </p:tavLst>
                                    </p:anim>
                                    <p:set>
                                      <p:cBhvr>
                                        <p:cTn id="70" dur="1" fill="hold">
                                          <p:stCondLst>
                                            <p:cond delay="499"/>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xit" presetSubtype="4" fill="hold" grpId="0" nodeType="clickEffect">
                                  <p:stCondLst>
                                    <p:cond delay="0"/>
                                  </p:stCondLst>
                                  <p:childTnLst>
                                    <p:anim calcmode="lin" valueType="num">
                                      <p:cBhvr additive="base">
                                        <p:cTn id="79" dur="500"/>
                                        <p:tgtEl>
                                          <p:spTgt spid="17"/>
                                        </p:tgtEl>
                                        <p:attrNameLst>
                                          <p:attrName>ppt_x</p:attrName>
                                        </p:attrNameLst>
                                      </p:cBhvr>
                                      <p:tavLst>
                                        <p:tav tm="0">
                                          <p:val>
                                            <p:strVal val="ppt_x"/>
                                          </p:val>
                                        </p:tav>
                                        <p:tav tm="100000">
                                          <p:val>
                                            <p:strVal val="ppt_x"/>
                                          </p:val>
                                        </p:tav>
                                      </p:tavLst>
                                    </p:anim>
                                    <p:anim calcmode="lin" valueType="num">
                                      <p:cBhvr additive="base">
                                        <p:cTn id="80" dur="500"/>
                                        <p:tgtEl>
                                          <p:spTgt spid="17"/>
                                        </p:tgtEl>
                                        <p:attrNameLst>
                                          <p:attrName>ppt_y</p:attrName>
                                        </p:attrNameLst>
                                      </p:cBhvr>
                                      <p:tavLst>
                                        <p:tav tm="0">
                                          <p:val>
                                            <p:strVal val="ppt_y"/>
                                          </p:val>
                                        </p:tav>
                                        <p:tav tm="100000">
                                          <p:val>
                                            <p:strVal val="1+ppt_h/2"/>
                                          </p:val>
                                        </p:tav>
                                      </p:tavLst>
                                    </p:anim>
                                    <p:set>
                                      <p:cBhvr>
                                        <p:cTn id="81" dur="1" fill="hold">
                                          <p:stCondLst>
                                            <p:cond delay="499"/>
                                          </p:stCondLst>
                                        </p:cTn>
                                        <p:tgtEl>
                                          <p:spTgt spid="17"/>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 presetClass="exit" presetSubtype="4" fill="hold" grpId="0" nodeType="clickEffect">
                                  <p:stCondLst>
                                    <p:cond delay="0"/>
                                  </p:stCondLst>
                                  <p:childTnLst>
                                    <p:anim calcmode="lin" valueType="num">
                                      <p:cBhvr additive="base">
                                        <p:cTn id="85" dur="500"/>
                                        <p:tgtEl>
                                          <p:spTgt spid="16"/>
                                        </p:tgtEl>
                                        <p:attrNameLst>
                                          <p:attrName>ppt_x</p:attrName>
                                        </p:attrNameLst>
                                      </p:cBhvr>
                                      <p:tavLst>
                                        <p:tav tm="0">
                                          <p:val>
                                            <p:strVal val="ppt_x"/>
                                          </p:val>
                                        </p:tav>
                                        <p:tav tm="100000">
                                          <p:val>
                                            <p:strVal val="ppt_x"/>
                                          </p:val>
                                        </p:tav>
                                      </p:tavLst>
                                    </p:anim>
                                    <p:anim calcmode="lin" valueType="num">
                                      <p:cBhvr additive="base">
                                        <p:cTn id="86" dur="500"/>
                                        <p:tgtEl>
                                          <p:spTgt spid="16"/>
                                        </p:tgtEl>
                                        <p:attrNameLst>
                                          <p:attrName>ppt_y</p:attrName>
                                        </p:attrNameLst>
                                      </p:cBhvr>
                                      <p:tavLst>
                                        <p:tav tm="0">
                                          <p:val>
                                            <p:strVal val="ppt_y"/>
                                          </p:val>
                                        </p:tav>
                                        <p:tav tm="100000">
                                          <p:val>
                                            <p:strVal val="1+ppt_h/2"/>
                                          </p:val>
                                        </p:tav>
                                      </p:tavLst>
                                    </p:anim>
                                    <p:set>
                                      <p:cBhvr>
                                        <p:cTn id="87" dur="1" fill="hold">
                                          <p:stCondLst>
                                            <p:cond delay="499"/>
                                          </p:stCondLst>
                                        </p:cTn>
                                        <p:tgtEl>
                                          <p:spTgt spid="1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 presetClass="exit" presetSubtype="4" fill="hold" grpId="0" nodeType="clickEffect">
                                  <p:stCondLst>
                                    <p:cond delay="0"/>
                                  </p:stCondLst>
                                  <p:childTnLst>
                                    <p:anim calcmode="lin" valueType="num">
                                      <p:cBhvr additive="base">
                                        <p:cTn id="91" dur="500"/>
                                        <p:tgtEl>
                                          <p:spTgt spid="29"/>
                                        </p:tgtEl>
                                        <p:attrNameLst>
                                          <p:attrName>ppt_x</p:attrName>
                                        </p:attrNameLst>
                                      </p:cBhvr>
                                      <p:tavLst>
                                        <p:tav tm="0">
                                          <p:val>
                                            <p:strVal val="ppt_x"/>
                                          </p:val>
                                        </p:tav>
                                        <p:tav tm="100000">
                                          <p:val>
                                            <p:strVal val="ppt_x"/>
                                          </p:val>
                                        </p:tav>
                                      </p:tavLst>
                                    </p:anim>
                                    <p:anim calcmode="lin" valueType="num">
                                      <p:cBhvr additive="base">
                                        <p:cTn id="92" dur="500"/>
                                        <p:tgtEl>
                                          <p:spTgt spid="29"/>
                                        </p:tgtEl>
                                        <p:attrNameLst>
                                          <p:attrName>ppt_y</p:attrName>
                                        </p:attrNameLst>
                                      </p:cBhvr>
                                      <p:tavLst>
                                        <p:tav tm="0">
                                          <p:val>
                                            <p:strVal val="ppt_y"/>
                                          </p:val>
                                        </p:tav>
                                        <p:tav tm="100000">
                                          <p:val>
                                            <p:strVal val="1+ppt_h/2"/>
                                          </p:val>
                                        </p:tav>
                                      </p:tavLst>
                                    </p:anim>
                                    <p:set>
                                      <p:cBhvr>
                                        <p:cTn id="93" dur="1" fill="hold">
                                          <p:stCondLst>
                                            <p:cond delay="499"/>
                                          </p:stCondLst>
                                        </p:cTn>
                                        <p:tgtEl>
                                          <p:spTgt spid="29"/>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25">
                                            <p:txEl>
                                              <p:pRg st="0" end="0"/>
                                            </p:txEl>
                                          </p:spTgt>
                                        </p:tgtEl>
                                        <p:attrNameLst>
                                          <p:attrName>style.visibility</p:attrName>
                                        </p:attrNameLst>
                                      </p:cBhvr>
                                      <p:to>
                                        <p:strVal val="visible"/>
                                      </p:to>
                                    </p:set>
                                    <p:animEffect transition="in" filter="fade">
                                      <p:cBhvr>
                                        <p:cTn id="98" dur="500"/>
                                        <p:tgtEl>
                                          <p:spTgt spid="25">
                                            <p:txEl>
                                              <p:pRg st="0" end="0"/>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xit" presetSubtype="4" fill="hold" grpId="0" nodeType="clickEffect">
                                  <p:stCondLst>
                                    <p:cond delay="0"/>
                                  </p:stCondLst>
                                  <p:childTnLst>
                                    <p:anim calcmode="lin" valueType="num">
                                      <p:cBhvr additive="base">
                                        <p:cTn id="102" dur="500"/>
                                        <p:tgtEl>
                                          <p:spTgt spid="31"/>
                                        </p:tgtEl>
                                        <p:attrNameLst>
                                          <p:attrName>ppt_x</p:attrName>
                                        </p:attrNameLst>
                                      </p:cBhvr>
                                      <p:tavLst>
                                        <p:tav tm="0">
                                          <p:val>
                                            <p:strVal val="ppt_x"/>
                                          </p:val>
                                        </p:tav>
                                        <p:tav tm="100000">
                                          <p:val>
                                            <p:strVal val="ppt_x"/>
                                          </p:val>
                                        </p:tav>
                                      </p:tavLst>
                                    </p:anim>
                                    <p:anim calcmode="lin" valueType="num">
                                      <p:cBhvr additive="base">
                                        <p:cTn id="103" dur="500"/>
                                        <p:tgtEl>
                                          <p:spTgt spid="31"/>
                                        </p:tgtEl>
                                        <p:attrNameLst>
                                          <p:attrName>ppt_y</p:attrName>
                                        </p:attrNameLst>
                                      </p:cBhvr>
                                      <p:tavLst>
                                        <p:tav tm="0">
                                          <p:val>
                                            <p:strVal val="ppt_y"/>
                                          </p:val>
                                        </p:tav>
                                        <p:tav tm="100000">
                                          <p:val>
                                            <p:strVal val="1+ppt_h/2"/>
                                          </p:val>
                                        </p:tav>
                                      </p:tavLst>
                                    </p:anim>
                                    <p:set>
                                      <p:cBhvr>
                                        <p:cTn id="104" dur="1" fill="hold">
                                          <p:stCondLst>
                                            <p:cond delay="499"/>
                                          </p:stCondLst>
                                        </p:cTn>
                                        <p:tgtEl>
                                          <p:spTgt spid="31"/>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2" presetClass="exit" presetSubtype="4" fill="hold" grpId="0" nodeType="clickEffect">
                                  <p:stCondLst>
                                    <p:cond delay="0"/>
                                  </p:stCondLst>
                                  <p:childTnLst>
                                    <p:anim calcmode="lin" valueType="num">
                                      <p:cBhvr additive="base">
                                        <p:cTn id="108" dur="500"/>
                                        <p:tgtEl>
                                          <p:spTgt spid="32"/>
                                        </p:tgtEl>
                                        <p:attrNameLst>
                                          <p:attrName>ppt_x</p:attrName>
                                        </p:attrNameLst>
                                      </p:cBhvr>
                                      <p:tavLst>
                                        <p:tav tm="0">
                                          <p:val>
                                            <p:strVal val="ppt_x"/>
                                          </p:val>
                                        </p:tav>
                                        <p:tav tm="100000">
                                          <p:val>
                                            <p:strVal val="ppt_x"/>
                                          </p:val>
                                        </p:tav>
                                      </p:tavLst>
                                    </p:anim>
                                    <p:anim calcmode="lin" valueType="num">
                                      <p:cBhvr additive="base">
                                        <p:cTn id="109" dur="500"/>
                                        <p:tgtEl>
                                          <p:spTgt spid="32"/>
                                        </p:tgtEl>
                                        <p:attrNameLst>
                                          <p:attrName>ppt_y</p:attrName>
                                        </p:attrNameLst>
                                      </p:cBhvr>
                                      <p:tavLst>
                                        <p:tav tm="0">
                                          <p:val>
                                            <p:strVal val="ppt_y"/>
                                          </p:val>
                                        </p:tav>
                                        <p:tav tm="100000">
                                          <p:val>
                                            <p:strVal val="1+ppt_h/2"/>
                                          </p:val>
                                        </p:tav>
                                      </p:tavLst>
                                    </p:anim>
                                    <p:set>
                                      <p:cBhvr>
                                        <p:cTn id="110" dur="1" fill="hold">
                                          <p:stCondLst>
                                            <p:cond delay="499"/>
                                          </p:stCondLst>
                                        </p:cTn>
                                        <p:tgtEl>
                                          <p:spTgt spid="32"/>
                                        </p:tgtEl>
                                        <p:attrNameLst>
                                          <p:attrName>style.visibility</p:attrName>
                                        </p:attrNameLst>
                                      </p:cBhvr>
                                      <p:to>
                                        <p:strVal val="hidden"/>
                                      </p:to>
                                    </p:set>
                                  </p:childTnLst>
                                </p:cTn>
                              </p:par>
                              <p:par>
                                <p:cTn id="111" presetID="2" presetClass="exit" presetSubtype="4" fill="hold" grpId="0" nodeType="withEffect">
                                  <p:stCondLst>
                                    <p:cond delay="0"/>
                                  </p:stCondLst>
                                  <p:childTnLst>
                                    <p:anim calcmode="lin" valueType="num">
                                      <p:cBhvr additive="base">
                                        <p:cTn id="112" dur="500"/>
                                        <p:tgtEl>
                                          <p:spTgt spid="9"/>
                                        </p:tgtEl>
                                        <p:attrNameLst>
                                          <p:attrName>ppt_x</p:attrName>
                                        </p:attrNameLst>
                                      </p:cBhvr>
                                      <p:tavLst>
                                        <p:tav tm="0">
                                          <p:val>
                                            <p:strVal val="ppt_x"/>
                                          </p:val>
                                        </p:tav>
                                        <p:tav tm="100000">
                                          <p:val>
                                            <p:strVal val="ppt_x"/>
                                          </p:val>
                                        </p:tav>
                                      </p:tavLst>
                                    </p:anim>
                                    <p:anim calcmode="lin" valueType="num">
                                      <p:cBhvr additive="base">
                                        <p:cTn id="113" dur="500"/>
                                        <p:tgtEl>
                                          <p:spTgt spid="9"/>
                                        </p:tgtEl>
                                        <p:attrNameLst>
                                          <p:attrName>ppt_y</p:attrName>
                                        </p:attrNameLst>
                                      </p:cBhvr>
                                      <p:tavLst>
                                        <p:tav tm="0">
                                          <p:val>
                                            <p:strVal val="ppt_y"/>
                                          </p:val>
                                        </p:tav>
                                        <p:tav tm="100000">
                                          <p:val>
                                            <p:strVal val="1+ppt_h/2"/>
                                          </p:val>
                                        </p:tav>
                                      </p:tavLst>
                                    </p:anim>
                                    <p:set>
                                      <p:cBhvr>
                                        <p:cTn id="114" dur="1" fill="hold">
                                          <p:stCondLst>
                                            <p:cond delay="499"/>
                                          </p:stCondLst>
                                        </p:cTn>
                                        <p:tgtEl>
                                          <p:spTgt spid="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24"/>
                                        </p:tgtEl>
                                        <p:attrNameLst>
                                          <p:attrName>style.visibility</p:attrName>
                                        </p:attrNameLst>
                                      </p:cBhvr>
                                      <p:to>
                                        <p:strVal val="visible"/>
                                      </p:to>
                                    </p:set>
                                    <p:animEffect transition="in" filter="fade">
                                      <p:cBhvr>
                                        <p:cTn id="1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9" grpId="0" animBg="1"/>
      <p:bldP spid="10" grpId="0" animBg="1"/>
      <p:bldP spid="11" grpId="0" animBg="1"/>
      <p:bldP spid="12" grpId="0" animBg="1"/>
      <p:bldP spid="13" grpId="0" animBg="1"/>
      <p:bldP spid="14" grpId="0" animBg="1"/>
      <p:bldP spid="16" grpId="0" animBg="1"/>
      <p:bldP spid="17" grpId="0" animBg="1"/>
      <p:bldP spid="19" grpId="0" animBg="1"/>
      <p:bldP spid="21" grpId="0"/>
      <p:bldP spid="22" grpId="0"/>
      <p:bldP spid="23" grpId="0"/>
      <p:bldP spid="24" grpId="0"/>
      <p:bldP spid="28" grpId="0" animBg="1"/>
      <p:bldP spid="29"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5: </a:t>
            </a:r>
            <a:endParaRPr lang="es-AR" sz="3200" dirty="0"/>
          </a:p>
        </p:txBody>
      </p:sp>
      <p:pic>
        <p:nvPicPr>
          <p:cNvPr id="33" name="Picture 2" descr="Pen, Write, Pencil, Writing Tool, Work, Message, Blue">
            <a:extLst>
              <a:ext uri="{FF2B5EF4-FFF2-40B4-BE49-F238E27FC236}">
                <a16:creationId xmlns:a16="http://schemas.microsoft.com/office/drawing/2014/main" id="{D37DE5EA-ACA4-4EEA-B9D3-CCBF2FFE5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E678CA49-6682-45FB-AB0B-BA31F56295EB}"/>
              </a:ext>
            </a:extLst>
          </p:cNvPr>
          <p:cNvSpPr txBox="1"/>
          <p:nvPr/>
        </p:nvSpPr>
        <p:spPr>
          <a:xfrm>
            <a:off x="10835060" y="1094549"/>
            <a:ext cx="1260281" cy="461665"/>
          </a:xfrm>
          <a:prstGeom prst="rect">
            <a:avLst/>
          </a:prstGeom>
          <a:solidFill>
            <a:srgbClr val="92D050"/>
          </a:solidFill>
        </p:spPr>
        <p:txBody>
          <a:bodyPr wrap="none" rtlCol="0">
            <a:spAutoFit/>
          </a:bodyPr>
          <a:lstStyle/>
          <a:p>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3" name="Google Shape;167;p2">
            <a:extLst>
              <a:ext uri="{FF2B5EF4-FFF2-40B4-BE49-F238E27FC236}">
                <a16:creationId xmlns:a16="http://schemas.microsoft.com/office/drawing/2014/main" id="{80CDE471-286D-4C17-E21B-B33F96460608}"/>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5" name="Group 4">
            <a:extLst>
              <a:ext uri="{FF2B5EF4-FFF2-40B4-BE49-F238E27FC236}">
                <a16:creationId xmlns:a16="http://schemas.microsoft.com/office/drawing/2014/main" id="{57DB453C-0D57-B8BB-C3D8-9B1F7CEC6233}"/>
              </a:ext>
            </a:extLst>
          </p:cNvPr>
          <p:cNvGrpSpPr/>
          <p:nvPr/>
        </p:nvGrpSpPr>
        <p:grpSpPr>
          <a:xfrm>
            <a:off x="8961243" y="3782380"/>
            <a:ext cx="2924176" cy="2705160"/>
            <a:chOff x="7142121" y="0"/>
            <a:chExt cx="6494366" cy="6526529"/>
          </a:xfrm>
        </p:grpSpPr>
        <p:pic>
          <p:nvPicPr>
            <p:cNvPr id="6" name="Picture 6" descr="Monstruos, Monstruos De Dibujos Animados">
              <a:extLst>
                <a:ext uri="{FF2B5EF4-FFF2-40B4-BE49-F238E27FC236}">
                  <a16:creationId xmlns:a16="http://schemas.microsoft.com/office/drawing/2014/main" id="{63F42661-531E-D3C0-C3EA-372AA4798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0535" y="70577"/>
              <a:ext cx="6455952" cy="64559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D6EBF41-7716-947A-C3DB-01A895A9E0EF}"/>
                </a:ext>
              </a:extLst>
            </p:cNvPr>
            <p:cNvSpPr/>
            <p:nvPr/>
          </p:nvSpPr>
          <p:spPr>
            <a:xfrm>
              <a:off x="7142121" y="0"/>
              <a:ext cx="3492749" cy="9323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 name="Picture 8" descr="Extraterrestre, Monstruo, Imprimir">
            <a:extLst>
              <a:ext uri="{FF2B5EF4-FFF2-40B4-BE49-F238E27FC236}">
                <a16:creationId xmlns:a16="http://schemas.microsoft.com/office/drawing/2014/main" id="{33F659F6-EFE4-16CE-64B6-ADE9980A53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338" y="4987235"/>
            <a:ext cx="971513" cy="153634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Monstruo, Peludo, Halloween, Criatura">
            <a:extLst>
              <a:ext uri="{FF2B5EF4-FFF2-40B4-BE49-F238E27FC236}">
                <a16:creationId xmlns:a16="http://schemas.microsoft.com/office/drawing/2014/main" id="{27FCB240-CB3B-59FA-1DED-90E944E95B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1261" y="4168826"/>
            <a:ext cx="1956924" cy="2402000"/>
          </a:xfrm>
          <a:prstGeom prst="rect">
            <a:avLst/>
          </a:prstGeom>
          <a:noFill/>
          <a:extLst>
            <a:ext uri="{909E8E84-426E-40DD-AFC4-6F175D3DCCD1}">
              <a14:hiddenFill xmlns:a14="http://schemas.microsoft.com/office/drawing/2010/main">
                <a:solidFill>
                  <a:srgbClr val="FFFFFF"/>
                </a:solidFill>
              </a14:hiddenFill>
            </a:ext>
          </a:extLst>
        </p:spPr>
      </p:pic>
      <p:pic>
        <p:nvPicPr>
          <p:cNvPr id="44" name="Graphic 43" descr="Teacher">
            <a:extLst>
              <a:ext uri="{FF2B5EF4-FFF2-40B4-BE49-F238E27FC236}">
                <a16:creationId xmlns:a16="http://schemas.microsoft.com/office/drawing/2014/main" id="{961145FF-ABE2-9CDE-FD46-1AD0B099B3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663" y="733083"/>
            <a:ext cx="914400" cy="914400"/>
          </a:xfrm>
          <a:prstGeom prst="rect">
            <a:avLst/>
          </a:prstGeom>
        </p:spPr>
      </p:pic>
      <p:sp>
        <p:nvSpPr>
          <p:cNvPr id="45" name="Speech Bubble: Rectangle with Corners Rounded 44">
            <a:extLst>
              <a:ext uri="{FF2B5EF4-FFF2-40B4-BE49-F238E27FC236}">
                <a16:creationId xmlns:a16="http://schemas.microsoft.com/office/drawing/2014/main" id="{E697943A-E653-2891-3A4B-DA329B99F5AE}"/>
              </a:ext>
            </a:extLst>
          </p:cNvPr>
          <p:cNvSpPr/>
          <p:nvPr/>
        </p:nvSpPr>
        <p:spPr>
          <a:xfrm>
            <a:off x="1095356" y="885335"/>
            <a:ext cx="7388317"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bg1"/>
                </a:solidFill>
                <a:latin typeface="Century Gothic" panose="020B0502020202020204" pitchFamily="34" charset="0"/>
              </a:rPr>
              <a:t>Elige</a:t>
            </a:r>
            <a:r>
              <a:rPr lang="en-GB" sz="2400" dirty="0">
                <a:solidFill>
                  <a:schemeClr val="bg1"/>
                </a:solidFill>
                <a:latin typeface="Century Gothic" panose="020B0502020202020204" pitchFamily="34" charset="0"/>
              </a:rPr>
              <a:t>* un </a:t>
            </a:r>
            <a:r>
              <a:rPr lang="en-GB" sz="2400" dirty="0" err="1">
                <a:solidFill>
                  <a:schemeClr val="bg1"/>
                </a:solidFill>
                <a:latin typeface="Century Gothic" panose="020B0502020202020204" pitchFamily="34" charset="0"/>
              </a:rPr>
              <a:t>monstruo</a:t>
            </a:r>
            <a:r>
              <a:rPr lang="en-GB" sz="2400" dirty="0">
                <a:solidFill>
                  <a:schemeClr val="bg1"/>
                </a:solidFill>
                <a:latin typeface="Century Gothic" panose="020B0502020202020204" pitchFamily="34" charset="0"/>
              </a:rPr>
              <a:t> y escribe en español. 📝</a:t>
            </a:r>
            <a:endParaRPr kumimoji="0" lang="en-US" sz="24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7744FC06-A2CF-1533-6412-0A5F51306EE1}"/>
              </a:ext>
            </a:extLst>
          </p:cNvPr>
          <p:cNvSpPr txBox="1"/>
          <p:nvPr/>
        </p:nvSpPr>
        <p:spPr>
          <a:xfrm>
            <a:off x="383856" y="2080430"/>
            <a:ext cx="3517310" cy="954107"/>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[My monster has…]</a:t>
            </a:r>
          </a:p>
          <a:p>
            <a:endParaRPr lang="en-GB" sz="2800" dirty="0">
              <a:solidFill>
                <a:srgbClr val="002060"/>
              </a:solidFill>
              <a:latin typeface="Century Gothic" panose="020B0502020202020204" pitchFamily="34" charset="0"/>
            </a:endParaRPr>
          </a:p>
        </p:txBody>
      </p:sp>
      <p:sp>
        <p:nvSpPr>
          <p:cNvPr id="48" name="Rectangle 47">
            <a:extLst>
              <a:ext uri="{FF2B5EF4-FFF2-40B4-BE49-F238E27FC236}">
                <a16:creationId xmlns:a16="http://schemas.microsoft.com/office/drawing/2014/main" id="{2E7E9EAA-BBDD-9614-ABC2-08043371E152}"/>
              </a:ext>
            </a:extLst>
          </p:cNvPr>
          <p:cNvSpPr/>
          <p:nvPr/>
        </p:nvSpPr>
        <p:spPr>
          <a:xfrm>
            <a:off x="7595690" y="3422971"/>
            <a:ext cx="5357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a:t>
            </a:r>
          </a:p>
        </p:txBody>
      </p:sp>
      <p:sp>
        <p:nvSpPr>
          <p:cNvPr id="49" name="Rectangle 48">
            <a:extLst>
              <a:ext uri="{FF2B5EF4-FFF2-40B4-BE49-F238E27FC236}">
                <a16:creationId xmlns:a16="http://schemas.microsoft.com/office/drawing/2014/main" id="{4A479ED3-A50F-9E97-40F2-0BA8823A6633}"/>
              </a:ext>
            </a:extLst>
          </p:cNvPr>
          <p:cNvSpPr/>
          <p:nvPr/>
        </p:nvSpPr>
        <p:spPr>
          <a:xfrm>
            <a:off x="8810358" y="3600445"/>
            <a:ext cx="5357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a:t>
            </a:r>
          </a:p>
        </p:txBody>
      </p:sp>
      <p:sp>
        <p:nvSpPr>
          <p:cNvPr id="50" name="Rectangle 49">
            <a:extLst>
              <a:ext uri="{FF2B5EF4-FFF2-40B4-BE49-F238E27FC236}">
                <a16:creationId xmlns:a16="http://schemas.microsoft.com/office/drawing/2014/main" id="{56270A82-4489-5214-7E37-5A40C3C320CF}"/>
              </a:ext>
            </a:extLst>
          </p:cNvPr>
          <p:cNvSpPr/>
          <p:nvPr/>
        </p:nvSpPr>
        <p:spPr>
          <a:xfrm>
            <a:off x="8810358" y="5962580"/>
            <a:ext cx="5357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3</a:t>
            </a:r>
          </a:p>
        </p:txBody>
      </p:sp>
      <p:sp>
        <p:nvSpPr>
          <p:cNvPr id="51" name="Rectangle 50">
            <a:extLst>
              <a:ext uri="{FF2B5EF4-FFF2-40B4-BE49-F238E27FC236}">
                <a16:creationId xmlns:a16="http://schemas.microsoft.com/office/drawing/2014/main" id="{597B7FBE-359A-2DCF-08A5-72408675A13B}"/>
              </a:ext>
            </a:extLst>
          </p:cNvPr>
          <p:cNvSpPr/>
          <p:nvPr/>
        </p:nvSpPr>
        <p:spPr>
          <a:xfrm>
            <a:off x="11465200" y="4329043"/>
            <a:ext cx="535724"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4</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2" name="Rectangle 51">
            <a:extLst>
              <a:ext uri="{FF2B5EF4-FFF2-40B4-BE49-F238E27FC236}">
                <a16:creationId xmlns:a16="http://schemas.microsoft.com/office/drawing/2014/main" id="{BE621A49-07EA-7BA4-65A7-D2D971CE2C4E}"/>
              </a:ext>
            </a:extLst>
          </p:cNvPr>
          <p:cNvSpPr/>
          <p:nvPr/>
        </p:nvSpPr>
        <p:spPr>
          <a:xfrm>
            <a:off x="11714010" y="5817577"/>
            <a:ext cx="53572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5</a:t>
            </a:r>
          </a:p>
        </p:txBody>
      </p:sp>
      <p:sp>
        <p:nvSpPr>
          <p:cNvPr id="53" name="Speech Bubble: Rectangle with Corners Rounded 52">
            <a:extLst>
              <a:ext uri="{FF2B5EF4-FFF2-40B4-BE49-F238E27FC236}">
                <a16:creationId xmlns:a16="http://schemas.microsoft.com/office/drawing/2014/main" id="{57C9A179-C906-E869-E370-EB3AA8AC2E3E}"/>
              </a:ext>
            </a:extLst>
          </p:cNvPr>
          <p:cNvSpPr/>
          <p:nvPr/>
        </p:nvSpPr>
        <p:spPr>
          <a:xfrm>
            <a:off x="5497135" y="1652305"/>
            <a:ext cx="3622630" cy="1084418"/>
          </a:xfrm>
          <a:prstGeom prst="wedgeRoundRectCallout">
            <a:avLst>
              <a:gd name="adj1" fmla="val 7370"/>
              <a:gd name="adj2" fmla="val 6638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Remember to add ‘no’ before the verb to make a sentence negative. </a:t>
            </a:r>
          </a:p>
        </p:txBody>
      </p:sp>
      <p:sp>
        <p:nvSpPr>
          <p:cNvPr id="54" name="TextBox 53">
            <a:extLst>
              <a:ext uri="{FF2B5EF4-FFF2-40B4-BE49-F238E27FC236}">
                <a16:creationId xmlns:a16="http://schemas.microsoft.com/office/drawing/2014/main" id="{355ED79F-0FD1-3F45-0FA7-C0FECC4FCEDE}"/>
              </a:ext>
            </a:extLst>
          </p:cNvPr>
          <p:cNvSpPr txBox="1"/>
          <p:nvPr/>
        </p:nvSpPr>
        <p:spPr>
          <a:xfrm>
            <a:off x="1408540" y="4987235"/>
            <a:ext cx="4780551" cy="1631216"/>
          </a:xfrm>
          <a:prstGeom prst="rect">
            <a:avLst/>
          </a:prstGeom>
          <a:solidFill>
            <a:srgbClr val="FFFFE5"/>
          </a:solidFill>
        </p:spPr>
        <p:txBody>
          <a:bodyPr wrap="square" rtlCol="0">
            <a:spAutoFit/>
          </a:bodyPr>
          <a:lstStyle/>
          <a:p>
            <a:r>
              <a:rPr lang="en-GB" sz="2000" dirty="0">
                <a:solidFill>
                  <a:srgbClr val="002060"/>
                </a:solidFill>
                <a:latin typeface="Segoe Print" panose="02000600000000000000" pitchFamily="2" charset="0"/>
              </a:rPr>
              <a:t>Mi </a:t>
            </a:r>
            <a:r>
              <a:rPr lang="en-GB" sz="2000" dirty="0" err="1">
                <a:solidFill>
                  <a:srgbClr val="002060"/>
                </a:solidFill>
                <a:latin typeface="Segoe Print" panose="02000600000000000000" pitchFamily="2" charset="0"/>
              </a:rPr>
              <a:t>monstruo</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tiene</a:t>
            </a:r>
            <a:r>
              <a:rPr lang="en-GB" sz="2000" dirty="0">
                <a:solidFill>
                  <a:srgbClr val="002060"/>
                </a:solidFill>
                <a:latin typeface="Segoe Print" panose="02000600000000000000" pitchFamily="2" charset="0"/>
              </a:rPr>
              <a:t> dos pies y </a:t>
            </a:r>
            <a:r>
              <a:rPr lang="en-GB" sz="2000" dirty="0" err="1">
                <a:solidFill>
                  <a:srgbClr val="002060"/>
                </a:solidFill>
                <a:latin typeface="Segoe Print" panose="02000600000000000000" pitchFamily="2" charset="0"/>
              </a:rPr>
              <a:t>una</a:t>
            </a:r>
            <a:r>
              <a:rPr lang="en-GB" sz="2000" dirty="0">
                <a:solidFill>
                  <a:srgbClr val="002060"/>
                </a:solidFill>
                <a:latin typeface="Segoe Print" panose="02000600000000000000" pitchFamily="2" charset="0"/>
              </a:rPr>
              <a:t> cabeza.</a:t>
            </a:r>
          </a:p>
          <a:p>
            <a:r>
              <a:rPr lang="en-GB" sz="2000" dirty="0">
                <a:solidFill>
                  <a:srgbClr val="002060"/>
                </a:solidFill>
                <a:latin typeface="Segoe Print" panose="02000600000000000000" pitchFamily="2" charset="0"/>
              </a:rPr>
              <a:t>En la cabeza de mi </a:t>
            </a:r>
            <a:r>
              <a:rPr lang="en-GB" sz="2000" dirty="0" err="1">
                <a:solidFill>
                  <a:srgbClr val="002060"/>
                </a:solidFill>
                <a:latin typeface="Segoe Print" panose="02000600000000000000" pitchFamily="2" charset="0"/>
              </a:rPr>
              <a:t>monstruo</a:t>
            </a:r>
            <a:r>
              <a:rPr lang="en-GB" sz="2000" dirty="0">
                <a:solidFill>
                  <a:srgbClr val="002060"/>
                </a:solidFill>
                <a:latin typeface="Segoe Print" panose="02000600000000000000" pitchFamily="2" charset="0"/>
              </a:rPr>
              <a:t> hay </a:t>
            </a:r>
            <a:r>
              <a:rPr lang="en-GB" sz="2000" dirty="0" err="1">
                <a:solidFill>
                  <a:srgbClr val="002060"/>
                </a:solidFill>
                <a:latin typeface="Segoe Print" panose="02000600000000000000" pitchFamily="2" charset="0"/>
              </a:rPr>
              <a:t>una</a:t>
            </a:r>
            <a:r>
              <a:rPr lang="en-GB" sz="2000" dirty="0">
                <a:solidFill>
                  <a:srgbClr val="002060"/>
                </a:solidFill>
                <a:latin typeface="Segoe Print" panose="02000600000000000000" pitchFamily="2" charset="0"/>
              </a:rPr>
              <a:t> boca y </a:t>
            </a:r>
            <a:r>
              <a:rPr lang="en-GB" sz="2000" dirty="0" err="1">
                <a:solidFill>
                  <a:srgbClr val="002060"/>
                </a:solidFill>
                <a:latin typeface="Segoe Print" panose="02000600000000000000" pitchFamily="2" charset="0"/>
              </a:rPr>
              <a:t>siete</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ojos</a:t>
            </a:r>
            <a:r>
              <a:rPr lang="en-GB" sz="2000" dirty="0">
                <a:solidFill>
                  <a:srgbClr val="002060"/>
                </a:solidFill>
                <a:latin typeface="Segoe Print" panose="02000600000000000000" pitchFamily="2" charset="0"/>
              </a:rPr>
              <a:t>.</a:t>
            </a:r>
          </a:p>
          <a:p>
            <a:r>
              <a:rPr lang="en-GB" sz="2000" dirty="0">
                <a:solidFill>
                  <a:srgbClr val="002060"/>
                </a:solidFill>
                <a:latin typeface="Segoe Print" panose="02000600000000000000" pitchFamily="2" charset="0"/>
              </a:rPr>
              <a:t>No </a:t>
            </a:r>
            <a:r>
              <a:rPr lang="en-GB" sz="2000" dirty="0" err="1">
                <a:solidFill>
                  <a:srgbClr val="002060"/>
                </a:solidFill>
                <a:latin typeface="Segoe Print" panose="02000600000000000000" pitchFamily="2" charset="0"/>
              </a:rPr>
              <a:t>tiene</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orejas</a:t>
            </a:r>
            <a:r>
              <a:rPr lang="en-GB" sz="2000" dirty="0">
                <a:solidFill>
                  <a:srgbClr val="002060"/>
                </a:solidFill>
                <a:latin typeface="Segoe Print" panose="02000600000000000000" pitchFamily="2" charset="0"/>
              </a:rPr>
              <a:t>.  </a:t>
            </a:r>
          </a:p>
        </p:txBody>
      </p:sp>
      <p:sp>
        <p:nvSpPr>
          <p:cNvPr id="57" name="TextBox 56">
            <a:extLst>
              <a:ext uri="{FF2B5EF4-FFF2-40B4-BE49-F238E27FC236}">
                <a16:creationId xmlns:a16="http://schemas.microsoft.com/office/drawing/2014/main" id="{5FE55ED2-3438-21A8-6457-3CF5D50E661F}"/>
              </a:ext>
            </a:extLst>
          </p:cNvPr>
          <p:cNvSpPr txBox="1"/>
          <p:nvPr/>
        </p:nvSpPr>
        <p:spPr>
          <a:xfrm>
            <a:off x="1379965" y="4448463"/>
            <a:ext cx="4716035" cy="523220"/>
          </a:xfrm>
          <a:prstGeom prst="rect">
            <a:avLst/>
          </a:prstGeom>
          <a:noFill/>
        </p:spPr>
        <p:txBody>
          <a:bodyPr wrap="square">
            <a:spAutoFit/>
          </a:bodyPr>
          <a:lstStyle/>
          <a:p>
            <a:r>
              <a:rPr lang="en-GB" sz="2800" b="1" dirty="0">
                <a:solidFill>
                  <a:srgbClr val="FF3399"/>
                </a:solidFill>
                <a:latin typeface="Century Gothic" panose="020B0502020202020204" pitchFamily="34" charset="0"/>
              </a:rPr>
              <a:t>Ejemplo </a:t>
            </a:r>
            <a:r>
              <a:rPr lang="en-GB" sz="2800" b="1" dirty="0">
                <a:solidFill>
                  <a:srgbClr val="002060"/>
                </a:solidFill>
                <a:latin typeface="Century Gothic" panose="020B0502020202020204" pitchFamily="34" charset="0"/>
              </a:rPr>
              <a:t>📝</a:t>
            </a:r>
            <a:endParaRPr lang="en-GB" sz="2800" b="1" dirty="0">
              <a:solidFill>
                <a:srgbClr val="002060"/>
              </a:solidFill>
            </a:endParaRPr>
          </a:p>
        </p:txBody>
      </p:sp>
      <p:sp>
        <p:nvSpPr>
          <p:cNvPr id="58" name="TextBox 57">
            <a:extLst>
              <a:ext uri="{FF2B5EF4-FFF2-40B4-BE49-F238E27FC236}">
                <a16:creationId xmlns:a16="http://schemas.microsoft.com/office/drawing/2014/main" id="{70491AA6-DB74-75AA-6BF7-80E9678C9B39}"/>
              </a:ext>
            </a:extLst>
          </p:cNvPr>
          <p:cNvSpPr txBox="1"/>
          <p:nvPr/>
        </p:nvSpPr>
        <p:spPr>
          <a:xfrm>
            <a:off x="9910913" y="1680042"/>
            <a:ext cx="2196412" cy="400110"/>
          </a:xfrm>
          <a:prstGeom prst="rect">
            <a:avLst/>
          </a:prstGeom>
          <a:solidFill>
            <a:srgbClr val="D6EDBD"/>
          </a:solidFill>
        </p:spPr>
        <p:txBody>
          <a:bodyPr wrap="square">
            <a:spAutoFit/>
          </a:bodyPr>
          <a:lstStyle/>
          <a:p>
            <a:pPr algn="ctr"/>
            <a:r>
              <a:rPr lang="es-AR" sz="2000" b="1" kern="0" dirty="0">
                <a:solidFill>
                  <a:srgbClr val="002060"/>
                </a:solidFill>
                <a:latin typeface="Century Gothic"/>
                <a:ea typeface="Century Gothic"/>
                <a:cs typeface="Century Gothic"/>
                <a:sym typeface="Century Gothic"/>
              </a:rPr>
              <a:t>elige </a:t>
            </a:r>
            <a:r>
              <a:rPr lang="es-AR" sz="2000" kern="0" dirty="0">
                <a:solidFill>
                  <a:srgbClr val="002060"/>
                </a:solidFill>
                <a:latin typeface="Century Gothic"/>
                <a:ea typeface="Century Gothic"/>
                <a:cs typeface="Century Gothic"/>
                <a:sym typeface="Century Gothic"/>
              </a:rPr>
              <a:t>= </a:t>
            </a:r>
            <a:r>
              <a:rPr lang="es-AR" sz="2000" kern="0" dirty="0" err="1">
                <a:solidFill>
                  <a:srgbClr val="002060"/>
                </a:solidFill>
                <a:latin typeface="Century Gothic"/>
                <a:ea typeface="Century Gothic"/>
                <a:cs typeface="Century Gothic"/>
                <a:sym typeface="Century Gothic"/>
              </a:rPr>
              <a:t>choose</a:t>
            </a:r>
            <a:endParaRPr lang="es-AR" sz="2000" kern="0"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61016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753787400"/>
              </p:ext>
            </p:extLst>
          </p:nvPr>
        </p:nvGraphicFramePr>
        <p:xfrm>
          <a:off x="194293" y="108594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message</a:t>
                      </a:r>
                    </a:p>
                  </a:txBody>
                  <a:tcPr/>
                </a:tc>
                <a:tc>
                  <a:txBody>
                    <a:bodyPr/>
                    <a:lstStyle/>
                    <a:p>
                      <a:r>
                        <a:rPr lang="en-GB" sz="2800" b="1" dirty="0">
                          <a:solidFill>
                            <a:srgbClr val="00B0F0"/>
                          </a:solidFill>
                          <a:latin typeface="Century Gothic" panose="020B0502020202020204" pitchFamily="34" charset="0"/>
                        </a:rPr>
                        <a:t>word</a:t>
                      </a:r>
                      <a:endParaRPr lang="en-GB" sz="32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pencil</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ruler</a:t>
                      </a:r>
                    </a:p>
                  </a:txBody>
                  <a:tcPr/>
                </a:tc>
                <a:tc>
                  <a:txBody>
                    <a:bodyPr/>
                    <a:lstStyle/>
                    <a:p>
                      <a:r>
                        <a:rPr lang="en-GB" sz="2800" b="1" dirty="0">
                          <a:solidFill>
                            <a:srgbClr val="00B0F0"/>
                          </a:solidFill>
                          <a:latin typeface="Century Gothic" panose="020B0502020202020204" pitchFamily="34" charset="0"/>
                        </a:rPr>
                        <a:t>You have</a:t>
                      </a:r>
                      <a:endParaRPr lang="en-GB" sz="2800" b="0"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idea</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learn, learning</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news</a:t>
                      </a:r>
                    </a:p>
                  </a:txBody>
                  <a:tcPr/>
                </a:tc>
                <a:tc>
                  <a:txBody>
                    <a:bodyPr/>
                    <a:lstStyle/>
                    <a:p>
                      <a:r>
                        <a:rPr lang="en-GB" sz="2800" b="1" dirty="0">
                          <a:solidFill>
                            <a:srgbClr val="92D050"/>
                          </a:solidFill>
                          <a:latin typeface="Century Gothic" panose="020B0502020202020204" pitchFamily="34" charset="0"/>
                        </a:rPr>
                        <a:t>English</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reading</a:t>
                      </a:r>
                    </a:p>
                  </a:txBody>
                  <a:tcPr/>
                </a:tc>
                <a:tc>
                  <a:txBody>
                    <a:bodyPr/>
                    <a:lstStyle/>
                    <a:p>
                      <a:r>
                        <a:rPr lang="en-GB" sz="2800" b="1" dirty="0">
                          <a:solidFill>
                            <a:srgbClr val="92D050"/>
                          </a:solidFill>
                          <a:latin typeface="Century Gothic" panose="020B0502020202020204" pitchFamily="34" charset="0"/>
                        </a:rPr>
                        <a:t>Spanish</a:t>
                      </a:r>
                    </a:p>
                  </a:txBody>
                  <a:tcPr/>
                </a:tc>
                <a:tc>
                  <a:txBody>
                    <a:bodyPr/>
                    <a:lstStyle/>
                    <a:p>
                      <a:r>
                        <a:rPr lang="en-GB" sz="2800" b="1" dirty="0">
                          <a:solidFill>
                            <a:srgbClr val="92D050"/>
                          </a:solidFill>
                          <a:latin typeface="Century Gothic" panose="020B0502020202020204" pitchFamily="34" charset="0"/>
                        </a:rPr>
                        <a:t>of</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head</a:t>
                      </a:r>
                    </a:p>
                  </a:txBody>
                  <a:tcPr/>
                </a:tc>
                <a:tc>
                  <a:txBody>
                    <a:bodyPr/>
                    <a:lstStyle/>
                    <a:p>
                      <a:r>
                        <a:rPr lang="en-GB" sz="2800" b="1" dirty="0">
                          <a:solidFill>
                            <a:srgbClr val="FF3399"/>
                          </a:solidFill>
                          <a:latin typeface="Century Gothic" panose="020B0502020202020204" pitchFamily="34" charset="0"/>
                        </a:rPr>
                        <a:t>foot</a:t>
                      </a:r>
                    </a:p>
                  </a:txBody>
                  <a:tcPr/>
                </a:tc>
                <a:tc>
                  <a:txBody>
                    <a:bodyPr/>
                    <a:lstStyle/>
                    <a:p>
                      <a:r>
                        <a:rPr lang="en-GB" sz="2800" b="1" dirty="0">
                          <a:solidFill>
                            <a:srgbClr val="FF3399"/>
                          </a:solidFill>
                          <a:latin typeface="Century Gothic" panose="020B0502020202020204" pitchFamily="34" charset="0"/>
                        </a:rPr>
                        <a:t>twelve</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there are</a:t>
                      </a:r>
                    </a:p>
                  </a:txBody>
                  <a:tcPr/>
                </a:tc>
                <a:tc>
                  <a:txBody>
                    <a:bodyPr/>
                    <a:lstStyle/>
                    <a:p>
                      <a:r>
                        <a:rPr lang="en-GB" sz="2800" b="1" dirty="0">
                          <a:solidFill>
                            <a:srgbClr val="FF3399"/>
                          </a:solidFill>
                          <a:latin typeface="Century Gothic" panose="020B0502020202020204" pitchFamily="34" charset="0"/>
                        </a:rPr>
                        <a:t>finger</a:t>
                      </a:r>
                    </a:p>
                  </a:txBody>
                  <a:tcPr/>
                </a:tc>
                <a:tc>
                  <a:txBody>
                    <a:bodyPr/>
                    <a:lstStyle/>
                    <a:p>
                      <a:r>
                        <a:rPr lang="en-GB" sz="2800" b="1" dirty="0">
                          <a:solidFill>
                            <a:srgbClr val="FF3399"/>
                          </a:solidFill>
                          <a:latin typeface="Century Gothic" panose="020B0502020202020204" pitchFamily="34" charset="0"/>
                        </a:rPr>
                        <a:t>s/he, it has</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ear</a:t>
                      </a:r>
                    </a:p>
                  </a:txBody>
                  <a:tcPr/>
                </a:tc>
                <a:tc>
                  <a:txBody>
                    <a:bodyPr/>
                    <a:lstStyle/>
                    <a:p>
                      <a:r>
                        <a:rPr lang="en-GB" sz="2800" b="1" dirty="0">
                          <a:solidFill>
                            <a:srgbClr val="FF3399"/>
                          </a:solidFill>
                          <a:latin typeface="Century Gothic" panose="020B0502020202020204" pitchFamily="34" charset="0"/>
                        </a:rPr>
                        <a:t>eye</a:t>
                      </a:r>
                    </a:p>
                  </a:txBody>
                  <a:tcPr/>
                </a:tc>
                <a:tc>
                  <a:txBody>
                    <a:bodyPr/>
                    <a:lstStyle/>
                    <a:p>
                      <a:r>
                        <a:rPr lang="en-GB" sz="2800" b="1" dirty="0">
                          <a:solidFill>
                            <a:srgbClr val="FF3399"/>
                          </a:solidFill>
                          <a:latin typeface="Century Gothic" panose="020B0502020202020204" pitchFamily="34" charset="0"/>
                        </a:rPr>
                        <a:t>mouth</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485260"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[extra] :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4" name="f10_1.wav"/>
            </a:hlinkClick>
            <a:extLst>
              <a:ext uri="{FF2B5EF4-FFF2-40B4-BE49-F238E27FC236}">
                <a16:creationId xmlns:a16="http://schemas.microsoft.com/office/drawing/2014/main" id="{6743F371-9EA6-4400-B36F-28E6BDE7E958}"/>
              </a:ext>
            </a:extLst>
          </p:cNvPr>
          <p:cNvSpPr txBox="1"/>
          <p:nvPr/>
        </p:nvSpPr>
        <p:spPr>
          <a:xfrm>
            <a:off x="3986533" y="185079"/>
            <a:ext cx="4823756" cy="830997"/>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español 📝: </a:t>
            </a:r>
          </a:p>
          <a:p>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5"/>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TextBox 32">
            <a:extLst>
              <a:ext uri="{FF2B5EF4-FFF2-40B4-BE49-F238E27FC236}">
                <a16:creationId xmlns:a16="http://schemas.microsoft.com/office/drawing/2014/main" id="{3A098D3D-3191-E84B-E1FD-80EB205E5D71}"/>
              </a:ext>
            </a:extLst>
          </p:cNvPr>
          <p:cNvSpPr txBox="1"/>
          <p:nvPr/>
        </p:nvSpPr>
        <p:spPr>
          <a:xfrm>
            <a:off x="7399715" y="626688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boca</a:t>
            </a:r>
          </a:p>
        </p:txBody>
      </p:sp>
      <p:sp>
        <p:nvSpPr>
          <p:cNvPr id="37" name="TextBox 36">
            <a:extLst>
              <a:ext uri="{FF2B5EF4-FFF2-40B4-BE49-F238E27FC236}">
                <a16:creationId xmlns:a16="http://schemas.microsoft.com/office/drawing/2014/main" id="{983FF33B-62CC-EE2A-23C2-BA768494F974}"/>
              </a:ext>
            </a:extLst>
          </p:cNvPr>
          <p:cNvSpPr txBox="1"/>
          <p:nvPr/>
        </p:nvSpPr>
        <p:spPr>
          <a:xfrm>
            <a:off x="1831615" y="627249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oreja</a:t>
            </a:r>
            <a:endParaRPr lang="en-GB" sz="2400"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A8173BEC-575A-24FE-D298-5059A15B220C}"/>
              </a:ext>
            </a:extLst>
          </p:cNvPr>
          <p:cNvSpPr txBox="1"/>
          <p:nvPr/>
        </p:nvSpPr>
        <p:spPr>
          <a:xfrm>
            <a:off x="4646130" y="625344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ojo</a:t>
            </a:r>
            <a:endParaRPr lang="en-GB" sz="2400" dirty="0">
              <a:solidFill>
                <a:srgbClr val="002060"/>
              </a:solidFill>
              <a:latin typeface="Century Gothic" panose="020B0502020202020204" pitchFamily="34" charset="0"/>
            </a:endParaRPr>
          </a:p>
        </p:txBody>
      </p:sp>
      <p:sp>
        <p:nvSpPr>
          <p:cNvPr id="5" name="TextBox 4">
            <a:extLst>
              <a:ext uri="{FF2B5EF4-FFF2-40B4-BE49-F238E27FC236}">
                <a16:creationId xmlns:a16="http://schemas.microsoft.com/office/drawing/2014/main" id="{3079C937-AB0B-A202-E803-CF1E661B0E01}"/>
              </a:ext>
            </a:extLst>
          </p:cNvPr>
          <p:cNvSpPr txBox="1"/>
          <p:nvPr/>
        </p:nvSpPr>
        <p:spPr>
          <a:xfrm>
            <a:off x="-10171235" y="-1818598"/>
            <a:ext cx="16916400" cy="1754326"/>
          </a:xfrm>
          <a:prstGeom prst="rect">
            <a:avLst/>
          </a:prstGeom>
          <a:noFill/>
        </p:spPr>
        <p:txBody>
          <a:bodyPr wrap="square">
            <a:spAutoFit/>
          </a:bodyPr>
          <a:lstStyle/>
          <a:p>
            <a:r>
              <a:rPr lang="es-ES" sz="3600" b="0" i="0" u="none" strike="noStrike" dirty="0">
                <a:solidFill>
                  <a:srgbClr val="002060"/>
                </a:solidFill>
                <a:effectLst/>
                <a:latin typeface="Century Gothic" panose="020B0502020202020204" pitchFamily="34" charset="0"/>
              </a:rPr>
              <a:t>aprender [428] leer [209] </a:t>
            </a:r>
            <a:r>
              <a:rPr lang="es-ES" sz="3600" b="0" i="0" u="none" strike="sngStrike" dirty="0">
                <a:solidFill>
                  <a:srgbClr val="002060"/>
                </a:solidFill>
                <a:effectLst/>
                <a:latin typeface="Century Gothic" panose="020B0502020202020204" pitchFamily="34" charset="0"/>
              </a:rPr>
              <a:t>carta</a:t>
            </a:r>
            <a:r>
              <a:rPr lang="es-ES" sz="3600" b="0" i="0" u="none" strike="noStrike" dirty="0">
                <a:solidFill>
                  <a:srgbClr val="002060"/>
                </a:solidFill>
                <a:effectLst/>
                <a:latin typeface="Century Gothic" panose="020B0502020202020204" pitchFamily="34" charset="0"/>
              </a:rPr>
              <a:t> [627] noticia [859] revista [920] español [262] inglés [583]  de2 [2]</a:t>
            </a:r>
            <a:r>
              <a:rPr lang="es-ES" sz="3600" dirty="0"/>
              <a:t> </a:t>
            </a:r>
            <a:r>
              <a:rPr lang="es-ES" sz="3600" b="0" i="0" u="none" strike="noStrike" dirty="0">
                <a:solidFill>
                  <a:srgbClr val="002060"/>
                </a:solidFill>
                <a:effectLst/>
                <a:latin typeface="Century Gothic" panose="020B0502020202020204" pitchFamily="34" charset="0"/>
              </a:rPr>
              <a:t>tienes [19] </a:t>
            </a:r>
            <a:r>
              <a:rPr lang="es-ES" sz="3600" b="0" i="0" u="none" strike="sngStrike" dirty="0">
                <a:solidFill>
                  <a:srgbClr val="002060"/>
                </a:solidFill>
                <a:effectLst/>
                <a:latin typeface="Century Gothic" panose="020B0502020202020204" pitchFamily="34" charset="0"/>
              </a:rPr>
              <a:t>hoja</a:t>
            </a:r>
            <a:r>
              <a:rPr lang="es-ES" sz="3600" b="0" i="0" u="none" strike="noStrike" dirty="0">
                <a:solidFill>
                  <a:srgbClr val="002060"/>
                </a:solidFill>
                <a:effectLst/>
                <a:latin typeface="Century Gothic" panose="020B0502020202020204" pitchFamily="34" charset="0"/>
              </a:rPr>
              <a:t> [916] idea [247] lápiz [3740] mensaje [847] </a:t>
            </a:r>
            <a:r>
              <a:rPr lang="es-ES" sz="3600" b="0" i="0" u="none" strike="sngStrike" dirty="0">
                <a:solidFill>
                  <a:srgbClr val="002060"/>
                </a:solidFill>
                <a:effectLst/>
                <a:latin typeface="Century Gothic" panose="020B0502020202020204" pitchFamily="34" charset="0"/>
              </a:rPr>
              <a:t>palabra</a:t>
            </a:r>
            <a:r>
              <a:rPr lang="es-ES" sz="3600" b="0" i="0" u="none" strike="noStrike" dirty="0">
                <a:solidFill>
                  <a:srgbClr val="002060"/>
                </a:solidFill>
                <a:effectLst/>
                <a:latin typeface="Century Gothic" panose="020B0502020202020204" pitchFamily="34" charset="0"/>
              </a:rPr>
              <a:t> [192] regla [1380]</a:t>
            </a:r>
            <a:r>
              <a:rPr lang="es-ES" sz="3600" dirty="0"/>
              <a:t> </a:t>
            </a:r>
            <a:endParaRPr lang="en-GB" sz="3600" dirty="0"/>
          </a:p>
        </p:txBody>
      </p:sp>
      <p:sp>
        <p:nvSpPr>
          <p:cNvPr id="4" name="TextBox 3">
            <a:extLst>
              <a:ext uri="{FF2B5EF4-FFF2-40B4-BE49-F238E27FC236}">
                <a16:creationId xmlns:a16="http://schemas.microsoft.com/office/drawing/2014/main" id="{0F21AB3F-891B-BF59-B908-7C25E2A1BC0E}"/>
              </a:ext>
            </a:extLst>
          </p:cNvPr>
          <p:cNvSpPr txBox="1"/>
          <p:nvPr/>
        </p:nvSpPr>
        <p:spPr>
          <a:xfrm>
            <a:off x="7353366" y="548547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19EC35C7-EA63-5E56-9FBF-A20752D27BBA}"/>
              </a:ext>
            </a:extLst>
          </p:cNvPr>
          <p:cNvSpPr txBox="1"/>
          <p:nvPr/>
        </p:nvSpPr>
        <p:spPr>
          <a:xfrm>
            <a:off x="1785266" y="549108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hay</a:t>
            </a:r>
          </a:p>
        </p:txBody>
      </p:sp>
      <p:sp>
        <p:nvSpPr>
          <p:cNvPr id="13" name="TextBox 12">
            <a:extLst>
              <a:ext uri="{FF2B5EF4-FFF2-40B4-BE49-F238E27FC236}">
                <a16:creationId xmlns:a16="http://schemas.microsoft.com/office/drawing/2014/main" id="{A990C7C8-A6CF-E4F1-07DC-0A6DCABE3274}"/>
              </a:ext>
            </a:extLst>
          </p:cNvPr>
          <p:cNvSpPr txBox="1"/>
          <p:nvPr/>
        </p:nvSpPr>
        <p:spPr>
          <a:xfrm>
            <a:off x="4599781" y="5472032"/>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dedo</a:t>
            </a:r>
            <a:endParaRPr lang="en-GB" sz="2400"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03602DB5-0CC9-F5B2-56DB-1DC6C8732F22}"/>
              </a:ext>
            </a:extLst>
          </p:cNvPr>
          <p:cNvSpPr txBox="1"/>
          <p:nvPr/>
        </p:nvSpPr>
        <p:spPr>
          <a:xfrm>
            <a:off x="7306799" y="466788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doce</a:t>
            </a:r>
            <a:endParaRPr lang="en-GB" sz="24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D1D7485C-D8D0-142E-2137-6D450C33C769}"/>
              </a:ext>
            </a:extLst>
          </p:cNvPr>
          <p:cNvSpPr txBox="1"/>
          <p:nvPr/>
        </p:nvSpPr>
        <p:spPr>
          <a:xfrm>
            <a:off x="1738699" y="467349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cabeza</a:t>
            </a:r>
          </a:p>
        </p:txBody>
      </p:sp>
      <p:sp>
        <p:nvSpPr>
          <p:cNvPr id="16" name="TextBox 15">
            <a:extLst>
              <a:ext uri="{FF2B5EF4-FFF2-40B4-BE49-F238E27FC236}">
                <a16:creationId xmlns:a16="http://schemas.microsoft.com/office/drawing/2014/main" id="{9B604F97-506A-40B4-8F29-49E4081FAD3F}"/>
              </a:ext>
            </a:extLst>
          </p:cNvPr>
          <p:cNvSpPr txBox="1"/>
          <p:nvPr/>
        </p:nvSpPr>
        <p:spPr>
          <a:xfrm>
            <a:off x="4553214" y="465444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pie</a:t>
            </a:r>
          </a:p>
        </p:txBody>
      </p:sp>
      <p:sp>
        <p:nvSpPr>
          <p:cNvPr id="17" name="TextBox 16">
            <a:extLst>
              <a:ext uri="{FF2B5EF4-FFF2-40B4-BE49-F238E27FC236}">
                <a16:creationId xmlns:a16="http://schemas.microsoft.com/office/drawing/2014/main" id="{6D33FA21-AA32-2A96-730A-5F2CF065D3D4}"/>
              </a:ext>
            </a:extLst>
          </p:cNvPr>
          <p:cNvSpPr txBox="1"/>
          <p:nvPr/>
        </p:nvSpPr>
        <p:spPr>
          <a:xfrm>
            <a:off x="7303525" y="390678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de</a:t>
            </a:r>
          </a:p>
        </p:txBody>
      </p:sp>
      <p:sp>
        <p:nvSpPr>
          <p:cNvPr id="24" name="TextBox 23">
            <a:extLst>
              <a:ext uri="{FF2B5EF4-FFF2-40B4-BE49-F238E27FC236}">
                <a16:creationId xmlns:a16="http://schemas.microsoft.com/office/drawing/2014/main" id="{393A1B8F-3126-8913-55BC-A26E3C5E7D60}"/>
              </a:ext>
            </a:extLst>
          </p:cNvPr>
          <p:cNvSpPr txBox="1"/>
          <p:nvPr/>
        </p:nvSpPr>
        <p:spPr>
          <a:xfrm>
            <a:off x="1735425" y="391238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leer</a:t>
            </a:r>
          </a:p>
        </p:txBody>
      </p:sp>
      <p:sp>
        <p:nvSpPr>
          <p:cNvPr id="25" name="TextBox 24">
            <a:extLst>
              <a:ext uri="{FF2B5EF4-FFF2-40B4-BE49-F238E27FC236}">
                <a16:creationId xmlns:a16="http://schemas.microsoft.com/office/drawing/2014/main" id="{518BEA08-4970-62FE-5053-23FAC76C222C}"/>
              </a:ext>
            </a:extLst>
          </p:cNvPr>
          <p:cNvSpPr txBox="1"/>
          <p:nvPr/>
        </p:nvSpPr>
        <p:spPr>
          <a:xfrm>
            <a:off x="4549940" y="389333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español</a:t>
            </a:r>
          </a:p>
        </p:txBody>
      </p:sp>
      <p:sp>
        <p:nvSpPr>
          <p:cNvPr id="28" name="TextBox 27">
            <a:extLst>
              <a:ext uri="{FF2B5EF4-FFF2-40B4-BE49-F238E27FC236}">
                <a16:creationId xmlns:a16="http://schemas.microsoft.com/office/drawing/2014/main" id="{53F23043-33D9-6BC1-BAA6-224E22470ADE}"/>
              </a:ext>
            </a:extLst>
          </p:cNvPr>
          <p:cNvSpPr txBox="1"/>
          <p:nvPr/>
        </p:nvSpPr>
        <p:spPr>
          <a:xfrm>
            <a:off x="7399715" y="302915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inglés</a:t>
            </a:r>
          </a:p>
        </p:txBody>
      </p:sp>
      <p:sp>
        <p:nvSpPr>
          <p:cNvPr id="29" name="TextBox 28">
            <a:extLst>
              <a:ext uri="{FF2B5EF4-FFF2-40B4-BE49-F238E27FC236}">
                <a16:creationId xmlns:a16="http://schemas.microsoft.com/office/drawing/2014/main" id="{2EEA26F1-7109-BC8B-0740-3C3EB2154B00}"/>
              </a:ext>
            </a:extLst>
          </p:cNvPr>
          <p:cNvSpPr txBox="1"/>
          <p:nvPr/>
        </p:nvSpPr>
        <p:spPr>
          <a:xfrm>
            <a:off x="1831615" y="3034758"/>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aprender</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AE7F027A-B1D6-9429-8FAF-031763F9B6C3}"/>
              </a:ext>
            </a:extLst>
          </p:cNvPr>
          <p:cNvSpPr txBox="1"/>
          <p:nvPr/>
        </p:nvSpPr>
        <p:spPr>
          <a:xfrm>
            <a:off x="4646130" y="301570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noticia</a:t>
            </a:r>
            <a:endParaRPr lang="en-GB" sz="24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BBE55579-7BBF-8476-5CB3-303412456809}"/>
              </a:ext>
            </a:extLst>
          </p:cNvPr>
          <p:cNvSpPr txBox="1"/>
          <p:nvPr/>
        </p:nvSpPr>
        <p:spPr>
          <a:xfrm>
            <a:off x="7399715" y="225254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idea</a:t>
            </a:r>
          </a:p>
        </p:txBody>
      </p:sp>
      <p:sp>
        <p:nvSpPr>
          <p:cNvPr id="39" name="TextBox 38">
            <a:extLst>
              <a:ext uri="{FF2B5EF4-FFF2-40B4-BE49-F238E27FC236}">
                <a16:creationId xmlns:a16="http://schemas.microsoft.com/office/drawing/2014/main" id="{78B72D78-6BAF-0E43-20DA-2C209254416A}"/>
              </a:ext>
            </a:extLst>
          </p:cNvPr>
          <p:cNvSpPr txBox="1"/>
          <p:nvPr/>
        </p:nvSpPr>
        <p:spPr>
          <a:xfrm>
            <a:off x="1831615" y="225814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regla</a:t>
            </a:r>
            <a:endParaRPr lang="en-GB" sz="2400" dirty="0">
              <a:solidFill>
                <a:srgbClr val="002060"/>
              </a:solidFill>
              <a:latin typeface="Century Gothic" panose="020B0502020202020204" pitchFamily="34" charset="0"/>
            </a:endParaRPr>
          </a:p>
        </p:txBody>
      </p:sp>
      <p:sp>
        <p:nvSpPr>
          <p:cNvPr id="40" name="TextBox 39">
            <a:extLst>
              <a:ext uri="{FF2B5EF4-FFF2-40B4-BE49-F238E27FC236}">
                <a16:creationId xmlns:a16="http://schemas.microsoft.com/office/drawing/2014/main" id="{C8B125BA-20ED-3269-3462-FF64056066DE}"/>
              </a:ext>
            </a:extLst>
          </p:cNvPr>
          <p:cNvSpPr txBox="1"/>
          <p:nvPr/>
        </p:nvSpPr>
        <p:spPr>
          <a:xfrm>
            <a:off x="4646130" y="223909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tienes</a:t>
            </a:r>
            <a:endParaRPr lang="en-GB" sz="24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3F8B03AB-8D9F-4A32-EFD3-4A051B76011C}"/>
              </a:ext>
            </a:extLst>
          </p:cNvPr>
          <p:cNvSpPr txBox="1"/>
          <p:nvPr/>
        </p:nvSpPr>
        <p:spPr>
          <a:xfrm>
            <a:off x="7399715" y="146435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lápiz</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07135440-151C-96E8-8C33-E564B6DA1A79}"/>
              </a:ext>
            </a:extLst>
          </p:cNvPr>
          <p:cNvSpPr txBox="1"/>
          <p:nvPr/>
        </p:nvSpPr>
        <p:spPr>
          <a:xfrm>
            <a:off x="1831615" y="146996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mensaje</a:t>
            </a:r>
            <a:endParaRPr lang="en-GB" sz="2400" dirty="0">
              <a:solidFill>
                <a:srgbClr val="002060"/>
              </a:solidFill>
              <a:latin typeface="Century Gothic" panose="020B0502020202020204" pitchFamily="34" charset="0"/>
            </a:endParaRPr>
          </a:p>
        </p:txBody>
      </p:sp>
      <p:sp>
        <p:nvSpPr>
          <p:cNvPr id="43" name="TextBox 42">
            <a:extLst>
              <a:ext uri="{FF2B5EF4-FFF2-40B4-BE49-F238E27FC236}">
                <a16:creationId xmlns:a16="http://schemas.microsoft.com/office/drawing/2014/main" id="{8971272B-6988-FD49-20E7-475B6BF8CAE2}"/>
              </a:ext>
            </a:extLst>
          </p:cNvPr>
          <p:cNvSpPr txBox="1"/>
          <p:nvPr/>
        </p:nvSpPr>
        <p:spPr>
          <a:xfrm>
            <a:off x="4646130" y="14509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palabra</a:t>
            </a:r>
          </a:p>
        </p:txBody>
      </p:sp>
    </p:spTree>
    <p:extLst>
      <p:ext uri="{BB962C8B-B14F-4D97-AF65-F5344CB8AC3E}">
        <p14:creationId xmlns:p14="http://schemas.microsoft.com/office/powerpoint/2010/main" val="42823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p:bldP spid="38" grpId="0"/>
      <p:bldP spid="4" grpId="0"/>
      <p:bldP spid="12" grpId="0"/>
      <p:bldP spid="13" grpId="0"/>
      <p:bldP spid="14" grpId="0"/>
      <p:bldP spid="15" grpId="0"/>
      <p:bldP spid="16" grpId="0"/>
      <p:bldP spid="17" grpId="0"/>
      <p:bldP spid="24" grpId="0"/>
      <p:bldP spid="25" grpId="0"/>
      <p:bldP spid="28" grpId="0"/>
      <p:bldP spid="29" grpId="0"/>
      <p:bldP spid="30" grpId="0"/>
      <p:bldP spid="31" grpId="0"/>
      <p:bldP spid="39" grpId="0"/>
      <p:bldP spid="40" grpId="0"/>
      <p:bldP spid="41" grpId="0"/>
      <p:bldP spid="42" grpId="0"/>
      <p:bldP spid="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13415</TotalTime>
  <Words>2001</Words>
  <Application>Microsoft Office PowerPoint</Application>
  <PresentationFormat>Widescreen</PresentationFormat>
  <Paragraphs>385</Paragraphs>
  <Slides>11</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Calibri Light</vt:lpstr>
      <vt:lpstr>Century Gothic</vt:lpstr>
      <vt:lpstr>docs-Century Gothic</vt:lpstr>
      <vt:lpstr>Jokerman</vt:lpstr>
      <vt:lpstr>Modern Love</vt:lpstr>
      <vt:lpstr>Segoe Print</vt:lpstr>
      <vt:lpstr>Office Theme</vt:lpstr>
      <vt:lpstr>Saying what I and others do</vt:lpstr>
      <vt:lpstr>Follow up 1 </vt:lpstr>
      <vt:lpstr>Follow up 2a: </vt:lpstr>
      <vt:lpstr>Follow up 2b </vt:lpstr>
      <vt:lpstr>Follow up 3: </vt:lpstr>
      <vt:lpstr>Follow up 4: </vt:lpstr>
      <vt:lpstr>Follow up 5 </vt:lpstr>
      <vt:lpstr>Follow up 5: </vt:lpstr>
      <vt:lpstr>Follow up [extra] : </vt:lpstr>
      <vt:lpstr>¡adiós!</vt:lpstr>
      <vt:lpstr>Follow up [extra]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Tom Dawes</cp:lastModifiedBy>
  <cp:revision>29</cp:revision>
  <dcterms:created xsi:type="dcterms:W3CDTF">2022-01-09T12:56:32Z</dcterms:created>
  <dcterms:modified xsi:type="dcterms:W3CDTF">2023-02-17T18:13:20Z</dcterms:modified>
</cp:coreProperties>
</file>