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83" r:id="rId2"/>
    <p:sldId id="382" r:id="rId3"/>
    <p:sldId id="258" r:id="rId4"/>
    <p:sldId id="796" r:id="rId5"/>
    <p:sldId id="800" r:id="rId6"/>
    <p:sldId id="787" r:id="rId7"/>
    <p:sldId id="788" r:id="rId8"/>
    <p:sldId id="789" r:id="rId9"/>
    <p:sldId id="790" r:id="rId10"/>
    <p:sldId id="791" r:id="rId11"/>
    <p:sldId id="792" r:id="rId12"/>
    <p:sldId id="793" r:id="rId13"/>
    <p:sldId id="794" r:id="rId14"/>
    <p:sldId id="795" r:id="rId15"/>
    <p:sldId id="801" r:id="rId16"/>
    <p:sldId id="785" r:id="rId17"/>
    <p:sldId id="805" r:id="rId18"/>
    <p:sldId id="803" r:id="rId19"/>
    <p:sldId id="799" r:id="rId20"/>
    <p:sldId id="804"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66"/>
    <a:srgbClr val="FFCCFF"/>
    <a:srgbClr val="C2E49C"/>
    <a:srgbClr val="EDEDED"/>
    <a:srgbClr val="68D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B021E-4689-456E-A215-A36AA01D19A4}" v="4" dt="2023-02-20T02:46:14.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46298" autoAdjust="0"/>
  </p:normalViewPr>
  <p:slideViewPr>
    <p:cSldViewPr snapToGrid="0">
      <p:cViewPr varScale="1">
        <p:scale>
          <a:sx n="39" d="100"/>
          <a:sy n="39" d="100"/>
        </p:scale>
        <p:origin x="115" y="5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DF7FBB26-7246-48DD-A492-A662786C658E}"/>
    <pc:docChg chg="delSld modSld sldOrd">
      <pc:chgData name="Paula Vázquez-Valero" userId="3a0e46d7-2099-40af-a155-aa45b68bfff3" providerId="ADAL" clId="{DF7FBB26-7246-48DD-A492-A662786C658E}" dt="2022-09-09T12:20:44.336" v="3" actId="47"/>
      <pc:docMkLst>
        <pc:docMk/>
      </pc:docMkLst>
      <pc:sldChg chg="ord">
        <pc:chgData name="Paula Vázquez-Valero" userId="3a0e46d7-2099-40af-a155-aa45b68bfff3" providerId="ADAL" clId="{DF7FBB26-7246-48DD-A492-A662786C658E}" dt="2022-09-09T12:20:43.309" v="2"/>
        <pc:sldMkLst>
          <pc:docMk/>
          <pc:sldMk cId="0" sldId="277"/>
        </pc:sldMkLst>
      </pc:sldChg>
      <pc:sldChg chg="del">
        <pc:chgData name="Paula Vázquez-Valero" userId="3a0e46d7-2099-40af-a155-aa45b68bfff3" providerId="ADAL" clId="{DF7FBB26-7246-48DD-A492-A662786C658E}" dt="2022-09-09T12:20:44.336" v="3" actId="47"/>
        <pc:sldMkLst>
          <pc:docMk/>
          <pc:sldMk cId="0" sldId="389"/>
        </pc:sldMkLst>
      </pc:sldChg>
      <pc:sldChg chg="del">
        <pc:chgData name="Paula Vázquez-Valero" userId="3a0e46d7-2099-40af-a155-aa45b68bfff3" providerId="ADAL" clId="{DF7FBB26-7246-48DD-A492-A662786C658E}" dt="2022-09-09T12:20:34.441" v="0" actId="47"/>
        <pc:sldMkLst>
          <pc:docMk/>
          <pc:sldMk cId="0" sldId="391"/>
        </pc:sldMkLst>
      </pc:sldChg>
    </pc:docChg>
  </pc:docChgLst>
  <pc:docChgLst>
    <pc:chgData name="Tom Dawes" userId="fe899cd594ff6f3a" providerId="LiveId" clId="{0BBB021E-4689-456E-A215-A36AA01D19A4}"/>
    <pc:docChg chg="addSld delSld modSld">
      <pc:chgData name="Tom Dawes" userId="fe899cd594ff6f3a" providerId="LiveId" clId="{0BBB021E-4689-456E-A215-A36AA01D19A4}" dt="2023-02-20T02:46:14.589" v="6"/>
      <pc:docMkLst>
        <pc:docMk/>
      </pc:docMkLst>
      <pc:sldChg chg="add del">
        <pc:chgData name="Tom Dawes" userId="fe899cd594ff6f3a" providerId="LiveId" clId="{0BBB021E-4689-456E-A215-A36AA01D19A4}" dt="2023-02-20T02:46:14.589" v="6"/>
        <pc:sldMkLst>
          <pc:docMk/>
          <pc:sldMk cId="4290548128" sldId="785"/>
        </pc:sldMkLst>
      </pc:sldChg>
      <pc:sldChg chg="add del">
        <pc:chgData name="Tom Dawes" userId="fe899cd594ff6f3a" providerId="LiveId" clId="{0BBB021E-4689-456E-A215-A36AA01D19A4}" dt="2023-02-20T02:45:04.831" v="1"/>
        <pc:sldMkLst>
          <pc:docMk/>
          <pc:sldMk cId="1138415833" sldId="787"/>
        </pc:sldMkLst>
      </pc:sldChg>
      <pc:sldChg chg="add del">
        <pc:chgData name="Tom Dawes" userId="fe899cd594ff6f3a" providerId="LiveId" clId="{0BBB021E-4689-456E-A215-A36AA01D19A4}" dt="2023-02-20T02:45:04.831" v="1"/>
        <pc:sldMkLst>
          <pc:docMk/>
          <pc:sldMk cId="1985365914" sldId="788"/>
        </pc:sldMkLst>
      </pc:sldChg>
      <pc:sldChg chg="add del">
        <pc:chgData name="Tom Dawes" userId="fe899cd594ff6f3a" providerId="LiveId" clId="{0BBB021E-4689-456E-A215-A36AA01D19A4}" dt="2023-02-20T02:45:04.831" v="1"/>
        <pc:sldMkLst>
          <pc:docMk/>
          <pc:sldMk cId="2712965666" sldId="789"/>
        </pc:sldMkLst>
      </pc:sldChg>
      <pc:sldChg chg="add del">
        <pc:chgData name="Tom Dawes" userId="fe899cd594ff6f3a" providerId="LiveId" clId="{0BBB021E-4689-456E-A215-A36AA01D19A4}" dt="2023-02-20T02:45:04.831" v="1"/>
        <pc:sldMkLst>
          <pc:docMk/>
          <pc:sldMk cId="2065330971" sldId="790"/>
        </pc:sldMkLst>
      </pc:sldChg>
      <pc:sldChg chg="add del">
        <pc:chgData name="Tom Dawes" userId="fe899cd594ff6f3a" providerId="LiveId" clId="{0BBB021E-4689-456E-A215-A36AA01D19A4}" dt="2023-02-20T02:45:04.831" v="1"/>
        <pc:sldMkLst>
          <pc:docMk/>
          <pc:sldMk cId="2715090087" sldId="791"/>
        </pc:sldMkLst>
      </pc:sldChg>
      <pc:sldChg chg="add del">
        <pc:chgData name="Tom Dawes" userId="fe899cd594ff6f3a" providerId="LiveId" clId="{0BBB021E-4689-456E-A215-A36AA01D19A4}" dt="2023-02-20T02:45:04.831" v="1"/>
        <pc:sldMkLst>
          <pc:docMk/>
          <pc:sldMk cId="1903409335" sldId="792"/>
        </pc:sldMkLst>
      </pc:sldChg>
      <pc:sldChg chg="add del">
        <pc:chgData name="Tom Dawes" userId="fe899cd594ff6f3a" providerId="LiveId" clId="{0BBB021E-4689-456E-A215-A36AA01D19A4}" dt="2023-02-20T02:45:04.831" v="1"/>
        <pc:sldMkLst>
          <pc:docMk/>
          <pc:sldMk cId="2923014427" sldId="793"/>
        </pc:sldMkLst>
      </pc:sldChg>
      <pc:sldChg chg="add del">
        <pc:chgData name="Tom Dawes" userId="fe899cd594ff6f3a" providerId="LiveId" clId="{0BBB021E-4689-456E-A215-A36AA01D19A4}" dt="2023-02-20T02:45:04.831" v="1"/>
        <pc:sldMkLst>
          <pc:docMk/>
          <pc:sldMk cId="3549478621" sldId="794"/>
        </pc:sldMkLst>
      </pc:sldChg>
      <pc:sldChg chg="add del">
        <pc:chgData name="Tom Dawes" userId="fe899cd594ff6f3a" providerId="LiveId" clId="{0BBB021E-4689-456E-A215-A36AA01D19A4}" dt="2023-02-20T02:45:04.831" v="1"/>
        <pc:sldMkLst>
          <pc:docMk/>
          <pc:sldMk cId="3112569781" sldId="800"/>
        </pc:sldMkLst>
      </pc:sldChg>
      <pc:sldChg chg="modAnim">
        <pc:chgData name="Tom Dawes" userId="fe899cd594ff6f3a" providerId="LiveId" clId="{0BBB021E-4689-456E-A215-A36AA01D19A4}" dt="2023-02-20T02:45:44.310" v="2"/>
        <pc:sldMkLst>
          <pc:docMk/>
          <pc:sldMk cId="752618363" sldId="803"/>
        </pc:sldMkLst>
      </pc:sldChg>
      <pc:sldChg chg="add del">
        <pc:chgData name="Tom Dawes" userId="fe899cd594ff6f3a" providerId="LiveId" clId="{0BBB021E-4689-456E-A215-A36AA01D19A4}" dt="2023-02-20T02:46:06.044" v="4"/>
        <pc:sldMkLst>
          <pc:docMk/>
          <pc:sldMk cId="1947605703" sldId="804"/>
        </pc:sldMkLst>
      </pc:sldChg>
    </pc:docChg>
  </pc:docChgLst>
  <pc:docChgLst>
    <pc:chgData name="Paula Vazquez Valero" userId="80a35f83-ba07-4c48-bd51-9a1b0a985f54" providerId="ADAL" clId="{E3BBE29E-3971-4CF1-96CD-7D96CF5E85B1}"/>
    <pc:docChg chg="undo custSel delSld modSld">
      <pc:chgData name="Paula Vazquez Valero" userId="80a35f83-ba07-4c48-bd51-9a1b0a985f54" providerId="ADAL" clId="{E3BBE29E-3971-4CF1-96CD-7D96CF5E85B1}" dt="2022-12-18T12:55:14.623" v="714"/>
      <pc:docMkLst>
        <pc:docMk/>
      </pc:docMkLst>
      <pc:sldChg chg="modSp mod">
        <pc:chgData name="Paula Vazquez Valero" userId="80a35f83-ba07-4c48-bd51-9a1b0a985f54" providerId="ADAL" clId="{E3BBE29E-3971-4CF1-96CD-7D96CF5E85B1}" dt="2022-12-02T15:55:02.582" v="2" actId="207"/>
        <pc:sldMkLst>
          <pc:docMk/>
          <pc:sldMk cId="0" sldId="277"/>
        </pc:sldMkLst>
        <pc:spChg chg="mod">
          <ac:chgData name="Paula Vazquez Valero" userId="80a35f83-ba07-4c48-bd51-9a1b0a985f54" providerId="ADAL" clId="{E3BBE29E-3971-4CF1-96CD-7D96CF5E85B1}" dt="2022-12-02T15:55:02.582" v="2" actId="207"/>
          <ac:spMkLst>
            <pc:docMk/>
            <pc:sldMk cId="0" sldId="277"/>
            <ac:spMk id="422" creationId="{00000000-0000-0000-0000-000000000000}"/>
          </ac:spMkLst>
        </pc:spChg>
      </pc:sldChg>
      <pc:sldChg chg="modNotesTx">
        <pc:chgData name="Paula Vazquez Valero" userId="80a35f83-ba07-4c48-bd51-9a1b0a985f54" providerId="ADAL" clId="{E3BBE29E-3971-4CF1-96CD-7D96CF5E85B1}" dt="2022-12-18T12:51:11.219" v="585" actId="20577"/>
        <pc:sldMkLst>
          <pc:docMk/>
          <pc:sldMk cId="0" sldId="382"/>
        </pc:sldMkLst>
      </pc:sldChg>
      <pc:sldChg chg="del">
        <pc:chgData name="Paula Vazquez Valero" userId="80a35f83-ba07-4c48-bd51-9a1b0a985f54" providerId="ADAL" clId="{E3BBE29E-3971-4CF1-96CD-7D96CF5E85B1}" dt="2022-12-02T15:54:32.432" v="0" actId="47"/>
        <pc:sldMkLst>
          <pc:docMk/>
          <pc:sldMk cId="4182670673" sldId="585"/>
        </pc:sldMkLst>
      </pc:sldChg>
      <pc:sldChg chg="modSp mod modNotesTx">
        <pc:chgData name="Paula Vazquez Valero" userId="80a35f83-ba07-4c48-bd51-9a1b0a985f54" providerId="ADAL" clId="{E3BBE29E-3971-4CF1-96CD-7D96CF5E85B1}" dt="2022-12-18T12:39:24.220" v="100" actId="20577"/>
        <pc:sldMkLst>
          <pc:docMk/>
          <pc:sldMk cId="4290548128" sldId="785"/>
        </pc:sldMkLst>
        <pc:spChg chg="mod">
          <ac:chgData name="Paula Vazquez Valero" userId="80a35f83-ba07-4c48-bd51-9a1b0a985f54" providerId="ADAL" clId="{E3BBE29E-3971-4CF1-96CD-7D96CF5E85B1}" dt="2022-12-18T12:36:37.369" v="35" actId="1035"/>
          <ac:spMkLst>
            <pc:docMk/>
            <pc:sldMk cId="4290548128" sldId="785"/>
            <ac:spMk id="75" creationId="{9B9CC56A-5FD9-45FF-9854-F30D2E782177}"/>
          </ac:spMkLst>
        </pc:spChg>
      </pc:sldChg>
      <pc:sldChg chg="addSp delSp modSp mod modNotesTx">
        <pc:chgData name="Paula Vazquez Valero" userId="80a35f83-ba07-4c48-bd51-9a1b0a985f54" providerId="ADAL" clId="{E3BBE29E-3971-4CF1-96CD-7D96CF5E85B1}" dt="2022-12-18T12:52:00.168" v="620"/>
        <pc:sldMkLst>
          <pc:docMk/>
          <pc:sldMk cId="1138415833" sldId="787"/>
        </pc:sldMkLst>
        <pc:spChg chg="add del mod">
          <ac:chgData name="Paula Vazquez Valero" userId="80a35f83-ba07-4c48-bd51-9a1b0a985f54" providerId="ADAL" clId="{E3BBE29E-3971-4CF1-96CD-7D96CF5E85B1}" dt="2022-12-18T12:45:12.897" v="379" actId="478"/>
          <ac:spMkLst>
            <pc:docMk/>
            <pc:sldMk cId="1138415833" sldId="787"/>
            <ac:spMk id="2" creationId="{37C177AD-578C-B3C9-3637-BDEA0E2B53BF}"/>
          </ac:spMkLst>
        </pc:spChg>
        <pc:spChg chg="mod">
          <ac:chgData name="Paula Vazquez Valero" userId="80a35f83-ba07-4c48-bd51-9a1b0a985f54" providerId="ADAL" clId="{E3BBE29E-3971-4CF1-96CD-7D96CF5E85B1}" dt="2022-12-18T12:51:54.242" v="618" actId="14100"/>
          <ac:spMkLst>
            <pc:docMk/>
            <pc:sldMk cId="1138415833" sldId="787"/>
            <ac:spMk id="5" creationId="{2DA033AA-EEC6-4BB4-62FF-17E7A30D6BDB}"/>
          </ac:spMkLst>
        </pc:spChg>
        <pc:spChg chg="add mod">
          <ac:chgData name="Paula Vazquez Valero" userId="80a35f83-ba07-4c48-bd51-9a1b0a985f54" providerId="ADAL" clId="{E3BBE29E-3971-4CF1-96CD-7D96CF5E85B1}" dt="2022-12-18T12:51:42.904" v="614" actId="1035"/>
          <ac:spMkLst>
            <pc:docMk/>
            <pc:sldMk cId="1138415833" sldId="787"/>
            <ac:spMk id="6" creationId="{B45BE117-6B24-64A8-13BE-84D2A0C990D5}"/>
          </ac:spMkLst>
        </pc:spChg>
      </pc:sldChg>
      <pc:sldChg chg="addSp delSp modSp mod modNotesTx">
        <pc:chgData name="Paula Vazquez Valero" userId="80a35f83-ba07-4c48-bd51-9a1b0a985f54" providerId="ADAL" clId="{E3BBE29E-3971-4CF1-96CD-7D96CF5E85B1}" dt="2022-12-18T12:52:43.161" v="636"/>
        <pc:sldMkLst>
          <pc:docMk/>
          <pc:sldMk cId="1985365914" sldId="788"/>
        </pc:sldMkLst>
        <pc:spChg chg="add del mod">
          <ac:chgData name="Paula Vazquez Valero" userId="80a35f83-ba07-4c48-bd51-9a1b0a985f54" providerId="ADAL" clId="{E3BBE29E-3971-4CF1-96CD-7D96CF5E85B1}" dt="2022-12-18T12:45:09.667" v="377" actId="478"/>
          <ac:spMkLst>
            <pc:docMk/>
            <pc:sldMk cId="1985365914" sldId="788"/>
            <ac:spMk id="2" creationId="{F7F1FAEF-6C6F-D5DA-4BB2-587B481D334B}"/>
          </ac:spMkLst>
        </pc:spChg>
        <pc:spChg chg="del">
          <ac:chgData name="Paula Vazquez Valero" userId="80a35f83-ba07-4c48-bd51-9a1b0a985f54" providerId="ADAL" clId="{E3BBE29E-3971-4CF1-96CD-7D96CF5E85B1}" dt="2022-12-18T12:52:42.901" v="635" actId="478"/>
          <ac:spMkLst>
            <pc:docMk/>
            <pc:sldMk cId="1985365914" sldId="788"/>
            <ac:spMk id="5" creationId="{5D0CA65E-7CF3-A98A-8E1F-DC7077C35AE0}"/>
          </ac:spMkLst>
        </pc:spChg>
        <pc:spChg chg="add del mod">
          <ac:chgData name="Paula Vazquez Valero" userId="80a35f83-ba07-4c48-bd51-9a1b0a985f54" providerId="ADAL" clId="{E3BBE29E-3971-4CF1-96CD-7D96CF5E85B1}" dt="2022-12-18T12:52:42.901" v="635" actId="478"/>
          <ac:spMkLst>
            <pc:docMk/>
            <pc:sldMk cId="1985365914" sldId="788"/>
            <ac:spMk id="6" creationId="{FBAB602A-158B-9971-60E2-A964FE056BEC}"/>
          </ac:spMkLst>
        </pc:spChg>
        <pc:spChg chg="add mod">
          <ac:chgData name="Paula Vazquez Valero" userId="80a35f83-ba07-4c48-bd51-9a1b0a985f54" providerId="ADAL" clId="{E3BBE29E-3971-4CF1-96CD-7D96CF5E85B1}" dt="2022-12-18T12:52:43.161" v="636"/>
          <ac:spMkLst>
            <pc:docMk/>
            <pc:sldMk cId="1985365914" sldId="788"/>
            <ac:spMk id="7" creationId="{7F4EEB35-C24A-F2E9-E1B8-4B21C576FFD7}"/>
          </ac:spMkLst>
        </pc:spChg>
        <pc:spChg chg="add mod">
          <ac:chgData name="Paula Vazquez Valero" userId="80a35f83-ba07-4c48-bd51-9a1b0a985f54" providerId="ADAL" clId="{E3BBE29E-3971-4CF1-96CD-7D96CF5E85B1}" dt="2022-12-18T12:52:43.161" v="636"/>
          <ac:spMkLst>
            <pc:docMk/>
            <pc:sldMk cId="1985365914" sldId="788"/>
            <ac:spMk id="9" creationId="{35AE7505-BC50-E2D4-6034-25E0063E478E}"/>
          </ac:spMkLst>
        </pc:spChg>
      </pc:sldChg>
      <pc:sldChg chg="addSp delSp modSp mod modNotesTx">
        <pc:chgData name="Paula Vazquez Valero" userId="80a35f83-ba07-4c48-bd51-9a1b0a985f54" providerId="ADAL" clId="{E3BBE29E-3971-4CF1-96CD-7D96CF5E85B1}" dt="2022-12-18T12:52:48.572" v="638"/>
        <pc:sldMkLst>
          <pc:docMk/>
          <pc:sldMk cId="2712965666" sldId="789"/>
        </pc:sldMkLst>
        <pc:spChg chg="add del mod">
          <ac:chgData name="Paula Vazquez Valero" userId="80a35f83-ba07-4c48-bd51-9a1b0a985f54" providerId="ADAL" clId="{E3BBE29E-3971-4CF1-96CD-7D96CF5E85B1}" dt="2022-12-18T12:45:05.990" v="375" actId="478"/>
          <ac:spMkLst>
            <pc:docMk/>
            <pc:sldMk cId="2712965666" sldId="789"/>
            <ac:spMk id="2" creationId="{1B8F204A-D410-46DA-E026-BDEA20D65F26}"/>
          </ac:spMkLst>
        </pc:spChg>
        <pc:spChg chg="del">
          <ac:chgData name="Paula Vazquez Valero" userId="80a35f83-ba07-4c48-bd51-9a1b0a985f54" providerId="ADAL" clId="{E3BBE29E-3971-4CF1-96CD-7D96CF5E85B1}" dt="2022-12-18T12:52:48.317" v="637" actId="478"/>
          <ac:spMkLst>
            <pc:docMk/>
            <pc:sldMk cId="2712965666" sldId="789"/>
            <ac:spMk id="5" creationId="{F36251C3-D569-C453-9E36-3946E1056DBC}"/>
          </ac:spMkLst>
        </pc:spChg>
        <pc:spChg chg="add del mod">
          <ac:chgData name="Paula Vazquez Valero" userId="80a35f83-ba07-4c48-bd51-9a1b0a985f54" providerId="ADAL" clId="{E3BBE29E-3971-4CF1-96CD-7D96CF5E85B1}" dt="2022-12-18T12:52:48.317" v="637" actId="478"/>
          <ac:spMkLst>
            <pc:docMk/>
            <pc:sldMk cId="2712965666" sldId="789"/>
            <ac:spMk id="6" creationId="{9C3881AA-2C0A-0BDF-EB35-226F5543A994}"/>
          </ac:spMkLst>
        </pc:spChg>
        <pc:spChg chg="add mod">
          <ac:chgData name="Paula Vazquez Valero" userId="80a35f83-ba07-4c48-bd51-9a1b0a985f54" providerId="ADAL" clId="{E3BBE29E-3971-4CF1-96CD-7D96CF5E85B1}" dt="2022-12-18T12:52:48.572" v="638"/>
          <ac:spMkLst>
            <pc:docMk/>
            <pc:sldMk cId="2712965666" sldId="789"/>
            <ac:spMk id="7" creationId="{8BEF4308-BF00-47D2-ADD4-5E87F480DB01}"/>
          </ac:spMkLst>
        </pc:spChg>
        <pc:spChg chg="add mod">
          <ac:chgData name="Paula Vazquez Valero" userId="80a35f83-ba07-4c48-bd51-9a1b0a985f54" providerId="ADAL" clId="{E3BBE29E-3971-4CF1-96CD-7D96CF5E85B1}" dt="2022-12-18T12:52:48.572" v="638"/>
          <ac:spMkLst>
            <pc:docMk/>
            <pc:sldMk cId="2712965666" sldId="789"/>
            <ac:spMk id="8" creationId="{283D48A7-9EDE-20AD-FE93-9D9ADF94E96F}"/>
          </ac:spMkLst>
        </pc:spChg>
      </pc:sldChg>
      <pc:sldChg chg="addSp delSp modSp mod modNotesTx">
        <pc:chgData name="Paula Vazquez Valero" userId="80a35f83-ba07-4c48-bd51-9a1b0a985f54" providerId="ADAL" clId="{E3BBE29E-3971-4CF1-96CD-7D96CF5E85B1}" dt="2022-12-18T12:52:52.249" v="640"/>
        <pc:sldMkLst>
          <pc:docMk/>
          <pc:sldMk cId="2065330971" sldId="790"/>
        </pc:sldMkLst>
        <pc:spChg chg="add del mod">
          <ac:chgData name="Paula Vazquez Valero" userId="80a35f83-ba07-4c48-bd51-9a1b0a985f54" providerId="ADAL" clId="{E3BBE29E-3971-4CF1-96CD-7D96CF5E85B1}" dt="2022-12-18T12:45:02.591" v="373" actId="478"/>
          <ac:spMkLst>
            <pc:docMk/>
            <pc:sldMk cId="2065330971" sldId="790"/>
            <ac:spMk id="2" creationId="{33B44210-70B5-FDB3-1433-B82E4C4DF4A2}"/>
          </ac:spMkLst>
        </pc:spChg>
        <pc:spChg chg="del">
          <ac:chgData name="Paula Vazquez Valero" userId="80a35f83-ba07-4c48-bd51-9a1b0a985f54" providerId="ADAL" clId="{E3BBE29E-3971-4CF1-96CD-7D96CF5E85B1}" dt="2022-12-18T12:52:51.968" v="639" actId="478"/>
          <ac:spMkLst>
            <pc:docMk/>
            <pc:sldMk cId="2065330971" sldId="790"/>
            <ac:spMk id="5" creationId="{B7969E9F-E689-D7E8-4400-406AD1E00816}"/>
          </ac:spMkLst>
        </pc:spChg>
        <pc:spChg chg="add del mod">
          <ac:chgData name="Paula Vazquez Valero" userId="80a35f83-ba07-4c48-bd51-9a1b0a985f54" providerId="ADAL" clId="{E3BBE29E-3971-4CF1-96CD-7D96CF5E85B1}" dt="2022-12-18T12:52:51.968" v="639" actId="478"/>
          <ac:spMkLst>
            <pc:docMk/>
            <pc:sldMk cId="2065330971" sldId="790"/>
            <ac:spMk id="6" creationId="{0A313B7C-E2F0-4C64-99AF-557E566D502F}"/>
          </ac:spMkLst>
        </pc:spChg>
        <pc:spChg chg="add mod">
          <ac:chgData name="Paula Vazquez Valero" userId="80a35f83-ba07-4c48-bd51-9a1b0a985f54" providerId="ADAL" clId="{E3BBE29E-3971-4CF1-96CD-7D96CF5E85B1}" dt="2022-12-18T12:52:52.249" v="640"/>
          <ac:spMkLst>
            <pc:docMk/>
            <pc:sldMk cId="2065330971" sldId="790"/>
            <ac:spMk id="7" creationId="{AD226358-D077-F40D-51EA-FFFEAA59F97E}"/>
          </ac:spMkLst>
        </pc:spChg>
        <pc:spChg chg="add mod">
          <ac:chgData name="Paula Vazquez Valero" userId="80a35f83-ba07-4c48-bd51-9a1b0a985f54" providerId="ADAL" clId="{E3BBE29E-3971-4CF1-96CD-7D96CF5E85B1}" dt="2022-12-18T12:52:52.249" v="640"/>
          <ac:spMkLst>
            <pc:docMk/>
            <pc:sldMk cId="2065330971" sldId="790"/>
            <ac:spMk id="8" creationId="{C4F39208-6AFC-8203-3E69-47ED1B11FC9E}"/>
          </ac:spMkLst>
        </pc:spChg>
      </pc:sldChg>
      <pc:sldChg chg="addSp delSp modSp mod modNotesTx">
        <pc:chgData name="Paula Vazquez Valero" userId="80a35f83-ba07-4c48-bd51-9a1b0a985f54" providerId="ADAL" clId="{E3BBE29E-3971-4CF1-96CD-7D96CF5E85B1}" dt="2022-12-18T12:52:56.047" v="642"/>
        <pc:sldMkLst>
          <pc:docMk/>
          <pc:sldMk cId="2715090087" sldId="791"/>
        </pc:sldMkLst>
        <pc:spChg chg="add del mod">
          <ac:chgData name="Paula Vazquez Valero" userId="80a35f83-ba07-4c48-bd51-9a1b0a985f54" providerId="ADAL" clId="{E3BBE29E-3971-4CF1-96CD-7D96CF5E85B1}" dt="2022-12-18T12:44:58.584" v="371" actId="478"/>
          <ac:spMkLst>
            <pc:docMk/>
            <pc:sldMk cId="2715090087" sldId="791"/>
            <ac:spMk id="2" creationId="{326C9626-D8BC-BFCD-8F79-AC21F830D00F}"/>
          </ac:spMkLst>
        </pc:spChg>
        <pc:spChg chg="del">
          <ac:chgData name="Paula Vazquez Valero" userId="80a35f83-ba07-4c48-bd51-9a1b0a985f54" providerId="ADAL" clId="{E3BBE29E-3971-4CF1-96CD-7D96CF5E85B1}" dt="2022-12-18T12:52:55.769" v="641" actId="478"/>
          <ac:spMkLst>
            <pc:docMk/>
            <pc:sldMk cId="2715090087" sldId="791"/>
            <ac:spMk id="5" creationId="{40F65AFF-1A76-FBFB-9D24-80DA90C138E4}"/>
          </ac:spMkLst>
        </pc:spChg>
        <pc:spChg chg="add del mod">
          <ac:chgData name="Paula Vazquez Valero" userId="80a35f83-ba07-4c48-bd51-9a1b0a985f54" providerId="ADAL" clId="{E3BBE29E-3971-4CF1-96CD-7D96CF5E85B1}" dt="2022-12-18T12:52:55.769" v="641" actId="478"/>
          <ac:spMkLst>
            <pc:docMk/>
            <pc:sldMk cId="2715090087" sldId="791"/>
            <ac:spMk id="6" creationId="{CF8F6C94-F391-B398-B5E1-DC01E7EF2188}"/>
          </ac:spMkLst>
        </pc:spChg>
        <pc:spChg chg="add mod">
          <ac:chgData name="Paula Vazquez Valero" userId="80a35f83-ba07-4c48-bd51-9a1b0a985f54" providerId="ADAL" clId="{E3BBE29E-3971-4CF1-96CD-7D96CF5E85B1}" dt="2022-12-18T12:52:56.047" v="642"/>
          <ac:spMkLst>
            <pc:docMk/>
            <pc:sldMk cId="2715090087" sldId="791"/>
            <ac:spMk id="7" creationId="{054AD74F-C270-5ED6-C547-DA06501CE7DE}"/>
          </ac:spMkLst>
        </pc:spChg>
        <pc:spChg chg="add mod">
          <ac:chgData name="Paula Vazquez Valero" userId="80a35f83-ba07-4c48-bd51-9a1b0a985f54" providerId="ADAL" clId="{E3BBE29E-3971-4CF1-96CD-7D96CF5E85B1}" dt="2022-12-18T12:52:56.047" v="642"/>
          <ac:spMkLst>
            <pc:docMk/>
            <pc:sldMk cId="2715090087" sldId="791"/>
            <ac:spMk id="8" creationId="{CACD6352-24E0-37FF-8E08-0B8709B8A1E9}"/>
          </ac:spMkLst>
        </pc:spChg>
      </pc:sldChg>
      <pc:sldChg chg="addSp delSp modSp mod modNotesTx">
        <pc:chgData name="Paula Vazquez Valero" userId="80a35f83-ba07-4c48-bd51-9a1b0a985f54" providerId="ADAL" clId="{E3BBE29E-3971-4CF1-96CD-7D96CF5E85B1}" dt="2022-12-18T12:52:59.444" v="644"/>
        <pc:sldMkLst>
          <pc:docMk/>
          <pc:sldMk cId="1903409335" sldId="792"/>
        </pc:sldMkLst>
        <pc:spChg chg="add del mod">
          <ac:chgData name="Paula Vazquez Valero" userId="80a35f83-ba07-4c48-bd51-9a1b0a985f54" providerId="ADAL" clId="{E3BBE29E-3971-4CF1-96CD-7D96CF5E85B1}" dt="2022-12-18T12:44:55.404" v="369" actId="478"/>
          <ac:spMkLst>
            <pc:docMk/>
            <pc:sldMk cId="1903409335" sldId="792"/>
            <ac:spMk id="2" creationId="{61B11D4A-5887-2B2C-258D-0D2F34A90D7B}"/>
          </ac:spMkLst>
        </pc:spChg>
        <pc:spChg chg="del">
          <ac:chgData name="Paula Vazquez Valero" userId="80a35f83-ba07-4c48-bd51-9a1b0a985f54" providerId="ADAL" clId="{E3BBE29E-3971-4CF1-96CD-7D96CF5E85B1}" dt="2022-12-18T12:52:58.809" v="643" actId="478"/>
          <ac:spMkLst>
            <pc:docMk/>
            <pc:sldMk cId="1903409335" sldId="792"/>
            <ac:spMk id="5" creationId="{99DB1FED-7664-2E9A-1641-3C7093A2449D}"/>
          </ac:spMkLst>
        </pc:spChg>
        <pc:spChg chg="add del mod">
          <ac:chgData name="Paula Vazquez Valero" userId="80a35f83-ba07-4c48-bd51-9a1b0a985f54" providerId="ADAL" clId="{E3BBE29E-3971-4CF1-96CD-7D96CF5E85B1}" dt="2022-12-18T12:52:58.809" v="643" actId="478"/>
          <ac:spMkLst>
            <pc:docMk/>
            <pc:sldMk cId="1903409335" sldId="792"/>
            <ac:spMk id="6" creationId="{3BD33351-330F-1877-36E5-2E65273BCCFA}"/>
          </ac:spMkLst>
        </pc:spChg>
        <pc:spChg chg="add mod">
          <ac:chgData name="Paula Vazquez Valero" userId="80a35f83-ba07-4c48-bd51-9a1b0a985f54" providerId="ADAL" clId="{E3BBE29E-3971-4CF1-96CD-7D96CF5E85B1}" dt="2022-12-18T12:52:59.444" v="644"/>
          <ac:spMkLst>
            <pc:docMk/>
            <pc:sldMk cId="1903409335" sldId="792"/>
            <ac:spMk id="7" creationId="{A0841738-9E67-F110-1956-F7946318B3F5}"/>
          </ac:spMkLst>
        </pc:spChg>
        <pc:spChg chg="add mod">
          <ac:chgData name="Paula Vazquez Valero" userId="80a35f83-ba07-4c48-bd51-9a1b0a985f54" providerId="ADAL" clId="{E3BBE29E-3971-4CF1-96CD-7D96CF5E85B1}" dt="2022-12-18T12:52:59.444" v="644"/>
          <ac:spMkLst>
            <pc:docMk/>
            <pc:sldMk cId="1903409335" sldId="792"/>
            <ac:spMk id="8" creationId="{6EA84AFF-BF89-D4DD-932F-9B1A59ABFC0F}"/>
          </ac:spMkLst>
        </pc:spChg>
      </pc:sldChg>
      <pc:sldChg chg="addSp delSp modSp mod modNotesTx">
        <pc:chgData name="Paula Vazquez Valero" userId="80a35f83-ba07-4c48-bd51-9a1b0a985f54" providerId="ADAL" clId="{E3BBE29E-3971-4CF1-96CD-7D96CF5E85B1}" dt="2022-12-18T12:53:03.769" v="646"/>
        <pc:sldMkLst>
          <pc:docMk/>
          <pc:sldMk cId="2923014427" sldId="793"/>
        </pc:sldMkLst>
        <pc:spChg chg="add del mod">
          <ac:chgData name="Paula Vazquez Valero" userId="80a35f83-ba07-4c48-bd51-9a1b0a985f54" providerId="ADAL" clId="{E3BBE29E-3971-4CF1-96CD-7D96CF5E85B1}" dt="2022-12-18T12:44:52.495" v="367" actId="478"/>
          <ac:spMkLst>
            <pc:docMk/>
            <pc:sldMk cId="2923014427" sldId="793"/>
            <ac:spMk id="2" creationId="{3311A1F7-763B-35C1-E065-8AA5AC81DF25}"/>
          </ac:spMkLst>
        </pc:spChg>
        <pc:spChg chg="del">
          <ac:chgData name="Paula Vazquez Valero" userId="80a35f83-ba07-4c48-bd51-9a1b0a985f54" providerId="ADAL" clId="{E3BBE29E-3971-4CF1-96CD-7D96CF5E85B1}" dt="2022-12-18T12:53:03.281" v="645" actId="478"/>
          <ac:spMkLst>
            <pc:docMk/>
            <pc:sldMk cId="2923014427" sldId="793"/>
            <ac:spMk id="5" creationId="{6397DE18-D2BB-39AC-D176-F0BB7707158F}"/>
          </ac:spMkLst>
        </pc:spChg>
        <pc:spChg chg="add del mod">
          <ac:chgData name="Paula Vazquez Valero" userId="80a35f83-ba07-4c48-bd51-9a1b0a985f54" providerId="ADAL" clId="{E3BBE29E-3971-4CF1-96CD-7D96CF5E85B1}" dt="2022-12-18T12:53:03.281" v="645" actId="478"/>
          <ac:spMkLst>
            <pc:docMk/>
            <pc:sldMk cId="2923014427" sldId="793"/>
            <ac:spMk id="6" creationId="{7F50D750-7A9F-5098-644A-0A49A34FB903}"/>
          </ac:spMkLst>
        </pc:spChg>
        <pc:spChg chg="add mod">
          <ac:chgData name="Paula Vazquez Valero" userId="80a35f83-ba07-4c48-bd51-9a1b0a985f54" providerId="ADAL" clId="{E3BBE29E-3971-4CF1-96CD-7D96CF5E85B1}" dt="2022-12-18T12:53:03.769" v="646"/>
          <ac:spMkLst>
            <pc:docMk/>
            <pc:sldMk cId="2923014427" sldId="793"/>
            <ac:spMk id="7" creationId="{8060DBCB-4670-A001-32C4-23D1D2C81205}"/>
          </ac:spMkLst>
        </pc:spChg>
        <pc:spChg chg="add mod">
          <ac:chgData name="Paula Vazquez Valero" userId="80a35f83-ba07-4c48-bd51-9a1b0a985f54" providerId="ADAL" clId="{E3BBE29E-3971-4CF1-96CD-7D96CF5E85B1}" dt="2022-12-18T12:53:03.769" v="646"/>
          <ac:spMkLst>
            <pc:docMk/>
            <pc:sldMk cId="2923014427" sldId="793"/>
            <ac:spMk id="8" creationId="{925E34BF-BA74-921F-E90C-9421C57CE9F7}"/>
          </ac:spMkLst>
        </pc:spChg>
      </pc:sldChg>
      <pc:sldChg chg="addSp delSp modSp mod modNotesTx">
        <pc:chgData name="Paula Vazquez Valero" userId="80a35f83-ba07-4c48-bd51-9a1b0a985f54" providerId="ADAL" clId="{E3BBE29E-3971-4CF1-96CD-7D96CF5E85B1}" dt="2022-12-18T12:53:07.369" v="648"/>
        <pc:sldMkLst>
          <pc:docMk/>
          <pc:sldMk cId="3549478621" sldId="794"/>
        </pc:sldMkLst>
        <pc:spChg chg="add del mod">
          <ac:chgData name="Paula Vazquez Valero" userId="80a35f83-ba07-4c48-bd51-9a1b0a985f54" providerId="ADAL" clId="{E3BBE29E-3971-4CF1-96CD-7D96CF5E85B1}" dt="2022-12-18T12:53:06.901" v="647" actId="478"/>
          <ac:spMkLst>
            <pc:docMk/>
            <pc:sldMk cId="3549478621" sldId="794"/>
            <ac:spMk id="2" creationId="{A1B0DE3E-6E37-50CD-0E60-178E8D7ACE69}"/>
          </ac:spMkLst>
        </pc:spChg>
        <pc:spChg chg="del">
          <ac:chgData name="Paula Vazquez Valero" userId="80a35f83-ba07-4c48-bd51-9a1b0a985f54" providerId="ADAL" clId="{E3BBE29E-3971-4CF1-96CD-7D96CF5E85B1}" dt="2022-12-18T12:53:06.901" v="647" actId="478"/>
          <ac:spMkLst>
            <pc:docMk/>
            <pc:sldMk cId="3549478621" sldId="794"/>
            <ac:spMk id="5" creationId="{83EC2BFF-7B39-3681-FA9C-81C6B576FA72}"/>
          </ac:spMkLst>
        </pc:spChg>
        <pc:spChg chg="add mod">
          <ac:chgData name="Paula Vazquez Valero" userId="80a35f83-ba07-4c48-bd51-9a1b0a985f54" providerId="ADAL" clId="{E3BBE29E-3971-4CF1-96CD-7D96CF5E85B1}" dt="2022-12-18T12:53:07.369" v="648"/>
          <ac:spMkLst>
            <pc:docMk/>
            <pc:sldMk cId="3549478621" sldId="794"/>
            <ac:spMk id="6" creationId="{7E6D0D27-FD83-7BD6-35D5-4050D20A0A15}"/>
          </ac:spMkLst>
        </pc:spChg>
        <pc:spChg chg="add mod">
          <ac:chgData name="Paula Vazquez Valero" userId="80a35f83-ba07-4c48-bd51-9a1b0a985f54" providerId="ADAL" clId="{E3BBE29E-3971-4CF1-96CD-7D96CF5E85B1}" dt="2022-12-18T12:53:07.369" v="648"/>
          <ac:spMkLst>
            <pc:docMk/>
            <pc:sldMk cId="3549478621" sldId="794"/>
            <ac:spMk id="7" creationId="{189EF329-D651-890B-3E7A-DBC76DC7E789}"/>
          </ac:spMkLst>
        </pc:spChg>
      </pc:sldChg>
      <pc:sldChg chg="addSp delSp modSp mod modNotesTx">
        <pc:chgData name="Paula Vazquez Valero" userId="80a35f83-ba07-4c48-bd51-9a1b0a985f54" providerId="ADAL" clId="{E3BBE29E-3971-4CF1-96CD-7D96CF5E85B1}" dt="2022-12-18T12:53:55.878" v="663"/>
        <pc:sldMkLst>
          <pc:docMk/>
          <pc:sldMk cId="2002768654" sldId="795"/>
        </pc:sldMkLst>
        <pc:spChg chg="mod">
          <ac:chgData name="Paula Vazquez Valero" userId="80a35f83-ba07-4c48-bd51-9a1b0a985f54" providerId="ADAL" clId="{E3BBE29E-3971-4CF1-96CD-7D96CF5E85B1}" dt="2022-12-18T12:53:32.812" v="655" actId="14100"/>
          <ac:spMkLst>
            <pc:docMk/>
            <pc:sldMk cId="2002768654" sldId="795"/>
            <ac:spMk id="5" creationId="{FDF0743F-D59E-E521-9E03-51B91253B257}"/>
          </ac:spMkLst>
        </pc:spChg>
        <pc:spChg chg="add del mod">
          <ac:chgData name="Paula Vazquez Valero" userId="80a35f83-ba07-4c48-bd51-9a1b0a985f54" providerId="ADAL" clId="{E3BBE29E-3971-4CF1-96CD-7D96CF5E85B1}" dt="2022-12-18T12:44:20.332" v="335" actId="478"/>
          <ac:spMkLst>
            <pc:docMk/>
            <pc:sldMk cId="2002768654" sldId="795"/>
            <ac:spMk id="6" creationId="{F0EB3CFE-84C7-A75F-0E47-7B6FD9C04FFD}"/>
          </ac:spMkLst>
        </pc:spChg>
        <pc:spChg chg="add mod">
          <ac:chgData name="Paula Vazquez Valero" userId="80a35f83-ba07-4c48-bd51-9a1b0a985f54" providerId="ADAL" clId="{E3BBE29E-3971-4CF1-96CD-7D96CF5E85B1}" dt="2022-12-18T12:53:48.143" v="660" actId="14100"/>
          <ac:spMkLst>
            <pc:docMk/>
            <pc:sldMk cId="2002768654" sldId="795"/>
            <ac:spMk id="7" creationId="{317C8A89-A143-C6A5-E8F5-A83925213AAE}"/>
          </ac:spMkLst>
        </pc:spChg>
        <pc:spChg chg="mod">
          <ac:chgData name="Paula Vazquez Valero" userId="80a35f83-ba07-4c48-bd51-9a1b0a985f54" providerId="ADAL" clId="{E3BBE29E-3971-4CF1-96CD-7D96CF5E85B1}" dt="2022-12-18T12:42:50.512" v="260" actId="1035"/>
          <ac:spMkLst>
            <pc:docMk/>
            <pc:sldMk cId="2002768654" sldId="795"/>
            <ac:spMk id="78" creationId="{DB86B81D-19BB-48FA-98FF-50AF929D4C3D}"/>
          </ac:spMkLst>
        </pc:spChg>
        <pc:spChg chg="mod">
          <ac:chgData name="Paula Vazquez Valero" userId="80a35f83-ba07-4c48-bd51-9a1b0a985f54" providerId="ADAL" clId="{E3BBE29E-3971-4CF1-96CD-7D96CF5E85B1}" dt="2022-12-18T12:42:50.512" v="260" actId="1035"/>
          <ac:spMkLst>
            <pc:docMk/>
            <pc:sldMk cId="2002768654" sldId="795"/>
            <ac:spMk id="79" creationId="{1E1E6F46-4A25-45F3-BC02-13864C0B635F}"/>
          </ac:spMkLst>
        </pc:spChg>
        <pc:spChg chg="mod">
          <ac:chgData name="Paula Vazquez Valero" userId="80a35f83-ba07-4c48-bd51-9a1b0a985f54" providerId="ADAL" clId="{E3BBE29E-3971-4CF1-96CD-7D96CF5E85B1}" dt="2022-12-18T12:42:50.512" v="260" actId="1035"/>
          <ac:spMkLst>
            <pc:docMk/>
            <pc:sldMk cId="2002768654" sldId="795"/>
            <ac:spMk id="83" creationId="{FA096C30-D3BC-47AA-B4CD-2E8C70B12F2B}"/>
          </ac:spMkLst>
        </pc:spChg>
        <pc:spChg chg="mod">
          <ac:chgData name="Paula Vazquez Valero" userId="80a35f83-ba07-4c48-bd51-9a1b0a985f54" providerId="ADAL" clId="{E3BBE29E-3971-4CF1-96CD-7D96CF5E85B1}" dt="2022-12-18T12:42:50.512" v="260" actId="1035"/>
          <ac:spMkLst>
            <pc:docMk/>
            <pc:sldMk cId="2002768654" sldId="795"/>
            <ac:spMk id="84" creationId="{80162A14-14DD-41BE-8877-535F1E767CEB}"/>
          </ac:spMkLst>
        </pc:spChg>
        <pc:spChg chg="mod">
          <ac:chgData name="Paula Vazquez Valero" userId="80a35f83-ba07-4c48-bd51-9a1b0a985f54" providerId="ADAL" clId="{E3BBE29E-3971-4CF1-96CD-7D96CF5E85B1}" dt="2022-12-18T12:42:50.512" v="260" actId="1035"/>
          <ac:spMkLst>
            <pc:docMk/>
            <pc:sldMk cId="2002768654" sldId="795"/>
            <ac:spMk id="85" creationId="{8D34F25B-A6C5-47C4-84CF-09BB5B9FE62A}"/>
          </ac:spMkLst>
        </pc:spChg>
        <pc:cxnChg chg="mod">
          <ac:chgData name="Paula Vazquez Valero" userId="80a35f83-ba07-4c48-bd51-9a1b0a985f54" providerId="ADAL" clId="{E3BBE29E-3971-4CF1-96CD-7D96CF5E85B1}" dt="2022-12-18T12:42:50.512" v="260" actId="1035"/>
          <ac:cxnSpMkLst>
            <pc:docMk/>
            <pc:sldMk cId="2002768654" sldId="795"/>
            <ac:cxnSpMk id="80" creationId="{69899776-96C8-4443-A170-CB81B57CE2B8}"/>
          </ac:cxnSpMkLst>
        </pc:cxnChg>
        <pc:cxnChg chg="mod">
          <ac:chgData name="Paula Vazquez Valero" userId="80a35f83-ba07-4c48-bd51-9a1b0a985f54" providerId="ADAL" clId="{E3BBE29E-3971-4CF1-96CD-7D96CF5E85B1}" dt="2022-12-18T12:42:50.512" v="260" actId="1035"/>
          <ac:cxnSpMkLst>
            <pc:docMk/>
            <pc:sldMk cId="2002768654" sldId="795"/>
            <ac:cxnSpMk id="81" creationId="{00151BB3-E24F-4B7D-A82D-B9DA60BABD92}"/>
          </ac:cxnSpMkLst>
        </pc:cxnChg>
        <pc:cxnChg chg="mod">
          <ac:chgData name="Paula Vazquez Valero" userId="80a35f83-ba07-4c48-bd51-9a1b0a985f54" providerId="ADAL" clId="{E3BBE29E-3971-4CF1-96CD-7D96CF5E85B1}" dt="2022-12-18T12:42:50.512" v="260" actId="1035"/>
          <ac:cxnSpMkLst>
            <pc:docMk/>
            <pc:sldMk cId="2002768654" sldId="795"/>
            <ac:cxnSpMk id="82" creationId="{50056AEE-D42A-4A4A-B6DD-506697C1C83E}"/>
          </ac:cxnSpMkLst>
        </pc:cxnChg>
      </pc:sldChg>
      <pc:sldChg chg="addSp delSp modSp mod modNotesTx">
        <pc:chgData name="Paula Vazquez Valero" userId="80a35f83-ba07-4c48-bd51-9a1b0a985f54" providerId="ADAL" clId="{E3BBE29E-3971-4CF1-96CD-7D96CF5E85B1}" dt="2022-12-18T12:54:21.347" v="666"/>
        <pc:sldMkLst>
          <pc:docMk/>
          <pc:sldMk cId="2766608944" sldId="799"/>
        </pc:sldMkLst>
        <pc:spChg chg="mod">
          <ac:chgData name="Paula Vazquez Valero" userId="80a35f83-ba07-4c48-bd51-9a1b0a985f54" providerId="ADAL" clId="{E3BBE29E-3971-4CF1-96CD-7D96CF5E85B1}" dt="2022-12-18T12:49:01.213" v="505" actId="14100"/>
          <ac:spMkLst>
            <pc:docMk/>
            <pc:sldMk cId="2766608944" sldId="799"/>
            <ac:spMk id="8" creationId="{6B829EB0-8A42-06BC-17F1-2AB44CAAE0DF}"/>
          </ac:spMkLst>
        </pc:spChg>
        <pc:spChg chg="add del mod">
          <ac:chgData name="Paula Vazquez Valero" userId="80a35f83-ba07-4c48-bd51-9a1b0a985f54" providerId="ADAL" clId="{E3BBE29E-3971-4CF1-96CD-7D96CF5E85B1}" dt="2022-12-18T12:54:02.873" v="664" actId="478"/>
          <ac:spMkLst>
            <pc:docMk/>
            <pc:sldMk cId="2766608944" sldId="799"/>
            <ac:spMk id="9" creationId="{037D42D1-23C1-EB66-C0C4-F645F16137FF}"/>
          </ac:spMkLst>
        </pc:spChg>
        <pc:spChg chg="add mod">
          <ac:chgData name="Paula Vazquez Valero" userId="80a35f83-ba07-4c48-bd51-9a1b0a985f54" providerId="ADAL" clId="{E3BBE29E-3971-4CF1-96CD-7D96CF5E85B1}" dt="2022-12-18T12:54:03.151" v="665"/>
          <ac:spMkLst>
            <pc:docMk/>
            <pc:sldMk cId="2766608944" sldId="799"/>
            <ac:spMk id="10" creationId="{164C1D43-8074-6935-DEED-6A1C9D2D8696}"/>
          </ac:spMkLst>
        </pc:spChg>
        <pc:spChg chg="mod">
          <ac:chgData name="Paula Vazquez Valero" userId="80a35f83-ba07-4c48-bd51-9a1b0a985f54" providerId="ADAL" clId="{E3BBE29E-3971-4CF1-96CD-7D96CF5E85B1}" dt="2022-12-18T12:43:19.507" v="304" actId="1035"/>
          <ac:spMkLst>
            <pc:docMk/>
            <pc:sldMk cId="2766608944" sldId="799"/>
            <ac:spMk id="78" creationId="{DB86B81D-19BB-48FA-98FF-50AF929D4C3D}"/>
          </ac:spMkLst>
        </pc:spChg>
        <pc:spChg chg="mod">
          <ac:chgData name="Paula Vazquez Valero" userId="80a35f83-ba07-4c48-bd51-9a1b0a985f54" providerId="ADAL" clId="{E3BBE29E-3971-4CF1-96CD-7D96CF5E85B1}" dt="2022-12-18T12:43:19.507" v="304" actId="1035"/>
          <ac:spMkLst>
            <pc:docMk/>
            <pc:sldMk cId="2766608944" sldId="799"/>
            <ac:spMk id="79" creationId="{1E1E6F46-4A25-45F3-BC02-13864C0B635F}"/>
          </ac:spMkLst>
        </pc:spChg>
        <pc:spChg chg="mod">
          <ac:chgData name="Paula Vazquez Valero" userId="80a35f83-ba07-4c48-bd51-9a1b0a985f54" providerId="ADAL" clId="{E3BBE29E-3971-4CF1-96CD-7D96CF5E85B1}" dt="2022-12-18T12:43:19.507" v="304" actId="1035"/>
          <ac:spMkLst>
            <pc:docMk/>
            <pc:sldMk cId="2766608944" sldId="799"/>
            <ac:spMk id="83" creationId="{FA096C30-D3BC-47AA-B4CD-2E8C70B12F2B}"/>
          </ac:spMkLst>
        </pc:spChg>
        <pc:spChg chg="mod">
          <ac:chgData name="Paula Vazquez Valero" userId="80a35f83-ba07-4c48-bd51-9a1b0a985f54" providerId="ADAL" clId="{E3BBE29E-3971-4CF1-96CD-7D96CF5E85B1}" dt="2022-12-18T12:43:19.507" v="304" actId="1035"/>
          <ac:spMkLst>
            <pc:docMk/>
            <pc:sldMk cId="2766608944" sldId="799"/>
            <ac:spMk id="84" creationId="{80162A14-14DD-41BE-8877-535F1E767CEB}"/>
          </ac:spMkLst>
        </pc:spChg>
        <pc:spChg chg="mod">
          <ac:chgData name="Paula Vazquez Valero" userId="80a35f83-ba07-4c48-bd51-9a1b0a985f54" providerId="ADAL" clId="{E3BBE29E-3971-4CF1-96CD-7D96CF5E85B1}" dt="2022-12-18T12:43:19.507" v="304" actId="1035"/>
          <ac:spMkLst>
            <pc:docMk/>
            <pc:sldMk cId="2766608944" sldId="799"/>
            <ac:spMk id="85" creationId="{8D34F25B-A6C5-47C4-84CF-09BB5B9FE62A}"/>
          </ac:spMkLst>
        </pc:spChg>
        <pc:picChg chg="mod">
          <ac:chgData name="Paula Vazquez Valero" userId="80a35f83-ba07-4c48-bd51-9a1b0a985f54" providerId="ADAL" clId="{E3BBE29E-3971-4CF1-96CD-7D96CF5E85B1}" dt="2022-12-18T12:49:03.146" v="506" actId="1076"/>
          <ac:picMkLst>
            <pc:docMk/>
            <pc:sldMk cId="2766608944" sldId="799"/>
            <ac:picMk id="41" creationId="{486A4ABA-44F1-4875-A297-D64D53408B4D}"/>
          </ac:picMkLst>
        </pc:picChg>
        <pc:cxnChg chg="mod">
          <ac:chgData name="Paula Vazquez Valero" userId="80a35f83-ba07-4c48-bd51-9a1b0a985f54" providerId="ADAL" clId="{E3BBE29E-3971-4CF1-96CD-7D96CF5E85B1}" dt="2022-12-18T12:43:19.507" v="304" actId="1035"/>
          <ac:cxnSpMkLst>
            <pc:docMk/>
            <pc:sldMk cId="2766608944" sldId="799"/>
            <ac:cxnSpMk id="80" creationId="{69899776-96C8-4443-A170-CB81B57CE2B8}"/>
          </ac:cxnSpMkLst>
        </pc:cxnChg>
        <pc:cxnChg chg="mod">
          <ac:chgData name="Paula Vazquez Valero" userId="80a35f83-ba07-4c48-bd51-9a1b0a985f54" providerId="ADAL" clId="{E3BBE29E-3971-4CF1-96CD-7D96CF5E85B1}" dt="2022-12-18T12:43:19.507" v="304" actId="1035"/>
          <ac:cxnSpMkLst>
            <pc:docMk/>
            <pc:sldMk cId="2766608944" sldId="799"/>
            <ac:cxnSpMk id="81" creationId="{00151BB3-E24F-4B7D-A82D-B9DA60BABD92}"/>
          </ac:cxnSpMkLst>
        </pc:cxnChg>
        <pc:cxnChg chg="mod">
          <ac:chgData name="Paula Vazquez Valero" userId="80a35f83-ba07-4c48-bd51-9a1b0a985f54" providerId="ADAL" clId="{E3BBE29E-3971-4CF1-96CD-7D96CF5E85B1}" dt="2022-12-18T12:43:19.507" v="304" actId="1035"/>
          <ac:cxnSpMkLst>
            <pc:docMk/>
            <pc:sldMk cId="2766608944" sldId="799"/>
            <ac:cxnSpMk id="82" creationId="{50056AEE-D42A-4A4A-B6DD-506697C1C83E}"/>
          </ac:cxnSpMkLst>
        </pc:cxnChg>
      </pc:sldChg>
      <pc:sldChg chg="addSp delSp modSp mod modAnim">
        <pc:chgData name="Paula Vazquez Valero" userId="80a35f83-ba07-4c48-bd51-9a1b0a985f54" providerId="ADAL" clId="{E3BBE29E-3971-4CF1-96CD-7D96CF5E85B1}" dt="2022-12-18T12:47:12.253" v="420" actId="207"/>
        <pc:sldMkLst>
          <pc:docMk/>
          <pc:sldMk cId="3112569781" sldId="800"/>
        </pc:sldMkLst>
        <pc:spChg chg="mod">
          <ac:chgData name="Paula Vazquez Valero" userId="80a35f83-ba07-4c48-bd51-9a1b0a985f54" providerId="ADAL" clId="{E3BBE29E-3971-4CF1-96CD-7D96CF5E85B1}" dt="2022-12-18T12:35:31.585" v="28" actId="14100"/>
          <ac:spMkLst>
            <pc:docMk/>
            <pc:sldMk cId="3112569781" sldId="800"/>
            <ac:spMk id="13" creationId="{B6F1DF6D-C002-4D1C-9DEB-3E8AD7C8A9B9}"/>
          </ac:spMkLst>
        </pc:spChg>
        <pc:spChg chg="mod">
          <ac:chgData name="Paula Vazquez Valero" userId="80a35f83-ba07-4c48-bd51-9a1b0a985f54" providerId="ADAL" clId="{E3BBE29E-3971-4CF1-96CD-7D96CF5E85B1}" dt="2022-12-18T12:35:23.291" v="17" actId="1076"/>
          <ac:spMkLst>
            <pc:docMk/>
            <pc:sldMk cId="3112569781" sldId="800"/>
            <ac:spMk id="14" creationId="{563DFE49-9C08-4C8C-91DE-9C488EAA243D}"/>
          </ac:spMkLst>
        </pc:spChg>
        <pc:spChg chg="mod">
          <ac:chgData name="Paula Vazquez Valero" userId="80a35f83-ba07-4c48-bd51-9a1b0a985f54" providerId="ADAL" clId="{E3BBE29E-3971-4CF1-96CD-7D96CF5E85B1}" dt="2022-12-18T12:34:44.647" v="13" actId="20577"/>
          <ac:spMkLst>
            <pc:docMk/>
            <pc:sldMk cId="3112569781" sldId="800"/>
            <ac:spMk id="20" creationId="{B460560A-0D81-41EE-978E-E1E2E7BDE1A1}"/>
          </ac:spMkLst>
        </pc:spChg>
        <pc:spChg chg="mod">
          <ac:chgData name="Paula Vazquez Valero" userId="80a35f83-ba07-4c48-bd51-9a1b0a985f54" providerId="ADAL" clId="{E3BBE29E-3971-4CF1-96CD-7D96CF5E85B1}" dt="2022-12-18T12:34:43.009" v="10" actId="14100"/>
          <ac:spMkLst>
            <pc:docMk/>
            <pc:sldMk cId="3112569781" sldId="800"/>
            <ac:spMk id="24" creationId="{6341C58C-D828-45D5-80CB-EA847A2F0F2B}"/>
          </ac:spMkLst>
        </pc:spChg>
        <pc:spChg chg="mod">
          <ac:chgData name="Paula Vazquez Valero" userId="80a35f83-ba07-4c48-bd51-9a1b0a985f54" providerId="ADAL" clId="{E3BBE29E-3971-4CF1-96CD-7D96CF5E85B1}" dt="2022-12-18T12:47:12.253" v="420" actId="207"/>
          <ac:spMkLst>
            <pc:docMk/>
            <pc:sldMk cId="3112569781" sldId="800"/>
            <ac:spMk id="58" creationId="{2B5795CC-46FB-4FE8-9A2C-16B740B01AB7}"/>
          </ac:spMkLst>
        </pc:spChg>
        <pc:picChg chg="add mod">
          <ac:chgData name="Paula Vazquez Valero" userId="80a35f83-ba07-4c48-bd51-9a1b0a985f54" providerId="ADAL" clId="{E3BBE29E-3971-4CF1-96CD-7D96CF5E85B1}" dt="2022-12-18T12:34:28.445" v="6" actId="1076"/>
          <ac:picMkLst>
            <pc:docMk/>
            <pc:sldMk cId="3112569781" sldId="800"/>
            <ac:picMk id="6" creationId="{8F2A2F4E-02D7-0C39-1DEC-10DA2BC75FB8}"/>
          </ac:picMkLst>
        </pc:picChg>
        <pc:picChg chg="add mod">
          <ac:chgData name="Paula Vazquez Valero" userId="80a35f83-ba07-4c48-bd51-9a1b0a985f54" providerId="ADAL" clId="{E3BBE29E-3971-4CF1-96CD-7D96CF5E85B1}" dt="2022-12-18T12:36:20.456" v="31" actId="14100"/>
          <ac:picMkLst>
            <pc:docMk/>
            <pc:sldMk cId="3112569781" sldId="800"/>
            <ac:picMk id="1026" creationId="{D239B226-F7A0-D8D7-D1E9-0BC3669BCF02}"/>
          </ac:picMkLst>
        </pc:picChg>
        <pc:picChg chg="del">
          <ac:chgData name="Paula Vazquez Valero" userId="80a35f83-ba07-4c48-bd51-9a1b0a985f54" providerId="ADAL" clId="{E3BBE29E-3971-4CF1-96CD-7D96CF5E85B1}" dt="2022-12-18T12:35:25.194" v="18" actId="478"/>
          <ac:picMkLst>
            <pc:docMk/>
            <pc:sldMk cId="3112569781" sldId="800"/>
            <ac:picMk id="2056" creationId="{CF7C70D6-B7F5-413A-8604-2BACF8D3F056}"/>
          </ac:picMkLst>
        </pc:picChg>
        <pc:picChg chg="del">
          <ac:chgData name="Paula Vazquez Valero" userId="80a35f83-ba07-4c48-bd51-9a1b0a985f54" providerId="ADAL" clId="{E3BBE29E-3971-4CF1-96CD-7D96CF5E85B1}" dt="2022-12-18T12:34:24.185" v="3" actId="478"/>
          <ac:picMkLst>
            <pc:docMk/>
            <pc:sldMk cId="3112569781" sldId="800"/>
            <ac:picMk id="2058" creationId="{003DB9E9-2586-4456-BB62-E7E20008FBCB}"/>
          </ac:picMkLst>
        </pc:picChg>
        <pc:cxnChg chg="del">
          <ac:chgData name="Paula Vazquez Valero" userId="80a35f83-ba07-4c48-bd51-9a1b0a985f54" providerId="ADAL" clId="{E3BBE29E-3971-4CF1-96CD-7D96CF5E85B1}" dt="2022-12-18T12:34:46.581" v="14" actId="478"/>
          <ac:cxnSpMkLst>
            <pc:docMk/>
            <pc:sldMk cId="3112569781" sldId="800"/>
            <ac:cxnSpMk id="4" creationId="{47E7CE9E-EC25-4E06-8F78-F21FE548BF2E}"/>
          </ac:cxnSpMkLst>
        </pc:cxnChg>
      </pc:sldChg>
      <pc:sldChg chg="modSp mod modNotesTx">
        <pc:chgData name="Paula Vazquez Valero" userId="80a35f83-ba07-4c48-bd51-9a1b0a985f54" providerId="ADAL" clId="{E3BBE29E-3971-4CF1-96CD-7D96CF5E85B1}" dt="2022-12-18T12:50:21.090" v="569" actId="20577"/>
        <pc:sldMkLst>
          <pc:docMk/>
          <pc:sldMk cId="752618363" sldId="803"/>
        </pc:sldMkLst>
        <pc:spChg chg="mod">
          <ac:chgData name="Paula Vazquez Valero" userId="80a35f83-ba07-4c48-bd51-9a1b0a985f54" providerId="ADAL" clId="{E3BBE29E-3971-4CF1-96CD-7D96CF5E85B1}" dt="2022-12-18T12:49:53.275" v="514" actId="20577"/>
          <ac:spMkLst>
            <pc:docMk/>
            <pc:sldMk cId="752618363" sldId="803"/>
            <ac:spMk id="5" creationId="{907B4654-7FE5-6200-4000-E138FD5AD0B4}"/>
          </ac:spMkLst>
        </pc:spChg>
        <pc:spChg chg="mod">
          <ac:chgData name="Paula Vazquez Valero" userId="80a35f83-ba07-4c48-bd51-9a1b0a985f54" providerId="ADAL" clId="{E3BBE29E-3971-4CF1-96CD-7D96CF5E85B1}" dt="2022-12-18T12:50:06.680" v="559" actId="20577"/>
          <ac:spMkLst>
            <pc:docMk/>
            <pc:sldMk cId="752618363" sldId="803"/>
            <ac:spMk id="6" creationId="{C6823178-2365-71F9-B290-CBC3124E855E}"/>
          </ac:spMkLst>
        </pc:spChg>
        <pc:picChg chg="mod">
          <ac:chgData name="Paula Vazquez Valero" userId="80a35f83-ba07-4c48-bd51-9a1b0a985f54" providerId="ADAL" clId="{E3BBE29E-3971-4CF1-96CD-7D96CF5E85B1}" dt="2022-12-18T12:49:15.481" v="510" actId="1076"/>
          <ac:picMkLst>
            <pc:docMk/>
            <pc:sldMk cId="752618363" sldId="803"/>
            <ac:picMk id="41" creationId="{486A4ABA-44F1-4875-A297-D64D53408B4D}"/>
          </ac:picMkLst>
        </pc:picChg>
      </pc:sldChg>
      <pc:sldChg chg="addSp modSp mod modNotesTx">
        <pc:chgData name="Paula Vazquez Valero" userId="80a35f83-ba07-4c48-bd51-9a1b0a985f54" providerId="ADAL" clId="{E3BBE29E-3971-4CF1-96CD-7D96CF5E85B1}" dt="2022-12-18T12:55:14.623" v="714"/>
        <pc:sldMkLst>
          <pc:docMk/>
          <pc:sldMk cId="1947605703" sldId="804"/>
        </pc:sldMkLst>
        <pc:spChg chg="mod">
          <ac:chgData name="Paula Vazquez Valero" userId="80a35f83-ba07-4c48-bd51-9a1b0a985f54" providerId="ADAL" clId="{E3BBE29E-3971-4CF1-96CD-7D96CF5E85B1}" dt="2022-12-18T12:54:38.957" v="671" actId="14100"/>
          <ac:spMkLst>
            <pc:docMk/>
            <pc:sldMk cId="1947605703" sldId="804"/>
            <ac:spMk id="4" creationId="{AA771E30-460C-D4CD-C004-EF4CA498D87D}"/>
          </ac:spMkLst>
        </pc:spChg>
        <pc:spChg chg="add mod">
          <ac:chgData name="Paula Vazquez Valero" userId="80a35f83-ba07-4c48-bd51-9a1b0a985f54" providerId="ADAL" clId="{E3BBE29E-3971-4CF1-96CD-7D96CF5E85B1}" dt="2022-12-18T12:54:57.379" v="712" actId="1036"/>
          <ac:spMkLst>
            <pc:docMk/>
            <pc:sldMk cId="1947605703" sldId="804"/>
            <ac:spMk id="5" creationId="{3302327C-96B6-FF23-3D0B-2E441A5924A8}"/>
          </ac:spMkLst>
        </pc:spChg>
        <pc:picChg chg="mod">
          <ac:chgData name="Paula Vazquez Valero" userId="80a35f83-ba07-4c48-bd51-9a1b0a985f54" providerId="ADAL" clId="{E3BBE29E-3971-4CF1-96CD-7D96CF5E85B1}" dt="2022-12-18T12:54:40.261" v="672" actId="1076"/>
          <ac:picMkLst>
            <pc:docMk/>
            <pc:sldMk cId="1947605703" sldId="804"/>
            <ac:picMk id="43" creationId="{EAFDAC23-7969-41E5-8FF3-3476B2200CA2}"/>
          </ac:picMkLst>
        </pc:picChg>
      </pc:sldChg>
    </pc:docChg>
  </pc:docChgLst>
  <pc:docChgLst>
    <pc:chgData name="Paula Vázquez-Valero" userId="3a0e46d7-2099-40af-a155-aa45b68bfff3" providerId="ADAL" clId="{E3BBE29E-3971-4CF1-96CD-7D96CF5E85B1}"/>
    <pc:docChg chg="undo redo custSel modSld">
      <pc:chgData name="Paula Vázquez-Valero" userId="3a0e46d7-2099-40af-a155-aa45b68bfff3" providerId="ADAL" clId="{E3BBE29E-3971-4CF1-96CD-7D96CF5E85B1}" dt="2022-12-17T18:08:34.310" v="1131" actId="14100"/>
      <pc:docMkLst>
        <pc:docMk/>
      </pc:docMkLst>
      <pc:sldChg chg="addSp modSp mod modAnim modNotesTx">
        <pc:chgData name="Paula Vázquez-Valero" userId="3a0e46d7-2099-40af-a155-aa45b68bfff3" providerId="ADAL" clId="{E3BBE29E-3971-4CF1-96CD-7D96CF5E85B1}" dt="2022-12-17T18:07:44.244" v="1092" actId="20577"/>
        <pc:sldMkLst>
          <pc:docMk/>
          <pc:sldMk cId="0" sldId="382"/>
        </pc:sldMkLst>
        <pc:spChg chg="mod">
          <ac:chgData name="Paula Vázquez-Valero" userId="3a0e46d7-2099-40af-a155-aa45b68bfff3" providerId="ADAL" clId="{E3BBE29E-3971-4CF1-96CD-7D96CF5E85B1}" dt="2022-12-17T18:06:44.953" v="1048" actId="1037"/>
          <ac:spMkLst>
            <pc:docMk/>
            <pc:sldMk cId="0" sldId="382"/>
            <ac:spMk id="2" creationId="{CF809B60-34DA-46F8-9144-D26F0D50F648}"/>
          </ac:spMkLst>
        </pc:spChg>
        <pc:spChg chg="mod">
          <ac:chgData name="Paula Vázquez-Valero" userId="3a0e46d7-2099-40af-a155-aa45b68bfff3" providerId="ADAL" clId="{E3BBE29E-3971-4CF1-96CD-7D96CF5E85B1}" dt="2022-12-17T18:06:38.074" v="1038" actId="14100"/>
          <ac:spMkLst>
            <pc:docMk/>
            <pc:sldMk cId="0" sldId="382"/>
            <ac:spMk id="101" creationId="{00000000-0000-0000-0000-000000000000}"/>
          </ac:spMkLst>
        </pc:spChg>
        <pc:picChg chg="add mod">
          <ac:chgData name="Paula Vázquez-Valero" userId="3a0e46d7-2099-40af-a155-aa45b68bfff3" providerId="ADAL" clId="{E3BBE29E-3971-4CF1-96CD-7D96CF5E85B1}" dt="2022-12-17T18:06:18.444" v="1022" actId="1076"/>
          <ac:picMkLst>
            <pc:docMk/>
            <pc:sldMk cId="0" sldId="382"/>
            <ac:picMk id="3" creationId="{E5FE89B5-0B65-3C78-6D4A-45544DBA4E8D}"/>
          </ac:picMkLst>
        </pc:picChg>
      </pc:sldChg>
      <pc:sldChg chg="addSp delSp modSp mod delAnim modAnim modNotesTx">
        <pc:chgData name="Paula Vázquez-Valero" userId="3a0e46d7-2099-40af-a155-aa45b68bfff3" providerId="ADAL" clId="{E3BBE29E-3971-4CF1-96CD-7D96CF5E85B1}" dt="2022-12-17T17:54:31.201" v="601" actId="20577"/>
        <pc:sldMkLst>
          <pc:docMk/>
          <pc:sldMk cId="4290548128" sldId="785"/>
        </pc:sldMkLst>
        <pc:spChg chg="mod">
          <ac:chgData name="Paula Vázquez-Valero" userId="3a0e46d7-2099-40af-a155-aa45b68bfff3" providerId="ADAL" clId="{E3BBE29E-3971-4CF1-96CD-7D96CF5E85B1}" dt="2022-12-17T17:46:27.111" v="338" actId="207"/>
          <ac:spMkLst>
            <pc:docMk/>
            <pc:sldMk cId="4290548128" sldId="785"/>
            <ac:spMk id="2" creationId="{39D04D7D-9677-4366-B0D2-1EE33B7FE861}"/>
          </ac:spMkLst>
        </pc:spChg>
        <pc:spChg chg="add del mod">
          <ac:chgData name="Paula Vázquez-Valero" userId="3a0e46d7-2099-40af-a155-aa45b68bfff3" providerId="ADAL" clId="{E3BBE29E-3971-4CF1-96CD-7D96CF5E85B1}" dt="2022-12-17T17:46:23.791" v="335"/>
          <ac:spMkLst>
            <pc:docMk/>
            <pc:sldMk cId="4290548128" sldId="785"/>
            <ac:spMk id="8" creationId="{34CB5160-AE20-7EA0-38C6-0E052088A054}"/>
          </ac:spMkLst>
        </pc:spChg>
        <pc:spChg chg="add mod">
          <ac:chgData name="Paula Vázquez-Valero" userId="3a0e46d7-2099-40af-a155-aa45b68bfff3" providerId="ADAL" clId="{E3BBE29E-3971-4CF1-96CD-7D96CF5E85B1}" dt="2022-12-17T17:49:34.614" v="440" actId="1076"/>
          <ac:spMkLst>
            <pc:docMk/>
            <pc:sldMk cId="4290548128" sldId="785"/>
            <ac:spMk id="10" creationId="{0191EB70-F718-1859-DDED-0E1A1FAC1A18}"/>
          </ac:spMkLst>
        </pc:spChg>
        <pc:spChg chg="add del mod">
          <ac:chgData name="Paula Vázquez-Valero" userId="3a0e46d7-2099-40af-a155-aa45b68bfff3" providerId="ADAL" clId="{E3BBE29E-3971-4CF1-96CD-7D96CF5E85B1}" dt="2022-12-17T17:48:11.688" v="413"/>
          <ac:spMkLst>
            <pc:docMk/>
            <pc:sldMk cId="4290548128" sldId="785"/>
            <ac:spMk id="12" creationId="{8F69964B-175D-21A0-6AC7-DA438779FC80}"/>
          </ac:spMkLst>
        </pc:spChg>
        <pc:spChg chg="add mod">
          <ac:chgData name="Paula Vázquez-Valero" userId="3a0e46d7-2099-40af-a155-aa45b68bfff3" providerId="ADAL" clId="{E3BBE29E-3971-4CF1-96CD-7D96CF5E85B1}" dt="2022-12-17T17:48:59.851" v="435" actId="1037"/>
          <ac:spMkLst>
            <pc:docMk/>
            <pc:sldMk cId="4290548128" sldId="785"/>
            <ac:spMk id="13" creationId="{53EF2DA9-577F-5D57-2A6D-0E449CFACC61}"/>
          </ac:spMkLst>
        </pc:spChg>
        <pc:spChg chg="mod">
          <ac:chgData name="Paula Vázquez-Valero" userId="3a0e46d7-2099-40af-a155-aa45b68bfff3" providerId="ADAL" clId="{E3BBE29E-3971-4CF1-96CD-7D96CF5E85B1}" dt="2022-12-17T17:47:47.579" v="408" actId="1036"/>
          <ac:spMkLst>
            <pc:docMk/>
            <pc:sldMk cId="4290548128" sldId="785"/>
            <ac:spMk id="31" creationId="{D8742F7C-0045-4D19-A53C-E6F6D984FAF6}"/>
          </ac:spMkLst>
        </pc:spChg>
        <pc:spChg chg="mod">
          <ac:chgData name="Paula Vázquez-Valero" userId="3a0e46d7-2099-40af-a155-aa45b68bfff3" providerId="ADAL" clId="{E3BBE29E-3971-4CF1-96CD-7D96CF5E85B1}" dt="2022-12-17T17:47:47.579" v="408" actId="1036"/>
          <ac:spMkLst>
            <pc:docMk/>
            <pc:sldMk cId="4290548128" sldId="785"/>
            <ac:spMk id="32" creationId="{A9F7E075-31C2-4726-8CE2-B57F6BAE42AF}"/>
          </ac:spMkLst>
        </pc:spChg>
        <pc:spChg chg="mod">
          <ac:chgData name="Paula Vázquez-Valero" userId="3a0e46d7-2099-40af-a155-aa45b68bfff3" providerId="ADAL" clId="{E3BBE29E-3971-4CF1-96CD-7D96CF5E85B1}" dt="2022-12-17T17:47:47.579" v="408" actId="1036"/>
          <ac:spMkLst>
            <pc:docMk/>
            <pc:sldMk cId="4290548128" sldId="785"/>
            <ac:spMk id="33" creationId="{0C046DB0-4EF5-4C41-97AC-BB835C332AE9}"/>
          </ac:spMkLst>
        </pc:spChg>
        <pc:spChg chg="mod">
          <ac:chgData name="Paula Vázquez-Valero" userId="3a0e46d7-2099-40af-a155-aa45b68bfff3" providerId="ADAL" clId="{E3BBE29E-3971-4CF1-96CD-7D96CF5E85B1}" dt="2022-12-17T17:47:47.579" v="408" actId="1036"/>
          <ac:spMkLst>
            <pc:docMk/>
            <pc:sldMk cId="4290548128" sldId="785"/>
            <ac:spMk id="34" creationId="{5C9884AE-C8CE-49B5-B938-73A5F49D041E}"/>
          </ac:spMkLst>
        </pc:spChg>
        <pc:spChg chg="mod">
          <ac:chgData name="Paula Vázquez-Valero" userId="3a0e46d7-2099-40af-a155-aa45b68bfff3" providerId="ADAL" clId="{E3BBE29E-3971-4CF1-96CD-7D96CF5E85B1}" dt="2022-12-17T17:47:47.579" v="408" actId="1036"/>
          <ac:spMkLst>
            <pc:docMk/>
            <pc:sldMk cId="4290548128" sldId="785"/>
            <ac:spMk id="35" creationId="{F4531B7E-F92A-4928-931E-126B0A4ABF2C}"/>
          </ac:spMkLst>
        </pc:spChg>
        <pc:spChg chg="mod">
          <ac:chgData name="Paula Vázquez-Valero" userId="3a0e46d7-2099-40af-a155-aa45b68bfff3" providerId="ADAL" clId="{E3BBE29E-3971-4CF1-96CD-7D96CF5E85B1}" dt="2022-12-17T17:52:37.708" v="513" actId="1035"/>
          <ac:spMkLst>
            <pc:docMk/>
            <pc:sldMk cId="4290548128" sldId="785"/>
            <ac:spMk id="42" creationId="{EEA52791-3132-4B8D-AA39-1D6284E65489}"/>
          </ac:spMkLst>
        </pc:spChg>
        <pc:spChg chg="mod">
          <ac:chgData name="Paula Vázquez-Valero" userId="3a0e46d7-2099-40af-a155-aa45b68bfff3" providerId="ADAL" clId="{E3BBE29E-3971-4CF1-96CD-7D96CF5E85B1}" dt="2022-12-17T17:47:47.579" v="408" actId="1036"/>
          <ac:spMkLst>
            <pc:docMk/>
            <pc:sldMk cId="4290548128" sldId="785"/>
            <ac:spMk id="47" creationId="{67FA1719-16EF-4AD8-855B-56A01E2740FA}"/>
          </ac:spMkLst>
        </pc:spChg>
        <pc:spChg chg="del">
          <ac:chgData name="Paula Vázquez-Valero" userId="3a0e46d7-2099-40af-a155-aa45b68bfff3" providerId="ADAL" clId="{E3BBE29E-3971-4CF1-96CD-7D96CF5E85B1}" dt="2022-12-17T17:49:22.922" v="439" actId="478"/>
          <ac:spMkLst>
            <pc:docMk/>
            <pc:sldMk cId="4290548128" sldId="785"/>
            <ac:spMk id="68" creationId="{5BFCD904-C79A-4AB9-ABD2-73F7AFE971B3}"/>
          </ac:spMkLst>
        </pc:spChg>
        <pc:spChg chg="del">
          <ac:chgData name="Paula Vázquez-Valero" userId="3a0e46d7-2099-40af-a155-aa45b68bfff3" providerId="ADAL" clId="{E3BBE29E-3971-4CF1-96CD-7D96CF5E85B1}" dt="2022-12-17T17:48:34.267" v="416" actId="478"/>
          <ac:spMkLst>
            <pc:docMk/>
            <pc:sldMk cId="4290548128" sldId="785"/>
            <ac:spMk id="71" creationId="{1F8DD9D5-0B72-470B-A577-7190B2EEA5A8}"/>
          </ac:spMkLst>
        </pc:spChg>
        <pc:spChg chg="mod">
          <ac:chgData name="Paula Vázquez-Valero" userId="3a0e46d7-2099-40af-a155-aa45b68bfff3" providerId="ADAL" clId="{E3BBE29E-3971-4CF1-96CD-7D96CF5E85B1}" dt="2022-12-17T17:52:37.708" v="513" actId="1035"/>
          <ac:spMkLst>
            <pc:docMk/>
            <pc:sldMk cId="4290548128" sldId="785"/>
            <ac:spMk id="74" creationId="{DA8B2D92-4807-4442-9C18-85B1E0416DAB}"/>
          </ac:spMkLst>
        </pc:spChg>
        <pc:spChg chg="add del mod">
          <ac:chgData name="Paula Vázquez-Valero" userId="3a0e46d7-2099-40af-a155-aa45b68bfff3" providerId="ADAL" clId="{E3BBE29E-3971-4CF1-96CD-7D96CF5E85B1}" dt="2022-12-17T17:46:55.116" v="360" actId="20577"/>
          <ac:spMkLst>
            <pc:docMk/>
            <pc:sldMk cId="4290548128" sldId="785"/>
            <ac:spMk id="75" creationId="{9B9CC56A-5FD9-45FF-9854-F30D2E782177}"/>
          </ac:spMkLst>
        </pc:spChg>
        <pc:spChg chg="mod">
          <ac:chgData name="Paula Vázquez-Valero" userId="3a0e46d7-2099-40af-a155-aa45b68bfff3" providerId="ADAL" clId="{E3BBE29E-3971-4CF1-96CD-7D96CF5E85B1}" dt="2022-12-17T17:52:37.708" v="513" actId="1035"/>
          <ac:spMkLst>
            <pc:docMk/>
            <pc:sldMk cId="4290548128" sldId="785"/>
            <ac:spMk id="76" creationId="{2E0FFB0D-7669-47B9-870B-4F940733D96D}"/>
          </ac:spMkLst>
        </pc:spChg>
        <pc:spChg chg="mod">
          <ac:chgData name="Paula Vázquez-Valero" userId="3a0e46d7-2099-40af-a155-aa45b68bfff3" providerId="ADAL" clId="{E3BBE29E-3971-4CF1-96CD-7D96CF5E85B1}" dt="2022-12-17T17:52:37.708" v="513" actId="1035"/>
          <ac:spMkLst>
            <pc:docMk/>
            <pc:sldMk cId="4290548128" sldId="785"/>
            <ac:spMk id="77" creationId="{ADB0DB4E-622E-451A-BB40-AAFA958D9B6C}"/>
          </ac:spMkLst>
        </pc:spChg>
        <pc:spChg chg="mod">
          <ac:chgData name="Paula Vázquez-Valero" userId="3a0e46d7-2099-40af-a155-aa45b68bfff3" providerId="ADAL" clId="{E3BBE29E-3971-4CF1-96CD-7D96CF5E85B1}" dt="2022-12-17T17:52:37.708" v="513" actId="1035"/>
          <ac:spMkLst>
            <pc:docMk/>
            <pc:sldMk cId="4290548128" sldId="785"/>
            <ac:spMk id="78" creationId="{7DBC8F94-FA48-4952-A381-474B4BB174E0}"/>
          </ac:spMkLst>
        </pc:spChg>
        <pc:spChg chg="mod">
          <ac:chgData name="Paula Vázquez-Valero" userId="3a0e46d7-2099-40af-a155-aa45b68bfff3" providerId="ADAL" clId="{E3BBE29E-3971-4CF1-96CD-7D96CF5E85B1}" dt="2022-12-17T17:52:37.708" v="513" actId="1035"/>
          <ac:spMkLst>
            <pc:docMk/>
            <pc:sldMk cId="4290548128" sldId="785"/>
            <ac:spMk id="79" creationId="{EF46B008-6E47-4E80-BEC2-2341AD3FB1BF}"/>
          </ac:spMkLst>
        </pc:spChg>
        <pc:graphicFrameChg chg="mod modGraphic">
          <ac:chgData name="Paula Vázquez-Valero" userId="3a0e46d7-2099-40af-a155-aa45b68bfff3" providerId="ADAL" clId="{E3BBE29E-3971-4CF1-96CD-7D96CF5E85B1}" dt="2022-12-17T17:52:37.708" v="513" actId="1035"/>
          <ac:graphicFrameMkLst>
            <pc:docMk/>
            <pc:sldMk cId="4290548128" sldId="785"/>
            <ac:graphicFrameMk id="3" creationId="{13B5BB78-4F0F-437E-A208-03D1269A2306}"/>
          </ac:graphicFrameMkLst>
        </pc:graphicFrameChg>
        <pc:graphicFrameChg chg="mod modGraphic">
          <ac:chgData name="Paula Vázquez-Valero" userId="3a0e46d7-2099-40af-a155-aa45b68bfff3" providerId="ADAL" clId="{E3BBE29E-3971-4CF1-96CD-7D96CF5E85B1}" dt="2022-12-17T17:52:37.708" v="513" actId="1035"/>
          <ac:graphicFrameMkLst>
            <pc:docMk/>
            <pc:sldMk cId="4290548128" sldId="785"/>
            <ac:graphicFrameMk id="5" creationId="{15BA95FD-AA71-466F-9C76-84F4DD35F73E}"/>
          </ac:graphicFrameMkLst>
        </pc:graphicFrameChg>
        <pc:graphicFrameChg chg="mod modGraphic">
          <ac:chgData name="Paula Vázquez-Valero" userId="3a0e46d7-2099-40af-a155-aa45b68bfff3" providerId="ADAL" clId="{E3BBE29E-3971-4CF1-96CD-7D96CF5E85B1}" dt="2022-12-17T17:52:24.308" v="495" actId="1035"/>
          <ac:graphicFrameMkLst>
            <pc:docMk/>
            <pc:sldMk cId="4290548128" sldId="785"/>
            <ac:graphicFrameMk id="48" creationId="{138D749C-8CFD-4FF4-8880-257A58885D38}"/>
          </ac:graphicFrameMkLst>
        </pc:graphicFrameChg>
        <pc:picChg chg="add mod ord">
          <ac:chgData name="Paula Vázquez-Valero" userId="3a0e46d7-2099-40af-a155-aa45b68bfff3" providerId="ADAL" clId="{E3BBE29E-3971-4CF1-96CD-7D96CF5E85B1}" dt="2022-12-17T17:45:59.390" v="326" actId="167"/>
          <ac:picMkLst>
            <pc:docMk/>
            <pc:sldMk cId="4290548128" sldId="785"/>
            <ac:picMk id="4" creationId="{80605C1D-8E3C-D08C-FE68-F0DFD68F39C1}"/>
          </ac:picMkLst>
        </pc:picChg>
        <pc:picChg chg="add del mod">
          <ac:chgData name="Paula Vázquez-Valero" userId="3a0e46d7-2099-40af-a155-aa45b68bfff3" providerId="ADAL" clId="{E3BBE29E-3971-4CF1-96CD-7D96CF5E85B1}" dt="2022-12-17T17:46:23.791" v="335"/>
          <ac:picMkLst>
            <pc:docMk/>
            <pc:sldMk cId="4290548128" sldId="785"/>
            <ac:picMk id="6" creationId="{4B91BD4B-EFAD-E579-FF09-DFBAC661D77C}"/>
          </ac:picMkLst>
        </pc:picChg>
        <pc:picChg chg="add mod">
          <ac:chgData name="Paula Vázquez-Valero" userId="3a0e46d7-2099-40af-a155-aa45b68bfff3" providerId="ADAL" clId="{E3BBE29E-3971-4CF1-96CD-7D96CF5E85B1}" dt="2022-12-17T17:47:56.106" v="411" actId="1076"/>
          <ac:picMkLst>
            <pc:docMk/>
            <pc:sldMk cId="4290548128" sldId="785"/>
            <ac:picMk id="9" creationId="{004AC228-83AC-967C-08C2-10C74E1036E4}"/>
          </ac:picMkLst>
        </pc:picChg>
        <pc:picChg chg="add del mod">
          <ac:chgData name="Paula Vázquez-Valero" userId="3a0e46d7-2099-40af-a155-aa45b68bfff3" providerId="ADAL" clId="{E3BBE29E-3971-4CF1-96CD-7D96CF5E85B1}" dt="2022-12-17T17:48:11.688" v="413"/>
          <ac:picMkLst>
            <pc:docMk/>
            <pc:sldMk cId="4290548128" sldId="785"/>
            <ac:picMk id="11" creationId="{1050477E-4E94-4B8F-ABC6-17DE2D192FC9}"/>
          </ac:picMkLst>
        </pc:picChg>
        <pc:picChg chg="del">
          <ac:chgData name="Paula Vázquez-Valero" userId="3a0e46d7-2099-40af-a155-aa45b68bfff3" providerId="ADAL" clId="{E3BBE29E-3971-4CF1-96CD-7D96CF5E85B1}" dt="2022-12-17T17:45:48.843" v="321" actId="478"/>
          <ac:picMkLst>
            <pc:docMk/>
            <pc:sldMk cId="4290548128" sldId="785"/>
            <ac:picMk id="37" creationId="{DB01CBC5-B82F-4246-B533-879B772D95DE}"/>
          </ac:picMkLst>
        </pc:picChg>
        <pc:picChg chg="mod">
          <ac:chgData name="Paula Vázquez-Valero" userId="3a0e46d7-2099-40af-a155-aa45b68bfff3" providerId="ADAL" clId="{E3BBE29E-3971-4CF1-96CD-7D96CF5E85B1}" dt="2022-12-17T17:52:47.290" v="521" actId="1038"/>
          <ac:picMkLst>
            <pc:docMk/>
            <pc:sldMk cId="4290548128" sldId="785"/>
            <ac:picMk id="38" creationId="{813FD64A-8248-4416-BF29-2D75301E36B1}"/>
          </ac:picMkLst>
        </pc:picChg>
        <pc:picChg chg="mod">
          <ac:chgData name="Paula Vázquez-Valero" userId="3a0e46d7-2099-40af-a155-aa45b68bfff3" providerId="ADAL" clId="{E3BBE29E-3971-4CF1-96CD-7D96CF5E85B1}" dt="2022-12-17T17:52:47.290" v="521" actId="1038"/>
          <ac:picMkLst>
            <pc:docMk/>
            <pc:sldMk cId="4290548128" sldId="785"/>
            <ac:picMk id="39" creationId="{C031851D-7BC4-42FF-AD2C-EAAAECF7BE71}"/>
          </ac:picMkLst>
        </pc:picChg>
        <pc:picChg chg="mod">
          <ac:chgData name="Paula Vázquez-Valero" userId="3a0e46d7-2099-40af-a155-aa45b68bfff3" providerId="ADAL" clId="{E3BBE29E-3971-4CF1-96CD-7D96CF5E85B1}" dt="2022-12-17T17:52:47.290" v="521" actId="1038"/>
          <ac:picMkLst>
            <pc:docMk/>
            <pc:sldMk cId="4290548128" sldId="785"/>
            <ac:picMk id="41" creationId="{4D7E7C70-EF86-47F7-A0AA-6B7A30FCE799}"/>
          </ac:picMkLst>
        </pc:picChg>
        <pc:picChg chg="mod">
          <ac:chgData name="Paula Vázquez-Valero" userId="3a0e46d7-2099-40af-a155-aa45b68bfff3" providerId="ADAL" clId="{E3BBE29E-3971-4CF1-96CD-7D96CF5E85B1}" dt="2022-12-17T17:52:37.708" v="513" actId="1035"/>
          <ac:picMkLst>
            <pc:docMk/>
            <pc:sldMk cId="4290548128" sldId="785"/>
            <ac:picMk id="50" creationId="{554E992C-4815-465D-A2AD-98B01362F211}"/>
          </ac:picMkLst>
        </pc:picChg>
        <pc:picChg chg="mod">
          <ac:chgData name="Paula Vázquez-Valero" userId="3a0e46d7-2099-40af-a155-aa45b68bfff3" providerId="ADAL" clId="{E3BBE29E-3971-4CF1-96CD-7D96CF5E85B1}" dt="2022-12-17T17:52:37.708" v="513" actId="1035"/>
          <ac:picMkLst>
            <pc:docMk/>
            <pc:sldMk cId="4290548128" sldId="785"/>
            <ac:picMk id="51" creationId="{C55D8A81-474C-4BA8-854C-2277CA187673}"/>
          </ac:picMkLst>
        </pc:picChg>
        <pc:picChg chg="mod">
          <ac:chgData name="Paula Vázquez-Valero" userId="3a0e46d7-2099-40af-a155-aa45b68bfff3" providerId="ADAL" clId="{E3BBE29E-3971-4CF1-96CD-7D96CF5E85B1}" dt="2022-12-17T17:52:37.708" v="513" actId="1035"/>
          <ac:picMkLst>
            <pc:docMk/>
            <pc:sldMk cId="4290548128" sldId="785"/>
            <ac:picMk id="52" creationId="{73B85A9C-0EAD-4163-8F43-52DC00B2B912}"/>
          </ac:picMkLst>
        </pc:picChg>
        <pc:picChg chg="mod">
          <ac:chgData name="Paula Vázquez-Valero" userId="3a0e46d7-2099-40af-a155-aa45b68bfff3" providerId="ADAL" clId="{E3BBE29E-3971-4CF1-96CD-7D96CF5E85B1}" dt="2022-12-17T17:52:37.708" v="513" actId="1035"/>
          <ac:picMkLst>
            <pc:docMk/>
            <pc:sldMk cId="4290548128" sldId="785"/>
            <ac:picMk id="53" creationId="{86E39A6C-B795-4A0C-B056-E2A07693A9D2}"/>
          </ac:picMkLst>
        </pc:picChg>
        <pc:picChg chg="mod">
          <ac:chgData name="Paula Vázquez-Valero" userId="3a0e46d7-2099-40af-a155-aa45b68bfff3" providerId="ADAL" clId="{E3BBE29E-3971-4CF1-96CD-7D96CF5E85B1}" dt="2022-12-17T17:52:37.708" v="513" actId="1035"/>
          <ac:picMkLst>
            <pc:docMk/>
            <pc:sldMk cId="4290548128" sldId="785"/>
            <ac:picMk id="54" creationId="{60D00285-41F5-4ECA-9A15-67F7E2249D3A}"/>
          </ac:picMkLst>
        </pc:picChg>
        <pc:picChg chg="mod">
          <ac:chgData name="Paula Vázquez-Valero" userId="3a0e46d7-2099-40af-a155-aa45b68bfff3" providerId="ADAL" clId="{E3BBE29E-3971-4CF1-96CD-7D96CF5E85B1}" dt="2022-12-17T17:52:37.708" v="513" actId="1035"/>
          <ac:picMkLst>
            <pc:docMk/>
            <pc:sldMk cId="4290548128" sldId="785"/>
            <ac:picMk id="56" creationId="{57904790-4109-4FF4-98B7-9974C5F3CA9C}"/>
          </ac:picMkLst>
        </pc:picChg>
        <pc:picChg chg="del">
          <ac:chgData name="Paula Vázquez-Valero" userId="3a0e46d7-2099-40af-a155-aa45b68bfff3" providerId="ADAL" clId="{E3BBE29E-3971-4CF1-96CD-7D96CF5E85B1}" dt="2022-12-17T17:49:22.922" v="439" actId="478"/>
          <ac:picMkLst>
            <pc:docMk/>
            <pc:sldMk cId="4290548128" sldId="785"/>
            <ac:picMk id="70" creationId="{E8D39438-D649-449E-BBC0-DE20F89E1352}"/>
          </ac:picMkLst>
        </pc:picChg>
        <pc:picChg chg="mod">
          <ac:chgData name="Paula Vázquez-Valero" userId="3a0e46d7-2099-40af-a155-aa45b68bfff3" providerId="ADAL" clId="{E3BBE29E-3971-4CF1-96CD-7D96CF5E85B1}" dt="2022-12-17T17:52:37.708" v="513" actId="1035"/>
          <ac:picMkLst>
            <pc:docMk/>
            <pc:sldMk cId="4290548128" sldId="785"/>
            <ac:picMk id="1044" creationId="{E70A6879-82AB-4521-8E45-159C799EC8B2}"/>
          </ac:picMkLst>
        </pc:picChg>
      </pc:sldChg>
      <pc:sldChg chg="addSp delSp modSp mod modAnim">
        <pc:chgData name="Paula Vázquez-Valero" userId="3a0e46d7-2099-40af-a155-aa45b68bfff3" providerId="ADAL" clId="{E3BBE29E-3971-4CF1-96CD-7D96CF5E85B1}" dt="2022-12-17T17:42:56.519" v="151"/>
        <pc:sldMkLst>
          <pc:docMk/>
          <pc:sldMk cId="1138415833" sldId="787"/>
        </pc:sldMkLst>
        <pc:spChg chg="del mod">
          <ac:chgData name="Paula Vázquez-Valero" userId="3a0e46d7-2099-40af-a155-aa45b68bfff3" providerId="ADAL" clId="{E3BBE29E-3971-4CF1-96CD-7D96CF5E85B1}" dt="2022-12-17T17:38:30.685" v="52"/>
          <ac:spMkLst>
            <pc:docMk/>
            <pc:sldMk cId="1138415833" sldId="787"/>
            <ac:spMk id="2" creationId="{FE40D742-9741-4F9E-BD26-41F2AF79759B}"/>
          </ac:spMkLst>
        </pc:spChg>
        <pc:spChg chg="add mod">
          <ac:chgData name="Paula Vázquez-Valero" userId="3a0e46d7-2099-40af-a155-aa45b68bfff3" providerId="ADAL" clId="{E3BBE29E-3971-4CF1-96CD-7D96CF5E85B1}" dt="2022-12-17T17:38:21.327" v="46" actId="1076"/>
          <ac:spMkLst>
            <pc:docMk/>
            <pc:sldMk cId="1138415833" sldId="787"/>
            <ac:spMk id="5" creationId="{2DA033AA-EEC6-4BB4-62FF-17E7A30D6BDB}"/>
          </ac:spMkLst>
        </pc:spChg>
        <pc:spChg chg="mod">
          <ac:chgData name="Paula Vázquez-Valero" userId="3a0e46d7-2099-40af-a155-aa45b68bfff3" providerId="ADAL" clId="{E3BBE29E-3971-4CF1-96CD-7D96CF5E85B1}" dt="2022-12-17T17:38:30.117" v="50" actId="14100"/>
          <ac:spMkLst>
            <pc:docMk/>
            <pc:sldMk cId="1138415833" sldId="787"/>
            <ac:spMk id="28" creationId="{40C15977-0600-42E5-AEE4-6FCBF79BA356}"/>
          </ac:spMkLst>
        </pc:spChg>
        <pc:picChg chg="add mod">
          <ac:chgData name="Paula Vázquez-Valero" userId="3a0e46d7-2099-40af-a155-aa45b68bfff3" providerId="ADAL" clId="{E3BBE29E-3971-4CF1-96CD-7D96CF5E85B1}" dt="2022-12-17T17:38:21.327" v="46" actId="1076"/>
          <ac:picMkLst>
            <pc:docMk/>
            <pc:sldMk cId="1138415833" sldId="787"/>
            <ac:picMk id="3" creationId="{3AB775F0-AE7B-08E0-74D2-D9A67A0D0DAA}"/>
          </ac:picMkLst>
        </pc:picChg>
        <pc:picChg chg="add del mod">
          <ac:chgData name="Paula Vázquez-Valero" userId="3a0e46d7-2099-40af-a155-aa45b68bfff3" providerId="ADAL" clId="{E3BBE29E-3971-4CF1-96CD-7D96CF5E85B1}" dt="2022-12-17T17:42:56.519" v="151"/>
          <ac:picMkLst>
            <pc:docMk/>
            <pc:sldMk cId="1138415833" sldId="787"/>
            <ac:picMk id="6" creationId="{C1FEE6EE-9B98-C55B-FB87-0C93D4F9945A}"/>
          </ac:picMkLst>
        </pc:picChg>
      </pc:sldChg>
      <pc:sldChg chg="addSp delSp modSp mod modAnim">
        <pc:chgData name="Paula Vázquez-Valero" userId="3a0e46d7-2099-40af-a155-aa45b68bfff3" providerId="ADAL" clId="{E3BBE29E-3971-4CF1-96CD-7D96CF5E85B1}" dt="2022-12-17T17:42:46.090" v="148"/>
        <pc:sldMkLst>
          <pc:docMk/>
          <pc:sldMk cId="1985365914" sldId="788"/>
        </pc:sldMkLst>
        <pc:spChg chg="del">
          <ac:chgData name="Paula Vázquez-Valero" userId="3a0e46d7-2099-40af-a155-aa45b68bfff3" providerId="ADAL" clId="{E3BBE29E-3971-4CF1-96CD-7D96CF5E85B1}" dt="2022-12-17T17:38:37.301" v="53" actId="478"/>
          <ac:spMkLst>
            <pc:docMk/>
            <pc:sldMk cId="1985365914" sldId="788"/>
            <ac:spMk id="2" creationId="{FE40D742-9741-4F9E-BD26-41F2AF79759B}"/>
          </ac:spMkLst>
        </pc:spChg>
        <pc:spChg chg="add mod">
          <ac:chgData name="Paula Vázquez-Valero" userId="3a0e46d7-2099-40af-a155-aa45b68bfff3" providerId="ADAL" clId="{E3BBE29E-3971-4CF1-96CD-7D96CF5E85B1}" dt="2022-12-17T17:38:37.569" v="54"/>
          <ac:spMkLst>
            <pc:docMk/>
            <pc:sldMk cId="1985365914" sldId="788"/>
            <ac:spMk id="5" creationId="{5D0CA65E-7CF3-A98A-8E1F-DC7077C35AE0}"/>
          </ac:spMkLst>
        </pc:spChg>
        <pc:picChg chg="add mod">
          <ac:chgData name="Paula Vázquez-Valero" userId="3a0e46d7-2099-40af-a155-aa45b68bfff3" providerId="ADAL" clId="{E3BBE29E-3971-4CF1-96CD-7D96CF5E85B1}" dt="2022-12-17T17:38:37.569" v="54"/>
          <ac:picMkLst>
            <pc:docMk/>
            <pc:sldMk cId="1985365914" sldId="788"/>
            <ac:picMk id="3" creationId="{393068DA-36F9-D8FB-2D59-8BDA6A34D76E}"/>
          </ac:picMkLst>
        </pc:picChg>
      </pc:sldChg>
      <pc:sldChg chg="addSp delSp modSp mod modAnim">
        <pc:chgData name="Paula Vázquez-Valero" userId="3a0e46d7-2099-40af-a155-aa45b68bfff3" providerId="ADAL" clId="{E3BBE29E-3971-4CF1-96CD-7D96CF5E85B1}" dt="2022-12-17T17:42:41.322" v="147"/>
        <pc:sldMkLst>
          <pc:docMk/>
          <pc:sldMk cId="2712965666" sldId="789"/>
        </pc:sldMkLst>
        <pc:spChg chg="del">
          <ac:chgData name="Paula Vázquez-Valero" userId="3a0e46d7-2099-40af-a155-aa45b68bfff3" providerId="ADAL" clId="{E3BBE29E-3971-4CF1-96CD-7D96CF5E85B1}" dt="2022-12-17T17:38:40.481" v="55" actId="478"/>
          <ac:spMkLst>
            <pc:docMk/>
            <pc:sldMk cId="2712965666" sldId="789"/>
            <ac:spMk id="2" creationId="{FE40D742-9741-4F9E-BD26-41F2AF79759B}"/>
          </ac:spMkLst>
        </pc:spChg>
        <pc:spChg chg="add mod">
          <ac:chgData name="Paula Vázquez-Valero" userId="3a0e46d7-2099-40af-a155-aa45b68bfff3" providerId="ADAL" clId="{E3BBE29E-3971-4CF1-96CD-7D96CF5E85B1}" dt="2022-12-17T17:38:40.747" v="56"/>
          <ac:spMkLst>
            <pc:docMk/>
            <pc:sldMk cId="2712965666" sldId="789"/>
            <ac:spMk id="5" creationId="{F36251C3-D569-C453-9E36-3946E1056DBC}"/>
          </ac:spMkLst>
        </pc:spChg>
        <pc:picChg chg="add mod">
          <ac:chgData name="Paula Vázquez-Valero" userId="3a0e46d7-2099-40af-a155-aa45b68bfff3" providerId="ADAL" clId="{E3BBE29E-3971-4CF1-96CD-7D96CF5E85B1}" dt="2022-12-17T17:38:40.747" v="56"/>
          <ac:picMkLst>
            <pc:docMk/>
            <pc:sldMk cId="2712965666" sldId="789"/>
            <ac:picMk id="3" creationId="{51A63F06-BFF9-FF74-B620-1BF3FC3F7D6B}"/>
          </ac:picMkLst>
        </pc:picChg>
      </pc:sldChg>
      <pc:sldChg chg="addSp delSp modSp mod modAnim">
        <pc:chgData name="Paula Vázquez-Valero" userId="3a0e46d7-2099-40af-a155-aa45b68bfff3" providerId="ADAL" clId="{E3BBE29E-3971-4CF1-96CD-7D96CF5E85B1}" dt="2022-12-17T17:42:14.829" v="146"/>
        <pc:sldMkLst>
          <pc:docMk/>
          <pc:sldMk cId="2065330971" sldId="790"/>
        </pc:sldMkLst>
        <pc:spChg chg="del">
          <ac:chgData name="Paula Vázquez-Valero" userId="3a0e46d7-2099-40af-a155-aa45b68bfff3" providerId="ADAL" clId="{E3BBE29E-3971-4CF1-96CD-7D96CF5E85B1}" dt="2022-12-17T17:38:43.034" v="57" actId="478"/>
          <ac:spMkLst>
            <pc:docMk/>
            <pc:sldMk cId="2065330971" sldId="790"/>
            <ac:spMk id="2" creationId="{FE40D742-9741-4F9E-BD26-41F2AF79759B}"/>
          </ac:spMkLst>
        </pc:spChg>
        <pc:spChg chg="add mod">
          <ac:chgData name="Paula Vázquez-Valero" userId="3a0e46d7-2099-40af-a155-aa45b68bfff3" providerId="ADAL" clId="{E3BBE29E-3971-4CF1-96CD-7D96CF5E85B1}" dt="2022-12-17T17:38:43.247" v="58"/>
          <ac:spMkLst>
            <pc:docMk/>
            <pc:sldMk cId="2065330971" sldId="790"/>
            <ac:spMk id="5" creationId="{B7969E9F-E689-D7E8-4400-406AD1E00816}"/>
          </ac:spMkLst>
        </pc:spChg>
        <pc:picChg chg="add mod">
          <ac:chgData name="Paula Vázquez-Valero" userId="3a0e46d7-2099-40af-a155-aa45b68bfff3" providerId="ADAL" clId="{E3BBE29E-3971-4CF1-96CD-7D96CF5E85B1}" dt="2022-12-17T17:38:43.247" v="58"/>
          <ac:picMkLst>
            <pc:docMk/>
            <pc:sldMk cId="2065330971" sldId="790"/>
            <ac:picMk id="3" creationId="{C6948611-B5AD-1A8C-190C-59C1FED74C47}"/>
          </ac:picMkLst>
        </pc:picChg>
      </pc:sldChg>
      <pc:sldChg chg="addSp delSp modSp mod modAnim">
        <pc:chgData name="Paula Vázquez-Valero" userId="3a0e46d7-2099-40af-a155-aa45b68bfff3" providerId="ADAL" clId="{E3BBE29E-3971-4CF1-96CD-7D96CF5E85B1}" dt="2022-12-17T17:42:09.232" v="145"/>
        <pc:sldMkLst>
          <pc:docMk/>
          <pc:sldMk cId="2715090087" sldId="791"/>
        </pc:sldMkLst>
        <pc:spChg chg="del">
          <ac:chgData name="Paula Vázquez-Valero" userId="3a0e46d7-2099-40af-a155-aa45b68bfff3" providerId="ADAL" clId="{E3BBE29E-3971-4CF1-96CD-7D96CF5E85B1}" dt="2022-12-17T17:38:45.815" v="59" actId="478"/>
          <ac:spMkLst>
            <pc:docMk/>
            <pc:sldMk cId="2715090087" sldId="791"/>
            <ac:spMk id="2" creationId="{FE40D742-9741-4F9E-BD26-41F2AF79759B}"/>
          </ac:spMkLst>
        </pc:spChg>
        <pc:spChg chg="add mod">
          <ac:chgData name="Paula Vázquez-Valero" userId="3a0e46d7-2099-40af-a155-aa45b68bfff3" providerId="ADAL" clId="{E3BBE29E-3971-4CF1-96CD-7D96CF5E85B1}" dt="2022-12-17T17:38:46.039" v="60"/>
          <ac:spMkLst>
            <pc:docMk/>
            <pc:sldMk cId="2715090087" sldId="791"/>
            <ac:spMk id="5" creationId="{40F65AFF-1A76-FBFB-9D24-80DA90C138E4}"/>
          </ac:spMkLst>
        </pc:spChg>
        <pc:picChg chg="add mod">
          <ac:chgData name="Paula Vázquez-Valero" userId="3a0e46d7-2099-40af-a155-aa45b68bfff3" providerId="ADAL" clId="{E3BBE29E-3971-4CF1-96CD-7D96CF5E85B1}" dt="2022-12-17T17:38:46.039" v="60"/>
          <ac:picMkLst>
            <pc:docMk/>
            <pc:sldMk cId="2715090087" sldId="791"/>
            <ac:picMk id="3" creationId="{B6BCFBF0-518C-59D5-9938-32577885A31A}"/>
          </ac:picMkLst>
        </pc:picChg>
      </pc:sldChg>
      <pc:sldChg chg="addSp delSp modSp mod modAnim">
        <pc:chgData name="Paula Vázquez-Valero" userId="3a0e46d7-2099-40af-a155-aa45b68bfff3" providerId="ADAL" clId="{E3BBE29E-3971-4CF1-96CD-7D96CF5E85B1}" dt="2022-12-17T17:42:04.183" v="144"/>
        <pc:sldMkLst>
          <pc:docMk/>
          <pc:sldMk cId="1903409335" sldId="792"/>
        </pc:sldMkLst>
        <pc:spChg chg="del">
          <ac:chgData name="Paula Vázquez-Valero" userId="3a0e46d7-2099-40af-a155-aa45b68bfff3" providerId="ADAL" clId="{E3BBE29E-3971-4CF1-96CD-7D96CF5E85B1}" dt="2022-12-17T17:38:49.970" v="61" actId="478"/>
          <ac:spMkLst>
            <pc:docMk/>
            <pc:sldMk cId="1903409335" sldId="792"/>
            <ac:spMk id="2" creationId="{FE40D742-9741-4F9E-BD26-41F2AF79759B}"/>
          </ac:spMkLst>
        </pc:spChg>
        <pc:spChg chg="add mod">
          <ac:chgData name="Paula Vázquez-Valero" userId="3a0e46d7-2099-40af-a155-aa45b68bfff3" providerId="ADAL" clId="{E3BBE29E-3971-4CF1-96CD-7D96CF5E85B1}" dt="2022-12-17T17:38:50.166" v="62"/>
          <ac:spMkLst>
            <pc:docMk/>
            <pc:sldMk cId="1903409335" sldId="792"/>
            <ac:spMk id="5" creationId="{99DB1FED-7664-2E9A-1641-3C7093A2449D}"/>
          </ac:spMkLst>
        </pc:spChg>
        <pc:picChg chg="add mod">
          <ac:chgData name="Paula Vázquez-Valero" userId="3a0e46d7-2099-40af-a155-aa45b68bfff3" providerId="ADAL" clId="{E3BBE29E-3971-4CF1-96CD-7D96CF5E85B1}" dt="2022-12-17T17:38:50.166" v="62"/>
          <ac:picMkLst>
            <pc:docMk/>
            <pc:sldMk cId="1903409335" sldId="792"/>
            <ac:picMk id="3" creationId="{268DC5DE-10F1-7ED4-D82F-DB48200B6C0F}"/>
          </ac:picMkLst>
        </pc:picChg>
      </pc:sldChg>
      <pc:sldChg chg="addSp delSp modSp mod modAnim">
        <pc:chgData name="Paula Vázquez-Valero" userId="3a0e46d7-2099-40af-a155-aa45b68bfff3" providerId="ADAL" clId="{E3BBE29E-3971-4CF1-96CD-7D96CF5E85B1}" dt="2022-12-17T17:41:59.221" v="143"/>
        <pc:sldMkLst>
          <pc:docMk/>
          <pc:sldMk cId="2923014427" sldId="793"/>
        </pc:sldMkLst>
        <pc:spChg chg="del">
          <ac:chgData name="Paula Vázquez-Valero" userId="3a0e46d7-2099-40af-a155-aa45b68bfff3" providerId="ADAL" clId="{E3BBE29E-3971-4CF1-96CD-7D96CF5E85B1}" dt="2022-12-17T17:38:53.454" v="63" actId="478"/>
          <ac:spMkLst>
            <pc:docMk/>
            <pc:sldMk cId="2923014427" sldId="793"/>
            <ac:spMk id="2" creationId="{FE40D742-9741-4F9E-BD26-41F2AF79759B}"/>
          </ac:spMkLst>
        </pc:spChg>
        <pc:spChg chg="add mod">
          <ac:chgData name="Paula Vázquez-Valero" userId="3a0e46d7-2099-40af-a155-aa45b68bfff3" providerId="ADAL" clId="{E3BBE29E-3971-4CF1-96CD-7D96CF5E85B1}" dt="2022-12-17T17:38:53.681" v="64"/>
          <ac:spMkLst>
            <pc:docMk/>
            <pc:sldMk cId="2923014427" sldId="793"/>
            <ac:spMk id="5" creationId="{6397DE18-D2BB-39AC-D176-F0BB7707158F}"/>
          </ac:spMkLst>
        </pc:spChg>
        <pc:picChg chg="add mod">
          <ac:chgData name="Paula Vázquez-Valero" userId="3a0e46d7-2099-40af-a155-aa45b68bfff3" providerId="ADAL" clId="{E3BBE29E-3971-4CF1-96CD-7D96CF5E85B1}" dt="2022-12-17T17:38:53.681" v="64"/>
          <ac:picMkLst>
            <pc:docMk/>
            <pc:sldMk cId="2923014427" sldId="793"/>
            <ac:picMk id="3" creationId="{9E32E7C3-6F09-DBE2-EA98-C1A1D3C6784B}"/>
          </ac:picMkLst>
        </pc:picChg>
      </pc:sldChg>
      <pc:sldChg chg="addSp delSp modSp mod modAnim">
        <pc:chgData name="Paula Vázquez-Valero" userId="3a0e46d7-2099-40af-a155-aa45b68bfff3" providerId="ADAL" clId="{E3BBE29E-3971-4CF1-96CD-7D96CF5E85B1}" dt="2022-12-17T17:41:55.673" v="142"/>
        <pc:sldMkLst>
          <pc:docMk/>
          <pc:sldMk cId="3549478621" sldId="794"/>
        </pc:sldMkLst>
        <pc:spChg chg="del">
          <ac:chgData name="Paula Vázquez-Valero" userId="3a0e46d7-2099-40af-a155-aa45b68bfff3" providerId="ADAL" clId="{E3BBE29E-3971-4CF1-96CD-7D96CF5E85B1}" dt="2022-12-17T17:38:56.633" v="65" actId="478"/>
          <ac:spMkLst>
            <pc:docMk/>
            <pc:sldMk cId="3549478621" sldId="794"/>
            <ac:spMk id="2" creationId="{FE40D742-9741-4F9E-BD26-41F2AF79759B}"/>
          </ac:spMkLst>
        </pc:spChg>
        <pc:spChg chg="add mod">
          <ac:chgData name="Paula Vázquez-Valero" userId="3a0e46d7-2099-40af-a155-aa45b68bfff3" providerId="ADAL" clId="{E3BBE29E-3971-4CF1-96CD-7D96CF5E85B1}" dt="2022-12-17T17:38:56.826" v="66"/>
          <ac:spMkLst>
            <pc:docMk/>
            <pc:sldMk cId="3549478621" sldId="794"/>
            <ac:spMk id="5" creationId="{83EC2BFF-7B39-3681-FA9C-81C6B576FA72}"/>
          </ac:spMkLst>
        </pc:spChg>
        <pc:picChg chg="add mod">
          <ac:chgData name="Paula Vázquez-Valero" userId="3a0e46d7-2099-40af-a155-aa45b68bfff3" providerId="ADAL" clId="{E3BBE29E-3971-4CF1-96CD-7D96CF5E85B1}" dt="2022-12-17T17:38:56.826" v="66"/>
          <ac:picMkLst>
            <pc:docMk/>
            <pc:sldMk cId="3549478621" sldId="794"/>
            <ac:picMk id="3" creationId="{028099F2-A40E-2AF6-D359-CBD58234E826}"/>
          </ac:picMkLst>
        </pc:picChg>
      </pc:sldChg>
      <pc:sldChg chg="addSp delSp modSp mod modAnim">
        <pc:chgData name="Paula Vázquez-Valero" userId="3a0e46d7-2099-40af-a155-aa45b68bfff3" providerId="ADAL" clId="{E3BBE29E-3971-4CF1-96CD-7D96CF5E85B1}" dt="2022-12-17T17:41:49.389" v="141"/>
        <pc:sldMkLst>
          <pc:docMk/>
          <pc:sldMk cId="2002768654" sldId="795"/>
        </pc:sldMkLst>
        <pc:spChg chg="add mod">
          <ac:chgData name="Paula Vázquez-Valero" userId="3a0e46d7-2099-40af-a155-aa45b68bfff3" providerId="ADAL" clId="{E3BBE29E-3971-4CF1-96CD-7D96CF5E85B1}" dt="2022-12-17T17:39:10.405" v="107" actId="14100"/>
          <ac:spMkLst>
            <pc:docMk/>
            <pc:sldMk cId="2002768654" sldId="795"/>
            <ac:spMk id="5" creationId="{FDF0743F-D59E-E521-9E03-51B91253B257}"/>
          </ac:spMkLst>
        </pc:spChg>
        <pc:spChg chg="del">
          <ac:chgData name="Paula Vázquez-Valero" userId="3a0e46d7-2099-40af-a155-aa45b68bfff3" providerId="ADAL" clId="{E3BBE29E-3971-4CF1-96CD-7D96CF5E85B1}" dt="2022-12-17T17:39:00.446" v="67" actId="478"/>
          <ac:spMkLst>
            <pc:docMk/>
            <pc:sldMk cId="2002768654" sldId="795"/>
            <ac:spMk id="18" creationId="{7E03D5E4-0DE2-4A17-9062-0844809E1F02}"/>
          </ac:spMkLst>
        </pc:spChg>
        <pc:picChg chg="add mod">
          <ac:chgData name="Paula Vázquez-Valero" userId="3a0e46d7-2099-40af-a155-aa45b68bfff3" providerId="ADAL" clId="{E3BBE29E-3971-4CF1-96CD-7D96CF5E85B1}" dt="2022-12-17T17:39:00.724" v="68"/>
          <ac:picMkLst>
            <pc:docMk/>
            <pc:sldMk cId="2002768654" sldId="795"/>
            <ac:picMk id="4" creationId="{EECE5C9B-EA3F-899E-B07E-B14C78EFD38D}"/>
          </ac:picMkLst>
        </pc:picChg>
        <pc:picChg chg="del">
          <ac:chgData name="Paula Vázquez-Valero" userId="3a0e46d7-2099-40af-a155-aa45b68bfff3" providerId="ADAL" clId="{E3BBE29E-3971-4CF1-96CD-7D96CF5E85B1}" dt="2022-12-17T17:39:11.563" v="108" actId="478"/>
          <ac:picMkLst>
            <pc:docMk/>
            <pc:sldMk cId="2002768654" sldId="795"/>
            <ac:picMk id="41" creationId="{486A4ABA-44F1-4875-A297-D64D53408B4D}"/>
          </ac:picMkLst>
        </pc:picChg>
      </pc:sldChg>
      <pc:sldChg chg="addSp delSp modSp mod">
        <pc:chgData name="Paula Vázquez-Valero" userId="3a0e46d7-2099-40af-a155-aa45b68bfff3" providerId="ADAL" clId="{E3BBE29E-3971-4CF1-96CD-7D96CF5E85B1}" dt="2022-12-17T18:04:37.083" v="989" actId="1076"/>
        <pc:sldMkLst>
          <pc:docMk/>
          <pc:sldMk cId="2766608944" sldId="799"/>
        </pc:sldMkLst>
        <pc:spChg chg="add mod">
          <ac:chgData name="Paula Vázquez-Valero" userId="3a0e46d7-2099-40af-a155-aa45b68bfff3" providerId="ADAL" clId="{E3BBE29E-3971-4CF1-96CD-7D96CF5E85B1}" dt="2022-12-17T18:04:28.664" v="988"/>
          <ac:spMkLst>
            <pc:docMk/>
            <pc:sldMk cId="2766608944" sldId="799"/>
            <ac:spMk id="8" creationId="{6B829EB0-8A42-06BC-17F1-2AB44CAAE0DF}"/>
          </ac:spMkLst>
        </pc:spChg>
        <pc:spChg chg="del">
          <ac:chgData name="Paula Vázquez-Valero" userId="3a0e46d7-2099-40af-a155-aa45b68bfff3" providerId="ADAL" clId="{E3BBE29E-3971-4CF1-96CD-7D96CF5E85B1}" dt="2022-12-17T18:04:23.115" v="987" actId="478"/>
          <ac:spMkLst>
            <pc:docMk/>
            <pc:sldMk cId="2766608944" sldId="799"/>
            <ac:spMk id="18" creationId="{7E03D5E4-0DE2-4A17-9062-0844809E1F02}"/>
          </ac:spMkLst>
        </pc:spChg>
        <pc:picChg chg="add mod">
          <ac:chgData name="Paula Vázquez-Valero" userId="3a0e46d7-2099-40af-a155-aa45b68bfff3" providerId="ADAL" clId="{E3BBE29E-3971-4CF1-96CD-7D96CF5E85B1}" dt="2022-12-17T18:04:28.664" v="988"/>
          <ac:picMkLst>
            <pc:docMk/>
            <pc:sldMk cId="2766608944" sldId="799"/>
            <ac:picMk id="7" creationId="{326612C2-3567-9081-A12E-747D5951F541}"/>
          </ac:picMkLst>
        </pc:picChg>
        <pc:picChg chg="mod">
          <ac:chgData name="Paula Vázquez-Valero" userId="3a0e46d7-2099-40af-a155-aa45b68bfff3" providerId="ADAL" clId="{E3BBE29E-3971-4CF1-96CD-7D96CF5E85B1}" dt="2022-12-17T18:04:37.083" v="989" actId="1076"/>
          <ac:picMkLst>
            <pc:docMk/>
            <pc:sldMk cId="2766608944" sldId="799"/>
            <ac:picMk id="41" creationId="{486A4ABA-44F1-4875-A297-D64D53408B4D}"/>
          </ac:picMkLst>
        </pc:picChg>
      </pc:sldChg>
      <pc:sldChg chg="addSp delSp modSp mod">
        <pc:chgData name="Paula Vázquez-Valero" userId="3a0e46d7-2099-40af-a155-aa45b68bfff3" providerId="ADAL" clId="{E3BBE29E-3971-4CF1-96CD-7D96CF5E85B1}" dt="2022-12-17T18:08:34.310" v="1131" actId="14100"/>
        <pc:sldMkLst>
          <pc:docMk/>
          <pc:sldMk cId="3112569781" sldId="800"/>
        </pc:sldMkLst>
        <pc:spChg chg="add mod">
          <ac:chgData name="Paula Vázquez-Valero" userId="3a0e46d7-2099-40af-a155-aa45b68bfff3" providerId="ADAL" clId="{E3BBE29E-3971-4CF1-96CD-7D96CF5E85B1}" dt="2022-12-17T18:08:34.310" v="1131" actId="14100"/>
          <ac:spMkLst>
            <pc:docMk/>
            <pc:sldMk cId="3112569781" sldId="800"/>
            <ac:spMk id="5" creationId="{3DD68D41-8229-DF68-FBB2-4A277F44A2D0}"/>
          </ac:spMkLst>
        </pc:spChg>
        <pc:spChg chg="del">
          <ac:chgData name="Paula Vázquez-Valero" userId="3a0e46d7-2099-40af-a155-aa45b68bfff3" providerId="ADAL" clId="{E3BBE29E-3971-4CF1-96CD-7D96CF5E85B1}" dt="2022-12-17T18:08:08.319" v="1097" actId="478"/>
          <ac:spMkLst>
            <pc:docMk/>
            <pc:sldMk cId="3112569781" sldId="800"/>
            <ac:spMk id="59" creationId="{458A639C-C7E8-4AD3-817F-7ADE79C0D21C}"/>
          </ac:spMkLst>
        </pc:spChg>
        <pc:picChg chg="add mod">
          <ac:chgData name="Paula Vázquez-Valero" userId="3a0e46d7-2099-40af-a155-aa45b68bfff3" providerId="ADAL" clId="{E3BBE29E-3971-4CF1-96CD-7D96CF5E85B1}" dt="2022-12-17T18:08:09.395" v="1098"/>
          <ac:picMkLst>
            <pc:docMk/>
            <pc:sldMk cId="3112569781" sldId="800"/>
            <ac:picMk id="3" creationId="{1F9CE251-596C-826B-27E6-A31DACF21E75}"/>
          </ac:picMkLst>
        </pc:picChg>
        <pc:picChg chg="mod">
          <ac:chgData name="Paula Vázquez-Valero" userId="3a0e46d7-2099-40af-a155-aa45b68bfff3" providerId="ADAL" clId="{E3BBE29E-3971-4CF1-96CD-7D96CF5E85B1}" dt="2022-12-17T18:07:56.899" v="1096" actId="1035"/>
          <ac:picMkLst>
            <pc:docMk/>
            <pc:sldMk cId="3112569781" sldId="800"/>
            <ac:picMk id="2056" creationId="{CF7C70D6-B7F5-413A-8604-2BACF8D3F056}"/>
          </ac:picMkLst>
        </pc:picChg>
      </pc:sldChg>
      <pc:sldChg chg="modSp mod">
        <pc:chgData name="Paula Vázquez-Valero" userId="3a0e46d7-2099-40af-a155-aa45b68bfff3" providerId="ADAL" clId="{E3BBE29E-3971-4CF1-96CD-7D96CF5E85B1}" dt="2022-12-17T17:45:32.725" v="320" actId="20577"/>
        <pc:sldMkLst>
          <pc:docMk/>
          <pc:sldMk cId="1080737143" sldId="801"/>
        </pc:sldMkLst>
        <pc:spChg chg="mod">
          <ac:chgData name="Paula Vázquez-Valero" userId="3a0e46d7-2099-40af-a155-aa45b68bfff3" providerId="ADAL" clId="{E3BBE29E-3971-4CF1-96CD-7D96CF5E85B1}" dt="2022-12-17T17:44:10.377" v="232" actId="1038"/>
          <ac:spMkLst>
            <pc:docMk/>
            <pc:sldMk cId="1080737143" sldId="801"/>
            <ac:spMk id="5" creationId="{30ED6DA6-01FC-444A-A9D0-2F86E13FCAAE}"/>
          </ac:spMkLst>
        </pc:spChg>
        <pc:spChg chg="mod">
          <ac:chgData name="Paula Vázquez-Valero" userId="3a0e46d7-2099-40af-a155-aa45b68bfff3" providerId="ADAL" clId="{E3BBE29E-3971-4CF1-96CD-7D96CF5E85B1}" dt="2022-12-17T17:44:04.285" v="214" actId="20577"/>
          <ac:spMkLst>
            <pc:docMk/>
            <pc:sldMk cId="1080737143" sldId="801"/>
            <ac:spMk id="28" creationId="{00D273C6-32B8-4C78-A434-579DFBBDDE7A}"/>
          </ac:spMkLst>
        </pc:spChg>
        <pc:spChg chg="mod">
          <ac:chgData name="Paula Vázquez-Valero" userId="3a0e46d7-2099-40af-a155-aa45b68bfff3" providerId="ADAL" clId="{E3BBE29E-3971-4CF1-96CD-7D96CF5E85B1}" dt="2022-12-17T17:45:09.427" v="296" actId="20577"/>
          <ac:spMkLst>
            <pc:docMk/>
            <pc:sldMk cId="1080737143" sldId="801"/>
            <ac:spMk id="29" creationId="{AF1D9F8D-2EFC-4328-8562-67467AD284C2}"/>
          </ac:spMkLst>
        </pc:spChg>
        <pc:spChg chg="mod">
          <ac:chgData name="Paula Vázquez-Valero" userId="3a0e46d7-2099-40af-a155-aa45b68bfff3" providerId="ADAL" clId="{E3BBE29E-3971-4CF1-96CD-7D96CF5E85B1}" dt="2022-12-17T17:44:22.098" v="247" actId="113"/>
          <ac:spMkLst>
            <pc:docMk/>
            <pc:sldMk cId="1080737143" sldId="801"/>
            <ac:spMk id="31" creationId="{0D05EEE5-6EF4-4D65-A9A4-07D1F20D75CE}"/>
          </ac:spMkLst>
        </pc:spChg>
        <pc:spChg chg="mod">
          <ac:chgData name="Paula Vázquez-Valero" userId="3a0e46d7-2099-40af-a155-aa45b68bfff3" providerId="ADAL" clId="{E3BBE29E-3971-4CF1-96CD-7D96CF5E85B1}" dt="2022-12-17T17:43:50.817" v="191" actId="20577"/>
          <ac:spMkLst>
            <pc:docMk/>
            <pc:sldMk cId="1080737143" sldId="801"/>
            <ac:spMk id="32" creationId="{CFDEB487-CAC4-49B4-9986-0C2C05132375}"/>
          </ac:spMkLst>
        </pc:spChg>
        <pc:spChg chg="mod">
          <ac:chgData name="Paula Vázquez-Valero" userId="3a0e46d7-2099-40af-a155-aa45b68bfff3" providerId="ADAL" clId="{E3BBE29E-3971-4CF1-96CD-7D96CF5E85B1}" dt="2022-12-17T17:45:30.544" v="318" actId="14100"/>
          <ac:spMkLst>
            <pc:docMk/>
            <pc:sldMk cId="1080737143" sldId="801"/>
            <ac:spMk id="34" creationId="{01CE92E5-682F-4F55-9687-7FF3664D829C}"/>
          </ac:spMkLst>
        </pc:spChg>
        <pc:spChg chg="mod">
          <ac:chgData name="Paula Vázquez-Valero" userId="3a0e46d7-2099-40af-a155-aa45b68bfff3" providerId="ADAL" clId="{E3BBE29E-3971-4CF1-96CD-7D96CF5E85B1}" dt="2022-12-17T17:43:58.569" v="201" actId="20577"/>
          <ac:spMkLst>
            <pc:docMk/>
            <pc:sldMk cId="1080737143" sldId="801"/>
            <ac:spMk id="39" creationId="{4058BFD4-E85E-4A05-9C4E-85E769F33074}"/>
          </ac:spMkLst>
        </pc:spChg>
        <pc:spChg chg="mod">
          <ac:chgData name="Paula Vázquez-Valero" userId="3a0e46d7-2099-40af-a155-aa45b68bfff3" providerId="ADAL" clId="{E3BBE29E-3971-4CF1-96CD-7D96CF5E85B1}" dt="2022-12-17T17:44:37.920" v="255" actId="20577"/>
          <ac:spMkLst>
            <pc:docMk/>
            <pc:sldMk cId="1080737143" sldId="801"/>
            <ac:spMk id="42" creationId="{0E31FF19-AC3B-4EE9-ADBD-EE34F7C14012}"/>
          </ac:spMkLst>
        </pc:spChg>
        <pc:spChg chg="mod">
          <ac:chgData name="Paula Vázquez-Valero" userId="3a0e46d7-2099-40af-a155-aa45b68bfff3" providerId="ADAL" clId="{E3BBE29E-3971-4CF1-96CD-7D96CF5E85B1}" dt="2022-12-17T17:45:32.725" v="320" actId="20577"/>
          <ac:spMkLst>
            <pc:docMk/>
            <pc:sldMk cId="1080737143" sldId="801"/>
            <ac:spMk id="44" creationId="{3FE82D6F-A3D0-4536-B7EB-1D0C659D62DA}"/>
          </ac:spMkLst>
        </pc:spChg>
        <pc:picChg chg="mod">
          <ac:chgData name="Paula Vázquez-Valero" userId="3a0e46d7-2099-40af-a155-aa45b68bfff3" providerId="ADAL" clId="{E3BBE29E-3971-4CF1-96CD-7D96CF5E85B1}" dt="2022-12-17T17:44:06.496" v="215" actId="1076"/>
          <ac:picMkLst>
            <pc:docMk/>
            <pc:sldMk cId="1080737143" sldId="801"/>
            <ac:picMk id="21" creationId="{3BC57627-D6A5-4681-B242-2B76D6D8AFBF}"/>
          </ac:picMkLst>
        </pc:picChg>
        <pc:picChg chg="mod">
          <ac:chgData name="Paula Vázquez-Valero" userId="3a0e46d7-2099-40af-a155-aa45b68bfff3" providerId="ADAL" clId="{E3BBE29E-3971-4CF1-96CD-7D96CF5E85B1}" dt="2022-12-17T17:43:53.273" v="194" actId="1038"/>
          <ac:picMkLst>
            <pc:docMk/>
            <pc:sldMk cId="1080737143" sldId="801"/>
            <ac:picMk id="40" creationId="{AA32F5A2-C8EB-4FCF-8A87-CB3747C46FCF}"/>
          </ac:picMkLst>
        </pc:picChg>
      </pc:sldChg>
      <pc:sldChg chg="addSp delSp modSp mod modAnim modNotesTx">
        <pc:chgData name="Paula Vázquez-Valero" userId="3a0e46d7-2099-40af-a155-aa45b68bfff3" providerId="ADAL" clId="{E3BBE29E-3971-4CF1-96CD-7D96CF5E85B1}" dt="2022-12-17T18:03:40.919" v="986" actId="20577"/>
        <pc:sldMkLst>
          <pc:docMk/>
          <pc:sldMk cId="752618363" sldId="803"/>
        </pc:sldMkLst>
        <pc:spChg chg="mod">
          <ac:chgData name="Paula Vázquez-Valero" userId="3a0e46d7-2099-40af-a155-aa45b68bfff3" providerId="ADAL" clId="{E3BBE29E-3971-4CF1-96CD-7D96CF5E85B1}" dt="2022-12-17T18:03:22.856" v="980" actId="20577"/>
          <ac:spMkLst>
            <pc:docMk/>
            <pc:sldMk cId="752618363" sldId="803"/>
            <ac:spMk id="3" creationId="{A1105D46-93EF-4C0F-AC01-79A21FB802C6}"/>
          </ac:spMkLst>
        </pc:spChg>
        <pc:spChg chg="add mod">
          <ac:chgData name="Paula Vázquez-Valero" userId="3a0e46d7-2099-40af-a155-aa45b68bfff3" providerId="ADAL" clId="{E3BBE29E-3971-4CF1-96CD-7D96CF5E85B1}" dt="2022-12-17T17:55:04.010" v="634" actId="14100"/>
          <ac:spMkLst>
            <pc:docMk/>
            <pc:sldMk cId="752618363" sldId="803"/>
            <ac:spMk id="5" creationId="{907B4654-7FE5-6200-4000-E138FD5AD0B4}"/>
          </ac:spMkLst>
        </pc:spChg>
        <pc:spChg chg="add mod">
          <ac:chgData name="Paula Vázquez-Valero" userId="3a0e46d7-2099-40af-a155-aa45b68bfff3" providerId="ADAL" clId="{E3BBE29E-3971-4CF1-96CD-7D96CF5E85B1}" dt="2022-12-17T17:55:26.347" v="665" actId="1076"/>
          <ac:spMkLst>
            <pc:docMk/>
            <pc:sldMk cId="752618363" sldId="803"/>
            <ac:spMk id="6" creationId="{C6823178-2365-71F9-B290-CBC3124E855E}"/>
          </ac:spMkLst>
        </pc:spChg>
        <pc:spChg chg="add mod">
          <ac:chgData name="Paula Vázquez-Valero" userId="3a0e46d7-2099-40af-a155-aa45b68bfff3" providerId="ADAL" clId="{E3BBE29E-3971-4CF1-96CD-7D96CF5E85B1}" dt="2022-12-17T18:02:39.565" v="945" actId="20577"/>
          <ac:spMkLst>
            <pc:docMk/>
            <pc:sldMk cId="752618363" sldId="803"/>
            <ac:spMk id="8" creationId="{EDE8E845-E1D8-0BE4-5D6A-E14E0E98E09F}"/>
          </ac:spMkLst>
        </pc:spChg>
        <pc:spChg chg="del">
          <ac:chgData name="Paula Vázquez-Valero" userId="3a0e46d7-2099-40af-a155-aa45b68bfff3" providerId="ADAL" clId="{E3BBE29E-3971-4CF1-96CD-7D96CF5E85B1}" dt="2022-12-17T17:54:47.561" v="602" actId="478"/>
          <ac:spMkLst>
            <pc:docMk/>
            <pc:sldMk cId="752618363" sldId="803"/>
            <ac:spMk id="18" creationId="{7E03D5E4-0DE2-4A17-9062-0844809E1F02}"/>
          </ac:spMkLst>
        </pc:spChg>
        <pc:spChg chg="mod">
          <ac:chgData name="Paula Vázquez-Valero" userId="3a0e46d7-2099-40af-a155-aa45b68bfff3" providerId="ADAL" clId="{E3BBE29E-3971-4CF1-96CD-7D96CF5E85B1}" dt="2022-12-17T18:01:35.255" v="907" actId="1076"/>
          <ac:spMkLst>
            <pc:docMk/>
            <pc:sldMk cId="752618363" sldId="803"/>
            <ac:spMk id="19" creationId="{76D62577-7738-49ED-BEB0-E0E4372E366B}"/>
          </ac:spMkLst>
        </pc:spChg>
        <pc:spChg chg="mod">
          <ac:chgData name="Paula Vázquez-Valero" userId="3a0e46d7-2099-40af-a155-aa45b68bfff3" providerId="ADAL" clId="{E3BBE29E-3971-4CF1-96CD-7D96CF5E85B1}" dt="2022-12-17T18:01:42.664" v="908" actId="1076"/>
          <ac:spMkLst>
            <pc:docMk/>
            <pc:sldMk cId="752618363" sldId="803"/>
            <ac:spMk id="20" creationId="{E28CDC03-5703-4E61-82C1-B17E03550BEA}"/>
          </ac:spMkLst>
        </pc:spChg>
        <pc:spChg chg="mod">
          <ac:chgData name="Paula Vázquez-Valero" userId="3a0e46d7-2099-40af-a155-aa45b68bfff3" providerId="ADAL" clId="{E3BBE29E-3971-4CF1-96CD-7D96CF5E85B1}" dt="2022-12-17T18:02:23.421" v="924" actId="20577"/>
          <ac:spMkLst>
            <pc:docMk/>
            <pc:sldMk cId="752618363" sldId="803"/>
            <ac:spMk id="21" creationId="{A53DA608-4810-4079-8F3B-3B5F2F8D6A5D}"/>
          </ac:spMkLst>
        </pc:spChg>
        <pc:spChg chg="mod">
          <ac:chgData name="Paula Vázquez-Valero" userId="3a0e46d7-2099-40af-a155-aa45b68bfff3" providerId="ADAL" clId="{E3BBE29E-3971-4CF1-96CD-7D96CF5E85B1}" dt="2022-12-17T17:59:02.845" v="795" actId="1076"/>
          <ac:spMkLst>
            <pc:docMk/>
            <pc:sldMk cId="752618363" sldId="803"/>
            <ac:spMk id="40" creationId="{051B1474-2C90-4CAE-983F-0326D33A7F6C}"/>
          </ac:spMkLst>
        </pc:spChg>
        <pc:spChg chg="mod">
          <ac:chgData name="Paula Vázquez-Valero" userId="3a0e46d7-2099-40af-a155-aa45b68bfff3" providerId="ADAL" clId="{E3BBE29E-3971-4CF1-96CD-7D96CF5E85B1}" dt="2022-12-17T18:02:01.487" v="918" actId="20577"/>
          <ac:spMkLst>
            <pc:docMk/>
            <pc:sldMk cId="752618363" sldId="803"/>
            <ac:spMk id="55" creationId="{B59CB89B-9859-4AF2-AABD-704F68529ADA}"/>
          </ac:spMkLst>
        </pc:spChg>
        <pc:spChg chg="mod">
          <ac:chgData name="Paula Vázquez-Valero" userId="3a0e46d7-2099-40af-a155-aa45b68bfff3" providerId="ADAL" clId="{E3BBE29E-3971-4CF1-96CD-7D96CF5E85B1}" dt="2022-12-17T18:01:57.773" v="913" actId="20577"/>
          <ac:spMkLst>
            <pc:docMk/>
            <pc:sldMk cId="752618363" sldId="803"/>
            <ac:spMk id="56" creationId="{59E6439B-C115-4023-9AC7-6CFBA1682160}"/>
          </ac:spMkLst>
        </pc:spChg>
        <pc:spChg chg="mod">
          <ac:chgData name="Paula Vázquez-Valero" userId="3a0e46d7-2099-40af-a155-aa45b68bfff3" providerId="ADAL" clId="{E3BBE29E-3971-4CF1-96CD-7D96CF5E85B1}" dt="2022-12-17T18:00:11.040" v="831" actId="20577"/>
          <ac:spMkLst>
            <pc:docMk/>
            <pc:sldMk cId="752618363" sldId="803"/>
            <ac:spMk id="63" creationId="{5329EF2D-B9C7-4C6E-9049-4E16C732E843}"/>
          </ac:spMkLst>
        </pc:spChg>
        <pc:spChg chg="mod">
          <ac:chgData name="Paula Vázquez-Valero" userId="3a0e46d7-2099-40af-a155-aa45b68bfff3" providerId="ADAL" clId="{E3BBE29E-3971-4CF1-96CD-7D96CF5E85B1}" dt="2022-12-17T17:58:15.525" v="776" actId="14100"/>
          <ac:spMkLst>
            <pc:docMk/>
            <pc:sldMk cId="752618363" sldId="803"/>
            <ac:spMk id="64" creationId="{29517667-3327-4D15-B82D-7A893B6AA951}"/>
          </ac:spMkLst>
        </pc:spChg>
        <pc:spChg chg="mod">
          <ac:chgData name="Paula Vázquez-Valero" userId="3a0e46d7-2099-40af-a155-aa45b68bfff3" providerId="ADAL" clId="{E3BBE29E-3971-4CF1-96CD-7D96CF5E85B1}" dt="2022-12-17T17:57:37.677" v="749" actId="1076"/>
          <ac:spMkLst>
            <pc:docMk/>
            <pc:sldMk cId="752618363" sldId="803"/>
            <ac:spMk id="65" creationId="{D05510FC-4999-4C24-AEE2-0A4438109766}"/>
          </ac:spMkLst>
        </pc:spChg>
        <pc:picChg chg="add mod">
          <ac:chgData name="Paula Vázquez-Valero" userId="3a0e46d7-2099-40af-a155-aa45b68bfff3" providerId="ADAL" clId="{E3BBE29E-3971-4CF1-96CD-7D96CF5E85B1}" dt="2022-12-17T17:54:50.482" v="604" actId="1076"/>
          <ac:picMkLst>
            <pc:docMk/>
            <pc:sldMk cId="752618363" sldId="803"/>
            <ac:picMk id="4" creationId="{F7F57C74-182E-5B0E-AE92-22C02B89ED27}"/>
          </ac:picMkLst>
        </pc:picChg>
        <pc:picChg chg="add mod">
          <ac:chgData name="Paula Vázquez-Valero" userId="3a0e46d7-2099-40af-a155-aa45b68bfff3" providerId="ADAL" clId="{E3BBE29E-3971-4CF1-96CD-7D96CF5E85B1}" dt="2022-12-17T17:56:03.931" v="691" actId="1076"/>
          <ac:picMkLst>
            <pc:docMk/>
            <pc:sldMk cId="752618363" sldId="803"/>
            <ac:picMk id="7" creationId="{B631C3B6-48D4-1DCF-691B-F7B8FA9DBBBC}"/>
          </ac:picMkLst>
        </pc:picChg>
        <pc:picChg chg="del">
          <ac:chgData name="Paula Vázquez-Valero" userId="3a0e46d7-2099-40af-a155-aa45b68bfff3" providerId="ADAL" clId="{E3BBE29E-3971-4CF1-96CD-7D96CF5E85B1}" dt="2022-12-17T18:00:40.322" v="838" actId="478"/>
          <ac:picMkLst>
            <pc:docMk/>
            <pc:sldMk cId="752618363" sldId="803"/>
            <ac:picMk id="22" creationId="{0FAA7855-146F-4886-9EC3-22E9BA58E45F}"/>
          </ac:picMkLst>
        </pc:picChg>
        <pc:picChg chg="add del">
          <ac:chgData name="Paula Vázquez-Valero" userId="3a0e46d7-2099-40af-a155-aa45b68bfff3" providerId="ADAL" clId="{E3BBE29E-3971-4CF1-96CD-7D96CF5E85B1}" dt="2022-12-17T17:55:54.404" v="677" actId="21"/>
          <ac:picMkLst>
            <pc:docMk/>
            <pc:sldMk cId="752618363" sldId="803"/>
            <ac:picMk id="33" creationId="{69E193E8-4B69-4DAF-9B49-F904A99720C9}"/>
          </ac:picMkLst>
        </pc:picChg>
        <pc:picChg chg="add del mod">
          <ac:chgData name="Paula Vázquez-Valero" userId="3a0e46d7-2099-40af-a155-aa45b68bfff3" providerId="ADAL" clId="{E3BBE29E-3971-4CF1-96CD-7D96CF5E85B1}" dt="2022-12-17T17:55:05.450" v="635" actId="1076"/>
          <ac:picMkLst>
            <pc:docMk/>
            <pc:sldMk cId="752618363" sldId="803"/>
            <ac:picMk id="41" creationId="{486A4ABA-44F1-4875-A297-D64D53408B4D}"/>
          </ac:picMkLst>
        </pc:picChg>
        <pc:picChg chg="add del mod">
          <ac:chgData name="Paula Vázquez-Valero" userId="3a0e46d7-2099-40af-a155-aa45b68bfff3" providerId="ADAL" clId="{E3BBE29E-3971-4CF1-96CD-7D96CF5E85B1}" dt="2022-12-17T17:55:57.890" v="687" actId="1038"/>
          <ac:picMkLst>
            <pc:docMk/>
            <pc:sldMk cId="752618363" sldId="803"/>
            <ac:picMk id="66" creationId="{A0F3A7EF-98E7-45F6-848B-3138B8E155D2}"/>
          </ac:picMkLst>
        </pc:picChg>
        <pc:picChg chg="mod">
          <ac:chgData name="Paula Vázquez-Valero" userId="3a0e46d7-2099-40af-a155-aa45b68bfff3" providerId="ADAL" clId="{E3BBE29E-3971-4CF1-96CD-7D96CF5E85B1}" dt="2022-12-17T18:00:47.857" v="847" actId="1076"/>
          <ac:picMkLst>
            <pc:docMk/>
            <pc:sldMk cId="752618363" sldId="803"/>
            <ac:picMk id="2050" creationId="{A446FABD-71FD-432B-A6F0-68AFF769DCD7}"/>
          </ac:picMkLst>
        </pc:picChg>
        <pc:picChg chg="mod">
          <ac:chgData name="Paula Vázquez-Valero" userId="3a0e46d7-2099-40af-a155-aa45b68bfff3" providerId="ADAL" clId="{E3BBE29E-3971-4CF1-96CD-7D96CF5E85B1}" dt="2022-12-17T18:00:47.857" v="847" actId="1076"/>
          <ac:picMkLst>
            <pc:docMk/>
            <pc:sldMk cId="752618363" sldId="803"/>
            <ac:picMk id="2052" creationId="{D2528C03-94DC-4393-BFF1-B6641A693026}"/>
          </ac:picMkLst>
        </pc:picChg>
      </pc:sldChg>
      <pc:sldChg chg="addSp delSp modSp mod modAnim">
        <pc:chgData name="Paula Vázquez-Valero" userId="3a0e46d7-2099-40af-a155-aa45b68bfff3" providerId="ADAL" clId="{E3BBE29E-3971-4CF1-96CD-7D96CF5E85B1}" dt="2022-12-17T17:40:18.593" v="140" actId="1076"/>
        <pc:sldMkLst>
          <pc:docMk/>
          <pc:sldMk cId="1947605703" sldId="804"/>
        </pc:sldMkLst>
        <pc:spChg chg="add mod">
          <ac:chgData name="Paula Vázquez-Valero" userId="3a0e46d7-2099-40af-a155-aa45b68bfff3" providerId="ADAL" clId="{E3BBE29E-3971-4CF1-96CD-7D96CF5E85B1}" dt="2022-12-17T17:40:16.970" v="139" actId="14100"/>
          <ac:spMkLst>
            <pc:docMk/>
            <pc:sldMk cId="1947605703" sldId="804"/>
            <ac:spMk id="4" creationId="{AA771E30-460C-D4CD-C004-EF4CA498D87D}"/>
          </ac:spMkLst>
        </pc:spChg>
        <pc:spChg chg="del">
          <ac:chgData name="Paula Vázquez-Valero" userId="3a0e46d7-2099-40af-a155-aa45b68bfff3" providerId="ADAL" clId="{E3BBE29E-3971-4CF1-96CD-7D96CF5E85B1}" dt="2022-12-17T17:40:02.961" v="109" actId="478"/>
          <ac:spMkLst>
            <pc:docMk/>
            <pc:sldMk cId="1947605703" sldId="804"/>
            <ac:spMk id="75" creationId="{9B9CC56A-5FD9-45FF-9854-F30D2E782177}"/>
          </ac:spMkLst>
        </pc:spChg>
        <pc:picChg chg="add mod">
          <ac:chgData name="Paula Vázquez-Valero" userId="3a0e46d7-2099-40af-a155-aa45b68bfff3" providerId="ADAL" clId="{E3BBE29E-3971-4CF1-96CD-7D96CF5E85B1}" dt="2022-12-17T17:40:03.219" v="110"/>
          <ac:picMkLst>
            <pc:docMk/>
            <pc:sldMk cId="1947605703" sldId="804"/>
            <ac:picMk id="3" creationId="{81EC0868-E451-5CDE-26B9-8BF89C547CE1}"/>
          </ac:picMkLst>
        </pc:picChg>
        <pc:picChg chg="mod">
          <ac:chgData name="Paula Vázquez-Valero" userId="3a0e46d7-2099-40af-a155-aa45b68bfff3" providerId="ADAL" clId="{E3BBE29E-3971-4CF1-96CD-7D96CF5E85B1}" dt="2022-12-17T17:40:18.593" v="140" actId="1076"/>
          <ac:picMkLst>
            <pc:docMk/>
            <pc:sldMk cId="1947605703" sldId="804"/>
            <ac:picMk id="43" creationId="{EAFDAC23-7969-41E5-8FF3-3476B2200C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38BDD-C3F3-4CEA-9EFE-5B0E045ADAD4}" type="datetimeFigureOut">
              <a:rPr lang="en-GB" smtClean="0"/>
              <a:t>20/02/2023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FAA6D-8055-400A-BBF5-68275BAEE523}" type="slidenum">
              <a:rPr lang="en-GB" smtClean="0"/>
              <a:t>‹#›</a:t>
            </a:fld>
            <a:endParaRPr lang="en-GB"/>
          </a:p>
        </p:txBody>
      </p:sp>
    </p:spTree>
    <p:extLst>
      <p:ext uri="{BB962C8B-B14F-4D97-AF65-F5344CB8AC3E}">
        <p14:creationId xmlns:p14="http://schemas.microsoft.com/office/powerpoint/2010/main" val="32395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Clr>
                <a:schemeClr val="dk1"/>
              </a:buClr>
              <a:buSzPts val="1400"/>
              <a:buFont typeface="Arial"/>
              <a:buNone/>
            </a:pPr>
            <a:endParaRPr lang="en-GB" sz="1200" b="0" i="0" u="none" strike="noStrike" dirty="0">
              <a:solidFill>
                <a:srgbClr val="1F3864"/>
              </a:solidFill>
              <a:effectLst/>
              <a:latin typeface="docs-Century Gothic"/>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dirty="0">
                <a:effectLst/>
                <a:latin typeface="Calibri" panose="020F0502020204030204" pitchFamily="34" charset="0"/>
                <a:ea typeface="Calibri" panose="020F0502020204030204" pitchFamily="34" charset="0"/>
              </a:rPr>
              <a:t>SSC: </a:t>
            </a:r>
            <a:r>
              <a:rPr lang="fr-FR" sz="1200" b="1" i="0" u="none" strike="noStrike" dirty="0">
                <a:solidFill>
                  <a:srgbClr val="002060"/>
                </a:solidFill>
                <a:effectLst/>
                <a:latin typeface="docs-Century Gothic"/>
                <a:ea typeface="Calibri" panose="020F0502020204030204" pitchFamily="34" charset="0"/>
              </a:rPr>
              <a:t>Source: </a:t>
            </a:r>
            <a:r>
              <a:rPr lang="fr-FR" sz="1200" b="1" i="0" u="none" strike="noStrike" dirty="0" err="1">
                <a:solidFill>
                  <a:srgbClr val="002060"/>
                </a:solidFill>
                <a:effectLst/>
                <a:latin typeface="docs-Century Gothic"/>
                <a:ea typeface="Calibri" panose="020F0502020204030204" pitchFamily="34" charset="0"/>
              </a:rPr>
              <a:t>equipo</a:t>
            </a:r>
            <a:r>
              <a:rPr lang="fr-FR" sz="1200" b="1" i="0" u="none" strike="noStrike" dirty="0">
                <a:solidFill>
                  <a:srgbClr val="002060"/>
                </a:solidFill>
                <a:effectLst/>
                <a:latin typeface="docs-Century Gothic"/>
                <a:ea typeface="Calibri" panose="020F0502020204030204" pitchFamily="34" charset="0"/>
              </a:rPr>
              <a:t> [373] </a:t>
            </a:r>
            <a:r>
              <a:rPr lang="fr-FR" sz="1200" b="1" i="0" u="none" strike="noStrike" dirty="0" err="1">
                <a:solidFill>
                  <a:srgbClr val="002060"/>
                </a:solidFill>
                <a:effectLst/>
                <a:latin typeface="docs-Century Gothic"/>
                <a:ea typeface="Calibri" panose="020F0502020204030204" pitchFamily="34" charset="0"/>
              </a:rPr>
              <a:t>quince</a:t>
            </a:r>
            <a:r>
              <a:rPr lang="fr-FR" sz="1200" b="1" i="0" u="none" strike="noStrike" dirty="0">
                <a:solidFill>
                  <a:srgbClr val="002060"/>
                </a:solidFill>
                <a:effectLst/>
                <a:latin typeface="docs-Century Gothic"/>
                <a:ea typeface="Calibri" panose="020F0502020204030204" pitchFamily="34" charset="0"/>
              </a:rPr>
              <a:t> [1215]</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b="0" i="0" u="none" strike="noStrike" dirty="0">
                <a:solidFill>
                  <a:srgbClr val="1F3864"/>
                </a:solidFill>
                <a:effectLst/>
                <a:latin typeface="docs-Century Gothic"/>
              </a:rPr>
              <a:t>Vocabulary: </a:t>
            </a:r>
            <a:r>
              <a:rPr lang="es-ES" sz="1800" b="1" i="0" u="none" strike="noStrike" dirty="0">
                <a:solidFill>
                  <a:srgbClr val="002060"/>
                </a:solidFill>
                <a:effectLst/>
                <a:latin typeface="Century Gothic" panose="020B0502020202020204" pitchFamily="34" charset="0"/>
              </a:rPr>
              <a:t> un</a:t>
            </a:r>
            <a:r>
              <a:rPr lang="es-ES" sz="1800" b="0" i="0" u="none" strike="noStrike" dirty="0">
                <a:solidFill>
                  <a:srgbClr val="002060"/>
                </a:solidFill>
                <a:effectLst/>
                <a:latin typeface="Century Gothic" panose="020B0502020202020204" pitchFamily="34" charset="0"/>
              </a:rPr>
              <a:t> [6] </a:t>
            </a:r>
            <a:r>
              <a:rPr lang="es-ES" sz="1800" b="1" i="0" u="none" strike="noStrike" dirty="0">
                <a:solidFill>
                  <a:srgbClr val="002060"/>
                </a:solidFill>
                <a:effectLst/>
                <a:latin typeface="Century Gothic" panose="020B0502020202020204" pitchFamily="34" charset="0"/>
              </a:rPr>
              <a:t>dos</a:t>
            </a:r>
            <a:r>
              <a:rPr lang="es-ES" sz="1800" b="0" i="0" u="none" strike="noStrike" dirty="0">
                <a:solidFill>
                  <a:srgbClr val="002060"/>
                </a:solidFill>
                <a:effectLst/>
                <a:latin typeface="Century Gothic" panose="020B0502020202020204" pitchFamily="34" charset="0"/>
              </a:rPr>
              <a:t> [64] </a:t>
            </a:r>
            <a:r>
              <a:rPr lang="es-ES" sz="1800" b="1" i="0" u="none" strike="noStrike" dirty="0">
                <a:solidFill>
                  <a:srgbClr val="002060"/>
                </a:solidFill>
                <a:effectLst/>
                <a:latin typeface="Century Gothic" panose="020B0502020202020204" pitchFamily="34" charset="0"/>
              </a:rPr>
              <a:t>tres</a:t>
            </a:r>
            <a:r>
              <a:rPr lang="es-ES" sz="1800" b="0" i="0" u="none" strike="noStrike" dirty="0">
                <a:solidFill>
                  <a:srgbClr val="002060"/>
                </a:solidFill>
                <a:effectLst/>
                <a:latin typeface="Century Gothic" panose="020B0502020202020204" pitchFamily="34" charset="0"/>
              </a:rPr>
              <a:t> [134] </a:t>
            </a:r>
            <a:r>
              <a:rPr lang="es-ES" sz="1800" b="1" i="0" u="none" strike="noStrike" dirty="0">
                <a:solidFill>
                  <a:srgbClr val="002060"/>
                </a:solidFill>
                <a:effectLst/>
                <a:latin typeface="Century Gothic" panose="020B0502020202020204" pitchFamily="34" charset="0"/>
              </a:rPr>
              <a:t>cuatro</a:t>
            </a:r>
            <a:r>
              <a:rPr lang="es-ES" sz="1800" b="0" i="0" u="none" strike="noStrike" dirty="0">
                <a:solidFill>
                  <a:srgbClr val="002060"/>
                </a:solidFill>
                <a:effectLst/>
                <a:latin typeface="Century Gothic" panose="020B0502020202020204" pitchFamily="34" charset="0"/>
              </a:rPr>
              <a:t> [241] </a:t>
            </a:r>
            <a:r>
              <a:rPr lang="es-ES" sz="1800" b="1" i="0" u="none" strike="noStrike" dirty="0">
                <a:solidFill>
                  <a:srgbClr val="002060"/>
                </a:solidFill>
                <a:effectLst/>
                <a:latin typeface="Century Gothic" panose="020B0502020202020204" pitchFamily="34" charset="0"/>
              </a:rPr>
              <a:t>cinco</a:t>
            </a:r>
            <a:r>
              <a:rPr lang="es-ES" sz="1800" b="0" i="0" u="none" strike="noStrike" dirty="0">
                <a:solidFill>
                  <a:srgbClr val="002060"/>
                </a:solidFill>
                <a:effectLst/>
                <a:latin typeface="Century Gothic" panose="020B0502020202020204" pitchFamily="34" charset="0"/>
              </a:rPr>
              <a:t> [284] </a:t>
            </a:r>
            <a:r>
              <a:rPr lang="es-ES" sz="1800" b="1" i="0" u="none" strike="noStrike" dirty="0">
                <a:solidFill>
                  <a:srgbClr val="002060"/>
                </a:solidFill>
                <a:effectLst/>
                <a:latin typeface="Century Gothic" panose="020B0502020202020204" pitchFamily="34" charset="0"/>
              </a:rPr>
              <a:t>seis </a:t>
            </a:r>
            <a:r>
              <a:rPr lang="es-ES" sz="1800" b="0" i="0" u="none" strike="noStrike" dirty="0">
                <a:solidFill>
                  <a:srgbClr val="002060"/>
                </a:solidFill>
                <a:effectLst/>
                <a:latin typeface="Century Gothic" panose="020B0502020202020204" pitchFamily="34" charset="0"/>
              </a:rPr>
              <a:t>[438] </a:t>
            </a:r>
            <a:r>
              <a:rPr lang="es-ES" sz="1800" b="1" i="0" u="none" strike="noStrike" dirty="0">
                <a:solidFill>
                  <a:srgbClr val="002060"/>
                </a:solidFill>
                <a:effectLst/>
                <a:latin typeface="Century Gothic" panose="020B0502020202020204" pitchFamily="34" charset="0"/>
              </a:rPr>
              <a:t>siete</a:t>
            </a:r>
            <a:r>
              <a:rPr lang="es-ES" sz="1800" b="0" i="0" u="none" strike="noStrike" dirty="0">
                <a:solidFill>
                  <a:srgbClr val="002060"/>
                </a:solidFill>
                <a:effectLst/>
                <a:latin typeface="Century Gothic" panose="020B0502020202020204" pitchFamily="34" charset="0"/>
              </a:rPr>
              <a:t> [603] </a:t>
            </a:r>
            <a:r>
              <a:rPr lang="es-ES" sz="1800" b="1" i="0" u="none" strike="noStrike" dirty="0">
                <a:solidFill>
                  <a:srgbClr val="002060"/>
                </a:solidFill>
                <a:effectLst/>
                <a:latin typeface="Century Gothic" panose="020B0502020202020204" pitchFamily="34" charset="0"/>
              </a:rPr>
              <a:t>ocho</a:t>
            </a:r>
            <a:r>
              <a:rPr lang="es-ES" sz="1800" b="0" i="0" u="none" strike="noStrike" dirty="0">
                <a:solidFill>
                  <a:srgbClr val="002060"/>
                </a:solidFill>
                <a:effectLst/>
                <a:latin typeface="Century Gothic" panose="020B0502020202020204" pitchFamily="34" charset="0"/>
              </a:rPr>
              <a:t> [641] </a:t>
            </a:r>
            <a:r>
              <a:rPr lang="es-ES" sz="1800" b="1" i="0" u="none" strike="noStrike" dirty="0">
                <a:solidFill>
                  <a:srgbClr val="002060"/>
                </a:solidFill>
                <a:effectLst/>
                <a:latin typeface="Century Gothic" panose="020B0502020202020204" pitchFamily="34" charset="0"/>
              </a:rPr>
              <a:t>nueve </a:t>
            </a:r>
            <a:r>
              <a:rPr lang="es-ES" sz="1800" b="0" i="0" u="none" strike="noStrike" dirty="0">
                <a:solidFill>
                  <a:srgbClr val="002060"/>
                </a:solidFill>
                <a:effectLst/>
                <a:latin typeface="Century Gothic" panose="020B0502020202020204" pitchFamily="34" charset="0"/>
              </a:rPr>
              <a:t>[991] </a:t>
            </a:r>
            <a:r>
              <a:rPr lang="es-ES" sz="1800" b="1" i="0" u="none" strike="noStrike" dirty="0">
                <a:solidFill>
                  <a:srgbClr val="002060"/>
                </a:solidFill>
                <a:effectLst/>
                <a:latin typeface="Century Gothic" panose="020B0502020202020204" pitchFamily="34" charset="0"/>
              </a:rPr>
              <a:t>diez </a:t>
            </a:r>
            <a:r>
              <a:rPr lang="es-ES" sz="1800" b="0" i="0" u="none" strike="noStrike" dirty="0">
                <a:solidFill>
                  <a:srgbClr val="002060"/>
                </a:solidFill>
                <a:effectLst/>
                <a:latin typeface="Century Gothic" panose="020B0502020202020204" pitchFamily="34" charset="0"/>
              </a:rPr>
              <a:t>[449]  </a:t>
            </a:r>
            <a:r>
              <a:rPr lang="es-ES" sz="1800" b="1" i="0" u="none" strike="noStrike" dirty="0">
                <a:solidFill>
                  <a:srgbClr val="002060"/>
                </a:solidFill>
                <a:effectLst/>
                <a:latin typeface="Century Gothic" panose="020B0502020202020204" pitchFamily="34" charset="0"/>
              </a:rPr>
              <a:t>once</a:t>
            </a:r>
            <a:r>
              <a:rPr lang="es-ES" sz="1800" b="0" i="0" u="none" strike="noStrike" dirty="0">
                <a:solidFill>
                  <a:srgbClr val="002060"/>
                </a:solidFill>
                <a:effectLst/>
                <a:latin typeface="Century Gothic" panose="020B0502020202020204" pitchFamily="34" charset="0"/>
              </a:rPr>
              <a:t> [1700] </a:t>
            </a:r>
            <a:r>
              <a:rPr lang="es-ES" sz="1800" b="1" i="0" u="none" strike="noStrike" dirty="0">
                <a:solidFill>
                  <a:srgbClr val="002060"/>
                </a:solidFill>
                <a:effectLst/>
                <a:latin typeface="Century Gothic" panose="020B0502020202020204" pitchFamily="34" charset="0"/>
              </a:rPr>
              <a:t>doce </a:t>
            </a:r>
            <a:r>
              <a:rPr lang="es-ES" sz="1800" b="0" i="0" u="none" strike="noStrike" dirty="0">
                <a:solidFill>
                  <a:srgbClr val="002060"/>
                </a:solidFill>
                <a:effectLst/>
                <a:latin typeface="Century Gothic" panose="020B0502020202020204" pitchFamily="34" charset="0"/>
              </a:rPr>
              <a:t>[1138] </a:t>
            </a:r>
            <a:endParaRPr lang="en-GB" sz="1200" dirty="0"/>
          </a:p>
          <a:p>
            <a:pPr marL="0" marR="0" lvl="0" indent="0" algn="l" rtl="0">
              <a:lnSpc>
                <a:spcPct val="100000"/>
              </a:lnSpc>
              <a:spcBef>
                <a:spcPts val="0"/>
              </a:spcBef>
              <a:spcAft>
                <a:spcPts val="0"/>
              </a:spcAft>
              <a:buClr>
                <a:schemeClr val="dk1"/>
              </a:buClr>
              <a:buSzPts val="1200"/>
              <a:buFont typeface="Calibri"/>
              <a:buNone/>
            </a:pPr>
            <a:r>
              <a:rPr lang="en-GB" sz="1200" b="1" dirty="0">
                <a:effectLst/>
                <a:latin typeface="Calibri" panose="020F0502020204030204" pitchFamily="34" charset="0"/>
                <a:ea typeface="Calibri" panose="020F0502020204030204" pitchFamily="34" charset="0"/>
              </a:rPr>
              <a:t>Revisit 1: </a:t>
            </a:r>
            <a:r>
              <a:rPr lang="es-ES" sz="1800" b="0" i="0" u="none" strike="noStrike" dirty="0">
                <a:solidFill>
                  <a:srgbClr val="002060"/>
                </a:solidFill>
                <a:effectLst/>
                <a:latin typeface="Century Gothic" panose="020B0502020202020204" pitchFamily="34" charset="0"/>
              </a:rPr>
              <a:t>descansar [1749] campo [342] habitación [1069] tarde [392] por2 [15] </a:t>
            </a: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b="1" dirty="0">
                <a:effectLst/>
                <a:latin typeface="Calibri" panose="020F0502020204030204" pitchFamily="34" charset="0"/>
                <a:ea typeface="Calibri" panose="020F0502020204030204" pitchFamily="34" charset="0"/>
              </a:rPr>
              <a:t>Revisit 2: </a:t>
            </a:r>
            <a:r>
              <a:rPr lang="es-ES" sz="1800" b="0" i="0" u="none" strike="noStrike" dirty="0">
                <a:solidFill>
                  <a:srgbClr val="002060"/>
                </a:solidFill>
                <a:effectLst/>
                <a:latin typeface="Century Gothic" panose="020B0502020202020204" pitchFamily="34" charset="0"/>
              </a:rPr>
              <a:t> tiene [19] dibujo [1726] hermano [333] hermana [3409] mesa [525] perro [888] profesor, profesora [501] puerta [274]</a:t>
            </a:r>
            <a:r>
              <a:rPr lang="es-ES" dirty="0"/>
              <a:t> </a:t>
            </a:r>
            <a:endParaRPr lang="en-GB" sz="1200" b="1"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Glossed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los</a:t>
            </a:r>
            <a:r>
              <a:rPr lang="en-GB" b="1" dirty="0"/>
              <a:t>, las </a:t>
            </a:r>
            <a:r>
              <a:rPr lang="en-GB" dirty="0"/>
              <a:t>[1] </a:t>
            </a:r>
            <a:r>
              <a:rPr lang="en-GB" b="1" dirty="0" err="1">
                <a:solidFill>
                  <a:srgbClr val="002060"/>
                </a:solidFill>
                <a:latin typeface="Century Gothic" panose="020B0502020202020204" pitchFamily="34" charset="0"/>
              </a:rPr>
              <a:t>decidir</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[368] </a:t>
            </a:r>
            <a:r>
              <a:rPr lang="en-GB" b="1" dirty="0">
                <a:solidFill>
                  <a:srgbClr val="002060"/>
                </a:solidFill>
                <a:latin typeface="Century Gothic" panose="020B0502020202020204" pitchFamily="34" charset="0"/>
              </a:rPr>
              <a:t>escribir </a:t>
            </a:r>
            <a:r>
              <a:rPr lang="en-GB" dirty="0">
                <a:solidFill>
                  <a:srgbClr val="002060"/>
                </a:solidFill>
                <a:latin typeface="Century Gothic" panose="020B0502020202020204" pitchFamily="34" charset="0"/>
              </a:rPr>
              <a:t>[198] </a:t>
            </a:r>
            <a:r>
              <a:rPr lang="en-GB" b="1" dirty="0" err="1">
                <a:solidFill>
                  <a:srgbClr val="002060"/>
                </a:solidFill>
                <a:latin typeface="Century Gothic" panose="020B0502020202020204" pitchFamily="34" charset="0"/>
              </a:rPr>
              <a:t>repetir</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[512] </a:t>
            </a:r>
            <a:r>
              <a:rPr lang="en-GB" b="1" dirty="0" err="1">
                <a:solidFill>
                  <a:srgbClr val="002060"/>
                </a:solidFill>
                <a:latin typeface="Century Gothic" panose="020B0502020202020204" pitchFamily="34" charset="0"/>
                <a:cs typeface="Calibri"/>
                <a:sym typeface="Calibri"/>
              </a:rPr>
              <a:t>frase</a:t>
            </a:r>
            <a:r>
              <a:rPr lang="en-GB" b="0" dirty="0">
                <a:solidFill>
                  <a:srgbClr val="002060"/>
                </a:solidFill>
                <a:latin typeface="Century Gothic" panose="020B0502020202020204" pitchFamily="34" charset="0"/>
                <a:cs typeface="Calibri"/>
                <a:sym typeface="Calibri"/>
              </a:rPr>
              <a:t> [1037]</a:t>
            </a:r>
            <a:r>
              <a:rPr lang="en-GB" b="1" dirty="0">
                <a:solidFill>
                  <a:srgbClr val="002060"/>
                </a:solidFill>
                <a:latin typeface="Century Gothic" panose="020B0502020202020204" pitchFamily="34" charset="0"/>
                <a:cs typeface="Calibri"/>
                <a:sym typeface="Calibri"/>
              </a:rPr>
              <a:t> </a:t>
            </a:r>
            <a:r>
              <a:rPr lang="en-GB" b="1" dirty="0" err="1">
                <a:solidFill>
                  <a:srgbClr val="002060"/>
                </a:solidFill>
                <a:latin typeface="Century Gothic" panose="020B0502020202020204" pitchFamily="34" charset="0"/>
                <a:cs typeface="Calibri"/>
                <a:sym typeface="Calibri"/>
              </a:rPr>
              <a:t>número</a:t>
            </a:r>
            <a:r>
              <a:rPr lang="en-GB" b="1" dirty="0">
                <a:solidFill>
                  <a:srgbClr val="002060"/>
                </a:solidFill>
                <a:latin typeface="Century Gothic" panose="020B0502020202020204" pitchFamily="34" charset="0"/>
                <a:cs typeface="Calibri"/>
                <a:sym typeface="Calibri"/>
              </a:rPr>
              <a:t> </a:t>
            </a:r>
            <a:r>
              <a:rPr lang="en-GB" b="0" dirty="0">
                <a:solidFill>
                  <a:srgbClr val="002060"/>
                </a:solidFill>
                <a:latin typeface="Century Gothic" panose="020B0502020202020204" pitchFamily="34" charset="0"/>
                <a:cs typeface="Calibri"/>
                <a:sym typeface="Calibri"/>
              </a:rPr>
              <a:t>[324] </a:t>
            </a:r>
            <a:r>
              <a:rPr lang="en-GB" b="1" dirty="0" err="1"/>
              <a:t>orden</a:t>
            </a:r>
            <a:r>
              <a:rPr lang="en-GB" b="0" dirty="0"/>
              <a:t> [421] </a:t>
            </a:r>
            <a:r>
              <a:rPr lang="en-GB" b="1" dirty="0" err="1"/>
              <a:t>correcto</a:t>
            </a:r>
            <a:r>
              <a:rPr lang="en-GB" b="0" dirty="0"/>
              <a:t> [1467]</a:t>
            </a:r>
            <a:endParaRPr lang="en-GB" dirty="0">
              <a:solidFill>
                <a:srgbClr val="002060"/>
              </a:solidFill>
              <a:latin typeface="Century Gothic" panose="020B0502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err="1"/>
              <a:t>los</a:t>
            </a:r>
            <a:r>
              <a:rPr lang="en-GB" b="1" dirty="0"/>
              <a:t> </a:t>
            </a:r>
            <a:r>
              <a:rPr lang="en-GB" dirty="0"/>
              <a:t>[1] </a:t>
            </a:r>
            <a:r>
              <a:rPr lang="en-GB" b="1" dirty="0" err="1">
                <a:solidFill>
                  <a:srgbClr val="002060"/>
                </a:solidFill>
                <a:latin typeface="Century Gothic" panose="020B0502020202020204" pitchFamily="34" charset="0"/>
              </a:rPr>
              <a:t>repetir</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[512] </a:t>
            </a:r>
            <a:r>
              <a:rPr lang="en-GB" b="1" dirty="0" err="1">
                <a:solidFill>
                  <a:srgbClr val="002060"/>
                </a:solidFill>
                <a:latin typeface="Century Gothic" panose="020B0502020202020204" pitchFamily="34" charset="0"/>
                <a:cs typeface="Calibri"/>
                <a:sym typeface="Calibri"/>
              </a:rPr>
              <a:t>número</a:t>
            </a:r>
            <a:r>
              <a:rPr lang="en-GB" b="1" dirty="0">
                <a:solidFill>
                  <a:srgbClr val="002060"/>
                </a:solidFill>
                <a:latin typeface="Century Gothic" panose="020B0502020202020204" pitchFamily="34" charset="0"/>
                <a:cs typeface="Calibri"/>
                <a:sym typeface="Calibri"/>
              </a:rPr>
              <a:t> </a:t>
            </a:r>
            <a:r>
              <a:rPr lang="en-GB" b="0" dirty="0">
                <a:solidFill>
                  <a:srgbClr val="002060"/>
                </a:solidFill>
                <a:latin typeface="Century Gothic" panose="020B0502020202020204" pitchFamily="34" charset="0"/>
                <a:cs typeface="Calibri"/>
                <a:sym typeface="Calibri"/>
              </a:rPr>
              <a:t>[324] </a:t>
            </a:r>
            <a:endParaRPr lang="en-GB" dirty="0">
              <a:solidFill>
                <a:srgbClr val="002060"/>
              </a:solidFill>
              <a:latin typeface="Century Gothic" panose="020B050202020202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92054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err="1"/>
              <a:t>los</a:t>
            </a:r>
            <a:r>
              <a:rPr lang="en-GB" b="1" dirty="0"/>
              <a:t> </a:t>
            </a:r>
            <a:r>
              <a:rPr lang="en-GB" dirty="0"/>
              <a:t>[1] </a:t>
            </a:r>
            <a:r>
              <a:rPr lang="en-GB" b="1" dirty="0" err="1">
                <a:solidFill>
                  <a:srgbClr val="002060"/>
                </a:solidFill>
                <a:latin typeface="Century Gothic" panose="020B0502020202020204" pitchFamily="34" charset="0"/>
              </a:rPr>
              <a:t>repetir</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[512] </a:t>
            </a:r>
            <a:r>
              <a:rPr lang="en-GB" b="1" dirty="0" err="1">
                <a:solidFill>
                  <a:srgbClr val="002060"/>
                </a:solidFill>
                <a:latin typeface="Century Gothic" panose="020B0502020202020204" pitchFamily="34" charset="0"/>
                <a:cs typeface="Calibri"/>
                <a:sym typeface="Calibri"/>
              </a:rPr>
              <a:t>número</a:t>
            </a:r>
            <a:r>
              <a:rPr lang="en-GB" b="1" dirty="0">
                <a:solidFill>
                  <a:srgbClr val="002060"/>
                </a:solidFill>
                <a:latin typeface="Century Gothic" panose="020B0502020202020204" pitchFamily="34" charset="0"/>
                <a:cs typeface="Calibri"/>
                <a:sym typeface="Calibri"/>
              </a:rPr>
              <a:t> </a:t>
            </a:r>
            <a:r>
              <a:rPr lang="en-GB" b="0" dirty="0">
                <a:solidFill>
                  <a:srgbClr val="002060"/>
                </a:solidFill>
                <a:latin typeface="Century Gothic" panose="020B0502020202020204" pitchFamily="34" charset="0"/>
                <a:cs typeface="Calibri"/>
                <a:sym typeface="Calibri"/>
              </a:rPr>
              <a:t>[324] </a:t>
            </a:r>
            <a:endParaRPr lang="en-GB" dirty="0">
              <a:solidFill>
                <a:srgbClr val="002060"/>
              </a:solidFill>
              <a:latin typeface="Century Gothic" panose="020B050202020202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8308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err="1"/>
              <a:t>los</a:t>
            </a:r>
            <a:r>
              <a:rPr lang="en-GB" b="1" dirty="0"/>
              <a:t> </a:t>
            </a:r>
            <a:r>
              <a:rPr lang="en-GB" dirty="0"/>
              <a:t>[1] </a:t>
            </a:r>
            <a:r>
              <a:rPr lang="en-GB" b="1" dirty="0" err="1">
                <a:solidFill>
                  <a:srgbClr val="002060"/>
                </a:solidFill>
                <a:latin typeface="Century Gothic" panose="020B0502020202020204" pitchFamily="34" charset="0"/>
              </a:rPr>
              <a:t>repetir</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[512] </a:t>
            </a:r>
            <a:r>
              <a:rPr lang="en-GB" b="1" dirty="0" err="1">
                <a:solidFill>
                  <a:srgbClr val="002060"/>
                </a:solidFill>
                <a:latin typeface="Century Gothic" panose="020B0502020202020204" pitchFamily="34" charset="0"/>
                <a:cs typeface="Calibri"/>
                <a:sym typeface="Calibri"/>
              </a:rPr>
              <a:t>número</a:t>
            </a:r>
            <a:r>
              <a:rPr lang="en-GB" b="1" dirty="0">
                <a:solidFill>
                  <a:srgbClr val="002060"/>
                </a:solidFill>
                <a:latin typeface="Century Gothic" panose="020B0502020202020204" pitchFamily="34" charset="0"/>
                <a:cs typeface="Calibri"/>
                <a:sym typeface="Calibri"/>
              </a:rPr>
              <a:t> </a:t>
            </a:r>
            <a:r>
              <a:rPr lang="en-GB" b="0" dirty="0">
                <a:solidFill>
                  <a:srgbClr val="002060"/>
                </a:solidFill>
                <a:latin typeface="Century Gothic" panose="020B0502020202020204" pitchFamily="34" charset="0"/>
                <a:cs typeface="Calibri"/>
                <a:sym typeface="Calibri"/>
              </a:rPr>
              <a:t>[324] </a:t>
            </a:r>
            <a:endParaRPr lang="en-GB" dirty="0">
              <a:solidFill>
                <a:srgbClr val="002060"/>
              </a:solidFill>
              <a:latin typeface="Century Gothic" panose="020B050202020202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61877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consolidate written comprehension and pronunciation of numbers.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Procedure:</a:t>
            </a:r>
          </a:p>
          <a:p>
            <a:pPr>
              <a:buAutoNum type="arabicPeriod"/>
            </a:pPr>
            <a:r>
              <a:rPr lang="en-GB" b="0" dirty="0"/>
              <a:t> Teacher reads the instruction in Spanish.</a:t>
            </a:r>
          </a:p>
          <a:p>
            <a:pPr>
              <a:buAutoNum type="arabicPeriod"/>
            </a:pPr>
            <a:r>
              <a:rPr lang="en-GB" b="0" dirty="0"/>
              <a:t> Pupils work in pairs to say the numbers in order (1-12). They have one minute. </a:t>
            </a:r>
          </a:p>
          <a:p>
            <a:pPr>
              <a:buAutoNum type="arabicPeriod"/>
            </a:pPr>
            <a:r>
              <a:rPr lang="en-GB" b="0" dirty="0"/>
              <a:t> Click to trigger the timer.</a:t>
            </a:r>
          </a:p>
          <a:p>
            <a:pPr>
              <a:buAutoNum type="arabicPeriod"/>
            </a:pPr>
            <a:r>
              <a:rPr lang="en-GB" b="0" dirty="0"/>
              <a:t> After one minute, elicit the answers chorally from the class, click to bring up each answer, just after pupils have said it.  (In the audio version, we hear the numbers again, as they appear, in order, underneath.) </a:t>
            </a:r>
          </a:p>
          <a:p>
            <a:pPr>
              <a:buAutoNum type="arabicPeriod"/>
            </a:pPr>
            <a:endParaRPr lang="en-GB" b="0" dirty="0"/>
          </a:p>
          <a:p>
            <a:pPr>
              <a:buAutoNum type="arabicPeriod"/>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err="1"/>
              <a:t>los</a:t>
            </a:r>
            <a:r>
              <a:rPr lang="en-GB" dirty="0"/>
              <a:t> [1] </a:t>
            </a:r>
            <a:r>
              <a:rPr lang="en-GB" b="1" dirty="0" err="1">
                <a:solidFill>
                  <a:srgbClr val="002060"/>
                </a:solidFill>
                <a:latin typeface="Century Gothic" panose="020B0502020202020204" pitchFamily="34" charset="0"/>
                <a:cs typeface="Calibri"/>
                <a:sym typeface="Calibri"/>
              </a:rPr>
              <a:t>número</a:t>
            </a:r>
            <a:r>
              <a:rPr lang="en-GB" b="1" dirty="0">
                <a:solidFill>
                  <a:srgbClr val="002060"/>
                </a:solidFill>
                <a:latin typeface="Century Gothic" panose="020B0502020202020204" pitchFamily="34" charset="0"/>
                <a:cs typeface="Calibri"/>
                <a:sym typeface="Calibri"/>
              </a:rPr>
              <a:t> </a:t>
            </a:r>
            <a:r>
              <a:rPr lang="en-GB" b="0" dirty="0">
                <a:solidFill>
                  <a:srgbClr val="002060"/>
                </a:solidFill>
                <a:latin typeface="Century Gothic" panose="020B0502020202020204" pitchFamily="34" charset="0"/>
                <a:cs typeface="Calibri"/>
                <a:sym typeface="Calibri"/>
              </a:rPr>
              <a:t>[324] </a:t>
            </a:r>
            <a:r>
              <a:rPr lang="en-GB" dirty="0"/>
              <a:t> </a:t>
            </a:r>
            <a:r>
              <a:rPr lang="en-GB" b="1" dirty="0" err="1"/>
              <a:t>orden</a:t>
            </a:r>
            <a:r>
              <a:rPr lang="en-GB" b="0" dirty="0"/>
              <a:t> [421] </a:t>
            </a:r>
            <a:r>
              <a:rPr lang="en-GB" b="1" dirty="0" err="1"/>
              <a:t>correcto</a:t>
            </a:r>
            <a:r>
              <a:rPr lang="en-GB" b="0" dirty="0"/>
              <a:t> [1467]</a:t>
            </a:r>
            <a:endParaRPr lang="en-GB" dirty="0"/>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a:buAutoNum type="arabicPeriod"/>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29596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1</a:t>
            </a:r>
            <a:r>
              <a:rPr lang="en-GB" b="0" baseline="30000" dirty="0"/>
              <a:t>st </a:t>
            </a:r>
            <a:r>
              <a:rPr lang="en-GB" b="0" dirty="0"/>
              <a:t>and 2</a:t>
            </a:r>
            <a:r>
              <a:rPr lang="en-GB" b="0" baseline="30000" dirty="0"/>
              <a:t>nd</a:t>
            </a:r>
            <a:r>
              <a:rPr lang="en-GB" b="0" dirty="0"/>
              <a:t> person singular of ‘</a:t>
            </a:r>
            <a:r>
              <a:rPr lang="en-GB" b="0" dirty="0" err="1"/>
              <a:t>tener</a:t>
            </a:r>
            <a:r>
              <a:rPr lang="en-GB" b="0" dirty="0"/>
              <a:t>’ &amp; introduce plural marking of regular nouns.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Present the information, using the animated sequence.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5724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7 minutes </a:t>
            </a:r>
            <a:br>
              <a:rPr lang="en-GB" b="1" dirty="0"/>
            </a:b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aural comprehension of ‘</a:t>
            </a:r>
            <a:r>
              <a:rPr lang="en-GB" b="0" dirty="0" err="1"/>
              <a:t>tengo</a:t>
            </a:r>
            <a:r>
              <a:rPr lang="en-GB" b="0" dirty="0"/>
              <a:t>’ &amp; ‘</a:t>
            </a:r>
            <a:r>
              <a:rPr lang="en-GB" b="0" dirty="0" err="1"/>
              <a:t>tiene</a:t>
            </a:r>
            <a:r>
              <a:rPr lang="en-GB" b="0" dirty="0"/>
              <a:t>’ and recognition of singular/plural nouns; in addition, to practise transcription of some numbers.</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title &amp; click to bring up the instructions in Spanish, and the first two parts of the table.</a:t>
            </a:r>
            <a:endParaRPr lang="en-GB" sz="1200" b="0" i="0" u="none" strike="noStrik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ea typeface="Century Gothic"/>
                <a:cs typeface="Century Gothic"/>
                <a:sym typeface="Century Gothic"/>
              </a:rPr>
              <a:t>Do the example (E).  At this stage pupils identify if it is I or s/he and if the person has 1 or more than 1 item.</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Click to bring up animation / answers.</a:t>
            </a:r>
            <a:endParaRPr lang="en-GB" dirty="0"/>
          </a:p>
          <a:p>
            <a:pPr marL="228600" indent="-228600">
              <a:buAutoNum type="arabicPeriod" startAt="4"/>
            </a:pPr>
            <a:r>
              <a:rPr lang="en-GB" baseline="0" dirty="0"/>
              <a:t>Click to bring up the 3</a:t>
            </a:r>
            <a:r>
              <a:rPr lang="en-GB" baseline="30000" dirty="0"/>
              <a:t>rd</a:t>
            </a:r>
            <a:r>
              <a:rPr lang="en-GB" baseline="0" dirty="0"/>
              <a:t> part of the table.  Listen again, and pupils write down the numbers in words.</a:t>
            </a:r>
          </a:p>
          <a:p>
            <a:pPr marL="228600" indent="-228600">
              <a:buAutoNum type="arabicPeriod" startAt="4"/>
            </a:pPr>
            <a:r>
              <a:rPr lang="en-GB" b="0" baseline="0" dirty="0"/>
              <a:t>Click to correct.</a:t>
            </a:r>
          </a:p>
          <a:p>
            <a:pPr marL="0" indent="0">
              <a:buNone/>
            </a:pPr>
            <a:endParaRPr lang="en-GB" b="1" baseline="0" dirty="0"/>
          </a:p>
          <a:p>
            <a:pPr marL="0" indent="0">
              <a:buNone/>
            </a:pPr>
            <a:r>
              <a:rPr lang="en-GB" b="1" baseline="0" dirty="0"/>
              <a:t>Note: </a:t>
            </a:r>
            <a:r>
              <a:rPr lang="en-GB" b="0" baseline="0" dirty="0"/>
              <a:t>written comprehension of the sentences is the next activity on the next slide.</a:t>
            </a:r>
            <a:br>
              <a:rPr lang="en-GB" b="0" baseline="0" dirty="0"/>
            </a:br>
            <a:endParaRPr lang="en-GB" b="0" baseline="0" dirty="0"/>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1" i="0" u="none" strike="noStrike" dirty="0">
                <a:solidFill>
                  <a:srgbClr val="002060"/>
                </a:solidFill>
                <a:latin typeface="Century Gothic"/>
                <a:sym typeface="Century Gothic"/>
              </a:rPr>
              <a:t>Transcript</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0" i="0" u="none" strike="noStrike" dirty="0">
                <a:solidFill>
                  <a:srgbClr val="002060"/>
                </a:solidFill>
                <a:latin typeface="Century Gothic"/>
                <a:sym typeface="Century Gothic"/>
              </a:rPr>
              <a:t>[E] Tengo </a:t>
            </a:r>
            <a:r>
              <a:rPr lang="en-GB" sz="1200" b="0" i="0" u="none" strike="noStrike" dirty="0" err="1">
                <a:solidFill>
                  <a:srgbClr val="002060"/>
                </a:solidFill>
                <a:latin typeface="Century Gothic"/>
                <a:sym typeface="Century Gothic"/>
              </a:rPr>
              <a:t>tres</a:t>
            </a:r>
            <a:r>
              <a:rPr lang="en-GB" sz="1200" b="0" i="0" u="none" strike="noStrike" dirty="0">
                <a:solidFill>
                  <a:srgbClr val="002060"/>
                </a:solidFill>
                <a:latin typeface="Century Gothic"/>
                <a:sym typeface="Century Gothic"/>
              </a:rPr>
              <a:t> </a:t>
            </a:r>
            <a:r>
              <a:rPr lang="en-GB" sz="1200" b="0" i="0" u="none" strike="noStrike" dirty="0" err="1">
                <a:solidFill>
                  <a:srgbClr val="002060"/>
                </a:solidFill>
                <a:latin typeface="Century Gothic"/>
                <a:sym typeface="Century Gothic"/>
              </a:rPr>
              <a:t>bocadillos</a:t>
            </a:r>
            <a:r>
              <a:rPr lang="en-GB" sz="1200" b="0" i="0" u="none" strike="noStrike" dirty="0">
                <a:solidFill>
                  <a:srgbClr val="002060"/>
                </a:solidFill>
                <a:latin typeface="Century Gothic"/>
                <a:sym typeface="Century Gothic"/>
              </a:rPr>
              <a:t>.</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0" i="0" u="none" strike="noStrike" dirty="0">
                <a:solidFill>
                  <a:srgbClr val="002060"/>
                </a:solidFill>
                <a:latin typeface="Century Gothic"/>
                <a:sym typeface="Century Gothic"/>
              </a:rPr>
              <a:t>[1] </a:t>
            </a:r>
            <a:r>
              <a:rPr lang="en-GB" sz="1200" b="0" i="0" u="none" strike="noStrike" dirty="0" err="1">
                <a:solidFill>
                  <a:srgbClr val="002060"/>
                </a:solidFill>
                <a:latin typeface="Century Gothic"/>
                <a:sym typeface="Century Gothic"/>
              </a:rPr>
              <a:t>Tienes</a:t>
            </a:r>
            <a:r>
              <a:rPr lang="en-GB" sz="1200" b="0" i="0" u="none" strike="noStrike" dirty="0">
                <a:solidFill>
                  <a:srgbClr val="002060"/>
                </a:solidFill>
                <a:latin typeface="Century Gothic"/>
                <a:sym typeface="Century Gothic"/>
              </a:rPr>
              <a:t> un </a:t>
            </a:r>
            <a:r>
              <a:rPr lang="en-GB" sz="1200" b="0" i="0" u="none" strike="noStrike" dirty="0" err="1">
                <a:solidFill>
                  <a:srgbClr val="002060"/>
                </a:solidFill>
                <a:latin typeface="Century Gothic"/>
                <a:sym typeface="Century Gothic"/>
              </a:rPr>
              <a:t>ordernador</a:t>
            </a:r>
            <a:r>
              <a:rPr lang="en-GB" sz="1200" b="0" i="0" u="none" strike="noStrike" dirty="0">
                <a:solidFill>
                  <a:srgbClr val="002060"/>
                </a:solidFill>
                <a:latin typeface="Century Gothic"/>
                <a:sym typeface="Century Gothic"/>
              </a:rPr>
              <a:t>.</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0" i="0" u="none" strike="noStrike" dirty="0">
                <a:solidFill>
                  <a:srgbClr val="002060"/>
                </a:solidFill>
                <a:latin typeface="Century Gothic"/>
                <a:sym typeface="Century Gothic"/>
              </a:rPr>
              <a:t>[2] </a:t>
            </a:r>
            <a:r>
              <a:rPr lang="en-GB" sz="1200" b="0" i="0" u="none" strike="noStrike" dirty="0" err="1">
                <a:solidFill>
                  <a:srgbClr val="002060"/>
                </a:solidFill>
                <a:latin typeface="Century Gothic"/>
                <a:sym typeface="Century Gothic"/>
              </a:rPr>
              <a:t>Tienes</a:t>
            </a:r>
            <a:r>
              <a:rPr lang="en-GB" sz="1200" b="0" i="0" u="none" strike="noStrike" dirty="0">
                <a:solidFill>
                  <a:srgbClr val="002060"/>
                </a:solidFill>
                <a:latin typeface="Century Gothic"/>
                <a:sym typeface="Century Gothic"/>
              </a:rPr>
              <a:t> </a:t>
            </a:r>
            <a:r>
              <a:rPr lang="en-GB" sz="1200" b="0" i="0" u="none" strike="noStrike" dirty="0" err="1">
                <a:solidFill>
                  <a:srgbClr val="002060"/>
                </a:solidFill>
                <a:latin typeface="Century Gothic"/>
                <a:sym typeface="Century Gothic"/>
              </a:rPr>
              <a:t>siete</a:t>
            </a:r>
            <a:r>
              <a:rPr lang="en-GB" sz="1200" b="0" i="0" u="none" strike="noStrike" dirty="0">
                <a:solidFill>
                  <a:srgbClr val="002060"/>
                </a:solidFill>
                <a:latin typeface="Century Gothic"/>
                <a:sym typeface="Century Gothic"/>
              </a:rPr>
              <a:t> </a:t>
            </a:r>
            <a:r>
              <a:rPr lang="en-GB" sz="1200" b="0" i="0" u="none" strike="noStrike" dirty="0" err="1">
                <a:solidFill>
                  <a:srgbClr val="002060"/>
                </a:solidFill>
                <a:latin typeface="Century Gothic"/>
                <a:sym typeface="Century Gothic"/>
              </a:rPr>
              <a:t>cosas</a:t>
            </a:r>
            <a:r>
              <a:rPr lang="en-GB" sz="1200" b="0" i="0" u="none" strike="noStrike" dirty="0">
                <a:solidFill>
                  <a:srgbClr val="002060"/>
                </a:solidFill>
                <a:latin typeface="Century Gothic"/>
                <a:sym typeface="Century Gothic"/>
              </a:rPr>
              <a:t>.</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0" i="0" u="none" strike="noStrike" dirty="0">
                <a:solidFill>
                  <a:srgbClr val="002060"/>
                </a:solidFill>
                <a:latin typeface="Century Gothic"/>
                <a:sym typeface="Century Gothic"/>
              </a:rPr>
              <a:t>[3] Tengo una </a:t>
            </a:r>
            <a:r>
              <a:rPr lang="en-GB" sz="1200" b="0" i="0" u="none" strike="noStrike" dirty="0" err="1">
                <a:solidFill>
                  <a:srgbClr val="002060"/>
                </a:solidFill>
                <a:latin typeface="Century Gothic"/>
                <a:sym typeface="Century Gothic"/>
              </a:rPr>
              <a:t>profesora</a:t>
            </a:r>
            <a:r>
              <a:rPr lang="en-GB" sz="1200" b="0" i="0" u="none" strike="noStrike" dirty="0">
                <a:solidFill>
                  <a:srgbClr val="002060"/>
                </a:solidFill>
                <a:latin typeface="Century Gothic"/>
                <a:sym typeface="Century Gothic"/>
              </a:rPr>
              <a:t>.</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0" i="0" u="none" strike="noStrike" dirty="0">
                <a:solidFill>
                  <a:srgbClr val="002060"/>
                </a:solidFill>
                <a:latin typeface="Century Gothic"/>
                <a:sym typeface="Century Gothic"/>
              </a:rPr>
              <a:t>[4] </a:t>
            </a:r>
            <a:r>
              <a:rPr lang="en-GB" sz="1200" b="0" i="0" u="none" strike="noStrike" dirty="0" err="1">
                <a:solidFill>
                  <a:srgbClr val="002060"/>
                </a:solidFill>
                <a:latin typeface="Century Gothic"/>
                <a:sym typeface="Century Gothic"/>
              </a:rPr>
              <a:t>Tienes</a:t>
            </a:r>
            <a:r>
              <a:rPr lang="en-GB" sz="1200" b="0" i="0" u="none" strike="noStrike" dirty="0">
                <a:solidFill>
                  <a:srgbClr val="002060"/>
                </a:solidFill>
                <a:latin typeface="Century Gothic"/>
                <a:sym typeface="Century Gothic"/>
              </a:rPr>
              <a:t> </a:t>
            </a:r>
            <a:r>
              <a:rPr lang="en-GB" sz="1200" b="0" i="0" u="none" strike="noStrike" dirty="0" err="1">
                <a:solidFill>
                  <a:srgbClr val="002060"/>
                </a:solidFill>
                <a:latin typeface="Century Gothic"/>
                <a:sym typeface="Century Gothic"/>
              </a:rPr>
              <a:t>cinco</a:t>
            </a:r>
            <a:r>
              <a:rPr lang="en-GB" sz="1200" b="0" i="0" u="none" strike="noStrike" dirty="0">
                <a:solidFill>
                  <a:srgbClr val="002060"/>
                </a:solidFill>
                <a:latin typeface="Century Gothic"/>
                <a:sym typeface="Century Gothic"/>
              </a:rPr>
              <a:t> </a:t>
            </a:r>
            <a:r>
              <a:rPr lang="en-GB" sz="1200" b="0" i="0" u="none" strike="noStrike" dirty="0" err="1">
                <a:solidFill>
                  <a:srgbClr val="002060"/>
                </a:solidFill>
                <a:latin typeface="Century Gothic"/>
                <a:sym typeface="Century Gothic"/>
              </a:rPr>
              <a:t>lápices</a:t>
            </a:r>
            <a:r>
              <a:rPr lang="en-GB" sz="1200" b="0" i="0" u="none" strike="noStrike" dirty="0">
                <a:solidFill>
                  <a:srgbClr val="002060"/>
                </a:solidFill>
                <a:latin typeface="Century Gothic"/>
                <a:sym typeface="Century Gothic"/>
              </a:rPr>
              <a:t>.</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lang="en-GB" sz="1200" b="0" i="0" u="none" strike="noStrike" dirty="0">
                <a:solidFill>
                  <a:srgbClr val="002060"/>
                </a:solidFill>
                <a:latin typeface="Century Gothic"/>
                <a:sym typeface="Century Gothic"/>
              </a:rPr>
              <a:t>[5] Tengo </a:t>
            </a:r>
            <a:r>
              <a:rPr lang="en-GB" sz="1200" b="0" i="0" u="none" strike="noStrike" dirty="0" err="1">
                <a:solidFill>
                  <a:srgbClr val="002060"/>
                </a:solidFill>
                <a:latin typeface="Century Gothic"/>
                <a:sym typeface="Century Gothic"/>
              </a:rPr>
              <a:t>cuatro</a:t>
            </a:r>
            <a:r>
              <a:rPr lang="en-GB" sz="1200" b="0" i="0" u="none" strike="noStrike" dirty="0">
                <a:solidFill>
                  <a:srgbClr val="002060"/>
                </a:solidFill>
                <a:latin typeface="Century Gothic"/>
                <a:sym typeface="Century Gothic"/>
              </a:rPr>
              <a:t> amigas.</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sz="1200" b="0" i="0" u="none" strike="noStrike" dirty="0">
              <a:solidFill>
                <a:srgbClr val="002060"/>
              </a:solidFill>
              <a:latin typeface="Century Gothic"/>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err="1">
                <a:solidFill>
                  <a:srgbClr val="002060"/>
                </a:solidFill>
                <a:latin typeface="Century Gothic" panose="020B0502020202020204" pitchFamily="34" charset="0"/>
              </a:rPr>
              <a:t>competir</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[2748]</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52287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3</a:t>
            </a:r>
            <a:r>
              <a:rPr lang="en-GB" b="0" baseline="30000" dirty="0"/>
              <a:t>rd</a:t>
            </a:r>
            <a:r>
              <a:rPr lang="en-GB" b="0" dirty="0"/>
              <a:t> person singular of ‘</a:t>
            </a:r>
            <a:r>
              <a:rPr lang="en-GB" b="0" dirty="0" err="1"/>
              <a:t>tener</a:t>
            </a:r>
            <a:r>
              <a:rPr lang="en-GB" b="0" dirty="0"/>
              <a:t>’ &amp; plural marking of regular nouns.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Present the information, using the animated sequence.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17</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12855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4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comprehension of 1</a:t>
            </a:r>
            <a:r>
              <a:rPr lang="en-GB" b="0" baseline="30000" dirty="0"/>
              <a:t>st</a:t>
            </a:r>
            <a:r>
              <a:rPr lang="en-GB" b="0" dirty="0"/>
              <a:t> and 2</a:t>
            </a:r>
            <a:r>
              <a:rPr lang="en-GB" b="0" baseline="30000" dirty="0"/>
              <a:t>nd</a:t>
            </a:r>
            <a:r>
              <a:rPr lang="en-GB" b="0" dirty="0"/>
              <a:t> person singular of –</a:t>
            </a:r>
            <a:r>
              <a:rPr lang="en-GB" b="0" dirty="0" err="1"/>
              <a:t>tener</a:t>
            </a:r>
            <a:r>
              <a:rPr lang="en-GB" b="0" dirty="0"/>
              <a:t>, key vocabulary &amp; numbers.</a:t>
            </a:r>
          </a:p>
          <a:p>
            <a:endParaRPr lang="en-GB" b="0" dirty="0"/>
          </a:p>
          <a:p>
            <a:r>
              <a:rPr lang="en-GB" b="1" dirty="0"/>
              <a:t>Procedure:</a:t>
            </a:r>
          </a:p>
          <a:p>
            <a:r>
              <a:rPr lang="en-GB" b="1" dirty="0"/>
              <a:t>1. </a:t>
            </a:r>
            <a:r>
              <a:rPr lang="en-GB" b="0" dirty="0"/>
              <a:t>Teacher to read the task instruction in Spanish.  Quique is talking to Rubén about himself (I) and Sofía (she).</a:t>
            </a:r>
          </a:p>
          <a:p>
            <a:pPr marL="0" indent="0">
              <a:buNone/>
            </a:pPr>
            <a:r>
              <a:rPr lang="en-GB" b="0" dirty="0"/>
              <a:t>2. Pupils to read the sentences and discuss in pairs questions a-f.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NB. </a:t>
            </a:r>
            <a:r>
              <a:rPr lang="en-GB" b="0" dirty="0"/>
              <a:t>This task brings together comprehension and pupils’ individual perceptions. For e-f, there is no right or wrong answer to the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a:t>las </a:t>
            </a:r>
            <a:r>
              <a:rPr lang="en-GB" dirty="0"/>
              <a:t>[1] </a:t>
            </a:r>
            <a:r>
              <a:rPr lang="en-GB" b="1" dirty="0" err="1">
                <a:solidFill>
                  <a:srgbClr val="002060"/>
                </a:solidFill>
                <a:latin typeface="Century Gothic" panose="020B0502020202020204" pitchFamily="34" charset="0"/>
              </a:rPr>
              <a:t>decidir</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[368] </a:t>
            </a:r>
            <a:r>
              <a:rPr lang="en-GB" b="1" dirty="0" err="1">
                <a:solidFill>
                  <a:srgbClr val="002060"/>
                </a:solidFill>
                <a:latin typeface="Century Gothic" panose="020B0502020202020204" pitchFamily="34" charset="0"/>
                <a:cs typeface="Calibri"/>
                <a:sym typeface="Calibri"/>
              </a:rPr>
              <a:t>frase</a:t>
            </a:r>
            <a:r>
              <a:rPr lang="en-GB" b="0" dirty="0">
                <a:solidFill>
                  <a:srgbClr val="002060"/>
                </a:solidFill>
                <a:latin typeface="Century Gothic" panose="020B0502020202020204" pitchFamily="34" charset="0"/>
                <a:cs typeface="Calibri"/>
                <a:sym typeface="Calibri"/>
              </a:rPr>
              <a:t> [1037]</a:t>
            </a:r>
            <a:endParaRPr lang="en-GB" b="0" dirty="0">
              <a:solidFill>
                <a:srgbClr val="002060"/>
              </a:solidFill>
              <a:latin typeface="Century Gothic" panose="020B050202020202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454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consolidate numbers in oral production.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Procedure:</a:t>
            </a:r>
          </a:p>
          <a:p>
            <a:pPr>
              <a:buAutoNum type="arabicPeriod"/>
            </a:pPr>
            <a:r>
              <a:rPr lang="en-GB" b="0" dirty="0"/>
              <a:t> Teacher reads the instruction in Spanish.</a:t>
            </a:r>
          </a:p>
          <a:p>
            <a:pPr>
              <a:buAutoNum type="arabicPeriod"/>
            </a:pPr>
            <a:r>
              <a:rPr lang="en-GB" b="0" dirty="0"/>
              <a:t> Pupils work in pairs to say the numbers in order (1-12). They have one minute. </a:t>
            </a:r>
          </a:p>
          <a:p>
            <a:pPr>
              <a:buAutoNum type="arabicPeriod"/>
            </a:pPr>
            <a:r>
              <a:rPr lang="en-GB" b="0" dirty="0"/>
              <a:t> Click to trigger the timer.</a:t>
            </a:r>
          </a:p>
          <a:p>
            <a:pPr>
              <a:buAutoNum type="arabicPeriod"/>
            </a:pPr>
            <a:r>
              <a:rPr lang="en-GB" b="0" dirty="0"/>
              <a:t> To bring up answers, </a:t>
            </a:r>
            <a:r>
              <a:rPr lang="en-GB" dirty="0"/>
              <a:t>each number disappears on click, and the correct answer appears. (In the audio version, audio is attached to numbers, as they re-appear.)</a:t>
            </a:r>
          </a:p>
          <a:p>
            <a:pPr>
              <a:buAutoNum type="arabicPeriod"/>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err="1"/>
              <a:t>los</a:t>
            </a:r>
            <a:r>
              <a:rPr lang="en-GB" dirty="0"/>
              <a:t> [1] </a:t>
            </a:r>
            <a:r>
              <a:rPr lang="en-GB" b="1" dirty="0" err="1">
                <a:solidFill>
                  <a:srgbClr val="002060"/>
                </a:solidFill>
                <a:latin typeface="Century Gothic" panose="020B0502020202020204" pitchFamily="34" charset="0"/>
                <a:cs typeface="Calibri"/>
                <a:sym typeface="Calibri"/>
              </a:rPr>
              <a:t>número</a:t>
            </a:r>
            <a:r>
              <a:rPr lang="en-GB" b="1" dirty="0">
                <a:solidFill>
                  <a:srgbClr val="002060"/>
                </a:solidFill>
                <a:latin typeface="Century Gothic" panose="020B0502020202020204" pitchFamily="34" charset="0"/>
                <a:cs typeface="Calibri"/>
                <a:sym typeface="Calibri"/>
              </a:rPr>
              <a:t> </a:t>
            </a:r>
            <a:r>
              <a:rPr lang="en-GB" b="0" dirty="0">
                <a:solidFill>
                  <a:srgbClr val="002060"/>
                </a:solidFill>
                <a:latin typeface="Century Gothic" panose="020B0502020202020204" pitchFamily="34" charset="0"/>
                <a:cs typeface="Calibri"/>
                <a:sym typeface="Calibri"/>
              </a:rPr>
              <a:t>[324] </a:t>
            </a:r>
            <a:r>
              <a:rPr lang="en-GB" dirty="0"/>
              <a:t> </a:t>
            </a:r>
            <a:r>
              <a:rPr lang="en-GB" b="1" dirty="0" err="1"/>
              <a:t>orden</a:t>
            </a:r>
            <a:r>
              <a:rPr lang="en-GB" b="0" dirty="0"/>
              <a:t> [421] </a:t>
            </a:r>
            <a:r>
              <a:rPr lang="en-GB" b="1" dirty="0" err="1"/>
              <a:t>correcto</a:t>
            </a:r>
            <a:r>
              <a:rPr lang="en-GB" b="0" dirty="0"/>
              <a:t> [1467]</a:t>
            </a:r>
            <a:endParaRPr lang="en-GB" dirty="0"/>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a:buAutoNum type="arabicPeriod"/>
            </a:pPr>
            <a:endParaRPr lang="en-GB" b="0" dirty="0"/>
          </a:p>
          <a:p>
            <a:pPr>
              <a:buAutoNum type="arabicPeriod"/>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13503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Suggested additional activity - Bingo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aural comprehension of numbers.</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write down 8 digits.  They can repeat numbers, if they wish.</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The teacher calls out numbers 1-12, in any order.</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call ‘¡Bingo!’ if they have a horizontal row of four numbers checked off, and then play resumes for a full house.</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Note</a:t>
            </a:r>
            <a:r>
              <a:rPr lang="en-GB" b="0" dirty="0"/>
              <a:t>: A great alternative is to play ‘strip bingo’; this is where pupils have a strip of paper and write down 6 numbers in any order from left to right.  As the teacher calls out numbers, pupils can only rip off matching numbers from either end of their strip, if they hear them called.  It is the pupil whose final remaining number is called, who wins.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a:solidFill>
                  <a:srgbClr val="002060"/>
                </a:solidFill>
                <a:latin typeface="Century Gothic" panose="020B0502020202020204" pitchFamily="34" charset="0"/>
              </a:rPr>
              <a:t>escribir </a:t>
            </a:r>
            <a:r>
              <a:rPr lang="en-GB" dirty="0">
                <a:solidFill>
                  <a:srgbClr val="002060"/>
                </a:solidFill>
                <a:latin typeface="Century Gothic" panose="020B0502020202020204" pitchFamily="34" charset="0"/>
              </a:rPr>
              <a:t>[198] </a:t>
            </a:r>
            <a:r>
              <a:rPr lang="en-GB" b="1" dirty="0" err="1">
                <a:solidFill>
                  <a:srgbClr val="002060"/>
                </a:solidFill>
                <a:latin typeface="Century Gothic" panose="020B0502020202020204" pitchFamily="34" charset="0"/>
                <a:cs typeface="Calibri"/>
                <a:sym typeface="Calibri"/>
              </a:rPr>
              <a:t>número</a:t>
            </a:r>
            <a:r>
              <a:rPr lang="en-GB" b="1" dirty="0">
                <a:solidFill>
                  <a:srgbClr val="002060"/>
                </a:solidFill>
                <a:latin typeface="Century Gothic" panose="020B0502020202020204" pitchFamily="34" charset="0"/>
                <a:cs typeface="Calibri"/>
                <a:sym typeface="Calibri"/>
              </a:rPr>
              <a:t> </a:t>
            </a:r>
            <a:r>
              <a:rPr lang="en-GB" b="0" dirty="0">
                <a:solidFill>
                  <a:srgbClr val="002060"/>
                </a:solidFill>
                <a:latin typeface="Century Gothic" panose="020B0502020202020204" pitchFamily="34" charset="0"/>
                <a:cs typeface="Calibri"/>
                <a:sym typeface="Calibri"/>
              </a:rPr>
              <a:t>[324] </a:t>
            </a:r>
            <a:endParaRPr lang="en-GB" dirty="0">
              <a:solidFill>
                <a:srgbClr val="002060"/>
              </a:solidFill>
              <a:latin typeface="Century Gothic" panose="020B050202020202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3130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[qui]</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To present and elicit the pronunciation of the </a:t>
            </a:r>
            <a:r>
              <a:rPr lang="en-GB" b="1" dirty="0"/>
              <a:t>individual SSC [qui]</a:t>
            </a: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picture &amp;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1" i="1" dirty="0"/>
          </a:p>
          <a:p>
            <a:pPr marL="0" marR="0" lvl="0" indent="0" algn="l" rtl="0">
              <a:lnSpc>
                <a:spcPct val="100000"/>
              </a:lnSpc>
              <a:spcBef>
                <a:spcPts val="0"/>
              </a:spcBef>
              <a:spcAft>
                <a:spcPts val="0"/>
              </a:spcAft>
              <a:buClr>
                <a:schemeClr val="dk1"/>
              </a:buClr>
              <a:buSzPts val="1200"/>
              <a:buFont typeface="Calibri"/>
              <a:buNone/>
            </a:pPr>
            <a:r>
              <a:rPr lang="en-GB" b="1" i="1" dirty="0"/>
              <a:t>Gesture suggestion </a:t>
            </a:r>
            <a:r>
              <a:rPr lang="en-GB" dirty="0"/>
              <a:t>: handshake </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600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present SSC </a:t>
            </a:r>
            <a:r>
              <a:rPr lang="en-GB" b="1" dirty="0"/>
              <a:t>[qui]</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To recap and elicit the pronunciation of the </a:t>
            </a:r>
            <a:r>
              <a:rPr lang="en-GB" b="1" dirty="0"/>
              <a:t>individual SSC [qui]</a:t>
            </a: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picture &amp;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1" i="1" dirty="0"/>
          </a:p>
          <a:p>
            <a:pPr marL="0" marR="0" lvl="0" indent="0" algn="l" rtl="0">
              <a:lnSpc>
                <a:spcPct val="100000"/>
              </a:lnSpc>
              <a:spcBef>
                <a:spcPts val="0"/>
              </a:spcBef>
              <a:spcAft>
                <a:spcPts val="0"/>
              </a:spcAft>
              <a:buClr>
                <a:schemeClr val="dk1"/>
              </a:buClr>
              <a:buSzPts val="1200"/>
              <a:buFont typeface="Calibri"/>
              <a:buNone/>
            </a:pPr>
            <a:r>
              <a:rPr lang="en-GB" b="1" i="1" dirty="0"/>
              <a:t>Gesture suggestion </a:t>
            </a:r>
            <a:r>
              <a:rPr lang="en-GB" dirty="0"/>
              <a:t>: mime 3 x 5 by holding up right hand and flashing it three times.</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590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differentiate [qui] from previously taught SSC [ci]</a:t>
            </a:r>
            <a:endParaRPr lang="en-GB" baseline="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aseline="0"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Read the instruction and do the example [E] with pupils. Pupils to write the correct SSCs [ci], or [qui].</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Do 1-4.</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Go through answers by eliciting the Spanish word from pupils, and click to bring up answers.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Give pupils 1 minute to work in pairs to practise pronunciation. </a:t>
            </a:r>
            <a:endParaRPr lang="en-GB" b="0" dirty="0"/>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Transcript:</a:t>
            </a:r>
            <a:endParaRPr lang="en-GB" dirty="0"/>
          </a:p>
          <a:p>
            <a:pPr marL="0" lvl="0" indent="0" algn="l" rtl="0">
              <a:spcBef>
                <a:spcPts val="0"/>
              </a:spcBef>
              <a:spcAft>
                <a:spcPts val="0"/>
              </a:spcAft>
              <a:buNone/>
            </a:pPr>
            <a:r>
              <a:rPr lang="en-GB" dirty="0"/>
              <a:t>E </a:t>
            </a:r>
            <a:r>
              <a:rPr lang="en-GB" dirty="0" err="1"/>
              <a:t>parque</a:t>
            </a:r>
            <a:endParaRPr lang="en-GB" dirty="0"/>
          </a:p>
          <a:p>
            <a:pPr marL="0" lvl="0" indent="0" algn="l" rtl="0">
              <a:spcBef>
                <a:spcPts val="0"/>
              </a:spcBef>
              <a:spcAft>
                <a:spcPts val="0"/>
              </a:spcAft>
              <a:buNone/>
            </a:pPr>
            <a:r>
              <a:rPr lang="en-GB" dirty="0"/>
              <a:t>1 </a:t>
            </a:r>
            <a:r>
              <a:rPr lang="en-GB" dirty="0" err="1"/>
              <a:t>pescado</a:t>
            </a:r>
            <a:endParaRPr lang="en-GB" dirty="0"/>
          </a:p>
          <a:p>
            <a:pPr marL="0" lvl="0" indent="0" algn="l" rtl="0">
              <a:spcBef>
                <a:spcPts val="0"/>
              </a:spcBef>
              <a:spcAft>
                <a:spcPts val="0"/>
              </a:spcAft>
              <a:buNone/>
            </a:pPr>
            <a:r>
              <a:rPr lang="en-GB" dirty="0"/>
              <a:t>2 </a:t>
            </a:r>
            <a:r>
              <a:rPr lang="en-GB" dirty="0" err="1"/>
              <a:t>barco</a:t>
            </a:r>
            <a:endParaRPr lang="en-GB" dirty="0"/>
          </a:p>
          <a:p>
            <a:pPr marL="0" lvl="0" indent="0" algn="l" rtl="0">
              <a:spcBef>
                <a:spcPts val="0"/>
              </a:spcBef>
              <a:spcAft>
                <a:spcPts val="0"/>
              </a:spcAft>
              <a:buNone/>
            </a:pPr>
            <a:r>
              <a:rPr lang="en-GB" dirty="0"/>
              <a:t>3 </a:t>
            </a:r>
            <a:r>
              <a:rPr lang="en-GB" dirty="0" err="1"/>
              <a:t>quien</a:t>
            </a:r>
            <a:endParaRPr lang="en-GB" dirty="0"/>
          </a:p>
          <a:p>
            <a:pPr marL="0" lvl="0" indent="0" algn="l" rtl="0">
              <a:spcBef>
                <a:spcPts val="0"/>
              </a:spcBef>
              <a:spcAft>
                <a:spcPts val="0"/>
              </a:spcAft>
              <a:buNone/>
            </a:pPr>
            <a:r>
              <a:rPr lang="en-GB" dirty="0"/>
              <a:t>4 </a:t>
            </a:r>
            <a:r>
              <a:rPr lang="en-GB" dirty="0" err="1"/>
              <a:t>pequeño</a:t>
            </a: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3433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b="0" dirty="0"/>
              <a:t>5 minutes (8 slides)</a:t>
            </a:r>
            <a:br>
              <a:rPr lang="en-GB" dirty="0"/>
            </a:br>
            <a:br>
              <a:rPr lang="en-GB" b="1" dirty="0"/>
            </a:br>
            <a:r>
              <a:rPr lang="en-GB" b="1" dirty="0"/>
              <a:t>Aim: </a:t>
            </a:r>
            <a:r>
              <a:rPr lang="en-GB" b="0" dirty="0"/>
              <a:t>to introduce numbers 1-12.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r>
              <a:rPr lang="en-GB" b="0" baseline="0" dirty="0"/>
              <a:t>:</a:t>
            </a:r>
            <a:br>
              <a:rPr lang="en-GB" b="0" baseline="0" dirty="0"/>
            </a:br>
            <a:r>
              <a:rPr lang="en-GB" b="0" baseline="0" dirty="0"/>
              <a:t>1. For each set of three numbers (123,456,789,101112), first click to present and say (or use audio version) the number, and pupils repeat.</a:t>
            </a:r>
            <a:br>
              <a:rPr lang="en-GB" b="0" baseline="0" dirty="0"/>
            </a:br>
            <a:r>
              <a:rPr lang="en-GB" b="0" baseline="0" dirty="0"/>
              <a:t>Numbers are animated to appear in digit first, then written word. Teachers to say each number twice, and then elicit from pupils.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Move to the 2</a:t>
            </a:r>
            <a:r>
              <a:rPr lang="en-GB" b="0" baseline="30000" dirty="0"/>
              <a:t>nd</a:t>
            </a:r>
            <a:r>
              <a:rPr lang="en-GB" b="0" baseline="0" dirty="0"/>
              <a:t> slide with the same numbers. This time the digit and gapped written word appear together.  Try to elicit from pupils but respond to any hesitation by providing the spoken number again. (In the audio version, click on the digit to hear the audio, as needed).</a:t>
            </a:r>
            <a:br>
              <a:rPr lang="en-GB" b="0" baseline="0" dirty="0"/>
            </a:br>
            <a:r>
              <a:rPr lang="en-GB" b="0" baseline="0" dirty="0"/>
              <a:t>3. Repeat steps 1-2 for the other 9 numbers.</a:t>
            </a:r>
            <a:br>
              <a:rPr lang="en-GB" b="0" baseline="0" dirty="0"/>
            </a:br>
            <a:br>
              <a:rPr lang="en-GB" b="0" baseline="0" dirty="0"/>
            </a:br>
            <a:r>
              <a:rPr lang="en-GB" b="1" dirty="0"/>
              <a:t>Frequency of unknown words</a:t>
            </a:r>
            <a:r>
              <a:rPr lang="en-GB" dirty="0"/>
              <a:t>:</a:t>
            </a:r>
            <a:br>
              <a:rPr lang="en-GB" dirty="0"/>
            </a:br>
            <a:r>
              <a:rPr lang="en-GB" b="1" dirty="0" err="1"/>
              <a:t>los</a:t>
            </a:r>
            <a:r>
              <a:rPr lang="en-GB" b="1" dirty="0"/>
              <a:t> </a:t>
            </a:r>
            <a:r>
              <a:rPr lang="en-GB" dirty="0"/>
              <a:t>[1] </a:t>
            </a:r>
            <a:r>
              <a:rPr lang="en-GB" b="1" dirty="0" err="1">
                <a:solidFill>
                  <a:srgbClr val="002060"/>
                </a:solidFill>
                <a:latin typeface="Century Gothic" panose="020B0502020202020204" pitchFamily="34" charset="0"/>
              </a:rPr>
              <a:t>repetir</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[512] </a:t>
            </a:r>
            <a:r>
              <a:rPr lang="en-GB" b="1" dirty="0" err="1">
                <a:solidFill>
                  <a:srgbClr val="002060"/>
                </a:solidFill>
                <a:latin typeface="Century Gothic" panose="020B0502020202020204" pitchFamily="34" charset="0"/>
                <a:cs typeface="Calibri"/>
                <a:sym typeface="Calibri"/>
              </a:rPr>
              <a:t>número</a:t>
            </a:r>
            <a:r>
              <a:rPr lang="en-GB" b="1" dirty="0">
                <a:solidFill>
                  <a:srgbClr val="002060"/>
                </a:solidFill>
                <a:latin typeface="Century Gothic" panose="020B0502020202020204" pitchFamily="34" charset="0"/>
                <a:cs typeface="Calibri"/>
                <a:sym typeface="Calibri"/>
              </a:rPr>
              <a:t> </a:t>
            </a:r>
            <a:r>
              <a:rPr lang="en-GB" b="0" dirty="0">
                <a:solidFill>
                  <a:srgbClr val="002060"/>
                </a:solidFill>
                <a:latin typeface="Century Gothic" panose="020B0502020202020204" pitchFamily="34" charset="0"/>
                <a:cs typeface="Calibri"/>
                <a:sym typeface="Calibri"/>
              </a:rPr>
              <a:t>[324] </a:t>
            </a:r>
            <a:endParaRPr lang="en-GB" dirty="0">
              <a:solidFill>
                <a:srgbClr val="002060"/>
              </a:solidFill>
              <a:latin typeface="Century Gothic" panose="020B050202020202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1178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a:t>Frequency of unknown words</a:t>
            </a:r>
            <a:r>
              <a:rPr lang="en-GB" dirty="0"/>
              <a:t>:</a:t>
            </a:r>
            <a:br>
              <a:rPr lang="en-GB" dirty="0"/>
            </a:br>
            <a:r>
              <a:rPr lang="en-GB" b="1" dirty="0" err="1"/>
              <a:t>los</a:t>
            </a:r>
            <a:r>
              <a:rPr lang="en-GB" b="1" dirty="0"/>
              <a:t> </a:t>
            </a:r>
            <a:r>
              <a:rPr lang="en-GB" dirty="0"/>
              <a:t>[1] </a:t>
            </a:r>
            <a:r>
              <a:rPr lang="en-GB" b="1" dirty="0" err="1">
                <a:solidFill>
                  <a:srgbClr val="002060"/>
                </a:solidFill>
                <a:latin typeface="Century Gothic" panose="020B0502020202020204" pitchFamily="34" charset="0"/>
              </a:rPr>
              <a:t>repetir</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[512] </a:t>
            </a:r>
            <a:r>
              <a:rPr lang="en-GB" b="1" dirty="0" err="1">
                <a:solidFill>
                  <a:srgbClr val="002060"/>
                </a:solidFill>
                <a:latin typeface="Century Gothic" panose="020B0502020202020204" pitchFamily="34" charset="0"/>
                <a:cs typeface="Calibri"/>
                <a:sym typeface="Calibri"/>
              </a:rPr>
              <a:t>número</a:t>
            </a:r>
            <a:r>
              <a:rPr lang="en-GB" b="1" dirty="0">
                <a:solidFill>
                  <a:srgbClr val="002060"/>
                </a:solidFill>
                <a:latin typeface="Century Gothic" panose="020B0502020202020204" pitchFamily="34" charset="0"/>
                <a:cs typeface="Calibri"/>
                <a:sym typeface="Calibri"/>
              </a:rPr>
              <a:t> </a:t>
            </a:r>
            <a:r>
              <a:rPr lang="en-GB" b="0" dirty="0">
                <a:solidFill>
                  <a:srgbClr val="002060"/>
                </a:solidFill>
                <a:latin typeface="Century Gothic" panose="020B0502020202020204" pitchFamily="34" charset="0"/>
                <a:cs typeface="Calibri"/>
                <a:sym typeface="Calibri"/>
              </a:rPr>
              <a:t>[324] </a:t>
            </a:r>
            <a:endParaRPr lang="en-GB" dirty="0">
              <a:solidFill>
                <a:srgbClr val="002060"/>
              </a:solidFill>
              <a:latin typeface="Century Gothic" panose="020B050202020202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1010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err="1"/>
              <a:t>los</a:t>
            </a:r>
            <a:r>
              <a:rPr lang="en-GB" b="1" dirty="0"/>
              <a:t> </a:t>
            </a:r>
            <a:r>
              <a:rPr lang="en-GB" dirty="0"/>
              <a:t>[1] </a:t>
            </a:r>
            <a:r>
              <a:rPr lang="en-GB" b="1" dirty="0" err="1">
                <a:solidFill>
                  <a:srgbClr val="002060"/>
                </a:solidFill>
                <a:latin typeface="Century Gothic" panose="020B0502020202020204" pitchFamily="34" charset="0"/>
              </a:rPr>
              <a:t>repetir</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[512] </a:t>
            </a:r>
            <a:r>
              <a:rPr lang="en-GB" b="1" dirty="0" err="1">
                <a:solidFill>
                  <a:srgbClr val="002060"/>
                </a:solidFill>
                <a:latin typeface="Century Gothic" panose="020B0502020202020204" pitchFamily="34" charset="0"/>
                <a:cs typeface="Calibri"/>
                <a:sym typeface="Calibri"/>
              </a:rPr>
              <a:t>número</a:t>
            </a:r>
            <a:r>
              <a:rPr lang="en-GB" b="1" dirty="0">
                <a:solidFill>
                  <a:srgbClr val="002060"/>
                </a:solidFill>
                <a:latin typeface="Century Gothic" panose="020B0502020202020204" pitchFamily="34" charset="0"/>
                <a:cs typeface="Calibri"/>
                <a:sym typeface="Calibri"/>
              </a:rPr>
              <a:t> </a:t>
            </a:r>
            <a:r>
              <a:rPr lang="en-GB" b="0" dirty="0">
                <a:solidFill>
                  <a:srgbClr val="002060"/>
                </a:solidFill>
                <a:latin typeface="Century Gothic" panose="020B0502020202020204" pitchFamily="34" charset="0"/>
                <a:cs typeface="Calibri"/>
                <a:sym typeface="Calibri"/>
              </a:rPr>
              <a:t>[324] </a:t>
            </a:r>
            <a:endParaRPr lang="en-GB" dirty="0">
              <a:solidFill>
                <a:srgbClr val="002060"/>
              </a:solidFill>
              <a:latin typeface="Century Gothic" panose="020B050202020202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25236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[4/8]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err="1"/>
              <a:t>los</a:t>
            </a:r>
            <a:r>
              <a:rPr lang="en-GB" b="1" dirty="0"/>
              <a:t> </a:t>
            </a:r>
            <a:r>
              <a:rPr lang="en-GB" dirty="0"/>
              <a:t>[1] </a:t>
            </a:r>
            <a:r>
              <a:rPr lang="en-GB" b="1" dirty="0" err="1">
                <a:solidFill>
                  <a:srgbClr val="002060"/>
                </a:solidFill>
                <a:latin typeface="Century Gothic" panose="020B0502020202020204" pitchFamily="34" charset="0"/>
              </a:rPr>
              <a:t>repetir</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[512] </a:t>
            </a:r>
            <a:r>
              <a:rPr lang="en-GB" b="1" dirty="0" err="1">
                <a:solidFill>
                  <a:srgbClr val="002060"/>
                </a:solidFill>
                <a:latin typeface="Century Gothic" panose="020B0502020202020204" pitchFamily="34" charset="0"/>
                <a:cs typeface="Calibri"/>
                <a:sym typeface="Calibri"/>
              </a:rPr>
              <a:t>número</a:t>
            </a:r>
            <a:r>
              <a:rPr lang="en-GB" b="1" dirty="0">
                <a:solidFill>
                  <a:srgbClr val="002060"/>
                </a:solidFill>
                <a:latin typeface="Century Gothic" panose="020B0502020202020204" pitchFamily="34" charset="0"/>
                <a:cs typeface="Calibri"/>
                <a:sym typeface="Calibri"/>
              </a:rPr>
              <a:t> </a:t>
            </a:r>
            <a:r>
              <a:rPr lang="en-GB" b="0" dirty="0">
                <a:solidFill>
                  <a:srgbClr val="002060"/>
                </a:solidFill>
                <a:latin typeface="Century Gothic" panose="020B0502020202020204" pitchFamily="34" charset="0"/>
                <a:cs typeface="Calibri"/>
                <a:sym typeface="Calibri"/>
              </a:rPr>
              <a:t>[324] </a:t>
            </a:r>
            <a:endParaRPr lang="en-GB" dirty="0">
              <a:solidFill>
                <a:srgbClr val="002060"/>
              </a:solidFill>
              <a:latin typeface="Century Gothic" panose="020B050202020202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01717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err="1"/>
              <a:t>los</a:t>
            </a:r>
            <a:r>
              <a:rPr lang="en-GB" b="1" dirty="0"/>
              <a:t> </a:t>
            </a:r>
            <a:r>
              <a:rPr lang="en-GB" dirty="0"/>
              <a:t>[1] </a:t>
            </a:r>
            <a:r>
              <a:rPr lang="en-GB" b="1" dirty="0" err="1">
                <a:solidFill>
                  <a:srgbClr val="002060"/>
                </a:solidFill>
                <a:latin typeface="Century Gothic" panose="020B0502020202020204" pitchFamily="34" charset="0"/>
              </a:rPr>
              <a:t>repetir</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[512] </a:t>
            </a:r>
            <a:r>
              <a:rPr lang="en-GB" b="1" dirty="0" err="1">
                <a:solidFill>
                  <a:srgbClr val="002060"/>
                </a:solidFill>
                <a:latin typeface="Century Gothic" panose="020B0502020202020204" pitchFamily="34" charset="0"/>
                <a:cs typeface="Calibri"/>
                <a:sym typeface="Calibri"/>
              </a:rPr>
              <a:t>número</a:t>
            </a:r>
            <a:r>
              <a:rPr lang="en-GB" b="1" dirty="0">
                <a:solidFill>
                  <a:srgbClr val="002060"/>
                </a:solidFill>
                <a:latin typeface="Century Gothic" panose="020B0502020202020204" pitchFamily="34" charset="0"/>
                <a:cs typeface="Calibri"/>
                <a:sym typeface="Calibri"/>
              </a:rPr>
              <a:t> </a:t>
            </a:r>
            <a:r>
              <a:rPr lang="en-GB" b="0" dirty="0">
                <a:solidFill>
                  <a:srgbClr val="002060"/>
                </a:solidFill>
                <a:latin typeface="Century Gothic" panose="020B0502020202020204" pitchFamily="34" charset="0"/>
                <a:cs typeface="Calibri"/>
                <a:sym typeface="Calibri"/>
              </a:rPr>
              <a:t>[324] </a:t>
            </a:r>
            <a:endParaRPr lang="en-GB" dirty="0">
              <a:solidFill>
                <a:srgbClr val="002060"/>
              </a:solidFill>
              <a:latin typeface="Century Gothic" panose="020B050202020202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7926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20/02/2023</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752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20/02/2023</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231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20/02/2023</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070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20/02/2023</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07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20/02/2023</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6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20/02/2023</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127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20/02/2023</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4449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20/02/2023</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30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20/02/2023</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67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20/02/2023</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7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20/02/2023</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85046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20/02/2023</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3368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4.wav"/><Relationship Id="rId7" Type="http://schemas.openxmlformats.org/officeDocument/2006/relationships/image" Target="../media/image22.png"/><Relationship Id="rId12" Type="http://schemas.openxmlformats.org/officeDocument/2006/relationships/audio" Target="../media/audio10.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3.svg"/><Relationship Id="rId5" Type="http://schemas.openxmlformats.org/officeDocument/2006/relationships/audio" Target="../media/audio16.wav"/><Relationship Id="rId10" Type="http://schemas.openxmlformats.org/officeDocument/2006/relationships/image" Target="../media/image12.png"/><Relationship Id="rId4" Type="http://schemas.openxmlformats.org/officeDocument/2006/relationships/audio" Target="../media/audio15.wav"/><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4.wav"/><Relationship Id="rId7" Type="http://schemas.openxmlformats.org/officeDocument/2006/relationships/image" Target="../media/image22.png"/><Relationship Id="rId12" Type="http://schemas.openxmlformats.org/officeDocument/2006/relationships/audio" Target="../media/audio10.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3.svg"/><Relationship Id="rId5" Type="http://schemas.openxmlformats.org/officeDocument/2006/relationships/audio" Target="../media/audio16.wav"/><Relationship Id="rId10" Type="http://schemas.openxmlformats.org/officeDocument/2006/relationships/image" Target="../media/image12.png"/><Relationship Id="rId4" Type="http://schemas.openxmlformats.org/officeDocument/2006/relationships/audio" Target="../media/audio15.wav"/><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17.wav"/><Relationship Id="rId7" Type="http://schemas.openxmlformats.org/officeDocument/2006/relationships/image" Target="../media/image17.png"/><Relationship Id="rId12" Type="http://schemas.openxmlformats.org/officeDocument/2006/relationships/audio" Target="../media/audio10.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3.svg"/><Relationship Id="rId5" Type="http://schemas.openxmlformats.org/officeDocument/2006/relationships/audio" Target="../media/audio19.wav"/><Relationship Id="rId10" Type="http://schemas.openxmlformats.org/officeDocument/2006/relationships/image" Target="../media/image12.png"/><Relationship Id="rId4" Type="http://schemas.openxmlformats.org/officeDocument/2006/relationships/audio" Target="../media/audio18.wav"/><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17.wav"/><Relationship Id="rId7" Type="http://schemas.openxmlformats.org/officeDocument/2006/relationships/image" Target="../media/image17.png"/><Relationship Id="rId12" Type="http://schemas.openxmlformats.org/officeDocument/2006/relationships/audio" Target="../media/audio10.wav"/><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3.svg"/><Relationship Id="rId5" Type="http://schemas.openxmlformats.org/officeDocument/2006/relationships/audio" Target="../media/audio19.wav"/><Relationship Id="rId10" Type="http://schemas.openxmlformats.org/officeDocument/2006/relationships/image" Target="../media/image12.png"/><Relationship Id="rId4" Type="http://schemas.openxmlformats.org/officeDocument/2006/relationships/audio" Target="../media/audio18.wav"/><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sv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audio" Target="../media/audio20.wav"/><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audio" Target="../media/audio24.wav"/><Relationship Id="rId13" Type="http://schemas.openxmlformats.org/officeDocument/2006/relationships/image" Target="../media/image29.png"/><Relationship Id="rId3" Type="http://schemas.openxmlformats.org/officeDocument/2006/relationships/audio" Target="../media/audio21.wav"/><Relationship Id="rId7" Type="http://schemas.openxmlformats.org/officeDocument/2006/relationships/audio" Target="../media/audio23.wav"/><Relationship Id="rId12" Type="http://schemas.openxmlformats.org/officeDocument/2006/relationships/audio" Target="../media/audio28.wav"/><Relationship Id="rId17" Type="http://schemas.openxmlformats.org/officeDocument/2006/relationships/image" Target="../media/image13.svg"/><Relationship Id="rId2" Type="http://schemas.openxmlformats.org/officeDocument/2006/relationships/notesSlide" Target="../notesSlides/notesSlide15.xml"/><Relationship Id="rId16"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audio" Target="../media/audio27.wav"/><Relationship Id="rId5" Type="http://schemas.openxmlformats.org/officeDocument/2006/relationships/image" Target="../media/image2.gif"/><Relationship Id="rId15" Type="http://schemas.openxmlformats.org/officeDocument/2006/relationships/image" Target="../media/image4.png"/><Relationship Id="rId10" Type="http://schemas.openxmlformats.org/officeDocument/2006/relationships/audio" Target="../media/audio26.wav"/><Relationship Id="rId4" Type="http://schemas.openxmlformats.org/officeDocument/2006/relationships/audio" Target="../media/audio22.wav"/><Relationship Id="rId9" Type="http://schemas.openxmlformats.org/officeDocument/2006/relationships/audio" Target="../media/audio25.wav"/><Relationship Id="rId14" Type="http://schemas.openxmlformats.org/officeDocument/2006/relationships/audio" Target="../media/audio29.wav"/></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audio" Target="../media/audio20.wav"/><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4.png"/><Relationship Id="rId12" Type="http://schemas.openxmlformats.org/officeDocument/2006/relationships/image" Target="../media/image36.gi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gif"/><Relationship Id="rId11" Type="http://schemas.openxmlformats.org/officeDocument/2006/relationships/image" Target="../media/image13.svg"/><Relationship Id="rId5" Type="http://schemas.openxmlformats.org/officeDocument/2006/relationships/image" Target="../media/image33.png"/><Relationship Id="rId10" Type="http://schemas.openxmlformats.org/officeDocument/2006/relationships/image" Target="../media/image12.png"/><Relationship Id="rId4" Type="http://schemas.microsoft.com/office/2007/relationships/hdphoto" Target="../media/hdphoto1.wdp"/><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38.png"/><Relationship Id="rId2" Type="http://schemas.openxmlformats.org/officeDocument/2006/relationships/notesSlide" Target="../notesSlides/notesSlide18.xml"/><Relationship Id="rId16" Type="http://schemas.openxmlformats.org/officeDocument/2006/relationships/image" Target="../media/image37.png"/><Relationship Id="rId20" Type="http://schemas.openxmlformats.org/officeDocument/2006/relationships/image" Target="../media/image13.sv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20.png"/><Relationship Id="rId5" Type="http://schemas.microsoft.com/office/2007/relationships/hdphoto" Target="../media/hdphoto1.wdp"/><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12.png"/><Relationship Id="rId4" Type="http://schemas.openxmlformats.org/officeDocument/2006/relationships/image" Target="../media/image26.png"/><Relationship Id="rId9" Type="http://schemas.openxmlformats.org/officeDocument/2006/relationships/image" Target="../media/image18.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audio" Target="../media/audio30.wav"/><Relationship Id="rId5" Type="http://schemas.openxmlformats.org/officeDocument/2006/relationships/image" Target="../media/image1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11.jpeg"/><Relationship Id="rId5" Type="http://schemas.openxmlformats.org/officeDocument/2006/relationships/audio" Target="../media/audio3.wav"/><Relationship Id="rId1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audio" Target="../media/audio6.wav"/></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7.wav"/><Relationship Id="rId7" Type="http://schemas.openxmlformats.org/officeDocument/2006/relationships/image" Target="../media/image16.png"/><Relationship Id="rId12" Type="http://schemas.openxmlformats.org/officeDocument/2006/relationships/audio" Target="../media/audio10.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3.svg"/><Relationship Id="rId5" Type="http://schemas.openxmlformats.org/officeDocument/2006/relationships/audio" Target="../media/audio9.wav"/><Relationship Id="rId10" Type="http://schemas.openxmlformats.org/officeDocument/2006/relationships/image" Target="../media/image12.png"/><Relationship Id="rId4" Type="http://schemas.openxmlformats.org/officeDocument/2006/relationships/audio" Target="../media/audio8.wav"/><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7.wav"/><Relationship Id="rId7" Type="http://schemas.openxmlformats.org/officeDocument/2006/relationships/image" Target="../media/image16.png"/><Relationship Id="rId12" Type="http://schemas.openxmlformats.org/officeDocument/2006/relationships/audio" Target="../media/audio10.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3.svg"/><Relationship Id="rId5" Type="http://schemas.openxmlformats.org/officeDocument/2006/relationships/audio" Target="../media/audio9.wav"/><Relationship Id="rId10" Type="http://schemas.openxmlformats.org/officeDocument/2006/relationships/image" Target="../media/image12.png"/><Relationship Id="rId4" Type="http://schemas.openxmlformats.org/officeDocument/2006/relationships/audio" Target="../media/audio8.wav"/><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1.wav"/><Relationship Id="rId7" Type="http://schemas.openxmlformats.org/officeDocument/2006/relationships/image" Target="../media/image19.png"/><Relationship Id="rId12" Type="http://schemas.openxmlformats.org/officeDocument/2006/relationships/audio" Target="../media/audio10.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3.svg"/><Relationship Id="rId5" Type="http://schemas.openxmlformats.org/officeDocument/2006/relationships/audio" Target="../media/audio13.wav"/><Relationship Id="rId10" Type="http://schemas.openxmlformats.org/officeDocument/2006/relationships/image" Target="../media/image12.png"/><Relationship Id="rId4" Type="http://schemas.openxmlformats.org/officeDocument/2006/relationships/audio" Target="../media/audio12.wav"/><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1.wav"/><Relationship Id="rId7" Type="http://schemas.openxmlformats.org/officeDocument/2006/relationships/image" Target="../media/image19.png"/><Relationship Id="rId12" Type="http://schemas.openxmlformats.org/officeDocument/2006/relationships/audio" Target="../media/audio10.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3.svg"/><Relationship Id="rId5" Type="http://schemas.openxmlformats.org/officeDocument/2006/relationships/audio" Target="../media/audio13.wav"/><Relationship Id="rId10" Type="http://schemas.openxmlformats.org/officeDocument/2006/relationships/image" Target="../media/image12.png"/><Relationship Id="rId4" Type="http://schemas.openxmlformats.org/officeDocument/2006/relationships/audio" Target="../media/audio12.wav"/><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a:t>
            </a:r>
            <a:r>
              <a:rPr lang="en-GB" sz="4000" dirty="0" err="1">
                <a:solidFill>
                  <a:srgbClr val="002060"/>
                </a:solidFill>
                <a:latin typeface="Segoe Print" panose="02000600000000000000" pitchFamily="2" charset="0"/>
              </a:rPr>
              <a:t>Quique</a:t>
            </a:r>
            <a:endParaRPr lang="en-GB" sz="4000" dirty="0">
              <a:solidFill>
                <a:srgbClr val="002060"/>
              </a:solidFill>
              <a:latin typeface="Segoe Print" panose="02000600000000000000" pitchFamily="2" charset="0"/>
            </a:endParaRP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 name="Picture 11" descr="A picture containing text, toy, doll&#10;&#10;Description automatically generated">
            <a:extLst>
              <a:ext uri="{FF2B5EF4-FFF2-40B4-BE49-F238E27FC236}">
                <a16:creationId xmlns:a16="http://schemas.microsoft.com/office/drawing/2014/main" id="{225A8E78-5186-4A2D-99DA-2FE345788DAA}"/>
              </a:ext>
            </a:extLst>
          </p:cNvPr>
          <p:cNvPicPr>
            <a:picLocks noChangeAspect="1"/>
          </p:cNvPicPr>
          <p:nvPr/>
        </p:nvPicPr>
        <p:blipFill>
          <a:blip r:embed="rId3"/>
          <a:stretch>
            <a:fillRect/>
          </a:stretch>
        </p:blipFill>
        <p:spPr>
          <a:xfrm>
            <a:off x="653021" y="2724682"/>
            <a:ext cx="2527059" cy="4106473"/>
          </a:xfrm>
          <a:prstGeom prst="rect">
            <a:avLst/>
          </a:prstGeom>
        </p:spPr>
      </p:pic>
    </p:spTree>
    <p:extLst>
      <p:ext uri="{BB962C8B-B14F-4D97-AF65-F5344CB8AC3E}">
        <p14:creationId xmlns:p14="http://schemas.microsoft.com/office/powerpoint/2010/main" val="19583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sp>
        <p:nvSpPr>
          <p:cNvPr id="17" name="TextBox 16">
            <a:extLst>
              <a:ext uri="{FF2B5EF4-FFF2-40B4-BE49-F238E27FC236}">
                <a16:creationId xmlns:a16="http://schemas.microsoft.com/office/drawing/2014/main" id="{E377D7EB-E648-404D-B067-702E68563439}"/>
              </a:ext>
            </a:extLst>
          </p:cNvPr>
          <p:cNvSpPr txBox="1"/>
          <p:nvPr/>
        </p:nvSpPr>
        <p:spPr>
          <a:xfrm>
            <a:off x="1261633" y="5199714"/>
            <a:ext cx="1888659"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siete</a:t>
            </a:r>
            <a:endParaRPr lang="en-GB" sz="6000" b="1" dirty="0">
              <a:solidFill>
                <a:srgbClr val="002060"/>
              </a:solidFill>
              <a:latin typeface="Segoe Print" panose="02000600000000000000" pitchFamily="2" charset="0"/>
            </a:endParaRPr>
          </a:p>
        </p:txBody>
      </p:sp>
      <p:sp>
        <p:nvSpPr>
          <p:cNvPr id="18" name="TextBox 17">
            <a:extLst>
              <a:ext uri="{FF2B5EF4-FFF2-40B4-BE49-F238E27FC236}">
                <a16:creationId xmlns:a16="http://schemas.microsoft.com/office/drawing/2014/main" id="{EEAAD785-9F43-47F2-B057-92DF8DCF1D46}"/>
              </a:ext>
            </a:extLst>
          </p:cNvPr>
          <p:cNvSpPr txBox="1"/>
          <p:nvPr/>
        </p:nvSpPr>
        <p:spPr>
          <a:xfrm>
            <a:off x="4513585" y="5199714"/>
            <a:ext cx="1919115"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ocho</a:t>
            </a:r>
            <a:endParaRPr lang="en-GB" sz="6000" b="1" dirty="0">
              <a:solidFill>
                <a:srgbClr val="002060"/>
              </a:solidFill>
              <a:latin typeface="Segoe Print" panose="02000600000000000000" pitchFamily="2" charset="0"/>
            </a:endParaRPr>
          </a:p>
        </p:txBody>
      </p:sp>
      <p:sp>
        <p:nvSpPr>
          <p:cNvPr id="19" name="TextBox 18">
            <a:extLst>
              <a:ext uri="{FF2B5EF4-FFF2-40B4-BE49-F238E27FC236}">
                <a16:creationId xmlns:a16="http://schemas.microsoft.com/office/drawing/2014/main" id="{E899C069-E98D-4FC6-A018-B409F8D7A68C}"/>
              </a:ext>
            </a:extLst>
          </p:cNvPr>
          <p:cNvSpPr txBox="1"/>
          <p:nvPr/>
        </p:nvSpPr>
        <p:spPr>
          <a:xfrm>
            <a:off x="8530189" y="5199714"/>
            <a:ext cx="2377574"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nueve</a:t>
            </a:r>
            <a:endParaRPr lang="en-GB" sz="6000" b="1" dirty="0">
              <a:solidFill>
                <a:srgbClr val="002060"/>
              </a:solidFill>
              <a:latin typeface="Segoe Print" panose="02000600000000000000" pitchFamily="2" charset="0"/>
            </a:endParaRPr>
          </a:p>
        </p:txBody>
      </p:sp>
      <p:pic>
        <p:nvPicPr>
          <p:cNvPr id="11" name="Picture 8" descr="Contando, Ocho, Matemáticas, Números">
            <a:extLst>
              <a:ext uri="{FF2B5EF4-FFF2-40B4-BE49-F238E27FC236}">
                <a16:creationId xmlns:a16="http://schemas.microsoft.com/office/drawing/2014/main" id="{9A0B09F6-DF85-411D-9197-59F23C1DB7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7181" y="1516546"/>
            <a:ext cx="20764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Contando, Matemáticas, Números">
            <a:extLst>
              <a:ext uri="{FF2B5EF4-FFF2-40B4-BE49-F238E27FC236}">
                <a16:creationId xmlns:a16="http://schemas.microsoft.com/office/drawing/2014/main" id="{07F9D5B0-E2C5-4CC1-ACFD-B542622261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871" y="1585290"/>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ontando, Matemáticas, Nueve, Números">
            <a:extLst>
              <a:ext uri="{FF2B5EF4-FFF2-40B4-BE49-F238E27FC236}">
                <a16:creationId xmlns:a16="http://schemas.microsoft.com/office/drawing/2014/main" id="{48FD36C3-A7D2-4D75-9B6F-66D487496F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9612" y="1516546"/>
            <a:ext cx="187642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eacher">
            <a:extLst>
              <a:ext uri="{FF2B5EF4-FFF2-40B4-BE49-F238E27FC236}">
                <a16:creationId xmlns:a16="http://schemas.microsoft.com/office/drawing/2014/main" id="{B6BCFBF0-518C-59D5-9938-32577885A3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279" y="47874"/>
            <a:ext cx="914400" cy="914400"/>
          </a:xfrm>
          <a:prstGeom prst="rect">
            <a:avLst/>
          </a:prstGeom>
        </p:spPr>
      </p:pic>
      <p:sp>
        <p:nvSpPr>
          <p:cNvPr id="8" name="TextBox 7">
            <a:extLst>
              <a:ext uri="{FF2B5EF4-FFF2-40B4-BE49-F238E27FC236}">
                <a16:creationId xmlns:a16="http://schemas.microsoft.com/office/drawing/2014/main" id="{CACD6352-24E0-37FF-8E08-0B8709B8A1E9}"/>
              </a:ext>
            </a:extLst>
          </p:cNvPr>
          <p:cNvSpPr txBox="1"/>
          <p:nvPr/>
        </p:nvSpPr>
        <p:spPr>
          <a:xfrm>
            <a:off x="3543300" y="6473465"/>
            <a:ext cx="8667751" cy="369332"/>
          </a:xfrm>
          <a:prstGeom prst="rect">
            <a:avLst/>
          </a:prstGeom>
          <a:solidFill>
            <a:srgbClr val="C2E49C"/>
          </a:solid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repetir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to repeat, repeating   |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los</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the (m., pl.) |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el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número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number</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Speech Bubble: Rectangle with Corners Rounded 1">
            <a:hlinkClick r:id="" action="ppaction://noaction">
              <a:snd r:embed="rId12" name="s6-13_1.wav"/>
            </a:hlinkClick>
            <a:extLst>
              <a:ext uri="{FF2B5EF4-FFF2-40B4-BE49-F238E27FC236}">
                <a16:creationId xmlns:a16="http://schemas.microsoft.com/office/drawing/2014/main" id="{C3D56FDB-0760-2C4E-6D6C-DE9DE6CC70BB}"/>
              </a:ext>
            </a:extLst>
          </p:cNvPr>
          <p:cNvSpPr/>
          <p:nvPr/>
        </p:nvSpPr>
        <p:spPr>
          <a:xfrm>
            <a:off x="1148268" y="185565"/>
            <a:ext cx="6700331"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Escucha, </a:t>
            </a:r>
            <a:r>
              <a:rPr lang="en-GB" sz="2400" b="1" dirty="0" err="1">
                <a:solidFill>
                  <a:schemeClr val="bg1"/>
                </a:solidFill>
                <a:latin typeface="Century Gothic"/>
                <a:ea typeface="Century Gothic"/>
                <a:cs typeface="Century Gothic"/>
                <a:sym typeface="Century Gothic"/>
              </a:rPr>
              <a:t>repite</a:t>
            </a:r>
            <a:r>
              <a:rPr lang="en-GB" sz="2400" b="1" dirty="0">
                <a:solidFill>
                  <a:schemeClr val="bg1"/>
                </a:solidFill>
                <a:latin typeface="Century Gothic"/>
                <a:ea typeface="Century Gothic"/>
                <a:cs typeface="Century Gothic"/>
                <a:sym typeface="Century Gothic"/>
              </a:rPr>
              <a:t>* y </a:t>
            </a:r>
            <a:r>
              <a:rPr lang="en-GB" sz="2400" b="1" dirty="0" err="1">
                <a:solidFill>
                  <a:schemeClr val="bg1"/>
                </a:solidFill>
                <a:latin typeface="Century Gothic"/>
                <a:ea typeface="Century Gothic"/>
                <a:cs typeface="Century Gothic"/>
                <a:sym typeface="Century Gothic"/>
              </a:rPr>
              <a:t>aprende</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los</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números</a:t>
            </a:r>
            <a:r>
              <a:rPr lang="en-GB" sz="2400" b="1" dirty="0">
                <a:solidFill>
                  <a:schemeClr val="bg1"/>
                </a:solidFill>
                <a:latin typeface="Century Gothic"/>
                <a:ea typeface="Century Gothic"/>
                <a:cs typeface="Century Gothic"/>
                <a:sym typeface="Century Gothic"/>
              </a:rPr>
              <a:t>*.</a:t>
            </a:r>
            <a:endParaRPr lang="en-GB" sz="2400" dirty="0">
              <a:solidFill>
                <a:schemeClr val="bg1"/>
              </a:solidFill>
            </a:endParaRPr>
          </a:p>
        </p:txBody>
      </p:sp>
    </p:spTree>
    <p:extLst>
      <p:ext uri="{BB962C8B-B14F-4D97-AF65-F5344CB8AC3E}">
        <p14:creationId xmlns:p14="http://schemas.microsoft.com/office/powerpoint/2010/main" val="271509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s6-13_8.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subTnLst>
                                    <p:audio>
                                      <p:cMediaNode>
                                        <p:cTn display="0" masterRel="sameClick">
                                          <p:stCondLst>
                                            <p:cond evt="begin" delay="0">
                                              <p:tn val="9"/>
                                            </p:cond>
                                          </p:stCondLst>
                                          <p:endCondLst>
                                            <p:cond evt="onStopAudio" delay="0">
                                              <p:tgtEl>
                                                <p:sldTgt/>
                                              </p:tgtEl>
                                            </p:cond>
                                          </p:endCondLst>
                                        </p:cTn>
                                        <p:tgtEl>
                                          <p:sndTgt r:embed="rId3" name="s6-13_8.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4" name="s6-13_9.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subTnLst>
                                    <p:audio>
                                      <p:cMediaNode>
                                        <p:cTn display="0" masterRel="sameClick">
                                          <p:stCondLst>
                                            <p:cond evt="begin" delay="0">
                                              <p:tn val="18"/>
                                            </p:cond>
                                          </p:stCondLst>
                                          <p:endCondLst>
                                            <p:cond evt="onStopAudio" delay="0">
                                              <p:tgtEl>
                                                <p:sldTgt/>
                                              </p:tgtEl>
                                            </p:cond>
                                          </p:endCondLst>
                                        </p:cTn>
                                        <p:tgtEl>
                                          <p:sndTgt r:embed="rId4" name="s6-13_9.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5" name="s6-13_10(1).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subTnLst>
                                    <p:audio>
                                      <p:cMediaNode>
                                        <p:cTn display="0" masterRel="sameClick">
                                          <p:stCondLst>
                                            <p:cond evt="begin" delay="0">
                                              <p:tn val="27"/>
                                            </p:cond>
                                          </p:stCondLst>
                                          <p:endCondLst>
                                            <p:cond evt="onStopAudio" delay="0">
                                              <p:tgtEl>
                                                <p:sldTgt/>
                                              </p:tgtEl>
                                            </p:cond>
                                          </p:endCondLst>
                                        </p:cTn>
                                        <p:tgtEl>
                                          <p:sndTgt r:embed="rId5" name="s6-13_1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sp>
        <p:nvSpPr>
          <p:cNvPr id="17" name="TextBox 16">
            <a:extLst>
              <a:ext uri="{FF2B5EF4-FFF2-40B4-BE49-F238E27FC236}">
                <a16:creationId xmlns:a16="http://schemas.microsoft.com/office/drawing/2014/main" id="{E377D7EB-E648-404D-B067-702E68563439}"/>
              </a:ext>
            </a:extLst>
          </p:cNvPr>
          <p:cNvSpPr txBox="1"/>
          <p:nvPr/>
        </p:nvSpPr>
        <p:spPr>
          <a:xfrm>
            <a:off x="501192" y="5199713"/>
            <a:ext cx="1728358"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si_t</a:t>
            </a:r>
            <a:r>
              <a:rPr lang="en-GB" sz="6000" b="1" dirty="0">
                <a:solidFill>
                  <a:srgbClr val="002060"/>
                </a:solidFill>
                <a:latin typeface="Segoe Print" panose="02000600000000000000" pitchFamily="2" charset="0"/>
              </a:rPr>
              <a:t>_</a:t>
            </a:r>
          </a:p>
        </p:txBody>
      </p:sp>
      <p:sp>
        <p:nvSpPr>
          <p:cNvPr id="18" name="TextBox 17">
            <a:extLst>
              <a:ext uri="{FF2B5EF4-FFF2-40B4-BE49-F238E27FC236}">
                <a16:creationId xmlns:a16="http://schemas.microsoft.com/office/drawing/2014/main" id="{EEAAD785-9F43-47F2-B057-92DF8DCF1D46}"/>
              </a:ext>
            </a:extLst>
          </p:cNvPr>
          <p:cNvSpPr txBox="1"/>
          <p:nvPr/>
        </p:nvSpPr>
        <p:spPr>
          <a:xfrm>
            <a:off x="4513585" y="5199714"/>
            <a:ext cx="1691489"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_</a:t>
            </a:r>
            <a:r>
              <a:rPr lang="en-GB" sz="6000" b="1" dirty="0" err="1">
                <a:solidFill>
                  <a:srgbClr val="002060"/>
                </a:solidFill>
                <a:latin typeface="Segoe Print" panose="02000600000000000000" pitchFamily="2" charset="0"/>
              </a:rPr>
              <a:t>ch</a:t>
            </a:r>
            <a:r>
              <a:rPr lang="en-GB" sz="6000" b="1" dirty="0">
                <a:solidFill>
                  <a:srgbClr val="002060"/>
                </a:solidFill>
                <a:latin typeface="Segoe Print" panose="02000600000000000000" pitchFamily="2" charset="0"/>
              </a:rPr>
              <a:t>_</a:t>
            </a:r>
          </a:p>
        </p:txBody>
      </p:sp>
      <p:sp>
        <p:nvSpPr>
          <p:cNvPr id="19" name="TextBox 18">
            <a:extLst>
              <a:ext uri="{FF2B5EF4-FFF2-40B4-BE49-F238E27FC236}">
                <a16:creationId xmlns:a16="http://schemas.microsoft.com/office/drawing/2014/main" id="{E899C069-E98D-4FC6-A018-B409F8D7A68C}"/>
              </a:ext>
            </a:extLst>
          </p:cNvPr>
          <p:cNvSpPr txBox="1"/>
          <p:nvPr/>
        </p:nvSpPr>
        <p:spPr>
          <a:xfrm>
            <a:off x="8324430" y="5199713"/>
            <a:ext cx="2148345"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n_ev</a:t>
            </a:r>
            <a:r>
              <a:rPr lang="en-GB" sz="6000" b="1" dirty="0">
                <a:solidFill>
                  <a:srgbClr val="002060"/>
                </a:solidFill>
                <a:latin typeface="Segoe Print" panose="02000600000000000000" pitchFamily="2" charset="0"/>
              </a:rPr>
              <a:t>_</a:t>
            </a:r>
          </a:p>
        </p:txBody>
      </p:sp>
      <p:pic>
        <p:nvPicPr>
          <p:cNvPr id="14" name="Picture 8" descr="Contando, Ocho, Matemáticas, Números">
            <a:extLst>
              <a:ext uri="{FF2B5EF4-FFF2-40B4-BE49-F238E27FC236}">
                <a16:creationId xmlns:a16="http://schemas.microsoft.com/office/drawing/2014/main" id="{6C1C061F-3971-4BCE-BE95-F015D30C47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7181" y="1516546"/>
            <a:ext cx="20764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Contando, Matemáticas, Números">
            <a:extLst>
              <a:ext uri="{FF2B5EF4-FFF2-40B4-BE49-F238E27FC236}">
                <a16:creationId xmlns:a16="http://schemas.microsoft.com/office/drawing/2014/main" id="{9E6454B4-4D48-4801-AC24-BB246D3E93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871" y="1585290"/>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Contando, Matemáticas, Nueve, Números">
            <a:extLst>
              <a:ext uri="{FF2B5EF4-FFF2-40B4-BE49-F238E27FC236}">
                <a16:creationId xmlns:a16="http://schemas.microsoft.com/office/drawing/2014/main" id="{EDA39386-2915-4F0F-90A9-FE420C1084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9612" y="1516546"/>
            <a:ext cx="187642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eacher">
            <a:extLst>
              <a:ext uri="{FF2B5EF4-FFF2-40B4-BE49-F238E27FC236}">
                <a16:creationId xmlns:a16="http://schemas.microsoft.com/office/drawing/2014/main" id="{268DC5DE-10F1-7ED4-D82F-DB48200B6C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279" y="47874"/>
            <a:ext cx="914400" cy="914400"/>
          </a:xfrm>
          <a:prstGeom prst="rect">
            <a:avLst/>
          </a:prstGeom>
        </p:spPr>
      </p:pic>
      <p:sp>
        <p:nvSpPr>
          <p:cNvPr id="8" name="TextBox 7">
            <a:extLst>
              <a:ext uri="{FF2B5EF4-FFF2-40B4-BE49-F238E27FC236}">
                <a16:creationId xmlns:a16="http://schemas.microsoft.com/office/drawing/2014/main" id="{6EA84AFF-BF89-D4DD-932F-9B1A59ABFC0F}"/>
              </a:ext>
            </a:extLst>
          </p:cNvPr>
          <p:cNvSpPr txBox="1"/>
          <p:nvPr/>
        </p:nvSpPr>
        <p:spPr>
          <a:xfrm>
            <a:off x="3543300" y="6473465"/>
            <a:ext cx="8667751" cy="369332"/>
          </a:xfrm>
          <a:prstGeom prst="rect">
            <a:avLst/>
          </a:prstGeom>
          <a:solidFill>
            <a:srgbClr val="C2E49C"/>
          </a:solid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repetir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to repeat, repeating   |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los</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the (m., pl.) |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el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número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number</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Speech Bubble: Rectangle with Corners Rounded 1">
            <a:hlinkClick r:id="" action="ppaction://noaction">
              <a:snd r:embed="rId12" name="s6-13_1.wav"/>
            </a:hlinkClick>
            <a:extLst>
              <a:ext uri="{FF2B5EF4-FFF2-40B4-BE49-F238E27FC236}">
                <a16:creationId xmlns:a16="http://schemas.microsoft.com/office/drawing/2014/main" id="{B535C69D-80F4-84FD-45AC-D8DE1E8232ED}"/>
              </a:ext>
            </a:extLst>
          </p:cNvPr>
          <p:cNvSpPr/>
          <p:nvPr/>
        </p:nvSpPr>
        <p:spPr>
          <a:xfrm>
            <a:off x="1148268" y="185565"/>
            <a:ext cx="6700331"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Escucha, </a:t>
            </a:r>
            <a:r>
              <a:rPr lang="en-GB" sz="2400" b="1" dirty="0" err="1">
                <a:solidFill>
                  <a:schemeClr val="bg1"/>
                </a:solidFill>
                <a:latin typeface="Century Gothic"/>
                <a:ea typeface="Century Gothic"/>
                <a:cs typeface="Century Gothic"/>
                <a:sym typeface="Century Gothic"/>
              </a:rPr>
              <a:t>repite</a:t>
            </a:r>
            <a:r>
              <a:rPr lang="en-GB" sz="2400" b="1" dirty="0">
                <a:solidFill>
                  <a:schemeClr val="bg1"/>
                </a:solidFill>
                <a:latin typeface="Century Gothic"/>
                <a:ea typeface="Century Gothic"/>
                <a:cs typeface="Century Gothic"/>
                <a:sym typeface="Century Gothic"/>
              </a:rPr>
              <a:t>* y </a:t>
            </a:r>
            <a:r>
              <a:rPr lang="en-GB" sz="2400" b="1" dirty="0" err="1">
                <a:solidFill>
                  <a:schemeClr val="bg1"/>
                </a:solidFill>
                <a:latin typeface="Century Gothic"/>
                <a:ea typeface="Century Gothic"/>
                <a:cs typeface="Century Gothic"/>
                <a:sym typeface="Century Gothic"/>
              </a:rPr>
              <a:t>aprende</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los</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números</a:t>
            </a:r>
            <a:r>
              <a:rPr lang="en-GB" sz="2400" b="1" dirty="0">
                <a:solidFill>
                  <a:schemeClr val="bg1"/>
                </a:solidFill>
                <a:latin typeface="Century Gothic"/>
                <a:ea typeface="Century Gothic"/>
                <a:cs typeface="Century Gothic"/>
                <a:sym typeface="Century Gothic"/>
              </a:rPr>
              <a:t>*.</a:t>
            </a:r>
            <a:endParaRPr lang="en-GB" sz="2400" dirty="0">
              <a:solidFill>
                <a:schemeClr val="bg1"/>
              </a:solidFill>
            </a:endParaRPr>
          </a:p>
        </p:txBody>
      </p:sp>
    </p:spTree>
    <p:extLst>
      <p:ext uri="{BB962C8B-B14F-4D97-AF65-F5344CB8AC3E}">
        <p14:creationId xmlns:p14="http://schemas.microsoft.com/office/powerpoint/2010/main" val="190340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subTnLst>
                                    <p:audio>
                                      <p:cMediaNode>
                                        <p:cTn display="0" masterRel="sameClick">
                                          <p:stCondLst>
                                            <p:cond evt="begin" delay="0">
                                              <p:tn val="8"/>
                                            </p:cond>
                                          </p:stCondLst>
                                          <p:endCondLst>
                                            <p:cond evt="onStopAudio" delay="0">
                                              <p:tgtEl>
                                                <p:sldTgt/>
                                              </p:tgtEl>
                                            </p:cond>
                                          </p:endCondLst>
                                        </p:cTn>
                                        <p:tgtEl>
                                          <p:sndTgt r:embed="rId3" name="s6-13_8.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subTnLst>
                                    <p:audio>
                                      <p:cMediaNode>
                                        <p:cTn display="0" masterRel="sameClick">
                                          <p:stCondLst>
                                            <p:cond evt="begin" delay="0">
                                              <p:tn val="16"/>
                                            </p:cond>
                                          </p:stCondLst>
                                          <p:endCondLst>
                                            <p:cond evt="onStopAudio" delay="0">
                                              <p:tgtEl>
                                                <p:sldTgt/>
                                              </p:tgtEl>
                                            </p:cond>
                                          </p:endCondLst>
                                        </p:cTn>
                                        <p:tgtEl>
                                          <p:sndTgt r:embed="rId4" name="s6-13_9.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subTnLst>
                                    <p:audio>
                                      <p:cMediaNode>
                                        <p:cTn display="0" masterRel="sameClick">
                                          <p:stCondLst>
                                            <p:cond evt="begin" delay="0">
                                              <p:tn val="24"/>
                                            </p:cond>
                                          </p:stCondLst>
                                          <p:endCondLst>
                                            <p:cond evt="onStopAudio" delay="0">
                                              <p:tgtEl>
                                                <p:sldTgt/>
                                              </p:tgtEl>
                                            </p:cond>
                                          </p:endCondLst>
                                        </p:cTn>
                                        <p:tgtEl>
                                          <p:sndTgt r:embed="rId5" name="s6-13_1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sp>
        <p:nvSpPr>
          <p:cNvPr id="17" name="TextBox 16">
            <a:extLst>
              <a:ext uri="{FF2B5EF4-FFF2-40B4-BE49-F238E27FC236}">
                <a16:creationId xmlns:a16="http://schemas.microsoft.com/office/drawing/2014/main" id="{E377D7EB-E648-404D-B067-702E68563439}"/>
              </a:ext>
            </a:extLst>
          </p:cNvPr>
          <p:cNvSpPr txBox="1"/>
          <p:nvPr/>
        </p:nvSpPr>
        <p:spPr>
          <a:xfrm>
            <a:off x="1071133" y="5199714"/>
            <a:ext cx="1696298"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diez</a:t>
            </a:r>
            <a:endParaRPr lang="en-GB" sz="6000" b="1" dirty="0">
              <a:solidFill>
                <a:srgbClr val="002060"/>
              </a:solidFill>
              <a:latin typeface="Segoe Print" panose="02000600000000000000" pitchFamily="2" charset="0"/>
            </a:endParaRPr>
          </a:p>
        </p:txBody>
      </p:sp>
      <p:sp>
        <p:nvSpPr>
          <p:cNvPr id="18" name="TextBox 17">
            <a:extLst>
              <a:ext uri="{FF2B5EF4-FFF2-40B4-BE49-F238E27FC236}">
                <a16:creationId xmlns:a16="http://schemas.microsoft.com/office/drawing/2014/main" id="{EEAAD785-9F43-47F2-B057-92DF8DCF1D46}"/>
              </a:ext>
            </a:extLst>
          </p:cNvPr>
          <p:cNvSpPr txBox="1"/>
          <p:nvPr/>
        </p:nvSpPr>
        <p:spPr>
          <a:xfrm>
            <a:off x="4875535" y="5199714"/>
            <a:ext cx="1912703"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once</a:t>
            </a:r>
          </a:p>
        </p:txBody>
      </p:sp>
      <p:sp>
        <p:nvSpPr>
          <p:cNvPr id="19" name="TextBox 18">
            <a:extLst>
              <a:ext uri="{FF2B5EF4-FFF2-40B4-BE49-F238E27FC236}">
                <a16:creationId xmlns:a16="http://schemas.microsoft.com/office/drawing/2014/main" id="{E899C069-E98D-4FC6-A018-B409F8D7A68C}"/>
              </a:ext>
            </a:extLst>
          </p:cNvPr>
          <p:cNvSpPr txBox="1"/>
          <p:nvPr/>
        </p:nvSpPr>
        <p:spPr>
          <a:xfrm>
            <a:off x="8968339" y="5199714"/>
            <a:ext cx="1911101"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doce</a:t>
            </a:r>
            <a:endParaRPr lang="en-GB" sz="6000" b="1" dirty="0">
              <a:solidFill>
                <a:srgbClr val="002060"/>
              </a:solidFill>
              <a:latin typeface="Segoe Print" panose="02000600000000000000" pitchFamily="2" charset="0"/>
            </a:endParaRPr>
          </a:p>
        </p:txBody>
      </p:sp>
      <p:pic>
        <p:nvPicPr>
          <p:cNvPr id="14" name="Picture 6" descr="Contando, Matemáticas, Números">
            <a:extLst>
              <a:ext uri="{FF2B5EF4-FFF2-40B4-BE49-F238E27FC236}">
                <a16:creationId xmlns:a16="http://schemas.microsoft.com/office/drawing/2014/main" id="{3B5A0BFD-C911-4CDA-A478-FA4841A5AF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42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Número, Caligrafía, Rojo, Fuente">
            <a:extLst>
              <a:ext uri="{FF2B5EF4-FFF2-40B4-BE49-F238E27FC236}">
                <a16:creationId xmlns:a16="http://schemas.microsoft.com/office/drawing/2014/main" id="{053DB927-70C1-4809-AF1E-83ED591568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6058" y="2179154"/>
            <a:ext cx="1766483" cy="23928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ontando, Matemáticas, Números">
            <a:extLst>
              <a:ext uri="{FF2B5EF4-FFF2-40B4-BE49-F238E27FC236}">
                <a16:creationId xmlns:a16="http://schemas.microsoft.com/office/drawing/2014/main" id="{E2EEF95A-C958-48DE-9AD9-CF392CC8C6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2642"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ontando, Matemáticas, Números">
            <a:extLst>
              <a:ext uri="{FF2B5EF4-FFF2-40B4-BE49-F238E27FC236}">
                <a16:creationId xmlns:a16="http://schemas.microsoft.com/office/drawing/2014/main" id="{8C70E8AB-0BC1-419D-9D78-7D216315B5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328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ontando, Matemáticas, Números">
            <a:extLst>
              <a:ext uri="{FF2B5EF4-FFF2-40B4-BE49-F238E27FC236}">
                <a16:creationId xmlns:a16="http://schemas.microsoft.com/office/drawing/2014/main" id="{7B338701-4BEB-4AC6-B4B6-D8438D2318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7789" y="1923963"/>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Contando, Matemáticas, Números">
            <a:extLst>
              <a:ext uri="{FF2B5EF4-FFF2-40B4-BE49-F238E27FC236}">
                <a16:creationId xmlns:a16="http://schemas.microsoft.com/office/drawing/2014/main" id="{4B60BD69-04D5-4EBD-85CE-1254D5D60F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54928" y="2030896"/>
            <a:ext cx="2072796" cy="2548471"/>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eacher">
            <a:extLst>
              <a:ext uri="{FF2B5EF4-FFF2-40B4-BE49-F238E27FC236}">
                <a16:creationId xmlns:a16="http://schemas.microsoft.com/office/drawing/2014/main" id="{9E32E7C3-6F09-DBE2-EA98-C1A1D3C678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279" y="47874"/>
            <a:ext cx="914400" cy="914400"/>
          </a:xfrm>
          <a:prstGeom prst="rect">
            <a:avLst/>
          </a:prstGeom>
        </p:spPr>
      </p:pic>
      <p:sp>
        <p:nvSpPr>
          <p:cNvPr id="8" name="TextBox 7">
            <a:extLst>
              <a:ext uri="{FF2B5EF4-FFF2-40B4-BE49-F238E27FC236}">
                <a16:creationId xmlns:a16="http://schemas.microsoft.com/office/drawing/2014/main" id="{925E34BF-BA74-921F-E90C-9421C57CE9F7}"/>
              </a:ext>
            </a:extLst>
          </p:cNvPr>
          <p:cNvSpPr txBox="1"/>
          <p:nvPr/>
        </p:nvSpPr>
        <p:spPr>
          <a:xfrm>
            <a:off x="3543300" y="6473465"/>
            <a:ext cx="8667751" cy="369332"/>
          </a:xfrm>
          <a:prstGeom prst="rect">
            <a:avLst/>
          </a:prstGeom>
          <a:solidFill>
            <a:srgbClr val="C2E49C"/>
          </a:solid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repetir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to repeat, repeating   |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los</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the (m., pl.) |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el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número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number</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Speech Bubble: Rectangle with Corners Rounded 1">
            <a:hlinkClick r:id="" action="ppaction://noaction">
              <a:snd r:embed="rId12" name="s6-13_1.wav"/>
            </a:hlinkClick>
            <a:extLst>
              <a:ext uri="{FF2B5EF4-FFF2-40B4-BE49-F238E27FC236}">
                <a16:creationId xmlns:a16="http://schemas.microsoft.com/office/drawing/2014/main" id="{0F9F9FA6-4D2D-1F70-8C83-FA2675E1236C}"/>
              </a:ext>
            </a:extLst>
          </p:cNvPr>
          <p:cNvSpPr/>
          <p:nvPr/>
        </p:nvSpPr>
        <p:spPr>
          <a:xfrm>
            <a:off x="1148268" y="185565"/>
            <a:ext cx="6700331"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Escucha, </a:t>
            </a:r>
            <a:r>
              <a:rPr lang="en-GB" sz="2400" b="1" dirty="0" err="1">
                <a:solidFill>
                  <a:schemeClr val="bg1"/>
                </a:solidFill>
                <a:latin typeface="Century Gothic"/>
                <a:ea typeface="Century Gothic"/>
                <a:cs typeface="Century Gothic"/>
                <a:sym typeface="Century Gothic"/>
              </a:rPr>
              <a:t>repite</a:t>
            </a:r>
            <a:r>
              <a:rPr lang="en-GB" sz="2400" b="1" dirty="0">
                <a:solidFill>
                  <a:schemeClr val="bg1"/>
                </a:solidFill>
                <a:latin typeface="Century Gothic"/>
                <a:ea typeface="Century Gothic"/>
                <a:cs typeface="Century Gothic"/>
                <a:sym typeface="Century Gothic"/>
              </a:rPr>
              <a:t>* y </a:t>
            </a:r>
            <a:r>
              <a:rPr lang="en-GB" sz="2400" b="1" dirty="0" err="1">
                <a:solidFill>
                  <a:schemeClr val="bg1"/>
                </a:solidFill>
                <a:latin typeface="Century Gothic"/>
                <a:ea typeface="Century Gothic"/>
                <a:cs typeface="Century Gothic"/>
                <a:sym typeface="Century Gothic"/>
              </a:rPr>
              <a:t>aprende</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los</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números</a:t>
            </a:r>
            <a:r>
              <a:rPr lang="en-GB" sz="2400" b="1" dirty="0">
                <a:solidFill>
                  <a:schemeClr val="bg1"/>
                </a:solidFill>
                <a:latin typeface="Century Gothic"/>
                <a:ea typeface="Century Gothic"/>
                <a:cs typeface="Century Gothic"/>
                <a:sym typeface="Century Gothic"/>
              </a:rPr>
              <a:t>*.</a:t>
            </a:r>
            <a:endParaRPr lang="en-GB" sz="2400" dirty="0">
              <a:solidFill>
                <a:schemeClr val="bg1"/>
              </a:solidFill>
            </a:endParaRPr>
          </a:p>
        </p:txBody>
      </p:sp>
    </p:spTree>
    <p:extLst>
      <p:ext uri="{BB962C8B-B14F-4D97-AF65-F5344CB8AC3E}">
        <p14:creationId xmlns:p14="http://schemas.microsoft.com/office/powerpoint/2010/main" val="292301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subTnLst>
                                    <p:audio>
                                      <p:cMediaNode>
                                        <p:cTn display="0" masterRel="sameClick">
                                          <p:stCondLst>
                                            <p:cond evt="begin" delay="0">
                                              <p:tn val="8"/>
                                            </p:cond>
                                          </p:stCondLst>
                                          <p:endCondLst>
                                            <p:cond evt="onStopAudio" delay="0">
                                              <p:tgtEl>
                                                <p:sldTgt/>
                                              </p:tgtEl>
                                            </p:cond>
                                          </p:endCondLst>
                                        </p:cTn>
                                        <p:tgtEl>
                                          <p:sndTgt r:embed="rId3" name="s6-13_11.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3" name="s6-13_11.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subTnLst>
                                    <p:audio>
                                      <p:cMediaNode>
                                        <p:cTn display="0" masterRel="sameClick">
                                          <p:stCondLst>
                                            <p:cond evt="begin" delay="0">
                                              <p:tn val="21"/>
                                            </p:cond>
                                          </p:stCondLst>
                                          <p:endCondLst>
                                            <p:cond evt="onStopAudio" delay="0">
                                              <p:tgtEl>
                                                <p:sldTgt/>
                                              </p:tgtEl>
                                            </p:cond>
                                          </p:endCondLst>
                                        </p:cTn>
                                        <p:tgtEl>
                                          <p:sndTgt r:embed="rId4" name="s6-13_12.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subTnLst>
                                    <p:audio>
                                      <p:cMediaNode>
                                        <p:cTn display="0" masterRel="sameClick">
                                          <p:stCondLst>
                                            <p:cond evt="begin" delay="0">
                                              <p:tn val="26"/>
                                            </p:cond>
                                          </p:stCondLst>
                                          <p:endCondLst>
                                            <p:cond evt="onStopAudio" delay="0">
                                              <p:tgtEl>
                                                <p:sldTgt/>
                                              </p:tgtEl>
                                            </p:cond>
                                          </p:endCondLst>
                                        </p:cTn>
                                        <p:tgtEl>
                                          <p:sndTgt r:embed="rId4" name="s6-13_12.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subTnLst>
                                    <p:audio>
                                      <p:cMediaNode>
                                        <p:cTn display="0" masterRel="sameClick">
                                          <p:stCondLst>
                                            <p:cond evt="begin" delay="0">
                                              <p:tn val="31"/>
                                            </p:cond>
                                          </p:stCondLst>
                                          <p:endCondLst>
                                            <p:cond evt="onStopAudio" delay="0">
                                              <p:tgtEl>
                                                <p:sldTgt/>
                                              </p:tgtEl>
                                            </p:cond>
                                          </p:endCondLst>
                                        </p:cTn>
                                        <p:tgtEl>
                                          <p:sndTgt r:embed="rId5" name="s6-13_13.wav"/>
                                        </p:tgtEl>
                                      </p:cMediaNode>
                                    </p:audio>
                                  </p:sub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subTnLst>
                                    <p:audio>
                                      <p:cMediaNode>
                                        <p:cTn display="0" masterRel="sameClick">
                                          <p:stCondLst>
                                            <p:cond evt="begin" delay="0">
                                              <p:tn val="39"/>
                                            </p:cond>
                                          </p:stCondLst>
                                          <p:endCondLst>
                                            <p:cond evt="onStopAudio" delay="0">
                                              <p:tgtEl>
                                                <p:sldTgt/>
                                              </p:tgtEl>
                                            </p:cond>
                                          </p:endCondLst>
                                        </p:cTn>
                                        <p:tgtEl>
                                          <p:sndTgt r:embed="rId5" name="s6-13_1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sp>
        <p:nvSpPr>
          <p:cNvPr id="11" name="Title 1">
            <a:extLst>
              <a:ext uri="{FF2B5EF4-FFF2-40B4-BE49-F238E27FC236}">
                <a16:creationId xmlns:a16="http://schemas.microsoft.com/office/drawing/2014/main" id="{40BC4153-1140-4792-A816-8A1D03CF0109}"/>
              </a:ext>
            </a:extLst>
          </p:cNvPr>
          <p:cNvSpPr txBox="1">
            <a:spLocks/>
          </p:cNvSpPr>
          <p:nvPr/>
        </p:nvSpPr>
        <p:spPr>
          <a:xfrm>
            <a:off x="10432605" y="999170"/>
            <a:ext cx="1545663" cy="247295"/>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rgbClr val="FFFFFF"/>
              </a:buClr>
              <a:buSzPts val="2000"/>
              <a:buFont typeface="Century Gothic"/>
              <a:buNone/>
            </a:pPr>
            <a:r>
              <a:rPr lang="en-GB" sz="1600" b="1">
                <a:solidFill>
                  <a:schemeClr val="bg1"/>
                </a:solidFill>
                <a:latin typeface="Century Gothic"/>
                <a:ea typeface="Century Gothic"/>
                <a:cs typeface="Century Gothic"/>
                <a:sym typeface="Century Gothic"/>
              </a:rPr>
              <a:t>vocabulario</a:t>
            </a:r>
            <a:endParaRPr lang="en-GB" sz="1600" b="1" dirty="0">
              <a:solidFill>
                <a:schemeClr val="bg1"/>
              </a:solidFill>
              <a:latin typeface="Century Gothic"/>
              <a:ea typeface="Century Gothic"/>
              <a:cs typeface="Century Gothic"/>
              <a:sym typeface="Century Gothic"/>
            </a:endParaRPr>
          </a:p>
        </p:txBody>
      </p:sp>
      <p:sp>
        <p:nvSpPr>
          <p:cNvPr id="12" name="TextBox 11">
            <a:extLst>
              <a:ext uri="{FF2B5EF4-FFF2-40B4-BE49-F238E27FC236}">
                <a16:creationId xmlns:a16="http://schemas.microsoft.com/office/drawing/2014/main" id="{24F32A4A-BD7C-4E12-8F28-E98557A2513F}"/>
              </a:ext>
            </a:extLst>
          </p:cNvPr>
          <p:cNvSpPr txBox="1"/>
          <p:nvPr/>
        </p:nvSpPr>
        <p:spPr>
          <a:xfrm>
            <a:off x="1071133" y="5199714"/>
            <a:ext cx="1728358"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d_e</a:t>
            </a:r>
            <a:r>
              <a:rPr lang="en-GB" sz="6000" b="1" dirty="0">
                <a:solidFill>
                  <a:srgbClr val="002060"/>
                </a:solidFill>
                <a:latin typeface="Segoe Print" panose="02000600000000000000" pitchFamily="2" charset="0"/>
              </a:rPr>
              <a:t>_</a:t>
            </a:r>
          </a:p>
        </p:txBody>
      </p:sp>
      <p:sp>
        <p:nvSpPr>
          <p:cNvPr id="13" name="TextBox 12">
            <a:extLst>
              <a:ext uri="{FF2B5EF4-FFF2-40B4-BE49-F238E27FC236}">
                <a16:creationId xmlns:a16="http://schemas.microsoft.com/office/drawing/2014/main" id="{034268B3-A3BE-49AC-B4C3-E844D4F58F6E}"/>
              </a:ext>
            </a:extLst>
          </p:cNvPr>
          <p:cNvSpPr txBox="1"/>
          <p:nvPr/>
        </p:nvSpPr>
        <p:spPr>
          <a:xfrm>
            <a:off x="4875535" y="5199714"/>
            <a:ext cx="1718740"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_</a:t>
            </a:r>
            <a:r>
              <a:rPr lang="en-GB" sz="6000" b="1" dirty="0" err="1">
                <a:solidFill>
                  <a:srgbClr val="002060"/>
                </a:solidFill>
                <a:latin typeface="Segoe Print" panose="02000600000000000000" pitchFamily="2" charset="0"/>
              </a:rPr>
              <a:t>nc</a:t>
            </a:r>
            <a:r>
              <a:rPr lang="en-GB" sz="6000" b="1" dirty="0">
                <a:solidFill>
                  <a:srgbClr val="002060"/>
                </a:solidFill>
                <a:latin typeface="Segoe Print" panose="02000600000000000000" pitchFamily="2" charset="0"/>
              </a:rPr>
              <a:t>_</a:t>
            </a:r>
          </a:p>
        </p:txBody>
      </p:sp>
      <p:sp>
        <p:nvSpPr>
          <p:cNvPr id="16" name="TextBox 15">
            <a:extLst>
              <a:ext uri="{FF2B5EF4-FFF2-40B4-BE49-F238E27FC236}">
                <a16:creationId xmlns:a16="http://schemas.microsoft.com/office/drawing/2014/main" id="{E8688D94-C5E5-4127-962A-0863E5685136}"/>
              </a:ext>
            </a:extLst>
          </p:cNvPr>
          <p:cNvSpPr txBox="1"/>
          <p:nvPr/>
        </p:nvSpPr>
        <p:spPr>
          <a:xfrm>
            <a:off x="8968339" y="5199714"/>
            <a:ext cx="1717137"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d_c</a:t>
            </a:r>
            <a:r>
              <a:rPr lang="en-GB" sz="6000" b="1" dirty="0">
                <a:solidFill>
                  <a:srgbClr val="002060"/>
                </a:solidFill>
                <a:latin typeface="Segoe Print" panose="02000600000000000000" pitchFamily="2" charset="0"/>
              </a:rPr>
              <a:t>_</a:t>
            </a:r>
          </a:p>
        </p:txBody>
      </p:sp>
      <p:pic>
        <p:nvPicPr>
          <p:cNvPr id="20" name="Picture 6" descr="Contando, Matemáticas, Números">
            <a:extLst>
              <a:ext uri="{FF2B5EF4-FFF2-40B4-BE49-F238E27FC236}">
                <a16:creationId xmlns:a16="http://schemas.microsoft.com/office/drawing/2014/main" id="{08B802F6-5729-48ED-879A-00C634F7D1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42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Número, Caligrafía, Rojo, Fuente">
            <a:extLst>
              <a:ext uri="{FF2B5EF4-FFF2-40B4-BE49-F238E27FC236}">
                <a16:creationId xmlns:a16="http://schemas.microsoft.com/office/drawing/2014/main" id="{07690FF8-4847-4F5F-B943-831D6B13A8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6058" y="2179154"/>
            <a:ext cx="1766483" cy="23928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ontando, Matemáticas, Números">
            <a:extLst>
              <a:ext uri="{FF2B5EF4-FFF2-40B4-BE49-F238E27FC236}">
                <a16:creationId xmlns:a16="http://schemas.microsoft.com/office/drawing/2014/main" id="{CF972A6A-1FD0-4849-B82D-0A68D6E619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4516"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ontando, Matemáticas, Números">
            <a:extLst>
              <a:ext uri="{FF2B5EF4-FFF2-40B4-BE49-F238E27FC236}">
                <a16:creationId xmlns:a16="http://schemas.microsoft.com/office/drawing/2014/main" id="{04A5E1FC-1958-4130-9029-3B2AB2A27A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328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ontando, Matemáticas, Números">
            <a:extLst>
              <a:ext uri="{FF2B5EF4-FFF2-40B4-BE49-F238E27FC236}">
                <a16:creationId xmlns:a16="http://schemas.microsoft.com/office/drawing/2014/main" id="{92C37266-F2D7-4FAF-995D-D20986A746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7789" y="1923963"/>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Contando, Matemáticas, Números">
            <a:extLst>
              <a:ext uri="{FF2B5EF4-FFF2-40B4-BE49-F238E27FC236}">
                <a16:creationId xmlns:a16="http://schemas.microsoft.com/office/drawing/2014/main" id="{DAA8DFE9-B60B-478A-A835-D8E50904A9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54928" y="2030896"/>
            <a:ext cx="2072796" cy="2548471"/>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eacher">
            <a:extLst>
              <a:ext uri="{FF2B5EF4-FFF2-40B4-BE49-F238E27FC236}">
                <a16:creationId xmlns:a16="http://schemas.microsoft.com/office/drawing/2014/main" id="{028099F2-A40E-2AF6-D359-CBD58234E8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279" y="47874"/>
            <a:ext cx="914400" cy="914400"/>
          </a:xfrm>
          <a:prstGeom prst="rect">
            <a:avLst/>
          </a:prstGeom>
        </p:spPr>
      </p:pic>
      <p:sp>
        <p:nvSpPr>
          <p:cNvPr id="7" name="TextBox 6">
            <a:extLst>
              <a:ext uri="{FF2B5EF4-FFF2-40B4-BE49-F238E27FC236}">
                <a16:creationId xmlns:a16="http://schemas.microsoft.com/office/drawing/2014/main" id="{189EF329-D651-890B-3E7A-DBC76DC7E789}"/>
              </a:ext>
            </a:extLst>
          </p:cNvPr>
          <p:cNvSpPr txBox="1"/>
          <p:nvPr/>
        </p:nvSpPr>
        <p:spPr>
          <a:xfrm>
            <a:off x="3543300" y="6473465"/>
            <a:ext cx="8667751" cy="369332"/>
          </a:xfrm>
          <a:prstGeom prst="rect">
            <a:avLst/>
          </a:prstGeom>
          <a:solidFill>
            <a:srgbClr val="C2E49C"/>
          </a:solid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repetir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to repeat, repeating   |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los</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the (m., pl.) |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el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número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number</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Speech Bubble: Rectangle with Corners Rounded 1">
            <a:hlinkClick r:id="" action="ppaction://noaction">
              <a:snd r:embed="rId12" name="s6-13_1.wav"/>
            </a:hlinkClick>
            <a:extLst>
              <a:ext uri="{FF2B5EF4-FFF2-40B4-BE49-F238E27FC236}">
                <a16:creationId xmlns:a16="http://schemas.microsoft.com/office/drawing/2014/main" id="{2A8EE8C1-AE56-2E50-8AEB-1146408F3A11}"/>
              </a:ext>
            </a:extLst>
          </p:cNvPr>
          <p:cNvSpPr/>
          <p:nvPr/>
        </p:nvSpPr>
        <p:spPr>
          <a:xfrm>
            <a:off x="1148268" y="185565"/>
            <a:ext cx="6700331"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Escucha, </a:t>
            </a:r>
            <a:r>
              <a:rPr lang="en-GB" sz="2400" b="1" dirty="0" err="1">
                <a:solidFill>
                  <a:schemeClr val="bg1"/>
                </a:solidFill>
                <a:latin typeface="Century Gothic"/>
                <a:ea typeface="Century Gothic"/>
                <a:cs typeface="Century Gothic"/>
                <a:sym typeface="Century Gothic"/>
              </a:rPr>
              <a:t>repite</a:t>
            </a:r>
            <a:r>
              <a:rPr lang="en-GB" sz="2400" b="1" dirty="0">
                <a:solidFill>
                  <a:schemeClr val="bg1"/>
                </a:solidFill>
                <a:latin typeface="Century Gothic"/>
                <a:ea typeface="Century Gothic"/>
                <a:cs typeface="Century Gothic"/>
                <a:sym typeface="Century Gothic"/>
              </a:rPr>
              <a:t>* y </a:t>
            </a:r>
            <a:r>
              <a:rPr lang="en-GB" sz="2400" b="1" dirty="0" err="1">
                <a:solidFill>
                  <a:schemeClr val="bg1"/>
                </a:solidFill>
                <a:latin typeface="Century Gothic"/>
                <a:ea typeface="Century Gothic"/>
                <a:cs typeface="Century Gothic"/>
                <a:sym typeface="Century Gothic"/>
              </a:rPr>
              <a:t>aprende</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los</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números</a:t>
            </a:r>
            <a:r>
              <a:rPr lang="en-GB" sz="2400" b="1" dirty="0">
                <a:solidFill>
                  <a:schemeClr val="bg1"/>
                </a:solidFill>
                <a:latin typeface="Century Gothic"/>
                <a:ea typeface="Century Gothic"/>
                <a:cs typeface="Century Gothic"/>
                <a:sym typeface="Century Gothic"/>
              </a:rPr>
              <a:t>*.</a:t>
            </a:r>
            <a:endParaRPr lang="en-GB" sz="2400" dirty="0">
              <a:solidFill>
                <a:schemeClr val="bg1"/>
              </a:solidFill>
            </a:endParaRPr>
          </a:p>
        </p:txBody>
      </p:sp>
    </p:spTree>
    <p:extLst>
      <p:ext uri="{BB962C8B-B14F-4D97-AF65-F5344CB8AC3E}">
        <p14:creationId xmlns:p14="http://schemas.microsoft.com/office/powerpoint/2010/main" val="354947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subTnLst>
                                    <p:audio>
                                      <p:cMediaNode>
                                        <p:cTn display="0" masterRel="sameClick">
                                          <p:stCondLst>
                                            <p:cond evt="begin" delay="0">
                                              <p:tn val="8"/>
                                            </p:cond>
                                          </p:stCondLst>
                                          <p:endCondLst>
                                            <p:cond evt="onStopAudio" delay="0">
                                              <p:tgtEl>
                                                <p:sldTgt/>
                                              </p:tgtEl>
                                            </p:cond>
                                          </p:endCondLst>
                                        </p:cTn>
                                        <p:tgtEl>
                                          <p:sndTgt r:embed="rId3" name="s6-13_11.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subTnLst>
                                    <p:audio>
                                      <p:cMediaNode>
                                        <p:cTn display="0" masterRel="sameClick">
                                          <p:stCondLst>
                                            <p:cond evt="begin" delay="0">
                                              <p:tn val="19"/>
                                            </p:cond>
                                          </p:stCondLst>
                                          <p:endCondLst>
                                            <p:cond evt="onStopAudio" delay="0">
                                              <p:tgtEl>
                                                <p:sldTgt/>
                                              </p:tgtEl>
                                            </p:cond>
                                          </p:endCondLst>
                                        </p:cTn>
                                        <p:tgtEl>
                                          <p:sndTgt r:embed="rId4" name="s6-13_12.wav"/>
                                        </p:tgtEl>
                                      </p:cMediaNode>
                                    </p:audio>
                                  </p:sub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subTnLst>
                                    <p:audio>
                                      <p:cMediaNode>
                                        <p:cTn display="0" masterRel="sameClick">
                                          <p:stCondLst>
                                            <p:cond evt="begin" delay="0">
                                              <p:tn val="27"/>
                                            </p:cond>
                                          </p:stCondLst>
                                          <p:endCondLst>
                                            <p:cond evt="onStopAudio" delay="0">
                                              <p:tgtEl>
                                                <p:sldTgt/>
                                              </p:tgtEl>
                                            </p:cond>
                                          </p:endCondLst>
                                        </p:cTn>
                                        <p:tgtEl>
                                          <p:sndTgt r:embed="rId5" name="s6-13_13.wav"/>
                                        </p:tgtEl>
                                      </p:cMediaNode>
                                    </p:audio>
                                  </p:sub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682204" y="941515"/>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33" name="TextBox 32">
            <a:extLst>
              <a:ext uri="{FF2B5EF4-FFF2-40B4-BE49-F238E27FC236}">
                <a16:creationId xmlns:a16="http://schemas.microsoft.com/office/drawing/2014/main" id="{0BEB45F5-2A67-4807-896C-B80FF23B4B65}"/>
              </a:ext>
            </a:extLst>
          </p:cNvPr>
          <p:cNvSpPr txBox="1"/>
          <p:nvPr/>
        </p:nvSpPr>
        <p:spPr>
          <a:xfrm>
            <a:off x="7746341" y="3134287"/>
            <a:ext cx="1311578" cy="830997"/>
          </a:xfrm>
          <a:prstGeom prst="rect">
            <a:avLst/>
          </a:prstGeom>
          <a:noFill/>
        </p:spPr>
        <p:txBody>
          <a:bodyPr wrap="none" rtlCol="0">
            <a:spAutoFit/>
          </a:bodyPr>
          <a:lstStyle/>
          <a:p>
            <a:r>
              <a:rPr lang="en-GB" sz="4800" b="1" dirty="0">
                <a:solidFill>
                  <a:srgbClr val="002060"/>
                </a:solidFill>
                <a:latin typeface="Segoe Print" panose="02000600000000000000" pitchFamily="2" charset="0"/>
              </a:rPr>
              <a:t>uno</a:t>
            </a:r>
          </a:p>
        </p:txBody>
      </p:sp>
      <p:sp>
        <p:nvSpPr>
          <p:cNvPr id="36" name="TextBox 35">
            <a:extLst>
              <a:ext uri="{FF2B5EF4-FFF2-40B4-BE49-F238E27FC236}">
                <a16:creationId xmlns:a16="http://schemas.microsoft.com/office/drawing/2014/main" id="{903B9288-1310-4380-902B-AB278447811E}"/>
              </a:ext>
            </a:extLst>
          </p:cNvPr>
          <p:cNvSpPr txBox="1"/>
          <p:nvPr/>
        </p:nvSpPr>
        <p:spPr>
          <a:xfrm>
            <a:off x="219911" y="987388"/>
            <a:ext cx="2175596" cy="830997"/>
          </a:xfrm>
          <a:prstGeom prst="rect">
            <a:avLst/>
          </a:prstGeom>
          <a:noFill/>
        </p:spPr>
        <p:txBody>
          <a:bodyPr wrap="none" rtlCol="0">
            <a:spAutoFit/>
          </a:bodyPr>
          <a:lstStyle/>
          <a:p>
            <a:r>
              <a:rPr lang="en-GB" sz="4800" b="1" dirty="0">
                <a:solidFill>
                  <a:srgbClr val="002060"/>
                </a:solidFill>
                <a:latin typeface="Segoe Print" panose="02000600000000000000" pitchFamily="2" charset="0"/>
              </a:rPr>
              <a:t>cuatro</a:t>
            </a:r>
          </a:p>
        </p:txBody>
      </p:sp>
      <p:sp>
        <p:nvSpPr>
          <p:cNvPr id="37" name="TextBox 36">
            <a:extLst>
              <a:ext uri="{FF2B5EF4-FFF2-40B4-BE49-F238E27FC236}">
                <a16:creationId xmlns:a16="http://schemas.microsoft.com/office/drawing/2014/main" id="{48635E2E-E3F1-49C2-868A-C0298E417804}"/>
              </a:ext>
            </a:extLst>
          </p:cNvPr>
          <p:cNvSpPr txBox="1"/>
          <p:nvPr/>
        </p:nvSpPr>
        <p:spPr>
          <a:xfrm>
            <a:off x="1477629" y="3231064"/>
            <a:ext cx="1362874"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tres</a:t>
            </a:r>
            <a:endParaRPr lang="en-GB" sz="4800" b="1" dirty="0">
              <a:solidFill>
                <a:srgbClr val="002060"/>
              </a:solidFill>
              <a:latin typeface="Segoe Print" panose="02000600000000000000" pitchFamily="2" charset="0"/>
            </a:endParaRPr>
          </a:p>
        </p:txBody>
      </p:sp>
      <p:sp>
        <p:nvSpPr>
          <p:cNvPr id="40" name="TextBox 39">
            <a:extLst>
              <a:ext uri="{FF2B5EF4-FFF2-40B4-BE49-F238E27FC236}">
                <a16:creationId xmlns:a16="http://schemas.microsoft.com/office/drawing/2014/main" id="{F2550642-CBE4-41D4-877D-74849E85BE0A}"/>
              </a:ext>
            </a:extLst>
          </p:cNvPr>
          <p:cNvSpPr txBox="1"/>
          <p:nvPr/>
        </p:nvSpPr>
        <p:spPr>
          <a:xfrm>
            <a:off x="3415633" y="2055489"/>
            <a:ext cx="1528768" cy="830997"/>
          </a:xfrm>
          <a:prstGeom prst="rect">
            <a:avLst/>
          </a:prstGeom>
          <a:noFill/>
        </p:spPr>
        <p:txBody>
          <a:bodyPr wrap="square" rtlCol="0">
            <a:spAutoFit/>
          </a:bodyPr>
          <a:lstStyle/>
          <a:p>
            <a:r>
              <a:rPr lang="en-GB" sz="4800" b="1" dirty="0">
                <a:solidFill>
                  <a:srgbClr val="002060"/>
                </a:solidFill>
                <a:latin typeface="Segoe Print" panose="02000600000000000000" pitchFamily="2" charset="0"/>
              </a:rPr>
              <a:t>dos</a:t>
            </a:r>
          </a:p>
        </p:txBody>
      </p:sp>
      <p:sp>
        <p:nvSpPr>
          <p:cNvPr id="46" name="TextBox 45">
            <a:extLst>
              <a:ext uri="{FF2B5EF4-FFF2-40B4-BE49-F238E27FC236}">
                <a16:creationId xmlns:a16="http://schemas.microsoft.com/office/drawing/2014/main" id="{1A6CAD7B-80CE-4C1B-A0A6-BBF55FF58FBF}"/>
              </a:ext>
            </a:extLst>
          </p:cNvPr>
          <p:cNvSpPr txBox="1"/>
          <p:nvPr/>
        </p:nvSpPr>
        <p:spPr>
          <a:xfrm>
            <a:off x="5488189" y="1724315"/>
            <a:ext cx="1736373"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cinco</a:t>
            </a:r>
            <a:endParaRPr lang="en-GB" sz="4800" b="1" dirty="0">
              <a:solidFill>
                <a:srgbClr val="002060"/>
              </a:solidFill>
              <a:latin typeface="Segoe Print" panose="02000600000000000000" pitchFamily="2" charset="0"/>
            </a:endParaRPr>
          </a:p>
        </p:txBody>
      </p:sp>
      <p:sp>
        <p:nvSpPr>
          <p:cNvPr id="52" name="TextBox 51">
            <a:extLst>
              <a:ext uri="{FF2B5EF4-FFF2-40B4-BE49-F238E27FC236}">
                <a16:creationId xmlns:a16="http://schemas.microsoft.com/office/drawing/2014/main" id="{AEBB98A8-328A-42CA-AC5B-DC7BAE117B91}"/>
              </a:ext>
            </a:extLst>
          </p:cNvPr>
          <p:cNvSpPr txBox="1"/>
          <p:nvPr/>
        </p:nvSpPr>
        <p:spPr>
          <a:xfrm>
            <a:off x="153861" y="2469487"/>
            <a:ext cx="1199367" cy="830997"/>
          </a:xfrm>
          <a:prstGeom prst="rect">
            <a:avLst/>
          </a:prstGeom>
          <a:noFill/>
        </p:spPr>
        <p:txBody>
          <a:bodyPr wrap="none" rtlCol="0">
            <a:spAutoFit/>
          </a:bodyPr>
          <a:lstStyle/>
          <a:p>
            <a:r>
              <a:rPr lang="en-GB" sz="4800" b="1" dirty="0">
                <a:solidFill>
                  <a:srgbClr val="002060"/>
                </a:solidFill>
                <a:latin typeface="Segoe Print" panose="02000600000000000000" pitchFamily="2" charset="0"/>
              </a:rPr>
              <a:t>seis</a:t>
            </a:r>
          </a:p>
        </p:txBody>
      </p:sp>
      <p:sp>
        <p:nvSpPr>
          <p:cNvPr id="55" name="TextBox 54">
            <a:extLst>
              <a:ext uri="{FF2B5EF4-FFF2-40B4-BE49-F238E27FC236}">
                <a16:creationId xmlns:a16="http://schemas.microsoft.com/office/drawing/2014/main" id="{10CBCA18-D7A1-4D8E-8137-176784F3ADBC}"/>
              </a:ext>
            </a:extLst>
          </p:cNvPr>
          <p:cNvSpPr txBox="1"/>
          <p:nvPr/>
        </p:nvSpPr>
        <p:spPr>
          <a:xfrm>
            <a:off x="7352511" y="1100437"/>
            <a:ext cx="1545616"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siete</a:t>
            </a:r>
            <a:endParaRPr lang="en-GB" sz="4800" b="1" dirty="0">
              <a:solidFill>
                <a:srgbClr val="002060"/>
              </a:solidFill>
              <a:latin typeface="Segoe Print" panose="02000600000000000000" pitchFamily="2" charset="0"/>
            </a:endParaRPr>
          </a:p>
        </p:txBody>
      </p:sp>
      <p:sp>
        <p:nvSpPr>
          <p:cNvPr id="56" name="TextBox 55">
            <a:extLst>
              <a:ext uri="{FF2B5EF4-FFF2-40B4-BE49-F238E27FC236}">
                <a16:creationId xmlns:a16="http://schemas.microsoft.com/office/drawing/2014/main" id="{6BE7DC4F-4A17-4FC1-8A6A-991221D70EF7}"/>
              </a:ext>
            </a:extLst>
          </p:cNvPr>
          <p:cNvSpPr txBox="1"/>
          <p:nvPr/>
        </p:nvSpPr>
        <p:spPr>
          <a:xfrm>
            <a:off x="5779645" y="2584471"/>
            <a:ext cx="1572866"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ocho</a:t>
            </a:r>
            <a:endParaRPr lang="en-GB" sz="4800" b="1" dirty="0">
              <a:solidFill>
                <a:srgbClr val="002060"/>
              </a:solidFill>
              <a:latin typeface="Segoe Print" panose="02000600000000000000" pitchFamily="2" charset="0"/>
            </a:endParaRPr>
          </a:p>
        </p:txBody>
      </p:sp>
      <p:sp>
        <p:nvSpPr>
          <p:cNvPr id="57" name="TextBox 56">
            <a:extLst>
              <a:ext uri="{FF2B5EF4-FFF2-40B4-BE49-F238E27FC236}">
                <a16:creationId xmlns:a16="http://schemas.microsoft.com/office/drawing/2014/main" id="{CAEE3172-FBD3-4BDD-93DD-085C8A1B8B04}"/>
              </a:ext>
            </a:extLst>
          </p:cNvPr>
          <p:cNvSpPr txBox="1"/>
          <p:nvPr/>
        </p:nvSpPr>
        <p:spPr>
          <a:xfrm>
            <a:off x="3475409" y="3202271"/>
            <a:ext cx="1938351"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nueve</a:t>
            </a:r>
            <a:endParaRPr lang="en-GB" sz="4800" b="1" dirty="0">
              <a:solidFill>
                <a:srgbClr val="002060"/>
              </a:solidFill>
              <a:latin typeface="Segoe Print" panose="02000600000000000000" pitchFamily="2" charset="0"/>
            </a:endParaRPr>
          </a:p>
        </p:txBody>
      </p:sp>
      <p:sp>
        <p:nvSpPr>
          <p:cNvPr id="63" name="TextBox 62">
            <a:extLst>
              <a:ext uri="{FF2B5EF4-FFF2-40B4-BE49-F238E27FC236}">
                <a16:creationId xmlns:a16="http://schemas.microsoft.com/office/drawing/2014/main" id="{5D21F250-CA52-4152-B81F-379B2F030FA2}"/>
              </a:ext>
            </a:extLst>
          </p:cNvPr>
          <p:cNvSpPr txBox="1"/>
          <p:nvPr/>
        </p:nvSpPr>
        <p:spPr>
          <a:xfrm>
            <a:off x="1412739" y="1818385"/>
            <a:ext cx="1393330"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diez</a:t>
            </a:r>
            <a:endParaRPr lang="en-GB" sz="4800" b="1" dirty="0">
              <a:solidFill>
                <a:srgbClr val="002060"/>
              </a:solidFill>
              <a:latin typeface="Segoe Print" panose="02000600000000000000" pitchFamily="2" charset="0"/>
            </a:endParaRPr>
          </a:p>
        </p:txBody>
      </p:sp>
      <p:sp>
        <p:nvSpPr>
          <p:cNvPr id="64" name="TextBox 63">
            <a:extLst>
              <a:ext uri="{FF2B5EF4-FFF2-40B4-BE49-F238E27FC236}">
                <a16:creationId xmlns:a16="http://schemas.microsoft.com/office/drawing/2014/main" id="{762FC586-DDA7-408F-AE74-35BD2FFA30B9}"/>
              </a:ext>
            </a:extLst>
          </p:cNvPr>
          <p:cNvSpPr txBox="1"/>
          <p:nvPr/>
        </p:nvSpPr>
        <p:spPr>
          <a:xfrm>
            <a:off x="3555046" y="1114785"/>
            <a:ext cx="1568058" cy="830997"/>
          </a:xfrm>
          <a:prstGeom prst="rect">
            <a:avLst/>
          </a:prstGeom>
          <a:noFill/>
        </p:spPr>
        <p:txBody>
          <a:bodyPr wrap="none" rtlCol="0">
            <a:spAutoFit/>
          </a:bodyPr>
          <a:lstStyle/>
          <a:p>
            <a:r>
              <a:rPr lang="en-GB" sz="4800" b="1" dirty="0">
                <a:solidFill>
                  <a:srgbClr val="002060"/>
                </a:solidFill>
                <a:latin typeface="Segoe Print" panose="02000600000000000000" pitchFamily="2" charset="0"/>
              </a:rPr>
              <a:t>once</a:t>
            </a:r>
          </a:p>
        </p:txBody>
      </p:sp>
      <p:sp>
        <p:nvSpPr>
          <p:cNvPr id="65" name="TextBox 64">
            <a:extLst>
              <a:ext uri="{FF2B5EF4-FFF2-40B4-BE49-F238E27FC236}">
                <a16:creationId xmlns:a16="http://schemas.microsoft.com/office/drawing/2014/main" id="{FD463826-FF04-48A8-B600-8E69877B70C7}"/>
              </a:ext>
            </a:extLst>
          </p:cNvPr>
          <p:cNvSpPr txBox="1"/>
          <p:nvPr/>
        </p:nvSpPr>
        <p:spPr>
          <a:xfrm>
            <a:off x="8125319" y="2175776"/>
            <a:ext cx="1566454"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doce</a:t>
            </a:r>
            <a:endParaRPr lang="en-GB" sz="4800" b="1" dirty="0">
              <a:solidFill>
                <a:srgbClr val="002060"/>
              </a:solidFill>
              <a:latin typeface="Segoe Print" panose="02000600000000000000" pitchFamily="2" charset="0"/>
            </a:endParaRPr>
          </a:p>
        </p:txBody>
      </p:sp>
      <p:sp>
        <p:nvSpPr>
          <p:cNvPr id="66" name="TextBox 65">
            <a:extLst>
              <a:ext uri="{FF2B5EF4-FFF2-40B4-BE49-F238E27FC236}">
                <a16:creationId xmlns:a16="http://schemas.microsoft.com/office/drawing/2014/main" id="{665995E2-CAE2-4017-896C-4A608E53750E}"/>
              </a:ext>
            </a:extLst>
          </p:cNvPr>
          <p:cNvSpPr txBox="1"/>
          <p:nvPr/>
        </p:nvSpPr>
        <p:spPr>
          <a:xfrm>
            <a:off x="143711" y="4844915"/>
            <a:ext cx="1218603"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uno</a:t>
            </a:r>
          </a:p>
        </p:txBody>
      </p:sp>
      <p:sp>
        <p:nvSpPr>
          <p:cNvPr id="67" name="TextBox 66">
            <a:extLst>
              <a:ext uri="{FF2B5EF4-FFF2-40B4-BE49-F238E27FC236}">
                <a16:creationId xmlns:a16="http://schemas.microsoft.com/office/drawing/2014/main" id="{6E012BE2-8DF6-43D8-B403-206B876E8713}"/>
              </a:ext>
            </a:extLst>
          </p:cNvPr>
          <p:cNvSpPr txBox="1"/>
          <p:nvPr/>
        </p:nvSpPr>
        <p:spPr>
          <a:xfrm>
            <a:off x="1563015" y="4859440"/>
            <a:ext cx="1528768" cy="769441"/>
          </a:xfrm>
          <a:prstGeom prst="rect">
            <a:avLst/>
          </a:prstGeom>
          <a:noFill/>
        </p:spPr>
        <p:txBody>
          <a:bodyPr wrap="square" rtlCol="0">
            <a:spAutoFit/>
          </a:bodyPr>
          <a:lstStyle/>
          <a:p>
            <a:r>
              <a:rPr lang="en-GB" sz="4400" b="1" dirty="0">
                <a:solidFill>
                  <a:srgbClr val="002060"/>
                </a:solidFill>
                <a:latin typeface="Segoe Print" panose="02000600000000000000" pitchFamily="2" charset="0"/>
              </a:rPr>
              <a:t>dos</a:t>
            </a:r>
          </a:p>
        </p:txBody>
      </p:sp>
      <p:sp>
        <p:nvSpPr>
          <p:cNvPr id="68" name="TextBox 67">
            <a:extLst>
              <a:ext uri="{FF2B5EF4-FFF2-40B4-BE49-F238E27FC236}">
                <a16:creationId xmlns:a16="http://schemas.microsoft.com/office/drawing/2014/main" id="{08969112-B37E-4103-96DD-C6BC94EF8F02}"/>
              </a:ext>
            </a:extLst>
          </p:cNvPr>
          <p:cNvSpPr txBox="1"/>
          <p:nvPr/>
        </p:nvSpPr>
        <p:spPr>
          <a:xfrm>
            <a:off x="2983789" y="4808115"/>
            <a:ext cx="1265090"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tres</a:t>
            </a:r>
            <a:endParaRPr lang="en-GB" sz="4400" b="1" dirty="0">
              <a:solidFill>
                <a:srgbClr val="002060"/>
              </a:solidFill>
              <a:latin typeface="Segoe Print" panose="02000600000000000000" pitchFamily="2" charset="0"/>
            </a:endParaRPr>
          </a:p>
        </p:txBody>
      </p:sp>
      <p:sp>
        <p:nvSpPr>
          <p:cNvPr id="69" name="TextBox 68">
            <a:extLst>
              <a:ext uri="{FF2B5EF4-FFF2-40B4-BE49-F238E27FC236}">
                <a16:creationId xmlns:a16="http://schemas.microsoft.com/office/drawing/2014/main" id="{5222F3D6-E842-4F1A-9768-A459F6AF93D7}"/>
              </a:ext>
            </a:extLst>
          </p:cNvPr>
          <p:cNvSpPr txBox="1"/>
          <p:nvPr/>
        </p:nvSpPr>
        <p:spPr>
          <a:xfrm>
            <a:off x="4598853" y="4825324"/>
            <a:ext cx="2010487"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cuatro</a:t>
            </a:r>
          </a:p>
        </p:txBody>
      </p:sp>
      <p:sp>
        <p:nvSpPr>
          <p:cNvPr id="70" name="TextBox 69">
            <a:extLst>
              <a:ext uri="{FF2B5EF4-FFF2-40B4-BE49-F238E27FC236}">
                <a16:creationId xmlns:a16="http://schemas.microsoft.com/office/drawing/2014/main" id="{895A119F-7F44-42A2-A7FB-86E74D7CD531}"/>
              </a:ext>
            </a:extLst>
          </p:cNvPr>
          <p:cNvSpPr txBox="1"/>
          <p:nvPr/>
        </p:nvSpPr>
        <p:spPr>
          <a:xfrm>
            <a:off x="6869801" y="4822262"/>
            <a:ext cx="1608133"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cinco</a:t>
            </a:r>
            <a:endParaRPr lang="en-GB" sz="4400" b="1" dirty="0">
              <a:solidFill>
                <a:srgbClr val="002060"/>
              </a:solidFill>
              <a:latin typeface="Segoe Print" panose="02000600000000000000" pitchFamily="2" charset="0"/>
            </a:endParaRPr>
          </a:p>
        </p:txBody>
      </p:sp>
      <p:sp>
        <p:nvSpPr>
          <p:cNvPr id="71" name="TextBox 70">
            <a:extLst>
              <a:ext uri="{FF2B5EF4-FFF2-40B4-BE49-F238E27FC236}">
                <a16:creationId xmlns:a16="http://schemas.microsoft.com/office/drawing/2014/main" id="{AD8E0C38-8153-484C-B1C2-80D849ED6B30}"/>
              </a:ext>
            </a:extLst>
          </p:cNvPr>
          <p:cNvSpPr txBox="1"/>
          <p:nvPr/>
        </p:nvSpPr>
        <p:spPr>
          <a:xfrm>
            <a:off x="8744343" y="4839644"/>
            <a:ext cx="1116011"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seis</a:t>
            </a:r>
          </a:p>
        </p:txBody>
      </p:sp>
      <p:sp>
        <p:nvSpPr>
          <p:cNvPr id="72" name="TextBox 71">
            <a:extLst>
              <a:ext uri="{FF2B5EF4-FFF2-40B4-BE49-F238E27FC236}">
                <a16:creationId xmlns:a16="http://schemas.microsoft.com/office/drawing/2014/main" id="{3EC3F3C2-910B-42C1-88D5-88E9357ED40A}"/>
              </a:ext>
            </a:extLst>
          </p:cNvPr>
          <p:cNvSpPr txBox="1"/>
          <p:nvPr/>
        </p:nvSpPr>
        <p:spPr>
          <a:xfrm>
            <a:off x="54874" y="5750133"/>
            <a:ext cx="1431802"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siete</a:t>
            </a:r>
            <a:endParaRPr lang="en-GB" sz="4400" b="1" dirty="0">
              <a:solidFill>
                <a:srgbClr val="002060"/>
              </a:solidFill>
              <a:latin typeface="Segoe Print" panose="02000600000000000000" pitchFamily="2" charset="0"/>
            </a:endParaRPr>
          </a:p>
        </p:txBody>
      </p:sp>
      <p:sp>
        <p:nvSpPr>
          <p:cNvPr id="73" name="TextBox 72">
            <a:extLst>
              <a:ext uri="{FF2B5EF4-FFF2-40B4-BE49-F238E27FC236}">
                <a16:creationId xmlns:a16="http://schemas.microsoft.com/office/drawing/2014/main" id="{55993582-D226-4E19-8C54-ACEBE5EEB1C1}"/>
              </a:ext>
            </a:extLst>
          </p:cNvPr>
          <p:cNvSpPr txBox="1"/>
          <p:nvPr/>
        </p:nvSpPr>
        <p:spPr>
          <a:xfrm>
            <a:off x="1656284" y="5768571"/>
            <a:ext cx="1457450"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ocho</a:t>
            </a:r>
            <a:endParaRPr lang="en-GB" sz="4400" b="1" dirty="0">
              <a:solidFill>
                <a:srgbClr val="002060"/>
              </a:solidFill>
              <a:latin typeface="Segoe Print" panose="02000600000000000000" pitchFamily="2" charset="0"/>
            </a:endParaRPr>
          </a:p>
        </p:txBody>
      </p:sp>
      <p:sp>
        <p:nvSpPr>
          <p:cNvPr id="74" name="TextBox 73">
            <a:extLst>
              <a:ext uri="{FF2B5EF4-FFF2-40B4-BE49-F238E27FC236}">
                <a16:creationId xmlns:a16="http://schemas.microsoft.com/office/drawing/2014/main" id="{D87A1BFE-5612-47B6-8C8A-6393EAB734FB}"/>
              </a:ext>
            </a:extLst>
          </p:cNvPr>
          <p:cNvSpPr txBox="1"/>
          <p:nvPr/>
        </p:nvSpPr>
        <p:spPr>
          <a:xfrm>
            <a:off x="3251690" y="5768572"/>
            <a:ext cx="1790875"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nueve</a:t>
            </a:r>
            <a:endParaRPr lang="en-GB" sz="4400" b="1" dirty="0">
              <a:solidFill>
                <a:srgbClr val="002060"/>
              </a:solidFill>
              <a:latin typeface="Segoe Print" panose="02000600000000000000" pitchFamily="2" charset="0"/>
            </a:endParaRPr>
          </a:p>
        </p:txBody>
      </p:sp>
      <p:sp>
        <p:nvSpPr>
          <p:cNvPr id="75" name="TextBox 74">
            <a:extLst>
              <a:ext uri="{FF2B5EF4-FFF2-40B4-BE49-F238E27FC236}">
                <a16:creationId xmlns:a16="http://schemas.microsoft.com/office/drawing/2014/main" id="{CF1A4702-76F0-4E20-8095-6208A29FBB9F}"/>
              </a:ext>
            </a:extLst>
          </p:cNvPr>
          <p:cNvSpPr txBox="1"/>
          <p:nvPr/>
        </p:nvSpPr>
        <p:spPr>
          <a:xfrm>
            <a:off x="5295676" y="5746211"/>
            <a:ext cx="1292341"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diez</a:t>
            </a:r>
            <a:endParaRPr lang="en-GB" sz="4400" b="1" dirty="0">
              <a:solidFill>
                <a:srgbClr val="002060"/>
              </a:solidFill>
              <a:latin typeface="Segoe Print" panose="02000600000000000000" pitchFamily="2" charset="0"/>
            </a:endParaRPr>
          </a:p>
        </p:txBody>
      </p:sp>
      <p:sp>
        <p:nvSpPr>
          <p:cNvPr id="76" name="TextBox 75">
            <a:extLst>
              <a:ext uri="{FF2B5EF4-FFF2-40B4-BE49-F238E27FC236}">
                <a16:creationId xmlns:a16="http://schemas.microsoft.com/office/drawing/2014/main" id="{72F59BCA-D801-466E-BA5E-D1C5094C7C7C}"/>
              </a:ext>
            </a:extLst>
          </p:cNvPr>
          <p:cNvSpPr txBox="1"/>
          <p:nvPr/>
        </p:nvSpPr>
        <p:spPr>
          <a:xfrm>
            <a:off x="6766278" y="5729030"/>
            <a:ext cx="1452642"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once</a:t>
            </a:r>
          </a:p>
        </p:txBody>
      </p:sp>
      <p:sp>
        <p:nvSpPr>
          <p:cNvPr id="77" name="TextBox 76">
            <a:extLst>
              <a:ext uri="{FF2B5EF4-FFF2-40B4-BE49-F238E27FC236}">
                <a16:creationId xmlns:a16="http://schemas.microsoft.com/office/drawing/2014/main" id="{535C58A6-3213-4798-AB8C-D0125C7542F4}"/>
              </a:ext>
            </a:extLst>
          </p:cNvPr>
          <p:cNvSpPr txBox="1"/>
          <p:nvPr/>
        </p:nvSpPr>
        <p:spPr>
          <a:xfrm>
            <a:off x="8637716" y="5700735"/>
            <a:ext cx="1451038"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doce</a:t>
            </a:r>
            <a:endParaRPr lang="en-GB" sz="4400" b="1" dirty="0">
              <a:solidFill>
                <a:srgbClr val="002060"/>
              </a:solidFill>
              <a:latin typeface="Segoe Print" panose="02000600000000000000" pitchFamily="2" charset="0"/>
            </a:endParaRPr>
          </a:p>
        </p:txBody>
      </p:sp>
      <p:sp>
        <p:nvSpPr>
          <p:cNvPr id="3" name="TextBox 2">
            <a:extLst>
              <a:ext uri="{FF2B5EF4-FFF2-40B4-BE49-F238E27FC236}">
                <a16:creationId xmlns:a16="http://schemas.microsoft.com/office/drawing/2014/main" id="{4F776A80-CEE7-4456-804C-6537B766C4AB}"/>
              </a:ext>
            </a:extLst>
          </p:cNvPr>
          <p:cNvSpPr txBox="1"/>
          <p:nvPr/>
        </p:nvSpPr>
        <p:spPr>
          <a:xfrm>
            <a:off x="-323850" y="4023961"/>
            <a:ext cx="11448968" cy="584775"/>
          </a:xfrm>
          <a:prstGeom prst="rect">
            <a:avLst/>
          </a:prstGeom>
          <a:noFill/>
        </p:spPr>
        <p:txBody>
          <a:bodyPr wrap="none" rtlCol="0">
            <a:spAutoFit/>
          </a:bodyPr>
          <a:lstStyle/>
          <a:p>
            <a:r>
              <a:rPr lang="en-GB" sz="3200" b="1" dirty="0">
                <a:solidFill>
                  <a:srgbClr val="FF0066"/>
                </a:solidFill>
                <a:latin typeface="Modern Love" panose="04090805081005020601" pitchFamily="82" charset="0"/>
              </a:rPr>
              <a:t>- - - - - - - - - - - - - - - - - - - - - - - - - - - - - - -</a:t>
            </a:r>
          </a:p>
        </p:txBody>
      </p:sp>
      <p:sp>
        <p:nvSpPr>
          <p:cNvPr id="78" name="Google Shape;387;p19">
            <a:extLst>
              <a:ext uri="{FF2B5EF4-FFF2-40B4-BE49-F238E27FC236}">
                <a16:creationId xmlns:a16="http://schemas.microsoft.com/office/drawing/2014/main" id="{DB86B81D-19BB-48FA-98FF-50AF929D4C3D}"/>
              </a:ext>
            </a:extLst>
          </p:cNvPr>
          <p:cNvSpPr/>
          <p:nvPr/>
        </p:nvSpPr>
        <p:spPr>
          <a:xfrm>
            <a:off x="11101807" y="1735134"/>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79" name="Google Shape;388;p19">
            <a:extLst>
              <a:ext uri="{FF2B5EF4-FFF2-40B4-BE49-F238E27FC236}">
                <a16:creationId xmlns:a16="http://schemas.microsoft.com/office/drawing/2014/main" id="{1E1E6F46-4A25-45F3-BC02-13864C0B635F}"/>
              </a:ext>
            </a:extLst>
          </p:cNvPr>
          <p:cNvSpPr/>
          <p:nvPr/>
        </p:nvSpPr>
        <p:spPr>
          <a:xfrm>
            <a:off x="11099440" y="1735132"/>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80" name="Google Shape;389;p19">
            <a:extLst>
              <a:ext uri="{FF2B5EF4-FFF2-40B4-BE49-F238E27FC236}">
                <a16:creationId xmlns:a16="http://schemas.microsoft.com/office/drawing/2014/main" id="{69899776-96C8-4443-A170-CB81B57CE2B8}"/>
              </a:ext>
            </a:extLst>
          </p:cNvPr>
          <p:cNvCxnSpPr/>
          <p:nvPr/>
        </p:nvCxnSpPr>
        <p:spPr>
          <a:xfrm>
            <a:off x="11785179" y="1723706"/>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81" name="Google Shape;390;p19">
            <a:extLst>
              <a:ext uri="{FF2B5EF4-FFF2-40B4-BE49-F238E27FC236}">
                <a16:creationId xmlns:a16="http://schemas.microsoft.com/office/drawing/2014/main" id="{00151BB3-E24F-4B7D-A82D-B9DA60BABD92}"/>
              </a:ext>
            </a:extLst>
          </p:cNvPr>
          <p:cNvCxnSpPr/>
          <p:nvPr/>
        </p:nvCxnSpPr>
        <p:spPr>
          <a:xfrm>
            <a:off x="11762570" y="1723705"/>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2" name="Google Shape;391;p19">
            <a:extLst>
              <a:ext uri="{FF2B5EF4-FFF2-40B4-BE49-F238E27FC236}">
                <a16:creationId xmlns:a16="http://schemas.microsoft.com/office/drawing/2014/main" id="{50056AEE-D42A-4A4A-B6DD-506697C1C83E}"/>
              </a:ext>
            </a:extLst>
          </p:cNvPr>
          <p:cNvCxnSpPr/>
          <p:nvPr/>
        </p:nvCxnSpPr>
        <p:spPr>
          <a:xfrm>
            <a:off x="11785180" y="5879964"/>
            <a:ext cx="216791" cy="0"/>
          </a:xfrm>
          <a:prstGeom prst="straightConnector1">
            <a:avLst/>
          </a:prstGeom>
          <a:noFill/>
          <a:ln w="28575" cap="flat" cmpd="sng">
            <a:solidFill>
              <a:srgbClr val="1E4E79"/>
            </a:solidFill>
            <a:prstDash val="solid"/>
            <a:round/>
            <a:headEnd type="none" w="med" len="med"/>
            <a:tailEnd type="none" w="med" len="med"/>
          </a:ln>
        </p:spPr>
      </p:cxnSp>
      <p:sp>
        <p:nvSpPr>
          <p:cNvPr id="83" name="Google Shape;393;p19">
            <a:extLst>
              <a:ext uri="{FF2B5EF4-FFF2-40B4-BE49-F238E27FC236}">
                <a16:creationId xmlns:a16="http://schemas.microsoft.com/office/drawing/2014/main" id="{FA096C30-D3BC-47AA-B4CD-2E8C70B12F2B}"/>
              </a:ext>
            </a:extLst>
          </p:cNvPr>
          <p:cNvSpPr txBox="1"/>
          <p:nvPr/>
        </p:nvSpPr>
        <p:spPr>
          <a:xfrm>
            <a:off x="11785325" y="1758033"/>
            <a:ext cx="95738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a:solidFill>
                  <a:srgbClr val="1E4E79"/>
                </a:solidFill>
                <a:latin typeface="Century Gothic"/>
                <a:ea typeface="Century Gothic"/>
                <a:cs typeface="Century Gothic"/>
                <a:sym typeface="Century Gothic"/>
              </a:rPr>
              <a:t>60</a:t>
            </a:r>
            <a:endParaRPr/>
          </a:p>
        </p:txBody>
      </p:sp>
      <p:sp>
        <p:nvSpPr>
          <p:cNvPr id="84" name="Google Shape;394;p19">
            <a:extLst>
              <a:ext uri="{FF2B5EF4-FFF2-40B4-BE49-F238E27FC236}">
                <a16:creationId xmlns:a16="http://schemas.microsoft.com/office/drawing/2014/main" id="{80162A14-14DD-41BE-8877-535F1E767CEB}"/>
              </a:ext>
            </a:extLst>
          </p:cNvPr>
          <p:cNvSpPr txBox="1"/>
          <p:nvPr/>
        </p:nvSpPr>
        <p:spPr>
          <a:xfrm>
            <a:off x="11868144" y="5473695"/>
            <a:ext cx="8726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dirty="0">
                <a:solidFill>
                  <a:srgbClr val="1E4E79"/>
                </a:solidFill>
                <a:latin typeface="Century Gothic"/>
                <a:ea typeface="Century Gothic"/>
                <a:cs typeface="Century Gothic"/>
                <a:sym typeface="Century Gothic"/>
              </a:rPr>
              <a:t>0</a:t>
            </a:r>
            <a:endParaRPr dirty="0"/>
          </a:p>
        </p:txBody>
      </p:sp>
      <p:sp>
        <p:nvSpPr>
          <p:cNvPr id="85" name="Google Shape;395;p19">
            <a:extLst>
              <a:ext uri="{FF2B5EF4-FFF2-40B4-BE49-F238E27FC236}">
                <a16:creationId xmlns:a16="http://schemas.microsoft.com/office/drawing/2014/main" id="{8D34F25B-A6C5-47C4-84CF-09BB5B9FE62A}"/>
              </a:ext>
            </a:extLst>
          </p:cNvPr>
          <p:cNvSpPr/>
          <p:nvPr/>
        </p:nvSpPr>
        <p:spPr>
          <a:xfrm>
            <a:off x="10958857" y="5938934"/>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pic>
        <p:nvPicPr>
          <p:cNvPr id="4" name="Graphic 3" descr="Teacher">
            <a:extLst>
              <a:ext uri="{FF2B5EF4-FFF2-40B4-BE49-F238E27FC236}">
                <a16:creationId xmlns:a16="http://schemas.microsoft.com/office/drawing/2014/main" id="{EECE5C9B-EA3F-899E-B07E-B14C78EFD3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279" y="47874"/>
            <a:ext cx="914400" cy="914400"/>
          </a:xfrm>
          <a:prstGeom prst="rect">
            <a:avLst/>
          </a:prstGeom>
        </p:spPr>
      </p:pic>
      <p:sp>
        <p:nvSpPr>
          <p:cNvPr id="5" name="Speech Bubble: Rectangle with Corners Rounded 4">
            <a:extLst>
              <a:ext uri="{FF2B5EF4-FFF2-40B4-BE49-F238E27FC236}">
                <a16:creationId xmlns:a16="http://schemas.microsoft.com/office/drawing/2014/main" id="{FDF0743F-D59E-E521-9E03-51B91253B257}"/>
              </a:ext>
            </a:extLst>
          </p:cNvPr>
          <p:cNvSpPr/>
          <p:nvPr/>
        </p:nvSpPr>
        <p:spPr>
          <a:xfrm>
            <a:off x="1148268" y="185565"/>
            <a:ext cx="6598073"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a:t>
            </a:r>
            <a:r>
              <a:rPr lang="en-GB" sz="2400" b="1" dirty="0" err="1">
                <a:solidFill>
                  <a:schemeClr val="bg1"/>
                </a:solidFill>
                <a:latin typeface="Century Gothic"/>
                <a:ea typeface="Century Gothic"/>
                <a:cs typeface="Century Gothic"/>
                <a:sym typeface="Century Gothic"/>
              </a:rPr>
              <a:t>los</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números</a:t>
            </a:r>
            <a:r>
              <a:rPr lang="en-GB" sz="2400" b="1" dirty="0">
                <a:solidFill>
                  <a:schemeClr val="bg1"/>
                </a:solidFill>
                <a:latin typeface="Century Gothic"/>
                <a:ea typeface="Century Gothic"/>
                <a:cs typeface="Century Gothic"/>
                <a:sym typeface="Century Gothic"/>
              </a:rPr>
              <a:t>* en </a:t>
            </a:r>
            <a:r>
              <a:rPr lang="en-GB" sz="2400" b="1" dirty="0" err="1">
                <a:solidFill>
                  <a:schemeClr val="bg1"/>
                </a:solidFill>
                <a:latin typeface="Century Gothic"/>
                <a:ea typeface="Century Gothic"/>
                <a:cs typeface="Century Gothic"/>
                <a:sym typeface="Century Gothic"/>
              </a:rPr>
              <a:t>el</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orden</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correcto</a:t>
            </a:r>
            <a:r>
              <a:rPr lang="en-GB" sz="2400" b="1" dirty="0">
                <a:solidFill>
                  <a:schemeClr val="bg1"/>
                </a:solidFill>
                <a:latin typeface="Century Gothic"/>
                <a:ea typeface="Century Gothic"/>
                <a:cs typeface="Century Gothic"/>
                <a:sym typeface="Century Gothic"/>
              </a:rPr>
              <a:t>*.</a:t>
            </a:r>
            <a:endParaRPr lang="en-GB" sz="2400" dirty="0">
              <a:solidFill>
                <a:schemeClr val="bg1"/>
              </a:solidFill>
            </a:endParaRPr>
          </a:p>
        </p:txBody>
      </p:sp>
      <p:sp>
        <p:nvSpPr>
          <p:cNvPr id="7" name="TextBox 6">
            <a:extLst>
              <a:ext uri="{FF2B5EF4-FFF2-40B4-BE49-F238E27FC236}">
                <a16:creationId xmlns:a16="http://schemas.microsoft.com/office/drawing/2014/main" id="{317C8A89-A143-C6A5-E8F5-A83925213AAE}"/>
              </a:ext>
            </a:extLst>
          </p:cNvPr>
          <p:cNvSpPr txBox="1"/>
          <p:nvPr/>
        </p:nvSpPr>
        <p:spPr>
          <a:xfrm>
            <a:off x="2983790" y="6492515"/>
            <a:ext cx="9227262" cy="369332"/>
          </a:xfrm>
          <a:prstGeom prst="rect">
            <a:avLst/>
          </a:prstGeom>
          <a:solidFill>
            <a:srgbClr val="C2E49C"/>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los</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the (m., pl.) </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el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número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number  |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orden</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order  |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correcto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correct</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0276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40"/>
                                        </p:tgtEl>
                                      </p:cBhvr>
                                    </p:animEffect>
                                    <p:set>
                                      <p:cBhvr>
                                        <p:cTn id="15" dur="1" fill="hold">
                                          <p:stCondLst>
                                            <p:cond delay="499"/>
                                          </p:stCondLst>
                                        </p:cTn>
                                        <p:tgtEl>
                                          <p:spTgt spid="4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6"/>
                                        </p:tgtEl>
                                      </p:cBhvr>
                                    </p:animEffect>
                                    <p:set>
                                      <p:cBhvr>
                                        <p:cTn id="31" dur="1" fill="hold">
                                          <p:stCondLst>
                                            <p:cond delay="499"/>
                                          </p:stCondLst>
                                        </p:cTn>
                                        <p:tgtEl>
                                          <p:spTgt spid="36"/>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46"/>
                                        </p:tgtEl>
                                      </p:cBhvr>
                                    </p:animEffect>
                                    <p:set>
                                      <p:cBhvr>
                                        <p:cTn id="39" dur="1" fill="hold">
                                          <p:stCondLst>
                                            <p:cond delay="499"/>
                                          </p:stCondLst>
                                        </p:cTn>
                                        <p:tgtEl>
                                          <p:spTgt spid="46"/>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52"/>
                                        </p:tgtEl>
                                      </p:cBhvr>
                                    </p:animEffect>
                                    <p:set>
                                      <p:cBhvr>
                                        <p:cTn id="47" dur="1" fill="hold">
                                          <p:stCondLst>
                                            <p:cond delay="499"/>
                                          </p:stCondLst>
                                        </p:cTn>
                                        <p:tgtEl>
                                          <p:spTgt spid="52"/>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55"/>
                                        </p:tgtEl>
                                      </p:cBhvr>
                                    </p:animEffect>
                                    <p:set>
                                      <p:cBhvr>
                                        <p:cTn id="55" dur="1" fill="hold">
                                          <p:stCondLst>
                                            <p:cond delay="499"/>
                                          </p:stCondLst>
                                        </p:cTn>
                                        <p:tgtEl>
                                          <p:spTgt spid="55"/>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500"/>
                                        <p:tgtEl>
                                          <p:spTgt spid="7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56"/>
                                        </p:tgtEl>
                                      </p:cBhvr>
                                    </p:animEffect>
                                    <p:set>
                                      <p:cBhvr>
                                        <p:cTn id="63" dur="1" fill="hold">
                                          <p:stCondLst>
                                            <p:cond delay="499"/>
                                          </p:stCondLst>
                                        </p:cTn>
                                        <p:tgtEl>
                                          <p:spTgt spid="56"/>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7"/>
                                        </p:tgtEl>
                                      </p:cBhvr>
                                    </p:animEffect>
                                    <p:set>
                                      <p:cBhvr>
                                        <p:cTn id="71" dur="1" fill="hold">
                                          <p:stCondLst>
                                            <p:cond delay="499"/>
                                          </p:stCondLst>
                                        </p:cTn>
                                        <p:tgtEl>
                                          <p:spTgt spid="57"/>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fade">
                                      <p:cBhvr>
                                        <p:cTn id="74" dur="500"/>
                                        <p:tgtEl>
                                          <p:spTgt spid="7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63"/>
                                        </p:tgtEl>
                                      </p:cBhvr>
                                    </p:animEffect>
                                    <p:set>
                                      <p:cBhvr>
                                        <p:cTn id="79" dur="1" fill="hold">
                                          <p:stCondLst>
                                            <p:cond delay="499"/>
                                          </p:stCondLst>
                                        </p:cTn>
                                        <p:tgtEl>
                                          <p:spTgt spid="63"/>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64"/>
                                        </p:tgtEl>
                                      </p:cBhvr>
                                    </p:animEffect>
                                    <p:set>
                                      <p:cBhvr>
                                        <p:cTn id="87" dur="1" fill="hold">
                                          <p:stCondLst>
                                            <p:cond delay="499"/>
                                          </p:stCondLst>
                                        </p:cTn>
                                        <p:tgtEl>
                                          <p:spTgt spid="64"/>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
                                        <p:tgtEl>
                                          <p:spTgt spid="7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65"/>
                                        </p:tgtEl>
                                      </p:cBhvr>
                                    </p:animEffect>
                                    <p:set>
                                      <p:cBhvr>
                                        <p:cTn id="95" dur="1" fill="hold">
                                          <p:stCondLst>
                                            <p:cond delay="499"/>
                                          </p:stCondLst>
                                        </p:cTn>
                                        <p:tgtEl>
                                          <p:spTgt spid="65"/>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7" grpId="0"/>
      <p:bldP spid="40" grpId="0"/>
      <p:bldP spid="46" grpId="0"/>
      <p:bldP spid="52" grpId="0"/>
      <p:bldP spid="55" grpId="0"/>
      <p:bldP spid="56" grpId="0"/>
      <p:bldP spid="57"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4400" b="1" i="0" u="none" strike="noStrike" cap="none" dirty="0">
                <a:solidFill>
                  <a:srgbClr val="1E4E79"/>
                </a:solidFill>
                <a:latin typeface="Century Gothic"/>
                <a:ea typeface="Century Gothic"/>
                <a:cs typeface="Century Gothic"/>
                <a:sym typeface="Century Gothic"/>
              </a:rPr>
              <a:t>Tener</a:t>
            </a:r>
            <a:r>
              <a:rPr lang="en-GB" sz="4400" i="0" u="none" strike="noStrike" cap="none" dirty="0">
                <a:solidFill>
                  <a:srgbClr val="1E4E79"/>
                </a:solidFill>
                <a:latin typeface="Century Gothic"/>
                <a:ea typeface="Century Gothic"/>
                <a:cs typeface="Century Gothic"/>
                <a:sym typeface="Century Gothic"/>
              </a:rPr>
              <a:t>:</a:t>
            </a:r>
            <a:r>
              <a:rPr lang="en-GB" sz="4800" i="0" u="none" strike="noStrike" cap="none" dirty="0">
                <a:solidFill>
                  <a:srgbClr val="1E4E79"/>
                </a:solidFill>
                <a:latin typeface="Century Gothic"/>
                <a:ea typeface="Century Gothic"/>
                <a:cs typeface="Century Gothic"/>
                <a:sym typeface="Century Gothic"/>
              </a:rPr>
              <a:t> </a:t>
            </a:r>
            <a:r>
              <a:rPr lang="en-GB" sz="3600" i="0" u="none" strike="noStrike" cap="none" dirty="0">
                <a:solidFill>
                  <a:srgbClr val="1E4E79"/>
                </a:solidFill>
                <a:latin typeface="Century Gothic"/>
                <a:ea typeface="Century Gothic"/>
                <a:cs typeface="Century Gothic"/>
                <a:sym typeface="Century Gothic"/>
              </a:rPr>
              <a:t>I have &amp; s/he, it has</a:t>
            </a:r>
            <a:endParaRPr lang="en-GB" sz="4400" i="0" u="none" strike="noStrike" cap="none" dirty="0">
              <a:solidFill>
                <a:srgbClr val="1E4E79"/>
              </a:solidFill>
              <a:latin typeface="Century Gothic"/>
              <a:ea typeface="Century Gothic"/>
              <a:cs typeface="Century Gothic"/>
              <a:sym typeface="Century Gothic"/>
            </a:endParaRPr>
          </a:p>
        </p:txBody>
      </p:sp>
      <p:sp>
        <p:nvSpPr>
          <p:cNvPr id="22" name="Google Shape;169;p8">
            <a:extLst>
              <a:ext uri="{FF2B5EF4-FFF2-40B4-BE49-F238E27FC236}">
                <a16:creationId xmlns:a16="http://schemas.microsoft.com/office/drawing/2014/main" id="{E2782AE1-3778-4DB3-BED0-E1D51CF4E9C9}"/>
              </a:ext>
            </a:extLst>
          </p:cNvPr>
          <p:cNvSpPr txBox="1"/>
          <p:nvPr/>
        </p:nvSpPr>
        <p:spPr>
          <a:xfrm>
            <a:off x="166042" y="798576"/>
            <a:ext cx="5474835"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2800"/>
              <a:buFont typeface="Century Gothic"/>
              <a:buNone/>
              <a:tabLst/>
              <a:defRPr/>
            </a:pP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[to have | having]</a:t>
            </a:r>
            <a:endParaRPr kumimoji="0"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7" name="Google Shape;171;p8">
            <a:extLst>
              <a:ext uri="{FF2B5EF4-FFF2-40B4-BE49-F238E27FC236}">
                <a16:creationId xmlns:a16="http://schemas.microsoft.com/office/drawing/2014/main" id="{CE290600-D3AE-4EBF-95AE-9AB73134AD93}"/>
              </a:ext>
            </a:extLst>
          </p:cNvPr>
          <p:cNvSpPr txBox="1"/>
          <p:nvPr/>
        </p:nvSpPr>
        <p:spPr>
          <a:xfrm>
            <a:off x="245948" y="1353332"/>
            <a:ext cx="1146408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We have already seen that the verb </a:t>
            </a: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tener</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means ‘</a:t>
            </a:r>
            <a:r>
              <a:rPr kumimoji="0" lang="en-GB" sz="2800" b="1" i="1"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to have’.</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Google Shape;172;p8">
            <a:extLst>
              <a:ext uri="{FF2B5EF4-FFF2-40B4-BE49-F238E27FC236}">
                <a16:creationId xmlns:a16="http://schemas.microsoft.com/office/drawing/2014/main" id="{00D273C6-32B8-4C78-A434-579DFBBDDE7A}"/>
              </a:ext>
            </a:extLst>
          </p:cNvPr>
          <p:cNvSpPr txBox="1"/>
          <p:nvPr/>
        </p:nvSpPr>
        <p:spPr>
          <a:xfrm>
            <a:off x="948592" y="4377249"/>
            <a:ext cx="391202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Tengo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dos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bicicletas</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9" name="Google Shape;174;p8">
            <a:extLst>
              <a:ext uri="{FF2B5EF4-FFF2-40B4-BE49-F238E27FC236}">
                <a16:creationId xmlns:a16="http://schemas.microsoft.com/office/drawing/2014/main" id="{AF1D9F8D-2EFC-4328-8562-67467AD284C2}"/>
              </a:ext>
            </a:extLst>
          </p:cNvPr>
          <p:cNvSpPr txBox="1"/>
          <p:nvPr/>
        </p:nvSpPr>
        <p:spPr>
          <a:xfrm>
            <a:off x="6823208" y="4410030"/>
            <a:ext cx="528371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Tienes</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cuatro carta</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0" name="Google Shape;183;p8">
            <a:extLst>
              <a:ext uri="{FF2B5EF4-FFF2-40B4-BE49-F238E27FC236}">
                <a16:creationId xmlns:a16="http://schemas.microsoft.com/office/drawing/2014/main" id="{3C1BD5FF-8CC1-449A-891E-425EC44FA95E}"/>
              </a:ext>
            </a:extLst>
          </p:cNvPr>
          <p:cNvPicPr preferRelativeResize="0"/>
          <p:nvPr/>
        </p:nvPicPr>
        <p:blipFill rotWithShape="1">
          <a:blip r:embed="rId4">
            <a:alphaModFix/>
          </a:blip>
          <a:srcRect/>
          <a:stretch/>
        </p:blipFill>
        <p:spPr>
          <a:xfrm>
            <a:off x="166042" y="4888573"/>
            <a:ext cx="634523" cy="671647"/>
          </a:xfrm>
          <a:prstGeom prst="rect">
            <a:avLst/>
          </a:prstGeom>
          <a:noFill/>
          <a:ln>
            <a:noFill/>
          </a:ln>
        </p:spPr>
      </p:pic>
      <p:sp>
        <p:nvSpPr>
          <p:cNvPr id="31" name="Google Shape;172;p8">
            <a:extLst>
              <a:ext uri="{FF2B5EF4-FFF2-40B4-BE49-F238E27FC236}">
                <a16:creationId xmlns:a16="http://schemas.microsoft.com/office/drawing/2014/main" id="{0D05EEE5-6EF4-4D65-A9A4-07D1F20D75CE}"/>
              </a:ext>
            </a:extLst>
          </p:cNvPr>
          <p:cNvSpPr txBox="1"/>
          <p:nvPr/>
        </p:nvSpPr>
        <p:spPr>
          <a:xfrm>
            <a:off x="948592" y="5017842"/>
            <a:ext cx="500774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I have </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two</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bicycle</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Google Shape;183;p8">
            <a:extLst>
              <a:ext uri="{FF2B5EF4-FFF2-40B4-BE49-F238E27FC236}">
                <a16:creationId xmlns:a16="http://schemas.microsoft.com/office/drawing/2014/main" id="{17AB41AB-300F-48DF-AC22-AC4DCF350D25}"/>
              </a:ext>
            </a:extLst>
          </p:cNvPr>
          <p:cNvPicPr preferRelativeResize="0"/>
          <p:nvPr/>
        </p:nvPicPr>
        <p:blipFill rotWithShape="1">
          <a:blip r:embed="rId4">
            <a:alphaModFix/>
          </a:blip>
          <a:srcRect/>
          <a:stretch/>
        </p:blipFill>
        <p:spPr>
          <a:xfrm>
            <a:off x="6234454" y="4875847"/>
            <a:ext cx="634523" cy="671647"/>
          </a:xfrm>
          <a:prstGeom prst="rect">
            <a:avLst/>
          </a:prstGeom>
          <a:noFill/>
          <a:ln>
            <a:noFill/>
          </a:ln>
        </p:spPr>
      </p:pic>
      <p:sp>
        <p:nvSpPr>
          <p:cNvPr id="34" name="Google Shape;172;p8">
            <a:extLst>
              <a:ext uri="{FF2B5EF4-FFF2-40B4-BE49-F238E27FC236}">
                <a16:creationId xmlns:a16="http://schemas.microsoft.com/office/drawing/2014/main" id="{01CE92E5-682F-4F55-9687-7FF3664D829C}"/>
              </a:ext>
            </a:extLst>
          </p:cNvPr>
          <p:cNvSpPr txBox="1"/>
          <p:nvPr/>
        </p:nvSpPr>
        <p:spPr>
          <a:xfrm>
            <a:off x="6864780" y="4986797"/>
            <a:ext cx="543808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You have</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four letter</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 </a:t>
            </a:r>
            <a:r>
              <a:rPr lang="en-GB" sz="2800" dirty="0">
                <a:solidFill>
                  <a:srgbClr val="002060"/>
                </a:solidFill>
                <a:latin typeface="Century Gothic"/>
                <a:ea typeface="Century Gothic"/>
                <a:cs typeface="Century Gothic"/>
                <a:sym typeface="Century Gothic"/>
              </a:rPr>
              <a:t>|</a:t>
            </a:r>
            <a:r>
              <a:rPr kumimoji="0" lang="en-GB" sz="28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card</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hlinkClick r:id="" action="ppaction://noaction">
              <a:snd r:embed="rId5" name="19_Eestaactivo.wav"/>
            </a:hlinkClick>
            <a:extLst>
              <a:ext uri="{FF2B5EF4-FFF2-40B4-BE49-F238E27FC236}">
                <a16:creationId xmlns:a16="http://schemas.microsoft.com/office/drawing/2014/main" id="{6077ECAA-9618-4335-A3F1-44D633BB9044}"/>
              </a:ext>
            </a:extLst>
          </p:cNvPr>
          <p:cNvSpPr/>
          <p:nvPr/>
        </p:nvSpPr>
        <p:spPr>
          <a:xfrm>
            <a:off x="2083082" y="1968659"/>
            <a:ext cx="746057"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a:t>
            </a:r>
          </a:p>
        </p:txBody>
      </p:sp>
      <p:sp>
        <p:nvSpPr>
          <p:cNvPr id="20" name="Google Shape;171;p8">
            <a:extLst>
              <a:ext uri="{FF2B5EF4-FFF2-40B4-BE49-F238E27FC236}">
                <a16:creationId xmlns:a16="http://schemas.microsoft.com/office/drawing/2014/main" id="{1C2BA49B-BBAB-4D33-B908-8134CDE29DD7}"/>
              </a:ext>
            </a:extLst>
          </p:cNvPr>
          <p:cNvSpPr txBox="1"/>
          <p:nvPr/>
        </p:nvSpPr>
        <p:spPr>
          <a:xfrm>
            <a:off x="108836" y="2600357"/>
            <a:ext cx="517354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To mean I have, use ‘______’.</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descr="A picture containing text, toy, doll&#10;&#10;Description automatically generated">
            <a:extLst>
              <a:ext uri="{FF2B5EF4-FFF2-40B4-BE49-F238E27FC236}">
                <a16:creationId xmlns:a16="http://schemas.microsoft.com/office/drawing/2014/main" id="{3BC57627-D6A5-4681-B242-2B76D6D8AFBF}"/>
              </a:ext>
            </a:extLst>
          </p:cNvPr>
          <p:cNvPicPr>
            <a:picLocks noChangeAspect="1"/>
          </p:cNvPicPr>
          <p:nvPr/>
        </p:nvPicPr>
        <p:blipFill>
          <a:blip r:embed="rId6"/>
          <a:stretch>
            <a:fillRect/>
          </a:stretch>
        </p:blipFill>
        <p:spPr>
          <a:xfrm>
            <a:off x="4884084" y="4333903"/>
            <a:ext cx="690138" cy="1121474"/>
          </a:xfrm>
          <a:prstGeom prst="rect">
            <a:avLst/>
          </a:prstGeom>
        </p:spPr>
      </p:pic>
      <p:sp>
        <p:nvSpPr>
          <p:cNvPr id="23" name="Rectangle 22">
            <a:hlinkClick r:id="" action="ppaction://noaction">
              <a:snd r:embed="rId5" name="19_Eestaactivo.wav"/>
            </a:hlinkClick>
            <a:extLst>
              <a:ext uri="{FF2B5EF4-FFF2-40B4-BE49-F238E27FC236}">
                <a16:creationId xmlns:a16="http://schemas.microsoft.com/office/drawing/2014/main" id="{5D8D9587-0A06-4C9C-98CF-F5085B83E8A7}"/>
              </a:ext>
            </a:extLst>
          </p:cNvPr>
          <p:cNvSpPr/>
          <p:nvPr/>
        </p:nvSpPr>
        <p:spPr>
          <a:xfrm>
            <a:off x="8164475" y="1958919"/>
            <a:ext cx="1983011"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you</a:t>
            </a:r>
          </a:p>
        </p:txBody>
      </p:sp>
      <p:sp>
        <p:nvSpPr>
          <p:cNvPr id="25" name="Google Shape;171;p8">
            <a:extLst>
              <a:ext uri="{FF2B5EF4-FFF2-40B4-BE49-F238E27FC236}">
                <a16:creationId xmlns:a16="http://schemas.microsoft.com/office/drawing/2014/main" id="{786948DB-DDC0-4CA5-A8FF-DB73C89C6C56}"/>
              </a:ext>
            </a:extLst>
          </p:cNvPr>
          <p:cNvSpPr txBox="1"/>
          <p:nvPr/>
        </p:nvSpPr>
        <p:spPr>
          <a:xfrm>
            <a:off x="5956337" y="2589313"/>
            <a:ext cx="827730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To mean you have, use ‘______’.</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Speech Bubble: Rectangle with Corners Rounded 34">
            <a:extLst>
              <a:ext uri="{FF2B5EF4-FFF2-40B4-BE49-F238E27FC236}">
                <a16:creationId xmlns:a16="http://schemas.microsoft.com/office/drawing/2014/main" id="{CAE5B4B8-D22F-4BAA-8EEF-520154B55C9B}"/>
              </a:ext>
            </a:extLst>
          </p:cNvPr>
          <p:cNvSpPr/>
          <p:nvPr/>
        </p:nvSpPr>
        <p:spPr>
          <a:xfrm>
            <a:off x="166043" y="5563564"/>
            <a:ext cx="7127123" cy="1133757"/>
          </a:xfrm>
          <a:prstGeom prst="wedgeRoundRectCallout">
            <a:avLst>
              <a:gd name="adj1" fmla="val 28741"/>
              <a:gd name="adj2" fmla="val -6170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talk about something in the plural (more than one), Spanish often adds an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the end of nouns ending in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or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Rounded Corners 4">
            <a:extLst>
              <a:ext uri="{FF2B5EF4-FFF2-40B4-BE49-F238E27FC236}">
                <a16:creationId xmlns:a16="http://schemas.microsoft.com/office/drawing/2014/main" id="{30ED6DA6-01FC-444A-A9D0-2F86E13FCAAE}"/>
              </a:ext>
            </a:extLst>
          </p:cNvPr>
          <p:cNvSpPr/>
          <p:nvPr/>
        </p:nvSpPr>
        <p:spPr>
          <a:xfrm>
            <a:off x="4403800" y="4465709"/>
            <a:ext cx="204991" cy="390029"/>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E64F350-7DA2-4F98-957A-6D5CBDDDA80B}"/>
              </a:ext>
            </a:extLst>
          </p:cNvPr>
          <p:cNvSpPr/>
          <p:nvPr/>
        </p:nvSpPr>
        <p:spPr>
          <a:xfrm>
            <a:off x="3821446" y="2549340"/>
            <a:ext cx="120257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tengo</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B1EE55F-7688-485A-88AF-1F32D9F77E4C}"/>
              </a:ext>
            </a:extLst>
          </p:cNvPr>
          <p:cNvSpPr/>
          <p:nvPr/>
        </p:nvSpPr>
        <p:spPr>
          <a:xfrm>
            <a:off x="10268025" y="2534361"/>
            <a:ext cx="121058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Google Shape;172;p8">
            <a:extLst>
              <a:ext uri="{FF2B5EF4-FFF2-40B4-BE49-F238E27FC236}">
                <a16:creationId xmlns:a16="http://schemas.microsoft.com/office/drawing/2014/main" id="{CFDEB487-CAC4-49B4-9986-0C2C05132375}"/>
              </a:ext>
            </a:extLst>
          </p:cNvPr>
          <p:cNvSpPr txBox="1"/>
          <p:nvPr/>
        </p:nvSpPr>
        <p:spPr>
          <a:xfrm>
            <a:off x="942403" y="3138026"/>
            <a:ext cx="391202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Tengo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a:t>
            </a:r>
            <a:r>
              <a:rPr lang="en-GB" sz="2800" dirty="0">
                <a:solidFill>
                  <a:srgbClr val="002060"/>
                </a:solidFill>
                <a:latin typeface="Century Gothic"/>
                <a:ea typeface="Century Gothic"/>
                <a:cs typeface="Century Gothic"/>
                <a:sym typeface="Century Gothic"/>
              </a:rPr>
              <a:t>a </a:t>
            </a:r>
            <a:r>
              <a:rPr lang="en-GB" sz="2800" dirty="0" err="1">
                <a:solidFill>
                  <a:srgbClr val="002060"/>
                </a:solidFill>
                <a:latin typeface="Century Gothic"/>
                <a:ea typeface="Century Gothic"/>
                <a:cs typeface="Century Gothic"/>
                <a:sym typeface="Century Gothic"/>
              </a:rPr>
              <a:t>bicicleta</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8" name="Google Shape;183;p8">
            <a:extLst>
              <a:ext uri="{FF2B5EF4-FFF2-40B4-BE49-F238E27FC236}">
                <a16:creationId xmlns:a16="http://schemas.microsoft.com/office/drawing/2014/main" id="{37169AAC-C64E-40EA-9011-789398D16282}"/>
              </a:ext>
            </a:extLst>
          </p:cNvPr>
          <p:cNvPicPr preferRelativeResize="0"/>
          <p:nvPr/>
        </p:nvPicPr>
        <p:blipFill rotWithShape="1">
          <a:blip r:embed="rId4">
            <a:alphaModFix/>
          </a:blip>
          <a:srcRect/>
          <a:stretch/>
        </p:blipFill>
        <p:spPr>
          <a:xfrm>
            <a:off x="159853" y="3649350"/>
            <a:ext cx="634523" cy="671647"/>
          </a:xfrm>
          <a:prstGeom prst="rect">
            <a:avLst/>
          </a:prstGeom>
          <a:noFill/>
          <a:ln>
            <a:noFill/>
          </a:ln>
        </p:spPr>
      </p:pic>
      <p:sp>
        <p:nvSpPr>
          <p:cNvPr id="39" name="Google Shape;172;p8">
            <a:extLst>
              <a:ext uri="{FF2B5EF4-FFF2-40B4-BE49-F238E27FC236}">
                <a16:creationId xmlns:a16="http://schemas.microsoft.com/office/drawing/2014/main" id="{4058BFD4-E85E-4A05-9C4E-85E769F33074}"/>
              </a:ext>
            </a:extLst>
          </p:cNvPr>
          <p:cNvSpPr txBox="1"/>
          <p:nvPr/>
        </p:nvSpPr>
        <p:spPr>
          <a:xfrm>
            <a:off x="942403" y="3778619"/>
            <a:ext cx="500774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I have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 bicycle.</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 name="Picture 39" descr="A picture containing text, toy, doll&#10;&#10;Description automatically generated">
            <a:extLst>
              <a:ext uri="{FF2B5EF4-FFF2-40B4-BE49-F238E27FC236}">
                <a16:creationId xmlns:a16="http://schemas.microsoft.com/office/drawing/2014/main" id="{AA32F5A2-C8EB-4FCF-8A87-CB3747C46FCF}"/>
              </a:ext>
            </a:extLst>
          </p:cNvPr>
          <p:cNvPicPr>
            <a:picLocks noChangeAspect="1"/>
          </p:cNvPicPr>
          <p:nvPr/>
        </p:nvPicPr>
        <p:blipFill>
          <a:blip r:embed="rId6"/>
          <a:stretch>
            <a:fillRect/>
          </a:stretch>
        </p:blipFill>
        <p:spPr>
          <a:xfrm>
            <a:off x="4510956" y="3095016"/>
            <a:ext cx="690138" cy="1121474"/>
          </a:xfrm>
          <a:prstGeom prst="rect">
            <a:avLst/>
          </a:prstGeom>
        </p:spPr>
      </p:pic>
      <p:sp>
        <p:nvSpPr>
          <p:cNvPr id="42" name="Google Shape;174;p8">
            <a:extLst>
              <a:ext uri="{FF2B5EF4-FFF2-40B4-BE49-F238E27FC236}">
                <a16:creationId xmlns:a16="http://schemas.microsoft.com/office/drawing/2014/main" id="{0E31FF19-AC3B-4EE9-ADBD-EE34F7C14012}"/>
              </a:ext>
            </a:extLst>
          </p:cNvPr>
          <p:cNvSpPr txBox="1"/>
          <p:nvPr/>
        </p:nvSpPr>
        <p:spPr>
          <a:xfrm>
            <a:off x="6823207" y="3092317"/>
            <a:ext cx="528371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Tienes</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una</a:t>
            </a:r>
            <a:r>
              <a:rPr kumimoji="0" lang="en-GB" sz="2800" b="0" i="0" u="none" strike="noStrike" kern="1200" cap="none" spc="0" normalizeH="0" noProof="0" dirty="0">
                <a:ln>
                  <a:noFill/>
                </a:ln>
                <a:solidFill>
                  <a:srgbClr val="002060"/>
                </a:solidFill>
                <a:effectLst/>
                <a:uLnTx/>
                <a:uFillTx/>
                <a:latin typeface="Century Gothic"/>
                <a:ea typeface="Century Gothic"/>
                <a:cs typeface="Century Gothic"/>
                <a:sym typeface="Century Gothic"/>
              </a:rPr>
              <a:t> carta</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3" name="Google Shape;183;p8">
            <a:extLst>
              <a:ext uri="{FF2B5EF4-FFF2-40B4-BE49-F238E27FC236}">
                <a16:creationId xmlns:a16="http://schemas.microsoft.com/office/drawing/2014/main" id="{A5403A82-9232-44BD-B6C2-1F5387977FC7}"/>
              </a:ext>
            </a:extLst>
          </p:cNvPr>
          <p:cNvPicPr preferRelativeResize="0"/>
          <p:nvPr/>
        </p:nvPicPr>
        <p:blipFill rotWithShape="1">
          <a:blip r:embed="rId4">
            <a:alphaModFix/>
          </a:blip>
          <a:srcRect/>
          <a:stretch/>
        </p:blipFill>
        <p:spPr>
          <a:xfrm>
            <a:off x="6174512" y="3437185"/>
            <a:ext cx="634523" cy="671647"/>
          </a:xfrm>
          <a:prstGeom prst="rect">
            <a:avLst/>
          </a:prstGeom>
          <a:noFill/>
          <a:ln>
            <a:noFill/>
          </a:ln>
        </p:spPr>
      </p:pic>
      <p:sp>
        <p:nvSpPr>
          <p:cNvPr id="44" name="Google Shape;172;p8">
            <a:extLst>
              <a:ext uri="{FF2B5EF4-FFF2-40B4-BE49-F238E27FC236}">
                <a16:creationId xmlns:a16="http://schemas.microsoft.com/office/drawing/2014/main" id="{3FE82D6F-A3D0-4536-B7EB-1D0C659D62DA}"/>
              </a:ext>
            </a:extLst>
          </p:cNvPr>
          <p:cNvSpPr txBox="1"/>
          <p:nvPr/>
        </p:nvSpPr>
        <p:spPr>
          <a:xfrm>
            <a:off x="6763266" y="3529288"/>
            <a:ext cx="534365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You have</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a/one </a:t>
            </a:r>
            <a:r>
              <a:rPr lang="en-GB" sz="2800" dirty="0">
                <a:solidFill>
                  <a:srgbClr val="002060"/>
                </a:solidFill>
                <a:latin typeface="Century Gothic"/>
                <a:ea typeface="Century Gothic"/>
                <a:cs typeface="Century Gothic"/>
                <a:sym typeface="Century Gothic"/>
              </a:rPr>
              <a:t>letter | card</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73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
                                        </p:tgtEl>
                                        <p:attrNameLst>
                                          <p:attrName>style.visibility</p:attrName>
                                        </p:attrNameLst>
                                      </p:cBhvr>
                                      <p:to>
                                        <p:strVal val="visible"/>
                                      </p:to>
                                    </p:set>
                                    <p:animEffect transition="in" filter="fade">
                                      <p:cBhvr>
                                        <p:cTn id="10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34" grpId="0"/>
      <p:bldP spid="19" grpId="0" animBg="1"/>
      <p:bldP spid="20" grpId="0"/>
      <p:bldP spid="23" grpId="0" animBg="1"/>
      <p:bldP spid="25" grpId="0"/>
      <p:bldP spid="35" grpId="0" animBg="1"/>
      <p:bldP spid="5" grpId="0" animBg="1"/>
      <p:bldP spid="3" grpId="0"/>
      <p:bldP spid="6" grpId="0"/>
      <p:bldP spid="32" grpId="0"/>
      <p:bldP spid="39" grpId="0"/>
      <p:bldP spid="42"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toy, doll&#10;&#10;Description automatically generated">
            <a:extLst>
              <a:ext uri="{FF2B5EF4-FFF2-40B4-BE49-F238E27FC236}">
                <a16:creationId xmlns:a16="http://schemas.microsoft.com/office/drawing/2014/main" id="{80605C1D-8E3C-D08C-FE68-F0DFD68F39C1}"/>
              </a:ext>
            </a:extLst>
          </p:cNvPr>
          <p:cNvPicPr>
            <a:picLocks noChangeAspect="1"/>
          </p:cNvPicPr>
          <p:nvPr/>
        </p:nvPicPr>
        <p:blipFill>
          <a:blip r:embed="rId5"/>
          <a:stretch>
            <a:fillRect/>
          </a:stretch>
        </p:blipFill>
        <p:spPr>
          <a:xfrm>
            <a:off x="10204279" y="3246331"/>
            <a:ext cx="1895547" cy="3080265"/>
          </a:xfrm>
          <a:prstGeom prst="rect">
            <a:avLst/>
          </a:prstGeom>
        </p:spPr>
      </p:pic>
      <p:graphicFrame>
        <p:nvGraphicFramePr>
          <p:cNvPr id="3" name="Table 2">
            <a:extLst>
              <a:ext uri="{FF2B5EF4-FFF2-40B4-BE49-F238E27FC236}">
                <a16:creationId xmlns:a16="http://schemas.microsoft.com/office/drawing/2014/main" id="{13B5BB78-4F0F-437E-A208-03D1269A2306}"/>
              </a:ext>
            </a:extLst>
          </p:cNvPr>
          <p:cNvGraphicFramePr>
            <a:graphicFrameLocks noGrp="1"/>
          </p:cNvGraphicFramePr>
          <p:nvPr/>
        </p:nvGraphicFramePr>
        <p:xfrm>
          <a:off x="7081858" y="1409717"/>
          <a:ext cx="2521476" cy="5385124"/>
        </p:xfrm>
        <a:graphic>
          <a:graphicData uri="http://schemas.openxmlformats.org/drawingml/2006/table">
            <a:tbl>
              <a:tblPr firstRow="1" bandRow="1"/>
              <a:tblGrid>
                <a:gridCol w="2521476">
                  <a:extLst>
                    <a:ext uri="{9D8B030D-6E8A-4147-A177-3AD203B41FA5}">
                      <a16:colId xmlns:a16="http://schemas.microsoft.com/office/drawing/2014/main" val="818709572"/>
                    </a:ext>
                  </a:extLst>
                </a:gridCol>
              </a:tblGrid>
              <a:tr h="522802">
                <a:tc>
                  <a:txBody>
                    <a:bodyPr/>
                    <a:lstStyle/>
                    <a:p>
                      <a:pPr algn="l">
                        <a:lnSpc>
                          <a:spcPct val="100000"/>
                        </a:lnSpc>
                      </a:pP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número</a:t>
                      </a:r>
                      <a:endParaRPr lang="en-GB" sz="24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523990147"/>
                  </a:ext>
                </a:extLst>
              </a:tr>
              <a:tr h="759917">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438639591"/>
                  </a:ext>
                </a:extLst>
              </a:tr>
              <a:tr h="759917">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528854988"/>
                  </a:ext>
                </a:extLst>
              </a:tr>
              <a:tr h="759917">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822163002"/>
                  </a:ext>
                </a:extLst>
              </a:tr>
              <a:tr h="759917">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2578195577"/>
                  </a:ext>
                </a:extLst>
              </a:tr>
              <a:tr h="759917">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2662845286"/>
                  </a:ext>
                </a:extLst>
              </a:tr>
              <a:tr h="759917">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580418034"/>
                  </a:ext>
                </a:extLst>
              </a:tr>
            </a:tbl>
          </a:graphicData>
        </a:graphic>
      </p:graphicFrame>
      <p:graphicFrame>
        <p:nvGraphicFramePr>
          <p:cNvPr id="5" name="Table 4">
            <a:extLst>
              <a:ext uri="{FF2B5EF4-FFF2-40B4-BE49-F238E27FC236}">
                <a16:creationId xmlns:a16="http://schemas.microsoft.com/office/drawing/2014/main" id="{15BA95FD-AA71-466F-9C76-84F4DD35F73E}"/>
              </a:ext>
            </a:extLst>
          </p:cNvPr>
          <p:cNvGraphicFramePr>
            <a:graphicFrameLocks noGrp="1"/>
          </p:cNvGraphicFramePr>
          <p:nvPr/>
        </p:nvGraphicFramePr>
        <p:xfrm>
          <a:off x="4659187" y="1413285"/>
          <a:ext cx="2250832" cy="5382189"/>
        </p:xfrm>
        <a:graphic>
          <a:graphicData uri="http://schemas.openxmlformats.org/drawingml/2006/table">
            <a:tbl>
              <a:tblPr firstRow="1" bandRow="1"/>
              <a:tblGrid>
                <a:gridCol w="1055077">
                  <a:extLst>
                    <a:ext uri="{9D8B030D-6E8A-4147-A177-3AD203B41FA5}">
                      <a16:colId xmlns:a16="http://schemas.microsoft.com/office/drawing/2014/main" val="735433919"/>
                    </a:ext>
                  </a:extLst>
                </a:gridCol>
                <a:gridCol w="1195755">
                  <a:extLst>
                    <a:ext uri="{9D8B030D-6E8A-4147-A177-3AD203B41FA5}">
                      <a16:colId xmlns:a16="http://schemas.microsoft.com/office/drawing/2014/main" val="2236691562"/>
                    </a:ext>
                  </a:extLst>
                </a:gridCol>
              </a:tblGrid>
              <a:tr h="519867">
                <a:tc>
                  <a:txBody>
                    <a:bodyPr/>
                    <a:lstStyle/>
                    <a:p>
                      <a:pPr algn="ctr">
                        <a:lnSpc>
                          <a:spcPct val="100000"/>
                        </a:lnSpc>
                      </a:pPr>
                      <a:r>
                        <a:rPr lang="en-GB" sz="2400" b="1" dirty="0">
                          <a:solidFill>
                            <a:srgbClr val="002060"/>
                          </a:solidFill>
                          <a:latin typeface="Century Gothic" panose="020B0502020202020204" pitchFamily="34" charset="0"/>
                        </a:rPr>
                        <a:t>1</a:t>
                      </a: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100000"/>
                        </a:lnSpc>
                      </a:pPr>
                      <a:r>
                        <a:rPr lang="en-GB" sz="2400" b="1" dirty="0">
                          <a:solidFill>
                            <a:srgbClr val="002060"/>
                          </a:solidFill>
                          <a:latin typeface="Century Gothic" panose="020B0502020202020204" pitchFamily="34" charset="0"/>
                        </a:rPr>
                        <a:t>1+</a:t>
                      </a: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876869027"/>
                  </a:ext>
                </a:extLst>
              </a:tr>
              <a:tr h="764026">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970047410"/>
                  </a:ext>
                </a:extLst>
              </a:tr>
              <a:tr h="764026">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3015203519"/>
                  </a:ext>
                </a:extLst>
              </a:tr>
              <a:tr h="764026">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875509886"/>
                  </a:ext>
                </a:extLst>
              </a:tr>
              <a:tr h="764026">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2236083895"/>
                  </a:ext>
                </a:extLst>
              </a:tr>
              <a:tr h="764026">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2787964868"/>
                  </a:ext>
                </a:extLst>
              </a:tr>
              <a:tr h="764026">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312007321"/>
                  </a:ext>
                </a:extLst>
              </a:tr>
            </a:tbl>
          </a:graphicData>
        </a:graphic>
      </p:graphicFrame>
      <p:graphicFrame>
        <p:nvGraphicFramePr>
          <p:cNvPr id="48" name="Table 47">
            <a:extLst>
              <a:ext uri="{FF2B5EF4-FFF2-40B4-BE49-F238E27FC236}">
                <a16:creationId xmlns:a16="http://schemas.microsoft.com/office/drawing/2014/main" id="{138D749C-8CFD-4FF4-8880-257A58885D38}"/>
              </a:ext>
            </a:extLst>
          </p:cNvPr>
          <p:cNvGraphicFramePr>
            <a:graphicFrameLocks noGrp="1"/>
          </p:cNvGraphicFramePr>
          <p:nvPr/>
        </p:nvGraphicFramePr>
        <p:xfrm>
          <a:off x="104659" y="1413285"/>
          <a:ext cx="4441009" cy="5379393"/>
        </p:xfrm>
        <a:graphic>
          <a:graphicData uri="http://schemas.openxmlformats.org/drawingml/2006/table">
            <a:tbl>
              <a:tblPr firstRow="1" bandRow="1"/>
              <a:tblGrid>
                <a:gridCol w="953609">
                  <a:extLst>
                    <a:ext uri="{9D8B030D-6E8A-4147-A177-3AD203B41FA5}">
                      <a16:colId xmlns:a16="http://schemas.microsoft.com/office/drawing/2014/main" val="3798252510"/>
                    </a:ext>
                  </a:extLst>
                </a:gridCol>
                <a:gridCol w="1836363">
                  <a:extLst>
                    <a:ext uri="{9D8B030D-6E8A-4147-A177-3AD203B41FA5}">
                      <a16:colId xmlns:a16="http://schemas.microsoft.com/office/drawing/2014/main" val="2138714969"/>
                    </a:ext>
                  </a:extLst>
                </a:gridCol>
                <a:gridCol w="1651037">
                  <a:extLst>
                    <a:ext uri="{9D8B030D-6E8A-4147-A177-3AD203B41FA5}">
                      <a16:colId xmlns:a16="http://schemas.microsoft.com/office/drawing/2014/main" val="833131367"/>
                    </a:ext>
                  </a:extLst>
                </a:gridCol>
              </a:tblGrid>
              <a:tr h="517071">
                <a:tc>
                  <a:txBody>
                    <a:bodyPr/>
                    <a:lstStyle/>
                    <a:p>
                      <a:pPr>
                        <a:lnSpc>
                          <a:spcPct val="1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100000"/>
                        </a:lnSpc>
                      </a:pPr>
                      <a:r>
                        <a:rPr lang="en-GB" sz="2000" b="1" dirty="0">
                          <a:solidFill>
                            <a:srgbClr val="002060"/>
                          </a:solidFill>
                          <a:latin typeface="Century Gothic" panose="020B0502020202020204" pitchFamily="34" charset="0"/>
                        </a:rPr>
                        <a:t>Quique</a:t>
                      </a:r>
                      <a:r>
                        <a:rPr lang="en-GB" sz="2400" b="1" dirty="0">
                          <a:solidFill>
                            <a:srgbClr val="002060"/>
                          </a:solidFill>
                          <a:latin typeface="Century Gothic" panose="020B0502020202020204" pitchFamily="34" charset="0"/>
                        </a:rPr>
                        <a:t> </a:t>
                      </a:r>
                      <a:r>
                        <a:rPr lang="en-GB" sz="2000" b="1" dirty="0">
                          <a:solidFill>
                            <a:srgbClr val="002060"/>
                          </a:solidFill>
                          <a:latin typeface="Century Gothic" panose="020B0502020202020204" pitchFamily="34" charset="0"/>
                        </a:rPr>
                        <a:t>(</a:t>
                      </a:r>
                      <a:r>
                        <a:rPr lang="en-GB" sz="2000" b="0" i="1" dirty="0">
                          <a:solidFill>
                            <a:srgbClr val="002060"/>
                          </a:solidFill>
                          <a:latin typeface="Century Gothic" panose="020B0502020202020204" pitchFamily="34" charset="0"/>
                        </a:rPr>
                        <a:t>I</a:t>
                      </a:r>
                      <a:r>
                        <a:rPr lang="en-GB" sz="2000" b="1" dirty="0">
                          <a:solidFill>
                            <a:srgbClr val="002060"/>
                          </a:solidFill>
                          <a:latin typeface="Century Gothic" panose="020B0502020202020204" pitchFamily="34" charset="0"/>
                        </a:rPr>
                        <a:t>)</a:t>
                      </a:r>
                      <a:endParaRPr lang="en-GB" sz="24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l">
                        <a:lnSpc>
                          <a:spcPct val="100000"/>
                        </a:lnSpc>
                      </a:pPr>
                      <a:r>
                        <a:rPr lang="en-GB" sz="2400" b="1" dirty="0">
                          <a:solidFill>
                            <a:srgbClr val="002060"/>
                          </a:solidFill>
                          <a:latin typeface="Century Gothic" panose="020B0502020202020204" pitchFamily="34" charset="0"/>
                        </a:rPr>
                        <a:t> </a:t>
                      </a:r>
                      <a:r>
                        <a:rPr lang="en-GB" sz="2000" b="1" dirty="0">
                          <a:solidFill>
                            <a:srgbClr val="002060"/>
                          </a:solidFill>
                          <a:latin typeface="Century Gothic" panose="020B0502020202020204" pitchFamily="34" charset="0"/>
                        </a:rPr>
                        <a:t>Sofía</a:t>
                      </a:r>
                      <a:r>
                        <a:rPr lang="en-GB" sz="2400" b="1" dirty="0">
                          <a:solidFill>
                            <a:srgbClr val="002060"/>
                          </a:solidFill>
                          <a:latin typeface="Century Gothic" panose="020B0502020202020204" pitchFamily="34" charset="0"/>
                        </a:rPr>
                        <a:t> </a:t>
                      </a:r>
                      <a:r>
                        <a:rPr lang="en-GB" sz="2000" b="1" dirty="0">
                          <a:solidFill>
                            <a:srgbClr val="002060"/>
                          </a:solidFill>
                          <a:latin typeface="Century Gothic" panose="020B0502020202020204" pitchFamily="34" charset="0"/>
                        </a:rPr>
                        <a:t>(</a:t>
                      </a:r>
                      <a:r>
                        <a:rPr lang="en-GB" sz="2000" b="0" i="1" dirty="0">
                          <a:solidFill>
                            <a:srgbClr val="002060"/>
                          </a:solidFill>
                          <a:latin typeface="Century Gothic" panose="020B0502020202020204" pitchFamily="34" charset="0"/>
                        </a:rPr>
                        <a:t>you</a:t>
                      </a:r>
                      <a:r>
                        <a:rPr lang="en-GB" sz="2000" b="1" dirty="0">
                          <a:solidFill>
                            <a:srgbClr val="002060"/>
                          </a:solidFill>
                          <a:latin typeface="Century Gothic" panose="020B0502020202020204" pitchFamily="34" charset="0"/>
                        </a:rPr>
                        <a:t>)</a:t>
                      </a:r>
                      <a:endParaRPr lang="en-GB" sz="24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4279378274"/>
                  </a:ext>
                </a:extLst>
              </a:tr>
              <a:tr h="759917">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506763796"/>
                  </a:ext>
                </a:extLst>
              </a:tr>
              <a:tr h="759917">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924104720"/>
                  </a:ext>
                </a:extLst>
              </a:tr>
              <a:tr h="759917">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3141029676"/>
                  </a:ext>
                </a:extLst>
              </a:tr>
              <a:tr h="759917">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2354733658"/>
                  </a:ext>
                </a:extLst>
              </a:tr>
              <a:tr h="759917">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709462487"/>
                  </a:ext>
                </a:extLst>
              </a:tr>
              <a:tr h="759917">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756525889"/>
                  </a:ext>
                </a:extLst>
              </a:tr>
            </a:tbl>
          </a:graphicData>
        </a:graphic>
      </p:graphicFrame>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6">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rgbClr val="002060"/>
                </a:solidFill>
                <a:latin typeface="Century Gothic" panose="020B0502020202020204" pitchFamily="34" charset="0"/>
              </a:rPr>
              <a:t>escuchar</a:t>
            </a:r>
            <a:endParaRPr lang="en-GB" sz="2000" b="1" dirty="0">
              <a:solidFill>
                <a:srgbClr val="002060"/>
              </a:solidFill>
              <a:latin typeface="Century Gothic" panose="020B0502020202020204" pitchFamily="34" charset="0"/>
            </a:endParaRPr>
          </a:p>
        </p:txBody>
      </p:sp>
      <p:sp>
        <p:nvSpPr>
          <p:cNvPr id="75" name="TextBox 74">
            <a:hlinkClick r:id="" action="ppaction://noaction">
              <a:snd r:embed="rId7" name="s17_1.wav"/>
            </a:hlinkClick>
            <a:extLst>
              <a:ext uri="{FF2B5EF4-FFF2-40B4-BE49-F238E27FC236}">
                <a16:creationId xmlns:a16="http://schemas.microsoft.com/office/drawing/2014/main" id="{9B9CC56A-5FD9-45FF-9854-F30D2E782177}"/>
              </a:ext>
            </a:extLst>
          </p:cNvPr>
          <p:cNvSpPr txBox="1"/>
          <p:nvPr/>
        </p:nvSpPr>
        <p:spPr>
          <a:xfrm>
            <a:off x="180896" y="84085"/>
            <a:ext cx="112067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Quique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compite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Sofía: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Rectangle 30">
            <a:hlinkClick r:id="" action="ppaction://noaction">
              <a:snd r:embed="rId8" name="s17_4.wav"/>
            </a:hlinkClick>
            <a:extLst>
              <a:ext uri="{FF2B5EF4-FFF2-40B4-BE49-F238E27FC236}">
                <a16:creationId xmlns:a16="http://schemas.microsoft.com/office/drawing/2014/main" id="{D8742F7C-0045-4D19-A53C-E6F6D984FAF6}"/>
              </a:ext>
            </a:extLst>
          </p:cNvPr>
          <p:cNvSpPr/>
          <p:nvPr/>
        </p:nvSpPr>
        <p:spPr>
          <a:xfrm>
            <a:off x="271973" y="2110524"/>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32" name="Rectangle 31">
            <a:hlinkClick r:id="" action="ppaction://noaction">
              <a:snd r:embed="rId9" name="s17_5.wav"/>
            </a:hlinkClick>
            <a:extLst>
              <a:ext uri="{FF2B5EF4-FFF2-40B4-BE49-F238E27FC236}">
                <a16:creationId xmlns:a16="http://schemas.microsoft.com/office/drawing/2014/main" id="{A9F7E075-31C2-4726-8CE2-B57F6BAE42AF}"/>
              </a:ext>
            </a:extLst>
          </p:cNvPr>
          <p:cNvSpPr/>
          <p:nvPr/>
        </p:nvSpPr>
        <p:spPr>
          <a:xfrm>
            <a:off x="260453" y="2927855"/>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33" name="Rectangle 32">
            <a:hlinkClick r:id="" action="ppaction://noaction">
              <a:snd r:embed="rId10" name="s17_6.wav"/>
            </a:hlinkClick>
            <a:extLst>
              <a:ext uri="{FF2B5EF4-FFF2-40B4-BE49-F238E27FC236}">
                <a16:creationId xmlns:a16="http://schemas.microsoft.com/office/drawing/2014/main" id="{0C046DB0-4EF5-4C41-97AC-BB835C332AE9}"/>
              </a:ext>
            </a:extLst>
          </p:cNvPr>
          <p:cNvSpPr/>
          <p:nvPr/>
        </p:nvSpPr>
        <p:spPr>
          <a:xfrm>
            <a:off x="260453" y="3715386"/>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34" name="Rectangle 33">
            <a:hlinkClick r:id="" action="ppaction://noaction">
              <a:snd r:embed="rId11" name="s17_7.wav"/>
            </a:hlinkClick>
            <a:extLst>
              <a:ext uri="{FF2B5EF4-FFF2-40B4-BE49-F238E27FC236}">
                <a16:creationId xmlns:a16="http://schemas.microsoft.com/office/drawing/2014/main" id="{5C9884AE-C8CE-49B5-B938-73A5F49D041E}"/>
              </a:ext>
            </a:extLst>
          </p:cNvPr>
          <p:cNvSpPr/>
          <p:nvPr/>
        </p:nvSpPr>
        <p:spPr>
          <a:xfrm>
            <a:off x="271973" y="4512709"/>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35" name="Rectangle 34">
            <a:hlinkClick r:id="" action="ppaction://noaction">
              <a:snd r:embed="rId12" name="s17_8.wav"/>
            </a:hlinkClick>
            <a:extLst>
              <a:ext uri="{FF2B5EF4-FFF2-40B4-BE49-F238E27FC236}">
                <a16:creationId xmlns:a16="http://schemas.microsoft.com/office/drawing/2014/main" id="{F4531B7E-F92A-4928-931E-126B0A4ABF2C}"/>
              </a:ext>
            </a:extLst>
          </p:cNvPr>
          <p:cNvSpPr/>
          <p:nvPr/>
        </p:nvSpPr>
        <p:spPr>
          <a:xfrm>
            <a:off x="251924" y="5331308"/>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pic>
        <p:nvPicPr>
          <p:cNvPr id="36" name="Picture 35">
            <a:extLst>
              <a:ext uri="{FF2B5EF4-FFF2-40B4-BE49-F238E27FC236}">
                <a16:creationId xmlns:a16="http://schemas.microsoft.com/office/drawing/2014/main" id="{BFCE1A62-E404-4E62-8171-C6CED10FEDC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19297" y="2002007"/>
            <a:ext cx="527764" cy="549754"/>
          </a:xfrm>
          <a:prstGeom prst="rect">
            <a:avLst/>
          </a:prstGeom>
        </p:spPr>
      </p:pic>
      <p:pic>
        <p:nvPicPr>
          <p:cNvPr id="38" name="Picture 37">
            <a:extLst>
              <a:ext uri="{FF2B5EF4-FFF2-40B4-BE49-F238E27FC236}">
                <a16:creationId xmlns:a16="http://schemas.microsoft.com/office/drawing/2014/main" id="{813FD64A-8248-4416-BF29-2D75301E36B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40569" y="2806071"/>
            <a:ext cx="527764" cy="549754"/>
          </a:xfrm>
          <a:prstGeom prst="rect">
            <a:avLst/>
          </a:prstGeom>
        </p:spPr>
      </p:pic>
      <p:pic>
        <p:nvPicPr>
          <p:cNvPr id="39" name="Picture 38">
            <a:extLst>
              <a:ext uri="{FF2B5EF4-FFF2-40B4-BE49-F238E27FC236}">
                <a16:creationId xmlns:a16="http://schemas.microsoft.com/office/drawing/2014/main" id="{C031851D-7BC4-42FF-AD2C-EAAAECF7BE7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17771" y="3641511"/>
            <a:ext cx="527764" cy="549754"/>
          </a:xfrm>
          <a:prstGeom prst="rect">
            <a:avLst/>
          </a:prstGeom>
        </p:spPr>
      </p:pic>
      <p:pic>
        <p:nvPicPr>
          <p:cNvPr id="40" name="Picture 39">
            <a:extLst>
              <a:ext uri="{FF2B5EF4-FFF2-40B4-BE49-F238E27FC236}">
                <a16:creationId xmlns:a16="http://schemas.microsoft.com/office/drawing/2014/main" id="{60D60C47-686C-41F5-8793-9073D0F8B65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85440" y="4390925"/>
            <a:ext cx="527764" cy="549754"/>
          </a:xfrm>
          <a:prstGeom prst="rect">
            <a:avLst/>
          </a:prstGeom>
        </p:spPr>
      </p:pic>
      <p:pic>
        <p:nvPicPr>
          <p:cNvPr id="41" name="Picture 40">
            <a:extLst>
              <a:ext uri="{FF2B5EF4-FFF2-40B4-BE49-F238E27FC236}">
                <a16:creationId xmlns:a16="http://schemas.microsoft.com/office/drawing/2014/main" id="{4D7E7C70-EF86-47F7-A0AA-6B7A30FCE79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86121" y="5236058"/>
            <a:ext cx="527764" cy="549754"/>
          </a:xfrm>
          <a:prstGeom prst="rect">
            <a:avLst/>
          </a:prstGeom>
        </p:spPr>
      </p:pic>
      <p:sp>
        <p:nvSpPr>
          <p:cNvPr id="42" name="TextBox 41">
            <a:extLst>
              <a:ext uri="{FF2B5EF4-FFF2-40B4-BE49-F238E27FC236}">
                <a16:creationId xmlns:a16="http://schemas.microsoft.com/office/drawing/2014/main" id="{EEA52791-3132-4B8D-AA39-1D6284E65489}"/>
              </a:ext>
            </a:extLst>
          </p:cNvPr>
          <p:cNvSpPr txBox="1"/>
          <p:nvPr/>
        </p:nvSpPr>
        <p:spPr>
          <a:xfrm>
            <a:off x="7396703" y="2032731"/>
            <a:ext cx="16320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92D050"/>
                </a:solidFill>
                <a:effectLst/>
                <a:uLnTx/>
                <a:uFillTx/>
                <a:latin typeface="Segoe Print" panose="02000600000000000000" pitchFamily="2" charset="0"/>
                <a:ea typeface="+mn-ea"/>
                <a:cs typeface="+mn-cs"/>
              </a:rPr>
              <a:t>tres</a:t>
            </a:r>
            <a:endParaRPr kumimoji="0" lang="en-GB" sz="36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endParaRPr>
          </a:p>
        </p:txBody>
      </p:sp>
      <p:sp>
        <p:nvSpPr>
          <p:cNvPr id="47" name="Rectangle 46">
            <a:hlinkClick r:id="" action="ppaction://noaction">
              <a:snd r:embed="rId14" name="s17_9.wav"/>
            </a:hlinkClick>
            <a:extLst>
              <a:ext uri="{FF2B5EF4-FFF2-40B4-BE49-F238E27FC236}">
                <a16:creationId xmlns:a16="http://schemas.microsoft.com/office/drawing/2014/main" id="{67FA1719-16EF-4AD8-855B-56A01E2740FA}"/>
              </a:ext>
            </a:extLst>
          </p:cNvPr>
          <p:cNvSpPr/>
          <p:nvPr/>
        </p:nvSpPr>
        <p:spPr>
          <a:xfrm>
            <a:off x="260453" y="6173503"/>
            <a:ext cx="5772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pic>
        <p:nvPicPr>
          <p:cNvPr id="49" name="Picture 48">
            <a:extLst>
              <a:ext uri="{FF2B5EF4-FFF2-40B4-BE49-F238E27FC236}">
                <a16:creationId xmlns:a16="http://schemas.microsoft.com/office/drawing/2014/main" id="{92B84CA2-9536-48EA-8336-84329306090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07777" y="6051719"/>
            <a:ext cx="527764" cy="549754"/>
          </a:xfrm>
          <a:prstGeom prst="rect">
            <a:avLst/>
          </a:prstGeom>
        </p:spPr>
      </p:pic>
      <p:pic>
        <p:nvPicPr>
          <p:cNvPr id="50" name="Picture 49">
            <a:extLst>
              <a:ext uri="{FF2B5EF4-FFF2-40B4-BE49-F238E27FC236}">
                <a16:creationId xmlns:a16="http://schemas.microsoft.com/office/drawing/2014/main" id="{554E992C-4815-465D-A2AD-98B01362F21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66317" y="2110524"/>
            <a:ext cx="527764" cy="549754"/>
          </a:xfrm>
          <a:prstGeom prst="rect">
            <a:avLst/>
          </a:prstGeom>
        </p:spPr>
      </p:pic>
      <p:pic>
        <p:nvPicPr>
          <p:cNvPr id="51" name="Picture 50">
            <a:extLst>
              <a:ext uri="{FF2B5EF4-FFF2-40B4-BE49-F238E27FC236}">
                <a16:creationId xmlns:a16="http://schemas.microsoft.com/office/drawing/2014/main" id="{C55D8A81-474C-4BA8-854C-2277CA18767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80936" y="2914588"/>
            <a:ext cx="527764" cy="549754"/>
          </a:xfrm>
          <a:prstGeom prst="rect">
            <a:avLst/>
          </a:prstGeom>
        </p:spPr>
      </p:pic>
      <p:pic>
        <p:nvPicPr>
          <p:cNvPr id="52" name="Picture 51">
            <a:extLst>
              <a:ext uri="{FF2B5EF4-FFF2-40B4-BE49-F238E27FC236}">
                <a16:creationId xmlns:a16="http://schemas.microsoft.com/office/drawing/2014/main" id="{73B85A9C-0EAD-4163-8F43-52DC00B2B91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1035" y="3619723"/>
            <a:ext cx="527764" cy="549754"/>
          </a:xfrm>
          <a:prstGeom prst="rect">
            <a:avLst/>
          </a:prstGeom>
        </p:spPr>
      </p:pic>
      <p:pic>
        <p:nvPicPr>
          <p:cNvPr id="53" name="Picture 52">
            <a:extLst>
              <a:ext uri="{FF2B5EF4-FFF2-40B4-BE49-F238E27FC236}">
                <a16:creationId xmlns:a16="http://schemas.microsoft.com/office/drawing/2014/main" id="{86E39A6C-B795-4A0C-B056-E2A07693A9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17665" y="4437266"/>
            <a:ext cx="527764" cy="549754"/>
          </a:xfrm>
          <a:prstGeom prst="rect">
            <a:avLst/>
          </a:prstGeom>
        </p:spPr>
      </p:pic>
      <p:pic>
        <p:nvPicPr>
          <p:cNvPr id="54" name="Picture 53">
            <a:extLst>
              <a:ext uri="{FF2B5EF4-FFF2-40B4-BE49-F238E27FC236}">
                <a16:creationId xmlns:a16="http://schemas.microsoft.com/office/drawing/2014/main" id="{60D00285-41F5-4ECA-9A15-67F7E2249D3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1035" y="5218255"/>
            <a:ext cx="527764" cy="549754"/>
          </a:xfrm>
          <a:prstGeom prst="rect">
            <a:avLst/>
          </a:prstGeom>
        </p:spPr>
      </p:pic>
      <p:pic>
        <p:nvPicPr>
          <p:cNvPr id="56" name="Picture 55">
            <a:extLst>
              <a:ext uri="{FF2B5EF4-FFF2-40B4-BE49-F238E27FC236}">
                <a16:creationId xmlns:a16="http://schemas.microsoft.com/office/drawing/2014/main" id="{57904790-4109-4FF4-98B7-9974C5F3CA9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65861" y="6059203"/>
            <a:ext cx="527764" cy="549754"/>
          </a:xfrm>
          <a:prstGeom prst="rect">
            <a:avLst/>
          </a:prstGeom>
        </p:spPr>
      </p:pic>
      <p:sp>
        <p:nvSpPr>
          <p:cNvPr id="58" name="TextBox 57">
            <a:extLst>
              <a:ext uri="{FF2B5EF4-FFF2-40B4-BE49-F238E27FC236}">
                <a16:creationId xmlns:a16="http://schemas.microsoft.com/office/drawing/2014/main" id="{4BE38FA6-B739-4F1A-90F1-0311ACD1964E}"/>
              </a:ext>
            </a:extLst>
          </p:cNvPr>
          <p:cNvSpPr txBox="1"/>
          <p:nvPr/>
        </p:nvSpPr>
        <p:spPr>
          <a:xfrm>
            <a:off x="9571860" y="6187715"/>
            <a:ext cx="2620140" cy="646331"/>
          </a:xfrm>
          <a:prstGeom prst="rect">
            <a:avLst/>
          </a:prstGeom>
          <a:solidFill>
            <a:srgbClr val="C2E49C"/>
          </a:solid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competir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to compete, competing</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044" name="Picture 20" descr="Pagar, Dígito, Número, Abundancia">
            <a:extLst>
              <a:ext uri="{FF2B5EF4-FFF2-40B4-BE49-F238E27FC236}">
                <a16:creationId xmlns:a16="http://schemas.microsoft.com/office/drawing/2014/main" id="{E70A6879-82AB-4521-8E45-159C799EC8B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06200" y="1444211"/>
            <a:ext cx="881062" cy="496506"/>
          </a:xfrm>
          <a:prstGeom prst="rect">
            <a:avLst/>
          </a:prstGeom>
          <a:noFill/>
          <a:extLst>
            <a:ext uri="{909E8E84-426E-40DD-AFC4-6F175D3DCCD1}">
              <a14:hiddenFill xmlns:a14="http://schemas.microsoft.com/office/drawing/2010/main">
                <a:solidFill>
                  <a:srgbClr val="FFFFFF"/>
                </a:solidFill>
              </a14:hiddenFill>
            </a:ext>
          </a:extLst>
        </p:spPr>
      </p:pic>
      <p:sp>
        <p:nvSpPr>
          <p:cNvPr id="73" name="Speech Bubble: Rectangle with Corners Rounded 72">
            <a:extLst>
              <a:ext uri="{FF2B5EF4-FFF2-40B4-BE49-F238E27FC236}">
                <a16:creationId xmlns:a16="http://schemas.microsoft.com/office/drawing/2014/main" id="{CD8CD5C4-93BC-4929-BD82-C6168FB068E0}"/>
              </a:ext>
            </a:extLst>
          </p:cNvPr>
          <p:cNvSpPr/>
          <p:nvPr/>
        </p:nvSpPr>
        <p:spPr>
          <a:xfrm>
            <a:off x="9663547" y="1975685"/>
            <a:ext cx="2528453" cy="1254318"/>
          </a:xfrm>
          <a:prstGeom prst="wedgeRoundRectCallout">
            <a:avLst>
              <a:gd name="adj1" fmla="val -100755"/>
              <a:gd name="adj2" fmla="val 4809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⚠Remember this also means ‘a/an’.</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Calibri"/>
              <a:cs typeface="Calibri"/>
              <a:sym typeface="Calibri"/>
            </a:endParaRPr>
          </a:p>
        </p:txBody>
      </p:sp>
      <p:sp>
        <p:nvSpPr>
          <p:cNvPr id="74" name="TextBox 73">
            <a:extLst>
              <a:ext uri="{FF2B5EF4-FFF2-40B4-BE49-F238E27FC236}">
                <a16:creationId xmlns:a16="http://schemas.microsoft.com/office/drawing/2014/main" id="{DA8B2D92-4807-4442-9C18-85B1E0416DAB}"/>
              </a:ext>
            </a:extLst>
          </p:cNvPr>
          <p:cNvSpPr txBox="1"/>
          <p:nvPr/>
        </p:nvSpPr>
        <p:spPr>
          <a:xfrm>
            <a:off x="7396703" y="2875914"/>
            <a:ext cx="16320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un</a:t>
            </a:r>
          </a:p>
        </p:txBody>
      </p:sp>
      <p:sp>
        <p:nvSpPr>
          <p:cNvPr id="76" name="TextBox 75">
            <a:extLst>
              <a:ext uri="{FF2B5EF4-FFF2-40B4-BE49-F238E27FC236}">
                <a16:creationId xmlns:a16="http://schemas.microsoft.com/office/drawing/2014/main" id="{2E0FFB0D-7669-47B9-870B-4F940733D96D}"/>
              </a:ext>
            </a:extLst>
          </p:cNvPr>
          <p:cNvSpPr txBox="1"/>
          <p:nvPr/>
        </p:nvSpPr>
        <p:spPr>
          <a:xfrm>
            <a:off x="7352367" y="3710622"/>
            <a:ext cx="22527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92D050"/>
                </a:solidFill>
                <a:effectLst/>
                <a:uLnTx/>
                <a:uFillTx/>
                <a:latin typeface="Segoe Print" panose="02000600000000000000" pitchFamily="2" charset="0"/>
                <a:ea typeface="+mn-ea"/>
                <a:cs typeface="+mn-cs"/>
              </a:rPr>
              <a:t>siete</a:t>
            </a:r>
            <a:endParaRPr kumimoji="0" lang="en-GB" sz="36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endParaRPr>
          </a:p>
        </p:txBody>
      </p:sp>
      <p:sp>
        <p:nvSpPr>
          <p:cNvPr id="77" name="TextBox 76">
            <a:extLst>
              <a:ext uri="{FF2B5EF4-FFF2-40B4-BE49-F238E27FC236}">
                <a16:creationId xmlns:a16="http://schemas.microsoft.com/office/drawing/2014/main" id="{ADB0DB4E-622E-451A-BB40-AAFA958D9B6C}"/>
              </a:ext>
            </a:extLst>
          </p:cNvPr>
          <p:cNvSpPr txBox="1"/>
          <p:nvPr/>
        </p:nvSpPr>
        <p:spPr>
          <a:xfrm>
            <a:off x="7352367" y="4525992"/>
            <a:ext cx="22527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una</a:t>
            </a:r>
          </a:p>
        </p:txBody>
      </p:sp>
      <p:sp>
        <p:nvSpPr>
          <p:cNvPr id="78" name="TextBox 77">
            <a:extLst>
              <a:ext uri="{FF2B5EF4-FFF2-40B4-BE49-F238E27FC236}">
                <a16:creationId xmlns:a16="http://schemas.microsoft.com/office/drawing/2014/main" id="{7DBC8F94-FA48-4952-A381-474B4BB174E0}"/>
              </a:ext>
            </a:extLst>
          </p:cNvPr>
          <p:cNvSpPr txBox="1"/>
          <p:nvPr/>
        </p:nvSpPr>
        <p:spPr>
          <a:xfrm>
            <a:off x="7352367" y="5331363"/>
            <a:ext cx="22527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92D050"/>
                </a:solidFill>
                <a:effectLst/>
                <a:uLnTx/>
                <a:uFillTx/>
                <a:latin typeface="Segoe Print" panose="02000600000000000000" pitchFamily="2" charset="0"/>
                <a:ea typeface="+mn-ea"/>
                <a:cs typeface="+mn-cs"/>
              </a:rPr>
              <a:t>cinco</a:t>
            </a:r>
            <a:endParaRPr kumimoji="0" lang="en-GB" sz="36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endParaRPr>
          </a:p>
        </p:txBody>
      </p:sp>
      <p:sp>
        <p:nvSpPr>
          <p:cNvPr id="79" name="TextBox 78">
            <a:extLst>
              <a:ext uri="{FF2B5EF4-FFF2-40B4-BE49-F238E27FC236}">
                <a16:creationId xmlns:a16="http://schemas.microsoft.com/office/drawing/2014/main" id="{EF46B008-6E47-4E80-BEC2-2341AD3FB1BF}"/>
              </a:ext>
            </a:extLst>
          </p:cNvPr>
          <p:cNvSpPr txBox="1"/>
          <p:nvPr/>
        </p:nvSpPr>
        <p:spPr>
          <a:xfrm>
            <a:off x="7352367" y="6089903"/>
            <a:ext cx="22527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cuatro</a:t>
            </a:r>
          </a:p>
        </p:txBody>
      </p:sp>
      <p:pic>
        <p:nvPicPr>
          <p:cNvPr id="9" name="Graphic 8" descr="Teacher">
            <a:extLst>
              <a:ext uri="{FF2B5EF4-FFF2-40B4-BE49-F238E27FC236}">
                <a16:creationId xmlns:a16="http://schemas.microsoft.com/office/drawing/2014/main" id="{004AC228-83AC-967C-08C2-10C74E1036E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9446" y="599456"/>
            <a:ext cx="914400" cy="914400"/>
          </a:xfrm>
          <a:prstGeom prst="rect">
            <a:avLst/>
          </a:prstGeom>
        </p:spPr>
      </p:pic>
      <p:sp>
        <p:nvSpPr>
          <p:cNvPr id="10" name="Speech Bubble: Rectangle with Corners Rounded 9">
            <a:extLst>
              <a:ext uri="{FF2B5EF4-FFF2-40B4-BE49-F238E27FC236}">
                <a16:creationId xmlns:a16="http://schemas.microsoft.com/office/drawing/2014/main" id="{0191EB70-F718-1859-DDED-0E1A1FAC1A18}"/>
              </a:ext>
            </a:extLst>
          </p:cNvPr>
          <p:cNvSpPr/>
          <p:nvPr/>
        </p:nvSpPr>
        <p:spPr>
          <a:xfrm>
            <a:off x="953846" y="717938"/>
            <a:ext cx="3632774"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a:t>
            </a:r>
            <a:r>
              <a:rPr lang="en-GB" sz="2400" b="1" dirty="0" err="1">
                <a:solidFill>
                  <a:schemeClr val="bg1"/>
                </a:solidFill>
                <a:latin typeface="Century Gothic"/>
                <a:ea typeface="Century Gothic"/>
                <a:cs typeface="Century Gothic"/>
                <a:sym typeface="Century Gothic"/>
              </a:rPr>
              <a:t>Quién</a:t>
            </a:r>
            <a:r>
              <a:rPr lang="en-GB" sz="2400" b="1" dirty="0">
                <a:solidFill>
                  <a:schemeClr val="bg1"/>
                </a:solidFill>
                <a:latin typeface="Century Gothic"/>
                <a:ea typeface="Century Gothic"/>
                <a:cs typeface="Century Gothic"/>
                <a:sym typeface="Century Gothic"/>
              </a:rPr>
              <a:t> es? Marca 📝</a:t>
            </a:r>
            <a:endParaRPr lang="en-GB" sz="2400" dirty="0">
              <a:solidFill>
                <a:schemeClr val="bg1"/>
              </a:solidFill>
            </a:endParaRPr>
          </a:p>
        </p:txBody>
      </p:sp>
      <p:sp>
        <p:nvSpPr>
          <p:cNvPr id="13" name="Speech Bubble: Rectangle with Corners Rounded 12">
            <a:extLst>
              <a:ext uri="{FF2B5EF4-FFF2-40B4-BE49-F238E27FC236}">
                <a16:creationId xmlns:a16="http://schemas.microsoft.com/office/drawing/2014/main" id="{53EF2DA9-577F-5D57-2A6D-0E449CFACC61}"/>
              </a:ext>
            </a:extLst>
          </p:cNvPr>
          <p:cNvSpPr/>
          <p:nvPr/>
        </p:nvSpPr>
        <p:spPr>
          <a:xfrm>
            <a:off x="4911019" y="737147"/>
            <a:ext cx="1732300" cy="588031"/>
          </a:xfrm>
          <a:prstGeom prst="wedgeRoundRectCallout">
            <a:avLst>
              <a:gd name="adj1" fmla="val -69287"/>
              <a:gd name="adj2" fmla="val 31290"/>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rgbClr val="002060"/>
                </a:solidFill>
                <a:latin typeface="Century Gothic"/>
                <a:ea typeface="Century Gothic"/>
                <a:cs typeface="Century Gothic"/>
                <a:sym typeface="Century Gothic"/>
              </a:rPr>
              <a:t>¿1 o + 1?</a:t>
            </a:r>
            <a:endParaRPr lang="en-GB" sz="2400" dirty="0">
              <a:solidFill>
                <a:srgbClr val="002060"/>
              </a:solidFill>
            </a:endParaRPr>
          </a:p>
        </p:txBody>
      </p:sp>
    </p:spTree>
    <p:extLst>
      <p:ext uri="{BB962C8B-B14F-4D97-AF65-F5344CB8AC3E}">
        <p14:creationId xmlns:p14="http://schemas.microsoft.com/office/powerpoint/2010/main" val="429054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s17_2.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4" name="s17_3.wav"/>
                                        </p:tgtEl>
                                      </p:cMediaNode>
                                    </p:audio>
                                  </p:sub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fade">
                                      <p:cBhvr>
                                        <p:cTn id="81" dur="500"/>
                                        <p:tgtEl>
                                          <p:spTgt spid="3"/>
                                        </p:tgtEl>
                                      </p:cBhvr>
                                    </p:animEffect>
                                  </p:childTnLst>
                                </p:cTn>
                              </p:par>
                              <p:par>
                                <p:cTn id="82" presetID="10" presetClass="entr" presetSubtype="0" fill="hold" nodeType="withEffect">
                                  <p:stCondLst>
                                    <p:cond delay="0"/>
                                  </p:stCondLst>
                                  <p:childTnLst>
                                    <p:set>
                                      <p:cBhvr>
                                        <p:cTn id="83" dur="1" fill="hold">
                                          <p:stCondLst>
                                            <p:cond delay="0"/>
                                          </p:stCondLst>
                                        </p:cTn>
                                        <p:tgtEl>
                                          <p:spTgt spid="1044"/>
                                        </p:tgtEl>
                                        <p:attrNameLst>
                                          <p:attrName>style.visibility</p:attrName>
                                        </p:attrNameLst>
                                      </p:cBhvr>
                                      <p:to>
                                        <p:strVal val="visible"/>
                                      </p:to>
                                    </p:set>
                                    <p:animEffect transition="in" filter="fade">
                                      <p:cBhvr>
                                        <p:cTn id="84" dur="500"/>
                                        <p:tgtEl>
                                          <p:spTgt spid="104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500"/>
                                        <p:tgtEl>
                                          <p:spTgt spid="4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74"/>
                                        </p:tgtEl>
                                        <p:attrNameLst>
                                          <p:attrName>style.visibility</p:attrName>
                                        </p:attrNameLst>
                                      </p:cBhvr>
                                      <p:to>
                                        <p:strVal val="visible"/>
                                      </p:to>
                                    </p:set>
                                    <p:animEffect transition="in" filter="fade">
                                      <p:cBhvr>
                                        <p:cTn id="94" dur="500"/>
                                        <p:tgtEl>
                                          <p:spTgt spid="74"/>
                                        </p:tgtEl>
                                      </p:cBhvr>
                                    </p:animEffec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73"/>
                                        </p:tgtEl>
                                        <p:attrNameLst>
                                          <p:attrName>style.visibility</p:attrName>
                                        </p:attrNameLst>
                                      </p:cBhvr>
                                      <p:to>
                                        <p:strVal val="visible"/>
                                      </p:to>
                                    </p:set>
                                    <p:animEffect transition="in" filter="fade">
                                      <p:cBhvr>
                                        <p:cTn id="98" dur="500"/>
                                        <p:tgtEl>
                                          <p:spTgt spid="73"/>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fade">
                                      <p:cBhvr>
                                        <p:cTn id="103" dur="500"/>
                                        <p:tgtEl>
                                          <p:spTgt spid="7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fade">
                                      <p:cBhvr>
                                        <p:cTn id="108" dur="500"/>
                                        <p:tgtEl>
                                          <p:spTgt spid="7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fade">
                                      <p:cBhvr>
                                        <p:cTn id="113" dur="500"/>
                                        <p:tgtEl>
                                          <p:spTgt spid="7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79"/>
                                        </p:tgtEl>
                                        <p:attrNameLst>
                                          <p:attrName>style.visibility</p:attrName>
                                        </p:attrNameLst>
                                      </p:cBhvr>
                                      <p:to>
                                        <p:strVal val="visible"/>
                                      </p:to>
                                    </p:set>
                                    <p:animEffect transition="in" filter="fade">
                                      <p:cBhvr>
                                        <p:cTn id="11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3" grpId="0" animBg="1"/>
      <p:bldP spid="74" grpId="0"/>
      <p:bldP spid="76" grpId="0"/>
      <p:bldP spid="77" grpId="0"/>
      <p:bldP spid="78" grpId="0"/>
      <p:bldP spid="79" grpId="0"/>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4400" b="1" i="0" u="none" strike="noStrike" cap="none" dirty="0">
                <a:solidFill>
                  <a:srgbClr val="1E4E79"/>
                </a:solidFill>
                <a:latin typeface="Century Gothic"/>
                <a:ea typeface="Century Gothic"/>
                <a:cs typeface="Century Gothic"/>
                <a:sym typeface="Century Gothic"/>
              </a:rPr>
              <a:t>Tener</a:t>
            </a:r>
            <a:r>
              <a:rPr lang="en-GB" sz="4400" i="0" u="none" strike="noStrike" cap="none" dirty="0">
                <a:solidFill>
                  <a:srgbClr val="1E4E79"/>
                </a:solidFill>
                <a:latin typeface="Century Gothic"/>
                <a:ea typeface="Century Gothic"/>
                <a:cs typeface="Century Gothic"/>
                <a:sym typeface="Century Gothic"/>
              </a:rPr>
              <a:t>:</a:t>
            </a:r>
            <a:r>
              <a:rPr lang="en-GB" sz="4800" i="0" u="none" strike="noStrike" cap="none" dirty="0">
                <a:solidFill>
                  <a:srgbClr val="1E4E79"/>
                </a:solidFill>
                <a:latin typeface="Century Gothic"/>
                <a:ea typeface="Century Gothic"/>
                <a:cs typeface="Century Gothic"/>
                <a:sym typeface="Century Gothic"/>
              </a:rPr>
              <a:t> </a:t>
            </a:r>
            <a:r>
              <a:rPr lang="en-GB" sz="3600" i="0" u="none" strike="noStrike" cap="none" dirty="0">
                <a:solidFill>
                  <a:srgbClr val="1E4E79"/>
                </a:solidFill>
                <a:latin typeface="Century Gothic"/>
                <a:ea typeface="Century Gothic"/>
                <a:cs typeface="Century Gothic"/>
                <a:sym typeface="Century Gothic"/>
              </a:rPr>
              <a:t>I have &amp; s/he, it has</a:t>
            </a:r>
            <a:endParaRPr lang="en-GB" sz="4400" i="0" u="none" strike="noStrike" cap="none" dirty="0">
              <a:solidFill>
                <a:srgbClr val="1E4E79"/>
              </a:solidFill>
              <a:latin typeface="Century Gothic"/>
              <a:ea typeface="Century Gothic"/>
              <a:cs typeface="Century Gothic"/>
              <a:sym typeface="Century Gothic"/>
            </a:endParaRPr>
          </a:p>
        </p:txBody>
      </p:sp>
      <p:sp>
        <p:nvSpPr>
          <p:cNvPr id="22" name="Google Shape;169;p8">
            <a:extLst>
              <a:ext uri="{FF2B5EF4-FFF2-40B4-BE49-F238E27FC236}">
                <a16:creationId xmlns:a16="http://schemas.microsoft.com/office/drawing/2014/main" id="{E2782AE1-3778-4DB3-BED0-E1D51CF4E9C9}"/>
              </a:ext>
            </a:extLst>
          </p:cNvPr>
          <p:cNvSpPr txBox="1"/>
          <p:nvPr/>
        </p:nvSpPr>
        <p:spPr>
          <a:xfrm>
            <a:off x="166042" y="798576"/>
            <a:ext cx="5474835"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2800"/>
              <a:buFont typeface="Century Gothic"/>
              <a:buNone/>
              <a:tabLst/>
              <a:defRPr/>
            </a:pP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[to have | having]</a:t>
            </a:r>
            <a:endParaRPr kumimoji="0"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9" name="Google Shape;174;p8">
            <a:extLst>
              <a:ext uri="{FF2B5EF4-FFF2-40B4-BE49-F238E27FC236}">
                <a16:creationId xmlns:a16="http://schemas.microsoft.com/office/drawing/2014/main" id="{AF1D9F8D-2EFC-4328-8562-67467AD284C2}"/>
              </a:ext>
            </a:extLst>
          </p:cNvPr>
          <p:cNvSpPr txBox="1"/>
          <p:nvPr/>
        </p:nvSpPr>
        <p:spPr>
          <a:xfrm>
            <a:off x="2711780" y="4643442"/>
            <a:ext cx="528371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Ángela</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dos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gato</a:t>
            </a: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33" name="Google Shape;183;p8">
            <a:extLst>
              <a:ext uri="{FF2B5EF4-FFF2-40B4-BE49-F238E27FC236}">
                <a16:creationId xmlns:a16="http://schemas.microsoft.com/office/drawing/2014/main" id="{17AB41AB-300F-48DF-AC22-AC4DCF350D25}"/>
              </a:ext>
            </a:extLst>
          </p:cNvPr>
          <p:cNvPicPr preferRelativeResize="0"/>
          <p:nvPr/>
        </p:nvPicPr>
        <p:blipFill rotWithShape="1">
          <a:blip r:embed="rId4">
            <a:alphaModFix/>
          </a:blip>
          <a:srcRect/>
          <a:stretch/>
        </p:blipFill>
        <p:spPr>
          <a:xfrm>
            <a:off x="2123026" y="5109259"/>
            <a:ext cx="634523" cy="671647"/>
          </a:xfrm>
          <a:prstGeom prst="rect">
            <a:avLst/>
          </a:prstGeom>
          <a:noFill/>
          <a:ln>
            <a:noFill/>
          </a:ln>
        </p:spPr>
      </p:pic>
      <p:sp>
        <p:nvSpPr>
          <p:cNvPr id="34" name="Google Shape;172;p8">
            <a:extLst>
              <a:ext uri="{FF2B5EF4-FFF2-40B4-BE49-F238E27FC236}">
                <a16:creationId xmlns:a16="http://schemas.microsoft.com/office/drawing/2014/main" id="{01CE92E5-682F-4F55-9687-7FF3664D829C}"/>
              </a:ext>
            </a:extLst>
          </p:cNvPr>
          <p:cNvSpPr txBox="1"/>
          <p:nvPr/>
        </p:nvSpPr>
        <p:spPr>
          <a:xfrm>
            <a:off x="2753352" y="5220209"/>
            <a:ext cx="493095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Ángela</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has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two cat</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Google Shape;172;p8">
            <a:extLst>
              <a:ext uri="{FF2B5EF4-FFF2-40B4-BE49-F238E27FC236}">
                <a16:creationId xmlns:a16="http://schemas.microsoft.com/office/drawing/2014/main" id="{6E912F42-CAD2-4111-9927-E15B8CEAD340}"/>
              </a:ext>
            </a:extLst>
          </p:cNvPr>
          <p:cNvSpPr txBox="1"/>
          <p:nvPr/>
        </p:nvSpPr>
        <p:spPr>
          <a:xfrm>
            <a:off x="3387875" y="5622524"/>
            <a:ext cx="477123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She</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has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two cat</a:t>
            </a: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a:hlinkClick r:id="" action="ppaction://noaction">
              <a:snd r:embed="rId5" name="19_Eestaactivo.wav"/>
            </a:hlinkClick>
            <a:extLst>
              <a:ext uri="{FF2B5EF4-FFF2-40B4-BE49-F238E27FC236}">
                <a16:creationId xmlns:a16="http://schemas.microsoft.com/office/drawing/2014/main" id="{5D8D9587-0A06-4C9C-98CF-F5085B83E8A7}"/>
              </a:ext>
            </a:extLst>
          </p:cNvPr>
          <p:cNvSpPr/>
          <p:nvPr/>
        </p:nvSpPr>
        <p:spPr>
          <a:xfrm>
            <a:off x="4470530" y="1480439"/>
            <a:ext cx="1983011"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S/he, it</a:t>
            </a:r>
          </a:p>
        </p:txBody>
      </p:sp>
      <p:sp>
        <p:nvSpPr>
          <p:cNvPr id="25" name="Google Shape;171;p8">
            <a:extLst>
              <a:ext uri="{FF2B5EF4-FFF2-40B4-BE49-F238E27FC236}">
                <a16:creationId xmlns:a16="http://schemas.microsoft.com/office/drawing/2014/main" id="{786948DB-DDC0-4CA5-A8FF-DB73C89C6C56}"/>
              </a:ext>
            </a:extLst>
          </p:cNvPr>
          <p:cNvSpPr txBox="1"/>
          <p:nvPr/>
        </p:nvSpPr>
        <p:spPr>
          <a:xfrm>
            <a:off x="1502226" y="2273087"/>
            <a:ext cx="827730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8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To mean s/he or it has, use ‘______’.</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D2E93B13-CFEF-496C-BABF-BC2CFA2C1B5A}"/>
              </a:ext>
            </a:extLst>
          </p:cNvPr>
          <p:cNvPicPr>
            <a:picLocks noChangeAspect="1"/>
          </p:cNvPicPr>
          <p:nvPr/>
        </p:nvPicPr>
        <p:blipFill rotWithShape="1">
          <a:blip r:embed="rId6"/>
          <a:srcRect r="50500"/>
          <a:stretch/>
        </p:blipFill>
        <p:spPr>
          <a:xfrm>
            <a:off x="7944570" y="5003896"/>
            <a:ext cx="623121" cy="1474446"/>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C81E16AF-2D95-4F4A-A9ED-1F97E2C72A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4878" y="6096328"/>
            <a:ext cx="270619" cy="398807"/>
          </a:xfrm>
          <a:prstGeom prst="rect">
            <a:avLst/>
          </a:prstGeom>
        </p:spPr>
      </p:pic>
      <p:pic>
        <p:nvPicPr>
          <p:cNvPr id="1026" name="Picture 2" descr="Cat, The Animal, Drawing, Fur, Kitty Cat">
            <a:extLst>
              <a:ext uri="{FF2B5EF4-FFF2-40B4-BE49-F238E27FC236}">
                <a16:creationId xmlns:a16="http://schemas.microsoft.com/office/drawing/2014/main" id="{91B73FE9-51FD-465C-BA9D-8C3473DE21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1776" y="6077729"/>
            <a:ext cx="549376" cy="462345"/>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2BA97F85-35D8-467A-9A28-885AA22208D2}"/>
              </a:ext>
            </a:extLst>
          </p:cNvPr>
          <p:cNvSpPr/>
          <p:nvPr/>
        </p:nvSpPr>
        <p:spPr>
          <a:xfrm>
            <a:off x="6685192" y="4725471"/>
            <a:ext cx="204991" cy="390029"/>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B1EE55F-7688-485A-88AF-1F32D9F77E4C}"/>
              </a:ext>
            </a:extLst>
          </p:cNvPr>
          <p:cNvSpPr/>
          <p:nvPr/>
        </p:nvSpPr>
        <p:spPr>
          <a:xfrm>
            <a:off x="6403994" y="2230090"/>
            <a:ext cx="10518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Google Shape;174;p8">
            <a:extLst>
              <a:ext uri="{FF2B5EF4-FFF2-40B4-BE49-F238E27FC236}">
                <a16:creationId xmlns:a16="http://schemas.microsoft.com/office/drawing/2014/main" id="{0E31FF19-AC3B-4EE9-ADBD-EE34F7C14012}"/>
              </a:ext>
            </a:extLst>
          </p:cNvPr>
          <p:cNvSpPr txBox="1"/>
          <p:nvPr/>
        </p:nvSpPr>
        <p:spPr>
          <a:xfrm>
            <a:off x="2711780" y="2869937"/>
            <a:ext cx="528371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Ángela</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gato</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3" name="Google Shape;183;p8">
            <a:extLst>
              <a:ext uri="{FF2B5EF4-FFF2-40B4-BE49-F238E27FC236}">
                <a16:creationId xmlns:a16="http://schemas.microsoft.com/office/drawing/2014/main" id="{A5403A82-9232-44BD-B6C2-1F5387977FC7}"/>
              </a:ext>
            </a:extLst>
          </p:cNvPr>
          <p:cNvPicPr preferRelativeResize="0"/>
          <p:nvPr/>
        </p:nvPicPr>
        <p:blipFill rotWithShape="1">
          <a:blip r:embed="rId4">
            <a:alphaModFix/>
          </a:blip>
          <a:srcRect/>
          <a:stretch/>
        </p:blipFill>
        <p:spPr>
          <a:xfrm>
            <a:off x="2123026" y="3453662"/>
            <a:ext cx="634523" cy="671647"/>
          </a:xfrm>
          <a:prstGeom prst="rect">
            <a:avLst/>
          </a:prstGeom>
          <a:noFill/>
          <a:ln>
            <a:noFill/>
          </a:ln>
        </p:spPr>
      </p:pic>
      <p:sp>
        <p:nvSpPr>
          <p:cNvPr id="44" name="Google Shape;172;p8">
            <a:extLst>
              <a:ext uri="{FF2B5EF4-FFF2-40B4-BE49-F238E27FC236}">
                <a16:creationId xmlns:a16="http://schemas.microsoft.com/office/drawing/2014/main" id="{3FE82D6F-A3D0-4536-B7EB-1D0C659D62DA}"/>
              </a:ext>
            </a:extLst>
          </p:cNvPr>
          <p:cNvSpPr txBox="1"/>
          <p:nvPr/>
        </p:nvSpPr>
        <p:spPr>
          <a:xfrm>
            <a:off x="2711780" y="3545765"/>
            <a:ext cx="493095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Ángela</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has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a/one cat.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Google Shape;172;p8">
            <a:extLst>
              <a:ext uri="{FF2B5EF4-FFF2-40B4-BE49-F238E27FC236}">
                <a16:creationId xmlns:a16="http://schemas.microsoft.com/office/drawing/2014/main" id="{7DEA732B-FDB9-46D0-A3AF-D803ED039542}"/>
              </a:ext>
            </a:extLst>
          </p:cNvPr>
          <p:cNvSpPr txBox="1"/>
          <p:nvPr/>
        </p:nvSpPr>
        <p:spPr>
          <a:xfrm>
            <a:off x="3364813" y="3926931"/>
            <a:ext cx="477123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She</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has</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a/one cat.</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6" name="Picture 45">
            <a:extLst>
              <a:ext uri="{FF2B5EF4-FFF2-40B4-BE49-F238E27FC236}">
                <a16:creationId xmlns:a16="http://schemas.microsoft.com/office/drawing/2014/main" id="{43E81E93-83F6-415E-ADB2-46EC41E3DBBE}"/>
              </a:ext>
            </a:extLst>
          </p:cNvPr>
          <p:cNvPicPr>
            <a:picLocks noChangeAspect="1"/>
          </p:cNvPicPr>
          <p:nvPr/>
        </p:nvPicPr>
        <p:blipFill rotWithShape="1">
          <a:blip r:embed="rId6"/>
          <a:srcRect r="50500"/>
          <a:stretch/>
        </p:blipFill>
        <p:spPr>
          <a:xfrm>
            <a:off x="8078313" y="2931069"/>
            <a:ext cx="623121" cy="1474446"/>
          </a:xfrm>
          <a:prstGeom prst="rect">
            <a:avLst/>
          </a:prstGeom>
        </p:spPr>
      </p:pic>
      <p:pic>
        <p:nvPicPr>
          <p:cNvPr id="48" name="Picture 2" descr="Cat, The Animal, Drawing, Fur, Kitty Cat">
            <a:extLst>
              <a:ext uri="{FF2B5EF4-FFF2-40B4-BE49-F238E27FC236}">
                <a16:creationId xmlns:a16="http://schemas.microsoft.com/office/drawing/2014/main" id="{9E033D43-186D-4E2B-B96A-B308FB8741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1362" y="3972382"/>
            <a:ext cx="549376" cy="46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9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fade">
                                      <p:cBhvr>
                                        <p:cTn id="53" dur="500"/>
                                        <p:tgtEl>
                                          <p:spTgt spid="1026"/>
                                        </p:tgtEl>
                                      </p:cBhvr>
                                    </p:animEffect>
                                  </p:childTnLst>
                                </p:cTn>
                              </p:par>
                              <p:par>
                                <p:cTn id="54" presetID="10"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7" grpId="0"/>
      <p:bldP spid="23" grpId="0" animBg="1"/>
      <p:bldP spid="25" grpId="0"/>
      <p:bldP spid="36" grpId="0" animBg="1"/>
      <p:bldP spid="6" grpId="0"/>
      <p:bldP spid="42"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840749" y="729523"/>
            <a:ext cx="2237996" cy="582075"/>
          </a:xfrm>
          <a:solidFill>
            <a:srgbClr val="FFFFFF"/>
          </a:solidFill>
        </p:spPr>
        <p:txBody>
          <a:bodyPr>
            <a:normAutofit/>
          </a:bodyPr>
          <a:lstStyle/>
          <a:p>
            <a:r>
              <a:rPr lang="en-GB" sz="2800" b="1" dirty="0">
                <a:solidFill>
                  <a:schemeClr val="bg1"/>
                </a:solidFill>
                <a:latin typeface="Century Gothic" panose="020B0502020202020204" pitchFamily="34" charset="0"/>
                <a:sym typeface="Century Gothic"/>
              </a:rPr>
              <a:t>leer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317268" y="1012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77641" y="93234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leer</a:t>
            </a:r>
          </a:p>
        </p:txBody>
      </p:sp>
      <p:pic>
        <p:nvPicPr>
          <p:cNvPr id="41" name="Picture 2" descr="Trabajo En Equipo, Grupo, Equipo, Comunidad">
            <a:extLst>
              <a:ext uri="{FF2B5EF4-FFF2-40B4-BE49-F238E27FC236}">
                <a16:creationId xmlns:a16="http://schemas.microsoft.com/office/drawing/2014/main" id="{486A4ABA-44F1-4875-A297-D64D53408B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428" y="149580"/>
            <a:ext cx="614822" cy="614822"/>
          </a:xfrm>
          <a:prstGeom prst="rect">
            <a:avLst/>
          </a:prstGeom>
          <a:noFill/>
          <a:extLst>
            <a:ext uri="{909E8E84-426E-40DD-AFC4-6F175D3DCCD1}">
              <a14:hiddenFill xmlns:a14="http://schemas.microsoft.com/office/drawing/2010/main">
                <a:solidFill>
                  <a:srgbClr val="FFFFFF"/>
                </a:solidFill>
              </a14:hiddenFill>
            </a:ext>
          </a:extLst>
        </p:spPr>
      </p:pic>
      <p:sp>
        <p:nvSpPr>
          <p:cNvPr id="46" name="Speech Bubble: Oval 45">
            <a:extLst>
              <a:ext uri="{FF2B5EF4-FFF2-40B4-BE49-F238E27FC236}">
                <a16:creationId xmlns:a16="http://schemas.microsoft.com/office/drawing/2014/main" id="{812E58E7-E242-4B4A-8040-F48E6FCC8FE3}"/>
              </a:ext>
            </a:extLst>
          </p:cNvPr>
          <p:cNvSpPr/>
          <p:nvPr/>
        </p:nvSpPr>
        <p:spPr>
          <a:xfrm>
            <a:off x="1409700" y="845970"/>
            <a:ext cx="7148503" cy="3192629"/>
          </a:xfrm>
          <a:prstGeom prst="wedgeEllipseCallout">
            <a:avLst>
              <a:gd name="adj1" fmla="val -44104"/>
              <a:gd name="adj2" fmla="val 76032"/>
            </a:avLst>
          </a:prstGeom>
          <a:solidFill>
            <a:srgbClr val="FFCCFF"/>
          </a:solidFill>
          <a:ln w="3810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sp>
        <p:nvSpPr>
          <p:cNvPr id="40" name="TextBox 39">
            <a:extLst>
              <a:ext uri="{FF2B5EF4-FFF2-40B4-BE49-F238E27FC236}">
                <a16:creationId xmlns:a16="http://schemas.microsoft.com/office/drawing/2014/main" id="{051B1474-2C90-4CAE-983F-0326D33A7F6C}"/>
              </a:ext>
            </a:extLst>
          </p:cNvPr>
          <p:cNvSpPr txBox="1"/>
          <p:nvPr/>
        </p:nvSpPr>
        <p:spPr>
          <a:xfrm>
            <a:off x="2501112" y="3255075"/>
            <a:ext cx="46895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Tengo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tres</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instrumentos</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a:t>
            </a: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sp>
        <p:nvSpPr>
          <p:cNvPr id="55" name="TextBox 54">
            <a:extLst>
              <a:ext uri="{FF2B5EF4-FFF2-40B4-BE49-F238E27FC236}">
                <a16:creationId xmlns:a16="http://schemas.microsoft.com/office/drawing/2014/main" id="{B59CB89B-9859-4AF2-AABD-704F68529ADA}"/>
              </a:ext>
            </a:extLst>
          </p:cNvPr>
          <p:cNvSpPr txBox="1"/>
          <p:nvPr/>
        </p:nvSpPr>
        <p:spPr>
          <a:xfrm>
            <a:off x="3187305" y="986138"/>
            <a:ext cx="33128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Tiene dos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libros</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a:t>
            </a:r>
          </a:p>
        </p:txBody>
      </p:sp>
      <p:sp>
        <p:nvSpPr>
          <p:cNvPr id="56" name="TextBox 55">
            <a:extLst>
              <a:ext uri="{FF2B5EF4-FFF2-40B4-BE49-F238E27FC236}">
                <a16:creationId xmlns:a16="http://schemas.microsoft.com/office/drawing/2014/main" id="{59E6439B-C115-4023-9AC7-6CFBA1682160}"/>
              </a:ext>
            </a:extLst>
          </p:cNvPr>
          <p:cNvSpPr txBox="1"/>
          <p:nvPr/>
        </p:nvSpPr>
        <p:spPr>
          <a:xfrm>
            <a:off x="3187305" y="1433115"/>
            <a:ext cx="35514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Tengo dos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plantas</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a:t>
            </a:r>
          </a:p>
        </p:txBody>
      </p:sp>
      <p:sp>
        <p:nvSpPr>
          <p:cNvPr id="63" name="TextBox 62">
            <a:extLst>
              <a:ext uri="{FF2B5EF4-FFF2-40B4-BE49-F238E27FC236}">
                <a16:creationId xmlns:a16="http://schemas.microsoft.com/office/drawing/2014/main" id="{5329EF2D-B9C7-4C6E-9049-4E16C732E843}"/>
              </a:ext>
            </a:extLst>
          </p:cNvPr>
          <p:cNvSpPr txBox="1"/>
          <p:nvPr/>
        </p:nvSpPr>
        <p:spPr>
          <a:xfrm>
            <a:off x="2873727" y="1958947"/>
            <a:ext cx="449531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Tiene cuatro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revistas</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a:t>
            </a:r>
          </a:p>
        </p:txBody>
      </p:sp>
      <p:sp>
        <p:nvSpPr>
          <p:cNvPr id="64" name="TextBox 63">
            <a:extLst>
              <a:ext uri="{FF2B5EF4-FFF2-40B4-BE49-F238E27FC236}">
                <a16:creationId xmlns:a16="http://schemas.microsoft.com/office/drawing/2014/main" id="{29517667-3327-4D15-B82D-7A893B6AA951}"/>
              </a:ext>
            </a:extLst>
          </p:cNvPr>
          <p:cNvSpPr txBox="1"/>
          <p:nvPr/>
        </p:nvSpPr>
        <p:spPr>
          <a:xfrm>
            <a:off x="3413973" y="2406015"/>
            <a:ext cx="54493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Tengo </a:t>
            </a:r>
            <a:r>
              <a:rPr lang="en-GB" sz="2800" dirty="0" err="1">
                <a:solidFill>
                  <a:srgbClr val="002060"/>
                </a:solidFill>
                <a:latin typeface="Segoe Print" panose="02000600000000000000" pitchFamily="2" charset="0"/>
                <a:sym typeface="Century Gothic"/>
              </a:rPr>
              <a:t>cinco</a:t>
            </a:r>
            <a:r>
              <a:rPr lang="en-GB" sz="2800" dirty="0">
                <a:solidFill>
                  <a:srgbClr val="002060"/>
                </a:solidFill>
                <a:latin typeface="Segoe Print" panose="02000600000000000000" pitchFamily="2" charset="0"/>
                <a:sym typeface="Century Gothic"/>
              </a:rPr>
              <a:t> </a:t>
            </a:r>
            <a:r>
              <a:rPr lang="en-GB" sz="2800" dirty="0" err="1">
                <a:solidFill>
                  <a:srgbClr val="002060"/>
                </a:solidFill>
                <a:latin typeface="Segoe Print" panose="02000600000000000000" pitchFamily="2" charset="0"/>
                <a:sym typeface="Century Gothic"/>
              </a:rPr>
              <a:t>revistas</a:t>
            </a:r>
            <a:r>
              <a:rPr lang="en-GB" sz="2800" dirty="0">
                <a:solidFill>
                  <a:srgbClr val="002060"/>
                </a:solidFill>
                <a:latin typeface="Segoe Print" panose="02000600000000000000" pitchFamily="2" charset="0"/>
                <a:sym typeface="Century Gothic"/>
              </a:rPr>
              <a:t>.</a:t>
            </a: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endParaRPr>
          </a:p>
        </p:txBody>
      </p:sp>
      <p:sp>
        <p:nvSpPr>
          <p:cNvPr id="65" name="TextBox 64">
            <a:extLst>
              <a:ext uri="{FF2B5EF4-FFF2-40B4-BE49-F238E27FC236}">
                <a16:creationId xmlns:a16="http://schemas.microsoft.com/office/drawing/2014/main" id="{D05510FC-4999-4C24-AEE2-0A4438109766}"/>
              </a:ext>
            </a:extLst>
          </p:cNvPr>
          <p:cNvSpPr txBox="1"/>
          <p:nvPr/>
        </p:nvSpPr>
        <p:spPr>
          <a:xfrm>
            <a:off x="3413974" y="2862933"/>
            <a:ext cx="63835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Tiene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una</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sym typeface="Century Gothic"/>
              </a:rPr>
              <a:t>bici</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sym typeface="Century Gothic"/>
              </a:rPr>
              <a:t>.</a:t>
            </a:r>
          </a:p>
        </p:txBody>
      </p:sp>
      <p:pic>
        <p:nvPicPr>
          <p:cNvPr id="66" name="Picture 65" descr="A picture containing text, toy, doll&#10;&#10;Description automatically generated">
            <a:extLst>
              <a:ext uri="{FF2B5EF4-FFF2-40B4-BE49-F238E27FC236}">
                <a16:creationId xmlns:a16="http://schemas.microsoft.com/office/drawing/2014/main" id="{A0F3A7EF-98E7-45F6-848B-3138B8E155D2}"/>
              </a:ext>
            </a:extLst>
          </p:cNvPr>
          <p:cNvPicPr>
            <a:picLocks noChangeAspect="1"/>
          </p:cNvPicPr>
          <p:nvPr/>
        </p:nvPicPr>
        <p:blipFill>
          <a:blip r:embed="rId6"/>
          <a:stretch>
            <a:fillRect/>
          </a:stretch>
        </p:blipFill>
        <p:spPr>
          <a:xfrm flipH="1">
            <a:off x="81858" y="3818756"/>
            <a:ext cx="1870304" cy="3039244"/>
          </a:xfrm>
          <a:prstGeom prst="rect">
            <a:avLst/>
          </a:prstGeom>
        </p:spPr>
      </p:pic>
      <p:pic>
        <p:nvPicPr>
          <p:cNvPr id="2050" name="Picture 2" descr="Smiley, Opinion, Thoughts, Emotions">
            <a:extLst>
              <a:ext uri="{FF2B5EF4-FFF2-40B4-BE49-F238E27FC236}">
                <a16:creationId xmlns:a16="http://schemas.microsoft.com/office/drawing/2014/main" id="{A446FABD-71FD-432B-A6F0-68AFF769DC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3973" y="5851709"/>
            <a:ext cx="930080" cy="930080"/>
          </a:xfrm>
          <a:prstGeom prst="round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1105D46-93EF-4C0F-AC01-79A21FB802C6}"/>
              </a:ext>
            </a:extLst>
          </p:cNvPr>
          <p:cNvSpPr txBox="1"/>
          <p:nvPr/>
        </p:nvSpPr>
        <p:spPr>
          <a:xfrm>
            <a:off x="4507048" y="4400096"/>
            <a:ext cx="677830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Who has more items?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 Who could play </a:t>
            </a:r>
            <a:r>
              <a:rPr lang="en-GB" sz="2400" dirty="0">
                <a:solidFill>
                  <a:srgbClr val="002060"/>
                </a:solidFill>
                <a:latin typeface="Century Gothic" panose="020B0502020202020204" pitchFamily="34" charset="0"/>
              </a:rPr>
              <a:t>music</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 Who could </a:t>
            </a:r>
            <a:r>
              <a:rPr lang="en-GB" sz="2400" dirty="0">
                <a:solidFill>
                  <a:srgbClr val="002060"/>
                </a:solidFill>
                <a:latin typeface="Century Gothic" panose="020B0502020202020204" pitchFamily="34" charset="0"/>
              </a:rPr>
              <a:t>go on a bike ride?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d. Who could 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Who has more valuable items?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f</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Whose possessions do you prefer?</a:t>
            </a:r>
          </a:p>
        </p:txBody>
      </p:sp>
      <p:pic>
        <p:nvPicPr>
          <p:cNvPr id="2052" name="Picture 4" descr="Bombilla, Lámpara, Bulbo, Luz, Dirigió">
            <a:extLst>
              <a:ext uri="{FF2B5EF4-FFF2-40B4-BE49-F238E27FC236}">
                <a16:creationId xmlns:a16="http://schemas.microsoft.com/office/drawing/2014/main" id="{D2528C03-94DC-4393-BFF1-B6641A69302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458932" y="4848552"/>
            <a:ext cx="1003157" cy="100315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6D62577-7738-49ED-BEB0-E0E4372E366B}"/>
              </a:ext>
            </a:extLst>
          </p:cNvPr>
          <p:cNvSpPr txBox="1"/>
          <p:nvPr/>
        </p:nvSpPr>
        <p:spPr>
          <a:xfrm>
            <a:off x="8305829" y="4269808"/>
            <a:ext cx="614362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sym typeface="Century Gothic"/>
              </a:rPr>
              <a:t>Quique</a:t>
            </a:r>
          </a:p>
        </p:txBody>
      </p:sp>
      <p:sp>
        <p:nvSpPr>
          <p:cNvPr id="20" name="TextBox 19">
            <a:extLst>
              <a:ext uri="{FF2B5EF4-FFF2-40B4-BE49-F238E27FC236}">
                <a16:creationId xmlns:a16="http://schemas.microsoft.com/office/drawing/2014/main" id="{E28CDC03-5703-4E61-82C1-B17E03550BEA}"/>
              </a:ext>
            </a:extLst>
          </p:cNvPr>
          <p:cNvSpPr txBox="1"/>
          <p:nvPr/>
        </p:nvSpPr>
        <p:spPr>
          <a:xfrm>
            <a:off x="8558203" y="4731307"/>
            <a:ext cx="16018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sym typeface="Century Gothic"/>
              </a:rPr>
              <a:t>Quique</a:t>
            </a:r>
          </a:p>
        </p:txBody>
      </p:sp>
      <p:sp>
        <p:nvSpPr>
          <p:cNvPr id="21" name="TextBox 20">
            <a:extLst>
              <a:ext uri="{FF2B5EF4-FFF2-40B4-BE49-F238E27FC236}">
                <a16:creationId xmlns:a16="http://schemas.microsoft.com/office/drawing/2014/main" id="{A53DA608-4810-4079-8F3B-3B5F2F8D6A5D}"/>
              </a:ext>
            </a:extLst>
          </p:cNvPr>
          <p:cNvSpPr txBox="1"/>
          <p:nvPr/>
        </p:nvSpPr>
        <p:spPr>
          <a:xfrm>
            <a:off x="9713605" y="5115897"/>
            <a:ext cx="16018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sym typeface="Century Gothic"/>
              </a:rPr>
              <a:t>Sofía</a:t>
            </a:r>
          </a:p>
        </p:txBody>
      </p:sp>
      <p:pic>
        <p:nvPicPr>
          <p:cNvPr id="4" name="Graphic 3" descr="Teacher">
            <a:extLst>
              <a:ext uri="{FF2B5EF4-FFF2-40B4-BE49-F238E27FC236}">
                <a16:creationId xmlns:a16="http://schemas.microsoft.com/office/drawing/2014/main" id="{F7F57C74-182E-5B0E-AE92-22C02B89ED2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90" y="31098"/>
            <a:ext cx="914400" cy="914400"/>
          </a:xfrm>
          <a:prstGeom prst="rect">
            <a:avLst/>
          </a:prstGeom>
        </p:spPr>
      </p:pic>
      <p:sp>
        <p:nvSpPr>
          <p:cNvPr id="5" name="Speech Bubble: Rectangle with Corners Rounded 4">
            <a:extLst>
              <a:ext uri="{FF2B5EF4-FFF2-40B4-BE49-F238E27FC236}">
                <a16:creationId xmlns:a16="http://schemas.microsoft.com/office/drawing/2014/main" id="{907B4654-7FE5-6200-4000-E138FD5AD0B4}"/>
              </a:ext>
            </a:extLst>
          </p:cNvPr>
          <p:cNvSpPr/>
          <p:nvPr/>
        </p:nvSpPr>
        <p:spPr>
          <a:xfrm>
            <a:off x="923990" y="149580"/>
            <a:ext cx="426291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las* frases* y decide*.</a:t>
            </a:r>
            <a:endParaRPr lang="en-GB" sz="2400" dirty="0">
              <a:solidFill>
                <a:schemeClr val="bg1"/>
              </a:solidFill>
            </a:endParaRPr>
          </a:p>
        </p:txBody>
      </p:sp>
      <p:sp>
        <p:nvSpPr>
          <p:cNvPr id="6" name="TextBox 5">
            <a:extLst>
              <a:ext uri="{FF2B5EF4-FFF2-40B4-BE49-F238E27FC236}">
                <a16:creationId xmlns:a16="http://schemas.microsoft.com/office/drawing/2014/main" id="{C6823178-2365-71F9-B290-CBC3124E855E}"/>
              </a:ext>
            </a:extLst>
          </p:cNvPr>
          <p:cNvSpPr txBox="1"/>
          <p:nvPr/>
        </p:nvSpPr>
        <p:spPr>
          <a:xfrm>
            <a:off x="8632759" y="1466716"/>
            <a:ext cx="3633797" cy="923330"/>
          </a:xfrm>
          <a:prstGeom prst="rect">
            <a:avLst/>
          </a:prstGeom>
          <a:solidFill>
            <a:srgbClr val="C2E49C"/>
          </a:solid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las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the (f., pl.) </a:t>
            </a:r>
          </a:p>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a:t>
            </a:r>
            <a:r>
              <a:rPr lang="en-GB" dirty="0">
                <a:solidFill>
                  <a:srgbClr val="002060"/>
                </a:solidFill>
                <a:latin typeface="Century Gothic" panose="020B0502020202020204" pitchFamily="34" charset="0"/>
                <a:cs typeface="Calibri"/>
                <a:sym typeface="Calibri"/>
              </a:rPr>
              <a:t>la) </a:t>
            </a:r>
            <a:r>
              <a:rPr lang="en-GB" b="1" dirty="0" err="1">
                <a:solidFill>
                  <a:srgbClr val="002060"/>
                </a:solidFill>
                <a:latin typeface="Century Gothic" panose="020B0502020202020204" pitchFamily="34" charset="0"/>
                <a:cs typeface="Calibri"/>
                <a:sym typeface="Calibri"/>
              </a:rPr>
              <a:t>frase</a:t>
            </a:r>
            <a:r>
              <a:rPr lang="en-GB" dirty="0">
                <a:solidFill>
                  <a:srgbClr val="002060"/>
                </a:solidFill>
                <a:latin typeface="Century Gothic" panose="020B0502020202020204" pitchFamily="34" charset="0"/>
                <a:cs typeface="Calibri"/>
                <a:sym typeface="Calibri"/>
              </a:rPr>
              <a:t> = phrase, sentence</a:t>
            </a:r>
            <a:endPar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endParaRPr>
          </a:p>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decidir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to decide, deciding</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7" name="Picture 6" descr="A picture containing text, toy, doll, vector graphics&#10;&#10;Description automatically generated">
            <a:extLst>
              <a:ext uri="{FF2B5EF4-FFF2-40B4-BE49-F238E27FC236}">
                <a16:creationId xmlns:a16="http://schemas.microsoft.com/office/drawing/2014/main" id="{B631C3B6-48D4-1DCF-691B-F7B8FA9DBB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151656" y="1460865"/>
            <a:ext cx="712841" cy="1354092"/>
          </a:xfrm>
          <a:prstGeom prst="rect">
            <a:avLst/>
          </a:prstGeom>
        </p:spPr>
      </p:pic>
      <p:sp>
        <p:nvSpPr>
          <p:cNvPr id="8" name="TextBox 7">
            <a:extLst>
              <a:ext uri="{FF2B5EF4-FFF2-40B4-BE49-F238E27FC236}">
                <a16:creationId xmlns:a16="http://schemas.microsoft.com/office/drawing/2014/main" id="{EDE8E845-E1D8-0BE4-5D6A-E14E0E98E09F}"/>
              </a:ext>
            </a:extLst>
          </p:cNvPr>
          <p:cNvSpPr txBox="1"/>
          <p:nvPr/>
        </p:nvSpPr>
        <p:spPr>
          <a:xfrm>
            <a:off x="7668027" y="5488810"/>
            <a:ext cx="436669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0"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sym typeface="Century Gothic"/>
              </a:rPr>
              <a:t>Quique and Sofía</a:t>
            </a:r>
          </a:p>
        </p:txBody>
      </p:sp>
    </p:spTree>
    <p:extLst>
      <p:ext uri="{BB962C8B-B14F-4D97-AF65-F5344CB8AC3E}">
        <p14:creationId xmlns:p14="http://schemas.microsoft.com/office/powerpoint/2010/main" val="75261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9682204" y="941515"/>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41" name="Picture 2" descr="Trabajo En Equipo, Grupo, Equipo, Comunidad">
            <a:extLst>
              <a:ext uri="{FF2B5EF4-FFF2-40B4-BE49-F238E27FC236}">
                <a16:creationId xmlns:a16="http://schemas.microsoft.com/office/drawing/2014/main" id="{486A4ABA-44F1-4875-A297-D64D53408B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5381" y="163849"/>
            <a:ext cx="614822" cy="614822"/>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665995E2-CAE2-4017-896C-4A608E53750E}"/>
              </a:ext>
            </a:extLst>
          </p:cNvPr>
          <p:cNvSpPr txBox="1"/>
          <p:nvPr/>
        </p:nvSpPr>
        <p:spPr>
          <a:xfrm>
            <a:off x="143711" y="4844915"/>
            <a:ext cx="1218603"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uno</a:t>
            </a:r>
          </a:p>
        </p:txBody>
      </p:sp>
      <p:sp>
        <p:nvSpPr>
          <p:cNvPr id="67" name="TextBox 66">
            <a:extLst>
              <a:ext uri="{FF2B5EF4-FFF2-40B4-BE49-F238E27FC236}">
                <a16:creationId xmlns:a16="http://schemas.microsoft.com/office/drawing/2014/main" id="{6E012BE2-8DF6-43D8-B403-206B876E8713}"/>
              </a:ext>
            </a:extLst>
          </p:cNvPr>
          <p:cNvSpPr txBox="1"/>
          <p:nvPr/>
        </p:nvSpPr>
        <p:spPr>
          <a:xfrm>
            <a:off x="1563015" y="4859440"/>
            <a:ext cx="1528768" cy="769441"/>
          </a:xfrm>
          <a:prstGeom prst="rect">
            <a:avLst/>
          </a:prstGeom>
          <a:noFill/>
        </p:spPr>
        <p:txBody>
          <a:bodyPr wrap="square" rtlCol="0">
            <a:spAutoFit/>
          </a:bodyPr>
          <a:lstStyle/>
          <a:p>
            <a:r>
              <a:rPr lang="en-GB" sz="4400" b="1" dirty="0">
                <a:solidFill>
                  <a:srgbClr val="002060"/>
                </a:solidFill>
                <a:latin typeface="Segoe Print" panose="02000600000000000000" pitchFamily="2" charset="0"/>
              </a:rPr>
              <a:t>dos</a:t>
            </a:r>
          </a:p>
        </p:txBody>
      </p:sp>
      <p:sp>
        <p:nvSpPr>
          <p:cNvPr id="68" name="TextBox 67">
            <a:extLst>
              <a:ext uri="{FF2B5EF4-FFF2-40B4-BE49-F238E27FC236}">
                <a16:creationId xmlns:a16="http://schemas.microsoft.com/office/drawing/2014/main" id="{08969112-B37E-4103-96DD-C6BC94EF8F02}"/>
              </a:ext>
            </a:extLst>
          </p:cNvPr>
          <p:cNvSpPr txBox="1"/>
          <p:nvPr/>
        </p:nvSpPr>
        <p:spPr>
          <a:xfrm>
            <a:off x="2983789" y="4808115"/>
            <a:ext cx="1265090"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tres</a:t>
            </a:r>
            <a:endParaRPr lang="en-GB" sz="4400" b="1" dirty="0">
              <a:solidFill>
                <a:srgbClr val="002060"/>
              </a:solidFill>
              <a:latin typeface="Segoe Print" panose="02000600000000000000" pitchFamily="2" charset="0"/>
            </a:endParaRPr>
          </a:p>
        </p:txBody>
      </p:sp>
      <p:sp>
        <p:nvSpPr>
          <p:cNvPr id="69" name="TextBox 68">
            <a:extLst>
              <a:ext uri="{FF2B5EF4-FFF2-40B4-BE49-F238E27FC236}">
                <a16:creationId xmlns:a16="http://schemas.microsoft.com/office/drawing/2014/main" id="{5222F3D6-E842-4F1A-9768-A459F6AF93D7}"/>
              </a:ext>
            </a:extLst>
          </p:cNvPr>
          <p:cNvSpPr txBox="1"/>
          <p:nvPr/>
        </p:nvSpPr>
        <p:spPr>
          <a:xfrm>
            <a:off x="4598853" y="4825324"/>
            <a:ext cx="2010487"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cuatro</a:t>
            </a:r>
          </a:p>
        </p:txBody>
      </p:sp>
      <p:sp>
        <p:nvSpPr>
          <p:cNvPr id="70" name="TextBox 69">
            <a:extLst>
              <a:ext uri="{FF2B5EF4-FFF2-40B4-BE49-F238E27FC236}">
                <a16:creationId xmlns:a16="http://schemas.microsoft.com/office/drawing/2014/main" id="{895A119F-7F44-42A2-A7FB-86E74D7CD531}"/>
              </a:ext>
            </a:extLst>
          </p:cNvPr>
          <p:cNvSpPr txBox="1"/>
          <p:nvPr/>
        </p:nvSpPr>
        <p:spPr>
          <a:xfrm>
            <a:off x="6869801" y="4822262"/>
            <a:ext cx="1608133"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cinco</a:t>
            </a:r>
            <a:endParaRPr lang="en-GB" sz="4400" b="1" dirty="0">
              <a:solidFill>
                <a:srgbClr val="002060"/>
              </a:solidFill>
              <a:latin typeface="Segoe Print" panose="02000600000000000000" pitchFamily="2" charset="0"/>
            </a:endParaRPr>
          </a:p>
        </p:txBody>
      </p:sp>
      <p:sp>
        <p:nvSpPr>
          <p:cNvPr id="71" name="TextBox 70">
            <a:extLst>
              <a:ext uri="{FF2B5EF4-FFF2-40B4-BE49-F238E27FC236}">
                <a16:creationId xmlns:a16="http://schemas.microsoft.com/office/drawing/2014/main" id="{AD8E0C38-8153-484C-B1C2-80D849ED6B30}"/>
              </a:ext>
            </a:extLst>
          </p:cNvPr>
          <p:cNvSpPr txBox="1"/>
          <p:nvPr/>
        </p:nvSpPr>
        <p:spPr>
          <a:xfrm>
            <a:off x="8744343" y="4839644"/>
            <a:ext cx="1116011"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seis</a:t>
            </a:r>
          </a:p>
        </p:txBody>
      </p:sp>
      <p:sp>
        <p:nvSpPr>
          <p:cNvPr id="72" name="TextBox 71">
            <a:extLst>
              <a:ext uri="{FF2B5EF4-FFF2-40B4-BE49-F238E27FC236}">
                <a16:creationId xmlns:a16="http://schemas.microsoft.com/office/drawing/2014/main" id="{3EC3F3C2-910B-42C1-88D5-88E9357ED40A}"/>
              </a:ext>
            </a:extLst>
          </p:cNvPr>
          <p:cNvSpPr txBox="1"/>
          <p:nvPr/>
        </p:nvSpPr>
        <p:spPr>
          <a:xfrm>
            <a:off x="54874" y="5750133"/>
            <a:ext cx="1431802"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siete</a:t>
            </a:r>
            <a:endParaRPr lang="en-GB" sz="4400" b="1" dirty="0">
              <a:solidFill>
                <a:srgbClr val="002060"/>
              </a:solidFill>
              <a:latin typeface="Segoe Print" panose="02000600000000000000" pitchFamily="2" charset="0"/>
            </a:endParaRPr>
          </a:p>
        </p:txBody>
      </p:sp>
      <p:sp>
        <p:nvSpPr>
          <p:cNvPr id="73" name="TextBox 72">
            <a:extLst>
              <a:ext uri="{FF2B5EF4-FFF2-40B4-BE49-F238E27FC236}">
                <a16:creationId xmlns:a16="http://schemas.microsoft.com/office/drawing/2014/main" id="{55993582-D226-4E19-8C54-ACEBE5EEB1C1}"/>
              </a:ext>
            </a:extLst>
          </p:cNvPr>
          <p:cNvSpPr txBox="1"/>
          <p:nvPr/>
        </p:nvSpPr>
        <p:spPr>
          <a:xfrm>
            <a:off x="1656284" y="5768571"/>
            <a:ext cx="1457450"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ocho</a:t>
            </a:r>
            <a:endParaRPr lang="en-GB" sz="4400" b="1" dirty="0">
              <a:solidFill>
                <a:srgbClr val="002060"/>
              </a:solidFill>
              <a:latin typeface="Segoe Print" panose="02000600000000000000" pitchFamily="2" charset="0"/>
            </a:endParaRPr>
          </a:p>
        </p:txBody>
      </p:sp>
      <p:sp>
        <p:nvSpPr>
          <p:cNvPr id="74" name="TextBox 73">
            <a:extLst>
              <a:ext uri="{FF2B5EF4-FFF2-40B4-BE49-F238E27FC236}">
                <a16:creationId xmlns:a16="http://schemas.microsoft.com/office/drawing/2014/main" id="{D87A1BFE-5612-47B6-8C8A-6393EAB734FB}"/>
              </a:ext>
            </a:extLst>
          </p:cNvPr>
          <p:cNvSpPr txBox="1"/>
          <p:nvPr/>
        </p:nvSpPr>
        <p:spPr>
          <a:xfrm>
            <a:off x="3251690" y="5768572"/>
            <a:ext cx="1790875"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nueve</a:t>
            </a:r>
            <a:endParaRPr lang="en-GB" sz="4400" b="1" dirty="0">
              <a:solidFill>
                <a:srgbClr val="002060"/>
              </a:solidFill>
              <a:latin typeface="Segoe Print" panose="02000600000000000000" pitchFamily="2" charset="0"/>
            </a:endParaRPr>
          </a:p>
        </p:txBody>
      </p:sp>
      <p:sp>
        <p:nvSpPr>
          <p:cNvPr id="75" name="TextBox 74">
            <a:extLst>
              <a:ext uri="{FF2B5EF4-FFF2-40B4-BE49-F238E27FC236}">
                <a16:creationId xmlns:a16="http://schemas.microsoft.com/office/drawing/2014/main" id="{CF1A4702-76F0-4E20-8095-6208A29FBB9F}"/>
              </a:ext>
            </a:extLst>
          </p:cNvPr>
          <p:cNvSpPr txBox="1"/>
          <p:nvPr/>
        </p:nvSpPr>
        <p:spPr>
          <a:xfrm>
            <a:off x="5295676" y="5746211"/>
            <a:ext cx="1292341"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diez</a:t>
            </a:r>
            <a:endParaRPr lang="en-GB" sz="4400" b="1" dirty="0">
              <a:solidFill>
                <a:srgbClr val="002060"/>
              </a:solidFill>
              <a:latin typeface="Segoe Print" panose="02000600000000000000" pitchFamily="2" charset="0"/>
            </a:endParaRPr>
          </a:p>
        </p:txBody>
      </p:sp>
      <p:sp>
        <p:nvSpPr>
          <p:cNvPr id="76" name="TextBox 75">
            <a:extLst>
              <a:ext uri="{FF2B5EF4-FFF2-40B4-BE49-F238E27FC236}">
                <a16:creationId xmlns:a16="http://schemas.microsoft.com/office/drawing/2014/main" id="{72F59BCA-D801-466E-BA5E-D1C5094C7C7C}"/>
              </a:ext>
            </a:extLst>
          </p:cNvPr>
          <p:cNvSpPr txBox="1"/>
          <p:nvPr/>
        </p:nvSpPr>
        <p:spPr>
          <a:xfrm>
            <a:off x="6766278" y="5729030"/>
            <a:ext cx="1452642"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once</a:t>
            </a:r>
          </a:p>
        </p:txBody>
      </p:sp>
      <p:sp>
        <p:nvSpPr>
          <p:cNvPr id="77" name="TextBox 76">
            <a:extLst>
              <a:ext uri="{FF2B5EF4-FFF2-40B4-BE49-F238E27FC236}">
                <a16:creationId xmlns:a16="http://schemas.microsoft.com/office/drawing/2014/main" id="{535C58A6-3213-4798-AB8C-D0125C7542F4}"/>
              </a:ext>
            </a:extLst>
          </p:cNvPr>
          <p:cNvSpPr txBox="1"/>
          <p:nvPr/>
        </p:nvSpPr>
        <p:spPr>
          <a:xfrm>
            <a:off x="8637716" y="5700735"/>
            <a:ext cx="1451038"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doce</a:t>
            </a:r>
            <a:endParaRPr lang="en-GB" sz="4400" b="1" dirty="0">
              <a:solidFill>
                <a:srgbClr val="002060"/>
              </a:solidFill>
              <a:latin typeface="Segoe Print" panose="02000600000000000000" pitchFamily="2" charset="0"/>
            </a:endParaRPr>
          </a:p>
        </p:txBody>
      </p:sp>
      <p:sp>
        <p:nvSpPr>
          <p:cNvPr id="3" name="TextBox 2">
            <a:extLst>
              <a:ext uri="{FF2B5EF4-FFF2-40B4-BE49-F238E27FC236}">
                <a16:creationId xmlns:a16="http://schemas.microsoft.com/office/drawing/2014/main" id="{4F776A80-CEE7-4456-804C-6537B766C4AB}"/>
              </a:ext>
            </a:extLst>
          </p:cNvPr>
          <p:cNvSpPr txBox="1"/>
          <p:nvPr/>
        </p:nvSpPr>
        <p:spPr>
          <a:xfrm>
            <a:off x="-323850" y="4023961"/>
            <a:ext cx="11448968" cy="584775"/>
          </a:xfrm>
          <a:prstGeom prst="rect">
            <a:avLst/>
          </a:prstGeom>
          <a:noFill/>
        </p:spPr>
        <p:txBody>
          <a:bodyPr wrap="none" rtlCol="0">
            <a:spAutoFit/>
          </a:bodyPr>
          <a:lstStyle/>
          <a:p>
            <a:r>
              <a:rPr lang="en-GB" sz="3200" b="1" dirty="0">
                <a:solidFill>
                  <a:srgbClr val="FF0066"/>
                </a:solidFill>
                <a:latin typeface="Modern Love" panose="04090805081005020601" pitchFamily="82" charset="0"/>
              </a:rPr>
              <a:t>- - - - - - - - - - - - - - - - - - - - - - - - - - - - - - -</a:t>
            </a:r>
          </a:p>
        </p:txBody>
      </p:sp>
      <p:sp>
        <p:nvSpPr>
          <p:cNvPr id="78" name="Google Shape;387;p19">
            <a:extLst>
              <a:ext uri="{FF2B5EF4-FFF2-40B4-BE49-F238E27FC236}">
                <a16:creationId xmlns:a16="http://schemas.microsoft.com/office/drawing/2014/main" id="{DB86B81D-19BB-48FA-98FF-50AF929D4C3D}"/>
              </a:ext>
            </a:extLst>
          </p:cNvPr>
          <p:cNvSpPr/>
          <p:nvPr/>
        </p:nvSpPr>
        <p:spPr>
          <a:xfrm>
            <a:off x="11101807" y="1773234"/>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79" name="Google Shape;388;p19">
            <a:extLst>
              <a:ext uri="{FF2B5EF4-FFF2-40B4-BE49-F238E27FC236}">
                <a16:creationId xmlns:a16="http://schemas.microsoft.com/office/drawing/2014/main" id="{1E1E6F46-4A25-45F3-BC02-13864C0B635F}"/>
              </a:ext>
            </a:extLst>
          </p:cNvPr>
          <p:cNvSpPr/>
          <p:nvPr/>
        </p:nvSpPr>
        <p:spPr>
          <a:xfrm>
            <a:off x="11099440" y="1773232"/>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80" name="Google Shape;389;p19">
            <a:extLst>
              <a:ext uri="{FF2B5EF4-FFF2-40B4-BE49-F238E27FC236}">
                <a16:creationId xmlns:a16="http://schemas.microsoft.com/office/drawing/2014/main" id="{69899776-96C8-4443-A170-CB81B57CE2B8}"/>
              </a:ext>
            </a:extLst>
          </p:cNvPr>
          <p:cNvCxnSpPr/>
          <p:nvPr/>
        </p:nvCxnSpPr>
        <p:spPr>
          <a:xfrm>
            <a:off x="11785179" y="1761806"/>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81" name="Google Shape;390;p19">
            <a:extLst>
              <a:ext uri="{FF2B5EF4-FFF2-40B4-BE49-F238E27FC236}">
                <a16:creationId xmlns:a16="http://schemas.microsoft.com/office/drawing/2014/main" id="{00151BB3-E24F-4B7D-A82D-B9DA60BABD92}"/>
              </a:ext>
            </a:extLst>
          </p:cNvPr>
          <p:cNvCxnSpPr/>
          <p:nvPr/>
        </p:nvCxnSpPr>
        <p:spPr>
          <a:xfrm>
            <a:off x="11762570" y="1761805"/>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2" name="Google Shape;391;p19">
            <a:extLst>
              <a:ext uri="{FF2B5EF4-FFF2-40B4-BE49-F238E27FC236}">
                <a16:creationId xmlns:a16="http://schemas.microsoft.com/office/drawing/2014/main" id="{50056AEE-D42A-4A4A-B6DD-506697C1C83E}"/>
              </a:ext>
            </a:extLst>
          </p:cNvPr>
          <p:cNvCxnSpPr/>
          <p:nvPr/>
        </p:nvCxnSpPr>
        <p:spPr>
          <a:xfrm>
            <a:off x="11785180" y="5918064"/>
            <a:ext cx="216791" cy="0"/>
          </a:xfrm>
          <a:prstGeom prst="straightConnector1">
            <a:avLst/>
          </a:prstGeom>
          <a:noFill/>
          <a:ln w="28575" cap="flat" cmpd="sng">
            <a:solidFill>
              <a:srgbClr val="1E4E79"/>
            </a:solidFill>
            <a:prstDash val="solid"/>
            <a:round/>
            <a:headEnd type="none" w="med" len="med"/>
            <a:tailEnd type="none" w="med" len="med"/>
          </a:ln>
        </p:spPr>
      </p:cxnSp>
      <p:sp>
        <p:nvSpPr>
          <p:cNvPr id="83" name="Google Shape;393;p19">
            <a:extLst>
              <a:ext uri="{FF2B5EF4-FFF2-40B4-BE49-F238E27FC236}">
                <a16:creationId xmlns:a16="http://schemas.microsoft.com/office/drawing/2014/main" id="{FA096C30-D3BC-47AA-B4CD-2E8C70B12F2B}"/>
              </a:ext>
            </a:extLst>
          </p:cNvPr>
          <p:cNvSpPr txBox="1"/>
          <p:nvPr/>
        </p:nvSpPr>
        <p:spPr>
          <a:xfrm>
            <a:off x="11785325" y="1796133"/>
            <a:ext cx="95738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a:solidFill>
                  <a:srgbClr val="1E4E79"/>
                </a:solidFill>
                <a:latin typeface="Century Gothic"/>
                <a:ea typeface="Century Gothic"/>
                <a:cs typeface="Century Gothic"/>
                <a:sym typeface="Century Gothic"/>
              </a:rPr>
              <a:t>60</a:t>
            </a:r>
            <a:endParaRPr/>
          </a:p>
        </p:txBody>
      </p:sp>
      <p:sp>
        <p:nvSpPr>
          <p:cNvPr id="84" name="Google Shape;394;p19">
            <a:extLst>
              <a:ext uri="{FF2B5EF4-FFF2-40B4-BE49-F238E27FC236}">
                <a16:creationId xmlns:a16="http://schemas.microsoft.com/office/drawing/2014/main" id="{80162A14-14DD-41BE-8877-535F1E767CEB}"/>
              </a:ext>
            </a:extLst>
          </p:cNvPr>
          <p:cNvSpPr txBox="1"/>
          <p:nvPr/>
        </p:nvSpPr>
        <p:spPr>
          <a:xfrm>
            <a:off x="11868144" y="5511795"/>
            <a:ext cx="87261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800" b="1" i="0" u="none" strike="noStrike" cap="none" dirty="0">
                <a:solidFill>
                  <a:srgbClr val="1E4E79"/>
                </a:solidFill>
                <a:latin typeface="Century Gothic"/>
                <a:ea typeface="Century Gothic"/>
                <a:cs typeface="Century Gothic"/>
                <a:sym typeface="Century Gothic"/>
              </a:rPr>
              <a:t>0</a:t>
            </a:r>
            <a:endParaRPr dirty="0"/>
          </a:p>
        </p:txBody>
      </p:sp>
      <p:sp>
        <p:nvSpPr>
          <p:cNvPr id="85" name="Google Shape;395;p19">
            <a:extLst>
              <a:ext uri="{FF2B5EF4-FFF2-40B4-BE49-F238E27FC236}">
                <a16:creationId xmlns:a16="http://schemas.microsoft.com/office/drawing/2014/main" id="{8D34F25B-A6C5-47C4-84CF-09BB5B9FE62A}"/>
              </a:ext>
            </a:extLst>
          </p:cNvPr>
          <p:cNvSpPr/>
          <p:nvPr/>
        </p:nvSpPr>
        <p:spPr>
          <a:xfrm>
            <a:off x="10958857" y="5977034"/>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pic>
        <p:nvPicPr>
          <p:cNvPr id="42" name="Picture 10" descr="Contando, Matemáticas, Números">
            <a:extLst>
              <a:ext uri="{FF2B5EF4-FFF2-40B4-BE49-F238E27FC236}">
                <a16:creationId xmlns:a16="http://schemas.microsoft.com/office/drawing/2014/main" id="{EC942602-1AD9-44B5-9BBC-7E9FD62C5A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6500" y="2576964"/>
            <a:ext cx="842925" cy="110228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ontando, Matemáticas, Números">
            <a:extLst>
              <a:ext uri="{FF2B5EF4-FFF2-40B4-BE49-F238E27FC236}">
                <a16:creationId xmlns:a16="http://schemas.microsoft.com/office/drawing/2014/main" id="{E4218D1B-4E9C-4D63-B346-D51F383A97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4763" y="1066686"/>
            <a:ext cx="698990" cy="10851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Contando, Matemáticas, Números">
            <a:extLst>
              <a:ext uri="{FF2B5EF4-FFF2-40B4-BE49-F238E27FC236}">
                <a16:creationId xmlns:a16="http://schemas.microsoft.com/office/drawing/2014/main" id="{8E74EF2F-EABC-48F5-B25D-8E3C1A374A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872" y="1029662"/>
            <a:ext cx="804704" cy="85499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8" descr="Contando, Matemáticas, Números">
            <a:extLst>
              <a:ext uri="{FF2B5EF4-FFF2-40B4-BE49-F238E27FC236}">
                <a16:creationId xmlns:a16="http://schemas.microsoft.com/office/drawing/2014/main" id="{6B0B811C-20B5-4145-AD97-C08B779512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4730" y="2733193"/>
            <a:ext cx="928850" cy="10741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ontando, Cinco, Matemáticas, Números">
            <a:extLst>
              <a:ext uri="{FF2B5EF4-FFF2-40B4-BE49-F238E27FC236}">
                <a16:creationId xmlns:a16="http://schemas.microsoft.com/office/drawing/2014/main" id="{A8B65FC7-53FE-4A3E-AC0F-E940431480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686" y="2584743"/>
            <a:ext cx="836889" cy="112024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ontando, Cuatro, Matemáticas, Números">
            <a:extLst>
              <a:ext uri="{FF2B5EF4-FFF2-40B4-BE49-F238E27FC236}">
                <a16:creationId xmlns:a16="http://schemas.microsoft.com/office/drawing/2014/main" id="{64BED1A6-549F-4C10-B584-30D3495889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64379" y="1078349"/>
            <a:ext cx="770397" cy="113781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Contando, Ocho, Matemáticas, Números">
            <a:extLst>
              <a:ext uri="{FF2B5EF4-FFF2-40B4-BE49-F238E27FC236}">
                <a16:creationId xmlns:a16="http://schemas.microsoft.com/office/drawing/2014/main" id="{518FB958-4357-46A9-A91B-1EDAF56614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1710" y="983707"/>
            <a:ext cx="862060" cy="134449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6" descr="Contando, Matemáticas, Números">
            <a:extLst>
              <a:ext uri="{FF2B5EF4-FFF2-40B4-BE49-F238E27FC236}">
                <a16:creationId xmlns:a16="http://schemas.microsoft.com/office/drawing/2014/main" id="{1493F167-449A-478B-9731-3108B63909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31856" y="1031407"/>
            <a:ext cx="930805" cy="121720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4" descr="Contando, Matemáticas, Nueve, Números">
            <a:extLst>
              <a:ext uri="{FF2B5EF4-FFF2-40B4-BE49-F238E27FC236}">
                <a16:creationId xmlns:a16="http://schemas.microsoft.com/office/drawing/2014/main" id="{E38BC495-31EB-432A-AEDB-9451DAA2213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31223" y="2059109"/>
            <a:ext cx="790760" cy="13647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286DDA-7BBD-4E0C-B9F5-D010C7CCDCA3}"/>
              </a:ext>
            </a:extLst>
          </p:cNvPr>
          <p:cNvPicPr>
            <a:picLocks noChangeAspect="1"/>
          </p:cNvPicPr>
          <p:nvPr/>
        </p:nvPicPr>
        <p:blipFill>
          <a:blip r:embed="rId16"/>
          <a:stretch>
            <a:fillRect/>
          </a:stretch>
        </p:blipFill>
        <p:spPr>
          <a:xfrm>
            <a:off x="1836835" y="1082099"/>
            <a:ext cx="1327349" cy="1043267"/>
          </a:xfrm>
          <a:prstGeom prst="rect">
            <a:avLst/>
          </a:prstGeom>
        </p:spPr>
      </p:pic>
      <p:pic>
        <p:nvPicPr>
          <p:cNvPr id="5" name="Picture 4">
            <a:extLst>
              <a:ext uri="{FF2B5EF4-FFF2-40B4-BE49-F238E27FC236}">
                <a16:creationId xmlns:a16="http://schemas.microsoft.com/office/drawing/2014/main" id="{79737445-DFA2-4B94-971D-FA1F5DF30BCC}"/>
              </a:ext>
            </a:extLst>
          </p:cNvPr>
          <p:cNvPicPr>
            <a:picLocks noChangeAspect="1"/>
          </p:cNvPicPr>
          <p:nvPr/>
        </p:nvPicPr>
        <p:blipFill>
          <a:blip r:embed="rId17"/>
          <a:stretch>
            <a:fillRect/>
          </a:stretch>
        </p:blipFill>
        <p:spPr>
          <a:xfrm>
            <a:off x="2258665" y="2652060"/>
            <a:ext cx="1332577" cy="1102287"/>
          </a:xfrm>
          <a:prstGeom prst="rect">
            <a:avLst/>
          </a:prstGeom>
        </p:spPr>
      </p:pic>
      <p:pic>
        <p:nvPicPr>
          <p:cNvPr id="6" name="Picture 5">
            <a:extLst>
              <a:ext uri="{FF2B5EF4-FFF2-40B4-BE49-F238E27FC236}">
                <a16:creationId xmlns:a16="http://schemas.microsoft.com/office/drawing/2014/main" id="{7845B52F-F9D1-4473-AA12-EAAFBF001978}"/>
              </a:ext>
            </a:extLst>
          </p:cNvPr>
          <p:cNvPicPr>
            <a:picLocks noChangeAspect="1"/>
          </p:cNvPicPr>
          <p:nvPr/>
        </p:nvPicPr>
        <p:blipFill>
          <a:blip r:embed="rId18"/>
          <a:stretch>
            <a:fillRect/>
          </a:stretch>
        </p:blipFill>
        <p:spPr>
          <a:xfrm>
            <a:off x="8031984" y="2735016"/>
            <a:ext cx="1608134" cy="1199894"/>
          </a:xfrm>
          <a:prstGeom prst="rect">
            <a:avLst/>
          </a:prstGeom>
        </p:spPr>
      </p:pic>
      <p:pic>
        <p:nvPicPr>
          <p:cNvPr id="7" name="Graphic 6" descr="Teacher">
            <a:extLst>
              <a:ext uri="{FF2B5EF4-FFF2-40B4-BE49-F238E27FC236}">
                <a16:creationId xmlns:a16="http://schemas.microsoft.com/office/drawing/2014/main" id="{326612C2-3567-9081-A12E-747D5951F54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0279" y="47874"/>
            <a:ext cx="914400" cy="914400"/>
          </a:xfrm>
          <a:prstGeom prst="rect">
            <a:avLst/>
          </a:prstGeom>
        </p:spPr>
      </p:pic>
      <p:sp>
        <p:nvSpPr>
          <p:cNvPr id="8" name="Speech Bubble: Rectangle with Corners Rounded 7">
            <a:extLst>
              <a:ext uri="{FF2B5EF4-FFF2-40B4-BE49-F238E27FC236}">
                <a16:creationId xmlns:a16="http://schemas.microsoft.com/office/drawing/2014/main" id="{6B829EB0-8A42-06BC-17F1-2AB44CAAE0DF}"/>
              </a:ext>
            </a:extLst>
          </p:cNvPr>
          <p:cNvSpPr/>
          <p:nvPr/>
        </p:nvSpPr>
        <p:spPr>
          <a:xfrm>
            <a:off x="1148269" y="185565"/>
            <a:ext cx="627450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a:t>
            </a:r>
            <a:r>
              <a:rPr lang="en-GB" sz="2400" b="1" dirty="0" err="1">
                <a:solidFill>
                  <a:schemeClr val="bg1"/>
                </a:solidFill>
                <a:latin typeface="Century Gothic"/>
                <a:ea typeface="Century Gothic"/>
                <a:cs typeface="Century Gothic"/>
                <a:sym typeface="Century Gothic"/>
              </a:rPr>
              <a:t>los</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números</a:t>
            </a:r>
            <a:r>
              <a:rPr lang="en-GB" sz="2400" b="1" dirty="0">
                <a:solidFill>
                  <a:schemeClr val="bg1"/>
                </a:solidFill>
                <a:latin typeface="Century Gothic"/>
                <a:ea typeface="Century Gothic"/>
                <a:cs typeface="Century Gothic"/>
                <a:sym typeface="Century Gothic"/>
              </a:rPr>
              <a:t> en </a:t>
            </a:r>
            <a:r>
              <a:rPr lang="en-GB" sz="2400" b="1" dirty="0" err="1">
                <a:solidFill>
                  <a:schemeClr val="bg1"/>
                </a:solidFill>
                <a:latin typeface="Century Gothic"/>
                <a:ea typeface="Century Gothic"/>
                <a:cs typeface="Century Gothic"/>
                <a:sym typeface="Century Gothic"/>
              </a:rPr>
              <a:t>el</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orden</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correcto</a:t>
            </a:r>
            <a:r>
              <a:rPr lang="en-GB" sz="2400" b="1" dirty="0">
                <a:solidFill>
                  <a:schemeClr val="bg1"/>
                </a:solidFill>
                <a:latin typeface="Century Gothic"/>
                <a:ea typeface="Century Gothic"/>
                <a:cs typeface="Century Gothic"/>
                <a:sym typeface="Century Gothic"/>
              </a:rPr>
              <a:t>*.</a:t>
            </a:r>
            <a:endParaRPr lang="en-GB" sz="2400" dirty="0">
              <a:solidFill>
                <a:schemeClr val="bg1"/>
              </a:solidFill>
            </a:endParaRPr>
          </a:p>
        </p:txBody>
      </p:sp>
      <p:sp>
        <p:nvSpPr>
          <p:cNvPr id="10" name="TextBox 9">
            <a:extLst>
              <a:ext uri="{FF2B5EF4-FFF2-40B4-BE49-F238E27FC236}">
                <a16:creationId xmlns:a16="http://schemas.microsoft.com/office/drawing/2014/main" id="{164C1D43-8074-6935-DEED-6A1C9D2D8696}"/>
              </a:ext>
            </a:extLst>
          </p:cNvPr>
          <p:cNvSpPr txBox="1"/>
          <p:nvPr/>
        </p:nvSpPr>
        <p:spPr>
          <a:xfrm>
            <a:off x="2983790" y="6492515"/>
            <a:ext cx="9227262" cy="369332"/>
          </a:xfrm>
          <a:prstGeom prst="rect">
            <a:avLst/>
          </a:prstGeom>
          <a:solidFill>
            <a:srgbClr val="C2E49C"/>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los</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the (m., pl.) </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el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número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number  |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orden</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order  |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correcto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correct</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6660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3"/>
                                        </p:tgtEl>
                                      </p:cBhvr>
                                    </p:animEffect>
                                    <p:set>
                                      <p:cBhvr>
                                        <p:cTn id="7" dur="1" fill="hold">
                                          <p:stCondLst>
                                            <p:cond delay="499"/>
                                          </p:stCondLst>
                                        </p:cTn>
                                        <p:tgtEl>
                                          <p:spTgt spid="4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4"/>
                                        </p:tgtEl>
                                      </p:cBhvr>
                                    </p:animEffect>
                                    <p:set>
                                      <p:cBhvr>
                                        <p:cTn id="15" dur="1" fill="hold">
                                          <p:stCondLst>
                                            <p:cond delay="499"/>
                                          </p:stCondLst>
                                        </p:cTn>
                                        <p:tgtEl>
                                          <p:spTgt spid="4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2"/>
                                        </p:tgtEl>
                                      </p:cBhvr>
                                    </p:animEffect>
                                    <p:set>
                                      <p:cBhvr>
                                        <p:cTn id="23" dur="1" fill="hold">
                                          <p:stCondLst>
                                            <p:cond delay="499"/>
                                          </p:stCondLst>
                                        </p:cTn>
                                        <p:tgtEl>
                                          <p:spTgt spid="42"/>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7"/>
                                        </p:tgtEl>
                                      </p:cBhvr>
                                    </p:animEffect>
                                    <p:set>
                                      <p:cBhvr>
                                        <p:cTn id="39" dur="1" fill="hold">
                                          <p:stCondLst>
                                            <p:cond delay="499"/>
                                          </p:stCondLst>
                                        </p:cTn>
                                        <p:tgtEl>
                                          <p:spTgt spid="47"/>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5"/>
                                        </p:tgtEl>
                                      </p:cBhvr>
                                    </p:animEffect>
                                    <p:set>
                                      <p:cBhvr>
                                        <p:cTn id="47" dur="1" fill="hold">
                                          <p:stCondLst>
                                            <p:cond delay="499"/>
                                          </p:stCondLst>
                                        </p:cTn>
                                        <p:tgtEl>
                                          <p:spTgt spid="45"/>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50"/>
                                        </p:tgtEl>
                                      </p:cBhvr>
                                    </p:animEffect>
                                    <p:set>
                                      <p:cBhvr>
                                        <p:cTn id="55" dur="1" fill="hold">
                                          <p:stCondLst>
                                            <p:cond delay="499"/>
                                          </p:stCondLst>
                                        </p:cTn>
                                        <p:tgtEl>
                                          <p:spTgt spid="50"/>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500"/>
                                        <p:tgtEl>
                                          <p:spTgt spid="7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49"/>
                                        </p:tgtEl>
                                      </p:cBhvr>
                                    </p:animEffect>
                                    <p:set>
                                      <p:cBhvr>
                                        <p:cTn id="63" dur="1" fill="hold">
                                          <p:stCondLst>
                                            <p:cond delay="499"/>
                                          </p:stCondLst>
                                        </p:cTn>
                                        <p:tgtEl>
                                          <p:spTgt spid="49"/>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51"/>
                                        </p:tgtEl>
                                      </p:cBhvr>
                                    </p:animEffect>
                                    <p:set>
                                      <p:cBhvr>
                                        <p:cTn id="71" dur="1" fill="hold">
                                          <p:stCondLst>
                                            <p:cond delay="499"/>
                                          </p:stCondLst>
                                        </p:cTn>
                                        <p:tgtEl>
                                          <p:spTgt spid="51"/>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fade">
                                      <p:cBhvr>
                                        <p:cTn id="74" dur="500"/>
                                        <p:tgtEl>
                                          <p:spTgt spid="7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4"/>
                                        </p:tgtEl>
                                      </p:cBhvr>
                                    </p:animEffect>
                                    <p:set>
                                      <p:cBhvr>
                                        <p:cTn id="79" dur="1" fill="hold">
                                          <p:stCondLst>
                                            <p:cond delay="499"/>
                                          </p:stCondLst>
                                        </p:cTn>
                                        <p:tgtEl>
                                          <p:spTgt spid="4"/>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5"/>
                                        </p:tgtEl>
                                      </p:cBhvr>
                                    </p:animEffect>
                                    <p:set>
                                      <p:cBhvr>
                                        <p:cTn id="87" dur="1" fill="hold">
                                          <p:stCondLst>
                                            <p:cond delay="499"/>
                                          </p:stCondLst>
                                        </p:cTn>
                                        <p:tgtEl>
                                          <p:spTgt spid="5"/>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
                                        <p:tgtEl>
                                          <p:spTgt spid="7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6"/>
                                        </p:tgtEl>
                                      </p:cBhvr>
                                    </p:animEffect>
                                    <p:set>
                                      <p:cBhvr>
                                        <p:cTn id="95" dur="1" fill="hold">
                                          <p:stCondLst>
                                            <p:cond delay="499"/>
                                          </p:stCondLst>
                                        </p:cTn>
                                        <p:tgtEl>
                                          <p:spTgt spid="6"/>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4" grpId="0"/>
      <p:bldP spid="75" grpId="0"/>
      <p:bldP spid="76" grpId="0"/>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2"/>
          <p:cNvSpPr txBox="1"/>
          <p:nvPr/>
        </p:nvSpPr>
        <p:spPr>
          <a:xfrm>
            <a:off x="76200" y="4495238"/>
            <a:ext cx="4724401" cy="2677616"/>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FFFFFF"/>
              </a:buClr>
              <a:buSzPts val="2800"/>
            </a:pPr>
            <a:r>
              <a:rPr lang="en-GB" sz="2800" b="1" dirty="0">
                <a:solidFill>
                  <a:schemeClr val="tx1">
                    <a:lumMod val="85000"/>
                    <a:lumOff val="15000"/>
                  </a:schemeClr>
                </a:solidFill>
                <a:latin typeface="Century Gothic"/>
                <a:sym typeface="Century Gothic"/>
              </a:rPr>
              <a:t>- Numbers</a:t>
            </a:r>
            <a:endParaRPr lang="en-GB" sz="2800" dirty="0">
              <a:solidFill>
                <a:schemeClr val="tx1">
                  <a:lumMod val="85000"/>
                  <a:lumOff val="15000"/>
                </a:schemeClr>
              </a:solidFill>
              <a:sym typeface="Century Gothic"/>
            </a:endParaRPr>
          </a:p>
          <a:p>
            <a:pPr marR="0" lvl="0" algn="l" rtl="0">
              <a:lnSpc>
                <a:spcPct val="100000"/>
              </a:lnSpc>
              <a:spcBef>
                <a:spcPts val="0"/>
              </a:spcBef>
              <a:spcAft>
                <a:spcPts val="0"/>
              </a:spcAft>
              <a:buClr>
                <a:srgbClr val="FFFFFF"/>
              </a:buClr>
              <a:buSzPts val="2800"/>
            </a:pPr>
            <a:r>
              <a:rPr lang="en-GB" sz="2800" b="1" i="0" u="none" strike="noStrike" cap="none" dirty="0">
                <a:solidFill>
                  <a:schemeClr val="tx1">
                    <a:lumMod val="85000"/>
                    <a:lumOff val="15000"/>
                  </a:schemeClr>
                </a:solidFill>
                <a:latin typeface="Century Gothic"/>
                <a:ea typeface="Century Gothic"/>
                <a:cs typeface="Century Gothic"/>
                <a:sym typeface="Century Gothic"/>
              </a:rPr>
              <a:t>- Singular indefinite article</a:t>
            </a:r>
          </a:p>
          <a:p>
            <a:pPr marR="0" lvl="0" algn="l" rtl="0">
              <a:lnSpc>
                <a:spcPct val="100000"/>
              </a:lnSpc>
              <a:spcBef>
                <a:spcPts val="0"/>
              </a:spcBef>
              <a:spcAft>
                <a:spcPts val="0"/>
              </a:spcAft>
              <a:buClr>
                <a:srgbClr val="FFFFFF"/>
              </a:buClr>
              <a:buSzPts val="2800"/>
            </a:pPr>
            <a:r>
              <a:rPr lang="en-GB" sz="2800" b="1" i="0" u="none" strike="noStrike" cap="none" dirty="0">
                <a:solidFill>
                  <a:schemeClr val="tx1">
                    <a:lumMod val="85000"/>
                    <a:lumOff val="15000"/>
                  </a:schemeClr>
                </a:solidFill>
                <a:latin typeface="Century Gothic"/>
                <a:ea typeface="Century Gothic"/>
                <a:cs typeface="Century Gothic"/>
                <a:sym typeface="Century Gothic"/>
              </a:rPr>
              <a:t>- regular plural marking on nouns (-s)</a:t>
            </a:r>
          </a:p>
          <a:p>
            <a:pPr marR="0" lvl="0" algn="l" rtl="0">
              <a:lnSpc>
                <a:spcPct val="100000"/>
              </a:lnSpc>
              <a:spcBef>
                <a:spcPts val="0"/>
              </a:spcBef>
              <a:spcAft>
                <a:spcPts val="0"/>
              </a:spcAft>
              <a:buClr>
                <a:srgbClr val="FFFFFF"/>
              </a:buClr>
              <a:buSzPts val="2800"/>
            </a:pPr>
            <a:r>
              <a:rPr lang="en-GB" sz="2800" b="1" i="0" u="none" strike="noStrike" cap="none" dirty="0">
                <a:solidFill>
                  <a:schemeClr val="tx1">
                    <a:lumMod val="85000"/>
                    <a:lumOff val="15000"/>
                  </a:schemeClr>
                </a:solidFill>
                <a:latin typeface="Century Gothic"/>
                <a:ea typeface="Century Gothic"/>
                <a:cs typeface="Century Gothic"/>
                <a:sym typeface="Century Gothic"/>
              </a:rPr>
              <a:t>- SSC [qui]</a:t>
            </a:r>
          </a:p>
          <a:p>
            <a:pPr marL="342900" marR="0" lvl="0" indent="-342900" algn="l" rtl="0">
              <a:lnSpc>
                <a:spcPct val="100000"/>
              </a:lnSpc>
              <a:spcBef>
                <a:spcPts val="0"/>
              </a:spcBef>
              <a:spcAft>
                <a:spcPts val="0"/>
              </a:spcAft>
              <a:buClr>
                <a:srgbClr val="FFFFFF"/>
              </a:buClr>
              <a:buSzPts val="2800"/>
              <a:buFont typeface="Century Gothic"/>
              <a:buChar char="-"/>
            </a:pPr>
            <a:endParaRPr lang="en-GB" sz="2800" b="0" i="0" u="none" strike="noStrike" cap="none" dirty="0">
              <a:solidFill>
                <a:schemeClr val="tx1">
                  <a:lumMod val="85000"/>
                  <a:lumOff val="15000"/>
                </a:schemeClr>
              </a:solidFill>
              <a:latin typeface="Calibri"/>
              <a:ea typeface="Calibri"/>
              <a:cs typeface="Calibri"/>
              <a:sym typeface="Calibri"/>
            </a:endParaRPr>
          </a:p>
        </p:txBody>
      </p:sp>
      <p:sp>
        <p:nvSpPr>
          <p:cNvPr id="2" name="Title 1">
            <a:extLst>
              <a:ext uri="{FF2B5EF4-FFF2-40B4-BE49-F238E27FC236}">
                <a16:creationId xmlns:a16="http://schemas.microsoft.com/office/drawing/2014/main" id="{CF809B60-34DA-46F8-9144-D26F0D50F648}"/>
              </a:ext>
            </a:extLst>
          </p:cNvPr>
          <p:cNvSpPr>
            <a:spLocks noGrp="1"/>
          </p:cNvSpPr>
          <p:nvPr>
            <p:ph type="title"/>
          </p:nvPr>
        </p:nvSpPr>
        <p:spPr>
          <a:xfrm>
            <a:off x="313518" y="229373"/>
            <a:ext cx="3983064" cy="1325563"/>
          </a:xfrm>
        </p:spPr>
        <p:txBody>
          <a:bodyPr>
            <a:normAutofit/>
          </a:bodyPr>
          <a:lstStyle/>
          <a:p>
            <a:pPr algn="ctr"/>
            <a:r>
              <a:rPr lang="en-GB" b="1" dirty="0">
                <a:solidFill>
                  <a:srgbClr val="002060"/>
                </a:solidFill>
                <a:latin typeface="Century Gothic" panose="020B0502020202020204" pitchFamily="34" charset="0"/>
              </a:rPr>
              <a:t>Saying what I and others do</a:t>
            </a:r>
          </a:p>
        </p:txBody>
      </p:sp>
      <p:pic>
        <p:nvPicPr>
          <p:cNvPr id="3" name="Picture 20" descr="Pagar, Dígito, Número, Abundancia">
            <a:extLst>
              <a:ext uri="{FF2B5EF4-FFF2-40B4-BE49-F238E27FC236}">
                <a16:creationId xmlns:a16="http://schemas.microsoft.com/office/drawing/2014/main" id="{E5FE89B5-0B65-3C78-6D4A-45544DBA4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118" y="1778546"/>
            <a:ext cx="3893908" cy="21943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graphicFrame>
        <p:nvGraphicFramePr>
          <p:cNvPr id="44" name="Table 43">
            <a:extLst>
              <a:ext uri="{FF2B5EF4-FFF2-40B4-BE49-F238E27FC236}">
                <a16:creationId xmlns:a16="http://schemas.microsoft.com/office/drawing/2014/main" id="{1D51E455-DEC8-4E93-AD40-24DEAB4F6EF7}"/>
              </a:ext>
            </a:extLst>
          </p:cNvPr>
          <p:cNvGraphicFramePr>
            <a:graphicFrameLocks noGrp="1"/>
          </p:cNvGraphicFramePr>
          <p:nvPr/>
        </p:nvGraphicFramePr>
        <p:xfrm>
          <a:off x="1550503" y="1573986"/>
          <a:ext cx="8706680" cy="3693754"/>
        </p:xfrm>
        <a:graphic>
          <a:graphicData uri="http://schemas.openxmlformats.org/drawingml/2006/table">
            <a:tbl>
              <a:tblPr firstRow="1" bandRow="1"/>
              <a:tblGrid>
                <a:gridCol w="2176670">
                  <a:extLst>
                    <a:ext uri="{9D8B030D-6E8A-4147-A177-3AD203B41FA5}">
                      <a16:colId xmlns:a16="http://schemas.microsoft.com/office/drawing/2014/main" val="3798252510"/>
                    </a:ext>
                  </a:extLst>
                </a:gridCol>
                <a:gridCol w="2176670">
                  <a:extLst>
                    <a:ext uri="{9D8B030D-6E8A-4147-A177-3AD203B41FA5}">
                      <a16:colId xmlns:a16="http://schemas.microsoft.com/office/drawing/2014/main" val="2138714969"/>
                    </a:ext>
                  </a:extLst>
                </a:gridCol>
                <a:gridCol w="2176670">
                  <a:extLst>
                    <a:ext uri="{9D8B030D-6E8A-4147-A177-3AD203B41FA5}">
                      <a16:colId xmlns:a16="http://schemas.microsoft.com/office/drawing/2014/main" val="833131367"/>
                    </a:ext>
                  </a:extLst>
                </a:gridCol>
                <a:gridCol w="2176670">
                  <a:extLst>
                    <a:ext uri="{9D8B030D-6E8A-4147-A177-3AD203B41FA5}">
                      <a16:colId xmlns:a16="http://schemas.microsoft.com/office/drawing/2014/main" val="75279218"/>
                    </a:ext>
                  </a:extLst>
                </a:gridCol>
              </a:tblGrid>
              <a:tr h="1846877">
                <a:tc>
                  <a:txBody>
                    <a:bodyPr/>
                    <a:lstStyle/>
                    <a:p>
                      <a:pPr>
                        <a:lnSpc>
                          <a:spcPct val="100000"/>
                        </a:lnSpc>
                      </a:pPr>
                      <a:endParaRPr lang="en-GB" sz="2400" b="0"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gn="ctr">
                        <a:lnSpc>
                          <a:spcPct val="100000"/>
                        </a:lnSpc>
                      </a:pPr>
                      <a:endParaRPr lang="en-GB" sz="2400" b="1"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gn="l">
                        <a:lnSpc>
                          <a:spcPct val="100000"/>
                        </a:lnSpc>
                      </a:pPr>
                      <a:endParaRPr lang="en-GB" sz="2400" b="1"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FFFFFF"/>
                    </a:solidFill>
                  </a:tcPr>
                </a:tc>
                <a:tc>
                  <a:txBody>
                    <a:bodyPr/>
                    <a:lstStyle/>
                    <a:p>
                      <a:pPr algn="l">
                        <a:lnSpc>
                          <a:spcPct val="100000"/>
                        </a:lnSpc>
                      </a:pPr>
                      <a:endParaRPr lang="en-GB" sz="2400" b="1"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FFFFFF"/>
                    </a:solidFill>
                  </a:tcPr>
                </a:tc>
                <a:extLst>
                  <a:ext uri="{0D108BD9-81ED-4DB2-BD59-A6C34878D82A}">
                    <a16:rowId xmlns:a16="http://schemas.microsoft.com/office/drawing/2014/main" val="4279378274"/>
                  </a:ext>
                </a:extLst>
              </a:tr>
              <a:tr h="1846877">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506763796"/>
                  </a:ext>
                </a:extLst>
              </a:tr>
            </a:tbl>
          </a:graphicData>
        </a:graphic>
      </p:graphicFrame>
      <p:pic>
        <p:nvPicPr>
          <p:cNvPr id="3" name="Graphic 2" descr="Teacher">
            <a:extLst>
              <a:ext uri="{FF2B5EF4-FFF2-40B4-BE49-F238E27FC236}">
                <a16:creationId xmlns:a16="http://schemas.microsoft.com/office/drawing/2014/main" id="{81EC0868-E451-5CDE-26B9-8BF89C547C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79" y="47874"/>
            <a:ext cx="914400" cy="914400"/>
          </a:xfrm>
          <a:prstGeom prst="rect">
            <a:avLst/>
          </a:prstGeom>
        </p:spPr>
      </p:pic>
      <p:sp>
        <p:nvSpPr>
          <p:cNvPr id="4" name="Speech Bubble: Rectangle with Corners Rounded 3">
            <a:hlinkClick r:id="" action="ppaction://noaction">
              <a:snd r:embed="rId6" name="s20_1.wav"/>
            </a:hlinkClick>
            <a:extLst>
              <a:ext uri="{FF2B5EF4-FFF2-40B4-BE49-F238E27FC236}">
                <a16:creationId xmlns:a16="http://schemas.microsoft.com/office/drawing/2014/main" id="{AA771E30-460C-D4CD-C004-EF4CA498D87D}"/>
              </a:ext>
            </a:extLst>
          </p:cNvPr>
          <p:cNvSpPr/>
          <p:nvPr/>
        </p:nvSpPr>
        <p:spPr>
          <a:xfrm>
            <a:off x="1148269" y="185565"/>
            <a:ext cx="3899981"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Escribe* 8 </a:t>
            </a:r>
            <a:r>
              <a:rPr lang="en-GB" sz="2400" b="1" dirty="0" err="1">
                <a:solidFill>
                  <a:schemeClr val="bg1"/>
                </a:solidFill>
                <a:latin typeface="Century Gothic"/>
                <a:ea typeface="Century Gothic"/>
                <a:cs typeface="Century Gothic"/>
                <a:sym typeface="Century Gothic"/>
              </a:rPr>
              <a:t>números</a:t>
            </a:r>
            <a:r>
              <a:rPr lang="en-GB" sz="2400" b="1" dirty="0">
                <a:solidFill>
                  <a:schemeClr val="bg1"/>
                </a:solidFill>
                <a:latin typeface="Century Gothic"/>
                <a:ea typeface="Century Gothic"/>
                <a:cs typeface="Century Gothic"/>
                <a:sym typeface="Century Gothic"/>
              </a:rPr>
              <a:t>* 📝.</a:t>
            </a:r>
            <a:endParaRPr lang="en-GB" sz="2400" dirty="0">
              <a:solidFill>
                <a:schemeClr val="bg1"/>
              </a:solidFill>
            </a:endParaRPr>
          </a:p>
        </p:txBody>
      </p:sp>
      <p:sp>
        <p:nvSpPr>
          <p:cNvPr id="5" name="TextBox 4">
            <a:extLst>
              <a:ext uri="{FF2B5EF4-FFF2-40B4-BE49-F238E27FC236}">
                <a16:creationId xmlns:a16="http://schemas.microsoft.com/office/drawing/2014/main" id="{3302327C-96B6-FF23-3D0B-2E441A5924A8}"/>
              </a:ext>
            </a:extLst>
          </p:cNvPr>
          <p:cNvSpPr txBox="1"/>
          <p:nvPr/>
        </p:nvSpPr>
        <p:spPr>
          <a:xfrm>
            <a:off x="6343650" y="6495990"/>
            <a:ext cx="5887383" cy="369332"/>
          </a:xfrm>
          <a:prstGeom prst="rect">
            <a:avLst/>
          </a:prstGeom>
          <a:solidFill>
            <a:srgbClr val="C2E49C"/>
          </a:solid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escribir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to write, writing |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el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número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number</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3" name="Picture 20" descr="Pagar, Dígito, Número, Abundancia">
            <a:extLst>
              <a:ext uri="{FF2B5EF4-FFF2-40B4-BE49-F238E27FC236}">
                <a16:creationId xmlns:a16="http://schemas.microsoft.com/office/drawing/2014/main" id="{EAFDAC23-7969-41E5-8FF3-3476B2200C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2723" y="135452"/>
            <a:ext cx="1467216" cy="82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605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ADD2E"/>
                </a:solidFill>
                <a:latin typeface="Modern Love" panose="04090805081005020601" pitchFamily="82" charset="0"/>
                <a:ea typeface="Arial"/>
                <a:cs typeface="Arial"/>
                <a:sym typeface="Arial"/>
              </a:rPr>
              <a:t>amarillo</a:t>
            </a:r>
            <a:endParaRPr dirty="0">
              <a:solidFill>
                <a:srgbClr val="FADD2E"/>
              </a:solidFill>
              <a:latin typeface="Modern Love" panose="04090805081005020601" pitchFamily="82" charset="0"/>
            </a:endParaRPr>
          </a:p>
        </p:txBody>
      </p:sp>
      <p:sp>
        <p:nvSpPr>
          <p:cNvPr id="422" name="Google Shape;422;p21"/>
          <p:cNvSpPr txBox="1"/>
          <p:nvPr/>
        </p:nvSpPr>
        <p:spPr>
          <a:xfrm rot="-1320232">
            <a:off x="154531" y="2644202"/>
            <a:ext cx="411483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Arial"/>
              <a:buNone/>
            </a:pPr>
            <a:r>
              <a:rPr lang="en-GB" sz="9600" b="1" i="0" u="none" strike="noStrike" cap="none" dirty="0">
                <a:solidFill>
                  <a:schemeClr val="tx1">
                    <a:lumMod val="75000"/>
                    <a:lumOff val="25000"/>
                  </a:schemeClr>
                </a:solidFill>
                <a:latin typeface="Segoe Print" panose="02000600000000000000" pitchFamily="2" charset="0"/>
                <a:ea typeface="Arial"/>
                <a:cs typeface="Arial"/>
                <a:sym typeface="Arial"/>
              </a:rPr>
              <a:t>¡</a:t>
            </a:r>
            <a:r>
              <a:rPr lang="en-GB" sz="9600" b="1" i="0" u="none" strike="noStrike" cap="none" dirty="0" err="1">
                <a:solidFill>
                  <a:schemeClr val="tx1">
                    <a:lumMod val="75000"/>
                    <a:lumOff val="25000"/>
                  </a:schemeClr>
                </a:solidFill>
                <a:latin typeface="Segoe Print" panose="02000600000000000000" pitchFamily="2" charset="0"/>
                <a:ea typeface="Arial"/>
                <a:cs typeface="Arial"/>
                <a:sym typeface="Arial"/>
              </a:rPr>
              <a:t>adiós</a:t>
            </a:r>
            <a:r>
              <a:rPr lang="en-GB" sz="9600" b="1" i="0" u="none" strike="noStrike" cap="none" dirty="0">
                <a:solidFill>
                  <a:schemeClr val="tx1">
                    <a:lumMod val="75000"/>
                    <a:lumOff val="25000"/>
                  </a:schemeClr>
                </a:solidFill>
                <a:latin typeface="Segoe Print" panose="02000600000000000000" pitchFamily="2" charset="0"/>
                <a:ea typeface="Arial"/>
                <a:cs typeface="Arial"/>
                <a:sym typeface="Arial"/>
              </a:rPr>
              <a:t>!</a:t>
            </a:r>
            <a:endParaRPr sz="2400" dirty="0">
              <a:solidFill>
                <a:schemeClr val="tx1">
                  <a:lumMod val="75000"/>
                  <a:lumOff val="25000"/>
                </a:schemeClr>
              </a:solidFill>
              <a:latin typeface="Segoe Print" panose="02000600000000000000" pitchFamily="2" charset="0"/>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7" name="Google Shape;108;p3">
            <a:extLst>
              <a:ext uri="{FF2B5EF4-FFF2-40B4-BE49-F238E27FC236}">
                <a16:creationId xmlns:a16="http://schemas.microsoft.com/office/drawing/2014/main" id="{A2B8486C-2C8F-4BA2-ABC9-39C585CF9966}"/>
              </a:ext>
            </a:extLst>
          </p:cNvPr>
          <p:cNvSpPr txBox="1"/>
          <p:nvPr/>
        </p:nvSpPr>
        <p:spPr>
          <a:xfrm>
            <a:off x="268175" y="255274"/>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a:t>
            </a:r>
            <a:r>
              <a:rPr lang="en-GB" sz="9600" b="1" dirty="0">
                <a:solidFill>
                  <a:srgbClr val="002060"/>
                </a:solidFill>
                <a:latin typeface="Century Gothic"/>
                <a:ea typeface="Century Gothic"/>
                <a:cs typeface="Century Gothic"/>
                <a:sym typeface="Century Gothic"/>
              </a:rPr>
              <a:t>qui</a:t>
            </a:r>
            <a:r>
              <a:rPr lang="en-GB" sz="9600" b="1" i="0" u="none" strike="noStrike" cap="none" dirty="0">
                <a:solidFill>
                  <a:srgbClr val="002060"/>
                </a:solidFill>
                <a:latin typeface="Century Gothic"/>
                <a:ea typeface="Century Gothic"/>
                <a:cs typeface="Century Gothic"/>
                <a:sym typeface="Century Gothic"/>
              </a:rPr>
              <a:t>]</a:t>
            </a:r>
            <a:endParaRPr sz="9600" b="1" i="0" u="none" strike="noStrike" cap="none" dirty="0">
              <a:solidFill>
                <a:srgbClr val="000000"/>
              </a:solidFill>
              <a:latin typeface="Calibri"/>
              <a:ea typeface="Calibri"/>
              <a:cs typeface="Calibri"/>
              <a:sym typeface="Calibri"/>
            </a:endParaRPr>
          </a:p>
        </p:txBody>
      </p:sp>
      <p:sp>
        <p:nvSpPr>
          <p:cNvPr id="8" name="Google Shape;110;p3">
            <a:extLst>
              <a:ext uri="{FF2B5EF4-FFF2-40B4-BE49-F238E27FC236}">
                <a16:creationId xmlns:a16="http://schemas.microsoft.com/office/drawing/2014/main" id="{8C59329B-4107-4AA3-9710-46891F3A343B}"/>
              </a:ext>
            </a:extLst>
          </p:cNvPr>
          <p:cNvSpPr txBox="1"/>
          <p:nvPr/>
        </p:nvSpPr>
        <p:spPr>
          <a:xfrm>
            <a:off x="3920780" y="255274"/>
            <a:ext cx="5939390" cy="1569620"/>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9600" dirty="0" err="1">
                <a:solidFill>
                  <a:srgbClr val="002060"/>
                </a:solidFill>
                <a:latin typeface="Century Gothic"/>
                <a:ea typeface="Century Gothic"/>
                <a:cs typeface="Century Gothic"/>
                <a:sym typeface="Century Gothic"/>
              </a:rPr>
              <a:t>e</a:t>
            </a:r>
            <a:r>
              <a:rPr lang="en-GB" sz="9600" b="1" dirty="0" err="1">
                <a:solidFill>
                  <a:srgbClr val="FF0066"/>
                </a:solidFill>
                <a:latin typeface="Century Gothic"/>
                <a:ea typeface="Century Gothic"/>
                <a:cs typeface="Century Gothic"/>
                <a:sym typeface="Century Gothic"/>
              </a:rPr>
              <a:t>qui</a:t>
            </a:r>
            <a:r>
              <a:rPr lang="en-GB" sz="9600" dirty="0" err="1">
                <a:solidFill>
                  <a:srgbClr val="002060"/>
                </a:solidFill>
                <a:latin typeface="Century Gothic"/>
                <a:ea typeface="Century Gothic"/>
                <a:cs typeface="Century Gothic"/>
                <a:sym typeface="Century Gothic"/>
              </a:rPr>
              <a:t>po</a:t>
            </a:r>
            <a:endParaRPr sz="9600" b="1" i="0" u="none" strike="noStrike" cap="none" dirty="0">
              <a:solidFill>
                <a:srgbClr val="FF0066"/>
              </a:solidFill>
              <a:latin typeface="Calibri"/>
              <a:ea typeface="Calibri"/>
              <a:cs typeface="Calibri"/>
              <a:sym typeface="Calibri"/>
            </a:endParaRPr>
          </a:p>
        </p:txBody>
      </p:sp>
      <p:pic>
        <p:nvPicPr>
          <p:cNvPr id="1026" name="Picture 2" descr="Fútbol, Niña, Equipo, Jugar, Campo">
            <a:extLst>
              <a:ext uri="{FF2B5EF4-FFF2-40B4-BE49-F238E27FC236}">
                <a16:creationId xmlns:a16="http://schemas.microsoft.com/office/drawing/2014/main" id="{5A6A46F0-266B-4996-AE43-D9523AD3CD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780" y="2351617"/>
            <a:ext cx="4048125" cy="323850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7" name="Google Shape;108;p3">
            <a:extLst>
              <a:ext uri="{FF2B5EF4-FFF2-40B4-BE49-F238E27FC236}">
                <a16:creationId xmlns:a16="http://schemas.microsoft.com/office/drawing/2014/main" id="{A2B8486C-2C8F-4BA2-ABC9-39C585CF9966}"/>
              </a:ext>
            </a:extLst>
          </p:cNvPr>
          <p:cNvSpPr txBox="1"/>
          <p:nvPr/>
        </p:nvSpPr>
        <p:spPr>
          <a:xfrm>
            <a:off x="268175" y="255274"/>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a:t>
            </a:r>
            <a:r>
              <a:rPr lang="en-GB" sz="9600" b="1" dirty="0">
                <a:solidFill>
                  <a:srgbClr val="002060"/>
                </a:solidFill>
                <a:latin typeface="Century Gothic"/>
                <a:ea typeface="Century Gothic"/>
                <a:cs typeface="Century Gothic"/>
                <a:sym typeface="Century Gothic"/>
              </a:rPr>
              <a:t>qui</a:t>
            </a:r>
            <a:r>
              <a:rPr lang="en-GB" sz="9600" b="1" i="0" u="none" strike="noStrike" cap="none" dirty="0">
                <a:solidFill>
                  <a:srgbClr val="002060"/>
                </a:solidFill>
                <a:latin typeface="Century Gothic"/>
                <a:ea typeface="Century Gothic"/>
                <a:cs typeface="Century Gothic"/>
                <a:sym typeface="Century Gothic"/>
              </a:rPr>
              <a:t>]</a:t>
            </a:r>
            <a:endParaRPr sz="9600" b="1" i="0" u="none" strike="noStrike" cap="none" dirty="0">
              <a:solidFill>
                <a:srgbClr val="000000"/>
              </a:solidFill>
              <a:latin typeface="Calibri"/>
              <a:ea typeface="Calibri"/>
              <a:cs typeface="Calibri"/>
              <a:sym typeface="Calibri"/>
            </a:endParaRPr>
          </a:p>
        </p:txBody>
      </p:sp>
      <p:sp>
        <p:nvSpPr>
          <p:cNvPr id="8" name="Google Shape;110;p3">
            <a:extLst>
              <a:ext uri="{FF2B5EF4-FFF2-40B4-BE49-F238E27FC236}">
                <a16:creationId xmlns:a16="http://schemas.microsoft.com/office/drawing/2014/main" id="{8C59329B-4107-4AA3-9710-46891F3A343B}"/>
              </a:ext>
            </a:extLst>
          </p:cNvPr>
          <p:cNvSpPr txBox="1"/>
          <p:nvPr/>
        </p:nvSpPr>
        <p:spPr>
          <a:xfrm>
            <a:off x="3920780" y="255274"/>
            <a:ext cx="5939390" cy="1569620"/>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9600" b="1" dirty="0">
                <a:solidFill>
                  <a:srgbClr val="FF0066"/>
                </a:solidFill>
                <a:latin typeface="Century Gothic"/>
                <a:ea typeface="Century Gothic"/>
                <a:cs typeface="Century Gothic"/>
                <a:sym typeface="Century Gothic"/>
              </a:rPr>
              <a:t>qui</a:t>
            </a:r>
            <a:r>
              <a:rPr lang="en-GB" sz="9600" dirty="0">
                <a:solidFill>
                  <a:srgbClr val="002060"/>
                </a:solidFill>
                <a:latin typeface="Century Gothic"/>
                <a:ea typeface="Century Gothic"/>
                <a:cs typeface="Century Gothic"/>
                <a:sym typeface="Century Gothic"/>
              </a:rPr>
              <a:t>nce</a:t>
            </a:r>
            <a:endParaRPr sz="9600" b="1" i="0" u="none" strike="noStrike" cap="none" dirty="0">
              <a:solidFill>
                <a:srgbClr val="FF0066"/>
              </a:solidFill>
              <a:latin typeface="Calibri"/>
              <a:ea typeface="Calibri"/>
              <a:cs typeface="Calibri"/>
              <a:sym typeface="Calibri"/>
            </a:endParaRPr>
          </a:p>
        </p:txBody>
      </p:sp>
      <p:pic>
        <p:nvPicPr>
          <p:cNvPr id="9" name="Picture 2" descr="Número, Quince, Rectángulo, Redondeado">
            <a:extLst>
              <a:ext uri="{FF2B5EF4-FFF2-40B4-BE49-F238E27FC236}">
                <a16:creationId xmlns:a16="http://schemas.microsoft.com/office/drawing/2014/main" id="{3B904C25-E105-40AD-AF57-C643CA06DC70}"/>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0405" y="2481254"/>
            <a:ext cx="3711189" cy="285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98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8">
            <a:alphaModFix/>
          </a:blip>
          <a:srcRect/>
          <a:stretch/>
        </p:blipFill>
        <p:spPr>
          <a:xfrm>
            <a:off x="10804611" y="-171450"/>
            <a:ext cx="1166103" cy="1183191"/>
          </a:xfrm>
          <a:prstGeom prst="rect">
            <a:avLst/>
          </a:prstGeom>
          <a:noFill/>
          <a:ln>
            <a:noFill/>
          </a:ln>
        </p:spPr>
      </p:pic>
      <p:sp>
        <p:nvSpPr>
          <p:cNvPr id="43" name="Title 1">
            <a:extLst>
              <a:ext uri="{FF2B5EF4-FFF2-40B4-BE49-F238E27FC236}">
                <a16:creationId xmlns:a16="http://schemas.microsoft.com/office/drawing/2014/main" id="{673F70B7-4F0A-428C-BE7A-C510D3F451F9}"/>
              </a:ext>
            </a:extLst>
          </p:cNvPr>
          <p:cNvSpPr txBox="1">
            <a:spLocks/>
          </p:cNvSpPr>
          <p:nvPr/>
        </p:nvSpPr>
        <p:spPr>
          <a:xfrm>
            <a:off x="10687983" y="882291"/>
            <a:ext cx="1399358" cy="400110"/>
          </a:xfrm>
          <a:prstGeom prst="rect">
            <a:avLst/>
          </a:prstGeom>
          <a:solidFill>
            <a:srgbClr val="91E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sp>
        <p:nvSpPr>
          <p:cNvPr id="7" name="TextBox 6">
            <a:extLst>
              <a:ext uri="{FF2B5EF4-FFF2-40B4-BE49-F238E27FC236}">
                <a16:creationId xmlns:a16="http://schemas.microsoft.com/office/drawing/2014/main" id="{DDB11577-7B92-4CB6-A83F-BC7FF0432AFA}"/>
              </a:ext>
            </a:extLst>
          </p:cNvPr>
          <p:cNvSpPr txBox="1"/>
          <p:nvPr/>
        </p:nvSpPr>
        <p:spPr>
          <a:xfrm>
            <a:off x="357009" y="2619235"/>
            <a:ext cx="39095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iz</a:t>
            </a: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a:t>
            </a: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erda</a:t>
            </a:r>
            <a:endPar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1985EAD3-E83D-4E49-A747-CD77A4AD2526}"/>
              </a:ext>
            </a:extLst>
          </p:cNvPr>
          <p:cNvSpPr txBox="1"/>
          <p:nvPr/>
        </p:nvSpPr>
        <p:spPr>
          <a:xfrm>
            <a:off x="983554" y="2594521"/>
            <a:ext cx="19188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qui</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AFE6ABE0-2384-45D9-B3E4-271BE364D28C}"/>
              </a:ext>
            </a:extLst>
          </p:cNvPr>
          <p:cNvSpPr txBox="1"/>
          <p:nvPr/>
        </p:nvSpPr>
        <p:spPr>
          <a:xfrm>
            <a:off x="811517" y="5750237"/>
            <a:ext cx="367533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silen</a:t>
            </a: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___o</a:t>
            </a:r>
          </a:p>
        </p:txBody>
      </p:sp>
      <p:sp>
        <p:nvSpPr>
          <p:cNvPr id="10" name="TextBox 9">
            <a:extLst>
              <a:ext uri="{FF2B5EF4-FFF2-40B4-BE49-F238E27FC236}">
                <a16:creationId xmlns:a16="http://schemas.microsoft.com/office/drawing/2014/main" id="{EAC7A311-89EA-4F28-B4B3-A6F5931D1A53}"/>
              </a:ext>
            </a:extLst>
          </p:cNvPr>
          <p:cNvSpPr txBox="1"/>
          <p:nvPr/>
        </p:nvSpPr>
        <p:spPr>
          <a:xfrm>
            <a:off x="2499454" y="5734713"/>
            <a:ext cx="11166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ci</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B36DC7CD-22F0-48D8-B6AE-EDA57776A9BC}"/>
              </a:ext>
            </a:extLst>
          </p:cNvPr>
          <p:cNvSpPr txBox="1"/>
          <p:nvPr/>
        </p:nvSpPr>
        <p:spPr>
          <a:xfrm>
            <a:off x="4497853" y="5718726"/>
            <a:ext cx="34928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a:t>
            </a: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én</a:t>
            </a:r>
            <a:endPar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D8019449-DDF4-43CB-B27C-FC34D7DA21E0}"/>
              </a:ext>
            </a:extLst>
          </p:cNvPr>
          <p:cNvSpPr txBox="1"/>
          <p:nvPr/>
        </p:nvSpPr>
        <p:spPr>
          <a:xfrm>
            <a:off x="4442044" y="5718726"/>
            <a:ext cx="12787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qui</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B6F1DF6D-C002-4D1C-9DEB-3E8AD7C8A9B9}"/>
              </a:ext>
            </a:extLst>
          </p:cNvPr>
          <p:cNvSpPr txBox="1"/>
          <p:nvPr/>
        </p:nvSpPr>
        <p:spPr>
          <a:xfrm>
            <a:off x="5437214" y="2620787"/>
            <a:ext cx="65335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di___</a:t>
            </a: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embre</a:t>
            </a:r>
            <a:endPar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563DFE49-9C08-4C8C-91DE-9C488EAA243D}"/>
              </a:ext>
            </a:extLst>
          </p:cNvPr>
          <p:cNvSpPr txBox="1"/>
          <p:nvPr/>
        </p:nvSpPr>
        <p:spPr>
          <a:xfrm>
            <a:off x="6212329" y="2610248"/>
            <a:ext cx="11229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ci</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B460560A-0D81-41EE-978E-E1E2E7BDE1A1}"/>
              </a:ext>
            </a:extLst>
          </p:cNvPr>
          <p:cNvSpPr txBox="1"/>
          <p:nvPr/>
        </p:nvSpPr>
        <p:spPr>
          <a:xfrm>
            <a:off x="7779869" y="5807182"/>
            <a:ext cx="44690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a:t>
            </a: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nce</a:t>
            </a:r>
            <a:endPar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TextBox 23">
            <a:extLst>
              <a:ext uri="{FF2B5EF4-FFF2-40B4-BE49-F238E27FC236}">
                <a16:creationId xmlns:a16="http://schemas.microsoft.com/office/drawing/2014/main" id="{6341C58C-D828-45D5-80CB-EA847A2F0F2B}"/>
              </a:ext>
            </a:extLst>
          </p:cNvPr>
          <p:cNvSpPr txBox="1"/>
          <p:nvPr/>
        </p:nvSpPr>
        <p:spPr>
          <a:xfrm>
            <a:off x="7999094" y="5821621"/>
            <a:ext cx="165738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qui</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53" name="Rectangle 52">
            <a:hlinkClick r:id="" action="ppaction://noaction">
              <a:snd r:embed="rId3" name="s5_2.wav"/>
            </a:hlinkClick>
            <a:extLst>
              <a:ext uri="{FF2B5EF4-FFF2-40B4-BE49-F238E27FC236}">
                <a16:creationId xmlns:a16="http://schemas.microsoft.com/office/drawing/2014/main" id="{014AE66F-B52D-43A6-804F-A85169B3C6E8}"/>
              </a:ext>
            </a:extLst>
          </p:cNvPr>
          <p:cNvSpPr/>
          <p:nvPr/>
        </p:nvSpPr>
        <p:spPr>
          <a:xfrm>
            <a:off x="284110" y="1320309"/>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54" name="Rectangle 53">
            <a:hlinkClick r:id="" action="ppaction://noaction">
              <a:snd r:embed="rId4" name="s5_3.wav"/>
            </a:hlinkClick>
            <a:extLst>
              <a:ext uri="{FF2B5EF4-FFF2-40B4-BE49-F238E27FC236}">
                <a16:creationId xmlns:a16="http://schemas.microsoft.com/office/drawing/2014/main" id="{94B61BAF-4C2D-42F7-835F-F4CA720F2042}"/>
              </a:ext>
            </a:extLst>
          </p:cNvPr>
          <p:cNvSpPr/>
          <p:nvPr/>
        </p:nvSpPr>
        <p:spPr>
          <a:xfrm>
            <a:off x="4744709" y="2376672"/>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55" name="Rectangle 54">
            <a:hlinkClick r:id="" action="ppaction://noaction">
              <a:snd r:embed="rId5" name="s5_4.wav"/>
            </a:hlinkClick>
            <a:extLst>
              <a:ext uri="{FF2B5EF4-FFF2-40B4-BE49-F238E27FC236}">
                <a16:creationId xmlns:a16="http://schemas.microsoft.com/office/drawing/2014/main" id="{473038D7-B8F5-4C22-B1D0-2266F4C8C217}"/>
              </a:ext>
            </a:extLst>
          </p:cNvPr>
          <p:cNvSpPr/>
          <p:nvPr/>
        </p:nvSpPr>
        <p:spPr>
          <a:xfrm>
            <a:off x="278621" y="5328920"/>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56" name="Rectangle 55">
            <a:hlinkClick r:id="" action="ppaction://noaction">
              <a:snd r:embed="rId6" name="s5_5.wav"/>
            </a:hlinkClick>
            <a:extLst>
              <a:ext uri="{FF2B5EF4-FFF2-40B4-BE49-F238E27FC236}">
                <a16:creationId xmlns:a16="http://schemas.microsoft.com/office/drawing/2014/main" id="{07483D32-7133-4B76-8AA0-BB15D4E5B00F}"/>
              </a:ext>
            </a:extLst>
          </p:cNvPr>
          <p:cNvSpPr/>
          <p:nvPr/>
        </p:nvSpPr>
        <p:spPr>
          <a:xfrm>
            <a:off x="3510792" y="5225964"/>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57" name="Rectangle 56">
            <a:hlinkClick r:id="" action="ppaction://noaction">
              <a:snd r:embed="rId7" name="s5_6.wav"/>
            </a:hlinkClick>
            <a:extLst>
              <a:ext uri="{FF2B5EF4-FFF2-40B4-BE49-F238E27FC236}">
                <a16:creationId xmlns:a16="http://schemas.microsoft.com/office/drawing/2014/main" id="{11E341DE-7329-4AF2-AF87-C6DEE9BFDC27}"/>
              </a:ext>
            </a:extLst>
          </p:cNvPr>
          <p:cNvSpPr/>
          <p:nvPr/>
        </p:nvSpPr>
        <p:spPr>
          <a:xfrm>
            <a:off x="7225782" y="5162879"/>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pic>
        <p:nvPicPr>
          <p:cNvPr id="2052" name="Picture 4" descr="Emoticon, Bastante, Tranquilo, Espantar">
            <a:extLst>
              <a:ext uri="{FF2B5EF4-FFF2-40B4-BE49-F238E27FC236}">
                <a16:creationId xmlns:a16="http://schemas.microsoft.com/office/drawing/2014/main" id="{4C6F7A7D-6D4E-463A-94E0-79346ED06D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7556" y="3855578"/>
            <a:ext cx="1775555" cy="21483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ñalizar, Punto De Ruta, Firmar">
            <a:extLst>
              <a:ext uri="{FF2B5EF4-FFF2-40B4-BE49-F238E27FC236}">
                <a16:creationId xmlns:a16="http://schemas.microsoft.com/office/drawing/2014/main" id="{23E2890F-70C9-4990-9282-11E3D62B7F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6619" y="1010376"/>
            <a:ext cx="1718040" cy="17333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71E8C3-C02E-4C3B-A993-48DD40CAACEB}"/>
              </a:ext>
            </a:extLst>
          </p:cNvPr>
          <p:cNvSpPr txBox="1"/>
          <p:nvPr/>
        </p:nvSpPr>
        <p:spPr>
          <a:xfrm>
            <a:off x="1458109" y="1031094"/>
            <a:ext cx="8611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[left]</a:t>
            </a:r>
          </a:p>
        </p:txBody>
      </p:sp>
      <p:pic>
        <p:nvPicPr>
          <p:cNvPr id="10242" name="Picture 2" descr="Mujer, Niña, Cabeza, Silueta, Oms">
            <a:extLst>
              <a:ext uri="{FF2B5EF4-FFF2-40B4-BE49-F238E27FC236}">
                <a16:creationId xmlns:a16="http://schemas.microsoft.com/office/drawing/2014/main" id="{C680F858-933A-489A-88EA-2F1D9984E800}"/>
              </a:ext>
            </a:extLst>
          </p:cNvPr>
          <p:cNvPicPr>
            <a:picLocks noChangeAspect="1" noChangeArrowheads="1"/>
          </p:cNvPicPr>
          <p:nvPr/>
        </p:nvPicPr>
        <p:blipFill rotWithShape="1">
          <a:blip r:embed="rId11">
            <a:duotone>
              <a:schemeClr val="accent1">
                <a:shade val="45000"/>
                <a:satMod val="135000"/>
              </a:schemeClr>
              <a:prstClr val="white"/>
            </a:duotone>
            <a:extLst>
              <a:ext uri="{28A0092B-C50C-407E-A947-70E740481C1C}">
                <a14:useLocalDpi xmlns:a14="http://schemas.microsoft.com/office/drawing/2010/main" val="0"/>
              </a:ext>
            </a:extLst>
          </a:blip>
          <a:srcRect l="50348"/>
          <a:stretch/>
        </p:blipFill>
        <p:spPr bwMode="auto">
          <a:xfrm>
            <a:off x="4392073" y="3827643"/>
            <a:ext cx="2192661" cy="1993978"/>
          </a:xfrm>
          <a:prstGeom prst="rect">
            <a:avLst/>
          </a:prstGeom>
          <a:noFill/>
          <a:extLst>
            <a:ext uri="{909E8E84-426E-40DD-AFC4-6F175D3DCCD1}">
              <a14:hiddenFill xmlns:a14="http://schemas.microsoft.com/office/drawing/2010/main">
                <a:solidFill>
                  <a:srgbClr val="FFFFFF"/>
                </a:solidFill>
              </a14:hiddenFill>
            </a:ext>
          </a:extLst>
        </p:spPr>
      </p:pic>
      <p:sp>
        <p:nvSpPr>
          <p:cNvPr id="58" name="Title 1">
            <a:extLst>
              <a:ext uri="{FF2B5EF4-FFF2-40B4-BE49-F238E27FC236}">
                <a16:creationId xmlns:a16="http://schemas.microsoft.com/office/drawing/2014/main" id="{2B5795CC-46FB-4FE8-9A2C-16B740B01AB7}"/>
              </a:ext>
            </a:extLst>
          </p:cNvPr>
          <p:cNvSpPr>
            <a:spLocks noGrp="1"/>
          </p:cNvSpPr>
          <p:nvPr>
            <p:ph type="title"/>
          </p:nvPr>
        </p:nvSpPr>
        <p:spPr>
          <a:xfrm>
            <a:off x="10687983" y="867879"/>
            <a:ext cx="1560978" cy="400110"/>
          </a:xfrm>
          <a:noFill/>
        </p:spPr>
        <p:txBody>
          <a:bodyPr>
            <a:normAutofit/>
          </a:bodyPr>
          <a:lstStyle/>
          <a:p>
            <a:r>
              <a:rPr lang="en-GB" sz="2000" b="1" dirty="0" err="1">
                <a:solidFill>
                  <a:srgbClr val="002060"/>
                </a:solidFill>
                <a:latin typeface="Century Gothic" panose="020B0502020202020204" pitchFamily="34" charset="0"/>
              </a:rPr>
              <a:t>escuchar</a:t>
            </a:r>
            <a:endParaRPr lang="en-GB" sz="2000" b="1" dirty="0">
              <a:solidFill>
                <a:srgbClr val="002060"/>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1F9CE251-596C-826B-27E6-A31DACF21E7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279" y="47874"/>
            <a:ext cx="914400" cy="914400"/>
          </a:xfrm>
          <a:prstGeom prst="rect">
            <a:avLst/>
          </a:prstGeom>
        </p:spPr>
      </p:pic>
      <p:sp>
        <p:nvSpPr>
          <p:cNvPr id="5" name="Speech Bubble: Rectangle with Corners Rounded 4">
            <a:hlinkClick r:id="" action="ppaction://noaction">
              <a:snd r:embed="rId14" name="s5_1.wav"/>
            </a:hlinkClick>
            <a:extLst>
              <a:ext uri="{FF2B5EF4-FFF2-40B4-BE49-F238E27FC236}">
                <a16:creationId xmlns:a16="http://schemas.microsoft.com/office/drawing/2014/main" id="{3DD68D41-8229-DF68-FBB2-4A277F44A2D0}"/>
              </a:ext>
            </a:extLst>
          </p:cNvPr>
          <p:cNvSpPr/>
          <p:nvPr/>
        </p:nvSpPr>
        <p:spPr>
          <a:xfrm>
            <a:off x="1148269" y="185565"/>
            <a:ext cx="4288945"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Escucha. ¿Es ‘ci’ o ‘qui’? </a:t>
            </a:r>
            <a:endParaRPr lang="en-GB" sz="2400" dirty="0">
              <a:solidFill>
                <a:schemeClr val="bg1"/>
              </a:solidFill>
            </a:endParaRPr>
          </a:p>
        </p:txBody>
      </p:sp>
      <p:pic>
        <p:nvPicPr>
          <p:cNvPr id="6" name="Picture 2" descr="Número, Quince, Rectángulo, Redondeado">
            <a:extLst>
              <a:ext uri="{FF2B5EF4-FFF2-40B4-BE49-F238E27FC236}">
                <a16:creationId xmlns:a16="http://schemas.microsoft.com/office/drawing/2014/main" id="{8F2A2F4E-02D7-0C39-1DEC-10DA2BC75FB8}"/>
              </a:ext>
            </a:extLst>
          </p:cNvPr>
          <p:cNvPicPr>
            <a:picLocks noChangeAspect="1" noChangeArrowheads="1"/>
          </p:cNvPicPr>
          <p:nvPr/>
        </p:nvPicPr>
        <p:blipFill>
          <a:blip r:embed="rId1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57530" y="3806038"/>
            <a:ext cx="2439007" cy="18791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Árbol De Navidad, Fondo De Navidad">
            <a:extLst>
              <a:ext uri="{FF2B5EF4-FFF2-40B4-BE49-F238E27FC236}">
                <a16:creationId xmlns:a16="http://schemas.microsoft.com/office/drawing/2014/main" id="{D239B226-F7A0-D8D7-D1E9-0BC3669BCF0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34415" y="420145"/>
            <a:ext cx="1414641" cy="232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56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s5_2.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s5_3.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s5_4.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s5_5.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7" name="s5_6.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189619" y="999170"/>
            <a:ext cx="1788650" cy="400994"/>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dirty="0">
                <a:solidFill>
                  <a:schemeClr val="bg1"/>
                </a:solidFill>
                <a:latin typeface="Century Gothic"/>
                <a:ea typeface="Century Gothic"/>
                <a:cs typeface="Century Gothic"/>
                <a:sym typeface="Century Gothic"/>
              </a:rPr>
              <a:t>vocabulario</a:t>
            </a:r>
          </a:p>
        </p:txBody>
      </p:sp>
      <p:pic>
        <p:nvPicPr>
          <p:cNvPr id="8" name="Picture 10" descr="Contando, Matemáticas, Números">
            <a:extLst>
              <a:ext uri="{FF2B5EF4-FFF2-40B4-BE49-F238E27FC236}">
                <a16:creationId xmlns:a16="http://schemas.microsoft.com/office/drawing/2014/main" id="{6E7AB5D6-02AB-498F-972C-7984772E24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5390" y="1497496"/>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ontando, Matemáticas, Números">
            <a:extLst>
              <a:ext uri="{FF2B5EF4-FFF2-40B4-BE49-F238E27FC236}">
                <a16:creationId xmlns:a16="http://schemas.microsoft.com/office/drawing/2014/main" id="{83A535BF-032B-4881-811F-A5AADAE53D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290" y="1516546"/>
            <a:ext cx="20859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ontando, Matemáticas, Números">
            <a:extLst>
              <a:ext uri="{FF2B5EF4-FFF2-40B4-BE49-F238E27FC236}">
                <a16:creationId xmlns:a16="http://schemas.microsoft.com/office/drawing/2014/main" id="{76424E57-3C84-4296-A0D0-A7F587FAD3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1650" y="1516546"/>
            <a:ext cx="3048000" cy="3238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377D7EB-E648-404D-B067-702E68563439}"/>
              </a:ext>
            </a:extLst>
          </p:cNvPr>
          <p:cNvSpPr txBox="1"/>
          <p:nvPr/>
        </p:nvSpPr>
        <p:spPr>
          <a:xfrm>
            <a:off x="888424" y="5199714"/>
            <a:ext cx="1593706"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uno</a:t>
            </a:r>
          </a:p>
        </p:txBody>
      </p:sp>
      <p:sp>
        <p:nvSpPr>
          <p:cNvPr id="18" name="TextBox 17">
            <a:extLst>
              <a:ext uri="{FF2B5EF4-FFF2-40B4-BE49-F238E27FC236}">
                <a16:creationId xmlns:a16="http://schemas.microsoft.com/office/drawing/2014/main" id="{EEAAD785-9F43-47F2-B057-92DF8DCF1D46}"/>
              </a:ext>
            </a:extLst>
          </p:cNvPr>
          <p:cNvSpPr txBox="1"/>
          <p:nvPr/>
        </p:nvSpPr>
        <p:spPr>
          <a:xfrm>
            <a:off x="4513585" y="5199714"/>
            <a:ext cx="1449436"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dos</a:t>
            </a:r>
          </a:p>
        </p:txBody>
      </p:sp>
      <p:sp>
        <p:nvSpPr>
          <p:cNvPr id="19" name="TextBox 18">
            <a:extLst>
              <a:ext uri="{FF2B5EF4-FFF2-40B4-BE49-F238E27FC236}">
                <a16:creationId xmlns:a16="http://schemas.microsoft.com/office/drawing/2014/main" id="{E899C069-E98D-4FC6-A018-B409F8D7A68C}"/>
              </a:ext>
            </a:extLst>
          </p:cNvPr>
          <p:cNvSpPr txBox="1"/>
          <p:nvPr/>
        </p:nvSpPr>
        <p:spPr>
          <a:xfrm>
            <a:off x="8530189" y="5199714"/>
            <a:ext cx="1659429"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tres</a:t>
            </a:r>
            <a:endParaRPr lang="en-GB" sz="6000" b="1" dirty="0">
              <a:solidFill>
                <a:srgbClr val="002060"/>
              </a:solidFill>
              <a:latin typeface="Segoe Print" panose="02000600000000000000" pitchFamily="2" charset="0"/>
            </a:endParaRPr>
          </a:p>
        </p:txBody>
      </p:sp>
      <p:pic>
        <p:nvPicPr>
          <p:cNvPr id="3" name="Graphic 2" descr="Teacher">
            <a:extLst>
              <a:ext uri="{FF2B5EF4-FFF2-40B4-BE49-F238E27FC236}">
                <a16:creationId xmlns:a16="http://schemas.microsoft.com/office/drawing/2014/main" id="{3AB775F0-AE7B-08E0-74D2-D9A67A0D0DA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279" y="47874"/>
            <a:ext cx="914400" cy="914400"/>
          </a:xfrm>
          <a:prstGeom prst="rect">
            <a:avLst/>
          </a:prstGeom>
        </p:spPr>
      </p:pic>
      <p:sp>
        <p:nvSpPr>
          <p:cNvPr id="5" name="Speech Bubble: Rectangle with Corners Rounded 4">
            <a:hlinkClick r:id="" action="ppaction://noaction">
              <a:snd r:embed="rId12" name="s6-13_1.wav"/>
            </a:hlinkClick>
            <a:extLst>
              <a:ext uri="{FF2B5EF4-FFF2-40B4-BE49-F238E27FC236}">
                <a16:creationId xmlns:a16="http://schemas.microsoft.com/office/drawing/2014/main" id="{2DA033AA-EEC6-4BB4-62FF-17E7A30D6BDB}"/>
              </a:ext>
            </a:extLst>
          </p:cNvPr>
          <p:cNvSpPr/>
          <p:nvPr/>
        </p:nvSpPr>
        <p:spPr>
          <a:xfrm>
            <a:off x="1148268" y="185565"/>
            <a:ext cx="6700331"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Escucha, </a:t>
            </a:r>
            <a:r>
              <a:rPr lang="en-GB" sz="2400" b="1" dirty="0" err="1">
                <a:solidFill>
                  <a:schemeClr val="bg1"/>
                </a:solidFill>
                <a:latin typeface="Century Gothic"/>
                <a:ea typeface="Century Gothic"/>
                <a:cs typeface="Century Gothic"/>
                <a:sym typeface="Century Gothic"/>
              </a:rPr>
              <a:t>repite</a:t>
            </a:r>
            <a:r>
              <a:rPr lang="en-GB" sz="2400" b="1" dirty="0">
                <a:solidFill>
                  <a:schemeClr val="bg1"/>
                </a:solidFill>
                <a:latin typeface="Century Gothic"/>
                <a:ea typeface="Century Gothic"/>
                <a:cs typeface="Century Gothic"/>
                <a:sym typeface="Century Gothic"/>
              </a:rPr>
              <a:t>* y </a:t>
            </a:r>
            <a:r>
              <a:rPr lang="en-GB" sz="2400" b="1" dirty="0" err="1">
                <a:solidFill>
                  <a:schemeClr val="bg1"/>
                </a:solidFill>
                <a:latin typeface="Century Gothic"/>
                <a:ea typeface="Century Gothic"/>
                <a:cs typeface="Century Gothic"/>
                <a:sym typeface="Century Gothic"/>
              </a:rPr>
              <a:t>aprende</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los</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números</a:t>
            </a:r>
            <a:r>
              <a:rPr lang="en-GB" sz="2400" b="1" dirty="0">
                <a:solidFill>
                  <a:schemeClr val="bg1"/>
                </a:solidFill>
                <a:latin typeface="Century Gothic"/>
                <a:ea typeface="Century Gothic"/>
                <a:cs typeface="Century Gothic"/>
                <a:sym typeface="Century Gothic"/>
              </a:rPr>
              <a:t>*.</a:t>
            </a:r>
            <a:endParaRPr lang="en-GB" sz="2400" dirty="0">
              <a:solidFill>
                <a:schemeClr val="bg1"/>
              </a:solidFill>
            </a:endParaRPr>
          </a:p>
        </p:txBody>
      </p:sp>
      <p:sp>
        <p:nvSpPr>
          <p:cNvPr id="6" name="TextBox 5">
            <a:extLst>
              <a:ext uri="{FF2B5EF4-FFF2-40B4-BE49-F238E27FC236}">
                <a16:creationId xmlns:a16="http://schemas.microsoft.com/office/drawing/2014/main" id="{B45BE117-6B24-64A8-13BE-84D2A0C990D5}"/>
              </a:ext>
            </a:extLst>
          </p:cNvPr>
          <p:cNvSpPr txBox="1"/>
          <p:nvPr/>
        </p:nvSpPr>
        <p:spPr>
          <a:xfrm>
            <a:off x="3543300" y="6473465"/>
            <a:ext cx="8667751" cy="369332"/>
          </a:xfrm>
          <a:prstGeom prst="rect">
            <a:avLst/>
          </a:prstGeom>
          <a:solidFill>
            <a:srgbClr val="C2E49C"/>
          </a:solid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repetir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to repeat, repeating   |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los</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the (m., pl.) |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el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número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number</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3841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s6-13_2.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3" name="s6-13_2.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4" name="s6-13_3.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subTnLst>
                                    <p:audio>
                                      <p:cMediaNode>
                                        <p:cTn display="0" masterRel="sameClick">
                                          <p:stCondLst>
                                            <p:cond evt="begin" delay="0">
                                              <p:tn val="20"/>
                                            </p:cond>
                                          </p:stCondLst>
                                          <p:endCondLst>
                                            <p:cond evt="onStopAudio" delay="0">
                                              <p:tgtEl>
                                                <p:sldTgt/>
                                              </p:tgtEl>
                                            </p:cond>
                                          </p:endCondLst>
                                        </p:cTn>
                                        <p:tgtEl>
                                          <p:sndTgt r:embed="rId4" name="s6-13_3.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5" name="s6-13_4.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subTnLst>
                                    <p:audio>
                                      <p:cMediaNode>
                                        <p:cTn display="0" masterRel="sameClick">
                                          <p:stCondLst>
                                            <p:cond evt="begin" delay="0">
                                              <p:tn val="30"/>
                                            </p:cond>
                                          </p:stCondLst>
                                          <p:endCondLst>
                                            <p:cond evt="onStopAudio" delay="0">
                                              <p:tgtEl>
                                                <p:sldTgt/>
                                              </p:tgtEl>
                                            </p:cond>
                                          </p:endCondLst>
                                        </p:cTn>
                                        <p:tgtEl>
                                          <p:sndTgt r:embed="rId5" name="s6-13_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pic>
        <p:nvPicPr>
          <p:cNvPr id="8" name="Picture 10" descr="Contando, Matemáticas, Números">
            <a:extLst>
              <a:ext uri="{FF2B5EF4-FFF2-40B4-BE49-F238E27FC236}">
                <a16:creationId xmlns:a16="http://schemas.microsoft.com/office/drawing/2014/main" id="{6E7AB5D6-02AB-498F-972C-7984772E24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5390" y="1497496"/>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ontando, Matemáticas, Números">
            <a:extLst>
              <a:ext uri="{FF2B5EF4-FFF2-40B4-BE49-F238E27FC236}">
                <a16:creationId xmlns:a16="http://schemas.microsoft.com/office/drawing/2014/main" id="{83A535BF-032B-4881-811F-A5AADAE53D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290" y="1516546"/>
            <a:ext cx="20859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ontando, Matemáticas, Números">
            <a:extLst>
              <a:ext uri="{FF2B5EF4-FFF2-40B4-BE49-F238E27FC236}">
                <a16:creationId xmlns:a16="http://schemas.microsoft.com/office/drawing/2014/main" id="{76424E57-3C84-4296-A0D0-A7F587FAD3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1650" y="1516546"/>
            <a:ext cx="3048000" cy="3238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377D7EB-E648-404D-B067-702E68563439}"/>
              </a:ext>
            </a:extLst>
          </p:cNvPr>
          <p:cNvSpPr txBox="1"/>
          <p:nvPr/>
        </p:nvSpPr>
        <p:spPr>
          <a:xfrm>
            <a:off x="888424" y="5199714"/>
            <a:ext cx="1404552"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u_o</a:t>
            </a:r>
            <a:endParaRPr lang="en-GB" sz="6000" b="1" dirty="0">
              <a:solidFill>
                <a:srgbClr val="002060"/>
              </a:solidFill>
              <a:latin typeface="Segoe Print" panose="02000600000000000000" pitchFamily="2" charset="0"/>
            </a:endParaRPr>
          </a:p>
        </p:txBody>
      </p:sp>
      <p:sp>
        <p:nvSpPr>
          <p:cNvPr id="18" name="TextBox 17">
            <a:extLst>
              <a:ext uri="{FF2B5EF4-FFF2-40B4-BE49-F238E27FC236}">
                <a16:creationId xmlns:a16="http://schemas.microsoft.com/office/drawing/2014/main" id="{EEAAD785-9F43-47F2-B057-92DF8DCF1D46}"/>
              </a:ext>
            </a:extLst>
          </p:cNvPr>
          <p:cNvSpPr txBox="1"/>
          <p:nvPr/>
        </p:nvSpPr>
        <p:spPr>
          <a:xfrm>
            <a:off x="4513585" y="5199714"/>
            <a:ext cx="1335622"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d_s</a:t>
            </a:r>
            <a:endParaRPr lang="en-GB" sz="6000" b="1" dirty="0">
              <a:solidFill>
                <a:srgbClr val="002060"/>
              </a:solidFill>
              <a:latin typeface="Segoe Print" panose="02000600000000000000" pitchFamily="2" charset="0"/>
            </a:endParaRPr>
          </a:p>
        </p:txBody>
      </p:sp>
      <p:sp>
        <p:nvSpPr>
          <p:cNvPr id="19" name="TextBox 18">
            <a:extLst>
              <a:ext uri="{FF2B5EF4-FFF2-40B4-BE49-F238E27FC236}">
                <a16:creationId xmlns:a16="http://schemas.microsoft.com/office/drawing/2014/main" id="{E899C069-E98D-4FC6-A018-B409F8D7A68C}"/>
              </a:ext>
            </a:extLst>
          </p:cNvPr>
          <p:cNvSpPr txBox="1"/>
          <p:nvPr/>
        </p:nvSpPr>
        <p:spPr>
          <a:xfrm>
            <a:off x="8530189" y="5199714"/>
            <a:ext cx="1579278"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tr_s</a:t>
            </a:r>
            <a:endParaRPr lang="en-GB" sz="6000" b="1" dirty="0">
              <a:solidFill>
                <a:srgbClr val="002060"/>
              </a:solidFill>
              <a:latin typeface="Segoe Print" panose="02000600000000000000" pitchFamily="2" charset="0"/>
            </a:endParaRPr>
          </a:p>
        </p:txBody>
      </p:sp>
      <p:pic>
        <p:nvPicPr>
          <p:cNvPr id="3" name="Graphic 2" descr="Teacher">
            <a:extLst>
              <a:ext uri="{FF2B5EF4-FFF2-40B4-BE49-F238E27FC236}">
                <a16:creationId xmlns:a16="http://schemas.microsoft.com/office/drawing/2014/main" id="{393068DA-36F9-D8FB-2D59-8BDA6A34D7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279" y="47874"/>
            <a:ext cx="914400" cy="914400"/>
          </a:xfrm>
          <a:prstGeom prst="rect">
            <a:avLst/>
          </a:prstGeom>
        </p:spPr>
      </p:pic>
      <p:sp>
        <p:nvSpPr>
          <p:cNvPr id="9" name="TextBox 8">
            <a:extLst>
              <a:ext uri="{FF2B5EF4-FFF2-40B4-BE49-F238E27FC236}">
                <a16:creationId xmlns:a16="http://schemas.microsoft.com/office/drawing/2014/main" id="{35AE7505-BC50-E2D4-6034-25E0063E478E}"/>
              </a:ext>
            </a:extLst>
          </p:cNvPr>
          <p:cNvSpPr txBox="1"/>
          <p:nvPr/>
        </p:nvSpPr>
        <p:spPr>
          <a:xfrm>
            <a:off x="3543300" y="6473465"/>
            <a:ext cx="8667751" cy="369332"/>
          </a:xfrm>
          <a:prstGeom prst="rect">
            <a:avLst/>
          </a:prstGeom>
          <a:solidFill>
            <a:srgbClr val="C2E49C"/>
          </a:solid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repetir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to repeat, repeating   |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los</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the (m., pl.) |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el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número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number</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Speech Bubble: Rectangle with Corners Rounded 1">
            <a:hlinkClick r:id="" action="ppaction://noaction">
              <a:snd r:embed="rId12" name="s6-13_1.wav"/>
            </a:hlinkClick>
            <a:extLst>
              <a:ext uri="{FF2B5EF4-FFF2-40B4-BE49-F238E27FC236}">
                <a16:creationId xmlns:a16="http://schemas.microsoft.com/office/drawing/2014/main" id="{812EE358-198B-FA45-9AD1-74D4F4E73CBC}"/>
              </a:ext>
            </a:extLst>
          </p:cNvPr>
          <p:cNvSpPr/>
          <p:nvPr/>
        </p:nvSpPr>
        <p:spPr>
          <a:xfrm>
            <a:off x="1148268" y="185565"/>
            <a:ext cx="6700331"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Escucha, </a:t>
            </a:r>
            <a:r>
              <a:rPr lang="en-GB" sz="2400" b="1" dirty="0" err="1">
                <a:solidFill>
                  <a:schemeClr val="bg1"/>
                </a:solidFill>
                <a:latin typeface="Century Gothic"/>
                <a:ea typeface="Century Gothic"/>
                <a:cs typeface="Century Gothic"/>
                <a:sym typeface="Century Gothic"/>
              </a:rPr>
              <a:t>repite</a:t>
            </a:r>
            <a:r>
              <a:rPr lang="en-GB" sz="2400" b="1" dirty="0">
                <a:solidFill>
                  <a:schemeClr val="bg1"/>
                </a:solidFill>
                <a:latin typeface="Century Gothic"/>
                <a:ea typeface="Century Gothic"/>
                <a:cs typeface="Century Gothic"/>
                <a:sym typeface="Century Gothic"/>
              </a:rPr>
              <a:t>* y </a:t>
            </a:r>
            <a:r>
              <a:rPr lang="en-GB" sz="2400" b="1" dirty="0" err="1">
                <a:solidFill>
                  <a:schemeClr val="bg1"/>
                </a:solidFill>
                <a:latin typeface="Century Gothic"/>
                <a:ea typeface="Century Gothic"/>
                <a:cs typeface="Century Gothic"/>
                <a:sym typeface="Century Gothic"/>
              </a:rPr>
              <a:t>aprende</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los</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números</a:t>
            </a:r>
            <a:r>
              <a:rPr lang="en-GB" sz="2400" b="1" dirty="0">
                <a:solidFill>
                  <a:schemeClr val="bg1"/>
                </a:solidFill>
                <a:latin typeface="Century Gothic"/>
                <a:ea typeface="Century Gothic"/>
                <a:cs typeface="Century Gothic"/>
                <a:sym typeface="Century Gothic"/>
              </a:rPr>
              <a:t>*.</a:t>
            </a:r>
            <a:endParaRPr lang="en-GB" sz="2400" dirty="0">
              <a:solidFill>
                <a:schemeClr val="bg1"/>
              </a:solidFill>
            </a:endParaRPr>
          </a:p>
        </p:txBody>
      </p:sp>
    </p:spTree>
    <p:extLst>
      <p:ext uri="{BB962C8B-B14F-4D97-AF65-F5344CB8AC3E}">
        <p14:creationId xmlns:p14="http://schemas.microsoft.com/office/powerpoint/2010/main" val="198536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s6-13_2.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subTnLst>
                                    <p:audio>
                                      <p:cMediaNode>
                                        <p:cTn display="0" masterRel="sameClick">
                                          <p:stCondLst>
                                            <p:cond evt="begin" delay="0">
                                              <p:tn val="13"/>
                                            </p:cond>
                                          </p:stCondLst>
                                          <p:endCondLst>
                                            <p:cond evt="onStopAudio" delay="0">
                                              <p:tgtEl>
                                                <p:sldTgt/>
                                              </p:tgtEl>
                                            </p:cond>
                                          </p:endCondLst>
                                        </p:cTn>
                                        <p:tgtEl>
                                          <p:sndTgt r:embed="rId4" name="s6-13_3.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5" name="s6-13_4.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pic>
        <p:nvPicPr>
          <p:cNvPr id="9" name="Picture 18" descr="Contando, Matemáticas, Números">
            <a:extLst>
              <a:ext uri="{FF2B5EF4-FFF2-40B4-BE49-F238E27FC236}">
                <a16:creationId xmlns:a16="http://schemas.microsoft.com/office/drawing/2014/main" id="{D36EFEE6-A039-4B7E-A073-DFB2333739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9043" y="1654038"/>
            <a:ext cx="28003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ontando, Cinco, Matemáticas, Números">
            <a:extLst>
              <a:ext uri="{FF2B5EF4-FFF2-40B4-BE49-F238E27FC236}">
                <a16:creationId xmlns:a16="http://schemas.microsoft.com/office/drawing/2014/main" id="{ED9CDFE5-32D0-46F9-BCB0-CDE2E0B6ED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1915" y="1623392"/>
            <a:ext cx="2419350" cy="3238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377D7EB-E648-404D-B067-702E68563439}"/>
              </a:ext>
            </a:extLst>
          </p:cNvPr>
          <p:cNvSpPr txBox="1"/>
          <p:nvPr/>
        </p:nvSpPr>
        <p:spPr>
          <a:xfrm>
            <a:off x="555871" y="5199713"/>
            <a:ext cx="2674130"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cuatro</a:t>
            </a:r>
          </a:p>
        </p:txBody>
      </p:sp>
      <p:sp>
        <p:nvSpPr>
          <p:cNvPr id="18" name="TextBox 17">
            <a:extLst>
              <a:ext uri="{FF2B5EF4-FFF2-40B4-BE49-F238E27FC236}">
                <a16:creationId xmlns:a16="http://schemas.microsoft.com/office/drawing/2014/main" id="{EEAAD785-9F43-47F2-B057-92DF8DCF1D46}"/>
              </a:ext>
            </a:extLst>
          </p:cNvPr>
          <p:cNvSpPr txBox="1"/>
          <p:nvPr/>
        </p:nvSpPr>
        <p:spPr>
          <a:xfrm>
            <a:off x="4513585" y="5199714"/>
            <a:ext cx="2122697"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cinco</a:t>
            </a:r>
            <a:endParaRPr lang="en-GB" sz="6000" b="1" dirty="0">
              <a:solidFill>
                <a:srgbClr val="002060"/>
              </a:solidFill>
              <a:latin typeface="Segoe Print" panose="02000600000000000000" pitchFamily="2" charset="0"/>
            </a:endParaRPr>
          </a:p>
        </p:txBody>
      </p:sp>
      <p:sp>
        <p:nvSpPr>
          <p:cNvPr id="19" name="TextBox 18">
            <a:extLst>
              <a:ext uri="{FF2B5EF4-FFF2-40B4-BE49-F238E27FC236}">
                <a16:creationId xmlns:a16="http://schemas.microsoft.com/office/drawing/2014/main" id="{E899C069-E98D-4FC6-A018-B409F8D7A68C}"/>
              </a:ext>
            </a:extLst>
          </p:cNvPr>
          <p:cNvSpPr txBox="1"/>
          <p:nvPr/>
        </p:nvSpPr>
        <p:spPr>
          <a:xfrm>
            <a:off x="8530189" y="5199714"/>
            <a:ext cx="1455848"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seis</a:t>
            </a:r>
          </a:p>
        </p:txBody>
      </p:sp>
      <p:pic>
        <p:nvPicPr>
          <p:cNvPr id="20" name="Picture 2" descr="Contando, Cuatro, Matemáticas, Números">
            <a:extLst>
              <a:ext uri="{FF2B5EF4-FFF2-40B4-BE49-F238E27FC236}">
                <a16:creationId xmlns:a16="http://schemas.microsoft.com/office/drawing/2014/main" id="{49822A40-F462-4DB9-A610-EE06FB7C2C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179" y="1062342"/>
            <a:ext cx="2572612" cy="379955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eacher">
            <a:extLst>
              <a:ext uri="{FF2B5EF4-FFF2-40B4-BE49-F238E27FC236}">
                <a16:creationId xmlns:a16="http://schemas.microsoft.com/office/drawing/2014/main" id="{51A63F06-BFF9-FF74-B620-1BF3FC3F7D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279" y="47874"/>
            <a:ext cx="914400" cy="914400"/>
          </a:xfrm>
          <a:prstGeom prst="rect">
            <a:avLst/>
          </a:prstGeom>
        </p:spPr>
      </p:pic>
      <p:sp>
        <p:nvSpPr>
          <p:cNvPr id="8" name="TextBox 7">
            <a:extLst>
              <a:ext uri="{FF2B5EF4-FFF2-40B4-BE49-F238E27FC236}">
                <a16:creationId xmlns:a16="http://schemas.microsoft.com/office/drawing/2014/main" id="{283D48A7-9EDE-20AD-FE93-9D9ADF94E96F}"/>
              </a:ext>
            </a:extLst>
          </p:cNvPr>
          <p:cNvSpPr txBox="1"/>
          <p:nvPr/>
        </p:nvSpPr>
        <p:spPr>
          <a:xfrm>
            <a:off x="3543300" y="6473465"/>
            <a:ext cx="8667751" cy="369332"/>
          </a:xfrm>
          <a:prstGeom prst="rect">
            <a:avLst/>
          </a:prstGeom>
          <a:solidFill>
            <a:srgbClr val="C2E49C"/>
          </a:solid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repetir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to repeat, repeating   |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los</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the (m., pl.) |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el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número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number</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Speech Bubble: Rectangle with Corners Rounded 1">
            <a:hlinkClick r:id="" action="ppaction://noaction">
              <a:snd r:embed="rId12" name="s6-13_1.wav"/>
            </a:hlinkClick>
            <a:extLst>
              <a:ext uri="{FF2B5EF4-FFF2-40B4-BE49-F238E27FC236}">
                <a16:creationId xmlns:a16="http://schemas.microsoft.com/office/drawing/2014/main" id="{D6BCE884-76A5-10F1-C45C-4501ED54836F}"/>
              </a:ext>
            </a:extLst>
          </p:cNvPr>
          <p:cNvSpPr/>
          <p:nvPr/>
        </p:nvSpPr>
        <p:spPr>
          <a:xfrm>
            <a:off x="1148268" y="185565"/>
            <a:ext cx="6700331"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Escucha, </a:t>
            </a:r>
            <a:r>
              <a:rPr lang="en-GB" sz="2400" b="1" dirty="0" err="1">
                <a:solidFill>
                  <a:schemeClr val="bg1"/>
                </a:solidFill>
                <a:latin typeface="Century Gothic"/>
                <a:ea typeface="Century Gothic"/>
                <a:cs typeface="Century Gothic"/>
                <a:sym typeface="Century Gothic"/>
              </a:rPr>
              <a:t>repite</a:t>
            </a:r>
            <a:r>
              <a:rPr lang="en-GB" sz="2400" b="1" dirty="0">
                <a:solidFill>
                  <a:schemeClr val="bg1"/>
                </a:solidFill>
                <a:latin typeface="Century Gothic"/>
                <a:ea typeface="Century Gothic"/>
                <a:cs typeface="Century Gothic"/>
                <a:sym typeface="Century Gothic"/>
              </a:rPr>
              <a:t>* y </a:t>
            </a:r>
            <a:r>
              <a:rPr lang="en-GB" sz="2400" b="1" dirty="0" err="1">
                <a:solidFill>
                  <a:schemeClr val="bg1"/>
                </a:solidFill>
                <a:latin typeface="Century Gothic"/>
                <a:ea typeface="Century Gothic"/>
                <a:cs typeface="Century Gothic"/>
                <a:sym typeface="Century Gothic"/>
              </a:rPr>
              <a:t>aprende</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los</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números</a:t>
            </a:r>
            <a:r>
              <a:rPr lang="en-GB" sz="2400" b="1" dirty="0">
                <a:solidFill>
                  <a:schemeClr val="bg1"/>
                </a:solidFill>
                <a:latin typeface="Century Gothic"/>
                <a:ea typeface="Century Gothic"/>
                <a:cs typeface="Century Gothic"/>
                <a:sym typeface="Century Gothic"/>
              </a:rPr>
              <a:t>*.</a:t>
            </a:r>
            <a:endParaRPr lang="en-GB" sz="2400" dirty="0">
              <a:solidFill>
                <a:schemeClr val="bg1"/>
              </a:solidFill>
            </a:endParaRPr>
          </a:p>
        </p:txBody>
      </p:sp>
    </p:spTree>
    <p:extLst>
      <p:ext uri="{BB962C8B-B14F-4D97-AF65-F5344CB8AC3E}">
        <p14:creationId xmlns:p14="http://schemas.microsoft.com/office/powerpoint/2010/main" val="271296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s6-13_5.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subTnLst>
                                    <p:audio>
                                      <p:cMediaNode>
                                        <p:cTn display="0" masterRel="sameClick">
                                          <p:stCondLst>
                                            <p:cond evt="begin" delay="0">
                                              <p:tn val="9"/>
                                            </p:cond>
                                          </p:stCondLst>
                                          <p:endCondLst>
                                            <p:cond evt="onStopAudio" delay="0">
                                              <p:tgtEl>
                                                <p:sldTgt/>
                                              </p:tgtEl>
                                            </p:cond>
                                          </p:endCondLst>
                                        </p:cTn>
                                        <p:tgtEl>
                                          <p:sndTgt r:embed="rId3" name="s6-13_5.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4" name="s6-13_6.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subTnLst>
                                    <p:audio>
                                      <p:cMediaNode>
                                        <p:cTn display="0" masterRel="sameClick">
                                          <p:stCondLst>
                                            <p:cond evt="begin" delay="0">
                                              <p:tn val="18"/>
                                            </p:cond>
                                          </p:stCondLst>
                                          <p:endCondLst>
                                            <p:cond evt="onStopAudio" delay="0">
                                              <p:tgtEl>
                                                <p:sldTgt/>
                                              </p:tgtEl>
                                            </p:cond>
                                          </p:endCondLst>
                                        </p:cTn>
                                        <p:tgtEl>
                                          <p:sndTgt r:embed="rId4" name="s6-13_6.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5" name="s6-13_7.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subTnLst>
                                    <p:audio>
                                      <p:cMediaNode>
                                        <p:cTn display="0" masterRel="sameClick">
                                          <p:stCondLst>
                                            <p:cond evt="begin" delay="0">
                                              <p:tn val="27"/>
                                            </p:cond>
                                          </p:stCondLst>
                                          <p:endCondLst>
                                            <p:cond evt="onStopAudio" delay="0">
                                              <p:tgtEl>
                                                <p:sldTgt/>
                                              </p:tgtEl>
                                            </p:cond>
                                          </p:endCondLst>
                                        </p:cTn>
                                        <p:tgtEl>
                                          <p:sndTgt r:embed="rId5" name="s6-13_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4" name="Picture 2" descr="Brain, Idea, Think, Creativity">
            <a:extLst>
              <a:ext uri="{FF2B5EF4-FFF2-40B4-BE49-F238E27FC236}">
                <a16:creationId xmlns:a16="http://schemas.microsoft.com/office/drawing/2014/main" id="{D202BDBA-A5A0-4CF4-A69B-B3233B5730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4703" y="47874"/>
            <a:ext cx="888572" cy="88857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40C15977-0600-42E5-AEE4-6FCBF79BA356}"/>
              </a:ext>
            </a:extLst>
          </p:cNvPr>
          <p:cNvSpPr>
            <a:spLocks noGrp="1"/>
          </p:cNvSpPr>
          <p:nvPr>
            <p:ph type="title"/>
          </p:nvPr>
        </p:nvSpPr>
        <p:spPr>
          <a:xfrm>
            <a:off x="10432605" y="999170"/>
            <a:ext cx="1545663" cy="247295"/>
          </a:xfrm>
          <a:solidFill>
            <a:srgbClr val="00B0F0"/>
          </a:solidFill>
        </p:spPr>
        <p:txBody>
          <a:bodyPr>
            <a:noAutofit/>
          </a:bodyPr>
          <a:lstStyle/>
          <a:p>
            <a:pPr marL="0" marR="0" lvl="0" indent="0" algn="ctr" rtl="0">
              <a:lnSpc>
                <a:spcPct val="100000"/>
              </a:lnSpc>
              <a:spcBef>
                <a:spcPts val="0"/>
              </a:spcBef>
              <a:spcAft>
                <a:spcPts val="0"/>
              </a:spcAft>
              <a:buClr>
                <a:srgbClr val="FFFFFF"/>
              </a:buClr>
              <a:buSzPts val="2000"/>
              <a:buFont typeface="Century Gothic"/>
              <a:buNone/>
            </a:pPr>
            <a:r>
              <a:rPr lang="en-GB" sz="1600" b="1" i="0" u="none" strike="noStrike" cap="none" dirty="0">
                <a:solidFill>
                  <a:schemeClr val="bg1"/>
                </a:solidFill>
                <a:latin typeface="Century Gothic"/>
                <a:ea typeface="Century Gothic"/>
                <a:cs typeface="Century Gothic"/>
                <a:sym typeface="Century Gothic"/>
              </a:rPr>
              <a:t>vocabulario</a:t>
            </a:r>
          </a:p>
        </p:txBody>
      </p:sp>
      <p:sp>
        <p:nvSpPr>
          <p:cNvPr id="17" name="TextBox 16">
            <a:extLst>
              <a:ext uri="{FF2B5EF4-FFF2-40B4-BE49-F238E27FC236}">
                <a16:creationId xmlns:a16="http://schemas.microsoft.com/office/drawing/2014/main" id="{E377D7EB-E648-404D-B067-702E68563439}"/>
              </a:ext>
            </a:extLst>
          </p:cNvPr>
          <p:cNvSpPr txBox="1"/>
          <p:nvPr/>
        </p:nvSpPr>
        <p:spPr>
          <a:xfrm>
            <a:off x="501192" y="5199713"/>
            <a:ext cx="2587568"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c_ _tr_</a:t>
            </a:r>
          </a:p>
        </p:txBody>
      </p:sp>
      <p:sp>
        <p:nvSpPr>
          <p:cNvPr id="18" name="TextBox 17">
            <a:extLst>
              <a:ext uri="{FF2B5EF4-FFF2-40B4-BE49-F238E27FC236}">
                <a16:creationId xmlns:a16="http://schemas.microsoft.com/office/drawing/2014/main" id="{EEAAD785-9F43-47F2-B057-92DF8DCF1D46}"/>
              </a:ext>
            </a:extLst>
          </p:cNvPr>
          <p:cNvSpPr txBox="1"/>
          <p:nvPr/>
        </p:nvSpPr>
        <p:spPr>
          <a:xfrm>
            <a:off x="4513585" y="5199714"/>
            <a:ext cx="2113079"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c_nc</a:t>
            </a:r>
            <a:r>
              <a:rPr lang="en-GB" sz="6000" b="1" dirty="0">
                <a:solidFill>
                  <a:srgbClr val="002060"/>
                </a:solidFill>
                <a:latin typeface="Segoe Print" panose="02000600000000000000" pitchFamily="2" charset="0"/>
              </a:rPr>
              <a:t>_</a:t>
            </a:r>
          </a:p>
        </p:txBody>
      </p:sp>
      <p:sp>
        <p:nvSpPr>
          <p:cNvPr id="19" name="TextBox 18">
            <a:extLst>
              <a:ext uri="{FF2B5EF4-FFF2-40B4-BE49-F238E27FC236}">
                <a16:creationId xmlns:a16="http://schemas.microsoft.com/office/drawing/2014/main" id="{E899C069-E98D-4FC6-A018-B409F8D7A68C}"/>
              </a:ext>
            </a:extLst>
          </p:cNvPr>
          <p:cNvSpPr txBox="1"/>
          <p:nvPr/>
        </p:nvSpPr>
        <p:spPr>
          <a:xfrm>
            <a:off x="8914980" y="5199713"/>
            <a:ext cx="1553630"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se_s</a:t>
            </a:r>
            <a:endParaRPr lang="en-GB" sz="6000" b="1" dirty="0">
              <a:solidFill>
                <a:srgbClr val="002060"/>
              </a:solidFill>
              <a:latin typeface="Segoe Print" panose="02000600000000000000" pitchFamily="2" charset="0"/>
            </a:endParaRPr>
          </a:p>
        </p:txBody>
      </p:sp>
      <p:pic>
        <p:nvPicPr>
          <p:cNvPr id="20" name="Picture 18" descr="Contando, Matemáticas, Números">
            <a:extLst>
              <a:ext uri="{FF2B5EF4-FFF2-40B4-BE49-F238E27FC236}">
                <a16:creationId xmlns:a16="http://schemas.microsoft.com/office/drawing/2014/main" id="{D7AE06FF-330B-44AC-A6E3-6732F4719B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9043" y="1654038"/>
            <a:ext cx="28003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ontando, Cinco, Matemáticas, Números">
            <a:extLst>
              <a:ext uri="{FF2B5EF4-FFF2-40B4-BE49-F238E27FC236}">
                <a16:creationId xmlns:a16="http://schemas.microsoft.com/office/drawing/2014/main" id="{63D0BE8E-479E-4210-8A14-3C676F98F2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1915" y="1623392"/>
            <a:ext cx="24193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ontando, Cuatro, Matemáticas, Números">
            <a:extLst>
              <a:ext uri="{FF2B5EF4-FFF2-40B4-BE49-F238E27FC236}">
                <a16:creationId xmlns:a16="http://schemas.microsoft.com/office/drawing/2014/main" id="{937808AE-62C6-42CF-A922-BECE5B9C13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179" y="1062342"/>
            <a:ext cx="2572612" cy="379955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eacher">
            <a:extLst>
              <a:ext uri="{FF2B5EF4-FFF2-40B4-BE49-F238E27FC236}">
                <a16:creationId xmlns:a16="http://schemas.microsoft.com/office/drawing/2014/main" id="{C6948611-B5AD-1A8C-190C-59C1FED74C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279" y="47874"/>
            <a:ext cx="914400" cy="914400"/>
          </a:xfrm>
          <a:prstGeom prst="rect">
            <a:avLst/>
          </a:prstGeom>
        </p:spPr>
      </p:pic>
      <p:sp>
        <p:nvSpPr>
          <p:cNvPr id="8" name="TextBox 7">
            <a:extLst>
              <a:ext uri="{FF2B5EF4-FFF2-40B4-BE49-F238E27FC236}">
                <a16:creationId xmlns:a16="http://schemas.microsoft.com/office/drawing/2014/main" id="{C4F39208-6AFC-8203-3E69-47ED1B11FC9E}"/>
              </a:ext>
            </a:extLst>
          </p:cNvPr>
          <p:cNvSpPr txBox="1"/>
          <p:nvPr/>
        </p:nvSpPr>
        <p:spPr>
          <a:xfrm>
            <a:off x="3543300" y="6473465"/>
            <a:ext cx="8667751" cy="369332"/>
          </a:xfrm>
          <a:prstGeom prst="rect">
            <a:avLst/>
          </a:prstGeom>
          <a:solidFill>
            <a:srgbClr val="C2E49C"/>
          </a:solidFill>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 typeface="Calibri"/>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repetir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to repeat, repeating   |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los</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the (m., pl.) |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el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a:sym typeface="Calibri"/>
              </a:rPr>
              <a:t>número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a:sym typeface="Calibri"/>
              </a:rPr>
              <a:t> = number</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 name="Speech Bubble: Rectangle with Corners Rounded 1">
            <a:hlinkClick r:id="" action="ppaction://noaction">
              <a:snd r:embed="rId12" name="s6-13_1.wav"/>
            </a:hlinkClick>
            <a:extLst>
              <a:ext uri="{FF2B5EF4-FFF2-40B4-BE49-F238E27FC236}">
                <a16:creationId xmlns:a16="http://schemas.microsoft.com/office/drawing/2014/main" id="{DD1A9AF5-6721-1AF4-CF3A-241E33FCE55B}"/>
              </a:ext>
            </a:extLst>
          </p:cNvPr>
          <p:cNvSpPr/>
          <p:nvPr/>
        </p:nvSpPr>
        <p:spPr>
          <a:xfrm>
            <a:off x="1148268" y="185565"/>
            <a:ext cx="6700331"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Escucha, </a:t>
            </a:r>
            <a:r>
              <a:rPr lang="en-GB" sz="2400" b="1" dirty="0" err="1">
                <a:solidFill>
                  <a:schemeClr val="bg1"/>
                </a:solidFill>
                <a:latin typeface="Century Gothic"/>
                <a:ea typeface="Century Gothic"/>
                <a:cs typeface="Century Gothic"/>
                <a:sym typeface="Century Gothic"/>
              </a:rPr>
              <a:t>repite</a:t>
            </a:r>
            <a:r>
              <a:rPr lang="en-GB" sz="2400" b="1" dirty="0">
                <a:solidFill>
                  <a:schemeClr val="bg1"/>
                </a:solidFill>
                <a:latin typeface="Century Gothic"/>
                <a:ea typeface="Century Gothic"/>
                <a:cs typeface="Century Gothic"/>
                <a:sym typeface="Century Gothic"/>
              </a:rPr>
              <a:t>* y </a:t>
            </a:r>
            <a:r>
              <a:rPr lang="en-GB" sz="2400" b="1" dirty="0" err="1">
                <a:solidFill>
                  <a:schemeClr val="bg1"/>
                </a:solidFill>
                <a:latin typeface="Century Gothic"/>
                <a:ea typeface="Century Gothic"/>
                <a:cs typeface="Century Gothic"/>
                <a:sym typeface="Century Gothic"/>
              </a:rPr>
              <a:t>aprende</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los</a:t>
            </a:r>
            <a:r>
              <a:rPr lang="en-GB" sz="2400" b="1" dirty="0">
                <a:solidFill>
                  <a:schemeClr val="bg1"/>
                </a:solidFill>
                <a:latin typeface="Century Gothic"/>
                <a:ea typeface="Century Gothic"/>
                <a:cs typeface="Century Gothic"/>
                <a:sym typeface="Century Gothic"/>
              </a:rPr>
              <a:t>* </a:t>
            </a:r>
            <a:r>
              <a:rPr lang="en-GB" sz="2400" b="1" dirty="0" err="1">
                <a:solidFill>
                  <a:schemeClr val="bg1"/>
                </a:solidFill>
                <a:latin typeface="Century Gothic"/>
                <a:ea typeface="Century Gothic"/>
                <a:cs typeface="Century Gothic"/>
                <a:sym typeface="Century Gothic"/>
              </a:rPr>
              <a:t>números</a:t>
            </a:r>
            <a:r>
              <a:rPr lang="en-GB" sz="2400" b="1" dirty="0">
                <a:solidFill>
                  <a:schemeClr val="bg1"/>
                </a:solidFill>
                <a:latin typeface="Century Gothic"/>
                <a:ea typeface="Century Gothic"/>
                <a:cs typeface="Century Gothic"/>
                <a:sym typeface="Century Gothic"/>
              </a:rPr>
              <a:t>*.</a:t>
            </a:r>
            <a:endParaRPr lang="en-GB" sz="2400" dirty="0">
              <a:solidFill>
                <a:schemeClr val="bg1"/>
              </a:solidFill>
            </a:endParaRPr>
          </a:p>
        </p:txBody>
      </p:sp>
    </p:spTree>
    <p:extLst>
      <p:ext uri="{BB962C8B-B14F-4D97-AF65-F5344CB8AC3E}">
        <p14:creationId xmlns:p14="http://schemas.microsoft.com/office/powerpoint/2010/main" val="20653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subTnLst>
                                    <p:audio>
                                      <p:cMediaNode>
                                        <p:cTn display="0" masterRel="sameClick">
                                          <p:stCondLst>
                                            <p:cond evt="begin" delay="0">
                                              <p:tn val="8"/>
                                            </p:cond>
                                          </p:stCondLst>
                                          <p:endCondLst>
                                            <p:cond evt="onStopAudio" delay="0">
                                              <p:tgtEl>
                                                <p:sldTgt/>
                                              </p:tgtEl>
                                            </p:cond>
                                          </p:endCondLst>
                                        </p:cTn>
                                        <p:tgtEl>
                                          <p:sndTgt r:embed="rId3" name="s6-13_5.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subTnLst>
                                    <p:audio>
                                      <p:cMediaNode>
                                        <p:cTn display="0" masterRel="sameClick">
                                          <p:stCondLst>
                                            <p:cond evt="begin" delay="0">
                                              <p:tn val="16"/>
                                            </p:cond>
                                          </p:stCondLst>
                                          <p:endCondLst>
                                            <p:cond evt="onStopAudio" delay="0">
                                              <p:tgtEl>
                                                <p:sldTgt/>
                                              </p:tgtEl>
                                            </p:cond>
                                          </p:endCondLst>
                                        </p:cTn>
                                        <p:tgtEl>
                                          <p:sndTgt r:embed="rId4" name="s6-13_6.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subTnLst>
                                    <p:audio>
                                      <p:cMediaNode>
                                        <p:cTn display="0" masterRel="sameClick">
                                          <p:stCondLst>
                                            <p:cond evt="begin" delay="0">
                                              <p:tn val="24"/>
                                            </p:cond>
                                          </p:stCondLst>
                                          <p:endCondLst>
                                            <p:cond evt="onStopAudio" delay="0">
                                              <p:tgtEl>
                                                <p:sldTgt/>
                                              </p:tgtEl>
                                            </p:cond>
                                          </p:endCondLst>
                                        </p:cTn>
                                        <p:tgtEl>
                                          <p:sndTgt r:embed="rId5" name="s6-13_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2928</TotalTime>
  <Words>2966</Words>
  <Application>Microsoft Office PowerPoint</Application>
  <PresentationFormat>Widescreen</PresentationFormat>
  <Paragraphs>398</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Century Gothic</vt:lpstr>
      <vt:lpstr>docs-Century Gothic</vt:lpstr>
      <vt:lpstr>Modern Love</vt:lpstr>
      <vt:lpstr>Segoe Print</vt:lpstr>
      <vt:lpstr>Office Theme</vt:lpstr>
      <vt:lpstr>español, con Quique</vt:lpstr>
      <vt:lpstr>Saying what I and others do</vt:lpstr>
      <vt:lpstr>PowerPoint Presentation</vt:lpstr>
      <vt:lpstr>PowerPoint Presentation</vt:lpstr>
      <vt:lpstr>escuchar</vt:lpstr>
      <vt:lpstr>vocabulario</vt:lpstr>
      <vt:lpstr>vocabulario</vt:lpstr>
      <vt:lpstr>vocabulario</vt:lpstr>
      <vt:lpstr>vocabulario</vt:lpstr>
      <vt:lpstr>vocabulario</vt:lpstr>
      <vt:lpstr>vocabulario</vt:lpstr>
      <vt:lpstr>vocabulario</vt:lpstr>
      <vt:lpstr>vocabulario</vt:lpstr>
      <vt:lpstr>Leer y hablar</vt:lpstr>
      <vt:lpstr>Tener: I have &amp; s/he, it has</vt:lpstr>
      <vt:lpstr>escuchar</vt:lpstr>
      <vt:lpstr>Tener: I have &amp; s/he, it has</vt:lpstr>
      <vt:lpstr>leer</vt:lpstr>
      <vt:lpstr>Leer y hablar</vt:lpstr>
      <vt:lpstr>escuchar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dc:creator>
  <cp:lastModifiedBy>Tom Dawes</cp:lastModifiedBy>
  <cp:revision>18</cp:revision>
  <dcterms:created xsi:type="dcterms:W3CDTF">2022-01-14T11:53:29Z</dcterms:created>
  <dcterms:modified xsi:type="dcterms:W3CDTF">2023-02-20T02:46:17Z</dcterms:modified>
</cp:coreProperties>
</file>