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0" r:id="rId2"/>
    <p:sldId id="967" r:id="rId3"/>
    <p:sldId id="972" r:id="rId4"/>
    <p:sldId id="974" r:id="rId5"/>
    <p:sldId id="973" r:id="rId6"/>
    <p:sldId id="801" r:id="rId7"/>
    <p:sldId id="946" r:id="rId8"/>
    <p:sldId id="977" r:id="rId9"/>
    <p:sldId id="794" r:id="rId10"/>
    <p:sldId id="802" r:id="rId11"/>
    <p:sldId id="538" r:id="rId12"/>
    <p:sldId id="277" r:id="rId13"/>
    <p:sldId id="9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DBD"/>
    <a:srgbClr val="FF0066"/>
    <a:srgbClr val="22A8CD"/>
    <a:srgbClr val="FF93C9"/>
    <a:srgbClr val="86CFE2"/>
    <a:srgbClr val="1E1D66"/>
    <a:srgbClr val="E6E6E6"/>
    <a:srgbClr val="FFFFFF"/>
    <a:srgbClr val="CCECFF"/>
    <a:srgbClr val="FF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E809D-FABA-4051-A142-9DF23228B3D0}" v="104" dt="2023-02-10T18:30:02.62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58395" autoAdjust="0"/>
  </p:normalViewPr>
  <p:slideViewPr>
    <p:cSldViewPr snapToGrid="0">
      <p:cViewPr>
        <p:scale>
          <a:sx n="40" d="100"/>
          <a:sy n="40" d="100"/>
        </p:scale>
        <p:origin x="230" y="245"/>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BCE809D-FABA-4051-A142-9DF23228B3D0}"/>
    <pc:docChg chg="modSld">
      <pc:chgData name="Tom Dawes" userId="fe899cd594ff6f3a" providerId="LiveId" clId="{2BCE809D-FABA-4051-A142-9DF23228B3D0}" dt="2023-02-10T18:30:02.629" v="110"/>
      <pc:docMkLst>
        <pc:docMk/>
      </pc:docMkLst>
      <pc:sldChg chg="modAnim">
        <pc:chgData name="Tom Dawes" userId="fe899cd594ff6f3a" providerId="LiveId" clId="{2BCE809D-FABA-4051-A142-9DF23228B3D0}" dt="2023-02-10T18:30:02.629" v="110"/>
        <pc:sldMkLst>
          <pc:docMk/>
          <pc:sldMk cId="2965002393" sldId="538"/>
        </pc:sldMkLst>
      </pc:sldChg>
      <pc:sldChg chg="modAnim">
        <pc:chgData name="Tom Dawes" userId="fe899cd594ff6f3a" providerId="LiveId" clId="{2BCE809D-FABA-4051-A142-9DF23228B3D0}" dt="2023-02-10T18:08:37.361" v="45"/>
        <pc:sldMkLst>
          <pc:docMk/>
          <pc:sldMk cId="1393655816" sldId="794"/>
        </pc:sldMkLst>
      </pc:sldChg>
      <pc:sldChg chg="modAnim">
        <pc:chgData name="Tom Dawes" userId="fe899cd594ff6f3a" providerId="LiveId" clId="{2BCE809D-FABA-4051-A142-9DF23228B3D0}" dt="2023-02-10T17:54:31.334" v="32"/>
        <pc:sldMkLst>
          <pc:docMk/>
          <pc:sldMk cId="0" sldId="801"/>
        </pc:sldMkLst>
      </pc:sldChg>
      <pc:sldChg chg="addSp modSp mod modAnim modNotesTx">
        <pc:chgData name="Tom Dawes" userId="fe899cd594ff6f3a" providerId="LiveId" clId="{2BCE809D-FABA-4051-A142-9DF23228B3D0}" dt="2023-02-10T18:25:13.743" v="104" actId="1036"/>
        <pc:sldMkLst>
          <pc:docMk/>
          <pc:sldMk cId="3085970352" sldId="802"/>
        </pc:sldMkLst>
        <pc:spChg chg="add mod">
          <ac:chgData name="Tom Dawes" userId="fe899cd594ff6f3a" providerId="LiveId" clId="{2BCE809D-FABA-4051-A142-9DF23228B3D0}" dt="2023-02-10T18:25:13.743" v="104" actId="1036"/>
          <ac:spMkLst>
            <pc:docMk/>
            <pc:sldMk cId="3085970352" sldId="802"/>
            <ac:spMk id="8" creationId="{BF83ADDE-6623-CEB8-E1BF-31CDCD22DF0F}"/>
          </ac:spMkLst>
        </pc:spChg>
        <pc:spChg chg="mod">
          <ac:chgData name="Tom Dawes" userId="fe899cd594ff6f3a" providerId="LiveId" clId="{2BCE809D-FABA-4051-A142-9DF23228B3D0}" dt="2023-02-10T18:10:01.788" v="48" actId="1076"/>
          <ac:spMkLst>
            <pc:docMk/>
            <pc:sldMk cId="3085970352" sldId="802"/>
            <ac:spMk id="12" creationId="{260AF31C-5717-72E7-E49D-6FF76F889A19}"/>
          </ac:spMkLst>
        </pc:spChg>
        <pc:spChg chg="add mod">
          <ac:chgData name="Tom Dawes" userId="fe899cd594ff6f3a" providerId="LiveId" clId="{2BCE809D-FABA-4051-A142-9DF23228B3D0}" dt="2023-02-10T18:24:55.578" v="97" actId="20577"/>
          <ac:spMkLst>
            <pc:docMk/>
            <pc:sldMk cId="3085970352" sldId="802"/>
            <ac:spMk id="13" creationId="{5D5CCF0D-0AAC-0BF6-CCA1-9420229467F9}"/>
          </ac:spMkLst>
        </pc:spChg>
        <pc:spChg chg="add mod">
          <ac:chgData name="Tom Dawes" userId="fe899cd594ff6f3a" providerId="LiveId" clId="{2BCE809D-FABA-4051-A142-9DF23228B3D0}" dt="2023-02-10T18:24:58.793" v="99" actId="20577"/>
          <ac:spMkLst>
            <pc:docMk/>
            <pc:sldMk cId="3085970352" sldId="802"/>
            <ac:spMk id="14" creationId="{D4981067-7627-D2DB-8936-A00CC16F2910}"/>
          </ac:spMkLst>
        </pc:spChg>
        <pc:spChg chg="add mod">
          <ac:chgData name="Tom Dawes" userId="fe899cd594ff6f3a" providerId="LiveId" clId="{2BCE809D-FABA-4051-A142-9DF23228B3D0}" dt="2023-02-10T18:25:02.298" v="101" actId="20577"/>
          <ac:spMkLst>
            <pc:docMk/>
            <pc:sldMk cId="3085970352" sldId="802"/>
            <ac:spMk id="15" creationId="{7BE7FD69-60B9-CCDD-D963-A2EAB6A94372}"/>
          </ac:spMkLst>
        </pc:spChg>
        <pc:spChg chg="add mod">
          <ac:chgData name="Tom Dawes" userId="fe899cd594ff6f3a" providerId="LiveId" clId="{2BCE809D-FABA-4051-A142-9DF23228B3D0}" dt="2023-02-10T18:25:05.775" v="103" actId="20577"/>
          <ac:spMkLst>
            <pc:docMk/>
            <pc:sldMk cId="3085970352" sldId="802"/>
            <ac:spMk id="16" creationId="{3794F3F7-61C9-0300-0963-43AF09B03799}"/>
          </ac:spMkLst>
        </pc:spChg>
        <pc:graphicFrameChg chg="modGraphic">
          <ac:chgData name="Tom Dawes" userId="fe899cd594ff6f3a" providerId="LiveId" clId="{2BCE809D-FABA-4051-A142-9DF23228B3D0}" dt="2023-02-10T18:13:25.864" v="75" actId="20577"/>
          <ac:graphicFrameMkLst>
            <pc:docMk/>
            <pc:sldMk cId="3085970352" sldId="802"/>
            <ac:graphicFrameMk id="6" creationId="{58D16342-5120-2340-AC90-6E84F319B3A3}"/>
          </ac:graphicFrameMkLst>
        </pc:graphicFrameChg>
        <pc:graphicFrameChg chg="modGraphic">
          <ac:chgData name="Tom Dawes" userId="fe899cd594ff6f3a" providerId="LiveId" clId="{2BCE809D-FABA-4051-A142-9DF23228B3D0}" dt="2023-02-10T18:13:10.640" v="69" actId="20577"/>
          <ac:graphicFrameMkLst>
            <pc:docMk/>
            <pc:sldMk cId="3085970352" sldId="802"/>
            <ac:graphicFrameMk id="29" creationId="{B5125E8F-9071-4219-9B3E-32472351C7EE}"/>
          </ac:graphicFrameMkLst>
        </pc:graphicFrameChg>
        <pc:graphicFrameChg chg="modGraphic">
          <ac:chgData name="Tom Dawes" userId="fe899cd594ff6f3a" providerId="LiveId" clId="{2BCE809D-FABA-4051-A142-9DF23228B3D0}" dt="2023-02-10T18:13:19.588" v="71" actId="20577"/>
          <ac:graphicFrameMkLst>
            <pc:docMk/>
            <pc:sldMk cId="3085970352" sldId="802"/>
            <ac:graphicFrameMk id="40" creationId="{30241DB7-063A-46E6-80BB-7F578D36045B}"/>
          </ac:graphicFrameMkLst>
        </pc:graphicFrameChg>
        <pc:graphicFrameChg chg="modGraphic">
          <ac:chgData name="Tom Dawes" userId="fe899cd594ff6f3a" providerId="LiveId" clId="{2BCE809D-FABA-4051-A142-9DF23228B3D0}" dt="2023-02-10T18:13:28.990" v="76" actId="20577"/>
          <ac:graphicFrameMkLst>
            <pc:docMk/>
            <pc:sldMk cId="3085970352" sldId="802"/>
            <ac:graphicFrameMk id="41" creationId="{08B68BEC-1A82-40F5-B86A-6535E03BDD59}"/>
          </ac:graphicFrameMkLst>
        </pc:graphicFrameChg>
      </pc:sldChg>
      <pc:sldChg chg="modAnim">
        <pc:chgData name="Tom Dawes" userId="fe899cd594ff6f3a" providerId="LiveId" clId="{2BCE809D-FABA-4051-A142-9DF23228B3D0}" dt="2023-02-10T17:56:28.541" v="36"/>
        <pc:sldMkLst>
          <pc:docMk/>
          <pc:sldMk cId="4289324496" sldId="946"/>
        </pc:sldMkLst>
      </pc:sldChg>
      <pc:sldChg chg="modSp mod modAnim">
        <pc:chgData name="Tom Dawes" userId="fe899cd594ff6f3a" providerId="LiveId" clId="{2BCE809D-FABA-4051-A142-9DF23228B3D0}" dt="2023-02-10T17:43:38.058" v="15"/>
        <pc:sldMkLst>
          <pc:docMk/>
          <pc:sldMk cId="0" sldId="967"/>
        </pc:sldMkLst>
        <pc:spChg chg="mod">
          <ac:chgData name="Tom Dawes" userId="fe899cd594ff6f3a" providerId="LiveId" clId="{2BCE809D-FABA-4051-A142-9DF23228B3D0}" dt="2023-02-10T17:43:08.689" v="11" actId="14100"/>
          <ac:spMkLst>
            <pc:docMk/>
            <pc:sldMk cId="0" sldId="967"/>
            <ac:spMk id="22" creationId="{D730243F-190D-4CC6-99AA-B7923D8DD5A5}"/>
          </ac:spMkLst>
        </pc:spChg>
        <pc:spChg chg="mod">
          <ac:chgData name="Tom Dawes" userId="fe899cd594ff6f3a" providerId="LiveId" clId="{2BCE809D-FABA-4051-A142-9DF23228B3D0}" dt="2023-02-10T17:40:40.130" v="1" actId="14100"/>
          <ac:spMkLst>
            <pc:docMk/>
            <pc:sldMk cId="0" sldId="967"/>
            <ac:spMk id="73" creationId="{AB0D892F-C25A-47B4-A2C4-135455826590}"/>
          </ac:spMkLst>
        </pc:spChg>
        <pc:spChg chg="mod">
          <ac:chgData name="Tom Dawes" userId="fe899cd594ff6f3a" providerId="LiveId" clId="{2BCE809D-FABA-4051-A142-9DF23228B3D0}" dt="2023-02-10T17:40:42.480" v="2" actId="14100"/>
          <ac:spMkLst>
            <pc:docMk/>
            <pc:sldMk cId="0" sldId="967"/>
            <ac:spMk id="77" creationId="{AA9A3462-C03E-4CA7-9799-27594EAF350F}"/>
          </ac:spMkLst>
        </pc:spChg>
        <pc:spChg chg="mod">
          <ac:chgData name="Tom Dawes" userId="fe899cd594ff6f3a" providerId="LiveId" clId="{2BCE809D-FABA-4051-A142-9DF23228B3D0}" dt="2023-02-10T17:43:25.833" v="14" actId="14100"/>
          <ac:spMkLst>
            <pc:docMk/>
            <pc:sldMk cId="0" sldId="967"/>
            <ac:spMk id="88" creationId="{C0651ED8-8421-4B8E-84EC-668B128EC0FA}"/>
          </ac:spMkLst>
        </pc:spChg>
        <pc:spChg chg="mod">
          <ac:chgData name="Tom Dawes" userId="fe899cd594ff6f3a" providerId="LiveId" clId="{2BCE809D-FABA-4051-A142-9DF23228B3D0}" dt="2023-02-10T17:40:37.935" v="0" actId="14100"/>
          <ac:spMkLst>
            <pc:docMk/>
            <pc:sldMk cId="0" sldId="967"/>
            <ac:spMk id="113" creationId="{7CEDC309-88F9-40E1-A696-E66BC502B60F}"/>
          </ac:spMkLst>
        </pc:spChg>
      </pc:sldChg>
      <pc:sldChg chg="modAnim">
        <pc:chgData name="Tom Dawes" userId="fe899cd594ff6f3a" providerId="LiveId" clId="{2BCE809D-FABA-4051-A142-9DF23228B3D0}" dt="2023-02-10T17:44:56.462" v="16"/>
        <pc:sldMkLst>
          <pc:docMk/>
          <pc:sldMk cId="3327962631" sldId="972"/>
        </pc:sldMkLst>
      </pc:sldChg>
      <pc:sldChg chg="modSp mod">
        <pc:chgData name="Tom Dawes" userId="fe899cd594ff6f3a" providerId="LiveId" clId="{2BCE809D-FABA-4051-A142-9DF23228B3D0}" dt="2023-02-10T17:46:29.846" v="20" actId="1035"/>
        <pc:sldMkLst>
          <pc:docMk/>
          <pc:sldMk cId="563966288" sldId="973"/>
        </pc:sldMkLst>
        <pc:picChg chg="mod">
          <ac:chgData name="Tom Dawes" userId="fe899cd594ff6f3a" providerId="LiveId" clId="{2BCE809D-FABA-4051-A142-9DF23228B3D0}" dt="2023-02-10T17:46:29.846" v="20" actId="1035"/>
          <ac:picMkLst>
            <pc:docMk/>
            <pc:sldMk cId="563966288" sldId="973"/>
            <ac:picMk id="37" creationId="{73B8CB85-9BA5-4CA1-A684-905B0AB65F05}"/>
          </ac:picMkLst>
        </pc:picChg>
        <pc:picChg chg="mod">
          <ac:chgData name="Tom Dawes" userId="fe899cd594ff6f3a" providerId="LiveId" clId="{2BCE809D-FABA-4051-A142-9DF23228B3D0}" dt="2023-02-10T17:46:28.468" v="18" actId="1036"/>
          <ac:picMkLst>
            <pc:docMk/>
            <pc:sldMk cId="563966288" sldId="973"/>
            <ac:picMk id="38" creationId="{15982357-063F-4C40-9B34-C5952EE76C76}"/>
          </ac:picMkLst>
        </pc:picChg>
      </pc:sldChg>
      <pc:sldChg chg="modAnim">
        <pc:chgData name="Tom Dawes" userId="fe899cd594ff6f3a" providerId="LiveId" clId="{2BCE809D-FABA-4051-A142-9DF23228B3D0}" dt="2023-02-10T17:47:37.140" v="23"/>
        <pc:sldMkLst>
          <pc:docMk/>
          <pc:sldMk cId="1802582040" sldId="974"/>
        </pc:sldMkLst>
      </pc:sldChg>
      <pc:sldChg chg="modAnim">
        <pc:chgData name="Tom Dawes" userId="fe899cd594ff6f3a" providerId="LiveId" clId="{2BCE809D-FABA-4051-A142-9DF23228B3D0}" dt="2023-02-10T17:57:51.015" v="39"/>
        <pc:sldMkLst>
          <pc:docMk/>
          <pc:sldMk cId="2411695170" sldId="977"/>
        </pc:sldMkLst>
      </pc:sldChg>
    </pc:docChg>
  </pc:docChgLst>
  <pc:docChgLst>
    <pc:chgData name="Paula Vazquez Valero" userId="80a35f83-ba07-4c48-bd51-9a1b0a985f54" providerId="ADAL" clId="{CC8DCFD3-A004-44E9-B0E5-60F236F9C92F}"/>
    <pc:docChg chg="undo redo custSel addSld delSld modSld sldOrd">
      <pc:chgData name="Paula Vazquez Valero" userId="80a35f83-ba07-4c48-bd51-9a1b0a985f54" providerId="ADAL" clId="{CC8DCFD3-A004-44E9-B0E5-60F236F9C92F}" dt="2022-12-02T15:52:35.482" v="8238" actId="478"/>
      <pc:docMkLst>
        <pc:docMk/>
      </pc:docMkLst>
      <pc:sldChg chg="addSp delSp modSp add del mod ord addAnim delAnim">
        <pc:chgData name="Paula Vazquez Valero" userId="80a35f83-ba07-4c48-bd51-9a1b0a985f54" providerId="ADAL" clId="{CC8DCFD3-A004-44E9-B0E5-60F236F9C92F}" dt="2022-12-02T13:58:10.761" v="4633" actId="47"/>
        <pc:sldMkLst>
          <pc:docMk/>
          <pc:sldMk cId="3217149698" sldId="295"/>
        </pc:sldMkLst>
        <pc:spChg chg="add del">
          <ac:chgData name="Paula Vazquez Valero" userId="80a35f83-ba07-4c48-bd51-9a1b0a985f54" providerId="ADAL" clId="{CC8DCFD3-A004-44E9-B0E5-60F236F9C92F}" dt="2022-12-02T13:24:56.341" v="3113" actId="21"/>
          <ac:spMkLst>
            <pc:docMk/>
            <pc:sldMk cId="3217149698" sldId="295"/>
            <ac:spMk id="2" creationId="{4E16D679-A7EC-488D-ADF1-ADA7C7BB37BC}"/>
          </ac:spMkLst>
        </pc:spChg>
        <pc:spChg chg="add del mod">
          <ac:chgData name="Paula Vazquez Valero" userId="80a35f83-ba07-4c48-bd51-9a1b0a985f54" providerId="ADAL" clId="{CC8DCFD3-A004-44E9-B0E5-60F236F9C92F}" dt="2022-12-02T13:24:54.500" v="3112" actId="478"/>
          <ac:spMkLst>
            <pc:docMk/>
            <pc:sldMk cId="3217149698" sldId="295"/>
            <ac:spMk id="5" creationId="{95325F3D-C0D4-0E51-033A-B2C1D1711E51}"/>
          </ac:spMkLst>
        </pc:spChg>
        <pc:spChg chg="add del">
          <ac:chgData name="Paula Vazquez Valero" userId="80a35f83-ba07-4c48-bd51-9a1b0a985f54" providerId="ADAL" clId="{CC8DCFD3-A004-44E9-B0E5-60F236F9C92F}" dt="2022-12-02T13:24:56.341" v="3113" actId="21"/>
          <ac:spMkLst>
            <pc:docMk/>
            <pc:sldMk cId="3217149698" sldId="295"/>
            <ac:spMk id="6" creationId="{67F195E3-B4A8-4B57-84B5-E286C7573A0E}"/>
          </ac:spMkLst>
        </pc:spChg>
        <pc:spChg chg="add del">
          <ac:chgData name="Paula Vazquez Valero" userId="80a35f83-ba07-4c48-bd51-9a1b0a985f54" providerId="ADAL" clId="{CC8DCFD3-A004-44E9-B0E5-60F236F9C92F}" dt="2022-12-02T13:24:56.341" v="3113" actId="21"/>
          <ac:spMkLst>
            <pc:docMk/>
            <pc:sldMk cId="3217149698" sldId="295"/>
            <ac:spMk id="8" creationId="{59240F57-A22B-4D0E-8019-AC8D258BB600}"/>
          </ac:spMkLst>
        </pc:spChg>
        <pc:spChg chg="add del">
          <ac:chgData name="Paula Vazquez Valero" userId="80a35f83-ba07-4c48-bd51-9a1b0a985f54" providerId="ADAL" clId="{CC8DCFD3-A004-44E9-B0E5-60F236F9C92F}" dt="2022-12-02T13:24:56.341" v="3113" actId="21"/>
          <ac:spMkLst>
            <pc:docMk/>
            <pc:sldMk cId="3217149698" sldId="295"/>
            <ac:spMk id="10" creationId="{58DE2B2C-7CEA-4E91-8562-FCECCF8D4011}"/>
          </ac:spMkLst>
        </pc:spChg>
        <pc:spChg chg="add del">
          <ac:chgData name="Paula Vazquez Valero" userId="80a35f83-ba07-4c48-bd51-9a1b0a985f54" providerId="ADAL" clId="{CC8DCFD3-A004-44E9-B0E5-60F236F9C92F}" dt="2022-12-02T13:24:56.341" v="3113" actId="21"/>
          <ac:spMkLst>
            <pc:docMk/>
            <pc:sldMk cId="3217149698" sldId="295"/>
            <ac:spMk id="11" creationId="{51503675-978F-4FC5-9EEB-67D96F9F21BC}"/>
          </ac:spMkLst>
        </pc:spChg>
        <pc:spChg chg="add del">
          <ac:chgData name="Paula Vazquez Valero" userId="80a35f83-ba07-4c48-bd51-9a1b0a985f54" providerId="ADAL" clId="{CC8DCFD3-A004-44E9-B0E5-60F236F9C92F}" dt="2022-12-02T13:24:56.341" v="3113" actId="21"/>
          <ac:spMkLst>
            <pc:docMk/>
            <pc:sldMk cId="3217149698" sldId="295"/>
            <ac:spMk id="12" creationId="{EADAB38A-6BFC-437B-A4D2-C13463AD3429}"/>
          </ac:spMkLst>
        </pc:spChg>
        <pc:spChg chg="add mod">
          <ac:chgData name="Paula Vazquez Valero" userId="80a35f83-ba07-4c48-bd51-9a1b0a985f54" providerId="ADAL" clId="{CC8DCFD3-A004-44E9-B0E5-60F236F9C92F}" dt="2022-12-02T13:24:56.341" v="3113" actId="21"/>
          <ac:spMkLst>
            <pc:docMk/>
            <pc:sldMk cId="3217149698" sldId="295"/>
            <ac:spMk id="15" creationId="{A5E27ED2-C07C-8B3F-FBB0-348817532218}"/>
          </ac:spMkLst>
        </pc:spChg>
        <pc:spChg chg="add del">
          <ac:chgData name="Paula Vazquez Valero" userId="80a35f83-ba07-4c48-bd51-9a1b0a985f54" providerId="ADAL" clId="{CC8DCFD3-A004-44E9-B0E5-60F236F9C92F}" dt="2022-12-02T13:24:56.341" v="3113" actId="21"/>
          <ac:spMkLst>
            <pc:docMk/>
            <pc:sldMk cId="3217149698" sldId="295"/>
            <ac:spMk id="16" creationId="{5557F9E9-0225-4A79-A5F8-8424BCA43086}"/>
          </ac:spMkLst>
        </pc:spChg>
        <pc:spChg chg="add del">
          <ac:chgData name="Paula Vazquez Valero" userId="80a35f83-ba07-4c48-bd51-9a1b0a985f54" providerId="ADAL" clId="{CC8DCFD3-A004-44E9-B0E5-60F236F9C92F}" dt="2022-12-02T13:24:56.341" v="3113" actId="21"/>
          <ac:spMkLst>
            <pc:docMk/>
            <pc:sldMk cId="3217149698" sldId="295"/>
            <ac:spMk id="20" creationId="{0189BBEC-E541-4F08-8156-D85357F4C065}"/>
          </ac:spMkLst>
        </pc:spChg>
        <pc:spChg chg="add del">
          <ac:chgData name="Paula Vazquez Valero" userId="80a35f83-ba07-4c48-bd51-9a1b0a985f54" providerId="ADAL" clId="{CC8DCFD3-A004-44E9-B0E5-60F236F9C92F}" dt="2022-12-02T13:24:56.341" v="3113" actId="21"/>
          <ac:spMkLst>
            <pc:docMk/>
            <pc:sldMk cId="3217149698" sldId="295"/>
            <ac:spMk id="21" creationId="{31176184-6689-4E02-8622-4079F6CF1014}"/>
          </ac:spMkLst>
        </pc:spChg>
        <pc:spChg chg="add del">
          <ac:chgData name="Paula Vazquez Valero" userId="80a35f83-ba07-4c48-bd51-9a1b0a985f54" providerId="ADAL" clId="{CC8DCFD3-A004-44E9-B0E5-60F236F9C92F}" dt="2022-12-02T13:24:56.341" v="3113" actId="21"/>
          <ac:spMkLst>
            <pc:docMk/>
            <pc:sldMk cId="3217149698" sldId="295"/>
            <ac:spMk id="22" creationId="{77A56935-BA61-4A9C-8890-830B9019EDED}"/>
          </ac:spMkLst>
        </pc:spChg>
        <pc:graphicFrameChg chg="add del">
          <ac:chgData name="Paula Vazquez Valero" userId="80a35f83-ba07-4c48-bd51-9a1b0a985f54" providerId="ADAL" clId="{CC8DCFD3-A004-44E9-B0E5-60F236F9C92F}" dt="2022-12-02T13:24:56.341" v="3113" actId="21"/>
          <ac:graphicFrameMkLst>
            <pc:docMk/>
            <pc:sldMk cId="3217149698" sldId="295"/>
            <ac:graphicFrameMk id="3" creationId="{0A1593BE-2D0F-449F-96BE-2F3AF8FD73FF}"/>
          </ac:graphicFrameMkLst>
        </pc:graphicFrameChg>
        <pc:graphicFrameChg chg="add del">
          <ac:chgData name="Paula Vazquez Valero" userId="80a35f83-ba07-4c48-bd51-9a1b0a985f54" providerId="ADAL" clId="{CC8DCFD3-A004-44E9-B0E5-60F236F9C92F}" dt="2022-12-02T13:24:56.341" v="3113" actId="21"/>
          <ac:graphicFrameMkLst>
            <pc:docMk/>
            <pc:sldMk cId="3217149698" sldId="295"/>
            <ac:graphicFrameMk id="14" creationId="{B7F6EC76-13E6-4432-B90A-E1A5F0C4C5F9}"/>
          </ac:graphicFrameMkLst>
        </pc:graphicFrameChg>
        <pc:picChg chg="add del">
          <ac:chgData name="Paula Vazquez Valero" userId="80a35f83-ba07-4c48-bd51-9a1b0a985f54" providerId="ADAL" clId="{CC8DCFD3-A004-44E9-B0E5-60F236F9C92F}" dt="2022-12-02T13:24:56.341" v="3113" actId="21"/>
          <ac:picMkLst>
            <pc:docMk/>
            <pc:sldMk cId="3217149698" sldId="295"/>
            <ac:picMk id="9" creationId="{A33234D2-0669-40D3-968E-DC8E1F621A52}"/>
          </ac:picMkLst>
        </pc:picChg>
        <pc:picChg chg="add del">
          <ac:chgData name="Paula Vazquez Valero" userId="80a35f83-ba07-4c48-bd51-9a1b0a985f54" providerId="ADAL" clId="{CC8DCFD3-A004-44E9-B0E5-60F236F9C92F}" dt="2022-12-02T13:24:56.341" v="3113" actId="21"/>
          <ac:picMkLst>
            <pc:docMk/>
            <pc:sldMk cId="3217149698" sldId="295"/>
            <ac:picMk id="17" creationId="{3E3C8B8B-7F82-418D-9361-80B8ABD263C4}"/>
          </ac:picMkLst>
        </pc:picChg>
        <pc:picChg chg="add del">
          <ac:chgData name="Paula Vazquez Valero" userId="80a35f83-ba07-4c48-bd51-9a1b0a985f54" providerId="ADAL" clId="{CC8DCFD3-A004-44E9-B0E5-60F236F9C92F}" dt="2022-12-02T13:24:56.341" v="3113" actId="21"/>
          <ac:picMkLst>
            <pc:docMk/>
            <pc:sldMk cId="3217149698" sldId="295"/>
            <ac:picMk id="25" creationId="{BBB11383-AF68-4973-A89B-094FD17CB778}"/>
          </ac:picMkLst>
        </pc:picChg>
      </pc:sldChg>
      <pc:sldChg chg="addSp delSp modSp modNotesTx">
        <pc:chgData name="Paula Vazquez Valero" userId="80a35f83-ba07-4c48-bd51-9a1b0a985f54" providerId="ADAL" clId="{CC8DCFD3-A004-44E9-B0E5-60F236F9C92F}" dt="2022-12-02T15:52:22.584" v="8236" actId="20577"/>
        <pc:sldMkLst>
          <pc:docMk/>
          <pc:sldMk cId="0" sldId="300"/>
        </pc:sldMkLst>
        <pc:spChg chg="del">
          <ac:chgData name="Paula Vazquez Valero" userId="80a35f83-ba07-4c48-bd51-9a1b0a985f54" providerId="ADAL" clId="{CC8DCFD3-A004-44E9-B0E5-60F236F9C92F}" dt="2022-11-25T15:41:45.085" v="6" actId="478"/>
          <ac:spMkLst>
            <pc:docMk/>
            <pc:sldMk cId="0" sldId="300"/>
            <ac:spMk id="3" creationId="{835B64D5-C80E-998D-814E-7ED5B1D317B2}"/>
          </ac:spMkLst>
        </pc:spChg>
        <pc:spChg chg="add mod">
          <ac:chgData name="Paula Vazquez Valero" userId="80a35f83-ba07-4c48-bd51-9a1b0a985f54" providerId="ADAL" clId="{CC8DCFD3-A004-44E9-B0E5-60F236F9C92F}" dt="2022-12-02T15:37:06.003" v="6943"/>
          <ac:spMkLst>
            <pc:docMk/>
            <pc:sldMk cId="0" sldId="300"/>
            <ac:spMk id="6" creationId="{322CA786-FC5E-A194-AF25-D483C3086A43}"/>
          </ac:spMkLst>
        </pc:spChg>
        <pc:spChg chg="mod">
          <ac:chgData name="Paula Vazquez Valero" userId="80a35f83-ba07-4c48-bd51-9a1b0a985f54" providerId="ADAL" clId="{CC8DCFD3-A004-44E9-B0E5-60F236F9C92F}" dt="2022-12-02T15:37:06.003" v="6943"/>
          <ac:spMkLst>
            <pc:docMk/>
            <pc:sldMk cId="0" sldId="300"/>
            <ac:spMk id="12" creationId="{8A361098-EDAC-EA1D-FEDA-1AD5E91104B6}"/>
          </ac:spMkLst>
        </pc:spChg>
        <pc:grpChg chg="add mod">
          <ac:chgData name="Paula Vazquez Valero" userId="80a35f83-ba07-4c48-bd51-9a1b0a985f54" providerId="ADAL" clId="{CC8DCFD3-A004-44E9-B0E5-60F236F9C92F}" dt="2022-12-02T15:37:06.003" v="6943"/>
          <ac:grpSpMkLst>
            <pc:docMk/>
            <pc:sldMk cId="0" sldId="300"/>
            <ac:grpSpMk id="10" creationId="{9CA1C91E-670C-C673-E616-288F1527FE1F}"/>
          </ac:grpSpMkLst>
        </pc:grpChg>
        <pc:picChg chg="add mod">
          <ac:chgData name="Paula Vazquez Valero" userId="80a35f83-ba07-4c48-bd51-9a1b0a985f54" providerId="ADAL" clId="{CC8DCFD3-A004-44E9-B0E5-60F236F9C92F}" dt="2022-12-02T15:37:06.003" v="6943"/>
          <ac:picMkLst>
            <pc:docMk/>
            <pc:sldMk cId="0" sldId="300"/>
            <ac:picMk id="2" creationId="{989385F5-E624-4B95-CE08-84C7DC53BF83}"/>
          </ac:picMkLst>
        </pc:picChg>
        <pc:picChg chg="del">
          <ac:chgData name="Paula Vazquez Valero" userId="80a35f83-ba07-4c48-bd51-9a1b0a985f54" providerId="ADAL" clId="{CC8DCFD3-A004-44E9-B0E5-60F236F9C92F}" dt="2022-11-25T15:41:45.085" v="6" actId="478"/>
          <ac:picMkLst>
            <pc:docMk/>
            <pc:sldMk cId="0" sldId="300"/>
            <ac:picMk id="2" creationId="{FE9302C7-6F04-59DD-FCE3-3DFEC1DF97D5}"/>
          </ac:picMkLst>
        </pc:picChg>
        <pc:picChg chg="add mod">
          <ac:chgData name="Paula Vazquez Valero" userId="80a35f83-ba07-4c48-bd51-9a1b0a985f54" providerId="ADAL" clId="{CC8DCFD3-A004-44E9-B0E5-60F236F9C92F}" dt="2022-12-02T15:37:06.003" v="6943"/>
          <ac:picMkLst>
            <pc:docMk/>
            <pc:sldMk cId="0" sldId="300"/>
            <ac:picMk id="3" creationId="{8965AFF8-D9BB-3D53-0689-395D1899EC67}"/>
          </ac:picMkLst>
        </pc:picChg>
        <pc:picChg chg="del">
          <ac:chgData name="Paula Vazquez Valero" userId="80a35f83-ba07-4c48-bd51-9a1b0a985f54" providerId="ADAL" clId="{CC8DCFD3-A004-44E9-B0E5-60F236F9C92F}" dt="2022-11-25T15:41:46.148" v="7" actId="478"/>
          <ac:picMkLst>
            <pc:docMk/>
            <pc:sldMk cId="0" sldId="300"/>
            <ac:picMk id="4" creationId="{78E2FB7C-6292-02F2-8388-0B2A67DA0115}"/>
          </ac:picMkLst>
        </pc:picChg>
        <pc:picChg chg="add mod">
          <ac:chgData name="Paula Vazquez Valero" userId="80a35f83-ba07-4c48-bd51-9a1b0a985f54" providerId="ADAL" clId="{CC8DCFD3-A004-44E9-B0E5-60F236F9C92F}" dt="2022-12-02T15:37:06.003" v="6943"/>
          <ac:picMkLst>
            <pc:docMk/>
            <pc:sldMk cId="0" sldId="300"/>
            <ac:picMk id="4" creationId="{E1F73BEA-24EB-EED3-D211-2409DDAECF70}"/>
          </ac:picMkLst>
        </pc:picChg>
        <pc:picChg chg="add mod">
          <ac:chgData name="Paula Vazquez Valero" userId="80a35f83-ba07-4c48-bd51-9a1b0a985f54" providerId="ADAL" clId="{CC8DCFD3-A004-44E9-B0E5-60F236F9C92F}" dt="2022-12-02T15:37:06.003" v="6943"/>
          <ac:picMkLst>
            <pc:docMk/>
            <pc:sldMk cId="0" sldId="300"/>
            <ac:picMk id="5" creationId="{A876236E-4976-0A6A-6451-901F723F13D3}"/>
          </ac:picMkLst>
        </pc:picChg>
        <pc:picChg chg="add mod">
          <ac:chgData name="Paula Vazquez Valero" userId="80a35f83-ba07-4c48-bd51-9a1b0a985f54" providerId="ADAL" clId="{CC8DCFD3-A004-44E9-B0E5-60F236F9C92F}" dt="2022-12-02T15:37:06.003" v="6943"/>
          <ac:picMkLst>
            <pc:docMk/>
            <pc:sldMk cId="0" sldId="300"/>
            <ac:picMk id="7" creationId="{73B84D83-CC15-F1DF-E0E3-3CABEF8D6506}"/>
          </ac:picMkLst>
        </pc:picChg>
        <pc:picChg chg="add mod">
          <ac:chgData name="Paula Vazquez Valero" userId="80a35f83-ba07-4c48-bd51-9a1b0a985f54" providerId="ADAL" clId="{CC8DCFD3-A004-44E9-B0E5-60F236F9C92F}" dt="2022-12-02T15:37:06.003" v="6943"/>
          <ac:picMkLst>
            <pc:docMk/>
            <pc:sldMk cId="0" sldId="300"/>
            <ac:picMk id="8" creationId="{C36059D9-D9E6-054D-E6CD-812AA52DEA19}"/>
          </ac:picMkLst>
        </pc:picChg>
        <pc:picChg chg="add mod">
          <ac:chgData name="Paula Vazquez Valero" userId="80a35f83-ba07-4c48-bd51-9a1b0a985f54" providerId="ADAL" clId="{CC8DCFD3-A004-44E9-B0E5-60F236F9C92F}" dt="2022-12-02T15:37:06.003" v="6943"/>
          <ac:picMkLst>
            <pc:docMk/>
            <pc:sldMk cId="0" sldId="300"/>
            <ac:picMk id="9" creationId="{55E5F7A7-8A91-04D0-DA0E-C303B172430D}"/>
          </ac:picMkLst>
        </pc:picChg>
        <pc:picChg chg="mod">
          <ac:chgData name="Paula Vazquez Valero" userId="80a35f83-ba07-4c48-bd51-9a1b0a985f54" providerId="ADAL" clId="{CC8DCFD3-A004-44E9-B0E5-60F236F9C92F}" dt="2022-12-02T15:37:06.003" v="6943"/>
          <ac:picMkLst>
            <pc:docMk/>
            <pc:sldMk cId="0" sldId="300"/>
            <ac:picMk id="11" creationId="{E238D779-65DA-4BD5-AA24-7B647D1896AE}"/>
          </ac:picMkLst>
        </pc:picChg>
      </pc:sldChg>
      <pc:sldChg chg="del">
        <pc:chgData name="Paula Vazquez Valero" userId="80a35f83-ba07-4c48-bd51-9a1b0a985f54" providerId="ADAL" clId="{CC8DCFD3-A004-44E9-B0E5-60F236F9C92F}" dt="2022-12-02T14:14:53.166" v="5109" actId="47"/>
        <pc:sldMkLst>
          <pc:docMk/>
          <pc:sldMk cId="306063244" sldId="364"/>
        </pc:sldMkLst>
      </pc:sldChg>
      <pc:sldChg chg="addSp delSp modSp add del mod">
        <pc:chgData name="Paula Vazquez Valero" userId="80a35f83-ba07-4c48-bd51-9a1b0a985f54" providerId="ADAL" clId="{CC8DCFD3-A004-44E9-B0E5-60F236F9C92F}" dt="2022-12-02T13:58:11.811" v="4634" actId="47"/>
        <pc:sldMkLst>
          <pc:docMk/>
          <pc:sldMk cId="0" sldId="382"/>
        </pc:sldMkLst>
        <pc:spChg chg="add mod">
          <ac:chgData name="Paula Vazquez Valero" userId="80a35f83-ba07-4c48-bd51-9a1b0a985f54" providerId="ADAL" clId="{CC8DCFD3-A004-44E9-B0E5-60F236F9C92F}" dt="2022-11-25T15:41:27.772" v="5"/>
          <ac:spMkLst>
            <pc:docMk/>
            <pc:sldMk cId="0" sldId="382"/>
            <ac:spMk id="3" creationId="{BA840CA9-0F6D-3A99-CB66-F978073C24A0}"/>
          </ac:spMkLst>
        </pc:spChg>
        <pc:spChg chg="del">
          <ac:chgData name="Paula Vazquez Valero" userId="80a35f83-ba07-4c48-bd51-9a1b0a985f54" providerId="ADAL" clId="{CC8DCFD3-A004-44E9-B0E5-60F236F9C92F}" dt="2022-11-25T15:41:27.552" v="4" actId="478"/>
          <ac:spMkLst>
            <pc:docMk/>
            <pc:sldMk cId="0" sldId="382"/>
            <ac:spMk id="167" creationId="{00000000-0000-0000-0000-000000000000}"/>
          </ac:spMkLst>
        </pc:spChg>
      </pc:sldChg>
      <pc:sldChg chg="addSp delSp modSp add del mod">
        <pc:chgData name="Paula Vazquez Valero" userId="80a35f83-ba07-4c48-bd51-9a1b0a985f54" providerId="ADAL" clId="{CC8DCFD3-A004-44E9-B0E5-60F236F9C92F}" dt="2022-12-02T15:27:01.560" v="6528" actId="47"/>
        <pc:sldMkLst>
          <pc:docMk/>
          <pc:sldMk cId="3213183886" sldId="396"/>
        </pc:sldMkLst>
        <pc:spChg chg="add mod">
          <ac:chgData name="Paula Vazquez Valero" userId="80a35f83-ba07-4c48-bd51-9a1b0a985f54" providerId="ADAL" clId="{CC8DCFD3-A004-44E9-B0E5-60F236F9C92F}" dt="2022-12-02T14:15:07.217" v="5113"/>
          <ac:spMkLst>
            <pc:docMk/>
            <pc:sldMk cId="3213183886" sldId="396"/>
            <ac:spMk id="3" creationId="{1A11BDAF-8E2D-875E-FBE2-A8DBB6251872}"/>
          </ac:spMkLst>
        </pc:spChg>
        <pc:spChg chg="del">
          <ac:chgData name="Paula Vazquez Valero" userId="80a35f83-ba07-4c48-bd51-9a1b0a985f54" providerId="ADAL" clId="{CC8DCFD3-A004-44E9-B0E5-60F236F9C92F}" dt="2022-12-02T14:15:07.185" v="5112" actId="478"/>
          <ac:spMkLst>
            <pc:docMk/>
            <pc:sldMk cId="3213183886" sldId="396"/>
            <ac:spMk id="35" creationId="{C482D68D-5D9A-4207-BF5C-E6EF304ABBE4}"/>
          </ac:spMkLst>
        </pc:spChg>
      </pc:sldChg>
      <pc:sldChg chg="add del">
        <pc:chgData name="Paula Vazquez Valero" userId="80a35f83-ba07-4c48-bd51-9a1b0a985f54" providerId="ADAL" clId="{CC8DCFD3-A004-44E9-B0E5-60F236F9C92F}" dt="2022-11-25T15:41:22.084" v="2" actId="47"/>
        <pc:sldMkLst>
          <pc:docMk/>
          <pc:sldMk cId="4259365006" sldId="525"/>
        </pc:sldMkLst>
      </pc:sldChg>
      <pc:sldChg chg="addSp delSp modSp add del mod">
        <pc:chgData name="Paula Vazquez Valero" userId="80a35f83-ba07-4c48-bd51-9a1b0a985f54" providerId="ADAL" clId="{CC8DCFD3-A004-44E9-B0E5-60F236F9C92F}" dt="2022-12-02T15:27:01.560" v="6528" actId="47"/>
        <pc:sldMkLst>
          <pc:docMk/>
          <pc:sldMk cId="4282368012" sldId="526"/>
        </pc:sldMkLst>
        <pc:spChg chg="add mod">
          <ac:chgData name="Paula Vazquez Valero" userId="80a35f83-ba07-4c48-bd51-9a1b0a985f54" providerId="ADAL" clId="{CC8DCFD3-A004-44E9-B0E5-60F236F9C92F}" dt="2022-12-02T14:15:01.362" v="5111"/>
          <ac:spMkLst>
            <pc:docMk/>
            <pc:sldMk cId="4282368012" sldId="526"/>
            <ac:spMk id="3" creationId="{4C796A78-4752-31A8-73E7-FC7670898AAF}"/>
          </ac:spMkLst>
        </pc:spChg>
        <pc:spChg chg="del">
          <ac:chgData name="Paula Vazquez Valero" userId="80a35f83-ba07-4c48-bd51-9a1b0a985f54" providerId="ADAL" clId="{CC8DCFD3-A004-44E9-B0E5-60F236F9C92F}" dt="2022-12-02T14:15:00.956" v="5110" actId="478"/>
          <ac:spMkLst>
            <pc:docMk/>
            <pc:sldMk cId="4282368012" sldId="526"/>
            <ac:spMk id="35" creationId="{C482D68D-5D9A-4207-BF5C-E6EF304ABBE4}"/>
          </ac:spMkLst>
        </pc:spChg>
      </pc:sldChg>
      <pc:sldChg chg="addSp delSp modSp add mod addAnim delAnim modAnim">
        <pc:chgData name="Paula Vazquez Valero" userId="80a35f83-ba07-4c48-bd51-9a1b0a985f54" providerId="ADAL" clId="{CC8DCFD3-A004-44E9-B0E5-60F236F9C92F}" dt="2022-12-02T15:26:44.003" v="6527" actId="20577"/>
        <pc:sldMkLst>
          <pc:docMk/>
          <pc:sldMk cId="2965002393" sldId="538"/>
        </pc:sldMkLst>
        <pc:spChg chg="mod">
          <ac:chgData name="Paula Vazquez Valero" userId="80a35f83-ba07-4c48-bd51-9a1b0a985f54" providerId="ADAL" clId="{CC8DCFD3-A004-44E9-B0E5-60F236F9C92F}" dt="2022-12-02T15:26:44.003" v="6527" actId="20577"/>
          <ac:spMkLst>
            <pc:docMk/>
            <pc:sldMk cId="2965002393" sldId="538"/>
            <ac:spMk id="2" creationId="{9E5D7D67-0354-4144-9687-63666CDEA2E4}"/>
          </ac:spMkLst>
        </pc:spChg>
        <pc:spChg chg="add mod">
          <ac:chgData name="Paula Vazquez Valero" userId="80a35f83-ba07-4c48-bd51-9a1b0a985f54" providerId="ADAL" clId="{CC8DCFD3-A004-44E9-B0E5-60F236F9C92F}" dt="2022-12-02T14:14:30.552" v="5106"/>
          <ac:spMkLst>
            <pc:docMk/>
            <pc:sldMk cId="2965002393" sldId="538"/>
            <ac:spMk id="3" creationId="{4F2A8B64-5155-0532-211A-7DFF0DA1567B}"/>
          </ac:spMkLst>
        </pc:spChg>
        <pc:spChg chg="add mod ord">
          <ac:chgData name="Paula Vazquez Valero" userId="80a35f83-ba07-4c48-bd51-9a1b0a985f54" providerId="ADAL" clId="{CC8DCFD3-A004-44E9-B0E5-60F236F9C92F}" dt="2022-12-02T15:25:05.077" v="6494" actId="1037"/>
          <ac:spMkLst>
            <pc:docMk/>
            <pc:sldMk cId="2965002393" sldId="538"/>
            <ac:spMk id="4" creationId="{00A0C6CD-27B1-356F-C9E2-BC5CE5F24D31}"/>
          </ac:spMkLst>
        </pc:spChg>
        <pc:spChg chg="add mod">
          <ac:chgData name="Paula Vazquez Valero" userId="80a35f83-ba07-4c48-bd51-9a1b0a985f54" providerId="ADAL" clId="{CC8DCFD3-A004-44E9-B0E5-60F236F9C92F}" dt="2022-12-02T15:25:05.077" v="6494" actId="1037"/>
          <ac:spMkLst>
            <pc:docMk/>
            <pc:sldMk cId="2965002393" sldId="538"/>
            <ac:spMk id="6" creationId="{B3C801F8-301A-3EB6-CA6F-0872A08F3154}"/>
          </ac:spMkLst>
        </pc:spChg>
        <pc:spChg chg="add mod">
          <ac:chgData name="Paula Vazquez Valero" userId="80a35f83-ba07-4c48-bd51-9a1b0a985f54" providerId="ADAL" clId="{CC8DCFD3-A004-44E9-B0E5-60F236F9C92F}" dt="2022-12-02T15:25:05.077" v="6494" actId="1037"/>
          <ac:spMkLst>
            <pc:docMk/>
            <pc:sldMk cId="2965002393" sldId="538"/>
            <ac:spMk id="7" creationId="{76734BF3-9A21-9157-8009-AB2066F1595B}"/>
          </ac:spMkLst>
        </pc:spChg>
        <pc:spChg chg="add mod">
          <ac:chgData name="Paula Vazquez Valero" userId="80a35f83-ba07-4c48-bd51-9a1b0a985f54" providerId="ADAL" clId="{CC8DCFD3-A004-44E9-B0E5-60F236F9C92F}" dt="2022-12-02T15:25:05.077" v="6494" actId="1037"/>
          <ac:spMkLst>
            <pc:docMk/>
            <pc:sldMk cId="2965002393" sldId="538"/>
            <ac:spMk id="9" creationId="{083E3697-225A-8165-2324-99140858C54F}"/>
          </ac:spMkLst>
        </pc:spChg>
        <pc:spChg chg="add mod">
          <ac:chgData name="Paula Vazquez Valero" userId="80a35f83-ba07-4c48-bd51-9a1b0a985f54" providerId="ADAL" clId="{CC8DCFD3-A004-44E9-B0E5-60F236F9C92F}" dt="2022-12-02T15:25:05.077" v="6494" actId="1037"/>
          <ac:spMkLst>
            <pc:docMk/>
            <pc:sldMk cId="2965002393" sldId="538"/>
            <ac:spMk id="11" creationId="{70E40BC3-9FC5-E350-AC4C-701E587197DE}"/>
          </ac:spMkLst>
        </pc:spChg>
        <pc:spChg chg="add mod">
          <ac:chgData name="Paula Vazquez Valero" userId="80a35f83-ba07-4c48-bd51-9a1b0a985f54" providerId="ADAL" clId="{CC8DCFD3-A004-44E9-B0E5-60F236F9C92F}" dt="2022-12-02T15:25:05.077" v="6494" actId="1037"/>
          <ac:spMkLst>
            <pc:docMk/>
            <pc:sldMk cId="2965002393" sldId="538"/>
            <ac:spMk id="12" creationId="{3E6465A3-F796-7410-B119-D7AD976C1EE0}"/>
          </ac:spMkLst>
        </pc:spChg>
        <pc:spChg chg="add mod">
          <ac:chgData name="Paula Vazquez Valero" userId="80a35f83-ba07-4c48-bd51-9a1b0a985f54" providerId="ADAL" clId="{CC8DCFD3-A004-44E9-B0E5-60F236F9C92F}" dt="2022-12-02T15:24:07.898" v="6445" actId="1076"/>
          <ac:spMkLst>
            <pc:docMk/>
            <pc:sldMk cId="2965002393" sldId="538"/>
            <ac:spMk id="14" creationId="{89F235AD-4C63-E5A6-EDA3-224823928E09}"/>
          </ac:spMkLst>
        </pc:spChg>
        <pc:spChg chg="add mod">
          <ac:chgData name="Paula Vazquez Valero" userId="80a35f83-ba07-4c48-bd51-9a1b0a985f54" providerId="ADAL" clId="{CC8DCFD3-A004-44E9-B0E5-60F236F9C92F}" dt="2022-12-02T15:25:49.848" v="6517" actId="1076"/>
          <ac:spMkLst>
            <pc:docMk/>
            <pc:sldMk cId="2965002393" sldId="538"/>
            <ac:spMk id="15" creationId="{517D08F8-DEB7-CD84-28E7-8FB1A19651A6}"/>
          </ac:spMkLst>
        </pc:spChg>
        <pc:spChg chg="del mod">
          <ac:chgData name="Paula Vazquez Valero" userId="80a35f83-ba07-4c48-bd51-9a1b0a985f54" providerId="ADAL" clId="{CC8DCFD3-A004-44E9-B0E5-60F236F9C92F}" dt="2022-12-02T15:23:38.888" v="6434" actId="478"/>
          <ac:spMkLst>
            <pc:docMk/>
            <pc:sldMk cId="2965002393" sldId="538"/>
            <ac:spMk id="18" creationId="{7E03D5E4-0DE2-4A17-9062-0844809E1F02}"/>
          </ac:spMkLst>
        </pc:spChg>
        <pc:spChg chg="del">
          <ac:chgData name="Paula Vazquez Valero" userId="80a35f83-ba07-4c48-bd51-9a1b0a985f54" providerId="ADAL" clId="{CC8DCFD3-A004-44E9-B0E5-60F236F9C92F}" dt="2022-12-02T15:06:19.115" v="6058" actId="478"/>
          <ac:spMkLst>
            <pc:docMk/>
            <pc:sldMk cId="2965002393" sldId="538"/>
            <ac:spMk id="20" creationId="{19C1CDBC-3328-4482-8397-2CC9959B3B3E}"/>
          </ac:spMkLst>
        </pc:spChg>
        <pc:spChg chg="del">
          <ac:chgData name="Paula Vazquez Valero" userId="80a35f83-ba07-4c48-bd51-9a1b0a985f54" providerId="ADAL" clId="{CC8DCFD3-A004-44E9-B0E5-60F236F9C92F}" dt="2022-12-02T14:14:29.991" v="5105" actId="478"/>
          <ac:spMkLst>
            <pc:docMk/>
            <pc:sldMk cId="2965002393" sldId="538"/>
            <ac:spMk id="33" creationId="{F6EBF477-5B38-42D2-8306-ABF1F35CD572}"/>
          </ac:spMkLst>
        </pc:spChg>
        <pc:spChg chg="add del mod">
          <ac:chgData name="Paula Vazquez Valero" userId="80a35f83-ba07-4c48-bd51-9a1b0a985f54" providerId="ADAL" clId="{CC8DCFD3-A004-44E9-B0E5-60F236F9C92F}" dt="2022-12-02T15:25:05.077" v="6494" actId="1037"/>
          <ac:spMkLst>
            <pc:docMk/>
            <pc:sldMk cId="2965002393" sldId="538"/>
            <ac:spMk id="42" creationId="{A50714CE-4DAA-459B-A32B-8D21BA15C669}"/>
          </ac:spMkLst>
        </pc:spChg>
        <pc:spChg chg="del">
          <ac:chgData name="Paula Vazquez Valero" userId="80a35f83-ba07-4c48-bd51-9a1b0a985f54" providerId="ADAL" clId="{CC8DCFD3-A004-44E9-B0E5-60F236F9C92F}" dt="2022-12-02T15:06:31.193" v="6065" actId="478"/>
          <ac:spMkLst>
            <pc:docMk/>
            <pc:sldMk cId="2965002393" sldId="538"/>
            <ac:spMk id="43" creationId="{9603B489-22CB-44F8-8D68-2F88D93FC3F6}"/>
          </ac:spMkLst>
        </pc:spChg>
        <pc:spChg chg="del">
          <ac:chgData name="Paula Vazquez Valero" userId="80a35f83-ba07-4c48-bd51-9a1b0a985f54" providerId="ADAL" clId="{CC8DCFD3-A004-44E9-B0E5-60F236F9C92F}" dt="2022-12-02T15:06:25.356" v="6062" actId="478"/>
          <ac:spMkLst>
            <pc:docMk/>
            <pc:sldMk cId="2965002393" sldId="538"/>
            <ac:spMk id="71" creationId="{E36BE0F7-5EED-4E94-BF82-77B73346CAD8}"/>
          </ac:spMkLst>
        </pc:spChg>
        <pc:spChg chg="del">
          <ac:chgData name="Paula Vazquez Valero" userId="80a35f83-ba07-4c48-bd51-9a1b0a985f54" providerId="ADAL" clId="{CC8DCFD3-A004-44E9-B0E5-60F236F9C92F}" dt="2022-12-02T15:06:24.321" v="6061" actId="478"/>
          <ac:spMkLst>
            <pc:docMk/>
            <pc:sldMk cId="2965002393" sldId="538"/>
            <ac:spMk id="72" creationId="{08906DE5-2273-4D16-8A41-80BAD59CB66B}"/>
          </ac:spMkLst>
        </pc:spChg>
        <pc:spChg chg="del">
          <ac:chgData name="Paula Vazquez Valero" userId="80a35f83-ba07-4c48-bd51-9a1b0a985f54" providerId="ADAL" clId="{CC8DCFD3-A004-44E9-B0E5-60F236F9C92F}" dt="2022-12-02T15:06:22.997" v="6060" actId="478"/>
          <ac:spMkLst>
            <pc:docMk/>
            <pc:sldMk cId="2965002393" sldId="538"/>
            <ac:spMk id="73" creationId="{7F24F059-715A-43DD-AF0C-C71CBE30A0BE}"/>
          </ac:spMkLst>
        </pc:spChg>
        <pc:spChg chg="del">
          <ac:chgData name="Paula Vazquez Valero" userId="80a35f83-ba07-4c48-bd51-9a1b0a985f54" providerId="ADAL" clId="{CC8DCFD3-A004-44E9-B0E5-60F236F9C92F}" dt="2022-12-02T15:06:19.115" v="6058" actId="478"/>
          <ac:spMkLst>
            <pc:docMk/>
            <pc:sldMk cId="2965002393" sldId="538"/>
            <ac:spMk id="74" creationId="{FBE9EB44-5B9A-4DAC-B3FA-B6957A616570}"/>
          </ac:spMkLst>
        </pc:spChg>
        <pc:spChg chg="del">
          <ac:chgData name="Paula Vazquez Valero" userId="80a35f83-ba07-4c48-bd51-9a1b0a985f54" providerId="ADAL" clId="{CC8DCFD3-A004-44E9-B0E5-60F236F9C92F}" dt="2022-12-02T15:06:21.599" v="6059" actId="478"/>
          <ac:spMkLst>
            <pc:docMk/>
            <pc:sldMk cId="2965002393" sldId="538"/>
            <ac:spMk id="75" creationId="{0EDBDA95-AE84-4E06-963F-FFFF86BD971F}"/>
          </ac:spMkLst>
        </pc:spChg>
        <pc:graphicFrameChg chg="modGraphic">
          <ac:chgData name="Paula Vazquez Valero" userId="80a35f83-ba07-4c48-bd51-9a1b0a985f54" providerId="ADAL" clId="{CC8DCFD3-A004-44E9-B0E5-60F236F9C92F}" dt="2022-12-02T15:06:41.249" v="6069" actId="14734"/>
          <ac:graphicFrameMkLst>
            <pc:docMk/>
            <pc:sldMk cId="2965002393" sldId="538"/>
            <ac:graphicFrameMk id="31" creationId="{3D3F8B67-A2BB-468D-842E-DA68F5B68D24}"/>
          </ac:graphicFrameMkLst>
        </pc:graphicFrameChg>
        <pc:graphicFrameChg chg="mod modGraphic">
          <ac:chgData name="Paula Vazquez Valero" userId="80a35f83-ba07-4c48-bd51-9a1b0a985f54" providerId="ADAL" clId="{CC8DCFD3-A004-44E9-B0E5-60F236F9C92F}" dt="2022-12-02T15:09:18.367" v="6139" actId="20577"/>
          <ac:graphicFrameMkLst>
            <pc:docMk/>
            <pc:sldMk cId="2965002393" sldId="538"/>
            <ac:graphicFrameMk id="32" creationId="{C0B66C03-C9DF-4F54-B61B-1B37573E5DB6}"/>
          </ac:graphicFrameMkLst>
        </pc:graphicFrameChg>
        <pc:graphicFrameChg chg="mod modGraphic">
          <ac:chgData name="Paula Vazquez Valero" userId="80a35f83-ba07-4c48-bd51-9a1b0a985f54" providerId="ADAL" clId="{CC8DCFD3-A004-44E9-B0E5-60F236F9C92F}" dt="2022-12-02T15:26:24.535" v="6525" actId="20577"/>
          <ac:graphicFrameMkLst>
            <pc:docMk/>
            <pc:sldMk cId="2965002393" sldId="538"/>
            <ac:graphicFrameMk id="39" creationId="{F87090DC-9781-4DD1-9C7C-C6890DB1B9DC}"/>
          </ac:graphicFrameMkLst>
        </pc:graphicFrameChg>
        <pc:picChg chg="add mod">
          <ac:chgData name="Paula Vazquez Valero" userId="80a35f83-ba07-4c48-bd51-9a1b0a985f54" providerId="ADAL" clId="{CC8DCFD3-A004-44E9-B0E5-60F236F9C92F}" dt="2022-12-02T15:25:05.077" v="6494" actId="1037"/>
          <ac:picMkLst>
            <pc:docMk/>
            <pc:sldMk cId="2965002393" sldId="538"/>
            <ac:picMk id="8" creationId="{E63503E4-A042-66F6-5CA3-46AFF7E3A182}"/>
          </ac:picMkLst>
        </pc:picChg>
        <pc:picChg chg="add mod">
          <ac:chgData name="Paula Vazquez Valero" userId="80a35f83-ba07-4c48-bd51-9a1b0a985f54" providerId="ADAL" clId="{CC8DCFD3-A004-44E9-B0E5-60F236F9C92F}" dt="2022-12-02T15:21:20.085" v="6391" actId="1038"/>
          <ac:picMkLst>
            <pc:docMk/>
            <pc:sldMk cId="2965002393" sldId="538"/>
            <ac:picMk id="10" creationId="{5A03A8C0-7734-9EEC-D2C8-5F3B63F25717}"/>
          </ac:picMkLst>
        </pc:picChg>
        <pc:picChg chg="add mod">
          <ac:chgData name="Paula Vazquez Valero" userId="80a35f83-ba07-4c48-bd51-9a1b0a985f54" providerId="ADAL" clId="{CC8DCFD3-A004-44E9-B0E5-60F236F9C92F}" dt="2022-12-02T15:24:07.898" v="6445" actId="1076"/>
          <ac:picMkLst>
            <pc:docMk/>
            <pc:sldMk cId="2965002393" sldId="538"/>
            <ac:picMk id="13" creationId="{444212F0-736A-40B8-AF84-B3BDF51DB18B}"/>
          </ac:picMkLst>
        </pc:picChg>
        <pc:picChg chg="del mod">
          <ac:chgData name="Paula Vazquez Valero" userId="80a35f83-ba07-4c48-bd51-9a1b0a985f54" providerId="ADAL" clId="{CC8DCFD3-A004-44E9-B0E5-60F236F9C92F}" dt="2022-12-02T15:23:59.493" v="6443" actId="478"/>
          <ac:picMkLst>
            <pc:docMk/>
            <pc:sldMk cId="2965002393" sldId="538"/>
            <ac:picMk id="19" creationId="{AC3D3113-758D-4D91-8D12-3559D5227C71}"/>
          </ac:picMkLst>
        </pc:picChg>
        <pc:picChg chg="mod">
          <ac:chgData name="Paula Vazquez Valero" userId="80a35f83-ba07-4c48-bd51-9a1b0a985f54" providerId="ADAL" clId="{CC8DCFD3-A004-44E9-B0E5-60F236F9C92F}" dt="2022-12-02T15:25:05.077" v="6494" actId="1037"/>
          <ac:picMkLst>
            <pc:docMk/>
            <pc:sldMk cId="2965002393" sldId="538"/>
            <ac:picMk id="21" creationId="{F59C4759-C465-45DC-B6DD-9FD0504A322E}"/>
          </ac:picMkLst>
        </pc:picChg>
        <pc:picChg chg="mod">
          <ac:chgData name="Paula Vazquez Valero" userId="80a35f83-ba07-4c48-bd51-9a1b0a985f54" providerId="ADAL" clId="{CC8DCFD3-A004-44E9-B0E5-60F236F9C92F}" dt="2022-12-02T15:25:05.077" v="6494" actId="1037"/>
          <ac:picMkLst>
            <pc:docMk/>
            <pc:sldMk cId="2965002393" sldId="538"/>
            <ac:picMk id="23" creationId="{FF7C43BA-D2D1-4148-91B4-B03A53A242CF}"/>
          </ac:picMkLst>
        </pc:picChg>
        <pc:picChg chg="mod">
          <ac:chgData name="Paula Vazquez Valero" userId="80a35f83-ba07-4c48-bd51-9a1b0a985f54" providerId="ADAL" clId="{CC8DCFD3-A004-44E9-B0E5-60F236F9C92F}" dt="2022-12-02T15:21:20.085" v="6391" actId="1038"/>
          <ac:picMkLst>
            <pc:docMk/>
            <pc:sldMk cId="2965002393" sldId="538"/>
            <ac:picMk id="24" creationId="{C012EF13-9E31-40FE-8BCD-951D401B4DCD}"/>
          </ac:picMkLst>
        </pc:picChg>
        <pc:picChg chg="mod">
          <ac:chgData name="Paula Vazquez Valero" userId="80a35f83-ba07-4c48-bd51-9a1b0a985f54" providerId="ADAL" clId="{CC8DCFD3-A004-44E9-B0E5-60F236F9C92F}" dt="2022-12-02T15:21:28.422" v="6398" actId="1076"/>
          <ac:picMkLst>
            <pc:docMk/>
            <pc:sldMk cId="2965002393" sldId="538"/>
            <ac:picMk id="25" creationId="{30F3B355-5F65-4974-A632-42C8F1075715}"/>
          </ac:picMkLst>
        </pc:picChg>
        <pc:picChg chg="mod">
          <ac:chgData name="Paula Vazquez Valero" userId="80a35f83-ba07-4c48-bd51-9a1b0a985f54" providerId="ADAL" clId="{CC8DCFD3-A004-44E9-B0E5-60F236F9C92F}" dt="2022-12-02T15:25:05.077" v="6494" actId="1037"/>
          <ac:picMkLst>
            <pc:docMk/>
            <pc:sldMk cId="2965002393" sldId="538"/>
            <ac:picMk id="26" creationId="{30090330-8058-48CB-9946-482EAF853F98}"/>
          </ac:picMkLst>
        </pc:picChg>
        <pc:picChg chg="mod">
          <ac:chgData name="Paula Vazquez Valero" userId="80a35f83-ba07-4c48-bd51-9a1b0a985f54" providerId="ADAL" clId="{CC8DCFD3-A004-44E9-B0E5-60F236F9C92F}" dt="2022-12-02T15:21:04.782" v="6383" actId="1076"/>
          <ac:picMkLst>
            <pc:docMk/>
            <pc:sldMk cId="2965002393" sldId="538"/>
            <ac:picMk id="29" creationId="{B4453921-0EC2-4EC3-BD34-F49249F47F7B}"/>
          </ac:picMkLst>
        </pc:picChg>
        <pc:picChg chg="mod">
          <ac:chgData name="Paula Vazquez Valero" userId="80a35f83-ba07-4c48-bd51-9a1b0a985f54" providerId="ADAL" clId="{CC8DCFD3-A004-44E9-B0E5-60F236F9C92F}" dt="2022-12-02T15:21:28.422" v="6398" actId="1076"/>
          <ac:picMkLst>
            <pc:docMk/>
            <pc:sldMk cId="2965002393" sldId="538"/>
            <ac:picMk id="30" creationId="{DEBF5792-367C-455E-BBD5-807A3F5484C0}"/>
          </ac:picMkLst>
        </pc:picChg>
        <pc:picChg chg="mod">
          <ac:chgData name="Paula Vazquez Valero" userId="80a35f83-ba07-4c48-bd51-9a1b0a985f54" providerId="ADAL" clId="{CC8DCFD3-A004-44E9-B0E5-60F236F9C92F}" dt="2022-12-02T15:25:05.077" v="6494" actId="1037"/>
          <ac:picMkLst>
            <pc:docMk/>
            <pc:sldMk cId="2965002393" sldId="538"/>
            <ac:picMk id="41" creationId="{DFAA88EA-1991-4CBC-8465-A2805C143DC3}"/>
          </ac:picMkLst>
        </pc:picChg>
        <pc:picChg chg="mod">
          <ac:chgData name="Paula Vazquez Valero" userId="80a35f83-ba07-4c48-bd51-9a1b0a985f54" providerId="ADAL" clId="{CC8DCFD3-A004-44E9-B0E5-60F236F9C92F}" dt="2022-12-02T15:25:05.077" v="6494" actId="1037"/>
          <ac:picMkLst>
            <pc:docMk/>
            <pc:sldMk cId="2965002393" sldId="538"/>
            <ac:picMk id="48" creationId="{57847C8A-D2C9-42F0-858B-C4B976BF7F57}"/>
          </ac:picMkLst>
        </pc:picChg>
        <pc:picChg chg="add del mod">
          <ac:chgData name="Paula Vazquez Valero" userId="80a35f83-ba07-4c48-bd51-9a1b0a985f54" providerId="ADAL" clId="{CC8DCFD3-A004-44E9-B0E5-60F236F9C92F}" dt="2022-12-02T15:23:25.537" v="6430" actId="478"/>
          <ac:picMkLst>
            <pc:docMk/>
            <pc:sldMk cId="2965002393" sldId="538"/>
            <ac:picMk id="49" creationId="{902F01F7-638C-48F3-BFE3-D87A012FCAFF}"/>
          </ac:picMkLst>
        </pc:picChg>
        <pc:picChg chg="del mod">
          <ac:chgData name="Paula Vazquez Valero" userId="80a35f83-ba07-4c48-bd51-9a1b0a985f54" providerId="ADAL" clId="{CC8DCFD3-A004-44E9-B0E5-60F236F9C92F}" dt="2022-12-02T15:23:25.537" v="6430" actId="478"/>
          <ac:picMkLst>
            <pc:docMk/>
            <pc:sldMk cId="2965002393" sldId="538"/>
            <ac:picMk id="50" creationId="{5D5D0C68-65AD-43BE-A3E6-0A3FB937CFC1}"/>
          </ac:picMkLst>
        </pc:picChg>
        <pc:picChg chg="add del mod">
          <ac:chgData name="Paula Vazquez Valero" userId="80a35f83-ba07-4c48-bd51-9a1b0a985f54" providerId="ADAL" clId="{CC8DCFD3-A004-44E9-B0E5-60F236F9C92F}" dt="2022-12-02T15:21:04.782" v="6383" actId="1076"/>
          <ac:picMkLst>
            <pc:docMk/>
            <pc:sldMk cId="2965002393" sldId="538"/>
            <ac:picMk id="51" creationId="{23FD7948-2D2B-4AFA-B0F3-F55B943948C0}"/>
          </ac:picMkLst>
        </pc:picChg>
      </pc:sldChg>
      <pc:sldChg chg="add del">
        <pc:chgData name="Paula Vazquez Valero" userId="80a35f83-ba07-4c48-bd51-9a1b0a985f54" providerId="ADAL" clId="{CC8DCFD3-A004-44E9-B0E5-60F236F9C92F}" dt="2022-12-02T14:14:49.345" v="5107" actId="47"/>
        <pc:sldMkLst>
          <pc:docMk/>
          <pc:sldMk cId="0" sldId="605"/>
        </pc:sldMkLst>
      </pc:sldChg>
      <pc:sldChg chg="add del">
        <pc:chgData name="Paula Vazquez Valero" userId="80a35f83-ba07-4c48-bd51-9a1b0a985f54" providerId="ADAL" clId="{CC8DCFD3-A004-44E9-B0E5-60F236F9C92F}" dt="2022-11-25T15:41:22.084" v="2" actId="47"/>
        <pc:sldMkLst>
          <pc:docMk/>
          <pc:sldMk cId="0" sldId="606"/>
        </pc:sldMkLst>
      </pc:sldChg>
      <pc:sldChg chg="add del">
        <pc:chgData name="Paula Vazquez Valero" userId="80a35f83-ba07-4c48-bd51-9a1b0a985f54" providerId="ADAL" clId="{CC8DCFD3-A004-44E9-B0E5-60F236F9C92F}" dt="2022-11-25T15:41:22.084" v="2" actId="47"/>
        <pc:sldMkLst>
          <pc:docMk/>
          <pc:sldMk cId="1612107331" sldId="789"/>
        </pc:sldMkLst>
      </pc:sldChg>
      <pc:sldChg chg="add del">
        <pc:chgData name="Paula Vazquez Valero" userId="80a35f83-ba07-4c48-bd51-9a1b0a985f54" providerId="ADAL" clId="{CC8DCFD3-A004-44E9-B0E5-60F236F9C92F}" dt="2022-11-25T15:41:22.084" v="2" actId="47"/>
        <pc:sldMkLst>
          <pc:docMk/>
          <pc:sldMk cId="3652220248" sldId="790"/>
        </pc:sldMkLst>
      </pc:sldChg>
      <pc:sldChg chg="add del">
        <pc:chgData name="Paula Vazquez Valero" userId="80a35f83-ba07-4c48-bd51-9a1b0a985f54" providerId="ADAL" clId="{CC8DCFD3-A004-44E9-B0E5-60F236F9C92F}" dt="2022-11-25T15:41:22.084" v="2" actId="47"/>
        <pc:sldMkLst>
          <pc:docMk/>
          <pc:sldMk cId="1693859125" sldId="791"/>
        </pc:sldMkLst>
      </pc:sldChg>
      <pc:sldChg chg="add del">
        <pc:chgData name="Paula Vazquez Valero" userId="80a35f83-ba07-4c48-bd51-9a1b0a985f54" providerId="ADAL" clId="{CC8DCFD3-A004-44E9-B0E5-60F236F9C92F}" dt="2022-11-25T15:41:22.084" v="2" actId="47"/>
        <pc:sldMkLst>
          <pc:docMk/>
          <pc:sldMk cId="2967522418" sldId="793"/>
        </pc:sldMkLst>
      </pc:sldChg>
      <pc:sldChg chg="addSp modSp add mod modAnim modNotesTx">
        <pc:chgData name="Paula Vazquez Valero" userId="80a35f83-ba07-4c48-bd51-9a1b0a985f54" providerId="ADAL" clId="{CC8DCFD3-A004-44E9-B0E5-60F236F9C92F}" dt="2022-12-02T14:51:33.622" v="5331" actId="20577"/>
        <pc:sldMkLst>
          <pc:docMk/>
          <pc:sldMk cId="1393655816" sldId="794"/>
        </pc:sldMkLst>
        <pc:spChg chg="mod">
          <ac:chgData name="Paula Vazquez Valero" userId="80a35f83-ba07-4c48-bd51-9a1b0a985f54" providerId="ADAL" clId="{CC8DCFD3-A004-44E9-B0E5-60F236F9C92F}" dt="2022-12-02T14:14:19.084" v="5101" actId="20577"/>
          <ac:spMkLst>
            <pc:docMk/>
            <pc:sldMk cId="1393655816" sldId="794"/>
            <ac:spMk id="2" creationId="{3F9B81CA-49CF-4113-B92C-AF8FEDD23E30}"/>
          </ac:spMkLst>
        </pc:spChg>
        <pc:spChg chg="add mod">
          <ac:chgData name="Paula Vazquez Valero" userId="80a35f83-ba07-4c48-bd51-9a1b0a985f54" providerId="ADAL" clId="{CC8DCFD3-A004-44E9-B0E5-60F236F9C92F}" dt="2022-12-02T14:09:12.853" v="4980"/>
          <ac:spMkLst>
            <pc:docMk/>
            <pc:sldMk cId="1393655816" sldId="794"/>
            <ac:spMk id="3" creationId="{FE41D7C5-BF18-766A-B73F-08EE48F50F1E}"/>
          </ac:spMkLst>
        </pc:spChg>
        <pc:spChg chg="add mod">
          <ac:chgData name="Paula Vazquez Valero" userId="80a35f83-ba07-4c48-bd51-9a1b0a985f54" providerId="ADAL" clId="{CC8DCFD3-A004-44E9-B0E5-60F236F9C92F}" dt="2022-12-02T14:46:45.797" v="5160" actId="20577"/>
          <ac:spMkLst>
            <pc:docMk/>
            <pc:sldMk cId="1393655816" sldId="794"/>
            <ac:spMk id="5" creationId="{58644A36-66D5-2E6C-95E4-0276F84891A4}"/>
          </ac:spMkLst>
        </pc:spChg>
        <pc:spChg chg="add mod">
          <ac:chgData name="Paula Vazquez Valero" userId="80a35f83-ba07-4c48-bd51-9a1b0a985f54" providerId="ADAL" clId="{CC8DCFD3-A004-44E9-B0E5-60F236F9C92F}" dt="2022-12-02T14:46:54.487" v="5173" actId="20577"/>
          <ac:spMkLst>
            <pc:docMk/>
            <pc:sldMk cId="1393655816" sldId="794"/>
            <ac:spMk id="6" creationId="{7F01C5E4-6230-6A54-390A-F696317067DB}"/>
          </ac:spMkLst>
        </pc:spChg>
        <pc:spChg chg="add mod">
          <ac:chgData name="Paula Vazquez Valero" userId="80a35f83-ba07-4c48-bd51-9a1b0a985f54" providerId="ADAL" clId="{CC8DCFD3-A004-44E9-B0E5-60F236F9C92F}" dt="2022-12-02T14:47:15.050" v="5185" actId="1076"/>
          <ac:spMkLst>
            <pc:docMk/>
            <pc:sldMk cId="1393655816" sldId="794"/>
            <ac:spMk id="8" creationId="{7CF905A0-2072-EDE5-B7DD-50316A3A9C1E}"/>
          </ac:spMkLst>
        </pc:spChg>
        <pc:spChg chg="add mod">
          <ac:chgData name="Paula Vazquez Valero" userId="80a35f83-ba07-4c48-bd51-9a1b0a985f54" providerId="ADAL" clId="{CC8DCFD3-A004-44E9-B0E5-60F236F9C92F}" dt="2022-12-02T14:47:11.104" v="5184" actId="20577"/>
          <ac:spMkLst>
            <pc:docMk/>
            <pc:sldMk cId="1393655816" sldId="794"/>
            <ac:spMk id="9" creationId="{F5383777-B64C-FBED-1ED6-5338F3520A8E}"/>
          </ac:spMkLst>
        </pc:spChg>
        <pc:spChg chg="add mod">
          <ac:chgData name="Paula Vazquez Valero" userId="80a35f83-ba07-4c48-bd51-9a1b0a985f54" providerId="ADAL" clId="{CC8DCFD3-A004-44E9-B0E5-60F236F9C92F}" dt="2022-12-02T14:47:37.200" v="5194" actId="207"/>
          <ac:spMkLst>
            <pc:docMk/>
            <pc:sldMk cId="1393655816" sldId="794"/>
            <ac:spMk id="11" creationId="{0379EA52-EC2E-0EA9-A359-9430522B5FB7}"/>
          </ac:spMkLst>
        </pc:spChg>
        <pc:spChg chg="add mod">
          <ac:chgData name="Paula Vazquez Valero" userId="80a35f83-ba07-4c48-bd51-9a1b0a985f54" providerId="ADAL" clId="{CC8DCFD3-A004-44E9-B0E5-60F236F9C92F}" dt="2022-12-02T14:47:45.935" v="5196" actId="1076"/>
          <ac:spMkLst>
            <pc:docMk/>
            <pc:sldMk cId="1393655816" sldId="794"/>
            <ac:spMk id="12" creationId="{23C7A1A8-ED79-92A8-02C4-1C08E7693CE6}"/>
          </ac:spMkLst>
        </pc:spChg>
        <pc:spChg chg="add mod">
          <ac:chgData name="Paula Vazquez Valero" userId="80a35f83-ba07-4c48-bd51-9a1b0a985f54" providerId="ADAL" clId="{CC8DCFD3-A004-44E9-B0E5-60F236F9C92F}" dt="2022-12-02T14:50:54.134" v="5238" actId="113"/>
          <ac:spMkLst>
            <pc:docMk/>
            <pc:sldMk cId="1393655816" sldId="794"/>
            <ac:spMk id="13" creationId="{451E52B2-713C-5C42-589E-1B311B9E3674}"/>
          </ac:spMkLst>
        </pc:spChg>
        <pc:spChg chg="del">
          <ac:chgData name="Paula Vazquez Valero" userId="80a35f83-ba07-4c48-bd51-9a1b0a985f54" providerId="ADAL" clId="{CC8DCFD3-A004-44E9-B0E5-60F236F9C92F}" dt="2022-12-02T14:09:12.838" v="4979" actId="478"/>
          <ac:spMkLst>
            <pc:docMk/>
            <pc:sldMk cId="1393655816" sldId="794"/>
            <ac:spMk id="26" creationId="{E683BCB6-77D3-4EC0-A203-669D8F746CAE}"/>
          </ac:spMkLst>
        </pc:spChg>
        <pc:spChg chg="mod">
          <ac:chgData name="Paula Vazquez Valero" userId="80a35f83-ba07-4c48-bd51-9a1b0a985f54" providerId="ADAL" clId="{CC8DCFD3-A004-44E9-B0E5-60F236F9C92F}" dt="2022-12-02T14:48:48.493" v="5209" actId="14100"/>
          <ac:spMkLst>
            <pc:docMk/>
            <pc:sldMk cId="1393655816" sldId="794"/>
            <ac:spMk id="33" creationId="{C4E87BD2-0E3F-444D-8D2D-AFEB47DDB020}"/>
          </ac:spMkLst>
        </pc:spChg>
        <pc:spChg chg="mod">
          <ac:chgData name="Paula Vazquez Valero" userId="80a35f83-ba07-4c48-bd51-9a1b0a985f54" providerId="ADAL" clId="{CC8DCFD3-A004-44E9-B0E5-60F236F9C92F}" dt="2022-12-02T14:46:09.118" v="5128" actId="1035"/>
          <ac:spMkLst>
            <pc:docMk/>
            <pc:sldMk cId="1393655816" sldId="794"/>
            <ac:spMk id="118" creationId="{7BB88A8A-AECC-42E2-A88C-2CACD5A67A55}"/>
          </ac:spMkLst>
        </pc:spChg>
        <pc:spChg chg="mod">
          <ac:chgData name="Paula Vazquez Valero" userId="80a35f83-ba07-4c48-bd51-9a1b0a985f54" providerId="ADAL" clId="{CC8DCFD3-A004-44E9-B0E5-60F236F9C92F}" dt="2022-12-02T14:46:26.718" v="5133" actId="1076"/>
          <ac:spMkLst>
            <pc:docMk/>
            <pc:sldMk cId="1393655816" sldId="794"/>
            <ac:spMk id="119" creationId="{0A49BAE5-8696-4979-ACF9-9466027AC616}"/>
          </ac:spMkLst>
        </pc:spChg>
        <pc:spChg chg="mod">
          <ac:chgData name="Paula Vazquez Valero" userId="80a35f83-ba07-4c48-bd51-9a1b0a985f54" providerId="ADAL" clId="{CC8DCFD3-A004-44E9-B0E5-60F236F9C92F}" dt="2022-12-02T14:48:43.706" v="5207" actId="1076"/>
          <ac:spMkLst>
            <pc:docMk/>
            <pc:sldMk cId="1393655816" sldId="794"/>
            <ac:spMk id="123" creationId="{111E8213-ED60-494E-B268-AE356D093BAE}"/>
          </ac:spMkLst>
        </pc:spChg>
        <pc:spChg chg="mod">
          <ac:chgData name="Paula Vazquez Valero" userId="80a35f83-ba07-4c48-bd51-9a1b0a985f54" providerId="ADAL" clId="{CC8DCFD3-A004-44E9-B0E5-60F236F9C92F}" dt="2022-12-02T14:46:29.876" v="5134" actId="1076"/>
          <ac:spMkLst>
            <pc:docMk/>
            <pc:sldMk cId="1393655816" sldId="794"/>
            <ac:spMk id="124" creationId="{B6840019-3300-412F-BBD1-B596ED23AB65}"/>
          </ac:spMkLst>
        </pc:spChg>
        <pc:spChg chg="mod">
          <ac:chgData name="Paula Vazquez Valero" userId="80a35f83-ba07-4c48-bd51-9a1b0a985f54" providerId="ADAL" clId="{CC8DCFD3-A004-44E9-B0E5-60F236F9C92F}" dt="2022-12-02T14:46:09.118" v="5128" actId="1035"/>
          <ac:spMkLst>
            <pc:docMk/>
            <pc:sldMk cId="1393655816" sldId="794"/>
            <ac:spMk id="126" creationId="{936D6A01-DC37-40D2-9F32-29922B8B7DA3}"/>
          </ac:spMkLst>
        </pc:spChg>
        <pc:spChg chg="mod">
          <ac:chgData name="Paula Vazquez Valero" userId="80a35f83-ba07-4c48-bd51-9a1b0a985f54" providerId="ADAL" clId="{CC8DCFD3-A004-44E9-B0E5-60F236F9C92F}" dt="2022-12-02T14:46:09.118" v="5128" actId="1035"/>
          <ac:spMkLst>
            <pc:docMk/>
            <pc:sldMk cId="1393655816" sldId="794"/>
            <ac:spMk id="127" creationId="{B65D6AD2-A7CD-447E-A94B-F8E5E72398C7}"/>
          </ac:spMkLst>
        </pc:spChg>
        <pc:spChg chg="mod">
          <ac:chgData name="Paula Vazquez Valero" userId="80a35f83-ba07-4c48-bd51-9a1b0a985f54" providerId="ADAL" clId="{CC8DCFD3-A004-44E9-B0E5-60F236F9C92F}" dt="2022-12-02T14:46:34.422" v="5139" actId="1035"/>
          <ac:spMkLst>
            <pc:docMk/>
            <pc:sldMk cId="1393655816" sldId="794"/>
            <ac:spMk id="129" creationId="{6FBA8D14-5BCE-4752-84AA-FB08D06C8B38}"/>
          </ac:spMkLst>
        </pc:spChg>
        <pc:picChg chg="add mod">
          <ac:chgData name="Paula Vazquez Valero" userId="80a35f83-ba07-4c48-bd51-9a1b0a985f54" providerId="ADAL" clId="{CC8DCFD3-A004-44E9-B0E5-60F236F9C92F}" dt="2022-12-02T14:46:39.174" v="5140" actId="1076"/>
          <ac:picMkLst>
            <pc:docMk/>
            <pc:sldMk cId="1393655816" sldId="794"/>
            <ac:picMk id="4" creationId="{F4E59205-4F8F-4154-89AD-4EF8C69E45D9}"/>
          </ac:picMkLst>
        </pc:picChg>
        <pc:picChg chg="add mod">
          <ac:chgData name="Paula Vazquez Valero" userId="80a35f83-ba07-4c48-bd51-9a1b0a985f54" providerId="ADAL" clId="{CC8DCFD3-A004-44E9-B0E5-60F236F9C92F}" dt="2022-12-02T14:47:01.310" v="5175" actId="1076"/>
          <ac:picMkLst>
            <pc:docMk/>
            <pc:sldMk cId="1393655816" sldId="794"/>
            <ac:picMk id="7" creationId="{08FBB03B-68FC-30A4-9F65-478512E9D7BB}"/>
          </ac:picMkLst>
        </pc:picChg>
        <pc:picChg chg="add mod">
          <ac:chgData name="Paula Vazquez Valero" userId="80a35f83-ba07-4c48-bd51-9a1b0a985f54" providerId="ADAL" clId="{CC8DCFD3-A004-44E9-B0E5-60F236F9C92F}" dt="2022-12-02T14:47:45.935" v="5196" actId="1076"/>
          <ac:picMkLst>
            <pc:docMk/>
            <pc:sldMk cId="1393655816" sldId="794"/>
            <ac:picMk id="10" creationId="{0772698F-007F-38B9-6BA7-1358429B1CAE}"/>
          </ac:picMkLst>
        </pc:picChg>
        <pc:picChg chg="mod">
          <ac:chgData name="Paula Vazquez Valero" userId="80a35f83-ba07-4c48-bd51-9a1b0a985f54" providerId="ADAL" clId="{CC8DCFD3-A004-44E9-B0E5-60F236F9C92F}" dt="2022-12-02T14:46:26.718" v="5133" actId="1076"/>
          <ac:picMkLst>
            <pc:docMk/>
            <pc:sldMk cId="1393655816" sldId="794"/>
            <ac:picMk id="117" creationId="{75854049-6939-4572-AE29-9BAD1EEA26FD}"/>
          </ac:picMkLst>
        </pc:picChg>
        <pc:picChg chg="mod">
          <ac:chgData name="Paula Vazquez Valero" userId="80a35f83-ba07-4c48-bd51-9a1b0a985f54" providerId="ADAL" clId="{CC8DCFD3-A004-44E9-B0E5-60F236F9C92F}" dt="2022-12-02T14:46:29.876" v="5134" actId="1076"/>
          <ac:picMkLst>
            <pc:docMk/>
            <pc:sldMk cId="1393655816" sldId="794"/>
            <ac:picMk id="122" creationId="{03A790B5-B15B-4E84-B0DE-EDD5713A80C3}"/>
          </ac:picMkLst>
        </pc:picChg>
        <pc:picChg chg="mod">
          <ac:chgData name="Paula Vazquez Valero" userId="80a35f83-ba07-4c48-bd51-9a1b0a985f54" providerId="ADAL" clId="{CC8DCFD3-A004-44E9-B0E5-60F236F9C92F}" dt="2022-12-02T14:46:09.118" v="5128" actId="1035"/>
          <ac:picMkLst>
            <pc:docMk/>
            <pc:sldMk cId="1393655816" sldId="794"/>
            <ac:picMk id="125" creationId="{CEFA9F07-8E25-45A1-ABB3-5A5A7C702504}"/>
          </ac:picMkLst>
        </pc:picChg>
      </pc:sldChg>
      <pc:sldChg chg="add del">
        <pc:chgData name="Paula Vazquez Valero" userId="80a35f83-ba07-4c48-bd51-9a1b0a985f54" providerId="ADAL" clId="{CC8DCFD3-A004-44E9-B0E5-60F236F9C92F}" dt="2022-12-02T10:58:55.182" v="14" actId="47"/>
        <pc:sldMkLst>
          <pc:docMk/>
          <pc:sldMk cId="953656673" sldId="795"/>
        </pc:sldMkLst>
      </pc:sldChg>
      <pc:sldChg chg="add del">
        <pc:chgData name="Paula Vazquez Valero" userId="80a35f83-ba07-4c48-bd51-9a1b0a985f54" providerId="ADAL" clId="{CC8DCFD3-A004-44E9-B0E5-60F236F9C92F}" dt="2022-12-02T14:14:51.135" v="5108" actId="47"/>
        <pc:sldMkLst>
          <pc:docMk/>
          <pc:sldMk cId="1410647933" sldId="796"/>
        </pc:sldMkLst>
      </pc:sldChg>
      <pc:sldChg chg="add del">
        <pc:chgData name="Paula Vazquez Valero" userId="80a35f83-ba07-4c48-bd51-9a1b0a985f54" providerId="ADAL" clId="{CC8DCFD3-A004-44E9-B0E5-60F236F9C92F}" dt="2022-12-02T14:14:51.135" v="5108" actId="47"/>
        <pc:sldMkLst>
          <pc:docMk/>
          <pc:sldMk cId="2574212359" sldId="797"/>
        </pc:sldMkLst>
      </pc:sldChg>
      <pc:sldChg chg="add del">
        <pc:chgData name="Paula Vazquez Valero" userId="80a35f83-ba07-4c48-bd51-9a1b0a985f54" providerId="ADAL" clId="{CC8DCFD3-A004-44E9-B0E5-60F236F9C92F}" dt="2022-11-25T15:41:22.084" v="2" actId="47"/>
        <pc:sldMkLst>
          <pc:docMk/>
          <pc:sldMk cId="4227995063" sldId="797"/>
        </pc:sldMkLst>
      </pc:sldChg>
      <pc:sldChg chg="add del">
        <pc:chgData name="Paula Vazquez Valero" userId="80a35f83-ba07-4c48-bd51-9a1b0a985f54" providerId="ADAL" clId="{CC8DCFD3-A004-44E9-B0E5-60F236F9C92F}" dt="2022-11-25T15:41:22.084" v="2" actId="47"/>
        <pc:sldMkLst>
          <pc:docMk/>
          <pc:sldMk cId="699408582" sldId="798"/>
        </pc:sldMkLst>
      </pc:sldChg>
      <pc:sldChg chg="add del">
        <pc:chgData name="Paula Vazquez Valero" userId="80a35f83-ba07-4c48-bd51-9a1b0a985f54" providerId="ADAL" clId="{CC8DCFD3-A004-44E9-B0E5-60F236F9C92F}" dt="2022-12-02T13:22:46.329" v="3029" actId="47"/>
        <pc:sldMkLst>
          <pc:docMk/>
          <pc:sldMk cId="1088951002" sldId="798"/>
        </pc:sldMkLst>
      </pc:sldChg>
      <pc:sldChg chg="del">
        <pc:chgData name="Paula Vazquez Valero" userId="80a35f83-ba07-4c48-bd51-9a1b0a985f54" providerId="ADAL" clId="{CC8DCFD3-A004-44E9-B0E5-60F236F9C92F}" dt="2022-12-02T15:27:01.560" v="6528" actId="47"/>
        <pc:sldMkLst>
          <pc:docMk/>
          <pc:sldMk cId="3275134964" sldId="799"/>
        </pc:sldMkLst>
      </pc:sldChg>
      <pc:sldChg chg="del">
        <pc:chgData name="Paula Vazquez Valero" userId="80a35f83-ba07-4c48-bd51-9a1b0a985f54" providerId="ADAL" clId="{CC8DCFD3-A004-44E9-B0E5-60F236F9C92F}" dt="2022-12-02T15:27:01.560" v="6528" actId="47"/>
        <pc:sldMkLst>
          <pc:docMk/>
          <pc:sldMk cId="3166902030" sldId="800"/>
        </pc:sldMkLst>
      </pc:sldChg>
      <pc:sldChg chg="addSp delSp modSp add mod ord addAnim delAnim modAnim modNotesTx">
        <pc:chgData name="Paula Vazquez Valero" userId="80a35f83-ba07-4c48-bd51-9a1b0a985f54" providerId="ADAL" clId="{CC8DCFD3-A004-44E9-B0E5-60F236F9C92F}" dt="2022-12-02T15:50:54.338" v="8227"/>
        <pc:sldMkLst>
          <pc:docMk/>
          <pc:sldMk cId="0" sldId="801"/>
        </pc:sldMkLst>
        <pc:spChg chg="add mod">
          <ac:chgData name="Paula Vazquez Valero" userId="80a35f83-ba07-4c48-bd51-9a1b0a985f54" providerId="ADAL" clId="{CC8DCFD3-A004-44E9-B0E5-60F236F9C92F}" dt="2022-12-02T13:59:02.669" v="4636"/>
          <ac:spMkLst>
            <pc:docMk/>
            <pc:sldMk cId="0" sldId="801"/>
            <ac:spMk id="4" creationId="{7FE33B1D-3A70-907F-FB6D-1BEA45818194}"/>
          </ac:spMkLst>
        </pc:spChg>
        <pc:spChg chg="add mod">
          <ac:chgData name="Paula Vazquez Valero" userId="80a35f83-ba07-4c48-bd51-9a1b0a985f54" providerId="ADAL" clId="{CC8DCFD3-A004-44E9-B0E5-60F236F9C92F}" dt="2022-12-02T14:00:06.292" v="4673" actId="113"/>
          <ac:spMkLst>
            <pc:docMk/>
            <pc:sldMk cId="0" sldId="801"/>
            <ac:spMk id="5" creationId="{B9BC1EA6-7BFB-89AA-077E-A663D97E2E77}"/>
          </ac:spMkLst>
        </pc:spChg>
        <pc:spChg chg="add mod">
          <ac:chgData name="Paula Vazquez Valero" userId="80a35f83-ba07-4c48-bd51-9a1b0a985f54" providerId="ADAL" clId="{CC8DCFD3-A004-44E9-B0E5-60F236F9C92F}" dt="2022-12-02T15:50:41.446" v="8224" actId="14100"/>
          <ac:spMkLst>
            <pc:docMk/>
            <pc:sldMk cId="0" sldId="801"/>
            <ac:spMk id="7" creationId="{42AD6CBA-CE3E-ECCF-6A7C-905F1A8CA9CA}"/>
          </ac:spMkLst>
        </pc:spChg>
        <pc:spChg chg="del">
          <ac:chgData name="Paula Vazquez Valero" userId="80a35f83-ba07-4c48-bd51-9a1b0a985f54" providerId="ADAL" clId="{CC8DCFD3-A004-44E9-B0E5-60F236F9C92F}" dt="2022-12-02T13:59:02.265" v="4635" actId="478"/>
          <ac:spMkLst>
            <pc:docMk/>
            <pc:sldMk cId="0" sldId="801"/>
            <ac:spMk id="56" creationId="{278FB546-801B-4FC4-BA26-4F43642401DB}"/>
          </ac:spMkLst>
        </pc:spChg>
        <pc:spChg chg="mod">
          <ac:chgData name="Paula Vazquez Valero" userId="80a35f83-ba07-4c48-bd51-9a1b0a985f54" providerId="ADAL" clId="{CC8DCFD3-A004-44E9-B0E5-60F236F9C92F}" dt="2022-12-02T14:07:17.447" v="4900" actId="1037"/>
          <ac:spMkLst>
            <pc:docMk/>
            <pc:sldMk cId="0" sldId="801"/>
            <ac:spMk id="87" creationId="{94B59A39-CE83-4E5A-8ECA-BBCAE2980479}"/>
          </ac:spMkLst>
        </pc:spChg>
        <pc:spChg chg="mod">
          <ac:chgData name="Paula Vazquez Valero" userId="80a35f83-ba07-4c48-bd51-9a1b0a985f54" providerId="ADAL" clId="{CC8DCFD3-A004-44E9-B0E5-60F236F9C92F}" dt="2022-12-02T14:07:17.447" v="4900" actId="1037"/>
          <ac:spMkLst>
            <pc:docMk/>
            <pc:sldMk cId="0" sldId="801"/>
            <ac:spMk id="90" creationId="{9741B537-62E5-467A-BDAE-C210CCBA4B6A}"/>
          </ac:spMkLst>
        </pc:spChg>
        <pc:spChg chg="mod">
          <ac:chgData name="Paula Vazquez Valero" userId="80a35f83-ba07-4c48-bd51-9a1b0a985f54" providerId="ADAL" clId="{CC8DCFD3-A004-44E9-B0E5-60F236F9C92F}" dt="2022-12-02T14:07:17.447" v="4900" actId="1037"/>
          <ac:spMkLst>
            <pc:docMk/>
            <pc:sldMk cId="0" sldId="801"/>
            <ac:spMk id="91" creationId="{93D6D2F4-B34E-4DAD-AD57-AAE5E679681B}"/>
          </ac:spMkLst>
        </pc:spChg>
        <pc:spChg chg="mod">
          <ac:chgData name="Paula Vazquez Valero" userId="80a35f83-ba07-4c48-bd51-9a1b0a985f54" providerId="ADAL" clId="{CC8DCFD3-A004-44E9-B0E5-60F236F9C92F}" dt="2022-12-02T14:07:17.447" v="4900" actId="1037"/>
          <ac:spMkLst>
            <pc:docMk/>
            <pc:sldMk cId="0" sldId="801"/>
            <ac:spMk id="92" creationId="{173519C4-014B-440A-A16F-C9E6FC80D4B2}"/>
          </ac:spMkLst>
        </pc:spChg>
        <pc:spChg chg="mod">
          <ac:chgData name="Paula Vazquez Valero" userId="80a35f83-ba07-4c48-bd51-9a1b0a985f54" providerId="ADAL" clId="{CC8DCFD3-A004-44E9-B0E5-60F236F9C92F}" dt="2022-12-02T14:07:17.447" v="4900" actId="1037"/>
          <ac:spMkLst>
            <pc:docMk/>
            <pc:sldMk cId="0" sldId="801"/>
            <ac:spMk id="93" creationId="{370E7CF8-86E4-41B7-8100-752FB9E2A0A6}"/>
          </ac:spMkLst>
        </pc:spChg>
        <pc:spChg chg="mod">
          <ac:chgData name="Paula Vazquez Valero" userId="80a35f83-ba07-4c48-bd51-9a1b0a985f54" providerId="ADAL" clId="{CC8DCFD3-A004-44E9-B0E5-60F236F9C92F}" dt="2022-12-02T14:07:17.447" v="4900" actId="1037"/>
          <ac:spMkLst>
            <pc:docMk/>
            <pc:sldMk cId="0" sldId="801"/>
            <ac:spMk id="95" creationId="{B18A9949-7E70-4D49-A3F6-062D0FE4C057}"/>
          </ac:spMkLst>
        </pc:spChg>
        <pc:spChg chg="mod">
          <ac:chgData name="Paula Vazquez Valero" userId="80a35f83-ba07-4c48-bd51-9a1b0a985f54" providerId="ADAL" clId="{CC8DCFD3-A004-44E9-B0E5-60F236F9C92F}" dt="2022-12-02T14:07:36.384" v="4913" actId="1036"/>
          <ac:spMkLst>
            <pc:docMk/>
            <pc:sldMk cId="0" sldId="801"/>
            <ac:spMk id="96" creationId="{983BDEC0-D8D6-49E9-89C2-A090172C6024}"/>
          </ac:spMkLst>
        </pc:spChg>
        <pc:spChg chg="mod">
          <ac:chgData name="Paula Vazquez Valero" userId="80a35f83-ba07-4c48-bd51-9a1b0a985f54" providerId="ADAL" clId="{CC8DCFD3-A004-44E9-B0E5-60F236F9C92F}" dt="2022-12-02T14:07:36.384" v="4913" actId="1036"/>
          <ac:spMkLst>
            <pc:docMk/>
            <pc:sldMk cId="0" sldId="801"/>
            <ac:spMk id="97" creationId="{5D310AC3-5553-4D56-B0DF-F3AC76BA067C}"/>
          </ac:spMkLst>
        </pc:spChg>
        <pc:spChg chg="mod">
          <ac:chgData name="Paula Vazquez Valero" userId="80a35f83-ba07-4c48-bd51-9a1b0a985f54" providerId="ADAL" clId="{CC8DCFD3-A004-44E9-B0E5-60F236F9C92F}" dt="2022-12-02T14:07:48.876" v="4927" actId="1036"/>
          <ac:spMkLst>
            <pc:docMk/>
            <pc:sldMk cId="0" sldId="801"/>
            <ac:spMk id="98" creationId="{9845854E-1A4A-446D-BBA4-5D546658A739}"/>
          </ac:spMkLst>
        </pc:spChg>
        <pc:spChg chg="mod">
          <ac:chgData name="Paula Vazquez Valero" userId="80a35f83-ba07-4c48-bd51-9a1b0a985f54" providerId="ADAL" clId="{CC8DCFD3-A004-44E9-B0E5-60F236F9C92F}" dt="2022-12-02T14:08:10.301" v="4942" actId="20577"/>
          <ac:spMkLst>
            <pc:docMk/>
            <pc:sldMk cId="0" sldId="801"/>
            <ac:spMk id="99" creationId="{7DBAA35D-EC0B-4137-ADA5-0EA1FE2B3F6D}"/>
          </ac:spMkLst>
        </pc:spChg>
        <pc:spChg chg="mod">
          <ac:chgData name="Paula Vazquez Valero" userId="80a35f83-ba07-4c48-bd51-9a1b0a985f54" providerId="ADAL" clId="{CC8DCFD3-A004-44E9-B0E5-60F236F9C92F}" dt="2022-12-02T14:08:27.767" v="4958" actId="1076"/>
          <ac:spMkLst>
            <pc:docMk/>
            <pc:sldMk cId="0" sldId="801"/>
            <ac:spMk id="100" creationId="{FC4EEFEB-ED2D-4E00-B3CD-C28E70860E09}"/>
          </ac:spMkLst>
        </pc:spChg>
        <pc:spChg chg="mod">
          <ac:chgData name="Paula Vazquez Valero" userId="80a35f83-ba07-4c48-bd51-9a1b0a985f54" providerId="ADAL" clId="{CC8DCFD3-A004-44E9-B0E5-60F236F9C92F}" dt="2022-12-02T14:08:38.034" v="4967" actId="20577"/>
          <ac:spMkLst>
            <pc:docMk/>
            <pc:sldMk cId="0" sldId="801"/>
            <ac:spMk id="101" creationId="{A32CC6CD-C512-4B66-A3DE-308136BB546B}"/>
          </ac:spMkLst>
        </pc:spChg>
        <pc:spChg chg="mod">
          <ac:chgData name="Paula Vazquez Valero" userId="80a35f83-ba07-4c48-bd51-9a1b0a985f54" providerId="ADAL" clId="{CC8DCFD3-A004-44E9-B0E5-60F236F9C92F}" dt="2022-12-02T14:07:17.447" v="4900" actId="1037"/>
          <ac:spMkLst>
            <pc:docMk/>
            <pc:sldMk cId="0" sldId="801"/>
            <ac:spMk id="156" creationId="{9EDB51A6-DD51-43A6-BB4E-AE3B890F3E8D}"/>
          </ac:spMkLst>
        </pc:spChg>
        <pc:spChg chg="mod">
          <ac:chgData name="Paula Vazquez Valero" userId="80a35f83-ba07-4c48-bd51-9a1b0a985f54" providerId="ADAL" clId="{CC8DCFD3-A004-44E9-B0E5-60F236F9C92F}" dt="2022-12-02T14:07:17.447" v="4900" actId="1037"/>
          <ac:spMkLst>
            <pc:docMk/>
            <pc:sldMk cId="0" sldId="801"/>
            <ac:spMk id="157" creationId="{8D3F57F6-FBCE-43D3-B089-3C05F51825FA}"/>
          </ac:spMkLst>
        </pc:spChg>
        <pc:spChg chg="del mod">
          <ac:chgData name="Paula Vazquez Valero" userId="80a35f83-ba07-4c48-bd51-9a1b0a985f54" providerId="ADAL" clId="{CC8DCFD3-A004-44E9-B0E5-60F236F9C92F}" dt="2022-12-02T13:59:26.520" v="4644"/>
          <ac:spMkLst>
            <pc:docMk/>
            <pc:sldMk cId="0" sldId="801"/>
            <ac:spMk id="158" creationId="{7CCC0705-9CE5-4D6B-879F-C58BDCE1EF1A}"/>
          </ac:spMkLst>
        </pc:spChg>
        <pc:spChg chg="mod">
          <ac:chgData name="Paula Vazquez Valero" userId="80a35f83-ba07-4c48-bd51-9a1b0a985f54" providerId="ADAL" clId="{CC8DCFD3-A004-44E9-B0E5-60F236F9C92F}" dt="2022-12-02T14:07:17.447" v="4900" actId="1037"/>
          <ac:spMkLst>
            <pc:docMk/>
            <pc:sldMk cId="0" sldId="801"/>
            <ac:spMk id="160" creationId="{8E2B42CC-C8C2-41EA-AF9F-AEF7FE191ACE}"/>
          </ac:spMkLst>
        </pc:spChg>
        <pc:spChg chg="mod">
          <ac:chgData name="Paula Vazquez Valero" userId="80a35f83-ba07-4c48-bd51-9a1b0a985f54" providerId="ADAL" clId="{CC8DCFD3-A004-44E9-B0E5-60F236F9C92F}" dt="2022-12-02T14:07:17.447" v="4900" actId="1037"/>
          <ac:spMkLst>
            <pc:docMk/>
            <pc:sldMk cId="0" sldId="801"/>
            <ac:spMk id="162" creationId="{FEB73842-3A42-41C5-A1B0-B2B1DF6D047A}"/>
          </ac:spMkLst>
        </pc:spChg>
        <pc:spChg chg="mod">
          <ac:chgData name="Paula Vazquez Valero" userId="80a35f83-ba07-4c48-bd51-9a1b0a985f54" providerId="ADAL" clId="{CC8DCFD3-A004-44E9-B0E5-60F236F9C92F}" dt="2022-12-02T14:07:17.447" v="4900" actId="1037"/>
          <ac:spMkLst>
            <pc:docMk/>
            <pc:sldMk cId="0" sldId="801"/>
            <ac:spMk id="164" creationId="{DCFE0F37-670C-4FD5-B52C-4DAC8885C249}"/>
          </ac:spMkLst>
        </pc:spChg>
        <pc:spChg chg="mod">
          <ac:chgData name="Paula Vazquez Valero" userId="80a35f83-ba07-4c48-bd51-9a1b0a985f54" providerId="ADAL" clId="{CC8DCFD3-A004-44E9-B0E5-60F236F9C92F}" dt="2022-12-02T14:07:17.447" v="4900" actId="1037"/>
          <ac:spMkLst>
            <pc:docMk/>
            <pc:sldMk cId="0" sldId="801"/>
            <ac:spMk id="166" creationId="{1151E009-15F4-408E-B1AC-02CDA1BB5605}"/>
          </ac:spMkLst>
        </pc:spChg>
        <pc:spChg chg="mod">
          <ac:chgData name="Paula Vazquez Valero" userId="80a35f83-ba07-4c48-bd51-9a1b0a985f54" providerId="ADAL" clId="{CC8DCFD3-A004-44E9-B0E5-60F236F9C92F}" dt="2022-12-02T14:07:17.447" v="4900" actId="1037"/>
          <ac:spMkLst>
            <pc:docMk/>
            <pc:sldMk cId="0" sldId="801"/>
            <ac:spMk id="168" creationId="{0A279D45-5600-44E2-A0A6-6A33047823A3}"/>
          </ac:spMkLst>
        </pc:spChg>
        <pc:spChg chg="mod">
          <ac:chgData name="Paula Vazquez Valero" userId="80a35f83-ba07-4c48-bd51-9a1b0a985f54" providerId="ADAL" clId="{CC8DCFD3-A004-44E9-B0E5-60F236F9C92F}" dt="2022-12-02T14:07:17.447" v="4900" actId="1037"/>
          <ac:spMkLst>
            <pc:docMk/>
            <pc:sldMk cId="0" sldId="801"/>
            <ac:spMk id="169" creationId="{A70B9834-A9D0-4665-8029-EEFFC5CA9C95}"/>
          </ac:spMkLst>
        </pc:spChg>
        <pc:spChg chg="mod">
          <ac:chgData name="Paula Vazquez Valero" userId="80a35f83-ba07-4c48-bd51-9a1b0a985f54" providerId="ADAL" clId="{CC8DCFD3-A004-44E9-B0E5-60F236F9C92F}" dt="2022-12-02T14:07:17.447" v="4900" actId="1037"/>
          <ac:spMkLst>
            <pc:docMk/>
            <pc:sldMk cId="0" sldId="801"/>
            <ac:spMk id="172" creationId="{106C553B-F3B3-4AEA-927C-AD67893A75B2}"/>
          </ac:spMkLst>
        </pc:spChg>
        <pc:spChg chg="mod">
          <ac:chgData name="Paula Vazquez Valero" userId="80a35f83-ba07-4c48-bd51-9a1b0a985f54" providerId="ADAL" clId="{CC8DCFD3-A004-44E9-B0E5-60F236F9C92F}" dt="2022-12-02T14:07:17.447" v="4900" actId="1037"/>
          <ac:spMkLst>
            <pc:docMk/>
            <pc:sldMk cId="0" sldId="801"/>
            <ac:spMk id="174" creationId="{E9D8CF4E-49F6-40ED-988F-C2EA560B2664}"/>
          </ac:spMkLst>
        </pc:spChg>
        <pc:spChg chg="mod">
          <ac:chgData name="Paula Vazquez Valero" userId="80a35f83-ba07-4c48-bd51-9a1b0a985f54" providerId="ADAL" clId="{CC8DCFD3-A004-44E9-B0E5-60F236F9C92F}" dt="2022-12-02T14:07:17.447" v="4900" actId="1037"/>
          <ac:spMkLst>
            <pc:docMk/>
            <pc:sldMk cId="0" sldId="801"/>
            <ac:spMk id="176" creationId="{731EE445-8C5C-465D-97F7-E8380630A340}"/>
          </ac:spMkLst>
        </pc:spChg>
        <pc:spChg chg="mod">
          <ac:chgData name="Paula Vazquez Valero" userId="80a35f83-ba07-4c48-bd51-9a1b0a985f54" providerId="ADAL" clId="{CC8DCFD3-A004-44E9-B0E5-60F236F9C92F}" dt="2022-12-02T14:07:17.447" v="4900" actId="1037"/>
          <ac:spMkLst>
            <pc:docMk/>
            <pc:sldMk cId="0" sldId="801"/>
            <ac:spMk id="178" creationId="{EE84DC1B-1774-49B4-BBAB-BD638D3B7CF3}"/>
          </ac:spMkLst>
        </pc:spChg>
        <pc:spChg chg="del">
          <ac:chgData name="Paula Vazquez Valero" userId="80a35f83-ba07-4c48-bd51-9a1b0a985f54" providerId="ADAL" clId="{CC8DCFD3-A004-44E9-B0E5-60F236F9C92F}" dt="2022-12-02T13:59:33.994" v="4646" actId="478"/>
          <ac:spMkLst>
            <pc:docMk/>
            <pc:sldMk cId="0" sldId="801"/>
            <ac:spMk id="210" creationId="{5EC00F48-714D-44A4-988E-A1AD24F209FC}"/>
          </ac:spMkLst>
        </pc:spChg>
        <pc:graphicFrameChg chg="mod modGraphic">
          <ac:chgData name="Paula Vazquez Valero" userId="80a35f83-ba07-4c48-bd51-9a1b0a985f54" providerId="ADAL" clId="{CC8DCFD3-A004-44E9-B0E5-60F236F9C92F}" dt="2022-12-02T14:08:41.521" v="4971" actId="20577"/>
          <ac:graphicFrameMkLst>
            <pc:docMk/>
            <pc:sldMk cId="0" sldId="801"/>
            <ac:graphicFrameMk id="3" creationId="{C430D67B-779F-492F-A13C-1104A3F1FDC9}"/>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4" creationId="{3A9B095E-BC2D-41B9-A2C3-4F1F3A4D1E37}"/>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5" creationId="{840EC6BB-82B6-41E6-9727-3BE8806CCEF9}"/>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7" creationId="{5A49DD88-992F-45B3-BA75-44B07C9F794A}"/>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8" creationId="{4657BE98-B0F0-4548-8AF6-026FE754527F}"/>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79" creationId="{C1F99D09-4317-4DA1-A3D9-4FE0D72DB095}"/>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0" creationId="{3D3F177C-0FDA-4BD9-AB22-1E4CD9A89E83}"/>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1" creationId="{F578058C-BB14-425B-A7E8-C27565E964BC}"/>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2" creationId="{8DD8088F-9F45-4218-BF38-7DAFC1E487C0}"/>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3" creationId="{EBEB1CC6-0E77-4F42-8690-F21EE97EBCDA}"/>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4" creationId="{5E071A65-6733-4DDD-8857-2DBFDA0308B4}"/>
          </ac:graphicFrameMkLst>
        </pc:graphicFrameChg>
        <pc:graphicFrameChg chg="mod modGraphic">
          <ac:chgData name="Paula Vazquez Valero" userId="80a35f83-ba07-4c48-bd51-9a1b0a985f54" providerId="ADAL" clId="{CC8DCFD3-A004-44E9-B0E5-60F236F9C92F}" dt="2022-12-02T14:07:17.447" v="4900" actId="1037"/>
          <ac:graphicFrameMkLst>
            <pc:docMk/>
            <pc:sldMk cId="0" sldId="801"/>
            <ac:graphicFrameMk id="86" creationId="{53A4F5E1-6A49-4651-A649-59BB26D376B6}"/>
          </ac:graphicFrameMkLst>
        </pc:graphicFrameChg>
        <pc:graphicFrameChg chg="mod">
          <ac:chgData name="Paula Vazquez Valero" userId="80a35f83-ba07-4c48-bd51-9a1b0a985f54" providerId="ADAL" clId="{CC8DCFD3-A004-44E9-B0E5-60F236F9C92F}" dt="2022-12-02T14:07:17.447" v="4900" actId="1037"/>
          <ac:graphicFrameMkLst>
            <pc:docMk/>
            <pc:sldMk cId="0" sldId="801"/>
            <ac:graphicFrameMk id="149" creationId="{B2E020CA-3596-4F22-AB7A-465B1107D8F1}"/>
          </ac:graphicFrameMkLst>
        </pc:graphicFrameChg>
        <pc:picChg chg="add mod">
          <ac:chgData name="Paula Vazquez Valero" userId="80a35f83-ba07-4c48-bd51-9a1b0a985f54" providerId="ADAL" clId="{CC8DCFD3-A004-44E9-B0E5-60F236F9C92F}" dt="2022-12-02T13:59:12.645" v="4638"/>
          <ac:picMkLst>
            <pc:docMk/>
            <pc:sldMk cId="0" sldId="801"/>
            <ac:picMk id="6" creationId="{86A9ED45-014E-E519-82C8-E7884203E4DA}"/>
          </ac:picMkLst>
        </pc:picChg>
        <pc:picChg chg="add mod">
          <ac:chgData name="Paula Vazquez Valero" userId="80a35f83-ba07-4c48-bd51-9a1b0a985f54" providerId="ADAL" clId="{CC8DCFD3-A004-44E9-B0E5-60F236F9C92F}" dt="2022-12-02T14:08:48.046" v="4972" actId="1076"/>
          <ac:picMkLst>
            <pc:docMk/>
            <pc:sldMk cId="0" sldId="801"/>
            <ac:picMk id="8" creationId="{B9E94974-D200-E73A-787C-290E34358561}"/>
          </ac:picMkLst>
        </pc:picChg>
        <pc:picChg chg="mod">
          <ac:chgData name="Paula Vazquez Valero" userId="80a35f83-ba07-4c48-bd51-9a1b0a985f54" providerId="ADAL" clId="{CC8DCFD3-A004-44E9-B0E5-60F236F9C92F}" dt="2022-12-02T14:07:17.447" v="4900" actId="1037"/>
          <ac:picMkLst>
            <pc:docMk/>
            <pc:sldMk cId="0" sldId="801"/>
            <ac:picMk id="155" creationId="{E08FA80F-B4E1-4BA8-A882-F256F9D34675}"/>
          </ac:picMkLst>
        </pc:picChg>
        <pc:picChg chg="mod">
          <ac:chgData name="Paula Vazquez Valero" userId="80a35f83-ba07-4c48-bd51-9a1b0a985f54" providerId="ADAL" clId="{CC8DCFD3-A004-44E9-B0E5-60F236F9C92F}" dt="2022-12-02T14:07:17.447" v="4900" actId="1037"/>
          <ac:picMkLst>
            <pc:docMk/>
            <pc:sldMk cId="0" sldId="801"/>
            <ac:picMk id="159" creationId="{E47A00C2-B0AC-41FD-8E30-05718047A195}"/>
          </ac:picMkLst>
        </pc:picChg>
        <pc:picChg chg="mod">
          <ac:chgData name="Paula Vazquez Valero" userId="80a35f83-ba07-4c48-bd51-9a1b0a985f54" providerId="ADAL" clId="{CC8DCFD3-A004-44E9-B0E5-60F236F9C92F}" dt="2022-12-02T14:07:17.447" v="4900" actId="1037"/>
          <ac:picMkLst>
            <pc:docMk/>
            <pc:sldMk cId="0" sldId="801"/>
            <ac:picMk id="161" creationId="{65093E9A-E181-4BE4-8B53-BD606F961BA3}"/>
          </ac:picMkLst>
        </pc:picChg>
        <pc:picChg chg="mod">
          <ac:chgData name="Paula Vazquez Valero" userId="80a35f83-ba07-4c48-bd51-9a1b0a985f54" providerId="ADAL" clId="{CC8DCFD3-A004-44E9-B0E5-60F236F9C92F}" dt="2022-12-02T14:07:17.447" v="4900" actId="1037"/>
          <ac:picMkLst>
            <pc:docMk/>
            <pc:sldMk cId="0" sldId="801"/>
            <ac:picMk id="163" creationId="{9EB5EC2F-0339-4D32-9B54-2BEB4C51A56B}"/>
          </ac:picMkLst>
        </pc:picChg>
        <pc:picChg chg="mod">
          <ac:chgData name="Paula Vazquez Valero" userId="80a35f83-ba07-4c48-bd51-9a1b0a985f54" providerId="ADAL" clId="{CC8DCFD3-A004-44E9-B0E5-60F236F9C92F}" dt="2022-12-02T14:07:17.447" v="4900" actId="1037"/>
          <ac:picMkLst>
            <pc:docMk/>
            <pc:sldMk cId="0" sldId="801"/>
            <ac:picMk id="165" creationId="{C9BE47B5-8595-42D3-B8BA-D15E03B5A9FA}"/>
          </ac:picMkLst>
        </pc:picChg>
        <pc:picChg chg="mod">
          <ac:chgData name="Paula Vazquez Valero" userId="80a35f83-ba07-4c48-bd51-9a1b0a985f54" providerId="ADAL" clId="{CC8DCFD3-A004-44E9-B0E5-60F236F9C92F}" dt="2022-12-02T14:07:17.447" v="4900" actId="1037"/>
          <ac:picMkLst>
            <pc:docMk/>
            <pc:sldMk cId="0" sldId="801"/>
            <ac:picMk id="167" creationId="{9FE98632-C84C-448D-9712-E7C79754F061}"/>
          </ac:picMkLst>
        </pc:picChg>
      </pc:sldChg>
      <pc:sldChg chg="addSp delSp modSp add mod delAnim modAnim modNotesTx">
        <pc:chgData name="Paula Vazquez Valero" userId="80a35f83-ba07-4c48-bd51-9a1b0a985f54" providerId="ADAL" clId="{CC8DCFD3-A004-44E9-B0E5-60F236F9C92F}" dt="2022-12-02T15:38:17.083" v="7000"/>
        <pc:sldMkLst>
          <pc:docMk/>
          <pc:sldMk cId="3085970352" sldId="802"/>
        </pc:sldMkLst>
        <pc:spChg chg="mod">
          <ac:chgData name="Paula Vazquez Valero" userId="80a35f83-ba07-4c48-bd51-9a1b0a985f54" providerId="ADAL" clId="{CC8DCFD3-A004-44E9-B0E5-60F236F9C92F}" dt="2022-12-02T14:14:25.119" v="5104" actId="20577"/>
          <ac:spMkLst>
            <pc:docMk/>
            <pc:sldMk cId="3085970352" sldId="802"/>
            <ac:spMk id="2" creationId="{3F9B81CA-49CF-4113-B92C-AF8FEDD23E30}"/>
          </ac:spMkLst>
        </pc:spChg>
        <pc:spChg chg="add mod">
          <ac:chgData name="Paula Vazquez Valero" userId="80a35f83-ba07-4c48-bd51-9a1b0a985f54" providerId="ADAL" clId="{CC8DCFD3-A004-44E9-B0E5-60F236F9C92F}" dt="2022-12-02T15:05:13.934" v="5997" actId="1076"/>
          <ac:spMkLst>
            <pc:docMk/>
            <pc:sldMk cId="3085970352" sldId="802"/>
            <ac:spMk id="3" creationId="{2DBABBEC-4694-3323-EFEA-C38EFD238ECD}"/>
          </ac:spMkLst>
        </pc:spChg>
        <pc:spChg chg="mod">
          <ac:chgData name="Paula Vazquez Valero" userId="80a35f83-ba07-4c48-bd51-9a1b0a985f54" providerId="ADAL" clId="{CC8DCFD3-A004-44E9-B0E5-60F236F9C92F}" dt="2022-12-02T15:05:13.934" v="5997" actId="1076"/>
          <ac:spMkLst>
            <pc:docMk/>
            <pc:sldMk cId="3085970352" sldId="802"/>
            <ac:spMk id="4" creationId="{D587EC50-B890-4B08-99A8-1CB6B5E7C4B6}"/>
          </ac:spMkLst>
        </pc:spChg>
        <pc:spChg chg="mod">
          <ac:chgData name="Paula Vazquez Valero" userId="80a35f83-ba07-4c48-bd51-9a1b0a985f54" providerId="ADAL" clId="{CC8DCFD3-A004-44E9-B0E5-60F236F9C92F}" dt="2022-12-02T15:05:37.026" v="6012" actId="1038"/>
          <ac:spMkLst>
            <pc:docMk/>
            <pc:sldMk cId="3085970352" sldId="802"/>
            <ac:spMk id="5" creationId="{E0D30CB0-6A7D-4F13-9D9B-684D0AABEB56}"/>
          </ac:spMkLst>
        </pc:spChg>
        <pc:spChg chg="add mod">
          <ac:chgData name="Paula Vazquez Valero" userId="80a35f83-ba07-4c48-bd51-9a1b0a985f54" providerId="ADAL" clId="{CC8DCFD3-A004-44E9-B0E5-60F236F9C92F}" dt="2022-12-02T14:14:05.624" v="5099"/>
          <ac:spMkLst>
            <pc:docMk/>
            <pc:sldMk cId="3085970352" sldId="802"/>
            <ac:spMk id="7" creationId="{EB25320C-3954-0C80-1A4E-B951329BB2E9}"/>
          </ac:spMkLst>
        </pc:spChg>
        <pc:spChg chg="add mod">
          <ac:chgData name="Paula Vazquez Valero" userId="80a35f83-ba07-4c48-bd51-9a1b0a985f54" providerId="ADAL" clId="{CC8DCFD3-A004-44E9-B0E5-60F236F9C92F}" dt="2022-12-02T15:02:41.295" v="5859" actId="14100"/>
          <ac:spMkLst>
            <pc:docMk/>
            <pc:sldMk cId="3085970352" sldId="802"/>
            <ac:spMk id="9" creationId="{2732B790-B3AE-18FB-2B90-C0CCEAFEE95D}"/>
          </ac:spMkLst>
        </pc:spChg>
        <pc:spChg chg="add mod">
          <ac:chgData name="Paula Vazquez Valero" userId="80a35f83-ba07-4c48-bd51-9a1b0a985f54" providerId="ADAL" clId="{CC8DCFD3-A004-44E9-B0E5-60F236F9C92F}" dt="2022-12-02T15:05:24.410" v="5998" actId="1076"/>
          <ac:spMkLst>
            <pc:docMk/>
            <pc:sldMk cId="3085970352" sldId="802"/>
            <ac:spMk id="11" creationId="{B5EC8A65-D7B1-C8F3-67EC-5BDBECBB1841}"/>
          </ac:spMkLst>
        </pc:spChg>
        <pc:spChg chg="add mod">
          <ac:chgData name="Paula Vazquez Valero" userId="80a35f83-ba07-4c48-bd51-9a1b0a985f54" providerId="ADAL" clId="{CC8DCFD3-A004-44E9-B0E5-60F236F9C92F}" dt="2022-12-02T15:04:32.473" v="5923" actId="14100"/>
          <ac:spMkLst>
            <pc:docMk/>
            <pc:sldMk cId="3085970352" sldId="802"/>
            <ac:spMk id="12" creationId="{260AF31C-5717-72E7-E49D-6FF76F889A19}"/>
          </ac:spMkLst>
        </pc:spChg>
        <pc:spChg chg="mod">
          <ac:chgData name="Paula Vazquez Valero" userId="80a35f83-ba07-4c48-bd51-9a1b0a985f54" providerId="ADAL" clId="{CC8DCFD3-A004-44E9-B0E5-60F236F9C92F}" dt="2022-12-02T15:02:31.531" v="5857" actId="1038"/>
          <ac:spMkLst>
            <pc:docMk/>
            <pc:sldMk cId="3085970352" sldId="802"/>
            <ac:spMk id="30" creationId="{042C5421-0A0E-48BE-9363-77EC905B9A3F}"/>
          </ac:spMkLst>
        </pc:spChg>
        <pc:spChg chg="mod">
          <ac:chgData name="Paula Vazquez Valero" userId="80a35f83-ba07-4c48-bd51-9a1b0a985f54" providerId="ADAL" clId="{CC8DCFD3-A004-44E9-B0E5-60F236F9C92F}" dt="2022-12-02T15:02:31.531" v="5857" actId="1038"/>
          <ac:spMkLst>
            <pc:docMk/>
            <pc:sldMk cId="3085970352" sldId="802"/>
            <ac:spMk id="31" creationId="{0FBDD995-92B6-4AB3-AABE-F28FF20B1072}"/>
          </ac:spMkLst>
        </pc:spChg>
        <pc:spChg chg="mod">
          <ac:chgData name="Paula Vazquez Valero" userId="80a35f83-ba07-4c48-bd51-9a1b0a985f54" providerId="ADAL" clId="{CC8DCFD3-A004-44E9-B0E5-60F236F9C92F}" dt="2022-12-02T15:02:31.531" v="5857" actId="1038"/>
          <ac:spMkLst>
            <pc:docMk/>
            <pc:sldMk cId="3085970352" sldId="802"/>
            <ac:spMk id="32" creationId="{3FD5F2B4-CEC2-4FD9-8739-92B50E291820}"/>
          </ac:spMkLst>
        </pc:spChg>
        <pc:spChg chg="del mod">
          <ac:chgData name="Paula Vazquez Valero" userId="80a35f83-ba07-4c48-bd51-9a1b0a985f54" providerId="ADAL" clId="{CC8DCFD3-A004-44E9-B0E5-60F236F9C92F}" dt="2022-12-02T15:00:51.228" v="5785" actId="478"/>
          <ac:spMkLst>
            <pc:docMk/>
            <pc:sldMk cId="3085970352" sldId="802"/>
            <ac:spMk id="33" creationId="{55F61B44-E6BB-467C-8F5A-7ED5BEB8E75C}"/>
          </ac:spMkLst>
        </pc:spChg>
        <pc:spChg chg="mod">
          <ac:chgData name="Paula Vazquez Valero" userId="80a35f83-ba07-4c48-bd51-9a1b0a985f54" providerId="ADAL" clId="{CC8DCFD3-A004-44E9-B0E5-60F236F9C92F}" dt="2022-12-02T15:02:31.531" v="5857" actId="1038"/>
          <ac:spMkLst>
            <pc:docMk/>
            <pc:sldMk cId="3085970352" sldId="802"/>
            <ac:spMk id="34" creationId="{AF292957-C73A-4176-BFB0-37F2ADF3C7FF}"/>
          </ac:spMkLst>
        </pc:spChg>
        <pc:spChg chg="del mod">
          <ac:chgData name="Paula Vazquez Valero" userId="80a35f83-ba07-4c48-bd51-9a1b0a985f54" providerId="ADAL" clId="{CC8DCFD3-A004-44E9-B0E5-60F236F9C92F}" dt="2022-12-02T15:00:39.790" v="5782" actId="478"/>
          <ac:spMkLst>
            <pc:docMk/>
            <pc:sldMk cId="3085970352" sldId="802"/>
            <ac:spMk id="35" creationId="{FE8B3A78-1955-4FBB-86C0-1C8F3D35312C}"/>
          </ac:spMkLst>
        </pc:spChg>
        <pc:spChg chg="mod">
          <ac:chgData name="Paula Vazquez Valero" userId="80a35f83-ba07-4c48-bd51-9a1b0a985f54" providerId="ADAL" clId="{CC8DCFD3-A004-44E9-B0E5-60F236F9C92F}" dt="2022-12-02T15:37:35.400" v="6976" actId="20577"/>
          <ac:spMkLst>
            <pc:docMk/>
            <pc:sldMk cId="3085970352" sldId="802"/>
            <ac:spMk id="36" creationId="{63126035-7AA6-4E0A-A86F-7F50B9E43892}"/>
          </ac:spMkLst>
        </pc:spChg>
        <pc:spChg chg="mod">
          <ac:chgData name="Paula Vazquez Valero" userId="80a35f83-ba07-4c48-bd51-9a1b0a985f54" providerId="ADAL" clId="{CC8DCFD3-A004-44E9-B0E5-60F236F9C92F}" dt="2022-12-02T15:01:37.990" v="5791" actId="113"/>
          <ac:spMkLst>
            <pc:docMk/>
            <pc:sldMk cId="3085970352" sldId="802"/>
            <ac:spMk id="45" creationId="{320D80EA-6728-4364-BEAB-4FE4BBD21B25}"/>
          </ac:spMkLst>
        </pc:spChg>
        <pc:spChg chg="mod">
          <ac:chgData name="Paula Vazquez Valero" userId="80a35f83-ba07-4c48-bd51-9a1b0a985f54" providerId="ADAL" clId="{CC8DCFD3-A004-44E9-B0E5-60F236F9C92F}" dt="2022-12-02T15:37:48.584" v="6981" actId="1037"/>
          <ac:spMkLst>
            <pc:docMk/>
            <pc:sldMk cId="3085970352" sldId="802"/>
            <ac:spMk id="49" creationId="{FFDB9FE6-C089-4BF4-8444-DBDBFB261A09}"/>
          </ac:spMkLst>
        </pc:spChg>
        <pc:spChg chg="del mod">
          <ac:chgData name="Paula Vazquez Valero" userId="80a35f83-ba07-4c48-bd51-9a1b0a985f54" providerId="ADAL" clId="{CC8DCFD3-A004-44E9-B0E5-60F236F9C92F}" dt="2022-12-02T15:02:05.802" v="5808" actId="478"/>
          <ac:spMkLst>
            <pc:docMk/>
            <pc:sldMk cId="3085970352" sldId="802"/>
            <ac:spMk id="50" creationId="{09F6091C-8795-4807-A28B-2B3F6423E2A8}"/>
          </ac:spMkLst>
        </pc:spChg>
        <pc:spChg chg="del mod">
          <ac:chgData name="Paula Vazquez Valero" userId="80a35f83-ba07-4c48-bd51-9a1b0a985f54" providerId="ADAL" clId="{CC8DCFD3-A004-44E9-B0E5-60F236F9C92F}" dt="2022-12-02T15:03:03.229" v="5869"/>
          <ac:spMkLst>
            <pc:docMk/>
            <pc:sldMk cId="3085970352" sldId="802"/>
            <ac:spMk id="51" creationId="{82167914-EC7D-4B80-ADB8-B62DEE723542}"/>
          </ac:spMkLst>
        </pc:spChg>
        <pc:spChg chg="mod">
          <ac:chgData name="Paula Vazquez Valero" userId="80a35f83-ba07-4c48-bd51-9a1b0a985f54" providerId="ADAL" clId="{CC8DCFD3-A004-44E9-B0E5-60F236F9C92F}" dt="2022-12-02T15:05:13.934" v="5997" actId="1076"/>
          <ac:spMkLst>
            <pc:docMk/>
            <pc:sldMk cId="3085970352" sldId="802"/>
            <ac:spMk id="52" creationId="{3BD06606-0330-4EDC-939B-107FC748AE76}"/>
          </ac:spMkLst>
        </pc:spChg>
        <pc:spChg chg="mod">
          <ac:chgData name="Paula Vazquez Valero" userId="80a35f83-ba07-4c48-bd51-9a1b0a985f54" providerId="ADAL" clId="{CC8DCFD3-A004-44E9-B0E5-60F236F9C92F}" dt="2022-12-02T15:05:13.934" v="5997" actId="1076"/>
          <ac:spMkLst>
            <pc:docMk/>
            <pc:sldMk cId="3085970352" sldId="802"/>
            <ac:spMk id="54" creationId="{19329742-186C-48A9-8FB8-93DF12199819}"/>
          </ac:spMkLst>
        </pc:spChg>
        <pc:spChg chg="del mod">
          <ac:chgData name="Paula Vazquez Valero" userId="80a35f83-ba07-4c48-bd51-9a1b0a985f54" providerId="ADAL" clId="{CC8DCFD3-A004-44E9-B0E5-60F236F9C92F}" dt="2022-12-02T14:56:03.559" v="5659" actId="478"/>
          <ac:spMkLst>
            <pc:docMk/>
            <pc:sldMk cId="3085970352" sldId="802"/>
            <ac:spMk id="55" creationId="{9CC06D78-8230-41CD-8D65-A91B1E8DFE9E}"/>
          </ac:spMkLst>
        </pc:spChg>
        <pc:spChg chg="mod">
          <ac:chgData name="Paula Vazquez Valero" userId="80a35f83-ba07-4c48-bd51-9a1b0a985f54" providerId="ADAL" clId="{CC8DCFD3-A004-44E9-B0E5-60F236F9C92F}" dt="2022-12-02T15:05:13.934" v="5997" actId="1076"/>
          <ac:spMkLst>
            <pc:docMk/>
            <pc:sldMk cId="3085970352" sldId="802"/>
            <ac:spMk id="56" creationId="{9BEB7EE9-2A29-4EA0-B388-62138381DA48}"/>
          </ac:spMkLst>
        </pc:spChg>
        <pc:spChg chg="mod">
          <ac:chgData name="Paula Vazquez Valero" userId="80a35f83-ba07-4c48-bd51-9a1b0a985f54" providerId="ADAL" clId="{CC8DCFD3-A004-44E9-B0E5-60F236F9C92F}" dt="2022-12-02T15:05:13.934" v="5997" actId="1076"/>
          <ac:spMkLst>
            <pc:docMk/>
            <pc:sldMk cId="3085970352" sldId="802"/>
            <ac:spMk id="57" creationId="{1C0B2814-20C6-4B46-A628-C2F6DDB67BD8}"/>
          </ac:spMkLst>
        </pc:spChg>
        <pc:spChg chg="mod">
          <ac:chgData name="Paula Vazquez Valero" userId="80a35f83-ba07-4c48-bd51-9a1b0a985f54" providerId="ADAL" clId="{CC8DCFD3-A004-44E9-B0E5-60F236F9C92F}" dt="2022-12-02T15:05:13.934" v="5997" actId="1076"/>
          <ac:spMkLst>
            <pc:docMk/>
            <pc:sldMk cId="3085970352" sldId="802"/>
            <ac:spMk id="58" creationId="{767136B2-C1DA-4D9B-93FA-2E86D2C84907}"/>
          </ac:spMkLst>
        </pc:spChg>
        <pc:spChg chg="mod">
          <ac:chgData name="Paula Vazquez Valero" userId="80a35f83-ba07-4c48-bd51-9a1b0a985f54" providerId="ADAL" clId="{CC8DCFD3-A004-44E9-B0E5-60F236F9C92F}" dt="2022-12-02T15:37:57.644" v="6984" actId="1036"/>
          <ac:spMkLst>
            <pc:docMk/>
            <pc:sldMk cId="3085970352" sldId="802"/>
            <ac:spMk id="59" creationId="{9AE5E7B9-380B-4BE8-B8B3-92D07ABBAA27}"/>
          </ac:spMkLst>
        </pc:spChg>
        <pc:spChg chg="del">
          <ac:chgData name="Paula Vazquez Valero" userId="80a35f83-ba07-4c48-bd51-9a1b0a985f54" providerId="ADAL" clId="{CC8DCFD3-A004-44E9-B0E5-60F236F9C92F}" dt="2022-12-02T14:14:04.725" v="5098" actId="478"/>
          <ac:spMkLst>
            <pc:docMk/>
            <pc:sldMk cId="3085970352" sldId="802"/>
            <ac:spMk id="167" creationId="{00000000-0000-0000-0000-000000000000}"/>
          </ac:spMkLst>
        </pc:spChg>
        <pc:graphicFrameChg chg="add mod">
          <ac:chgData name="Paula Vazquez Valero" userId="80a35f83-ba07-4c48-bd51-9a1b0a985f54" providerId="ADAL" clId="{CC8DCFD3-A004-44E9-B0E5-60F236F9C92F}" dt="2022-12-02T15:02:31.531" v="5857" actId="1038"/>
          <ac:graphicFrameMkLst>
            <pc:docMk/>
            <pc:sldMk cId="3085970352" sldId="802"/>
            <ac:graphicFrameMk id="6" creationId="{58D16342-5120-2340-AC90-6E84F319B3A3}"/>
          </ac:graphicFrameMkLst>
        </pc:graphicFrameChg>
        <pc:graphicFrameChg chg="mod modGraphic">
          <ac:chgData name="Paula Vazquez Valero" userId="80a35f83-ba07-4c48-bd51-9a1b0a985f54" providerId="ADAL" clId="{CC8DCFD3-A004-44E9-B0E5-60F236F9C92F}" dt="2022-12-02T15:02:31.531" v="5857" actId="1038"/>
          <ac:graphicFrameMkLst>
            <pc:docMk/>
            <pc:sldMk cId="3085970352" sldId="802"/>
            <ac:graphicFrameMk id="28" creationId="{BF5E391C-988A-43C0-A9B2-9BEC10D3BD94}"/>
          </ac:graphicFrameMkLst>
        </pc:graphicFrameChg>
        <pc:graphicFrameChg chg="mod modGraphic">
          <ac:chgData name="Paula Vazquez Valero" userId="80a35f83-ba07-4c48-bd51-9a1b0a985f54" providerId="ADAL" clId="{CC8DCFD3-A004-44E9-B0E5-60F236F9C92F}" dt="2022-12-02T15:02:31.531" v="5857" actId="1038"/>
          <ac:graphicFrameMkLst>
            <pc:docMk/>
            <pc:sldMk cId="3085970352" sldId="802"/>
            <ac:graphicFrameMk id="29" creationId="{B5125E8F-9071-4219-9B3E-32472351C7EE}"/>
          </ac:graphicFrameMkLst>
        </pc:graphicFrameChg>
        <pc:graphicFrameChg chg="del mod modGraphic">
          <ac:chgData name="Paula Vazquez Valero" userId="80a35f83-ba07-4c48-bd51-9a1b0a985f54" providerId="ADAL" clId="{CC8DCFD3-A004-44E9-B0E5-60F236F9C92F}" dt="2022-12-02T15:00:49.855" v="5784" actId="21"/>
          <ac:graphicFrameMkLst>
            <pc:docMk/>
            <pc:sldMk cId="3085970352" sldId="802"/>
            <ac:graphicFrameMk id="39" creationId="{49474A45-55C1-4B1C-9F87-3069050D4334}"/>
          </ac:graphicFrameMkLst>
        </pc:graphicFrameChg>
        <pc:graphicFrameChg chg="mod modGraphic">
          <ac:chgData name="Paula Vazquez Valero" userId="80a35f83-ba07-4c48-bd51-9a1b0a985f54" providerId="ADAL" clId="{CC8DCFD3-A004-44E9-B0E5-60F236F9C92F}" dt="2022-12-02T15:02:31.531" v="5857" actId="1038"/>
          <ac:graphicFrameMkLst>
            <pc:docMk/>
            <pc:sldMk cId="3085970352" sldId="802"/>
            <ac:graphicFrameMk id="40" creationId="{30241DB7-063A-46E6-80BB-7F578D36045B}"/>
          </ac:graphicFrameMkLst>
        </pc:graphicFrameChg>
        <pc:graphicFrameChg chg="mod modGraphic">
          <ac:chgData name="Paula Vazquez Valero" userId="80a35f83-ba07-4c48-bd51-9a1b0a985f54" providerId="ADAL" clId="{CC8DCFD3-A004-44E9-B0E5-60F236F9C92F}" dt="2022-12-02T15:37:32.783" v="6971" actId="20577"/>
          <ac:graphicFrameMkLst>
            <pc:docMk/>
            <pc:sldMk cId="3085970352" sldId="802"/>
            <ac:graphicFrameMk id="41" creationId="{08B68BEC-1A82-40F5-B86A-6535E03BDD59}"/>
          </ac:graphicFrameMkLst>
        </pc:graphicFrameChg>
        <pc:graphicFrameChg chg="mod modGraphic">
          <ac:chgData name="Paula Vazquez Valero" userId="80a35f83-ba07-4c48-bd51-9a1b0a985f54" providerId="ADAL" clId="{CC8DCFD3-A004-44E9-B0E5-60F236F9C92F}" dt="2022-12-02T15:05:13.934" v="5997" actId="1076"/>
          <ac:graphicFrameMkLst>
            <pc:docMk/>
            <pc:sldMk cId="3085970352" sldId="802"/>
            <ac:graphicFrameMk id="48" creationId="{06AB3FC0-5C92-4153-82C7-C5870EF852E2}"/>
          </ac:graphicFrameMkLst>
        </pc:graphicFrameChg>
        <pc:picChg chg="add del mod">
          <ac:chgData name="Paula Vazquez Valero" userId="80a35f83-ba07-4c48-bd51-9a1b0a985f54" providerId="ADAL" clId="{CC8DCFD3-A004-44E9-B0E5-60F236F9C92F}" dt="2022-12-02T13:31:13.260" v="3251"/>
          <ac:picMkLst>
            <pc:docMk/>
            <pc:sldMk cId="3085970352" sldId="802"/>
            <ac:picMk id="6" creationId="{AB19A05F-193C-FB40-E058-B7D89F776C54}"/>
          </ac:picMkLst>
        </pc:picChg>
        <pc:picChg chg="del mod">
          <ac:chgData name="Paula Vazquez Valero" userId="80a35f83-ba07-4c48-bd51-9a1b0a985f54" providerId="ADAL" clId="{CC8DCFD3-A004-44E9-B0E5-60F236F9C92F}" dt="2022-12-02T15:37:23.210" v="6944" actId="478"/>
          <ac:picMkLst>
            <pc:docMk/>
            <pc:sldMk cId="3085970352" sldId="802"/>
            <ac:picMk id="8" creationId="{FD276B83-B0A7-45C1-AFB0-7195C3BAF725}"/>
          </ac:picMkLst>
        </pc:picChg>
        <pc:picChg chg="add mod">
          <ac:chgData name="Paula Vazquez Valero" userId="80a35f83-ba07-4c48-bd51-9a1b0a985f54" providerId="ADAL" clId="{CC8DCFD3-A004-44E9-B0E5-60F236F9C92F}" dt="2022-12-02T15:02:36.512" v="5858" actId="1076"/>
          <ac:picMkLst>
            <pc:docMk/>
            <pc:sldMk cId="3085970352" sldId="802"/>
            <ac:picMk id="10" creationId="{60186C89-D05D-3C32-0138-C89C9963998E}"/>
          </ac:picMkLst>
        </pc:picChg>
        <pc:picChg chg="mod">
          <ac:chgData name="Paula Vazquez Valero" userId="80a35f83-ba07-4c48-bd51-9a1b0a985f54" providerId="ADAL" clId="{CC8DCFD3-A004-44E9-B0E5-60F236F9C92F}" dt="2022-12-02T15:05:32.345" v="6001" actId="1076"/>
          <ac:picMkLst>
            <pc:docMk/>
            <pc:sldMk cId="3085970352" sldId="802"/>
            <ac:picMk id="46" creationId="{1BA5A8D6-E08B-4852-A133-58650BC5E407}"/>
          </ac:picMkLst>
        </pc:picChg>
        <pc:picChg chg="mod">
          <ac:chgData name="Paula Vazquez Valero" userId="80a35f83-ba07-4c48-bd51-9a1b0a985f54" providerId="ADAL" clId="{CC8DCFD3-A004-44E9-B0E5-60F236F9C92F}" dt="2022-12-02T15:05:27.789" v="5999" actId="1076"/>
          <ac:picMkLst>
            <pc:docMk/>
            <pc:sldMk cId="3085970352" sldId="802"/>
            <ac:picMk id="47" creationId="{AE905374-00C4-4486-85E6-F2D3232A0615}"/>
          </ac:picMkLst>
        </pc:picChg>
      </pc:sldChg>
      <pc:sldChg chg="addSp delSp modSp add mod delAnim modAnim modNotesTx">
        <pc:chgData name="Paula Vazquez Valero" userId="80a35f83-ba07-4c48-bd51-9a1b0a985f54" providerId="ADAL" clId="{CC8DCFD3-A004-44E9-B0E5-60F236F9C92F}" dt="2022-12-02T15:36:40.184" v="6938" actId="20577"/>
        <pc:sldMkLst>
          <pc:docMk/>
          <pc:sldMk cId="4289324496" sldId="946"/>
        </pc:sldMkLst>
        <pc:spChg chg="mod">
          <ac:chgData name="Paula Vazquez Valero" userId="80a35f83-ba07-4c48-bd51-9a1b0a985f54" providerId="ADAL" clId="{CC8DCFD3-A004-44E9-B0E5-60F236F9C92F}" dt="2022-12-02T14:08:58.004" v="4976" actId="20577"/>
          <ac:spMkLst>
            <pc:docMk/>
            <pc:sldMk cId="4289324496" sldId="946"/>
            <ac:spMk id="2" creationId="{4E16D679-A7EC-488D-ADF1-ADA7C7BB37BC}"/>
          </ac:spMkLst>
        </pc:spChg>
        <pc:spChg chg="add mod">
          <ac:chgData name="Paula Vazquez Valero" userId="80a35f83-ba07-4c48-bd51-9a1b0a985f54" providerId="ADAL" clId="{CC8DCFD3-A004-44E9-B0E5-60F236F9C92F}" dt="2022-12-02T12:20:28.215" v="775"/>
          <ac:spMkLst>
            <pc:docMk/>
            <pc:sldMk cId="4289324496" sldId="946"/>
            <ac:spMk id="3" creationId="{F9040C20-D7B6-FC2C-F0B5-885330303509}"/>
          </ac:spMkLst>
        </pc:spChg>
        <pc:spChg chg="del mod">
          <ac:chgData name="Paula Vazquez Valero" userId="80a35f83-ba07-4c48-bd51-9a1b0a985f54" providerId="ADAL" clId="{CC8DCFD3-A004-44E9-B0E5-60F236F9C92F}" dt="2022-12-02T13:41:07.700" v="3498" actId="478"/>
          <ac:spMkLst>
            <pc:docMk/>
            <pc:sldMk cId="4289324496" sldId="946"/>
            <ac:spMk id="6" creationId="{67F195E3-B4A8-4B57-84B5-E286C7573A0E}"/>
          </ac:spMkLst>
        </pc:spChg>
        <pc:spChg chg="add mod">
          <ac:chgData name="Paula Vazquez Valero" userId="80a35f83-ba07-4c48-bd51-9a1b0a985f54" providerId="ADAL" clId="{CC8DCFD3-A004-44E9-B0E5-60F236F9C92F}" dt="2022-12-02T13:22:50.856" v="3031"/>
          <ac:spMkLst>
            <pc:docMk/>
            <pc:sldMk cId="4289324496" sldId="946"/>
            <ac:spMk id="7" creationId="{A25DDF75-D8D8-17E5-F5B9-53C0B512A589}"/>
          </ac:spMkLst>
        </pc:spChg>
        <pc:spChg chg="mod">
          <ac:chgData name="Paula Vazquez Valero" userId="80a35f83-ba07-4c48-bd51-9a1b0a985f54" providerId="ADAL" clId="{CC8DCFD3-A004-44E9-B0E5-60F236F9C92F}" dt="2022-12-02T13:37:02.566" v="3363" actId="1076"/>
          <ac:spMkLst>
            <pc:docMk/>
            <pc:sldMk cId="4289324496" sldId="946"/>
            <ac:spMk id="8" creationId="{59240F57-A22B-4D0E-8019-AC8D258BB600}"/>
          </ac:spMkLst>
        </pc:spChg>
        <pc:spChg chg="del mod">
          <ac:chgData name="Paula Vazquez Valero" userId="80a35f83-ba07-4c48-bd51-9a1b0a985f54" providerId="ADAL" clId="{CC8DCFD3-A004-44E9-B0E5-60F236F9C92F}" dt="2022-12-02T13:27:39.431" v="3124" actId="478"/>
          <ac:spMkLst>
            <pc:docMk/>
            <pc:sldMk cId="4289324496" sldId="946"/>
            <ac:spMk id="10" creationId="{58DE2B2C-7CEA-4E91-8562-FCECCF8D4011}"/>
          </ac:spMkLst>
        </pc:spChg>
        <pc:spChg chg="del mod">
          <ac:chgData name="Paula Vazquez Valero" userId="80a35f83-ba07-4c48-bd51-9a1b0a985f54" providerId="ADAL" clId="{CC8DCFD3-A004-44E9-B0E5-60F236F9C92F}" dt="2022-12-02T13:27:45.050" v="3129" actId="478"/>
          <ac:spMkLst>
            <pc:docMk/>
            <pc:sldMk cId="4289324496" sldId="946"/>
            <ac:spMk id="11" creationId="{D0E0ACFF-C37B-4A03-987B-1B21C4FB409D}"/>
          </ac:spMkLst>
        </pc:spChg>
        <pc:spChg chg="del">
          <ac:chgData name="Paula Vazquez Valero" userId="80a35f83-ba07-4c48-bd51-9a1b0a985f54" providerId="ADAL" clId="{CC8DCFD3-A004-44E9-B0E5-60F236F9C92F}" dt="2022-12-02T13:22:50.484" v="3030" actId="478"/>
          <ac:spMkLst>
            <pc:docMk/>
            <pc:sldMk cId="4289324496" sldId="946"/>
            <ac:spMk id="12" creationId="{EADAB38A-6BFC-437B-A4D2-C13463AD3429}"/>
          </ac:spMkLst>
        </pc:spChg>
        <pc:spChg chg="mod">
          <ac:chgData name="Paula Vazquez Valero" userId="80a35f83-ba07-4c48-bd51-9a1b0a985f54" providerId="ADAL" clId="{CC8DCFD3-A004-44E9-B0E5-60F236F9C92F}" dt="2022-12-02T13:42:47.019" v="3659" actId="113"/>
          <ac:spMkLst>
            <pc:docMk/>
            <pc:sldMk cId="4289324496" sldId="946"/>
            <ac:spMk id="14" creationId="{46C30412-1633-4CB3-B720-68062DDAE154}"/>
          </ac:spMkLst>
        </pc:spChg>
        <pc:spChg chg="mod">
          <ac:chgData name="Paula Vazquez Valero" userId="80a35f83-ba07-4c48-bd51-9a1b0a985f54" providerId="ADAL" clId="{CC8DCFD3-A004-44E9-B0E5-60F236F9C92F}" dt="2022-12-02T13:39:54.935" v="3469" actId="1076"/>
          <ac:spMkLst>
            <pc:docMk/>
            <pc:sldMk cId="4289324496" sldId="946"/>
            <ac:spMk id="15" creationId="{48909ED9-97A6-494D-BA2B-0588195377A4}"/>
          </ac:spMkLst>
        </pc:spChg>
        <pc:spChg chg="mod">
          <ac:chgData name="Paula Vazquez Valero" userId="80a35f83-ba07-4c48-bd51-9a1b0a985f54" providerId="ADAL" clId="{CC8DCFD3-A004-44E9-B0E5-60F236F9C92F}" dt="2022-12-02T13:39:11.990" v="3463" actId="1076"/>
          <ac:spMkLst>
            <pc:docMk/>
            <pc:sldMk cId="4289324496" sldId="946"/>
            <ac:spMk id="16" creationId="{0F5B485F-6284-4BA3-8DD6-36529CA41BB5}"/>
          </ac:spMkLst>
        </pc:spChg>
        <pc:spChg chg="mod">
          <ac:chgData name="Paula Vazquez Valero" userId="80a35f83-ba07-4c48-bd51-9a1b0a985f54" providerId="ADAL" clId="{CC8DCFD3-A004-44E9-B0E5-60F236F9C92F}" dt="2022-12-02T13:39:11.990" v="3463" actId="1076"/>
          <ac:spMkLst>
            <pc:docMk/>
            <pc:sldMk cId="4289324496" sldId="946"/>
            <ac:spMk id="18" creationId="{FA861CDA-29A0-4562-BEF4-A9ED08A7A611}"/>
          </ac:spMkLst>
        </pc:spChg>
        <pc:spChg chg="add mod">
          <ac:chgData name="Paula Vazquez Valero" userId="80a35f83-ba07-4c48-bd51-9a1b0a985f54" providerId="ADAL" clId="{CC8DCFD3-A004-44E9-B0E5-60F236F9C92F}" dt="2022-12-02T13:38:14.218" v="3447" actId="14100"/>
          <ac:spMkLst>
            <pc:docMk/>
            <pc:sldMk cId="4289324496" sldId="946"/>
            <ac:spMk id="24" creationId="{6392B279-F11A-2A72-7448-75BE150336FB}"/>
          </ac:spMkLst>
        </pc:spChg>
        <pc:spChg chg="del">
          <ac:chgData name="Paula Vazquez Valero" userId="80a35f83-ba07-4c48-bd51-9a1b0a985f54" providerId="ADAL" clId="{CC8DCFD3-A004-44E9-B0E5-60F236F9C92F}" dt="2022-12-02T12:20:27.747" v="774" actId="478"/>
          <ac:spMkLst>
            <pc:docMk/>
            <pc:sldMk cId="4289324496" sldId="946"/>
            <ac:spMk id="35" creationId="{FD0A0C4A-B3E8-46F4-BFAE-DAD638CE2CFF}"/>
          </ac:spMkLst>
        </pc:spChg>
        <pc:picChg chg="mod">
          <ac:chgData name="Paula Vazquez Valero" userId="80a35f83-ba07-4c48-bd51-9a1b0a985f54" providerId="ADAL" clId="{CC8DCFD3-A004-44E9-B0E5-60F236F9C92F}" dt="2022-12-02T13:39:37.767" v="3466" actId="1076"/>
          <ac:picMkLst>
            <pc:docMk/>
            <pc:sldMk cId="4289324496" sldId="946"/>
            <ac:picMk id="4" creationId="{81531D2B-40BF-4A4B-A269-5FACC4FE644F}"/>
          </ac:picMkLst>
        </pc:picChg>
        <pc:picChg chg="add mod">
          <ac:chgData name="Paula Vazquez Valero" userId="80a35f83-ba07-4c48-bd51-9a1b0a985f54" providerId="ADAL" clId="{CC8DCFD3-A004-44E9-B0E5-60F236F9C92F}" dt="2022-12-02T13:22:50.856" v="3031"/>
          <ac:picMkLst>
            <pc:docMk/>
            <pc:sldMk cId="4289324496" sldId="946"/>
            <ac:picMk id="5" creationId="{2D67339F-8B01-FB0E-18AE-BAACD62F6245}"/>
          </ac:picMkLst>
        </pc:picChg>
        <pc:picChg chg="mod">
          <ac:chgData name="Paula Vazquez Valero" userId="80a35f83-ba07-4c48-bd51-9a1b0a985f54" providerId="ADAL" clId="{CC8DCFD3-A004-44E9-B0E5-60F236F9C92F}" dt="2022-12-02T13:27:42.254" v="3128" actId="1036"/>
          <ac:picMkLst>
            <pc:docMk/>
            <pc:sldMk cId="4289324496" sldId="946"/>
            <ac:picMk id="9" creationId="{A33234D2-0669-40D3-968E-DC8E1F621A52}"/>
          </ac:picMkLst>
        </pc:picChg>
        <pc:picChg chg="del">
          <ac:chgData name="Paula Vazquez Valero" userId="80a35f83-ba07-4c48-bd51-9a1b0a985f54" providerId="ADAL" clId="{CC8DCFD3-A004-44E9-B0E5-60F236F9C92F}" dt="2022-12-02T13:22:50.484" v="3030" actId="478"/>
          <ac:picMkLst>
            <pc:docMk/>
            <pc:sldMk cId="4289324496" sldId="946"/>
            <ac:picMk id="13" creationId="{A22B7C4E-AD73-42BA-9719-8F782430CEC1}"/>
          </ac:picMkLst>
        </pc:picChg>
        <pc:picChg chg="del">
          <ac:chgData name="Paula Vazquez Valero" userId="80a35f83-ba07-4c48-bd51-9a1b0a985f54" providerId="ADAL" clId="{CC8DCFD3-A004-44E9-B0E5-60F236F9C92F}" dt="2022-12-02T13:30:58.726" v="3249" actId="478"/>
          <ac:picMkLst>
            <pc:docMk/>
            <pc:sldMk cId="4289324496" sldId="946"/>
            <ac:picMk id="17" creationId="{3889F2BA-B7F7-4E17-A420-C77BC73DCF7F}"/>
          </ac:picMkLst>
        </pc:picChg>
        <pc:picChg chg="del">
          <ac:chgData name="Paula Vazquez Valero" userId="80a35f83-ba07-4c48-bd51-9a1b0a985f54" providerId="ADAL" clId="{CC8DCFD3-A004-44E9-B0E5-60F236F9C92F}" dt="2022-12-02T13:30:14.269" v="3243" actId="478"/>
          <ac:picMkLst>
            <pc:docMk/>
            <pc:sldMk cId="4289324496" sldId="946"/>
            <ac:picMk id="19" creationId="{8A0A7247-D38B-45D3-8577-394255E4F6A5}"/>
          </ac:picMkLst>
        </pc:picChg>
        <pc:picChg chg="add mod ord">
          <ac:chgData name="Paula Vazquez Valero" userId="80a35f83-ba07-4c48-bd51-9a1b0a985f54" providerId="ADAL" clId="{CC8DCFD3-A004-44E9-B0E5-60F236F9C92F}" dt="2022-12-02T13:39:57.788" v="3470" actId="1076"/>
          <ac:picMkLst>
            <pc:docMk/>
            <pc:sldMk cId="4289324496" sldId="946"/>
            <ac:picMk id="21" creationId="{56719602-2DB8-EBA3-49DD-17C1A8CA35A2}"/>
          </ac:picMkLst>
        </pc:picChg>
        <pc:picChg chg="add del mod ord">
          <ac:chgData name="Paula Vazquez Valero" userId="80a35f83-ba07-4c48-bd51-9a1b0a985f54" providerId="ADAL" clId="{CC8DCFD3-A004-44E9-B0E5-60F236F9C92F}" dt="2022-12-02T15:35:55.673" v="6904" actId="478"/>
          <ac:picMkLst>
            <pc:docMk/>
            <pc:sldMk cId="4289324496" sldId="946"/>
            <ac:picMk id="22" creationId="{C41613F4-408A-E7BD-3D7A-10FFAC699D16}"/>
          </ac:picMkLst>
        </pc:picChg>
      </pc:sldChg>
      <pc:sldChg chg="delSp add del mod delAnim">
        <pc:chgData name="Paula Vazquez Valero" userId="80a35f83-ba07-4c48-bd51-9a1b0a985f54" providerId="ADAL" clId="{CC8DCFD3-A004-44E9-B0E5-60F236F9C92F}" dt="2022-12-02T13:24:32.279" v="3104" actId="47"/>
        <pc:sldMkLst>
          <pc:docMk/>
          <pc:sldMk cId="2371152693" sldId="966"/>
        </pc:sldMkLst>
        <pc:spChg chg="del">
          <ac:chgData name="Paula Vazquez Valero" userId="80a35f83-ba07-4c48-bd51-9a1b0a985f54" providerId="ADAL" clId="{CC8DCFD3-A004-44E9-B0E5-60F236F9C92F}" dt="2022-12-02T13:23:59.955" v="3093" actId="21"/>
          <ac:spMkLst>
            <pc:docMk/>
            <pc:sldMk cId="2371152693" sldId="966"/>
            <ac:spMk id="7" creationId="{646A2F2D-64B2-404D-9EB1-1F4661ACE937}"/>
          </ac:spMkLst>
        </pc:spChg>
        <pc:spChg chg="del">
          <ac:chgData name="Paula Vazquez Valero" userId="80a35f83-ba07-4c48-bd51-9a1b0a985f54" providerId="ADAL" clId="{CC8DCFD3-A004-44E9-B0E5-60F236F9C92F}" dt="2022-12-02T13:23:59.955" v="3093" actId="21"/>
          <ac:spMkLst>
            <pc:docMk/>
            <pc:sldMk cId="2371152693" sldId="966"/>
            <ac:spMk id="8" creationId="{5A02F818-470F-4780-BE3F-A19FCF58DC9F}"/>
          </ac:spMkLst>
        </pc:spChg>
        <pc:picChg chg="del">
          <ac:chgData name="Paula Vazquez Valero" userId="80a35f83-ba07-4c48-bd51-9a1b0a985f54" providerId="ADAL" clId="{CC8DCFD3-A004-44E9-B0E5-60F236F9C92F}" dt="2022-12-02T13:23:59.955" v="3093" actId="21"/>
          <ac:picMkLst>
            <pc:docMk/>
            <pc:sldMk cId="2371152693" sldId="966"/>
            <ac:picMk id="3" creationId="{F88FDC13-362E-4AB7-95F2-86844A4BAE43}"/>
          </ac:picMkLst>
        </pc:picChg>
        <pc:picChg chg="del">
          <ac:chgData name="Paula Vazquez Valero" userId="80a35f83-ba07-4c48-bd51-9a1b0a985f54" providerId="ADAL" clId="{CC8DCFD3-A004-44E9-B0E5-60F236F9C92F}" dt="2022-12-02T13:23:59.955" v="3093" actId="21"/>
          <ac:picMkLst>
            <pc:docMk/>
            <pc:sldMk cId="2371152693" sldId="966"/>
            <ac:picMk id="23" creationId="{A43A5DED-F73A-4A78-98D4-46E488E10481}"/>
          </ac:picMkLst>
        </pc:picChg>
      </pc:sldChg>
      <pc:sldChg chg="addSp delSp modSp add mod ord modNotesTx">
        <pc:chgData name="Paula Vazquez Valero" userId="80a35f83-ba07-4c48-bd51-9a1b0a985f54" providerId="ADAL" clId="{CC8DCFD3-A004-44E9-B0E5-60F236F9C92F}" dt="2022-12-02T13:11:18.365" v="1883" actId="20577"/>
        <pc:sldMkLst>
          <pc:docMk/>
          <pc:sldMk cId="0" sldId="967"/>
        </pc:sldMkLst>
        <pc:spChg chg="add mod">
          <ac:chgData name="Paula Vazquez Valero" userId="80a35f83-ba07-4c48-bd51-9a1b0a985f54" providerId="ADAL" clId="{CC8DCFD3-A004-44E9-B0E5-60F236F9C92F}" dt="2022-12-02T10:58:51.268" v="13"/>
          <ac:spMkLst>
            <pc:docMk/>
            <pc:sldMk cId="0" sldId="967"/>
            <ac:spMk id="3" creationId="{F0E8ED7F-9666-3A4F-82F6-DE823E97B35D}"/>
          </ac:spMkLst>
        </pc:spChg>
        <pc:spChg chg="del">
          <ac:chgData name="Paula Vazquez Valero" userId="80a35f83-ba07-4c48-bd51-9a1b0a985f54" providerId="ADAL" clId="{CC8DCFD3-A004-44E9-B0E5-60F236F9C92F}" dt="2022-12-02T10:58:51.007" v="12" actId="478"/>
          <ac:spMkLst>
            <pc:docMk/>
            <pc:sldMk cId="0" sldId="967"/>
            <ac:spMk id="167" creationId="{00000000-0000-0000-0000-000000000000}"/>
          </ac:spMkLst>
        </pc:spChg>
      </pc:sldChg>
      <pc:sldChg chg="addSp delSp modSp add del mod ord delAnim modAnim modNotesTx">
        <pc:chgData name="Paula Vazquez Valero" userId="80a35f83-ba07-4c48-bd51-9a1b0a985f54" providerId="ADAL" clId="{CC8DCFD3-A004-44E9-B0E5-60F236F9C92F}" dt="2022-12-02T12:52:31.551" v="1337" actId="47"/>
        <pc:sldMkLst>
          <pc:docMk/>
          <pc:sldMk cId="3199800815" sldId="968"/>
        </pc:sldMkLst>
        <pc:spChg chg="del">
          <ac:chgData name="Paula Vazquez Valero" userId="80a35f83-ba07-4c48-bd51-9a1b0a985f54" providerId="ADAL" clId="{CC8DCFD3-A004-44E9-B0E5-60F236F9C92F}" dt="2022-12-02T10:59:24.227" v="16" actId="478"/>
          <ac:spMkLst>
            <pc:docMk/>
            <pc:sldMk cId="3199800815" sldId="968"/>
            <ac:spMk id="3" creationId="{852DB4C4-7AA4-451C-B617-ADA7C7123220}"/>
          </ac:spMkLst>
        </pc:spChg>
        <pc:spChg chg="add del">
          <ac:chgData name="Paula Vazquez Valero" userId="80a35f83-ba07-4c48-bd51-9a1b0a985f54" providerId="ADAL" clId="{CC8DCFD3-A004-44E9-B0E5-60F236F9C92F}" dt="2022-12-02T11:04:04.579" v="22" actId="478"/>
          <ac:spMkLst>
            <pc:docMk/>
            <pc:sldMk cId="3199800815" sldId="968"/>
            <ac:spMk id="4" creationId="{E64CCBE4-E522-5F22-E2E8-24586DF96FE6}"/>
          </ac:spMkLst>
        </pc:spChg>
        <pc:spChg chg="add mod ord">
          <ac:chgData name="Paula Vazquez Valero" userId="80a35f83-ba07-4c48-bd51-9a1b0a985f54" providerId="ADAL" clId="{CC8DCFD3-A004-44E9-B0E5-60F236F9C92F}" dt="2022-12-02T12:38:08.372" v="1084" actId="1036"/>
          <ac:spMkLst>
            <pc:docMk/>
            <pc:sldMk cId="3199800815" sldId="968"/>
            <ac:spMk id="5" creationId="{2F61DFEF-ECD4-0F8F-F914-5E5099CE9B38}"/>
          </ac:spMkLst>
        </pc:spChg>
        <pc:spChg chg="add mod ord">
          <ac:chgData name="Paula Vazquez Valero" userId="80a35f83-ba07-4c48-bd51-9a1b0a985f54" providerId="ADAL" clId="{CC8DCFD3-A004-44E9-B0E5-60F236F9C92F}" dt="2022-12-02T12:38:08.372" v="1084" actId="1036"/>
          <ac:spMkLst>
            <pc:docMk/>
            <pc:sldMk cId="3199800815" sldId="968"/>
            <ac:spMk id="6" creationId="{91A83364-9CF1-C741-1612-16853446B41F}"/>
          </ac:spMkLst>
        </pc:spChg>
        <pc:spChg chg="add mod ord">
          <ac:chgData name="Paula Vazquez Valero" userId="80a35f83-ba07-4c48-bd51-9a1b0a985f54" providerId="ADAL" clId="{CC8DCFD3-A004-44E9-B0E5-60F236F9C92F}" dt="2022-12-02T12:38:08.372" v="1084" actId="1036"/>
          <ac:spMkLst>
            <pc:docMk/>
            <pc:sldMk cId="3199800815" sldId="968"/>
            <ac:spMk id="8" creationId="{F1F2A322-9D84-CF96-D0FA-263DEEA72855}"/>
          </ac:spMkLst>
        </pc:spChg>
        <pc:spChg chg="add mod ord">
          <ac:chgData name="Paula Vazquez Valero" userId="80a35f83-ba07-4c48-bd51-9a1b0a985f54" providerId="ADAL" clId="{CC8DCFD3-A004-44E9-B0E5-60F236F9C92F}" dt="2022-12-02T12:38:08.372" v="1084" actId="1036"/>
          <ac:spMkLst>
            <pc:docMk/>
            <pc:sldMk cId="3199800815" sldId="968"/>
            <ac:spMk id="9" creationId="{668FA3ED-FDE7-F24B-3E4E-C451F9A45F78}"/>
          </ac:spMkLst>
        </pc:spChg>
        <pc:spChg chg="add mod ord">
          <ac:chgData name="Paula Vazquez Valero" userId="80a35f83-ba07-4c48-bd51-9a1b0a985f54" providerId="ADAL" clId="{CC8DCFD3-A004-44E9-B0E5-60F236F9C92F}" dt="2022-12-02T12:44:36.232" v="1142" actId="20577"/>
          <ac:spMkLst>
            <pc:docMk/>
            <pc:sldMk cId="3199800815" sldId="968"/>
            <ac:spMk id="10" creationId="{E84D8FFD-9611-5EBD-1E97-0A63B1CC22A7}"/>
          </ac:spMkLst>
        </pc:spChg>
        <pc:spChg chg="add mod ord">
          <ac:chgData name="Paula Vazquez Valero" userId="80a35f83-ba07-4c48-bd51-9a1b0a985f54" providerId="ADAL" clId="{CC8DCFD3-A004-44E9-B0E5-60F236F9C92F}" dt="2022-12-02T12:44:31.813" v="1138" actId="20577"/>
          <ac:spMkLst>
            <pc:docMk/>
            <pc:sldMk cId="3199800815" sldId="968"/>
            <ac:spMk id="11" creationId="{76860CCC-EC20-5DD8-09E1-4BDB6CC9B1CB}"/>
          </ac:spMkLst>
        </pc:spChg>
        <pc:spChg chg="add mod ord">
          <ac:chgData name="Paula Vazquez Valero" userId="80a35f83-ba07-4c48-bd51-9a1b0a985f54" providerId="ADAL" clId="{CC8DCFD3-A004-44E9-B0E5-60F236F9C92F}" dt="2022-12-02T12:38:08.372" v="1084" actId="1036"/>
          <ac:spMkLst>
            <pc:docMk/>
            <pc:sldMk cId="3199800815" sldId="968"/>
            <ac:spMk id="12" creationId="{8AB8BB87-3435-B89B-5934-8C4C0F033E7D}"/>
          </ac:spMkLst>
        </pc:spChg>
        <pc:spChg chg="add mod ord">
          <ac:chgData name="Paula Vazquez Valero" userId="80a35f83-ba07-4c48-bd51-9a1b0a985f54" providerId="ADAL" clId="{CC8DCFD3-A004-44E9-B0E5-60F236F9C92F}" dt="2022-12-02T12:38:08.372" v="1084" actId="1036"/>
          <ac:spMkLst>
            <pc:docMk/>
            <pc:sldMk cId="3199800815" sldId="968"/>
            <ac:spMk id="14" creationId="{22F0C6E4-53C6-154C-AE5D-48BFEF053CB0}"/>
          </ac:spMkLst>
        </pc:spChg>
        <pc:spChg chg="add mod">
          <ac:chgData name="Paula Vazquez Valero" userId="80a35f83-ba07-4c48-bd51-9a1b0a985f54" providerId="ADAL" clId="{CC8DCFD3-A004-44E9-B0E5-60F236F9C92F}" dt="2022-12-02T11:57:34.268" v="272"/>
          <ac:spMkLst>
            <pc:docMk/>
            <pc:sldMk cId="3199800815" sldId="968"/>
            <ac:spMk id="15" creationId="{DA68CAEE-3CA6-F359-67D6-7D5BD995F824}"/>
          </ac:spMkLst>
        </pc:spChg>
        <pc:spChg chg="mod">
          <ac:chgData name="Paula Vazquez Valero" userId="80a35f83-ba07-4c48-bd51-9a1b0a985f54" providerId="ADAL" clId="{CC8DCFD3-A004-44E9-B0E5-60F236F9C92F}" dt="2022-12-02T12:38:08.372" v="1084" actId="1036"/>
          <ac:spMkLst>
            <pc:docMk/>
            <pc:sldMk cId="3199800815" sldId="968"/>
            <ac:spMk id="18" creationId="{B17FF825-01C5-40FC-310E-3162FA130384}"/>
          </ac:spMkLst>
        </pc:spChg>
        <pc:spChg chg="mod">
          <ac:chgData name="Paula Vazquez Valero" userId="80a35f83-ba07-4c48-bd51-9a1b0a985f54" providerId="ADAL" clId="{CC8DCFD3-A004-44E9-B0E5-60F236F9C92F}" dt="2022-12-02T12:38:08.372" v="1084" actId="1036"/>
          <ac:spMkLst>
            <pc:docMk/>
            <pc:sldMk cId="3199800815" sldId="968"/>
            <ac:spMk id="21" creationId="{0C73593B-8CB3-BAEA-1C83-19391C01C1FA}"/>
          </ac:spMkLst>
        </pc:spChg>
        <pc:spChg chg="add mod">
          <ac:chgData name="Paula Vazquez Valero" userId="80a35f83-ba07-4c48-bd51-9a1b0a985f54" providerId="ADAL" clId="{CC8DCFD3-A004-44E9-B0E5-60F236F9C92F}" dt="2022-12-02T12:38:08.372" v="1084" actId="1036"/>
          <ac:spMkLst>
            <pc:docMk/>
            <pc:sldMk cId="3199800815" sldId="968"/>
            <ac:spMk id="23" creationId="{22C8D7A1-4231-34E9-BFD8-A12A8948E26B}"/>
          </ac:spMkLst>
        </pc:spChg>
        <pc:spChg chg="add mod">
          <ac:chgData name="Paula Vazquez Valero" userId="80a35f83-ba07-4c48-bd51-9a1b0a985f54" providerId="ADAL" clId="{CC8DCFD3-A004-44E9-B0E5-60F236F9C92F}" dt="2022-12-02T12:38:08.372" v="1084" actId="1036"/>
          <ac:spMkLst>
            <pc:docMk/>
            <pc:sldMk cId="3199800815" sldId="968"/>
            <ac:spMk id="24" creationId="{059EE4AB-19A5-38E4-E4E2-9AC68497C287}"/>
          </ac:spMkLst>
        </pc:spChg>
        <pc:spChg chg="del">
          <ac:chgData name="Paula Vazquez Valero" userId="80a35f83-ba07-4c48-bd51-9a1b0a985f54" providerId="ADAL" clId="{CC8DCFD3-A004-44E9-B0E5-60F236F9C92F}" dt="2022-12-02T10:59:24.227" v="16" actId="478"/>
          <ac:spMkLst>
            <pc:docMk/>
            <pc:sldMk cId="3199800815" sldId="968"/>
            <ac:spMk id="69" creationId="{7A78C1F5-29B5-406A-914E-4362EFF78C7D}"/>
          </ac:spMkLst>
        </pc:spChg>
        <pc:spChg chg="del">
          <ac:chgData name="Paula Vazquez Valero" userId="80a35f83-ba07-4c48-bd51-9a1b0a985f54" providerId="ADAL" clId="{CC8DCFD3-A004-44E9-B0E5-60F236F9C92F}" dt="2022-12-02T10:59:24.227" v="16" actId="478"/>
          <ac:spMkLst>
            <pc:docMk/>
            <pc:sldMk cId="3199800815" sldId="968"/>
            <ac:spMk id="71" creationId="{1ADBB932-3AB6-4780-B1CC-3EFFD03AFF7A}"/>
          </ac:spMkLst>
        </pc:spChg>
        <pc:spChg chg="del mod">
          <ac:chgData name="Paula Vazquez Valero" userId="80a35f83-ba07-4c48-bd51-9a1b0a985f54" providerId="ADAL" clId="{CC8DCFD3-A004-44E9-B0E5-60F236F9C92F}" dt="2022-12-02T11:57:15.720" v="269" actId="478"/>
          <ac:spMkLst>
            <pc:docMk/>
            <pc:sldMk cId="3199800815" sldId="968"/>
            <ac:spMk id="100" creationId="{97B7D679-07A8-4769-A050-EC1F3F846B5E}"/>
          </ac:spMkLst>
        </pc:spChg>
        <pc:spChg chg="del">
          <ac:chgData name="Paula Vazquez Valero" userId="80a35f83-ba07-4c48-bd51-9a1b0a985f54" providerId="ADAL" clId="{CC8DCFD3-A004-44E9-B0E5-60F236F9C92F}" dt="2022-12-02T10:59:24.227" v="16" actId="478"/>
          <ac:spMkLst>
            <pc:docMk/>
            <pc:sldMk cId="3199800815" sldId="968"/>
            <ac:spMk id="101" creationId="{E8E1551F-D16D-40CD-9276-1D4A775F5C2D}"/>
          </ac:spMkLst>
        </pc:spChg>
        <pc:spChg chg="del">
          <ac:chgData name="Paula Vazquez Valero" userId="80a35f83-ba07-4c48-bd51-9a1b0a985f54" providerId="ADAL" clId="{CC8DCFD3-A004-44E9-B0E5-60F236F9C92F}" dt="2022-12-02T10:59:24.227" v="16" actId="478"/>
          <ac:spMkLst>
            <pc:docMk/>
            <pc:sldMk cId="3199800815" sldId="968"/>
            <ac:spMk id="102" creationId="{E578095C-0F4E-459C-A8EE-14EEBF41AA6A}"/>
          </ac:spMkLst>
        </pc:spChg>
        <pc:spChg chg="del">
          <ac:chgData name="Paula Vazquez Valero" userId="80a35f83-ba07-4c48-bd51-9a1b0a985f54" providerId="ADAL" clId="{CC8DCFD3-A004-44E9-B0E5-60F236F9C92F}" dt="2022-12-02T10:59:24.227" v="16" actId="478"/>
          <ac:spMkLst>
            <pc:docMk/>
            <pc:sldMk cId="3199800815" sldId="968"/>
            <ac:spMk id="103" creationId="{C5B9A280-69FB-431D-8C63-4ABFA324CB48}"/>
          </ac:spMkLst>
        </pc:spChg>
        <pc:spChg chg="del">
          <ac:chgData name="Paula Vazquez Valero" userId="80a35f83-ba07-4c48-bd51-9a1b0a985f54" providerId="ADAL" clId="{CC8DCFD3-A004-44E9-B0E5-60F236F9C92F}" dt="2022-12-02T10:59:24.227" v="16" actId="478"/>
          <ac:spMkLst>
            <pc:docMk/>
            <pc:sldMk cId="3199800815" sldId="968"/>
            <ac:spMk id="104" creationId="{019401B4-DB54-42ED-A0D8-EEB604E8E181}"/>
          </ac:spMkLst>
        </pc:spChg>
        <pc:spChg chg="del">
          <ac:chgData name="Paula Vazquez Valero" userId="80a35f83-ba07-4c48-bd51-9a1b0a985f54" providerId="ADAL" clId="{CC8DCFD3-A004-44E9-B0E5-60F236F9C92F}" dt="2022-12-02T10:59:24.227" v="16" actId="478"/>
          <ac:spMkLst>
            <pc:docMk/>
            <pc:sldMk cId="3199800815" sldId="968"/>
            <ac:spMk id="106" creationId="{3619E3CF-7037-4585-B245-89C752A4DE6D}"/>
          </ac:spMkLst>
        </pc:spChg>
        <pc:spChg chg="del">
          <ac:chgData name="Paula Vazquez Valero" userId="80a35f83-ba07-4c48-bd51-9a1b0a985f54" providerId="ADAL" clId="{CC8DCFD3-A004-44E9-B0E5-60F236F9C92F}" dt="2022-12-02T10:59:24.227" v="16" actId="478"/>
          <ac:spMkLst>
            <pc:docMk/>
            <pc:sldMk cId="3199800815" sldId="968"/>
            <ac:spMk id="107" creationId="{35A244D5-CD49-46E6-BE90-490CFE09635C}"/>
          </ac:spMkLst>
        </pc:spChg>
        <pc:spChg chg="del">
          <ac:chgData name="Paula Vazquez Valero" userId="80a35f83-ba07-4c48-bd51-9a1b0a985f54" providerId="ADAL" clId="{CC8DCFD3-A004-44E9-B0E5-60F236F9C92F}" dt="2022-12-02T10:59:24.227" v="16" actId="478"/>
          <ac:spMkLst>
            <pc:docMk/>
            <pc:sldMk cId="3199800815" sldId="968"/>
            <ac:spMk id="108" creationId="{7D047A72-CAEE-42D8-8C4F-8AB0B01F9F0E}"/>
          </ac:spMkLst>
        </pc:spChg>
        <pc:spChg chg="del">
          <ac:chgData name="Paula Vazquez Valero" userId="80a35f83-ba07-4c48-bd51-9a1b0a985f54" providerId="ADAL" clId="{CC8DCFD3-A004-44E9-B0E5-60F236F9C92F}" dt="2022-12-02T10:59:24.227" v="16" actId="478"/>
          <ac:spMkLst>
            <pc:docMk/>
            <pc:sldMk cId="3199800815" sldId="968"/>
            <ac:spMk id="109" creationId="{46CF8EEC-9191-4570-AD53-506DC3C794AF}"/>
          </ac:spMkLst>
        </pc:spChg>
        <pc:spChg chg="del">
          <ac:chgData name="Paula Vazquez Valero" userId="80a35f83-ba07-4c48-bd51-9a1b0a985f54" providerId="ADAL" clId="{CC8DCFD3-A004-44E9-B0E5-60F236F9C92F}" dt="2022-12-02T10:59:24.227" v="16" actId="478"/>
          <ac:spMkLst>
            <pc:docMk/>
            <pc:sldMk cId="3199800815" sldId="968"/>
            <ac:spMk id="110" creationId="{74E6E6F8-6292-4E33-A0C2-E22CC68C5034}"/>
          </ac:spMkLst>
        </pc:spChg>
        <pc:spChg chg="del">
          <ac:chgData name="Paula Vazquez Valero" userId="80a35f83-ba07-4c48-bd51-9a1b0a985f54" providerId="ADAL" clId="{CC8DCFD3-A004-44E9-B0E5-60F236F9C92F}" dt="2022-12-02T10:59:24.227" v="16" actId="478"/>
          <ac:spMkLst>
            <pc:docMk/>
            <pc:sldMk cId="3199800815" sldId="968"/>
            <ac:spMk id="111" creationId="{B66194B2-3067-484B-9592-EA01E0CB1C3B}"/>
          </ac:spMkLst>
        </pc:spChg>
        <pc:spChg chg="del">
          <ac:chgData name="Paula Vazquez Valero" userId="80a35f83-ba07-4c48-bd51-9a1b0a985f54" providerId="ADAL" clId="{CC8DCFD3-A004-44E9-B0E5-60F236F9C92F}" dt="2022-12-02T10:59:24.227" v="16" actId="478"/>
          <ac:spMkLst>
            <pc:docMk/>
            <pc:sldMk cId="3199800815" sldId="968"/>
            <ac:spMk id="112" creationId="{50233E51-1471-4F78-8196-AC352E48D911}"/>
          </ac:spMkLst>
        </pc:spChg>
        <pc:spChg chg="del">
          <ac:chgData name="Paula Vazquez Valero" userId="80a35f83-ba07-4c48-bd51-9a1b0a985f54" providerId="ADAL" clId="{CC8DCFD3-A004-44E9-B0E5-60F236F9C92F}" dt="2022-12-02T10:59:24.227" v="16" actId="478"/>
          <ac:spMkLst>
            <pc:docMk/>
            <pc:sldMk cId="3199800815" sldId="968"/>
            <ac:spMk id="114" creationId="{E96CEEBB-D0CD-458F-AD29-302C9A83A92E}"/>
          </ac:spMkLst>
        </pc:spChg>
        <pc:spChg chg="del">
          <ac:chgData name="Paula Vazquez Valero" userId="80a35f83-ba07-4c48-bd51-9a1b0a985f54" providerId="ADAL" clId="{CC8DCFD3-A004-44E9-B0E5-60F236F9C92F}" dt="2022-12-02T10:59:24.227" v="16" actId="478"/>
          <ac:spMkLst>
            <pc:docMk/>
            <pc:sldMk cId="3199800815" sldId="968"/>
            <ac:spMk id="115" creationId="{E1AFB4D3-C91B-4DE2-8A93-C0B0A41900CE}"/>
          </ac:spMkLst>
        </pc:spChg>
        <pc:spChg chg="del">
          <ac:chgData name="Paula Vazquez Valero" userId="80a35f83-ba07-4c48-bd51-9a1b0a985f54" providerId="ADAL" clId="{CC8DCFD3-A004-44E9-B0E5-60F236F9C92F}" dt="2022-12-02T10:59:24.227" v="16" actId="478"/>
          <ac:spMkLst>
            <pc:docMk/>
            <pc:sldMk cId="3199800815" sldId="968"/>
            <ac:spMk id="116" creationId="{F4E86ED4-A362-40A4-8C3A-952F9CD80DC1}"/>
          </ac:spMkLst>
        </pc:spChg>
        <pc:spChg chg="del">
          <ac:chgData name="Paula Vazquez Valero" userId="80a35f83-ba07-4c48-bd51-9a1b0a985f54" providerId="ADAL" clId="{CC8DCFD3-A004-44E9-B0E5-60F236F9C92F}" dt="2022-12-02T10:59:24.227" v="16" actId="478"/>
          <ac:spMkLst>
            <pc:docMk/>
            <pc:sldMk cId="3199800815" sldId="968"/>
            <ac:spMk id="117" creationId="{B2B36869-DCE3-404C-A49F-0373E696464F}"/>
          </ac:spMkLst>
        </pc:spChg>
        <pc:spChg chg="del">
          <ac:chgData name="Paula Vazquez Valero" userId="80a35f83-ba07-4c48-bd51-9a1b0a985f54" providerId="ADAL" clId="{CC8DCFD3-A004-44E9-B0E5-60F236F9C92F}" dt="2022-12-02T10:59:24.227" v="16" actId="478"/>
          <ac:spMkLst>
            <pc:docMk/>
            <pc:sldMk cId="3199800815" sldId="968"/>
            <ac:spMk id="118" creationId="{23322C0F-536E-48E7-84BF-5931626EB6E9}"/>
          </ac:spMkLst>
        </pc:spChg>
        <pc:spChg chg="del">
          <ac:chgData name="Paula Vazquez Valero" userId="80a35f83-ba07-4c48-bd51-9a1b0a985f54" providerId="ADAL" clId="{CC8DCFD3-A004-44E9-B0E5-60F236F9C92F}" dt="2022-12-02T10:59:24.227" v="16" actId="478"/>
          <ac:spMkLst>
            <pc:docMk/>
            <pc:sldMk cId="3199800815" sldId="968"/>
            <ac:spMk id="119" creationId="{4F175307-57F7-439C-9415-4B5B43B0ADAB}"/>
          </ac:spMkLst>
        </pc:spChg>
        <pc:spChg chg="del">
          <ac:chgData name="Paula Vazquez Valero" userId="80a35f83-ba07-4c48-bd51-9a1b0a985f54" providerId="ADAL" clId="{CC8DCFD3-A004-44E9-B0E5-60F236F9C92F}" dt="2022-12-02T10:59:24.227" v="16" actId="478"/>
          <ac:spMkLst>
            <pc:docMk/>
            <pc:sldMk cId="3199800815" sldId="968"/>
            <ac:spMk id="120" creationId="{3D473EB6-E8F6-4D08-854D-3767DBA88A71}"/>
          </ac:spMkLst>
        </pc:spChg>
        <pc:spChg chg="del">
          <ac:chgData name="Paula Vazquez Valero" userId="80a35f83-ba07-4c48-bd51-9a1b0a985f54" providerId="ADAL" clId="{CC8DCFD3-A004-44E9-B0E5-60F236F9C92F}" dt="2022-12-02T10:59:24.227" v="16" actId="478"/>
          <ac:spMkLst>
            <pc:docMk/>
            <pc:sldMk cId="3199800815" sldId="968"/>
            <ac:spMk id="121" creationId="{2BA5B669-9B69-4206-92E0-B88D247C0DDC}"/>
          </ac:spMkLst>
        </pc:spChg>
        <pc:spChg chg="del">
          <ac:chgData name="Paula Vazquez Valero" userId="80a35f83-ba07-4c48-bd51-9a1b0a985f54" providerId="ADAL" clId="{CC8DCFD3-A004-44E9-B0E5-60F236F9C92F}" dt="2022-12-02T11:23:47.333" v="213" actId="478"/>
          <ac:spMkLst>
            <pc:docMk/>
            <pc:sldMk cId="3199800815" sldId="968"/>
            <ac:spMk id="123" creationId="{D6113057-2A14-4C17-AC2B-ED2BEA583ED4}"/>
          </ac:spMkLst>
        </pc:spChg>
        <pc:spChg chg="del">
          <ac:chgData name="Paula Vazquez Valero" userId="80a35f83-ba07-4c48-bd51-9a1b0a985f54" providerId="ADAL" clId="{CC8DCFD3-A004-44E9-B0E5-60F236F9C92F}" dt="2022-12-02T12:02:57.508" v="274" actId="478"/>
          <ac:spMkLst>
            <pc:docMk/>
            <pc:sldMk cId="3199800815" sldId="968"/>
            <ac:spMk id="155" creationId="{FFCCACDF-240F-4477-9C51-14C5F4F42443}"/>
          </ac:spMkLst>
        </pc:spChg>
        <pc:spChg chg="del">
          <ac:chgData name="Paula Vazquez Valero" userId="80a35f83-ba07-4c48-bd51-9a1b0a985f54" providerId="ADAL" clId="{CC8DCFD3-A004-44E9-B0E5-60F236F9C92F}" dt="2022-12-02T12:02:57.508" v="274" actId="478"/>
          <ac:spMkLst>
            <pc:docMk/>
            <pc:sldMk cId="3199800815" sldId="968"/>
            <ac:spMk id="159" creationId="{54EB6EDB-74AD-4461-97FC-6C056A3A373D}"/>
          </ac:spMkLst>
        </pc:spChg>
        <pc:spChg chg="del">
          <ac:chgData name="Paula Vazquez Valero" userId="80a35f83-ba07-4c48-bd51-9a1b0a985f54" providerId="ADAL" clId="{CC8DCFD3-A004-44E9-B0E5-60F236F9C92F}" dt="2022-12-02T12:02:57.508" v="274" actId="478"/>
          <ac:spMkLst>
            <pc:docMk/>
            <pc:sldMk cId="3199800815" sldId="968"/>
            <ac:spMk id="160" creationId="{DA759BC0-2728-4B9F-B3C7-981AC5F9BA8E}"/>
          </ac:spMkLst>
        </pc:spChg>
        <pc:spChg chg="mod">
          <ac:chgData name="Paula Vazquez Valero" userId="80a35f83-ba07-4c48-bd51-9a1b0a985f54" providerId="ADAL" clId="{CC8DCFD3-A004-44E9-B0E5-60F236F9C92F}" dt="2022-12-02T12:38:13.546" v="1086"/>
          <ac:spMkLst>
            <pc:docMk/>
            <pc:sldMk cId="3199800815" sldId="968"/>
            <ac:spMk id="161" creationId="{1D886BAF-248D-4C9E-A17D-B27528F1441A}"/>
          </ac:spMkLst>
        </pc:spChg>
        <pc:spChg chg="mod">
          <ac:chgData name="Paula Vazquez Valero" userId="80a35f83-ba07-4c48-bd51-9a1b0a985f54" providerId="ADAL" clId="{CC8DCFD3-A004-44E9-B0E5-60F236F9C92F}" dt="2022-12-02T11:23:46.112" v="212" actId="1076"/>
          <ac:spMkLst>
            <pc:docMk/>
            <pc:sldMk cId="3199800815" sldId="968"/>
            <ac:spMk id="162" creationId="{47DA84E6-79FA-4659-B6E5-BA9CC5CAF8FC}"/>
          </ac:spMkLst>
        </pc:spChg>
        <pc:spChg chg="del">
          <ac:chgData name="Paula Vazquez Valero" userId="80a35f83-ba07-4c48-bd51-9a1b0a985f54" providerId="ADAL" clId="{CC8DCFD3-A004-44E9-B0E5-60F236F9C92F}" dt="2022-12-02T11:57:33.893" v="271" actId="478"/>
          <ac:spMkLst>
            <pc:docMk/>
            <pc:sldMk cId="3199800815" sldId="968"/>
            <ac:spMk id="167" creationId="{00000000-0000-0000-0000-000000000000}"/>
          </ac:spMkLst>
        </pc:spChg>
        <pc:grpChg chg="add mod">
          <ac:chgData name="Paula Vazquez Valero" userId="80a35f83-ba07-4c48-bd51-9a1b0a985f54" providerId="ADAL" clId="{CC8DCFD3-A004-44E9-B0E5-60F236F9C92F}" dt="2022-12-02T12:38:08.372" v="1084" actId="1036"/>
          <ac:grpSpMkLst>
            <pc:docMk/>
            <pc:sldMk cId="3199800815" sldId="968"/>
            <ac:grpSpMk id="7" creationId="{F2B4A717-D463-E866-3C50-C4DAD2E27932}"/>
          </ac:grpSpMkLst>
        </pc:grpChg>
        <pc:grpChg chg="add mod">
          <ac:chgData name="Paula Vazquez Valero" userId="80a35f83-ba07-4c48-bd51-9a1b0a985f54" providerId="ADAL" clId="{CC8DCFD3-A004-44E9-B0E5-60F236F9C92F}" dt="2022-12-02T12:38:08.372" v="1084" actId="1036"/>
          <ac:grpSpMkLst>
            <pc:docMk/>
            <pc:sldMk cId="3199800815" sldId="968"/>
            <ac:grpSpMk id="16" creationId="{EB113CDA-7C91-5132-72FE-23782A7C3CA4}"/>
          </ac:grpSpMkLst>
        </pc:grpChg>
        <pc:grpChg chg="add mod">
          <ac:chgData name="Paula Vazquez Valero" userId="80a35f83-ba07-4c48-bd51-9a1b0a985f54" providerId="ADAL" clId="{CC8DCFD3-A004-44E9-B0E5-60F236F9C92F}" dt="2022-12-02T12:38:08.372" v="1084" actId="1036"/>
          <ac:grpSpMkLst>
            <pc:docMk/>
            <pc:sldMk cId="3199800815" sldId="968"/>
            <ac:grpSpMk id="19" creationId="{DE431450-939A-8809-322A-865CE306445D}"/>
          </ac:grpSpMkLst>
        </pc:grpChg>
        <pc:picChg chg="add del mod">
          <ac:chgData name="Paula Vazquez Valero" userId="80a35f83-ba07-4c48-bd51-9a1b0a985f54" providerId="ADAL" clId="{CC8DCFD3-A004-44E9-B0E5-60F236F9C92F}" dt="2022-12-02T12:44:09.780" v="1135" actId="21"/>
          <ac:picMkLst>
            <pc:docMk/>
            <pc:sldMk cId="3199800815" sldId="968"/>
            <ac:picMk id="13" creationId="{18ED5B99-5369-C59D-7EEC-A0BA71CFDC9F}"/>
          </ac:picMkLst>
        </pc:picChg>
        <pc:picChg chg="mod">
          <ac:chgData name="Paula Vazquez Valero" userId="80a35f83-ba07-4c48-bd51-9a1b0a985f54" providerId="ADAL" clId="{CC8DCFD3-A004-44E9-B0E5-60F236F9C92F}" dt="2022-12-02T12:38:08.372" v="1084" actId="1036"/>
          <ac:picMkLst>
            <pc:docMk/>
            <pc:sldMk cId="3199800815" sldId="968"/>
            <ac:picMk id="17" creationId="{0D10C9F2-A95E-27A2-3564-7580849382B0}"/>
          </ac:picMkLst>
        </pc:picChg>
        <pc:picChg chg="mod">
          <ac:chgData name="Paula Vazquez Valero" userId="80a35f83-ba07-4c48-bd51-9a1b0a985f54" providerId="ADAL" clId="{CC8DCFD3-A004-44E9-B0E5-60F236F9C92F}" dt="2022-12-02T12:38:08.372" v="1084" actId="1036"/>
          <ac:picMkLst>
            <pc:docMk/>
            <pc:sldMk cId="3199800815" sldId="968"/>
            <ac:picMk id="20" creationId="{535675D3-DFD0-3DB3-6476-018ADDA27CC8}"/>
          </ac:picMkLst>
        </pc:picChg>
        <pc:picChg chg="add del mod">
          <ac:chgData name="Paula Vazquez Valero" userId="80a35f83-ba07-4c48-bd51-9a1b0a985f54" providerId="ADAL" clId="{CC8DCFD3-A004-44E9-B0E5-60F236F9C92F}" dt="2022-12-02T12:31:00.471" v="833" actId="478"/>
          <ac:picMkLst>
            <pc:docMk/>
            <pc:sldMk cId="3199800815" sldId="968"/>
            <ac:picMk id="22" creationId="{34816AE7-9D3C-06AE-9DE0-8EA37C1214A7}"/>
          </ac:picMkLst>
        </pc:picChg>
        <pc:picChg chg="add del mod">
          <ac:chgData name="Paula Vazquez Valero" userId="80a35f83-ba07-4c48-bd51-9a1b0a985f54" providerId="ADAL" clId="{CC8DCFD3-A004-44E9-B0E5-60F236F9C92F}" dt="2022-12-02T12:52:20.129" v="1333" actId="21"/>
          <ac:picMkLst>
            <pc:docMk/>
            <pc:sldMk cId="3199800815" sldId="968"/>
            <ac:picMk id="25" creationId="{B410AB07-2243-CCE7-CF7F-D7DAA73872E0}"/>
          </ac:picMkLst>
        </pc:picChg>
        <pc:picChg chg="del">
          <ac:chgData name="Paula Vazquez Valero" userId="80a35f83-ba07-4c48-bd51-9a1b0a985f54" providerId="ADAL" clId="{CC8DCFD3-A004-44E9-B0E5-60F236F9C92F}" dt="2022-12-02T10:59:24.227" v="16" actId="478"/>
          <ac:picMkLst>
            <pc:docMk/>
            <pc:sldMk cId="3199800815" sldId="968"/>
            <ac:picMk id="70" creationId="{9B19BF18-C11F-4EB0-A8FA-F2D95F70444B}"/>
          </ac:picMkLst>
        </pc:picChg>
        <pc:picChg chg="del">
          <ac:chgData name="Paula Vazquez Valero" userId="80a35f83-ba07-4c48-bd51-9a1b0a985f54" providerId="ADAL" clId="{CC8DCFD3-A004-44E9-B0E5-60F236F9C92F}" dt="2022-12-02T10:59:21.476" v="15" actId="478"/>
          <ac:picMkLst>
            <pc:docMk/>
            <pc:sldMk cId="3199800815" sldId="968"/>
            <ac:picMk id="99" creationId="{52DE93B5-BC41-4432-B728-A971EA420599}"/>
          </ac:picMkLst>
        </pc:picChg>
        <pc:picChg chg="del">
          <ac:chgData name="Paula Vazquez Valero" userId="80a35f83-ba07-4c48-bd51-9a1b0a985f54" providerId="ADAL" clId="{CC8DCFD3-A004-44E9-B0E5-60F236F9C92F}" dt="2022-12-02T10:59:24.227" v="16" actId="478"/>
          <ac:picMkLst>
            <pc:docMk/>
            <pc:sldMk cId="3199800815" sldId="968"/>
            <ac:picMk id="122" creationId="{F6703111-F17A-4993-A035-1F2F01159757}"/>
          </ac:picMkLst>
        </pc:picChg>
        <pc:picChg chg="del">
          <ac:chgData name="Paula Vazquez Valero" userId="80a35f83-ba07-4c48-bd51-9a1b0a985f54" providerId="ADAL" clId="{CC8DCFD3-A004-44E9-B0E5-60F236F9C92F}" dt="2022-12-02T10:59:24.227" v="16" actId="478"/>
          <ac:picMkLst>
            <pc:docMk/>
            <pc:sldMk cId="3199800815" sldId="968"/>
            <ac:picMk id="124" creationId="{F06E2E11-9ACE-4A9D-AF34-85D53903BA0D}"/>
          </ac:picMkLst>
        </pc:picChg>
        <pc:picChg chg="del">
          <ac:chgData name="Paula Vazquez Valero" userId="80a35f83-ba07-4c48-bd51-9a1b0a985f54" providerId="ADAL" clId="{CC8DCFD3-A004-44E9-B0E5-60F236F9C92F}" dt="2022-12-02T10:59:25.515" v="17" actId="478"/>
          <ac:picMkLst>
            <pc:docMk/>
            <pc:sldMk cId="3199800815" sldId="968"/>
            <ac:picMk id="125" creationId="{FB18D1F4-AC51-4577-8D73-4BCD164EDD39}"/>
          </ac:picMkLst>
        </pc:picChg>
        <pc:picChg chg="del">
          <ac:chgData name="Paula Vazquez Valero" userId="80a35f83-ba07-4c48-bd51-9a1b0a985f54" providerId="ADAL" clId="{CC8DCFD3-A004-44E9-B0E5-60F236F9C92F}" dt="2022-12-02T10:59:24.227" v="16" actId="478"/>
          <ac:picMkLst>
            <pc:docMk/>
            <pc:sldMk cId="3199800815" sldId="968"/>
            <ac:picMk id="126" creationId="{C491D047-A654-4F9F-BAD3-194C775E4E66}"/>
          </ac:picMkLst>
        </pc:picChg>
        <pc:picChg chg="del">
          <ac:chgData name="Paula Vazquez Valero" userId="80a35f83-ba07-4c48-bd51-9a1b0a985f54" providerId="ADAL" clId="{CC8DCFD3-A004-44E9-B0E5-60F236F9C92F}" dt="2022-12-02T10:59:24.227" v="16" actId="478"/>
          <ac:picMkLst>
            <pc:docMk/>
            <pc:sldMk cId="3199800815" sldId="968"/>
            <ac:picMk id="127" creationId="{9A01426F-9A64-4BAE-988B-FC9806496A63}"/>
          </ac:picMkLst>
        </pc:picChg>
        <pc:picChg chg="del">
          <ac:chgData name="Paula Vazquez Valero" userId="80a35f83-ba07-4c48-bd51-9a1b0a985f54" providerId="ADAL" clId="{CC8DCFD3-A004-44E9-B0E5-60F236F9C92F}" dt="2022-12-02T10:59:24.227" v="16" actId="478"/>
          <ac:picMkLst>
            <pc:docMk/>
            <pc:sldMk cId="3199800815" sldId="968"/>
            <ac:picMk id="128" creationId="{7B550E1F-3DE9-4AF6-BA88-F683810BE6B2}"/>
          </ac:picMkLst>
        </pc:picChg>
        <pc:picChg chg="del">
          <ac:chgData name="Paula Vazquez Valero" userId="80a35f83-ba07-4c48-bd51-9a1b0a985f54" providerId="ADAL" clId="{CC8DCFD3-A004-44E9-B0E5-60F236F9C92F}" dt="2022-12-02T10:59:24.227" v="16" actId="478"/>
          <ac:picMkLst>
            <pc:docMk/>
            <pc:sldMk cId="3199800815" sldId="968"/>
            <ac:picMk id="129" creationId="{6F896884-E50C-4964-B68B-D6ECFD5DD3E8}"/>
          </ac:picMkLst>
        </pc:picChg>
        <pc:picChg chg="del">
          <ac:chgData name="Paula Vazquez Valero" userId="80a35f83-ba07-4c48-bd51-9a1b0a985f54" providerId="ADAL" clId="{CC8DCFD3-A004-44E9-B0E5-60F236F9C92F}" dt="2022-12-02T10:59:24.227" v="16" actId="478"/>
          <ac:picMkLst>
            <pc:docMk/>
            <pc:sldMk cId="3199800815" sldId="968"/>
            <ac:picMk id="130" creationId="{899E9188-13F8-4554-B41D-071DF5C8684C}"/>
          </ac:picMkLst>
        </pc:picChg>
        <pc:picChg chg="del">
          <ac:chgData name="Paula Vazquez Valero" userId="80a35f83-ba07-4c48-bd51-9a1b0a985f54" providerId="ADAL" clId="{CC8DCFD3-A004-44E9-B0E5-60F236F9C92F}" dt="2022-12-02T10:59:24.227" v="16" actId="478"/>
          <ac:picMkLst>
            <pc:docMk/>
            <pc:sldMk cId="3199800815" sldId="968"/>
            <ac:picMk id="131" creationId="{6B43EB86-0E32-42E9-9C2B-C39C22A722FF}"/>
          </ac:picMkLst>
        </pc:picChg>
        <pc:picChg chg="del">
          <ac:chgData name="Paula Vazquez Valero" userId="80a35f83-ba07-4c48-bd51-9a1b0a985f54" providerId="ADAL" clId="{CC8DCFD3-A004-44E9-B0E5-60F236F9C92F}" dt="2022-12-02T10:59:24.227" v="16" actId="478"/>
          <ac:picMkLst>
            <pc:docMk/>
            <pc:sldMk cId="3199800815" sldId="968"/>
            <ac:picMk id="132" creationId="{DC05CBD8-A8B0-4528-B5DB-5B09541345B8}"/>
          </ac:picMkLst>
        </pc:picChg>
        <pc:picChg chg="del">
          <ac:chgData name="Paula Vazquez Valero" userId="80a35f83-ba07-4c48-bd51-9a1b0a985f54" providerId="ADAL" clId="{CC8DCFD3-A004-44E9-B0E5-60F236F9C92F}" dt="2022-12-02T10:59:24.227" v="16" actId="478"/>
          <ac:picMkLst>
            <pc:docMk/>
            <pc:sldMk cId="3199800815" sldId="968"/>
            <ac:picMk id="133" creationId="{D0891ABF-E93B-4CFD-BC3E-DB57D3B6E842}"/>
          </ac:picMkLst>
        </pc:picChg>
        <pc:picChg chg="del">
          <ac:chgData name="Paula Vazquez Valero" userId="80a35f83-ba07-4c48-bd51-9a1b0a985f54" providerId="ADAL" clId="{CC8DCFD3-A004-44E9-B0E5-60F236F9C92F}" dt="2022-12-02T10:59:24.227" v="16" actId="478"/>
          <ac:picMkLst>
            <pc:docMk/>
            <pc:sldMk cId="3199800815" sldId="968"/>
            <ac:picMk id="134" creationId="{BA74814D-ACE0-4D36-9BC4-0F3DF7A4B911}"/>
          </ac:picMkLst>
        </pc:picChg>
        <pc:picChg chg="del">
          <ac:chgData name="Paula Vazquez Valero" userId="80a35f83-ba07-4c48-bd51-9a1b0a985f54" providerId="ADAL" clId="{CC8DCFD3-A004-44E9-B0E5-60F236F9C92F}" dt="2022-12-02T10:59:24.227" v="16" actId="478"/>
          <ac:picMkLst>
            <pc:docMk/>
            <pc:sldMk cId="3199800815" sldId="968"/>
            <ac:picMk id="135" creationId="{5058C69B-C1C6-4328-85BE-A0BBDD77155E}"/>
          </ac:picMkLst>
        </pc:picChg>
        <pc:picChg chg="del">
          <ac:chgData name="Paula Vazquez Valero" userId="80a35f83-ba07-4c48-bd51-9a1b0a985f54" providerId="ADAL" clId="{CC8DCFD3-A004-44E9-B0E5-60F236F9C92F}" dt="2022-12-02T10:59:24.227" v="16" actId="478"/>
          <ac:picMkLst>
            <pc:docMk/>
            <pc:sldMk cId="3199800815" sldId="968"/>
            <ac:picMk id="136" creationId="{D185D06C-ED26-41E2-B994-2D2E19700646}"/>
          </ac:picMkLst>
        </pc:picChg>
        <pc:picChg chg="del">
          <ac:chgData name="Paula Vazquez Valero" userId="80a35f83-ba07-4c48-bd51-9a1b0a985f54" providerId="ADAL" clId="{CC8DCFD3-A004-44E9-B0E5-60F236F9C92F}" dt="2022-12-02T10:59:24.227" v="16" actId="478"/>
          <ac:picMkLst>
            <pc:docMk/>
            <pc:sldMk cId="3199800815" sldId="968"/>
            <ac:picMk id="137" creationId="{6908E810-9A2B-46DF-B687-9F21909D3BA6}"/>
          </ac:picMkLst>
        </pc:picChg>
        <pc:picChg chg="del">
          <ac:chgData name="Paula Vazquez Valero" userId="80a35f83-ba07-4c48-bd51-9a1b0a985f54" providerId="ADAL" clId="{CC8DCFD3-A004-44E9-B0E5-60F236F9C92F}" dt="2022-12-02T10:59:24.227" v="16" actId="478"/>
          <ac:picMkLst>
            <pc:docMk/>
            <pc:sldMk cId="3199800815" sldId="968"/>
            <ac:picMk id="138" creationId="{B600F76D-E672-4B25-991B-CB5D661F5181}"/>
          </ac:picMkLst>
        </pc:picChg>
        <pc:picChg chg="del">
          <ac:chgData name="Paula Vazquez Valero" userId="80a35f83-ba07-4c48-bd51-9a1b0a985f54" providerId="ADAL" clId="{CC8DCFD3-A004-44E9-B0E5-60F236F9C92F}" dt="2022-12-02T10:59:24.227" v="16" actId="478"/>
          <ac:picMkLst>
            <pc:docMk/>
            <pc:sldMk cId="3199800815" sldId="968"/>
            <ac:picMk id="139" creationId="{5F99AEC1-F57E-4431-B9AC-757BE6610BE6}"/>
          </ac:picMkLst>
        </pc:picChg>
        <pc:picChg chg="del">
          <ac:chgData name="Paula Vazquez Valero" userId="80a35f83-ba07-4c48-bd51-9a1b0a985f54" providerId="ADAL" clId="{CC8DCFD3-A004-44E9-B0E5-60F236F9C92F}" dt="2022-12-02T10:59:24.227" v="16" actId="478"/>
          <ac:picMkLst>
            <pc:docMk/>
            <pc:sldMk cId="3199800815" sldId="968"/>
            <ac:picMk id="140" creationId="{F3F49595-E7D6-429D-BA0E-7350EC1A389F}"/>
          </ac:picMkLst>
        </pc:picChg>
        <pc:picChg chg="del">
          <ac:chgData name="Paula Vazquez Valero" userId="80a35f83-ba07-4c48-bd51-9a1b0a985f54" providerId="ADAL" clId="{CC8DCFD3-A004-44E9-B0E5-60F236F9C92F}" dt="2022-12-02T10:59:24.227" v="16" actId="478"/>
          <ac:picMkLst>
            <pc:docMk/>
            <pc:sldMk cId="3199800815" sldId="968"/>
            <ac:picMk id="141" creationId="{ACBD9B63-8B99-4B22-A831-116DF72F4B3F}"/>
          </ac:picMkLst>
        </pc:picChg>
        <pc:picChg chg="del">
          <ac:chgData name="Paula Vazquez Valero" userId="80a35f83-ba07-4c48-bd51-9a1b0a985f54" providerId="ADAL" clId="{CC8DCFD3-A004-44E9-B0E5-60F236F9C92F}" dt="2022-12-02T10:59:24.227" v="16" actId="478"/>
          <ac:picMkLst>
            <pc:docMk/>
            <pc:sldMk cId="3199800815" sldId="968"/>
            <ac:picMk id="142" creationId="{410E0EA0-AC76-4596-A0FB-22C540E69253}"/>
          </ac:picMkLst>
        </pc:picChg>
        <pc:picChg chg="del">
          <ac:chgData name="Paula Vazquez Valero" userId="80a35f83-ba07-4c48-bd51-9a1b0a985f54" providerId="ADAL" clId="{CC8DCFD3-A004-44E9-B0E5-60F236F9C92F}" dt="2022-12-02T10:59:24.227" v="16" actId="478"/>
          <ac:picMkLst>
            <pc:docMk/>
            <pc:sldMk cId="3199800815" sldId="968"/>
            <ac:picMk id="143" creationId="{C5AB932F-69E2-4DA9-A549-0B27FEB241A7}"/>
          </ac:picMkLst>
        </pc:picChg>
        <pc:picChg chg="del">
          <ac:chgData name="Paula Vazquez Valero" userId="80a35f83-ba07-4c48-bd51-9a1b0a985f54" providerId="ADAL" clId="{CC8DCFD3-A004-44E9-B0E5-60F236F9C92F}" dt="2022-12-02T10:59:26.771" v="18" actId="478"/>
          <ac:picMkLst>
            <pc:docMk/>
            <pc:sldMk cId="3199800815" sldId="968"/>
            <ac:picMk id="144" creationId="{0F2C095C-AC73-4D85-98A1-4DFAB4295FA9}"/>
          </ac:picMkLst>
        </pc:picChg>
        <pc:picChg chg="del">
          <ac:chgData name="Paula Vazquez Valero" userId="80a35f83-ba07-4c48-bd51-9a1b0a985f54" providerId="ADAL" clId="{CC8DCFD3-A004-44E9-B0E5-60F236F9C92F}" dt="2022-12-02T10:59:24.227" v="16" actId="478"/>
          <ac:picMkLst>
            <pc:docMk/>
            <pc:sldMk cId="3199800815" sldId="968"/>
            <ac:picMk id="145" creationId="{38C037D9-9277-4159-820B-98D44325A4FD}"/>
          </ac:picMkLst>
        </pc:picChg>
        <pc:picChg chg="del">
          <ac:chgData name="Paula Vazquez Valero" userId="80a35f83-ba07-4c48-bd51-9a1b0a985f54" providerId="ADAL" clId="{CC8DCFD3-A004-44E9-B0E5-60F236F9C92F}" dt="2022-12-02T10:59:24.227" v="16" actId="478"/>
          <ac:picMkLst>
            <pc:docMk/>
            <pc:sldMk cId="3199800815" sldId="968"/>
            <ac:picMk id="146" creationId="{B4A1D99D-3774-47BF-BD1D-7DC639A7D648}"/>
          </ac:picMkLst>
        </pc:picChg>
        <pc:picChg chg="del">
          <ac:chgData name="Paula Vazquez Valero" userId="80a35f83-ba07-4c48-bd51-9a1b0a985f54" providerId="ADAL" clId="{CC8DCFD3-A004-44E9-B0E5-60F236F9C92F}" dt="2022-12-02T10:59:24.227" v="16" actId="478"/>
          <ac:picMkLst>
            <pc:docMk/>
            <pc:sldMk cId="3199800815" sldId="968"/>
            <ac:picMk id="147" creationId="{D26AF248-0DB9-4963-A50C-04DC1A2DBE7B}"/>
          </ac:picMkLst>
        </pc:picChg>
        <pc:picChg chg="del">
          <ac:chgData name="Paula Vazquez Valero" userId="80a35f83-ba07-4c48-bd51-9a1b0a985f54" providerId="ADAL" clId="{CC8DCFD3-A004-44E9-B0E5-60F236F9C92F}" dt="2022-12-02T10:59:24.227" v="16" actId="478"/>
          <ac:picMkLst>
            <pc:docMk/>
            <pc:sldMk cId="3199800815" sldId="968"/>
            <ac:picMk id="148" creationId="{0DBA2FDC-22D7-4DA5-8FA1-CD9A8E571F16}"/>
          </ac:picMkLst>
        </pc:picChg>
        <pc:picChg chg="del">
          <ac:chgData name="Paula Vazquez Valero" userId="80a35f83-ba07-4c48-bd51-9a1b0a985f54" providerId="ADAL" clId="{CC8DCFD3-A004-44E9-B0E5-60F236F9C92F}" dt="2022-12-02T10:59:24.227" v="16" actId="478"/>
          <ac:picMkLst>
            <pc:docMk/>
            <pc:sldMk cId="3199800815" sldId="968"/>
            <ac:picMk id="149" creationId="{9AC1AFE5-8BA5-450C-B7DE-6E18652B88BD}"/>
          </ac:picMkLst>
        </pc:picChg>
        <pc:picChg chg="del">
          <ac:chgData name="Paula Vazquez Valero" userId="80a35f83-ba07-4c48-bd51-9a1b0a985f54" providerId="ADAL" clId="{CC8DCFD3-A004-44E9-B0E5-60F236F9C92F}" dt="2022-12-02T10:59:24.227" v="16" actId="478"/>
          <ac:picMkLst>
            <pc:docMk/>
            <pc:sldMk cId="3199800815" sldId="968"/>
            <ac:picMk id="150" creationId="{5830DB74-34C6-44D1-8A9A-C9EDE0EE8AAF}"/>
          </ac:picMkLst>
        </pc:picChg>
        <pc:picChg chg="del">
          <ac:chgData name="Paula Vazquez Valero" userId="80a35f83-ba07-4c48-bd51-9a1b0a985f54" providerId="ADAL" clId="{CC8DCFD3-A004-44E9-B0E5-60F236F9C92F}" dt="2022-12-02T10:59:24.227" v="16" actId="478"/>
          <ac:picMkLst>
            <pc:docMk/>
            <pc:sldMk cId="3199800815" sldId="968"/>
            <ac:picMk id="151" creationId="{5C79DED2-031E-4E71-AEC8-F9052F0BA14C}"/>
          </ac:picMkLst>
        </pc:picChg>
        <pc:picChg chg="del">
          <ac:chgData name="Paula Vazquez Valero" userId="80a35f83-ba07-4c48-bd51-9a1b0a985f54" providerId="ADAL" clId="{CC8DCFD3-A004-44E9-B0E5-60F236F9C92F}" dt="2022-12-02T10:59:24.227" v="16" actId="478"/>
          <ac:picMkLst>
            <pc:docMk/>
            <pc:sldMk cId="3199800815" sldId="968"/>
            <ac:picMk id="152" creationId="{1FAC732F-7568-455A-9115-8FC7199A434A}"/>
          </ac:picMkLst>
        </pc:picChg>
        <pc:picChg chg="del">
          <ac:chgData name="Paula Vazquez Valero" userId="80a35f83-ba07-4c48-bd51-9a1b0a985f54" providerId="ADAL" clId="{CC8DCFD3-A004-44E9-B0E5-60F236F9C92F}" dt="2022-12-02T10:59:24.227" v="16" actId="478"/>
          <ac:picMkLst>
            <pc:docMk/>
            <pc:sldMk cId="3199800815" sldId="968"/>
            <ac:picMk id="153" creationId="{2E53D4EF-8AE3-420B-9736-94BDE2BEB452}"/>
          </ac:picMkLst>
        </pc:picChg>
        <pc:picChg chg="del">
          <ac:chgData name="Paula Vazquez Valero" userId="80a35f83-ba07-4c48-bd51-9a1b0a985f54" providerId="ADAL" clId="{CC8DCFD3-A004-44E9-B0E5-60F236F9C92F}" dt="2022-12-02T10:59:24.227" v="16" actId="478"/>
          <ac:picMkLst>
            <pc:docMk/>
            <pc:sldMk cId="3199800815" sldId="968"/>
            <ac:picMk id="154" creationId="{23A63DFF-3599-43D7-99D6-A8E06B7D71C9}"/>
          </ac:picMkLst>
        </pc:picChg>
        <pc:picChg chg="add del mod">
          <ac:chgData name="Paula Vazquez Valero" userId="80a35f83-ba07-4c48-bd51-9a1b0a985f54" providerId="ADAL" clId="{CC8DCFD3-A004-44E9-B0E5-60F236F9C92F}" dt="2022-12-02T11:26:11.249" v="249" actId="21"/>
          <ac:picMkLst>
            <pc:docMk/>
            <pc:sldMk cId="3199800815" sldId="968"/>
            <ac:picMk id="1026" creationId="{EA1A5BF2-6520-9889-FED0-B96F432B19C0}"/>
          </ac:picMkLst>
        </pc:picChg>
        <pc:picChg chg="add mod">
          <ac:chgData name="Paula Vazquez Valero" userId="80a35f83-ba07-4c48-bd51-9a1b0a985f54" providerId="ADAL" clId="{CC8DCFD3-A004-44E9-B0E5-60F236F9C92F}" dt="2022-12-02T12:38:08.372" v="1084" actId="1036"/>
          <ac:picMkLst>
            <pc:docMk/>
            <pc:sldMk cId="3199800815" sldId="968"/>
            <ac:picMk id="1028" creationId="{12BD1D97-6D92-B19B-EE34-8B43FD7CB9E8}"/>
          </ac:picMkLst>
        </pc:picChg>
        <pc:cxnChg chg="del">
          <ac:chgData name="Paula Vazquez Valero" userId="80a35f83-ba07-4c48-bd51-9a1b0a985f54" providerId="ADAL" clId="{CC8DCFD3-A004-44E9-B0E5-60F236F9C92F}" dt="2022-12-02T12:02:57.508" v="274" actId="478"/>
          <ac:cxnSpMkLst>
            <pc:docMk/>
            <pc:sldMk cId="3199800815" sldId="968"/>
            <ac:cxnSpMk id="156" creationId="{BA7A869F-715B-4FF8-A4FC-158B166DDE10}"/>
          </ac:cxnSpMkLst>
        </pc:cxnChg>
        <pc:cxnChg chg="del">
          <ac:chgData name="Paula Vazquez Valero" userId="80a35f83-ba07-4c48-bd51-9a1b0a985f54" providerId="ADAL" clId="{CC8DCFD3-A004-44E9-B0E5-60F236F9C92F}" dt="2022-12-02T12:02:57.508" v="274" actId="478"/>
          <ac:cxnSpMkLst>
            <pc:docMk/>
            <pc:sldMk cId="3199800815" sldId="968"/>
            <ac:cxnSpMk id="157" creationId="{C98D7C66-909D-4324-B107-4CB38D109DAE}"/>
          </ac:cxnSpMkLst>
        </pc:cxnChg>
        <pc:cxnChg chg="del">
          <ac:chgData name="Paula Vazquez Valero" userId="80a35f83-ba07-4c48-bd51-9a1b0a985f54" providerId="ADAL" clId="{CC8DCFD3-A004-44E9-B0E5-60F236F9C92F}" dt="2022-12-02T12:02:57.508" v="274" actId="478"/>
          <ac:cxnSpMkLst>
            <pc:docMk/>
            <pc:sldMk cId="3199800815" sldId="968"/>
            <ac:cxnSpMk id="158" creationId="{57159F3E-DCE4-4D1E-8CF8-F80CF8FB91BF}"/>
          </ac:cxnSpMkLst>
        </pc:cxnChg>
      </pc:sldChg>
      <pc:sldChg chg="addSp delSp modSp new del mod ord modNotesTx">
        <pc:chgData name="Paula Vazquez Valero" userId="80a35f83-ba07-4c48-bd51-9a1b0a985f54" providerId="ADAL" clId="{CC8DCFD3-A004-44E9-B0E5-60F236F9C92F}" dt="2022-12-02T12:54:05.341" v="1438" actId="47"/>
        <pc:sldMkLst>
          <pc:docMk/>
          <pc:sldMk cId="35428504" sldId="969"/>
        </pc:sldMkLst>
        <pc:spChg chg="add del mod">
          <ac:chgData name="Paula Vazquez Valero" userId="80a35f83-ba07-4c48-bd51-9a1b0a985f54" providerId="ADAL" clId="{CC8DCFD3-A004-44E9-B0E5-60F236F9C92F}" dt="2022-12-02T12:54:02.701" v="1436" actId="21"/>
          <ac:spMkLst>
            <pc:docMk/>
            <pc:sldMk cId="35428504" sldId="969"/>
            <ac:spMk id="6" creationId="{3C719069-E46F-C6EF-D21C-6993122826FF}"/>
          </ac:spMkLst>
        </pc:spChg>
        <pc:graphicFrameChg chg="add del mod modGraphic">
          <ac:chgData name="Paula Vazquez Valero" userId="80a35f83-ba07-4c48-bd51-9a1b0a985f54" providerId="ADAL" clId="{CC8DCFD3-A004-44E9-B0E5-60F236F9C92F}" dt="2022-12-02T12:54:02.701" v="1436" actId="21"/>
          <ac:graphicFrameMkLst>
            <pc:docMk/>
            <pc:sldMk cId="35428504" sldId="969"/>
            <ac:graphicFrameMk id="3" creationId="{C52AD79F-D02F-F41C-E658-70D3ABDA9027}"/>
          </ac:graphicFrameMkLst>
        </pc:graphicFrameChg>
        <pc:graphicFrameChg chg="add del mod">
          <ac:chgData name="Paula Vazquez Valero" userId="80a35f83-ba07-4c48-bd51-9a1b0a985f54" providerId="ADAL" clId="{CC8DCFD3-A004-44E9-B0E5-60F236F9C92F}" dt="2022-12-02T12:54:02.701" v="1436" actId="21"/>
          <ac:graphicFrameMkLst>
            <pc:docMk/>
            <pc:sldMk cId="35428504" sldId="969"/>
            <ac:graphicFrameMk id="4" creationId="{5F25F6DB-B184-7A0E-6F86-22961B001356}"/>
          </ac:graphicFrameMkLst>
        </pc:graphicFrameChg>
        <pc:picChg chg="add del mod">
          <ac:chgData name="Paula Vazquez Valero" userId="80a35f83-ba07-4c48-bd51-9a1b0a985f54" providerId="ADAL" clId="{CC8DCFD3-A004-44E9-B0E5-60F236F9C92F}" dt="2022-12-02T12:54:02.701" v="1436" actId="21"/>
          <ac:picMkLst>
            <pc:docMk/>
            <pc:sldMk cId="35428504" sldId="969"/>
            <ac:picMk id="5" creationId="{BEFE7622-FD4E-2AE8-DB40-26436B546267}"/>
          </ac:picMkLst>
        </pc:picChg>
      </pc:sldChg>
      <pc:sldChg chg="delSp modSp add del mod modAnim modNotesTx">
        <pc:chgData name="Paula Vazquez Valero" userId="80a35f83-ba07-4c48-bd51-9a1b0a985f54" providerId="ADAL" clId="{CC8DCFD3-A004-44E9-B0E5-60F236F9C92F}" dt="2022-12-02T12:42:02.704" v="1095" actId="47"/>
        <pc:sldMkLst>
          <pc:docMk/>
          <pc:sldMk cId="1992354604" sldId="970"/>
        </pc:sldMkLst>
        <pc:spChg chg="del">
          <ac:chgData name="Paula Vazquez Valero" userId="80a35f83-ba07-4c48-bd51-9a1b0a985f54" providerId="ADAL" clId="{CC8DCFD3-A004-44E9-B0E5-60F236F9C92F}" dt="2022-12-02T12:37:04.099" v="1032" actId="478"/>
          <ac:spMkLst>
            <pc:docMk/>
            <pc:sldMk cId="1992354604" sldId="970"/>
            <ac:spMk id="6" creationId="{91A83364-9CF1-C741-1612-16853446B41F}"/>
          </ac:spMkLst>
        </pc:spChg>
        <pc:spChg chg="del">
          <ac:chgData name="Paula Vazquez Valero" userId="80a35f83-ba07-4c48-bd51-9a1b0a985f54" providerId="ADAL" clId="{CC8DCFD3-A004-44E9-B0E5-60F236F9C92F}" dt="2022-12-02T12:37:04.099" v="1032" actId="478"/>
          <ac:spMkLst>
            <pc:docMk/>
            <pc:sldMk cId="1992354604" sldId="970"/>
            <ac:spMk id="8" creationId="{F1F2A322-9D84-CF96-D0FA-263DEEA72855}"/>
          </ac:spMkLst>
        </pc:spChg>
        <pc:spChg chg="del">
          <ac:chgData name="Paula Vazquez Valero" userId="80a35f83-ba07-4c48-bd51-9a1b0a985f54" providerId="ADAL" clId="{CC8DCFD3-A004-44E9-B0E5-60F236F9C92F}" dt="2022-12-02T12:37:04.099" v="1032" actId="478"/>
          <ac:spMkLst>
            <pc:docMk/>
            <pc:sldMk cId="1992354604" sldId="970"/>
            <ac:spMk id="9" creationId="{668FA3ED-FDE7-F24B-3E4E-C451F9A45F78}"/>
          </ac:spMkLst>
        </pc:spChg>
        <pc:spChg chg="del">
          <ac:chgData name="Paula Vazquez Valero" userId="80a35f83-ba07-4c48-bd51-9a1b0a985f54" providerId="ADAL" clId="{CC8DCFD3-A004-44E9-B0E5-60F236F9C92F}" dt="2022-12-02T12:37:04.099" v="1032" actId="478"/>
          <ac:spMkLst>
            <pc:docMk/>
            <pc:sldMk cId="1992354604" sldId="970"/>
            <ac:spMk id="10" creationId="{E84D8FFD-9611-5EBD-1E97-0A63B1CC22A7}"/>
          </ac:spMkLst>
        </pc:spChg>
        <pc:spChg chg="del">
          <ac:chgData name="Paula Vazquez Valero" userId="80a35f83-ba07-4c48-bd51-9a1b0a985f54" providerId="ADAL" clId="{CC8DCFD3-A004-44E9-B0E5-60F236F9C92F}" dt="2022-12-02T12:37:04.099" v="1032" actId="478"/>
          <ac:spMkLst>
            <pc:docMk/>
            <pc:sldMk cId="1992354604" sldId="970"/>
            <ac:spMk id="11" creationId="{76860CCC-EC20-5DD8-09E1-4BDB6CC9B1CB}"/>
          </ac:spMkLst>
        </pc:spChg>
        <pc:spChg chg="del">
          <ac:chgData name="Paula Vazquez Valero" userId="80a35f83-ba07-4c48-bd51-9a1b0a985f54" providerId="ADAL" clId="{CC8DCFD3-A004-44E9-B0E5-60F236F9C92F}" dt="2022-12-02T12:37:04.099" v="1032" actId="478"/>
          <ac:spMkLst>
            <pc:docMk/>
            <pc:sldMk cId="1992354604" sldId="970"/>
            <ac:spMk id="12" creationId="{8AB8BB87-3435-B89B-5934-8C4C0F033E7D}"/>
          </ac:spMkLst>
        </pc:spChg>
        <pc:spChg chg="del">
          <ac:chgData name="Paula Vazquez Valero" userId="80a35f83-ba07-4c48-bd51-9a1b0a985f54" providerId="ADAL" clId="{CC8DCFD3-A004-44E9-B0E5-60F236F9C92F}" dt="2022-12-02T12:37:04.099" v="1032" actId="478"/>
          <ac:spMkLst>
            <pc:docMk/>
            <pc:sldMk cId="1992354604" sldId="970"/>
            <ac:spMk id="14" creationId="{22F0C6E4-53C6-154C-AE5D-48BFEF053CB0}"/>
          </ac:spMkLst>
        </pc:spChg>
        <pc:spChg chg="del">
          <ac:chgData name="Paula Vazquez Valero" userId="80a35f83-ba07-4c48-bd51-9a1b0a985f54" providerId="ADAL" clId="{CC8DCFD3-A004-44E9-B0E5-60F236F9C92F}" dt="2022-12-02T12:37:04.099" v="1032" actId="478"/>
          <ac:spMkLst>
            <pc:docMk/>
            <pc:sldMk cId="1992354604" sldId="970"/>
            <ac:spMk id="23" creationId="{22C8D7A1-4231-34E9-BFD8-A12A8948E26B}"/>
          </ac:spMkLst>
        </pc:spChg>
        <pc:spChg chg="del mod">
          <ac:chgData name="Paula Vazquez Valero" userId="80a35f83-ba07-4c48-bd51-9a1b0a985f54" providerId="ADAL" clId="{CC8DCFD3-A004-44E9-B0E5-60F236F9C92F}" dt="2022-12-02T12:37:04.099" v="1032" actId="478"/>
          <ac:spMkLst>
            <pc:docMk/>
            <pc:sldMk cId="1992354604" sldId="970"/>
            <ac:spMk id="24" creationId="{059EE4AB-19A5-38E4-E4E2-9AC68497C287}"/>
          </ac:spMkLst>
        </pc:spChg>
        <pc:grpChg chg="del">
          <ac:chgData name="Paula Vazquez Valero" userId="80a35f83-ba07-4c48-bd51-9a1b0a985f54" providerId="ADAL" clId="{CC8DCFD3-A004-44E9-B0E5-60F236F9C92F}" dt="2022-12-02T12:37:06.061" v="1033" actId="478"/>
          <ac:grpSpMkLst>
            <pc:docMk/>
            <pc:sldMk cId="1992354604" sldId="970"/>
            <ac:grpSpMk id="7" creationId="{F2B4A717-D463-E866-3C50-C4DAD2E27932}"/>
          </ac:grpSpMkLst>
        </pc:grpChg>
        <pc:grpChg chg="del">
          <ac:chgData name="Paula Vazquez Valero" userId="80a35f83-ba07-4c48-bd51-9a1b0a985f54" providerId="ADAL" clId="{CC8DCFD3-A004-44E9-B0E5-60F236F9C92F}" dt="2022-12-02T12:37:04.099" v="1032" actId="478"/>
          <ac:grpSpMkLst>
            <pc:docMk/>
            <pc:sldMk cId="1992354604" sldId="970"/>
            <ac:grpSpMk id="16" creationId="{EB113CDA-7C91-5132-72FE-23782A7C3CA4}"/>
          </ac:grpSpMkLst>
        </pc:grpChg>
        <pc:grpChg chg="del">
          <ac:chgData name="Paula Vazquez Valero" userId="80a35f83-ba07-4c48-bd51-9a1b0a985f54" providerId="ADAL" clId="{CC8DCFD3-A004-44E9-B0E5-60F236F9C92F}" dt="2022-12-02T12:37:06.061" v="1033" actId="478"/>
          <ac:grpSpMkLst>
            <pc:docMk/>
            <pc:sldMk cId="1992354604" sldId="970"/>
            <ac:grpSpMk id="19" creationId="{DE431450-939A-8809-322A-865CE306445D}"/>
          </ac:grpSpMkLst>
        </pc:grpChg>
        <pc:picChg chg="del">
          <ac:chgData name="Paula Vazquez Valero" userId="80a35f83-ba07-4c48-bd51-9a1b0a985f54" providerId="ADAL" clId="{CC8DCFD3-A004-44E9-B0E5-60F236F9C92F}" dt="2022-12-02T12:34:12.087" v="860" actId="478"/>
          <ac:picMkLst>
            <pc:docMk/>
            <pc:sldMk cId="1992354604" sldId="970"/>
            <ac:picMk id="13" creationId="{18ED5B99-5369-C59D-7EEC-A0BA71CFDC9F}"/>
          </ac:picMkLst>
        </pc:picChg>
      </pc:sldChg>
      <pc:sldChg chg="addSp delSp modSp add del mod">
        <pc:chgData name="Paula Vazquez Valero" userId="80a35f83-ba07-4c48-bd51-9a1b0a985f54" providerId="ADAL" clId="{CC8DCFD3-A004-44E9-B0E5-60F236F9C92F}" dt="2022-12-02T12:53:38.422" v="1428" actId="47"/>
        <pc:sldMkLst>
          <pc:docMk/>
          <pc:sldMk cId="3285201032" sldId="971"/>
        </pc:sldMkLst>
        <pc:spChg chg="mod">
          <ac:chgData name="Paula Vazquez Valero" userId="80a35f83-ba07-4c48-bd51-9a1b0a985f54" providerId="ADAL" clId="{CC8DCFD3-A004-44E9-B0E5-60F236F9C92F}" dt="2022-12-02T12:52:27.592" v="1336" actId="166"/>
          <ac:spMkLst>
            <pc:docMk/>
            <pc:sldMk cId="3285201032" sldId="971"/>
            <ac:spMk id="6" creationId="{91A83364-9CF1-C741-1612-16853446B41F}"/>
          </ac:spMkLst>
        </pc:spChg>
        <pc:spChg chg="mod">
          <ac:chgData name="Paula Vazquez Valero" userId="80a35f83-ba07-4c48-bd51-9a1b0a985f54" providerId="ADAL" clId="{CC8DCFD3-A004-44E9-B0E5-60F236F9C92F}" dt="2022-12-02T12:52:27.592" v="1336" actId="166"/>
          <ac:spMkLst>
            <pc:docMk/>
            <pc:sldMk cId="3285201032" sldId="971"/>
            <ac:spMk id="8" creationId="{F1F2A322-9D84-CF96-D0FA-263DEEA72855}"/>
          </ac:spMkLst>
        </pc:spChg>
        <pc:spChg chg="add del mod">
          <ac:chgData name="Paula Vazquez Valero" userId="80a35f83-ba07-4c48-bd51-9a1b0a985f54" providerId="ADAL" clId="{CC8DCFD3-A004-44E9-B0E5-60F236F9C92F}" dt="2022-12-02T12:52:27.592" v="1336" actId="166"/>
          <ac:spMkLst>
            <pc:docMk/>
            <pc:sldMk cId="3285201032" sldId="971"/>
            <ac:spMk id="9" creationId="{668FA3ED-FDE7-F24B-3E4E-C451F9A45F78}"/>
          </ac:spMkLst>
        </pc:spChg>
        <pc:spChg chg="mod">
          <ac:chgData name="Paula Vazquez Valero" userId="80a35f83-ba07-4c48-bd51-9a1b0a985f54" providerId="ADAL" clId="{CC8DCFD3-A004-44E9-B0E5-60F236F9C92F}" dt="2022-12-02T12:52:27.592" v="1336" actId="166"/>
          <ac:spMkLst>
            <pc:docMk/>
            <pc:sldMk cId="3285201032" sldId="971"/>
            <ac:spMk id="10" creationId="{E84D8FFD-9611-5EBD-1E97-0A63B1CC22A7}"/>
          </ac:spMkLst>
        </pc:spChg>
        <pc:spChg chg="mod">
          <ac:chgData name="Paula Vazquez Valero" userId="80a35f83-ba07-4c48-bd51-9a1b0a985f54" providerId="ADAL" clId="{CC8DCFD3-A004-44E9-B0E5-60F236F9C92F}" dt="2022-12-02T12:52:27.592" v="1336" actId="166"/>
          <ac:spMkLst>
            <pc:docMk/>
            <pc:sldMk cId="3285201032" sldId="971"/>
            <ac:spMk id="11" creationId="{76860CCC-EC20-5DD8-09E1-4BDB6CC9B1CB}"/>
          </ac:spMkLst>
        </pc:spChg>
        <pc:spChg chg="mod">
          <ac:chgData name="Paula Vazquez Valero" userId="80a35f83-ba07-4c48-bd51-9a1b0a985f54" providerId="ADAL" clId="{CC8DCFD3-A004-44E9-B0E5-60F236F9C92F}" dt="2022-12-02T12:52:27.592" v="1336" actId="166"/>
          <ac:spMkLst>
            <pc:docMk/>
            <pc:sldMk cId="3285201032" sldId="971"/>
            <ac:spMk id="12" creationId="{8AB8BB87-3435-B89B-5934-8C4C0F033E7D}"/>
          </ac:spMkLst>
        </pc:spChg>
        <pc:spChg chg="mod">
          <ac:chgData name="Paula Vazquez Valero" userId="80a35f83-ba07-4c48-bd51-9a1b0a985f54" providerId="ADAL" clId="{CC8DCFD3-A004-44E9-B0E5-60F236F9C92F}" dt="2022-12-02T12:52:27.592" v="1336" actId="166"/>
          <ac:spMkLst>
            <pc:docMk/>
            <pc:sldMk cId="3285201032" sldId="971"/>
            <ac:spMk id="14" creationId="{22F0C6E4-53C6-154C-AE5D-48BFEF053CB0}"/>
          </ac:spMkLst>
        </pc:spChg>
        <pc:spChg chg="mod">
          <ac:chgData name="Paula Vazquez Valero" userId="80a35f83-ba07-4c48-bd51-9a1b0a985f54" providerId="ADAL" clId="{CC8DCFD3-A004-44E9-B0E5-60F236F9C92F}" dt="2022-12-02T12:52:27.592" v="1336" actId="166"/>
          <ac:spMkLst>
            <pc:docMk/>
            <pc:sldMk cId="3285201032" sldId="971"/>
            <ac:spMk id="23" creationId="{22C8D7A1-4231-34E9-BFD8-A12A8948E26B}"/>
          </ac:spMkLst>
        </pc:spChg>
        <pc:spChg chg="mod">
          <ac:chgData name="Paula Vazquez Valero" userId="80a35f83-ba07-4c48-bd51-9a1b0a985f54" providerId="ADAL" clId="{CC8DCFD3-A004-44E9-B0E5-60F236F9C92F}" dt="2022-12-02T12:52:27.592" v="1336" actId="166"/>
          <ac:spMkLst>
            <pc:docMk/>
            <pc:sldMk cId="3285201032" sldId="971"/>
            <ac:spMk id="24" creationId="{059EE4AB-19A5-38E4-E4E2-9AC68497C287}"/>
          </ac:spMkLst>
        </pc:spChg>
        <pc:picChg chg="add del mod">
          <ac:chgData name="Paula Vazquez Valero" userId="80a35f83-ba07-4c48-bd51-9a1b0a985f54" providerId="ADAL" clId="{CC8DCFD3-A004-44E9-B0E5-60F236F9C92F}" dt="2022-12-02T12:53:34.237" v="1426" actId="21"/>
          <ac:picMkLst>
            <pc:docMk/>
            <pc:sldMk cId="3285201032" sldId="971"/>
            <ac:picMk id="3" creationId="{44170E32-3BD9-B29D-21AB-B912B94C8FB5}"/>
          </ac:picMkLst>
        </pc:picChg>
      </pc:sldChg>
      <pc:sldChg chg="addSp delSp modSp add mod ord modAnim modNotesTx">
        <pc:chgData name="Paula Vazquez Valero" userId="80a35f83-ba07-4c48-bd51-9a1b0a985f54" providerId="ADAL" clId="{CC8DCFD3-A004-44E9-B0E5-60F236F9C92F}" dt="2022-12-02T15:52:35.482" v="8238" actId="478"/>
        <pc:sldMkLst>
          <pc:docMk/>
          <pc:sldMk cId="3327962631" sldId="972"/>
        </pc:sldMkLst>
        <pc:spChg chg="mod">
          <ac:chgData name="Paula Vazquez Valero" userId="80a35f83-ba07-4c48-bd51-9a1b0a985f54" providerId="ADAL" clId="{CC8DCFD3-A004-44E9-B0E5-60F236F9C92F}" dt="2022-12-02T15:49:20.700" v="8219" actId="688"/>
          <ac:spMkLst>
            <pc:docMk/>
            <pc:sldMk cId="3327962631" sldId="972"/>
            <ac:spMk id="5" creationId="{2F61DFEF-ECD4-0F8F-F914-5E5099CE9B38}"/>
          </ac:spMkLst>
        </pc:spChg>
        <pc:spChg chg="ord">
          <ac:chgData name="Paula Vazquez Valero" userId="80a35f83-ba07-4c48-bd51-9a1b0a985f54" providerId="ADAL" clId="{CC8DCFD3-A004-44E9-B0E5-60F236F9C92F}" dt="2022-12-02T12:51:16.701" v="1312" actId="166"/>
          <ac:spMkLst>
            <pc:docMk/>
            <pc:sldMk cId="3327962631" sldId="972"/>
            <ac:spMk id="6" creationId="{91A83364-9CF1-C741-1612-16853446B41F}"/>
          </ac:spMkLst>
        </pc:spChg>
        <pc:spChg chg="ord">
          <ac:chgData name="Paula Vazquez Valero" userId="80a35f83-ba07-4c48-bd51-9a1b0a985f54" providerId="ADAL" clId="{CC8DCFD3-A004-44E9-B0E5-60F236F9C92F}" dt="2022-12-02T12:51:16.701" v="1312" actId="166"/>
          <ac:spMkLst>
            <pc:docMk/>
            <pc:sldMk cId="3327962631" sldId="972"/>
            <ac:spMk id="8" creationId="{F1F2A322-9D84-CF96-D0FA-263DEEA72855}"/>
          </ac:spMkLst>
        </pc:spChg>
        <pc:spChg chg="ord">
          <ac:chgData name="Paula Vazquez Valero" userId="80a35f83-ba07-4c48-bd51-9a1b0a985f54" providerId="ADAL" clId="{CC8DCFD3-A004-44E9-B0E5-60F236F9C92F}" dt="2022-12-02T12:51:16.701" v="1312" actId="166"/>
          <ac:spMkLst>
            <pc:docMk/>
            <pc:sldMk cId="3327962631" sldId="972"/>
            <ac:spMk id="9" creationId="{668FA3ED-FDE7-F24B-3E4E-C451F9A45F78}"/>
          </ac:spMkLst>
        </pc:spChg>
        <pc:spChg chg="ord">
          <ac:chgData name="Paula Vazquez Valero" userId="80a35f83-ba07-4c48-bd51-9a1b0a985f54" providerId="ADAL" clId="{CC8DCFD3-A004-44E9-B0E5-60F236F9C92F}" dt="2022-12-02T12:51:16.701" v="1312" actId="166"/>
          <ac:spMkLst>
            <pc:docMk/>
            <pc:sldMk cId="3327962631" sldId="972"/>
            <ac:spMk id="10" creationId="{E84D8FFD-9611-5EBD-1E97-0A63B1CC22A7}"/>
          </ac:spMkLst>
        </pc:spChg>
        <pc:spChg chg="ord">
          <ac:chgData name="Paula Vazquez Valero" userId="80a35f83-ba07-4c48-bd51-9a1b0a985f54" providerId="ADAL" clId="{CC8DCFD3-A004-44E9-B0E5-60F236F9C92F}" dt="2022-12-02T12:51:16.701" v="1312" actId="166"/>
          <ac:spMkLst>
            <pc:docMk/>
            <pc:sldMk cId="3327962631" sldId="972"/>
            <ac:spMk id="11" creationId="{76860CCC-EC20-5DD8-09E1-4BDB6CC9B1CB}"/>
          </ac:spMkLst>
        </pc:spChg>
        <pc:spChg chg="ord">
          <ac:chgData name="Paula Vazquez Valero" userId="80a35f83-ba07-4c48-bd51-9a1b0a985f54" providerId="ADAL" clId="{CC8DCFD3-A004-44E9-B0E5-60F236F9C92F}" dt="2022-12-02T12:51:16.701" v="1312" actId="166"/>
          <ac:spMkLst>
            <pc:docMk/>
            <pc:sldMk cId="3327962631" sldId="972"/>
            <ac:spMk id="12" creationId="{8AB8BB87-3435-B89B-5934-8C4C0F033E7D}"/>
          </ac:spMkLst>
        </pc:spChg>
        <pc:spChg chg="ord">
          <ac:chgData name="Paula Vazquez Valero" userId="80a35f83-ba07-4c48-bd51-9a1b0a985f54" providerId="ADAL" clId="{CC8DCFD3-A004-44E9-B0E5-60F236F9C92F}" dt="2022-12-02T12:51:16.701" v="1312" actId="166"/>
          <ac:spMkLst>
            <pc:docMk/>
            <pc:sldMk cId="3327962631" sldId="972"/>
            <ac:spMk id="14" creationId="{22F0C6E4-53C6-154C-AE5D-48BFEF053CB0}"/>
          </ac:spMkLst>
        </pc:spChg>
        <pc:spChg chg="mod">
          <ac:chgData name="Paula Vazquez Valero" userId="80a35f83-ba07-4c48-bd51-9a1b0a985f54" providerId="ADAL" clId="{CC8DCFD3-A004-44E9-B0E5-60F236F9C92F}" dt="2022-12-02T13:00:55.331" v="1590" actId="1076"/>
          <ac:spMkLst>
            <pc:docMk/>
            <pc:sldMk cId="3327962631" sldId="972"/>
            <ac:spMk id="18" creationId="{B17FF825-01C5-40FC-310E-3162FA130384}"/>
          </ac:spMkLst>
        </pc:spChg>
        <pc:spChg chg="mod">
          <ac:chgData name="Paula Vazquez Valero" userId="80a35f83-ba07-4c48-bd51-9a1b0a985f54" providerId="ADAL" clId="{CC8DCFD3-A004-44E9-B0E5-60F236F9C92F}" dt="2022-12-02T13:00:51.305" v="1589" actId="1076"/>
          <ac:spMkLst>
            <pc:docMk/>
            <pc:sldMk cId="3327962631" sldId="972"/>
            <ac:spMk id="21" creationId="{0C73593B-8CB3-BAEA-1C83-19391C01C1FA}"/>
          </ac:spMkLst>
        </pc:spChg>
        <pc:spChg chg="add mod">
          <ac:chgData name="Paula Vazquez Valero" userId="80a35f83-ba07-4c48-bd51-9a1b0a985f54" providerId="ADAL" clId="{CC8DCFD3-A004-44E9-B0E5-60F236F9C92F}" dt="2022-12-02T12:53:51.933" v="1433"/>
          <ac:spMkLst>
            <pc:docMk/>
            <pc:sldMk cId="3327962631" sldId="972"/>
            <ac:spMk id="22" creationId="{3263204E-DBCD-2661-B845-70BA5DB9ABAA}"/>
          </ac:spMkLst>
        </pc:spChg>
        <pc:spChg chg="mod ord">
          <ac:chgData name="Paula Vazquez Valero" userId="80a35f83-ba07-4c48-bd51-9a1b0a985f54" providerId="ADAL" clId="{CC8DCFD3-A004-44E9-B0E5-60F236F9C92F}" dt="2022-12-02T12:56:25.644" v="1471" actId="20577"/>
          <ac:spMkLst>
            <pc:docMk/>
            <pc:sldMk cId="3327962631" sldId="972"/>
            <ac:spMk id="23" creationId="{22C8D7A1-4231-34E9-BFD8-A12A8948E26B}"/>
          </ac:spMkLst>
        </pc:spChg>
        <pc:spChg chg="mod ord">
          <ac:chgData name="Paula Vazquez Valero" userId="80a35f83-ba07-4c48-bd51-9a1b0a985f54" providerId="ADAL" clId="{CC8DCFD3-A004-44E9-B0E5-60F236F9C92F}" dt="2022-12-02T12:51:16.701" v="1312" actId="166"/>
          <ac:spMkLst>
            <pc:docMk/>
            <pc:sldMk cId="3327962631" sldId="972"/>
            <ac:spMk id="24" creationId="{059EE4AB-19A5-38E4-E4E2-9AC68497C287}"/>
          </ac:spMkLst>
        </pc:spChg>
        <pc:spChg chg="add mod">
          <ac:chgData name="Paula Vazquez Valero" userId="80a35f83-ba07-4c48-bd51-9a1b0a985f54" providerId="ADAL" clId="{CC8DCFD3-A004-44E9-B0E5-60F236F9C92F}" dt="2022-12-02T13:10:07.649" v="1849" actId="20577"/>
          <ac:spMkLst>
            <pc:docMk/>
            <pc:sldMk cId="3327962631" sldId="972"/>
            <ac:spMk id="28" creationId="{0FE0D066-3BC4-5F31-9346-04205B8322BA}"/>
          </ac:spMkLst>
        </pc:spChg>
        <pc:spChg chg="add del mod">
          <ac:chgData name="Paula Vazquez Valero" userId="80a35f83-ba07-4c48-bd51-9a1b0a985f54" providerId="ADAL" clId="{CC8DCFD3-A004-44E9-B0E5-60F236F9C92F}" dt="2022-12-02T13:10:44.114" v="1869" actId="478"/>
          <ac:spMkLst>
            <pc:docMk/>
            <pc:sldMk cId="3327962631" sldId="972"/>
            <ac:spMk id="30" creationId="{546FF3A8-09EA-7608-0D80-651E9332625F}"/>
          </ac:spMkLst>
        </pc:spChg>
        <pc:spChg chg="del">
          <ac:chgData name="Paula Vazquez Valero" userId="80a35f83-ba07-4c48-bd51-9a1b0a985f54" providerId="ADAL" clId="{CC8DCFD3-A004-44E9-B0E5-60F236F9C92F}" dt="2022-12-02T15:52:35.482" v="8238" actId="478"/>
          <ac:spMkLst>
            <pc:docMk/>
            <pc:sldMk cId="3327962631" sldId="972"/>
            <ac:spMk id="162" creationId="{47DA84E6-79FA-4659-B6E5-BA9CC5CAF8FC}"/>
          </ac:spMkLst>
        </pc:spChg>
        <pc:grpChg chg="mod">
          <ac:chgData name="Paula Vazquez Valero" userId="80a35f83-ba07-4c48-bd51-9a1b0a985f54" providerId="ADAL" clId="{CC8DCFD3-A004-44E9-B0E5-60F236F9C92F}" dt="2022-12-02T15:49:20.700" v="8219" actId="688"/>
          <ac:grpSpMkLst>
            <pc:docMk/>
            <pc:sldMk cId="3327962631" sldId="972"/>
            <ac:grpSpMk id="7" creationId="{F2B4A717-D463-E866-3C50-C4DAD2E27932}"/>
          </ac:grpSpMkLst>
        </pc:grpChg>
        <pc:grpChg chg="mod">
          <ac:chgData name="Paula Vazquez Valero" userId="80a35f83-ba07-4c48-bd51-9a1b0a985f54" providerId="ADAL" clId="{CC8DCFD3-A004-44E9-B0E5-60F236F9C92F}" dt="2022-12-02T13:00:55.331" v="1590" actId="1076"/>
          <ac:grpSpMkLst>
            <pc:docMk/>
            <pc:sldMk cId="3327962631" sldId="972"/>
            <ac:grpSpMk id="16" creationId="{EB113CDA-7C91-5132-72FE-23782A7C3CA4}"/>
          </ac:grpSpMkLst>
        </pc:grpChg>
        <pc:grpChg chg="mod">
          <ac:chgData name="Paula Vazquez Valero" userId="80a35f83-ba07-4c48-bd51-9a1b0a985f54" providerId="ADAL" clId="{CC8DCFD3-A004-44E9-B0E5-60F236F9C92F}" dt="2022-12-02T13:00:51.305" v="1589" actId="1076"/>
          <ac:grpSpMkLst>
            <pc:docMk/>
            <pc:sldMk cId="3327962631" sldId="972"/>
            <ac:grpSpMk id="19" creationId="{DE431450-939A-8809-322A-865CE306445D}"/>
          </ac:grpSpMkLst>
        </pc:grpChg>
        <pc:graphicFrameChg chg="add del mod">
          <ac:chgData name="Paula Vazquez Valero" userId="80a35f83-ba07-4c48-bd51-9a1b0a985f54" providerId="ADAL" clId="{CC8DCFD3-A004-44E9-B0E5-60F236F9C92F}" dt="2022-12-02T12:57:06.579" v="1500" actId="478"/>
          <ac:graphicFrameMkLst>
            <pc:docMk/>
            <pc:sldMk cId="3327962631" sldId="972"/>
            <ac:graphicFrameMk id="27" creationId="{CBD75A4F-9A48-8372-A916-2AA1C407B2EE}"/>
          </ac:graphicFrameMkLst>
        </pc:graphicFrameChg>
        <pc:picChg chg="add del mod">
          <ac:chgData name="Paula Vazquez Valero" userId="80a35f83-ba07-4c48-bd51-9a1b0a985f54" providerId="ADAL" clId="{CC8DCFD3-A004-44E9-B0E5-60F236F9C92F}" dt="2022-12-02T12:51:02.970" v="1308" actId="21"/>
          <ac:picMkLst>
            <pc:docMk/>
            <pc:sldMk cId="3327962631" sldId="972"/>
            <ac:picMk id="3" creationId="{2972303D-AE5B-249D-1C15-D9A2ADE71598}"/>
          </ac:picMkLst>
        </pc:picChg>
        <pc:picChg chg="add del mod">
          <ac:chgData name="Paula Vazquez Valero" userId="80a35f83-ba07-4c48-bd51-9a1b0a985f54" providerId="ADAL" clId="{CC8DCFD3-A004-44E9-B0E5-60F236F9C92F}" dt="2022-12-02T12:51:55.769" v="1313" actId="21"/>
          <ac:picMkLst>
            <pc:docMk/>
            <pc:sldMk cId="3327962631" sldId="972"/>
            <ac:picMk id="4" creationId="{211DD04D-B42B-368E-FB60-5F514A05D99D}"/>
          </ac:picMkLst>
        </pc:picChg>
        <pc:picChg chg="add del mod">
          <ac:chgData name="Paula Vazquez Valero" userId="80a35f83-ba07-4c48-bd51-9a1b0a985f54" providerId="ADAL" clId="{CC8DCFD3-A004-44E9-B0E5-60F236F9C92F}" dt="2022-12-02T12:56:21.240" v="1463" actId="21"/>
          <ac:picMkLst>
            <pc:docMk/>
            <pc:sldMk cId="3327962631" sldId="972"/>
            <ac:picMk id="13" creationId="{06A87890-45FD-63A3-42FF-E80DFFA15207}"/>
          </ac:picMkLst>
        </pc:picChg>
        <pc:picChg chg="mod">
          <ac:chgData name="Paula Vazquez Valero" userId="80a35f83-ba07-4c48-bd51-9a1b0a985f54" providerId="ADAL" clId="{CC8DCFD3-A004-44E9-B0E5-60F236F9C92F}" dt="2022-12-02T13:00:55.331" v="1590" actId="1076"/>
          <ac:picMkLst>
            <pc:docMk/>
            <pc:sldMk cId="3327962631" sldId="972"/>
            <ac:picMk id="17" creationId="{0D10C9F2-A95E-27A2-3564-7580849382B0}"/>
          </ac:picMkLst>
        </pc:picChg>
        <pc:picChg chg="mod">
          <ac:chgData name="Paula Vazquez Valero" userId="80a35f83-ba07-4c48-bd51-9a1b0a985f54" providerId="ADAL" clId="{CC8DCFD3-A004-44E9-B0E5-60F236F9C92F}" dt="2022-12-02T13:00:51.305" v="1589" actId="1076"/>
          <ac:picMkLst>
            <pc:docMk/>
            <pc:sldMk cId="3327962631" sldId="972"/>
            <ac:picMk id="20" creationId="{535675D3-DFD0-3DB3-6476-018ADDA27CC8}"/>
          </ac:picMkLst>
        </pc:picChg>
        <pc:picChg chg="del">
          <ac:chgData name="Paula Vazquez Valero" userId="80a35f83-ba07-4c48-bd51-9a1b0a985f54" providerId="ADAL" clId="{CC8DCFD3-A004-44E9-B0E5-60F236F9C92F}" dt="2022-12-02T12:48:02.562" v="1250" actId="478"/>
          <ac:picMkLst>
            <pc:docMk/>
            <pc:sldMk cId="3327962631" sldId="972"/>
            <ac:picMk id="25" creationId="{B410AB07-2243-CCE7-CF7F-D7DAA73872E0}"/>
          </ac:picMkLst>
        </pc:picChg>
        <pc:picChg chg="add mod">
          <ac:chgData name="Paula Vazquez Valero" userId="80a35f83-ba07-4c48-bd51-9a1b0a985f54" providerId="ADAL" clId="{CC8DCFD3-A004-44E9-B0E5-60F236F9C92F}" dt="2022-12-02T12:56:28.932" v="1473" actId="167"/>
          <ac:picMkLst>
            <pc:docMk/>
            <pc:sldMk cId="3327962631" sldId="972"/>
            <ac:picMk id="26" creationId="{6857A7DA-A810-7AE1-A7CE-620F24CFF10D}"/>
          </ac:picMkLst>
        </pc:picChg>
        <pc:picChg chg="add mod">
          <ac:chgData name="Paula Vazquez Valero" userId="80a35f83-ba07-4c48-bd51-9a1b0a985f54" providerId="ADAL" clId="{CC8DCFD3-A004-44E9-B0E5-60F236F9C92F}" dt="2022-12-02T13:09:58.477" v="1848" actId="1076"/>
          <ac:picMkLst>
            <pc:docMk/>
            <pc:sldMk cId="3327962631" sldId="972"/>
            <ac:picMk id="29" creationId="{7434C135-0A70-EF10-A7B7-2A27EA8AB734}"/>
          </ac:picMkLst>
        </pc:picChg>
        <pc:picChg chg="mod">
          <ac:chgData name="Paula Vazquez Valero" userId="80a35f83-ba07-4c48-bd51-9a1b0a985f54" providerId="ADAL" clId="{CC8DCFD3-A004-44E9-B0E5-60F236F9C92F}" dt="2022-12-02T15:49:20.700" v="8219" actId="688"/>
          <ac:picMkLst>
            <pc:docMk/>
            <pc:sldMk cId="3327962631" sldId="972"/>
            <ac:picMk id="1028" creationId="{12BD1D97-6D92-B19B-EE34-8B43FD7CB9E8}"/>
          </ac:picMkLst>
        </pc:picChg>
      </pc:sldChg>
      <pc:sldChg chg="addSp delSp modSp add mod ord modAnim modNotesTx">
        <pc:chgData name="Paula Vazquez Valero" userId="80a35f83-ba07-4c48-bd51-9a1b0a985f54" providerId="ADAL" clId="{CC8DCFD3-A004-44E9-B0E5-60F236F9C92F}" dt="2022-12-02T15:33:11.035" v="6646" actId="113"/>
        <pc:sldMkLst>
          <pc:docMk/>
          <pc:sldMk cId="563966288" sldId="973"/>
        </pc:sldMkLst>
        <pc:spChg chg="del">
          <ac:chgData name="Paula Vazquez Valero" userId="80a35f83-ba07-4c48-bd51-9a1b0a985f54" providerId="ADAL" clId="{CC8DCFD3-A004-44E9-B0E5-60F236F9C92F}" dt="2022-12-02T12:53:42.204" v="1430" actId="478"/>
          <ac:spMkLst>
            <pc:docMk/>
            <pc:sldMk cId="563966288" sldId="973"/>
            <ac:spMk id="6" creationId="{91A83364-9CF1-C741-1612-16853446B41F}"/>
          </ac:spMkLst>
        </pc:spChg>
        <pc:spChg chg="del">
          <ac:chgData name="Paula Vazquez Valero" userId="80a35f83-ba07-4c48-bd51-9a1b0a985f54" providerId="ADAL" clId="{CC8DCFD3-A004-44E9-B0E5-60F236F9C92F}" dt="2022-12-02T12:53:42.204" v="1430" actId="478"/>
          <ac:spMkLst>
            <pc:docMk/>
            <pc:sldMk cId="563966288" sldId="973"/>
            <ac:spMk id="8" creationId="{F1F2A322-9D84-CF96-D0FA-263DEEA72855}"/>
          </ac:spMkLst>
        </pc:spChg>
        <pc:spChg chg="del">
          <ac:chgData name="Paula Vazquez Valero" userId="80a35f83-ba07-4c48-bd51-9a1b0a985f54" providerId="ADAL" clId="{CC8DCFD3-A004-44E9-B0E5-60F236F9C92F}" dt="2022-12-02T12:53:42.204" v="1430" actId="478"/>
          <ac:spMkLst>
            <pc:docMk/>
            <pc:sldMk cId="563966288" sldId="973"/>
            <ac:spMk id="9" creationId="{668FA3ED-FDE7-F24B-3E4E-C451F9A45F78}"/>
          </ac:spMkLst>
        </pc:spChg>
        <pc:spChg chg="del">
          <ac:chgData name="Paula Vazquez Valero" userId="80a35f83-ba07-4c48-bd51-9a1b0a985f54" providerId="ADAL" clId="{CC8DCFD3-A004-44E9-B0E5-60F236F9C92F}" dt="2022-12-02T12:53:42.204" v="1430" actId="478"/>
          <ac:spMkLst>
            <pc:docMk/>
            <pc:sldMk cId="563966288" sldId="973"/>
            <ac:spMk id="10" creationId="{E84D8FFD-9611-5EBD-1E97-0A63B1CC22A7}"/>
          </ac:spMkLst>
        </pc:spChg>
        <pc:spChg chg="del">
          <ac:chgData name="Paula Vazquez Valero" userId="80a35f83-ba07-4c48-bd51-9a1b0a985f54" providerId="ADAL" clId="{CC8DCFD3-A004-44E9-B0E5-60F236F9C92F}" dt="2022-12-02T12:53:42.204" v="1430" actId="478"/>
          <ac:spMkLst>
            <pc:docMk/>
            <pc:sldMk cId="563966288" sldId="973"/>
            <ac:spMk id="11" creationId="{76860CCC-EC20-5DD8-09E1-4BDB6CC9B1CB}"/>
          </ac:spMkLst>
        </pc:spChg>
        <pc:spChg chg="del">
          <ac:chgData name="Paula Vazquez Valero" userId="80a35f83-ba07-4c48-bd51-9a1b0a985f54" providerId="ADAL" clId="{CC8DCFD3-A004-44E9-B0E5-60F236F9C92F}" dt="2022-12-02T12:53:42.204" v="1430" actId="478"/>
          <ac:spMkLst>
            <pc:docMk/>
            <pc:sldMk cId="563966288" sldId="973"/>
            <ac:spMk id="12" creationId="{8AB8BB87-3435-B89B-5934-8C4C0F033E7D}"/>
          </ac:spMkLst>
        </pc:spChg>
        <pc:spChg chg="del">
          <ac:chgData name="Paula Vazquez Valero" userId="80a35f83-ba07-4c48-bd51-9a1b0a985f54" providerId="ADAL" clId="{CC8DCFD3-A004-44E9-B0E5-60F236F9C92F}" dt="2022-12-02T12:53:42.204" v="1430" actId="478"/>
          <ac:spMkLst>
            <pc:docMk/>
            <pc:sldMk cId="563966288" sldId="973"/>
            <ac:spMk id="14" creationId="{22F0C6E4-53C6-154C-AE5D-48BFEF053CB0}"/>
          </ac:spMkLst>
        </pc:spChg>
        <pc:spChg chg="del mod">
          <ac:chgData name="Paula Vazquez Valero" userId="80a35f83-ba07-4c48-bd51-9a1b0a985f54" providerId="ADAL" clId="{CC8DCFD3-A004-44E9-B0E5-60F236F9C92F}" dt="2022-12-02T12:53:42.204" v="1430" actId="478"/>
          <ac:spMkLst>
            <pc:docMk/>
            <pc:sldMk cId="563966288" sldId="973"/>
            <ac:spMk id="23" creationId="{22C8D7A1-4231-34E9-BFD8-A12A8948E26B}"/>
          </ac:spMkLst>
        </pc:spChg>
        <pc:spChg chg="del">
          <ac:chgData name="Paula Vazquez Valero" userId="80a35f83-ba07-4c48-bd51-9a1b0a985f54" providerId="ADAL" clId="{CC8DCFD3-A004-44E9-B0E5-60F236F9C92F}" dt="2022-12-02T12:53:42.204" v="1430" actId="478"/>
          <ac:spMkLst>
            <pc:docMk/>
            <pc:sldMk cId="563966288" sldId="973"/>
            <ac:spMk id="24" creationId="{059EE4AB-19A5-38E4-E4E2-9AC68497C287}"/>
          </ac:spMkLst>
        </pc:spChg>
        <pc:spChg chg="add mod">
          <ac:chgData name="Paula Vazquez Valero" userId="80a35f83-ba07-4c48-bd51-9a1b0a985f54" providerId="ADAL" clId="{CC8DCFD3-A004-44E9-B0E5-60F236F9C92F}" dt="2022-12-02T12:53:54.850" v="1435"/>
          <ac:spMkLst>
            <pc:docMk/>
            <pc:sldMk cId="563966288" sldId="973"/>
            <ac:spMk id="25" creationId="{12224A02-C836-4912-3349-59D58ACA4E77}"/>
          </ac:spMkLst>
        </pc:spChg>
        <pc:spChg chg="add del mod">
          <ac:chgData name="Paula Vazquez Valero" userId="80a35f83-ba07-4c48-bd51-9a1b0a985f54" providerId="ADAL" clId="{CC8DCFD3-A004-44E9-B0E5-60F236F9C92F}" dt="2022-12-02T12:54:29.041" v="1443" actId="478"/>
          <ac:spMkLst>
            <pc:docMk/>
            <pc:sldMk cId="563966288" sldId="973"/>
            <ac:spMk id="29" creationId="{C341A922-6A76-9448-25E8-9B74ACEFF296}"/>
          </ac:spMkLst>
        </pc:spChg>
        <pc:spChg chg="add del mod">
          <ac:chgData name="Paula Vazquez Valero" userId="80a35f83-ba07-4c48-bd51-9a1b0a985f54" providerId="ADAL" clId="{CC8DCFD3-A004-44E9-B0E5-60F236F9C92F}" dt="2022-12-02T13:04:58.719" v="1625"/>
          <ac:spMkLst>
            <pc:docMk/>
            <pc:sldMk cId="563966288" sldId="973"/>
            <ac:spMk id="31" creationId="{2505403A-FDF0-687C-561A-50C91F8C7B97}"/>
          </ac:spMkLst>
        </pc:spChg>
        <pc:spChg chg="add mod">
          <ac:chgData name="Paula Vazquez Valero" userId="80a35f83-ba07-4c48-bd51-9a1b0a985f54" providerId="ADAL" clId="{CC8DCFD3-A004-44E9-B0E5-60F236F9C92F}" dt="2022-12-02T13:08:54.896" v="1802" actId="113"/>
          <ac:spMkLst>
            <pc:docMk/>
            <pc:sldMk cId="563966288" sldId="973"/>
            <ac:spMk id="32" creationId="{B212F0CE-E14D-CB38-221F-E506E738C6E1}"/>
          </ac:spMkLst>
        </pc:spChg>
        <pc:spChg chg="add mod">
          <ac:chgData name="Paula Vazquez Valero" userId="80a35f83-ba07-4c48-bd51-9a1b0a985f54" providerId="ADAL" clId="{CC8DCFD3-A004-44E9-B0E5-60F236F9C92F}" dt="2022-12-02T13:08:52.132" v="1801" actId="1035"/>
          <ac:spMkLst>
            <pc:docMk/>
            <pc:sldMk cId="563966288" sldId="973"/>
            <ac:spMk id="34" creationId="{3EFC9FB5-FF87-8238-DDDB-D3576C21B213}"/>
          </ac:spMkLst>
        </pc:spChg>
        <pc:spChg chg="add mod">
          <ac:chgData name="Paula Vazquez Valero" userId="80a35f83-ba07-4c48-bd51-9a1b0a985f54" providerId="ADAL" clId="{CC8DCFD3-A004-44E9-B0E5-60F236F9C92F}" dt="2022-12-02T13:08:52.132" v="1801" actId="1035"/>
          <ac:spMkLst>
            <pc:docMk/>
            <pc:sldMk cId="563966288" sldId="973"/>
            <ac:spMk id="35" creationId="{C9E43FF3-BD01-55C4-9202-C1C522466C96}"/>
          </ac:spMkLst>
        </pc:spChg>
        <pc:spChg chg="del">
          <ac:chgData name="Paula Vazquez Valero" userId="80a35f83-ba07-4c48-bd51-9a1b0a985f54" providerId="ADAL" clId="{CC8DCFD3-A004-44E9-B0E5-60F236F9C92F}" dt="2022-12-02T13:04:47.992" v="1620" actId="478"/>
          <ac:spMkLst>
            <pc:docMk/>
            <pc:sldMk cId="563966288" sldId="973"/>
            <ac:spMk id="161" creationId="{1D886BAF-248D-4C9E-A17D-B27528F1441A}"/>
          </ac:spMkLst>
        </pc:spChg>
        <pc:spChg chg="del">
          <ac:chgData name="Paula Vazquez Valero" userId="80a35f83-ba07-4c48-bd51-9a1b0a985f54" providerId="ADAL" clId="{CC8DCFD3-A004-44E9-B0E5-60F236F9C92F}" dt="2022-12-02T12:53:47.025" v="1432" actId="478"/>
          <ac:spMkLst>
            <pc:docMk/>
            <pc:sldMk cId="563966288" sldId="973"/>
            <ac:spMk id="162" creationId="{47DA84E6-79FA-4659-B6E5-BA9CC5CAF8FC}"/>
          </ac:spMkLst>
        </pc:spChg>
        <pc:grpChg chg="del">
          <ac:chgData name="Paula Vazquez Valero" userId="80a35f83-ba07-4c48-bd51-9a1b0a985f54" providerId="ADAL" clId="{CC8DCFD3-A004-44E9-B0E5-60F236F9C92F}" dt="2022-12-02T12:53:45.324" v="1431" actId="478"/>
          <ac:grpSpMkLst>
            <pc:docMk/>
            <pc:sldMk cId="563966288" sldId="973"/>
            <ac:grpSpMk id="7" creationId="{F2B4A717-D463-E866-3C50-C4DAD2E27932}"/>
          </ac:grpSpMkLst>
        </pc:grpChg>
        <pc:grpChg chg="del">
          <ac:chgData name="Paula Vazquez Valero" userId="80a35f83-ba07-4c48-bd51-9a1b0a985f54" providerId="ADAL" clId="{CC8DCFD3-A004-44E9-B0E5-60F236F9C92F}" dt="2022-12-02T12:53:45.324" v="1431" actId="478"/>
          <ac:grpSpMkLst>
            <pc:docMk/>
            <pc:sldMk cId="563966288" sldId="973"/>
            <ac:grpSpMk id="16" creationId="{EB113CDA-7C91-5132-72FE-23782A7C3CA4}"/>
          </ac:grpSpMkLst>
        </pc:grpChg>
        <pc:grpChg chg="del">
          <ac:chgData name="Paula Vazquez Valero" userId="80a35f83-ba07-4c48-bd51-9a1b0a985f54" providerId="ADAL" clId="{CC8DCFD3-A004-44E9-B0E5-60F236F9C92F}" dt="2022-12-02T12:53:45.324" v="1431" actId="478"/>
          <ac:grpSpMkLst>
            <pc:docMk/>
            <pc:sldMk cId="563966288" sldId="973"/>
            <ac:grpSpMk id="19" creationId="{DE431450-939A-8809-322A-865CE306445D}"/>
          </ac:grpSpMkLst>
        </pc:grpChg>
        <pc:graphicFrameChg chg="add del mod modGraphic">
          <ac:chgData name="Paula Vazquez Valero" userId="80a35f83-ba07-4c48-bd51-9a1b0a985f54" providerId="ADAL" clId="{CC8DCFD3-A004-44E9-B0E5-60F236F9C92F}" dt="2022-12-02T12:53:28.260" v="1424" actId="21"/>
          <ac:graphicFrameMkLst>
            <pc:docMk/>
            <pc:sldMk cId="563966288" sldId="973"/>
            <ac:graphicFrameMk id="4" creationId="{D84FFACE-7504-C9CB-C3C0-E1296B3E61FB}"/>
          </ac:graphicFrameMkLst>
        </pc:graphicFrameChg>
        <pc:graphicFrameChg chg="add mod modGraphic">
          <ac:chgData name="Paula Vazquez Valero" userId="80a35f83-ba07-4c48-bd51-9a1b0a985f54" providerId="ADAL" clId="{CC8DCFD3-A004-44E9-B0E5-60F236F9C92F}" dt="2022-12-02T13:08:48.392" v="1798"/>
          <ac:graphicFrameMkLst>
            <pc:docMk/>
            <pc:sldMk cId="563966288" sldId="973"/>
            <ac:graphicFrameMk id="26" creationId="{F4FD7368-92AD-3F32-7342-6C7EC6CB3995}"/>
          </ac:graphicFrameMkLst>
        </pc:graphicFrameChg>
        <pc:graphicFrameChg chg="add mod modGraphic">
          <ac:chgData name="Paula Vazquez Valero" userId="80a35f83-ba07-4c48-bd51-9a1b0a985f54" providerId="ADAL" clId="{CC8DCFD3-A004-44E9-B0E5-60F236F9C92F}" dt="2022-12-02T13:07:33.423" v="1743"/>
          <ac:graphicFrameMkLst>
            <pc:docMk/>
            <pc:sldMk cId="563966288" sldId="973"/>
            <ac:graphicFrameMk id="27" creationId="{955BDE35-B35F-BB9B-B338-E2E15E41D589}"/>
          </ac:graphicFrameMkLst>
        </pc:graphicFrameChg>
        <pc:picChg chg="del">
          <ac:chgData name="Paula Vazquez Valero" userId="80a35f83-ba07-4c48-bd51-9a1b0a985f54" providerId="ADAL" clId="{CC8DCFD3-A004-44E9-B0E5-60F236F9C92F}" dt="2022-12-02T12:52:39.836" v="1342" actId="478"/>
          <ac:picMkLst>
            <pc:docMk/>
            <pc:sldMk cId="563966288" sldId="973"/>
            <ac:picMk id="3" creationId="{44170E32-3BD9-B29D-21AB-B912B94C8FB5}"/>
          </ac:picMkLst>
        </pc:picChg>
        <pc:picChg chg="add del mod">
          <ac:chgData name="Paula Vazquez Valero" userId="80a35f83-ba07-4c48-bd51-9a1b0a985f54" providerId="ADAL" clId="{CC8DCFD3-A004-44E9-B0E5-60F236F9C92F}" dt="2022-12-02T12:53:42.204" v="1430" actId="478"/>
          <ac:picMkLst>
            <pc:docMk/>
            <pc:sldMk cId="563966288" sldId="973"/>
            <ac:picMk id="13" creationId="{E3D0A373-B291-D02E-C3D2-54EC30C78EC6}"/>
          </ac:picMkLst>
        </pc:picChg>
        <pc:picChg chg="add mod">
          <ac:chgData name="Paula Vazquez Valero" userId="80a35f83-ba07-4c48-bd51-9a1b0a985f54" providerId="ADAL" clId="{CC8DCFD3-A004-44E9-B0E5-60F236F9C92F}" dt="2022-12-02T12:53:54.850" v="1435"/>
          <ac:picMkLst>
            <pc:docMk/>
            <pc:sldMk cId="563966288" sldId="973"/>
            <ac:picMk id="22" creationId="{01B36168-2C91-3928-EA07-BF02D6B2D149}"/>
          </ac:picMkLst>
        </pc:picChg>
        <pc:picChg chg="add del mod">
          <ac:chgData name="Paula Vazquez Valero" userId="80a35f83-ba07-4c48-bd51-9a1b0a985f54" providerId="ADAL" clId="{CC8DCFD3-A004-44E9-B0E5-60F236F9C92F}" dt="2022-12-02T12:54:29.041" v="1443" actId="478"/>
          <ac:picMkLst>
            <pc:docMk/>
            <pc:sldMk cId="563966288" sldId="973"/>
            <ac:picMk id="28" creationId="{FCA0094C-232C-2057-39BF-F9FF102246C2}"/>
          </ac:picMkLst>
        </pc:picChg>
        <pc:picChg chg="add del mod">
          <ac:chgData name="Paula Vazquez Valero" userId="80a35f83-ba07-4c48-bd51-9a1b0a985f54" providerId="ADAL" clId="{CC8DCFD3-A004-44E9-B0E5-60F236F9C92F}" dt="2022-12-02T13:04:58.719" v="1625"/>
          <ac:picMkLst>
            <pc:docMk/>
            <pc:sldMk cId="563966288" sldId="973"/>
            <ac:picMk id="30" creationId="{FF380284-FBD6-E81F-563C-DEF9103F23D3}"/>
          </ac:picMkLst>
        </pc:picChg>
        <pc:picChg chg="add mod">
          <ac:chgData name="Paula Vazquez Valero" userId="80a35f83-ba07-4c48-bd51-9a1b0a985f54" providerId="ADAL" clId="{CC8DCFD3-A004-44E9-B0E5-60F236F9C92F}" dt="2022-12-02T13:05:36.927" v="1669" actId="1076"/>
          <ac:picMkLst>
            <pc:docMk/>
            <pc:sldMk cId="563966288" sldId="973"/>
            <ac:picMk id="33" creationId="{742DB783-1BF6-84CA-6FF7-3AB900894D31}"/>
          </ac:picMkLst>
        </pc:picChg>
      </pc:sldChg>
      <pc:sldChg chg="addSp delSp modSp add mod modAnim modNotesTx">
        <pc:chgData name="Paula Vazquez Valero" userId="80a35f83-ba07-4c48-bd51-9a1b0a985f54" providerId="ADAL" clId="{CC8DCFD3-A004-44E9-B0E5-60F236F9C92F}" dt="2022-12-02T15:52:29.454" v="8237" actId="478"/>
        <pc:sldMkLst>
          <pc:docMk/>
          <pc:sldMk cId="1802582040" sldId="974"/>
        </pc:sldMkLst>
        <pc:spChg chg="add mod">
          <ac:chgData name="Paula Vazquez Valero" userId="80a35f83-ba07-4c48-bd51-9a1b0a985f54" providerId="ADAL" clId="{CC8DCFD3-A004-44E9-B0E5-60F236F9C92F}" dt="2022-12-02T13:22:18.545" v="3023" actId="20577"/>
          <ac:spMkLst>
            <pc:docMk/>
            <pc:sldMk cId="1802582040" sldId="974"/>
            <ac:spMk id="3" creationId="{65CDFA4A-CA8E-1563-43CA-1B394CAA64F1}"/>
          </ac:spMkLst>
        </pc:spChg>
        <pc:spChg chg="mod">
          <ac:chgData name="Paula Vazquez Valero" userId="80a35f83-ba07-4c48-bd51-9a1b0a985f54" providerId="ADAL" clId="{CC8DCFD3-A004-44E9-B0E5-60F236F9C92F}" dt="2022-12-02T13:03:37.504" v="1608" actId="1076"/>
          <ac:spMkLst>
            <pc:docMk/>
            <pc:sldMk cId="1802582040" sldId="974"/>
            <ac:spMk id="5" creationId="{2F61DFEF-ECD4-0F8F-F914-5E5099CE9B38}"/>
          </ac:spMkLst>
        </pc:spChg>
        <pc:spChg chg="mod">
          <ac:chgData name="Paula Vazquez Valero" userId="80a35f83-ba07-4c48-bd51-9a1b0a985f54" providerId="ADAL" clId="{CC8DCFD3-A004-44E9-B0E5-60F236F9C92F}" dt="2022-12-02T13:03:28.251" v="1605" actId="1076"/>
          <ac:spMkLst>
            <pc:docMk/>
            <pc:sldMk cId="1802582040" sldId="974"/>
            <ac:spMk id="18" creationId="{B17FF825-01C5-40FC-310E-3162FA130384}"/>
          </ac:spMkLst>
        </pc:spChg>
        <pc:spChg chg="mod">
          <ac:chgData name="Paula Vazquez Valero" userId="80a35f83-ba07-4c48-bd51-9a1b0a985f54" providerId="ADAL" clId="{CC8DCFD3-A004-44E9-B0E5-60F236F9C92F}" dt="2022-12-02T13:03:46.333" v="1613" actId="14100"/>
          <ac:spMkLst>
            <pc:docMk/>
            <pc:sldMk cId="1802582040" sldId="974"/>
            <ac:spMk id="21" creationId="{0C73593B-8CB3-BAEA-1C83-19391C01C1FA}"/>
          </ac:spMkLst>
        </pc:spChg>
        <pc:spChg chg="mod">
          <ac:chgData name="Paula Vazquez Valero" userId="80a35f83-ba07-4c48-bd51-9a1b0a985f54" providerId="ADAL" clId="{CC8DCFD3-A004-44E9-B0E5-60F236F9C92F}" dt="2022-12-02T13:03:24.378" v="1603" actId="1036"/>
          <ac:spMkLst>
            <pc:docMk/>
            <pc:sldMk cId="1802582040" sldId="974"/>
            <ac:spMk id="23" creationId="{22C8D7A1-4231-34E9-BFD8-A12A8948E26B}"/>
          </ac:spMkLst>
        </pc:spChg>
        <pc:spChg chg="del">
          <ac:chgData name="Paula Vazquez Valero" userId="80a35f83-ba07-4c48-bd51-9a1b0a985f54" providerId="ADAL" clId="{CC8DCFD3-A004-44E9-B0E5-60F236F9C92F}" dt="2022-12-02T12:55:34.884" v="1456" actId="478"/>
          <ac:spMkLst>
            <pc:docMk/>
            <pc:sldMk cId="1802582040" sldId="974"/>
            <ac:spMk id="161" creationId="{1D886BAF-248D-4C9E-A17D-B27528F1441A}"/>
          </ac:spMkLst>
        </pc:spChg>
        <pc:spChg chg="del">
          <ac:chgData name="Paula Vazquez Valero" userId="80a35f83-ba07-4c48-bd51-9a1b0a985f54" providerId="ADAL" clId="{CC8DCFD3-A004-44E9-B0E5-60F236F9C92F}" dt="2022-12-02T15:52:29.454" v="8237" actId="478"/>
          <ac:spMkLst>
            <pc:docMk/>
            <pc:sldMk cId="1802582040" sldId="974"/>
            <ac:spMk id="162" creationId="{47DA84E6-79FA-4659-B6E5-BA9CC5CAF8FC}"/>
          </ac:spMkLst>
        </pc:spChg>
        <pc:grpChg chg="mod">
          <ac:chgData name="Paula Vazquez Valero" userId="80a35f83-ba07-4c48-bd51-9a1b0a985f54" providerId="ADAL" clId="{CC8DCFD3-A004-44E9-B0E5-60F236F9C92F}" dt="2022-12-02T13:03:37.504" v="1608" actId="1076"/>
          <ac:grpSpMkLst>
            <pc:docMk/>
            <pc:sldMk cId="1802582040" sldId="974"/>
            <ac:grpSpMk id="7" creationId="{F2B4A717-D463-E866-3C50-C4DAD2E27932}"/>
          </ac:grpSpMkLst>
        </pc:grpChg>
        <pc:grpChg chg="mod">
          <ac:chgData name="Paula Vazquez Valero" userId="80a35f83-ba07-4c48-bd51-9a1b0a985f54" providerId="ADAL" clId="{CC8DCFD3-A004-44E9-B0E5-60F236F9C92F}" dt="2022-12-02T13:03:28.251" v="1605" actId="1076"/>
          <ac:grpSpMkLst>
            <pc:docMk/>
            <pc:sldMk cId="1802582040" sldId="974"/>
            <ac:grpSpMk id="16" creationId="{EB113CDA-7C91-5132-72FE-23782A7C3CA4}"/>
          </ac:grpSpMkLst>
        </pc:grpChg>
        <pc:grpChg chg="mod">
          <ac:chgData name="Paula Vazquez Valero" userId="80a35f83-ba07-4c48-bd51-9a1b0a985f54" providerId="ADAL" clId="{CC8DCFD3-A004-44E9-B0E5-60F236F9C92F}" dt="2022-12-02T13:03:42.468" v="1611" actId="1076"/>
          <ac:grpSpMkLst>
            <pc:docMk/>
            <pc:sldMk cId="1802582040" sldId="974"/>
            <ac:grpSpMk id="19" creationId="{DE431450-939A-8809-322A-865CE306445D}"/>
          </ac:grpSpMkLst>
        </pc:grpChg>
        <pc:graphicFrameChg chg="add del mod">
          <ac:chgData name="Paula Vazquez Valero" userId="80a35f83-ba07-4c48-bd51-9a1b0a985f54" providerId="ADAL" clId="{CC8DCFD3-A004-44E9-B0E5-60F236F9C92F}" dt="2022-12-02T12:57:10.400" v="1501" actId="478"/>
          <ac:graphicFrameMkLst>
            <pc:docMk/>
            <pc:sldMk cId="1802582040" sldId="974"/>
            <ac:graphicFrameMk id="4" creationId="{10F4ED47-713F-E64F-A366-D1C1909F73A6}"/>
          </ac:graphicFrameMkLst>
        </pc:graphicFrameChg>
        <pc:graphicFrameChg chg="add del modGraphic">
          <ac:chgData name="Paula Vazquez Valero" userId="80a35f83-ba07-4c48-bd51-9a1b0a985f54" providerId="ADAL" clId="{CC8DCFD3-A004-44E9-B0E5-60F236F9C92F}" dt="2022-12-02T12:58:41.525" v="1579" actId="478"/>
          <ac:graphicFrameMkLst>
            <pc:docMk/>
            <pc:sldMk cId="1802582040" sldId="974"/>
            <ac:graphicFrameMk id="22" creationId="{E17D7937-D7CA-35F6-FD3E-AF7071A6EB00}"/>
          </ac:graphicFrameMkLst>
        </pc:graphicFrameChg>
        <pc:picChg chg="mod">
          <ac:chgData name="Paula Vazquez Valero" userId="80a35f83-ba07-4c48-bd51-9a1b0a985f54" providerId="ADAL" clId="{CC8DCFD3-A004-44E9-B0E5-60F236F9C92F}" dt="2022-12-02T12:55:47.674" v="1462" actId="167"/>
          <ac:picMkLst>
            <pc:docMk/>
            <pc:sldMk cId="1802582040" sldId="974"/>
            <ac:picMk id="13" creationId="{E3D0A373-B291-D02E-C3D2-54EC30C78EC6}"/>
          </ac:picMkLst>
        </pc:picChg>
        <pc:picChg chg="mod">
          <ac:chgData name="Paula Vazquez Valero" userId="80a35f83-ba07-4c48-bd51-9a1b0a985f54" providerId="ADAL" clId="{CC8DCFD3-A004-44E9-B0E5-60F236F9C92F}" dt="2022-12-02T13:03:28.251" v="1605" actId="1076"/>
          <ac:picMkLst>
            <pc:docMk/>
            <pc:sldMk cId="1802582040" sldId="974"/>
            <ac:picMk id="17" creationId="{0D10C9F2-A95E-27A2-3564-7580849382B0}"/>
          </ac:picMkLst>
        </pc:picChg>
        <pc:picChg chg="mod">
          <ac:chgData name="Paula Vazquez Valero" userId="80a35f83-ba07-4c48-bd51-9a1b0a985f54" providerId="ADAL" clId="{CC8DCFD3-A004-44E9-B0E5-60F236F9C92F}" dt="2022-12-02T13:03:42.468" v="1611" actId="1076"/>
          <ac:picMkLst>
            <pc:docMk/>
            <pc:sldMk cId="1802582040" sldId="974"/>
            <ac:picMk id="20" creationId="{535675D3-DFD0-3DB3-6476-018ADDA27CC8}"/>
          </ac:picMkLst>
        </pc:picChg>
        <pc:picChg chg="mod">
          <ac:chgData name="Paula Vazquez Valero" userId="80a35f83-ba07-4c48-bd51-9a1b0a985f54" providerId="ADAL" clId="{CC8DCFD3-A004-44E9-B0E5-60F236F9C92F}" dt="2022-12-02T13:03:37.504" v="1608" actId="1076"/>
          <ac:picMkLst>
            <pc:docMk/>
            <pc:sldMk cId="1802582040" sldId="974"/>
            <ac:picMk id="1028" creationId="{12BD1D97-6D92-B19B-EE34-8B43FD7CB9E8}"/>
          </ac:picMkLst>
        </pc:picChg>
      </pc:sldChg>
      <pc:sldChg chg="addSp delSp modSp add mod modNotesTx">
        <pc:chgData name="Paula Vazquez Valero" userId="80a35f83-ba07-4c48-bd51-9a1b0a985f54" providerId="ADAL" clId="{CC8DCFD3-A004-44E9-B0E5-60F236F9C92F}" dt="2022-12-02T15:32:07.693" v="6631"/>
        <pc:sldMkLst>
          <pc:docMk/>
          <pc:sldMk cId="2317536853" sldId="975"/>
        </pc:sldMkLst>
        <pc:spChg chg="mod">
          <ac:chgData name="Paula Vazquez Valero" userId="80a35f83-ba07-4c48-bd51-9a1b0a985f54" providerId="ADAL" clId="{CC8DCFD3-A004-44E9-B0E5-60F236F9C92F}" dt="2022-12-02T13:20:39.689" v="2950" actId="113"/>
          <ac:spMkLst>
            <pc:docMk/>
            <pc:sldMk cId="2317536853" sldId="975"/>
            <ac:spMk id="2" creationId="{3F9B81CA-49CF-4113-B92C-AF8FEDD23E30}"/>
          </ac:spMkLst>
        </pc:spChg>
        <pc:spChg chg="add mod">
          <ac:chgData name="Paula Vazquez Valero" userId="80a35f83-ba07-4c48-bd51-9a1b0a985f54" providerId="ADAL" clId="{CC8DCFD3-A004-44E9-B0E5-60F236F9C92F}" dt="2022-12-02T13:19:22.215" v="2883" actId="1076"/>
          <ac:spMkLst>
            <pc:docMk/>
            <pc:sldMk cId="2317536853" sldId="975"/>
            <ac:spMk id="4" creationId="{9EE2D637-128A-61F5-AAB8-708E14583A85}"/>
          </ac:spMkLst>
        </pc:spChg>
        <pc:spChg chg="add mod">
          <ac:chgData name="Paula Vazquez Valero" userId="80a35f83-ba07-4c48-bd51-9a1b0a985f54" providerId="ADAL" clId="{CC8DCFD3-A004-44E9-B0E5-60F236F9C92F}" dt="2022-12-02T13:20:24.631" v="2919" actId="782"/>
          <ac:spMkLst>
            <pc:docMk/>
            <pc:sldMk cId="2317536853" sldId="975"/>
            <ac:spMk id="5" creationId="{218E44DB-1200-893E-6665-36937414BBF0}"/>
          </ac:spMkLst>
        </pc:spChg>
        <pc:spChg chg="add mod">
          <ac:chgData name="Paula Vazquez Valero" userId="80a35f83-ba07-4c48-bd51-9a1b0a985f54" providerId="ADAL" clId="{CC8DCFD3-A004-44E9-B0E5-60F236F9C92F}" dt="2022-12-02T13:20:45.529" v="2952" actId="1076"/>
          <ac:spMkLst>
            <pc:docMk/>
            <pc:sldMk cId="2317536853" sldId="975"/>
            <ac:spMk id="6" creationId="{9F60D80D-27A5-7317-E365-F413FC005120}"/>
          </ac:spMkLst>
        </pc:spChg>
        <pc:spChg chg="del">
          <ac:chgData name="Paula Vazquez Valero" userId="80a35f83-ba07-4c48-bd51-9a1b0a985f54" providerId="ADAL" clId="{CC8DCFD3-A004-44E9-B0E5-60F236F9C92F}" dt="2022-12-02T13:19:10.817" v="2879" actId="478"/>
          <ac:spMkLst>
            <pc:docMk/>
            <pc:sldMk cId="2317536853" sldId="975"/>
            <ac:spMk id="25" creationId="{12224A02-C836-4912-3349-59D58ACA4E77}"/>
          </ac:spMkLst>
        </pc:spChg>
        <pc:spChg chg="del">
          <ac:chgData name="Paula Vazquez Valero" userId="80a35f83-ba07-4c48-bd51-9a1b0a985f54" providerId="ADAL" clId="{CC8DCFD3-A004-44E9-B0E5-60F236F9C92F}" dt="2022-12-02T13:16:54.107" v="2724" actId="478"/>
          <ac:spMkLst>
            <pc:docMk/>
            <pc:sldMk cId="2317536853" sldId="975"/>
            <ac:spMk id="32" creationId="{B212F0CE-E14D-CB38-221F-E506E738C6E1}"/>
          </ac:spMkLst>
        </pc:spChg>
        <pc:spChg chg="del mod">
          <ac:chgData name="Paula Vazquez Valero" userId="80a35f83-ba07-4c48-bd51-9a1b0a985f54" providerId="ADAL" clId="{CC8DCFD3-A004-44E9-B0E5-60F236F9C92F}" dt="2022-12-02T13:17:50.312" v="2745" actId="478"/>
          <ac:spMkLst>
            <pc:docMk/>
            <pc:sldMk cId="2317536853" sldId="975"/>
            <ac:spMk id="34" creationId="{3EFC9FB5-FF87-8238-DDDB-D3576C21B213}"/>
          </ac:spMkLst>
        </pc:spChg>
        <pc:spChg chg="mod ord">
          <ac:chgData name="Paula Vazquez Valero" userId="80a35f83-ba07-4c48-bd51-9a1b0a985f54" providerId="ADAL" clId="{CC8DCFD3-A004-44E9-B0E5-60F236F9C92F}" dt="2022-12-02T13:19:43.321" v="2889" actId="14100"/>
          <ac:spMkLst>
            <pc:docMk/>
            <pc:sldMk cId="2317536853" sldId="975"/>
            <ac:spMk id="35" creationId="{C9E43FF3-BD01-55C4-9202-C1C522466C96}"/>
          </ac:spMkLst>
        </pc:spChg>
        <pc:graphicFrameChg chg="add mod modGraphic">
          <ac:chgData name="Paula Vazquez Valero" userId="80a35f83-ba07-4c48-bd51-9a1b0a985f54" providerId="ADAL" clId="{CC8DCFD3-A004-44E9-B0E5-60F236F9C92F}" dt="2022-12-02T13:19:22.215" v="2883" actId="1076"/>
          <ac:graphicFrameMkLst>
            <pc:docMk/>
            <pc:sldMk cId="2317536853" sldId="975"/>
            <ac:graphicFrameMk id="3" creationId="{89E31F45-1670-A4ED-3613-6E0835362CEF}"/>
          </ac:graphicFrameMkLst>
        </pc:graphicFrameChg>
        <pc:graphicFrameChg chg="mod ord modGraphic">
          <ac:chgData name="Paula Vazquez Valero" userId="80a35f83-ba07-4c48-bd51-9a1b0a985f54" providerId="ADAL" clId="{CC8DCFD3-A004-44E9-B0E5-60F236F9C92F}" dt="2022-12-02T13:19:40.405" v="2888" actId="1076"/>
          <ac:graphicFrameMkLst>
            <pc:docMk/>
            <pc:sldMk cId="2317536853" sldId="975"/>
            <ac:graphicFrameMk id="26" creationId="{F4FD7368-92AD-3F32-7342-6C7EC6CB3995}"/>
          </ac:graphicFrameMkLst>
        </pc:graphicFrameChg>
        <pc:graphicFrameChg chg="del mod modGraphic">
          <ac:chgData name="Paula Vazquez Valero" userId="80a35f83-ba07-4c48-bd51-9a1b0a985f54" providerId="ADAL" clId="{CC8DCFD3-A004-44E9-B0E5-60F236F9C92F}" dt="2022-12-02T13:17:50.312" v="2745" actId="478"/>
          <ac:graphicFrameMkLst>
            <pc:docMk/>
            <pc:sldMk cId="2317536853" sldId="975"/>
            <ac:graphicFrameMk id="27" creationId="{955BDE35-B35F-BB9B-B338-E2E15E41D589}"/>
          </ac:graphicFrameMkLst>
        </pc:graphicFrameChg>
        <pc:picChg chg="del">
          <ac:chgData name="Paula Vazquez Valero" userId="80a35f83-ba07-4c48-bd51-9a1b0a985f54" providerId="ADAL" clId="{CC8DCFD3-A004-44E9-B0E5-60F236F9C92F}" dt="2022-12-02T13:19:10.817" v="2879" actId="478"/>
          <ac:picMkLst>
            <pc:docMk/>
            <pc:sldMk cId="2317536853" sldId="975"/>
            <ac:picMk id="22" creationId="{01B36168-2C91-3928-EA07-BF02D6B2D149}"/>
          </ac:picMkLst>
        </pc:picChg>
        <pc:picChg chg="del">
          <ac:chgData name="Paula Vazquez Valero" userId="80a35f83-ba07-4c48-bd51-9a1b0a985f54" providerId="ADAL" clId="{CC8DCFD3-A004-44E9-B0E5-60F236F9C92F}" dt="2022-12-02T13:16:54.107" v="2724" actId="478"/>
          <ac:picMkLst>
            <pc:docMk/>
            <pc:sldMk cId="2317536853" sldId="975"/>
            <ac:picMk id="33" creationId="{742DB783-1BF6-84CA-6FF7-3AB900894D31}"/>
          </ac:picMkLst>
        </pc:picChg>
        <pc:picChg chg="del">
          <ac:chgData name="Paula Vazquez Valero" userId="80a35f83-ba07-4c48-bd51-9a1b0a985f54" providerId="ADAL" clId="{CC8DCFD3-A004-44E9-B0E5-60F236F9C92F}" dt="2022-12-02T13:19:12.790" v="2880" actId="478"/>
          <ac:picMkLst>
            <pc:docMk/>
            <pc:sldMk cId="2317536853" sldId="975"/>
            <ac:picMk id="164" creationId="{00000000-0000-0000-0000-000000000000}"/>
          </ac:picMkLst>
        </pc:picChg>
      </pc:sldChg>
      <pc:sldChg chg="addSp delSp modSp add del mod addAnim delAnim modAnim modNotesTx">
        <pc:chgData name="Paula Vazquez Valero" userId="80a35f83-ba07-4c48-bd51-9a1b0a985f54" providerId="ADAL" clId="{CC8DCFD3-A004-44E9-B0E5-60F236F9C92F}" dt="2022-12-02T13:40:15.386" v="3475" actId="47"/>
        <pc:sldMkLst>
          <pc:docMk/>
          <pc:sldMk cId="2650143468" sldId="976"/>
        </pc:sldMkLst>
        <pc:spChg chg="add del">
          <ac:chgData name="Paula Vazquez Valero" userId="80a35f83-ba07-4c48-bd51-9a1b0a985f54" providerId="ADAL" clId="{CC8DCFD3-A004-44E9-B0E5-60F236F9C92F}" dt="2022-12-02T13:24:09.074" v="3097" actId="478"/>
          <ac:spMkLst>
            <pc:docMk/>
            <pc:sldMk cId="2650143468" sldId="976"/>
            <ac:spMk id="2" creationId="{4E16D679-A7EC-488D-ADF1-ADA7C7BB37BC}"/>
          </ac:spMkLst>
        </pc:spChg>
        <pc:spChg chg="add del">
          <ac:chgData name="Paula Vazquez Valero" userId="80a35f83-ba07-4c48-bd51-9a1b0a985f54" providerId="ADAL" clId="{CC8DCFD3-A004-44E9-B0E5-60F236F9C92F}" dt="2022-12-02T13:24:11.805" v="3098" actId="478"/>
          <ac:spMkLst>
            <pc:docMk/>
            <pc:sldMk cId="2650143468" sldId="976"/>
            <ac:spMk id="8" creationId="{59240F57-A22B-4D0E-8019-AC8D258BB600}"/>
          </ac:spMkLst>
        </pc:spChg>
        <pc:spChg chg="add del">
          <ac:chgData name="Paula Vazquez Valero" userId="80a35f83-ba07-4c48-bd51-9a1b0a985f54" providerId="ADAL" clId="{CC8DCFD3-A004-44E9-B0E5-60F236F9C92F}" dt="2022-12-02T13:24:11.805" v="3098" actId="478"/>
          <ac:spMkLst>
            <pc:docMk/>
            <pc:sldMk cId="2650143468" sldId="976"/>
            <ac:spMk id="10" creationId="{58DE2B2C-7CEA-4E91-8562-FCECCF8D4011}"/>
          </ac:spMkLst>
        </pc:spChg>
        <pc:spChg chg="add del">
          <ac:chgData name="Paula Vazquez Valero" userId="80a35f83-ba07-4c48-bd51-9a1b0a985f54" providerId="ADAL" clId="{CC8DCFD3-A004-44E9-B0E5-60F236F9C92F}" dt="2022-12-02T13:24:11.805" v="3098" actId="478"/>
          <ac:spMkLst>
            <pc:docMk/>
            <pc:sldMk cId="2650143468" sldId="976"/>
            <ac:spMk id="11" creationId="{D0E0ACFF-C37B-4A03-987B-1B21C4FB409D}"/>
          </ac:spMkLst>
        </pc:spChg>
        <pc:spChg chg="add del mod">
          <ac:chgData name="Paula Vazquez Valero" userId="80a35f83-ba07-4c48-bd51-9a1b0a985f54" providerId="ADAL" clId="{CC8DCFD3-A004-44E9-B0E5-60F236F9C92F}" dt="2022-12-02T13:24:09.074" v="3097" actId="478"/>
          <ac:spMkLst>
            <pc:docMk/>
            <pc:sldMk cId="2650143468" sldId="976"/>
            <ac:spMk id="13" creationId="{0A56C7B0-63C2-6C8B-C11B-34862FB4305C}"/>
          </ac:spMkLst>
        </pc:spChg>
        <pc:spChg chg="add del">
          <ac:chgData name="Paula Vazquez Valero" userId="80a35f83-ba07-4c48-bd51-9a1b0a985f54" providerId="ADAL" clId="{CC8DCFD3-A004-44E9-B0E5-60F236F9C92F}" dt="2022-12-02T13:24:11.805" v="3098" actId="478"/>
          <ac:spMkLst>
            <pc:docMk/>
            <pc:sldMk cId="2650143468" sldId="976"/>
            <ac:spMk id="14" creationId="{46C30412-1633-4CB3-B720-68062DDAE154}"/>
          </ac:spMkLst>
        </pc:spChg>
        <pc:spChg chg="add del">
          <ac:chgData name="Paula Vazquez Valero" userId="80a35f83-ba07-4c48-bd51-9a1b0a985f54" providerId="ADAL" clId="{CC8DCFD3-A004-44E9-B0E5-60F236F9C92F}" dt="2022-12-02T13:24:11.805" v="3098" actId="478"/>
          <ac:spMkLst>
            <pc:docMk/>
            <pc:sldMk cId="2650143468" sldId="976"/>
            <ac:spMk id="15" creationId="{48909ED9-97A6-494D-BA2B-0588195377A4}"/>
          </ac:spMkLst>
        </pc:spChg>
        <pc:spChg chg="add del">
          <ac:chgData name="Paula Vazquez Valero" userId="80a35f83-ba07-4c48-bd51-9a1b0a985f54" providerId="ADAL" clId="{CC8DCFD3-A004-44E9-B0E5-60F236F9C92F}" dt="2022-12-02T13:24:11.805" v="3098" actId="478"/>
          <ac:spMkLst>
            <pc:docMk/>
            <pc:sldMk cId="2650143468" sldId="976"/>
            <ac:spMk id="16" creationId="{0F5B485F-6284-4BA3-8DD6-36529CA41BB5}"/>
          </ac:spMkLst>
        </pc:spChg>
        <pc:spChg chg="add del">
          <ac:chgData name="Paula Vazquez Valero" userId="80a35f83-ba07-4c48-bd51-9a1b0a985f54" providerId="ADAL" clId="{CC8DCFD3-A004-44E9-B0E5-60F236F9C92F}" dt="2022-12-02T13:24:11.805" v="3098" actId="478"/>
          <ac:spMkLst>
            <pc:docMk/>
            <pc:sldMk cId="2650143468" sldId="976"/>
            <ac:spMk id="18" creationId="{FA861CDA-29A0-4562-BEF4-A9ED08A7A611}"/>
          </ac:spMkLst>
        </pc:spChg>
        <pc:spChg chg="add del mod">
          <ac:chgData name="Paula Vazquez Valero" userId="80a35f83-ba07-4c48-bd51-9a1b0a985f54" providerId="ADAL" clId="{CC8DCFD3-A004-44E9-B0E5-60F236F9C92F}" dt="2022-12-02T13:24:08.833" v="3096"/>
          <ac:spMkLst>
            <pc:docMk/>
            <pc:sldMk cId="2650143468" sldId="976"/>
            <ac:spMk id="20" creationId="{560FFFAF-F6CC-6DC1-0C2B-417347AD18CC}"/>
          </ac:spMkLst>
        </pc:spChg>
        <pc:spChg chg="add del mod">
          <ac:chgData name="Paula Vazquez Valero" userId="80a35f83-ba07-4c48-bd51-9a1b0a985f54" providerId="ADAL" clId="{CC8DCFD3-A004-44E9-B0E5-60F236F9C92F}" dt="2022-12-02T13:24:08.833" v="3096"/>
          <ac:spMkLst>
            <pc:docMk/>
            <pc:sldMk cId="2650143468" sldId="976"/>
            <ac:spMk id="21" creationId="{87E40F14-43CE-A2A7-22BA-E626BE4E8A80}"/>
          </ac:spMkLst>
        </pc:spChg>
        <pc:spChg chg="add mod">
          <ac:chgData name="Paula Vazquez Valero" userId="80a35f83-ba07-4c48-bd51-9a1b0a985f54" providerId="ADAL" clId="{CC8DCFD3-A004-44E9-B0E5-60F236F9C92F}" dt="2022-12-02T13:27:30.578" v="3121" actId="1076"/>
          <ac:spMkLst>
            <pc:docMk/>
            <pc:sldMk cId="2650143468" sldId="976"/>
            <ac:spMk id="24" creationId="{C18111DE-5D93-F273-C6EC-EDEBDBA6B336}"/>
          </ac:spMkLst>
        </pc:spChg>
        <pc:spChg chg="add mod">
          <ac:chgData name="Paula Vazquez Valero" userId="80a35f83-ba07-4c48-bd51-9a1b0a985f54" providerId="ADAL" clId="{CC8DCFD3-A004-44E9-B0E5-60F236F9C92F}" dt="2022-12-02T13:27:15.221" v="3118" actId="1076"/>
          <ac:spMkLst>
            <pc:docMk/>
            <pc:sldMk cId="2650143468" sldId="976"/>
            <ac:spMk id="25" creationId="{6E0020BA-BD08-42C6-E7BA-74FC5B09E48E}"/>
          </ac:spMkLst>
        </pc:spChg>
        <pc:picChg chg="add del">
          <ac:chgData name="Paula Vazquez Valero" userId="80a35f83-ba07-4c48-bd51-9a1b0a985f54" providerId="ADAL" clId="{CC8DCFD3-A004-44E9-B0E5-60F236F9C92F}" dt="2022-12-02T13:24:11.805" v="3098" actId="478"/>
          <ac:picMkLst>
            <pc:docMk/>
            <pc:sldMk cId="2650143468" sldId="976"/>
            <ac:picMk id="4" creationId="{81531D2B-40BF-4A4B-A269-5FACC4FE644F}"/>
          </ac:picMkLst>
        </pc:picChg>
        <pc:picChg chg="del">
          <ac:chgData name="Paula Vazquez Valero" userId="80a35f83-ba07-4c48-bd51-9a1b0a985f54" providerId="ADAL" clId="{CC8DCFD3-A004-44E9-B0E5-60F236F9C92F}" dt="2022-12-02T13:24:15.164" v="3100" actId="478"/>
          <ac:picMkLst>
            <pc:docMk/>
            <pc:sldMk cId="2650143468" sldId="976"/>
            <ac:picMk id="9" creationId="{A33234D2-0669-40D3-968E-DC8E1F621A52}"/>
          </ac:picMkLst>
        </pc:picChg>
        <pc:picChg chg="add del">
          <ac:chgData name="Paula Vazquez Valero" userId="80a35f83-ba07-4c48-bd51-9a1b0a985f54" providerId="ADAL" clId="{CC8DCFD3-A004-44E9-B0E5-60F236F9C92F}" dt="2022-12-02T13:24:11.805" v="3098" actId="478"/>
          <ac:picMkLst>
            <pc:docMk/>
            <pc:sldMk cId="2650143468" sldId="976"/>
            <ac:picMk id="17" creationId="{3889F2BA-B7F7-4E17-A420-C77BC73DCF7F}"/>
          </ac:picMkLst>
        </pc:picChg>
        <pc:picChg chg="add del">
          <ac:chgData name="Paula Vazquez Valero" userId="80a35f83-ba07-4c48-bd51-9a1b0a985f54" providerId="ADAL" clId="{CC8DCFD3-A004-44E9-B0E5-60F236F9C92F}" dt="2022-12-02T13:24:11.805" v="3098" actId="478"/>
          <ac:picMkLst>
            <pc:docMk/>
            <pc:sldMk cId="2650143468" sldId="976"/>
            <ac:picMk id="19" creationId="{8A0A7247-D38B-45D3-8577-394255E4F6A5}"/>
          </ac:picMkLst>
        </pc:picChg>
        <pc:picChg chg="add del mod">
          <ac:chgData name="Paula Vazquez Valero" userId="80a35f83-ba07-4c48-bd51-9a1b0a985f54" providerId="ADAL" clId="{CC8DCFD3-A004-44E9-B0E5-60F236F9C92F}" dt="2022-12-02T13:24:08.833" v="3096"/>
          <ac:picMkLst>
            <pc:docMk/>
            <pc:sldMk cId="2650143468" sldId="976"/>
            <ac:picMk id="22" creationId="{045A562F-A45C-7F54-82ED-F7500115A45C}"/>
          </ac:picMkLst>
        </pc:picChg>
        <pc:picChg chg="add del mod">
          <ac:chgData name="Paula Vazquez Valero" userId="80a35f83-ba07-4c48-bd51-9a1b0a985f54" providerId="ADAL" clId="{CC8DCFD3-A004-44E9-B0E5-60F236F9C92F}" dt="2022-12-02T13:24:08.833" v="3096"/>
          <ac:picMkLst>
            <pc:docMk/>
            <pc:sldMk cId="2650143468" sldId="976"/>
            <ac:picMk id="23" creationId="{0887DB14-B367-7ADB-93D8-E02E65BFF07A}"/>
          </ac:picMkLst>
        </pc:picChg>
        <pc:picChg chg="add mod">
          <ac:chgData name="Paula Vazquez Valero" userId="80a35f83-ba07-4c48-bd51-9a1b0a985f54" providerId="ADAL" clId="{CC8DCFD3-A004-44E9-B0E5-60F236F9C92F}" dt="2022-12-02T13:27:21.754" v="3120" actId="1076"/>
          <ac:picMkLst>
            <pc:docMk/>
            <pc:sldMk cId="2650143468" sldId="976"/>
            <ac:picMk id="26" creationId="{629F5C8C-5931-6638-398A-CACEFD5E43E7}"/>
          </ac:picMkLst>
        </pc:picChg>
        <pc:picChg chg="add mod">
          <ac:chgData name="Paula Vazquez Valero" userId="80a35f83-ba07-4c48-bd51-9a1b0a985f54" providerId="ADAL" clId="{CC8DCFD3-A004-44E9-B0E5-60F236F9C92F}" dt="2022-12-02T13:27:17.667" v="3119" actId="1076"/>
          <ac:picMkLst>
            <pc:docMk/>
            <pc:sldMk cId="2650143468" sldId="976"/>
            <ac:picMk id="27" creationId="{9FCC5DA3-0354-15A8-32B5-BED4A8C2E9A8}"/>
          </ac:picMkLst>
        </pc:picChg>
      </pc:sldChg>
      <pc:sldChg chg="addSp delSp modSp add mod delAnim modAnim modNotesTx">
        <pc:chgData name="Paula Vazquez Valero" userId="80a35f83-ba07-4c48-bd51-9a1b0a985f54" providerId="ADAL" clId="{CC8DCFD3-A004-44E9-B0E5-60F236F9C92F}" dt="2022-12-02T15:48:09.801" v="8185" actId="20577"/>
        <pc:sldMkLst>
          <pc:docMk/>
          <pc:sldMk cId="2411695170" sldId="977"/>
        </pc:sldMkLst>
        <pc:spChg chg="mod">
          <ac:chgData name="Paula Vazquez Valero" userId="80a35f83-ba07-4c48-bd51-9a1b0a985f54" providerId="ADAL" clId="{CC8DCFD3-A004-44E9-B0E5-60F236F9C92F}" dt="2022-12-02T14:09:04.303" v="4978" actId="20577"/>
          <ac:spMkLst>
            <pc:docMk/>
            <pc:sldMk cId="2411695170" sldId="977"/>
            <ac:spMk id="2" creationId="{4E16D679-A7EC-488D-ADF1-ADA7C7BB37BC}"/>
          </ac:spMkLst>
        </pc:spChg>
        <pc:spChg chg="add del mod">
          <ac:chgData name="Paula Vazquez Valero" userId="80a35f83-ba07-4c48-bd51-9a1b0a985f54" providerId="ADAL" clId="{CC8DCFD3-A004-44E9-B0E5-60F236F9C92F}" dt="2022-12-02T13:41:51.504" v="3575" actId="478"/>
          <ac:spMkLst>
            <pc:docMk/>
            <pc:sldMk cId="2411695170" sldId="977"/>
            <ac:spMk id="4" creationId="{479B9E7C-B27B-419A-902E-1DC99F33E22B}"/>
          </ac:spMkLst>
        </pc:spChg>
        <pc:spChg chg="del">
          <ac:chgData name="Paula Vazquez Valero" userId="80a35f83-ba07-4c48-bd51-9a1b0a985f54" providerId="ADAL" clId="{CC8DCFD3-A004-44E9-B0E5-60F236F9C92F}" dt="2022-12-02T13:51:33.246" v="4312" actId="478"/>
          <ac:spMkLst>
            <pc:docMk/>
            <pc:sldMk cId="2411695170" sldId="977"/>
            <ac:spMk id="6" creationId="{67F195E3-B4A8-4B57-84B5-E286C7573A0E}"/>
          </ac:spMkLst>
        </pc:spChg>
        <pc:spChg chg="mod">
          <ac:chgData name="Paula Vazquez Valero" userId="80a35f83-ba07-4c48-bd51-9a1b0a985f54" providerId="ADAL" clId="{CC8DCFD3-A004-44E9-B0E5-60F236F9C92F}" dt="2022-12-02T15:46:41.738" v="8151" actId="1035"/>
          <ac:spMkLst>
            <pc:docMk/>
            <pc:sldMk cId="2411695170" sldId="977"/>
            <ac:spMk id="7" creationId="{A25DDF75-D8D8-17E5-F5B9-53C0B512A589}"/>
          </ac:spMkLst>
        </pc:spChg>
        <pc:spChg chg="add del mod">
          <ac:chgData name="Paula Vazquez Valero" userId="80a35f83-ba07-4c48-bd51-9a1b0a985f54" providerId="ADAL" clId="{CC8DCFD3-A004-44E9-B0E5-60F236F9C92F}" dt="2022-12-02T13:45:50.444" v="3805" actId="478"/>
          <ac:spMkLst>
            <pc:docMk/>
            <pc:sldMk cId="2411695170" sldId="977"/>
            <ac:spMk id="8" creationId="{1BC22D0C-A305-E72E-9FA3-2203B5E76A20}"/>
          </ac:spMkLst>
        </pc:spChg>
        <pc:spChg chg="add del mod">
          <ac:chgData name="Paula Vazquez Valero" userId="80a35f83-ba07-4c48-bd51-9a1b0a985f54" providerId="ADAL" clId="{CC8DCFD3-A004-44E9-B0E5-60F236F9C92F}" dt="2022-12-02T13:25:01.373" v="3117" actId="478"/>
          <ac:spMkLst>
            <pc:docMk/>
            <pc:sldMk cId="2411695170" sldId="977"/>
            <ac:spMk id="9" creationId="{D780582C-86BF-94BB-7AFB-945774B4ECB7}"/>
          </ac:spMkLst>
        </pc:spChg>
        <pc:spChg chg="add mod">
          <ac:chgData name="Paula Vazquez Valero" userId="80a35f83-ba07-4c48-bd51-9a1b0a985f54" providerId="ADAL" clId="{CC8DCFD3-A004-44E9-B0E5-60F236F9C92F}" dt="2022-12-02T13:50:33.605" v="4282" actId="1035"/>
          <ac:spMkLst>
            <pc:docMk/>
            <pc:sldMk cId="2411695170" sldId="977"/>
            <ac:spMk id="10" creationId="{17D0257A-58B9-CD20-5B32-D36495A5FD4B}"/>
          </ac:spMkLst>
        </pc:spChg>
        <pc:spChg chg="add del mod">
          <ac:chgData name="Paula Vazquez Valero" userId="80a35f83-ba07-4c48-bd51-9a1b0a985f54" providerId="ADAL" clId="{CC8DCFD3-A004-44E9-B0E5-60F236F9C92F}" dt="2022-12-02T13:41:55.953" v="3577" actId="478"/>
          <ac:spMkLst>
            <pc:docMk/>
            <pc:sldMk cId="2411695170" sldId="977"/>
            <ac:spMk id="12" creationId="{2EFA84B7-E08C-58B3-BC19-B5E0E20D623E}"/>
          </ac:spMkLst>
        </pc:spChg>
        <pc:spChg chg="add mod">
          <ac:chgData name="Paula Vazquez Valero" userId="80a35f83-ba07-4c48-bd51-9a1b0a985f54" providerId="ADAL" clId="{CC8DCFD3-A004-44E9-B0E5-60F236F9C92F}" dt="2022-12-02T13:56:11.519" v="4565" actId="14100"/>
          <ac:spMkLst>
            <pc:docMk/>
            <pc:sldMk cId="2411695170" sldId="977"/>
            <ac:spMk id="13" creationId="{ECF05CCD-43CA-67E3-4990-B5C7EB8E83CB}"/>
          </ac:spMkLst>
        </pc:spChg>
        <pc:spChg chg="add del mod">
          <ac:chgData name="Paula Vazquez Valero" userId="80a35f83-ba07-4c48-bd51-9a1b0a985f54" providerId="ADAL" clId="{CC8DCFD3-A004-44E9-B0E5-60F236F9C92F}" dt="2022-12-02T13:40:36.813" v="3490" actId="478"/>
          <ac:spMkLst>
            <pc:docMk/>
            <pc:sldMk cId="2411695170" sldId="977"/>
            <ac:spMk id="15" creationId="{64F348BF-B9D1-8363-0430-016C039D3718}"/>
          </ac:spMkLst>
        </pc:spChg>
        <pc:spChg chg="add del mod">
          <ac:chgData name="Paula Vazquez Valero" userId="80a35f83-ba07-4c48-bd51-9a1b0a985f54" providerId="ADAL" clId="{CC8DCFD3-A004-44E9-B0E5-60F236F9C92F}" dt="2022-12-02T13:40:36.813" v="3490" actId="478"/>
          <ac:spMkLst>
            <pc:docMk/>
            <pc:sldMk cId="2411695170" sldId="977"/>
            <ac:spMk id="16" creationId="{F0FBAA70-2304-4587-6CDC-32DBD6F89B82}"/>
          </ac:spMkLst>
        </pc:spChg>
        <pc:spChg chg="add del mod">
          <ac:chgData name="Paula Vazquez Valero" userId="80a35f83-ba07-4c48-bd51-9a1b0a985f54" providerId="ADAL" clId="{CC8DCFD3-A004-44E9-B0E5-60F236F9C92F}" dt="2022-12-02T13:40:36.813" v="3490" actId="478"/>
          <ac:spMkLst>
            <pc:docMk/>
            <pc:sldMk cId="2411695170" sldId="977"/>
            <ac:spMk id="17" creationId="{036B1B04-DC67-526B-BAD2-4D0EDE4AA95D}"/>
          </ac:spMkLst>
        </pc:spChg>
        <pc:spChg chg="add del mod">
          <ac:chgData name="Paula Vazquez Valero" userId="80a35f83-ba07-4c48-bd51-9a1b0a985f54" providerId="ADAL" clId="{CC8DCFD3-A004-44E9-B0E5-60F236F9C92F}" dt="2022-12-02T13:40:36.813" v="3490" actId="478"/>
          <ac:spMkLst>
            <pc:docMk/>
            <pc:sldMk cId="2411695170" sldId="977"/>
            <ac:spMk id="20" creationId="{F3BF574F-4E20-5786-ECDE-FEBA1C567F59}"/>
          </ac:spMkLst>
        </pc:spChg>
        <pc:spChg chg="del">
          <ac:chgData name="Paula Vazquez Valero" userId="80a35f83-ba07-4c48-bd51-9a1b0a985f54" providerId="ADAL" clId="{CC8DCFD3-A004-44E9-B0E5-60F236F9C92F}" dt="2022-12-02T13:24:39.485" v="3106" actId="478"/>
          <ac:spMkLst>
            <pc:docMk/>
            <pc:sldMk cId="2411695170" sldId="977"/>
            <ac:spMk id="24" creationId="{C18111DE-5D93-F273-C6EC-EDEBDBA6B336}"/>
          </ac:spMkLst>
        </pc:spChg>
        <pc:spChg chg="del">
          <ac:chgData name="Paula Vazquez Valero" userId="80a35f83-ba07-4c48-bd51-9a1b0a985f54" providerId="ADAL" clId="{CC8DCFD3-A004-44E9-B0E5-60F236F9C92F}" dt="2022-12-02T13:24:39.485" v="3106" actId="478"/>
          <ac:spMkLst>
            <pc:docMk/>
            <pc:sldMk cId="2411695170" sldId="977"/>
            <ac:spMk id="25" creationId="{6E0020BA-BD08-42C6-E7BA-74FC5B09E48E}"/>
          </ac:spMkLst>
        </pc:spChg>
        <pc:spChg chg="add mod">
          <ac:chgData name="Paula Vazquez Valero" userId="80a35f83-ba07-4c48-bd51-9a1b0a985f54" providerId="ADAL" clId="{CC8DCFD3-A004-44E9-B0E5-60F236F9C92F}" dt="2022-12-02T13:54:05.926" v="4407" actId="14100"/>
          <ac:spMkLst>
            <pc:docMk/>
            <pc:sldMk cId="2411695170" sldId="977"/>
            <ac:spMk id="29" creationId="{BEB897A8-70A4-46E9-88C7-6FDF20E295D2}"/>
          </ac:spMkLst>
        </pc:spChg>
        <pc:spChg chg="add del mod">
          <ac:chgData name="Paula Vazquez Valero" userId="80a35f83-ba07-4c48-bd51-9a1b0a985f54" providerId="ADAL" clId="{CC8DCFD3-A004-44E9-B0E5-60F236F9C92F}" dt="2022-12-02T13:46:13.909" v="3821" actId="478"/>
          <ac:spMkLst>
            <pc:docMk/>
            <pc:sldMk cId="2411695170" sldId="977"/>
            <ac:spMk id="30" creationId="{38CFE4CB-C756-ECFA-55C4-B049245BA954}"/>
          </ac:spMkLst>
        </pc:spChg>
        <pc:spChg chg="add mod">
          <ac:chgData name="Paula Vazquez Valero" userId="80a35f83-ba07-4c48-bd51-9a1b0a985f54" providerId="ADAL" clId="{CC8DCFD3-A004-44E9-B0E5-60F236F9C92F}" dt="2022-12-02T13:57:48.242" v="4630" actId="1038"/>
          <ac:spMkLst>
            <pc:docMk/>
            <pc:sldMk cId="2411695170" sldId="977"/>
            <ac:spMk id="31" creationId="{261C3CC8-6D8D-5A30-2E81-CD94DCFEF0D7}"/>
          </ac:spMkLst>
        </pc:spChg>
        <pc:spChg chg="add mod">
          <ac:chgData name="Paula Vazquez Valero" userId="80a35f83-ba07-4c48-bd51-9a1b0a985f54" providerId="ADAL" clId="{CC8DCFD3-A004-44E9-B0E5-60F236F9C92F}" dt="2022-12-02T13:56:29.117" v="4568" actId="14100"/>
          <ac:spMkLst>
            <pc:docMk/>
            <pc:sldMk cId="2411695170" sldId="977"/>
            <ac:spMk id="32" creationId="{008D7CF7-E4BC-E9F4-1286-8E1EDFCF7ABF}"/>
          </ac:spMkLst>
        </pc:spChg>
        <pc:spChg chg="add del mod">
          <ac:chgData name="Paula Vazquez Valero" userId="80a35f83-ba07-4c48-bd51-9a1b0a985f54" providerId="ADAL" clId="{CC8DCFD3-A004-44E9-B0E5-60F236F9C92F}" dt="2022-12-02T13:41:57.939" v="3579"/>
          <ac:spMkLst>
            <pc:docMk/>
            <pc:sldMk cId="2411695170" sldId="977"/>
            <ac:spMk id="33" creationId="{6C2774AB-116E-358A-4528-FBBB277ACF0D}"/>
          </ac:spMkLst>
        </pc:spChg>
        <pc:spChg chg="add mod">
          <ac:chgData name="Paula Vazquez Valero" userId="80a35f83-ba07-4c48-bd51-9a1b0a985f54" providerId="ADAL" clId="{CC8DCFD3-A004-44E9-B0E5-60F236F9C92F}" dt="2022-12-02T13:56:43.937" v="4588" actId="1035"/>
          <ac:spMkLst>
            <pc:docMk/>
            <pc:sldMk cId="2411695170" sldId="977"/>
            <ac:spMk id="35" creationId="{253FC52B-0D85-D01D-4C13-5A1ABA07CACE}"/>
          </ac:spMkLst>
        </pc:spChg>
        <pc:spChg chg="add mod">
          <ac:chgData name="Paula Vazquez Valero" userId="80a35f83-ba07-4c48-bd51-9a1b0a985f54" providerId="ADAL" clId="{CC8DCFD3-A004-44E9-B0E5-60F236F9C92F}" dt="2022-12-02T13:56:43.937" v="4588" actId="1035"/>
          <ac:spMkLst>
            <pc:docMk/>
            <pc:sldMk cId="2411695170" sldId="977"/>
            <ac:spMk id="39" creationId="{27109550-1A8C-7333-DF70-F6A6628EE5AE}"/>
          </ac:spMkLst>
        </pc:spChg>
        <pc:spChg chg="add mod">
          <ac:chgData name="Paula Vazquez Valero" userId="80a35f83-ba07-4c48-bd51-9a1b0a985f54" providerId="ADAL" clId="{CC8DCFD3-A004-44E9-B0E5-60F236F9C92F}" dt="2022-12-02T13:56:43.937" v="4588" actId="1035"/>
          <ac:spMkLst>
            <pc:docMk/>
            <pc:sldMk cId="2411695170" sldId="977"/>
            <ac:spMk id="40" creationId="{A486BFA8-D9A3-9977-357E-1151F8F2C8CE}"/>
          </ac:spMkLst>
        </pc:spChg>
        <pc:spChg chg="add mod">
          <ac:chgData name="Paula Vazquez Valero" userId="80a35f83-ba07-4c48-bd51-9a1b0a985f54" providerId="ADAL" clId="{CC8DCFD3-A004-44E9-B0E5-60F236F9C92F}" dt="2022-12-02T13:56:43.937" v="4588" actId="1035"/>
          <ac:spMkLst>
            <pc:docMk/>
            <pc:sldMk cId="2411695170" sldId="977"/>
            <ac:spMk id="41" creationId="{F5777D98-477A-2BE2-354B-5F7FC553D2F6}"/>
          </ac:spMkLst>
        </pc:spChg>
        <pc:spChg chg="add mod">
          <ac:chgData name="Paula Vazquez Valero" userId="80a35f83-ba07-4c48-bd51-9a1b0a985f54" providerId="ADAL" clId="{CC8DCFD3-A004-44E9-B0E5-60F236F9C92F}" dt="2022-12-02T13:57:25.723" v="4620" actId="1036"/>
          <ac:spMkLst>
            <pc:docMk/>
            <pc:sldMk cId="2411695170" sldId="977"/>
            <ac:spMk id="43" creationId="{421AE8CA-36EC-FC5D-E110-7C835E8E0D43}"/>
          </ac:spMkLst>
        </pc:spChg>
        <pc:graphicFrameChg chg="add mod modGraphic">
          <ac:chgData name="Paula Vazquez Valero" userId="80a35f83-ba07-4c48-bd51-9a1b0a985f54" providerId="ADAL" clId="{CC8DCFD3-A004-44E9-B0E5-60F236F9C92F}" dt="2022-12-02T14:03:01.631" v="4762"/>
          <ac:graphicFrameMkLst>
            <pc:docMk/>
            <pc:sldMk cId="2411695170" sldId="977"/>
            <ac:graphicFrameMk id="14" creationId="{E0468E63-152D-5498-7C9C-9E27D6782599}"/>
          </ac:graphicFrameMkLst>
        </pc:graphicFrameChg>
        <pc:graphicFrameChg chg="add del mod">
          <ac:chgData name="Paula Vazquez Valero" userId="80a35f83-ba07-4c48-bd51-9a1b0a985f54" providerId="ADAL" clId="{CC8DCFD3-A004-44E9-B0E5-60F236F9C92F}" dt="2022-12-02T13:40:18.343" v="3476" actId="478"/>
          <ac:graphicFrameMkLst>
            <pc:docMk/>
            <pc:sldMk cId="2411695170" sldId="977"/>
            <ac:graphicFrameMk id="19" creationId="{CB5BA82D-6DB7-B152-B567-B61C5CE2979C}"/>
          </ac:graphicFrameMkLst>
        </pc:graphicFrameChg>
        <pc:graphicFrameChg chg="add mod modGraphic">
          <ac:chgData name="Paula Vazquez Valero" userId="80a35f83-ba07-4c48-bd51-9a1b0a985f54" providerId="ADAL" clId="{CC8DCFD3-A004-44E9-B0E5-60F236F9C92F}" dt="2022-12-02T14:03:06.473" v="4763"/>
          <ac:graphicFrameMkLst>
            <pc:docMk/>
            <pc:sldMk cId="2411695170" sldId="977"/>
            <ac:graphicFrameMk id="34" creationId="{E7B0E1AA-63B2-36C3-E633-E899DA99CBEC}"/>
          </ac:graphicFrameMkLst>
        </pc:graphicFrameChg>
        <pc:picChg chg="mod">
          <ac:chgData name="Paula Vazquez Valero" userId="80a35f83-ba07-4c48-bd51-9a1b0a985f54" providerId="ADAL" clId="{CC8DCFD3-A004-44E9-B0E5-60F236F9C92F}" dt="2022-12-02T15:46:41.738" v="8151" actId="1035"/>
          <ac:picMkLst>
            <pc:docMk/>
            <pc:sldMk cId="2411695170" sldId="977"/>
            <ac:picMk id="5" creationId="{2D67339F-8B01-FB0E-18AE-BAACD62F6245}"/>
          </ac:picMkLst>
        </pc:picChg>
        <pc:picChg chg="add mod">
          <ac:chgData name="Paula Vazquez Valero" userId="80a35f83-ba07-4c48-bd51-9a1b0a985f54" providerId="ADAL" clId="{CC8DCFD3-A004-44E9-B0E5-60F236F9C92F}" dt="2022-12-02T13:42:23.642" v="3641" actId="1076"/>
          <ac:picMkLst>
            <pc:docMk/>
            <pc:sldMk cId="2411695170" sldId="977"/>
            <ac:picMk id="11" creationId="{BEAFFA6C-34A1-656D-C42D-40AB0DCC9233}"/>
          </ac:picMkLst>
        </pc:picChg>
        <pc:picChg chg="add del mod">
          <ac:chgData name="Paula Vazquez Valero" userId="80a35f83-ba07-4c48-bd51-9a1b0a985f54" providerId="ADAL" clId="{CC8DCFD3-A004-44E9-B0E5-60F236F9C92F}" dt="2022-12-02T13:40:36.813" v="3490" actId="478"/>
          <ac:picMkLst>
            <pc:docMk/>
            <pc:sldMk cId="2411695170" sldId="977"/>
            <ac:picMk id="18" creationId="{1A565566-472B-EE35-81E6-86E0D1AB909D}"/>
          </ac:picMkLst>
        </pc:picChg>
        <pc:picChg chg="add del mod">
          <ac:chgData name="Paula Vazquez Valero" userId="80a35f83-ba07-4c48-bd51-9a1b0a985f54" providerId="ADAL" clId="{CC8DCFD3-A004-44E9-B0E5-60F236F9C92F}" dt="2022-12-02T13:40:36.813" v="3490" actId="478"/>
          <ac:picMkLst>
            <pc:docMk/>
            <pc:sldMk cId="2411695170" sldId="977"/>
            <ac:picMk id="21" creationId="{CC603EEB-59B5-F3A1-EA04-F0FA4BF46C43}"/>
          </ac:picMkLst>
        </pc:picChg>
        <pc:picChg chg="add del mod">
          <ac:chgData name="Paula Vazquez Valero" userId="80a35f83-ba07-4c48-bd51-9a1b0a985f54" providerId="ADAL" clId="{CC8DCFD3-A004-44E9-B0E5-60F236F9C92F}" dt="2022-12-02T13:31:24.641" v="3253"/>
          <ac:picMkLst>
            <pc:docMk/>
            <pc:sldMk cId="2411695170" sldId="977"/>
            <ac:picMk id="22" creationId="{BD470E2A-25EA-83C3-4180-4F4381714086}"/>
          </ac:picMkLst>
        </pc:picChg>
        <pc:picChg chg="add del mod">
          <ac:chgData name="Paula Vazquez Valero" userId="80a35f83-ba07-4c48-bd51-9a1b0a985f54" providerId="ADAL" clId="{CC8DCFD3-A004-44E9-B0E5-60F236F9C92F}" dt="2022-12-02T13:46:11.949" v="3819" actId="478"/>
          <ac:picMkLst>
            <pc:docMk/>
            <pc:sldMk cId="2411695170" sldId="977"/>
            <ac:picMk id="23" creationId="{F5CE55A0-8B9A-6744-CDAA-2CD6462089DF}"/>
          </ac:picMkLst>
        </pc:picChg>
        <pc:picChg chg="del mod">
          <ac:chgData name="Paula Vazquez Valero" userId="80a35f83-ba07-4c48-bd51-9a1b0a985f54" providerId="ADAL" clId="{CC8DCFD3-A004-44E9-B0E5-60F236F9C92F}" dt="2022-12-02T13:24:42.086" v="3108" actId="478"/>
          <ac:picMkLst>
            <pc:docMk/>
            <pc:sldMk cId="2411695170" sldId="977"/>
            <ac:picMk id="26" creationId="{629F5C8C-5931-6638-398A-CACEFD5E43E7}"/>
          </ac:picMkLst>
        </pc:picChg>
        <pc:picChg chg="del">
          <ac:chgData name="Paula Vazquez Valero" userId="80a35f83-ba07-4c48-bd51-9a1b0a985f54" providerId="ADAL" clId="{CC8DCFD3-A004-44E9-B0E5-60F236F9C92F}" dt="2022-12-02T13:24:39.485" v="3106" actId="478"/>
          <ac:picMkLst>
            <pc:docMk/>
            <pc:sldMk cId="2411695170" sldId="977"/>
            <ac:picMk id="27" creationId="{9FCC5DA3-0354-15A8-32B5-BED4A8C2E9A8}"/>
          </ac:picMkLst>
        </pc:picChg>
        <pc:picChg chg="add del mod">
          <ac:chgData name="Paula Vazquez Valero" userId="80a35f83-ba07-4c48-bd51-9a1b0a985f54" providerId="ADAL" clId="{CC8DCFD3-A004-44E9-B0E5-60F236F9C92F}" dt="2022-12-02T13:46:11.949" v="3819" actId="478"/>
          <ac:picMkLst>
            <pc:docMk/>
            <pc:sldMk cId="2411695170" sldId="977"/>
            <ac:picMk id="28" creationId="{B0DD3EEB-12ED-E8A2-F886-BA655E514835}"/>
          </ac:picMkLst>
        </pc:picChg>
        <pc:cxnChg chg="add mod">
          <ac:chgData name="Paula Vazquez Valero" userId="80a35f83-ba07-4c48-bd51-9a1b0a985f54" providerId="ADAL" clId="{CC8DCFD3-A004-44E9-B0E5-60F236F9C92F}" dt="2022-12-02T13:56:43.937" v="4588" actId="1035"/>
          <ac:cxnSpMkLst>
            <pc:docMk/>
            <pc:sldMk cId="2411695170" sldId="977"/>
            <ac:cxnSpMk id="36" creationId="{30353755-3D1E-DF73-43F2-FDC1BCE13407}"/>
          </ac:cxnSpMkLst>
        </pc:cxnChg>
        <pc:cxnChg chg="add mod">
          <ac:chgData name="Paula Vazquez Valero" userId="80a35f83-ba07-4c48-bd51-9a1b0a985f54" providerId="ADAL" clId="{CC8DCFD3-A004-44E9-B0E5-60F236F9C92F}" dt="2022-12-02T13:56:43.937" v="4588" actId="1035"/>
          <ac:cxnSpMkLst>
            <pc:docMk/>
            <pc:sldMk cId="2411695170" sldId="977"/>
            <ac:cxnSpMk id="37" creationId="{077F7B84-F1F5-20AD-ACAB-18F5EF0EFCEE}"/>
          </ac:cxnSpMkLst>
        </pc:cxnChg>
        <pc:cxnChg chg="add mod">
          <ac:chgData name="Paula Vazquez Valero" userId="80a35f83-ba07-4c48-bd51-9a1b0a985f54" providerId="ADAL" clId="{CC8DCFD3-A004-44E9-B0E5-60F236F9C92F}" dt="2022-12-02T13:56:43.937" v="4588" actId="1035"/>
          <ac:cxnSpMkLst>
            <pc:docMk/>
            <pc:sldMk cId="2411695170" sldId="977"/>
            <ac:cxnSpMk id="38" creationId="{9A77DC57-A782-0A31-37FC-AEEB8280F2AE}"/>
          </ac:cxnSpMkLst>
        </pc:cxnChg>
      </pc:sldChg>
      <pc:sldChg chg="add del">
        <pc:chgData name="Paula Vazquez Valero" userId="80a35f83-ba07-4c48-bd51-9a1b0a985f54" providerId="ADAL" clId="{CC8DCFD3-A004-44E9-B0E5-60F236F9C92F}" dt="2022-12-02T13:24:53.383" v="3111"/>
        <pc:sldMkLst>
          <pc:docMk/>
          <pc:sldMk cId="1316420146" sldId="9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10/02/2023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Calibri" panose="020F0502020204030204" pitchFamily="34" charset="0"/>
                <a:ea typeface="Calibri" panose="020F0502020204030204" pitchFamily="34" charset="0"/>
              </a:rPr>
              <a:t>SSC</a:t>
            </a:r>
            <a:r>
              <a:rPr lang="en-GB" sz="1200" dirty="0">
                <a:effectLst/>
                <a:latin typeface="Calibri" panose="020F0502020204030204" pitchFamily="34" charset="0"/>
                <a:ea typeface="Calibri" panose="020F0502020204030204" pitchFamily="34" charset="0"/>
              </a:rPr>
              <a:t>: </a:t>
            </a:r>
            <a:r>
              <a:rPr lang="en-GB" sz="1200" b="1" i="0" u="none" strike="noStrike" dirty="0">
                <a:solidFill>
                  <a:srgbClr val="002060"/>
                </a:solidFill>
                <a:effectLst/>
                <a:latin typeface="docs-Century Gothic"/>
                <a:ea typeface="Calibri" panose="020F0502020204030204" pitchFamily="34" charset="0"/>
              </a:rPr>
              <a:t>que</a:t>
            </a:r>
            <a:r>
              <a:rPr lang="en-GB" b="0" i="0" u="none" strike="noStrike" dirty="0">
                <a:solidFill>
                  <a:srgbClr val="002060"/>
                </a:solidFill>
                <a:effectLst/>
                <a:latin typeface="docs-Century Gothic"/>
              </a:rPr>
              <a:t> [2325] </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i="0" u="none" strike="noStrike" dirty="0">
                <a:solidFill>
                  <a:srgbClr val="1F3864"/>
                </a:solidFill>
                <a:effectLst/>
                <a:latin typeface="docs-Century Gothic"/>
              </a:rPr>
              <a:t>Vocabulary: </a:t>
            </a:r>
            <a:r>
              <a:rPr lang="en-GB" sz="1200" b="1" i="0" u="none" strike="noStrike" dirty="0">
                <a:solidFill>
                  <a:srgbClr val="FF33CC"/>
                </a:solidFill>
                <a:effectLst/>
                <a:latin typeface="Century Gothic" panose="020B0502020202020204" pitchFamily="34" charset="0"/>
              </a:rPr>
              <a:t>comer </a:t>
            </a:r>
            <a:r>
              <a:rPr lang="en-GB" sz="1200" b="0" i="0" u="none" strike="noStrike" dirty="0">
                <a:solidFill>
                  <a:srgbClr val="FF33CC"/>
                </a:solidFill>
                <a:effectLst/>
                <a:latin typeface="Century Gothic" panose="020B0502020202020204" pitchFamily="34" charset="0"/>
              </a:rPr>
              <a:t>[347]</a:t>
            </a:r>
            <a:r>
              <a:rPr lang="en-GB" sz="1200" b="1" i="0" u="none" strike="noStrike" dirty="0">
                <a:solidFill>
                  <a:srgbClr val="FF0000"/>
                </a:solidFill>
                <a:effectLst/>
                <a:latin typeface="Century Gothic" panose="020B0502020202020204" pitchFamily="34" charset="0"/>
              </a:rPr>
              <a:t> hacer, hago, hace </a:t>
            </a:r>
            <a:r>
              <a:rPr lang="en-GB" sz="1200" b="0" i="0" u="none" strike="noStrike" dirty="0">
                <a:solidFill>
                  <a:srgbClr val="FF0000"/>
                </a:solidFill>
                <a:effectLst/>
                <a:latin typeface="Century Gothic" panose="020B0502020202020204" pitchFamily="34" charset="0"/>
              </a:rPr>
              <a:t>[26]</a:t>
            </a:r>
            <a:r>
              <a:rPr lang="en-GB" sz="1200" b="0" i="0" u="none" strike="noStrike" dirty="0">
                <a:solidFill>
                  <a:srgbClr val="002060"/>
                </a:solidFill>
                <a:effectLst/>
                <a:latin typeface="Century Gothic" panose="020B0502020202020204" pitchFamily="34" charset="0"/>
              </a:rPr>
              <a:t> </a:t>
            </a:r>
            <a:r>
              <a:rPr lang="en-GB" sz="1200" b="1" i="0" u="none" strike="noStrike" dirty="0">
                <a:solidFill>
                  <a:srgbClr val="002060"/>
                </a:solidFill>
                <a:effectLst/>
                <a:latin typeface="Century Gothic" panose="020B0502020202020204" pitchFamily="34" charset="0"/>
              </a:rPr>
              <a:t>responder (a) </a:t>
            </a:r>
            <a:r>
              <a:rPr lang="en-GB" sz="1200" b="0" i="0" u="none" strike="noStrike" dirty="0">
                <a:solidFill>
                  <a:srgbClr val="002060"/>
                </a:solidFill>
                <a:effectLst/>
                <a:latin typeface="Century Gothic" panose="020B0502020202020204" pitchFamily="34" charset="0"/>
              </a:rPr>
              <a:t>[464] </a:t>
            </a:r>
            <a:r>
              <a:rPr lang="en-GB" sz="1200" b="1" i="0" u="none" strike="noStrike" dirty="0">
                <a:solidFill>
                  <a:srgbClr val="002060"/>
                </a:solidFill>
                <a:effectLst/>
                <a:latin typeface="Century Gothic" panose="020B0502020202020204" pitchFamily="34" charset="0"/>
              </a:rPr>
              <a:t>actividad</a:t>
            </a:r>
            <a:r>
              <a:rPr lang="en-GB" sz="1200" b="0" i="0" u="none" strike="noStrike" dirty="0">
                <a:solidFill>
                  <a:srgbClr val="002060"/>
                </a:solidFill>
                <a:effectLst/>
                <a:latin typeface="Century Gothic" panose="020B0502020202020204" pitchFamily="34" charset="0"/>
              </a:rPr>
              <a:t> [344] </a:t>
            </a:r>
            <a:r>
              <a:rPr lang="en-GB" sz="1200" b="1" i="0" u="none" strike="noStrike" dirty="0" err="1">
                <a:solidFill>
                  <a:srgbClr val="FF33CC"/>
                </a:solidFill>
                <a:effectLst/>
                <a:latin typeface="Century Gothic" panose="020B0502020202020204" pitchFamily="34" charset="0"/>
              </a:rPr>
              <a:t>bocadillo</a:t>
            </a:r>
            <a:r>
              <a:rPr lang="en-GB" sz="1200" b="0" i="0" u="none" strike="noStrike" dirty="0">
                <a:solidFill>
                  <a:srgbClr val="FF33CC"/>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[&gt;5000] </a:t>
            </a:r>
            <a:r>
              <a:rPr lang="en-GB" sz="1200" b="1" i="0" u="none" strike="noStrike" dirty="0" err="1">
                <a:solidFill>
                  <a:srgbClr val="002060"/>
                </a:solidFill>
                <a:effectLst/>
                <a:latin typeface="Century Gothic" panose="020B0502020202020204" pitchFamily="34" charset="0"/>
              </a:rPr>
              <a:t>ejercicio</a:t>
            </a:r>
            <a:r>
              <a:rPr lang="en-GB" sz="1200" b="0" i="0" u="none" strike="noStrike" dirty="0">
                <a:solidFill>
                  <a:srgbClr val="002060"/>
                </a:solidFill>
                <a:effectLst/>
                <a:latin typeface="Century Gothic" panose="020B0502020202020204" pitchFamily="34" charset="0"/>
              </a:rPr>
              <a:t> [1162] </a:t>
            </a:r>
            <a:r>
              <a:rPr lang="en-GB" sz="1200" b="1" i="0" u="none" strike="noStrike" dirty="0" err="1">
                <a:solidFill>
                  <a:srgbClr val="FF33CC"/>
                </a:solidFill>
                <a:effectLst/>
                <a:latin typeface="Century Gothic" panose="020B0502020202020204" pitchFamily="34" charset="0"/>
              </a:rPr>
              <a:t>naranja</a:t>
            </a:r>
            <a:r>
              <a:rPr lang="en-GB" sz="1200" b="0" i="0" u="none" strike="noStrike" dirty="0">
                <a:solidFill>
                  <a:srgbClr val="FF33CC"/>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[2924] </a:t>
            </a:r>
            <a:r>
              <a:rPr lang="en-GB" sz="1200" b="1" i="0" u="none" strike="noStrike" dirty="0" err="1">
                <a:solidFill>
                  <a:srgbClr val="002060"/>
                </a:solidFill>
                <a:effectLst/>
                <a:latin typeface="Century Gothic" panose="020B0502020202020204" pitchFamily="34" charset="0"/>
              </a:rPr>
              <a:t>ordenador</a:t>
            </a:r>
            <a:r>
              <a:rPr lang="en-GB" sz="1200" b="0" i="0" u="none" strike="noStrike" dirty="0">
                <a:solidFill>
                  <a:srgbClr val="002060"/>
                </a:solidFill>
                <a:effectLst/>
                <a:latin typeface="Century Gothic" panose="020B0502020202020204" pitchFamily="34" charset="0"/>
              </a:rPr>
              <a:t> [2624] </a:t>
            </a:r>
            <a:endParaRPr lang="en-GB" sz="1200"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Glossed words:</a:t>
            </a:r>
            <a:r>
              <a:rPr lang="en-GB" sz="1200" dirty="0">
                <a:effectLst/>
                <a:latin typeface="Calibri" panose="020F0502020204030204" pitchFamily="34" charset="0"/>
                <a:ea typeface="Calibri" panose="020F0502020204030204" pitchFamily="34" charset="0"/>
              </a:rPr>
              <a:t> </a:t>
            </a:r>
            <a:r>
              <a:rPr lang="en-GB" b="1" dirty="0"/>
              <a:t>pareja </a:t>
            </a:r>
            <a:r>
              <a:rPr lang="en-GB" dirty="0"/>
              <a:t>[893] </a:t>
            </a:r>
            <a:r>
              <a:rPr lang="en-GB" b="1" dirty="0" err="1"/>
              <a:t>practicar</a:t>
            </a:r>
            <a:r>
              <a:rPr lang="en-GB" dirty="0"/>
              <a:t> [1595] </a:t>
            </a:r>
            <a:r>
              <a:rPr lang="en-GB" b="1" dirty="0" err="1"/>
              <a:t>preparar</a:t>
            </a:r>
            <a:r>
              <a:rPr lang="en-GB" b="1" dirty="0"/>
              <a:t>(se) </a:t>
            </a:r>
            <a:r>
              <a:rPr lang="en-GB" dirty="0"/>
              <a:t>[570]</a:t>
            </a:r>
          </a:p>
          <a:p>
            <a:pPr marL="0" marR="0" lvl="0" indent="0" algn="l" rtl="0">
              <a:lnSpc>
                <a:spcPct val="100000"/>
              </a:lnSpc>
              <a:spcBef>
                <a:spcPts val="0"/>
              </a:spcBef>
              <a:spcAft>
                <a:spcPts val="0"/>
              </a:spcAft>
              <a:buClr>
                <a:schemeClr val="dk1"/>
              </a:buClr>
              <a:buSzPts val="1200"/>
              <a:buFont typeface="Calibri"/>
              <a:buNone/>
            </a:pPr>
            <a:r>
              <a:rPr lang="en-GB" b="1" dirty="0"/>
              <a:t>Revisit 1: </a:t>
            </a:r>
            <a:r>
              <a:rPr lang="es-ES" sz="1800" b="0" i="0" u="none" strike="noStrike" dirty="0">
                <a:solidFill>
                  <a:srgbClr val="002060"/>
                </a:solidFill>
                <a:effectLst/>
                <a:latin typeface="Century Gothic" panose="020B0502020202020204" pitchFamily="34" charset="0"/>
              </a:rPr>
              <a:t>montar [1446] pasear [1741] bicicleta [3684] estadio [2581] madre [226], padre [162] ciudad [178] el [1] la [1] de2 [2] por1 [15]</a:t>
            </a:r>
            <a:r>
              <a:rPr lang="es-ES" dirty="0"/>
              <a:t> </a:t>
            </a:r>
          </a:p>
          <a:p>
            <a:pPr marL="0" marR="0" lvl="0" indent="0" algn="l" rtl="0">
              <a:lnSpc>
                <a:spcPct val="100000"/>
              </a:lnSpc>
              <a:spcBef>
                <a:spcPts val="0"/>
              </a:spcBef>
              <a:spcAft>
                <a:spcPts val="0"/>
              </a:spcAft>
              <a:buClr>
                <a:schemeClr val="dk1"/>
              </a:buClr>
              <a:buSzPts val="1200"/>
              <a:buFont typeface="Calibri"/>
              <a:buNone/>
            </a:pPr>
            <a:r>
              <a:rPr lang="es-ES" b="1" dirty="0" err="1"/>
              <a:t>Revisit</a:t>
            </a:r>
            <a:r>
              <a:rPr lang="es-ES" b="1" dirty="0"/>
              <a:t> 2: </a:t>
            </a:r>
            <a:r>
              <a:rPr lang="es-ES" sz="1800" b="0" i="0" u="none" strike="noStrike" dirty="0">
                <a:solidFill>
                  <a:srgbClr val="002060"/>
                </a:solidFill>
                <a:effectLst/>
                <a:latin typeface="Century Gothic" panose="020B0502020202020204" pitchFamily="34" charset="0"/>
              </a:rPr>
              <a:t>tener [19] tengo [19] barco [1384] bolsa [1581] caballo [907] cama [609]  libro [230]  planta [768] un [6] una [6]</a:t>
            </a:r>
            <a:r>
              <a:rPr lang="es-ES" dirty="0"/>
              <a:t>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 </a:t>
            </a:r>
            <a:r>
              <a:rPr lang="en-GB" sz="1200" dirty="0">
                <a:effectLst/>
                <a:latin typeface="Calibri" panose="020F0502020204030204" pitchFamily="34" charset="0"/>
                <a:ea typeface="Calibri" panose="020F0502020204030204" pitchFamily="34" charset="0"/>
              </a:rPr>
              <a:t>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b="1" dirty="0">
                <a:solidFill>
                  <a:srgbClr val="002060"/>
                </a:solidFill>
                <a:latin typeface="Century Gothic" panose="020B0502020202020204" pitchFamily="34" charset="0"/>
              </a:rPr>
              <a:t>escribir </a:t>
            </a:r>
            <a:r>
              <a:rPr lang="en-GB" dirty="0">
                <a:solidFill>
                  <a:srgbClr val="002060"/>
                </a:solidFill>
                <a:latin typeface="Century Gothic" panose="020B0502020202020204" pitchFamily="34" charset="0"/>
              </a:rPr>
              <a:t>[198] </a:t>
            </a:r>
            <a:r>
              <a:rPr lang="en-GB" b="1" dirty="0" err="1"/>
              <a:t>preparar</a:t>
            </a:r>
            <a:r>
              <a:rPr lang="en-GB" b="1" dirty="0"/>
              <a:t>(se) </a:t>
            </a:r>
            <a:r>
              <a:rPr lang="en-GB" dirty="0"/>
              <a:t>[570] </a:t>
            </a:r>
            <a:r>
              <a:rPr lang="en-GB" b="1" dirty="0" err="1"/>
              <a:t>practicar</a:t>
            </a:r>
            <a:r>
              <a:rPr lang="en-GB" dirty="0"/>
              <a:t> [1595] </a:t>
            </a:r>
            <a:r>
              <a:rPr lang="en-GB" b="1" dirty="0"/>
              <a:t>pareja </a:t>
            </a:r>
            <a:r>
              <a:rPr lang="en-GB" dirty="0"/>
              <a:t>[893]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7 minutes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definite articles and their connection with corresponding nouns; to practise comprehension of new and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Quique has writes some messages to </a:t>
            </a:r>
            <a:r>
              <a:rPr lang="en-GB" sz="1200" b="0" strike="noStrike" spc="-1" dirty="0" err="1">
                <a:solidFill>
                  <a:srgbClr val="000000"/>
                </a:solidFill>
                <a:latin typeface="Calibri"/>
              </a:rPr>
              <a:t>Sofíá</a:t>
            </a:r>
            <a:r>
              <a:rPr lang="en-GB" sz="1200" b="0" strike="noStrike" spc="-1" dirty="0">
                <a:solidFill>
                  <a:srgbClr val="000000"/>
                </a:solidFill>
                <a:latin typeface="Calibri"/>
              </a:rPr>
              <a:t>. </a:t>
            </a:r>
          </a:p>
          <a:p>
            <a:pPr marL="229320" indent="-228600">
              <a:lnSpc>
                <a:spcPct val="100000"/>
              </a:lnSpc>
              <a:buAutoNum type="arabicPeriod"/>
            </a:pPr>
            <a:r>
              <a:rPr lang="en-GB" sz="1200" b="0" strike="noStrike" spc="-1" dirty="0">
                <a:solidFill>
                  <a:srgbClr val="000000"/>
                </a:solidFill>
                <a:latin typeface="Calibri"/>
              </a:rPr>
              <a:t>Pupils read the sentence and record the verb under the appropriate heading: I, you or she.</a:t>
            </a:r>
          </a:p>
          <a:p>
            <a:pPr marL="229320" indent="-228600">
              <a:lnSpc>
                <a:spcPct val="100000"/>
              </a:lnSpc>
              <a:buAutoNum type="arabicPeriod"/>
            </a:pPr>
            <a:r>
              <a:rPr lang="en-GB" sz="1200" b="0" strike="noStrike" spc="-1" dirty="0">
                <a:solidFill>
                  <a:srgbClr val="000000"/>
                </a:solidFill>
                <a:latin typeface="Calibri"/>
              </a:rPr>
              <a:t>They then translate the sentence (this can be done orally with the whole class or written, and then checked).</a:t>
            </a:r>
          </a:p>
          <a:p>
            <a:pPr marL="229320" indent="-228600">
              <a:lnSpc>
                <a:spcPct val="100000"/>
              </a:lnSpc>
              <a:buAutoNum type="arabicPeriod"/>
            </a:pPr>
            <a:r>
              <a:rPr lang="en-GB" sz="1200" b="0" strike="noStrike" spc="-1" dirty="0">
                <a:solidFill>
                  <a:srgbClr val="000000"/>
                </a:solidFill>
                <a:latin typeface="Calibri"/>
              </a:rPr>
              <a:t>Click to reveal answers.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a:solidFill>
                  <a:srgbClr val="002060"/>
                </a:solidFill>
                <a:latin typeface="Century Gothic" panose="020B0502020202020204" pitchFamily="34" charset="0"/>
              </a:rPr>
              <a:t>escribir </a:t>
            </a:r>
            <a:r>
              <a:rPr lang="en-GB" dirty="0">
                <a:solidFill>
                  <a:srgbClr val="002060"/>
                </a:solidFill>
                <a:latin typeface="Century Gothic" panose="020B0502020202020204" pitchFamily="34" charset="0"/>
              </a:rPr>
              <a:t>[198]</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450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persons of 4 –ER verbs; definite and indefinite articles.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 and use one of the options from ‘</a:t>
            </a:r>
            <a:r>
              <a:rPr lang="en-GB" baseline="0" dirty="0" err="1"/>
              <a:t>información</a:t>
            </a:r>
            <a:r>
              <a:rPr lang="en-GB" baseline="0" dirty="0"/>
              <a:t> extra’ to form a logical sentence. </a:t>
            </a:r>
            <a:endParaRPr lang="en-GB" dirty="0"/>
          </a:p>
          <a:p>
            <a:r>
              <a:rPr lang="en-GB" dirty="0"/>
              <a:t>3. Click</a:t>
            </a:r>
            <a:r>
              <a:rPr lang="en-GB" baseline="0" dirty="0"/>
              <a:t> to reveal the correct verb phrase.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Pupil handout</a:t>
            </a:r>
            <a:endParaRPr lang="en-GB" b="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784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[4 slides]</a:t>
            </a: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 [</a:t>
            </a:r>
            <a:r>
              <a:rPr lang="en-GB" b="1" dirty="0">
                <a:latin typeface="Calibri" panose="020F0502020204030204" pitchFamily="34" charset="0"/>
                <a:cs typeface="Calibri" panose="020F0502020204030204" pitchFamily="34" charset="0"/>
              </a:rPr>
              <a:t>que</a:t>
            </a:r>
            <a:r>
              <a:rPr lang="en-GB" b="0" dirty="0">
                <a:latin typeface="Calibri" panose="020F0502020204030204" pitchFamily="34" charset="0"/>
                <a:cs typeface="Calibri" panose="020F0502020204030204" pitchFamily="34" charset="0"/>
              </a:rPr>
              <a:t>] in contrast with [</a:t>
            </a:r>
            <a:r>
              <a:rPr lang="en-GB" b="1" dirty="0" err="1">
                <a:latin typeface="Calibri" panose="020F0502020204030204" pitchFamily="34" charset="0"/>
                <a:cs typeface="Calibri" panose="020F0502020204030204" pitchFamily="34" charset="0"/>
              </a:rPr>
              <a:t>ce</a:t>
            </a:r>
            <a:r>
              <a:rPr lang="en-GB" b="0" dirty="0">
                <a:latin typeface="Calibri" panose="020F0502020204030204" pitchFamily="34" charset="0"/>
                <a:cs typeface="Calibri" panose="020F0502020204030204" pitchFamily="34" charset="0"/>
              </a:rPr>
              <a:t>] and </a:t>
            </a:r>
            <a:r>
              <a:rPr lang="en-GB" b="1" dirty="0">
                <a:sym typeface="Wingdings" panose="05000000000000000000" pitchFamily="2" charset="2"/>
              </a:rPr>
              <a:t>[ca] [co] [cu].</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 [que] and [</a:t>
            </a:r>
            <a:r>
              <a:rPr lang="en-GB" b="0" dirty="0" err="1">
                <a:latin typeface="Calibri" panose="020F0502020204030204" pitchFamily="34" charset="0"/>
                <a:cs typeface="Calibri" panose="020F0502020204030204" pitchFamily="34" charset="0"/>
              </a:rPr>
              <a:t>ce</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the instruction in Spanish. Pupil A reads the words aloud and pupil B checks their pronunciation. There are 9 words in total. </a:t>
            </a: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There is a handout at the end of the presentation of pupils can simply write 1-9 in their books and tick or cross.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a:t>
            </a:r>
            <a:r>
              <a:rPr lang="en-GB" b="1" dirty="0">
                <a:latin typeface="Calibri" panose="020F0502020204030204" pitchFamily="34" charset="0"/>
                <a:cs typeface="Calibri" panose="020F0502020204030204" pitchFamily="34" charset="0"/>
              </a:rPr>
              <a:t>once </a:t>
            </a:r>
            <a:r>
              <a:rPr lang="en-GB" b="0" dirty="0">
                <a:latin typeface="Calibri" panose="020F0502020204030204" pitchFamily="34" charset="0"/>
                <a:cs typeface="Calibri" panose="020F0502020204030204" pitchFamily="34" charset="0"/>
              </a:rPr>
              <a:t>to make the spaceship appear (</a:t>
            </a:r>
            <a:r>
              <a:rPr lang="en-GB" b="1" dirty="0">
                <a:latin typeface="Calibri" panose="020F0502020204030204" pitchFamily="34" charset="0"/>
                <a:cs typeface="Calibri" panose="020F0502020204030204" pitchFamily="34" charset="0"/>
              </a:rPr>
              <a:t>This animation is timed - don’t click again until all words have appeared</a:t>
            </a:r>
            <a:r>
              <a:rPr lang="en-GB" b="0" dirty="0">
                <a:latin typeface="Calibri" panose="020F0502020204030204" pitchFamily="34" charset="0"/>
                <a:cs typeface="Calibri" panose="020F0502020204030204" pitchFamily="34" charset="0"/>
              </a:rPr>
              <a:t>). Pupil A pronounces the words.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Persona B’s turn. </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cena</a:t>
            </a:r>
            <a:r>
              <a:rPr lang="en-GB" sz="1200" b="0" i="0" u="none" strike="noStrike" kern="1200" dirty="0">
                <a:solidFill>
                  <a:srgbClr val="002060"/>
                </a:solidFill>
                <a:effectLst/>
                <a:latin typeface="Century Gothic" panose="020B0502020202020204" pitchFamily="34" charset="0"/>
              </a:rPr>
              <a:t> [2542]</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máscara</a:t>
            </a:r>
            <a:r>
              <a:rPr lang="en-GB" sz="1200" b="0" i="0" u="none" strike="noStrike" kern="1200" dirty="0">
                <a:solidFill>
                  <a:srgbClr val="002060"/>
                </a:solidFill>
                <a:effectLst/>
                <a:latin typeface="Century Gothic" panose="020B0502020202020204" pitchFamily="34" charset="0"/>
              </a:rPr>
              <a:t> [3340]</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quemar</a:t>
            </a:r>
            <a:r>
              <a:rPr lang="en-GB" sz="1200" b="0" i="0" u="none" strike="noStrike" kern="1200" dirty="0">
                <a:solidFill>
                  <a:schemeClr val="tx1"/>
                </a:solidFill>
                <a:effectLst/>
                <a:latin typeface="Arial" panose="020B0604020202020204" pitchFamily="34" charset="0"/>
              </a:rPr>
              <a:t> [1648] </a:t>
            </a:r>
            <a:r>
              <a:rPr lang="en-GB" sz="1200" b="1" i="0" u="none" strike="noStrike" kern="1200" dirty="0" err="1">
                <a:solidFill>
                  <a:srgbClr val="002060"/>
                </a:solidFill>
                <a:effectLst/>
                <a:latin typeface="Century Gothic" panose="020B0502020202020204" pitchFamily="34" charset="0"/>
              </a:rPr>
              <a:t>cocer</a:t>
            </a:r>
            <a:r>
              <a:rPr lang="en-GB" sz="1200" b="0" i="0" u="none" strike="noStrike" kern="1200" dirty="0">
                <a:solidFill>
                  <a:schemeClr val="tx1"/>
                </a:solidFill>
                <a:effectLst/>
                <a:latin typeface="Arial" panose="020B0604020202020204" pitchFamily="34" charset="0"/>
              </a:rPr>
              <a:t> [&gt;5000] </a:t>
            </a:r>
            <a:r>
              <a:rPr lang="en-GB" sz="1200" b="1" i="0" u="none" strike="noStrike" kern="1200" dirty="0" err="1">
                <a:solidFill>
                  <a:srgbClr val="002060"/>
                </a:solidFill>
                <a:effectLst/>
                <a:latin typeface="Century Gothic" panose="020B0502020202020204" pitchFamily="34" charset="0"/>
              </a:rPr>
              <a:t>cera</a:t>
            </a:r>
            <a:r>
              <a:rPr lang="en-GB" sz="1200" b="0" i="0" u="none" strike="noStrike" kern="1200" dirty="0">
                <a:solidFill>
                  <a:srgbClr val="002060"/>
                </a:solidFill>
                <a:effectLst/>
                <a:latin typeface="Century Gothic" panose="020B0502020202020204" pitchFamily="34" charset="0"/>
              </a:rPr>
              <a:t> [&gt;5000]</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esqueleto</a:t>
            </a:r>
            <a:r>
              <a:rPr lang="en-GB" sz="1200" b="0" i="0" u="none" strike="noStrike" kern="1200" dirty="0">
                <a:solidFill>
                  <a:srgbClr val="002060"/>
                </a:solidFill>
                <a:effectLst/>
                <a:latin typeface="Century Gothic" panose="020B0502020202020204" pitchFamily="34" charset="0"/>
              </a:rPr>
              <a:t> [&gt;</a:t>
            </a:r>
            <a:r>
              <a:rPr lang="en-GB" sz="1200" b="0" i="0" u="none" strike="noStrike" kern="1200" dirty="0">
                <a:solidFill>
                  <a:schemeClr val="tx1"/>
                </a:solidFill>
                <a:effectLst/>
                <a:latin typeface="Arial" panose="020B0604020202020204" pitchFamily="34" charset="0"/>
              </a:rPr>
              <a:t>5000</a:t>
            </a:r>
            <a:r>
              <a:rPr lang="en-GB" sz="1200" b="0" i="0" u="none" strike="noStrike" kern="1200" dirty="0">
                <a:solidFill>
                  <a:srgbClr val="002060"/>
                </a:solidFill>
                <a:effectLst/>
                <a:latin typeface="Century Gothic" panose="020B0502020202020204" pitchFamily="34" charset="0"/>
              </a:rPr>
              <a:t>]</a:t>
            </a:r>
            <a:r>
              <a:rPr lang="en-GB" sz="1200" b="0" i="0" u="none" strike="noStrike" kern="1200" dirty="0">
                <a:solidFill>
                  <a:schemeClr val="tx1"/>
                </a:solidFill>
                <a:effectLst/>
                <a:latin typeface="Arial" panose="020B0604020202020204" pitchFamily="34" charset="0"/>
              </a:rPr>
              <a:t> </a:t>
            </a:r>
            <a:r>
              <a:rPr lang="en-GB" sz="1200" b="1" i="0" u="none" strike="noStrike" kern="1200" dirty="0">
                <a:solidFill>
                  <a:srgbClr val="002060"/>
                </a:solidFill>
                <a:effectLst/>
                <a:latin typeface="Century Gothic" panose="020B0502020202020204" pitchFamily="34" charset="0"/>
              </a:rPr>
              <a:t>bosque</a:t>
            </a:r>
            <a:r>
              <a:rPr lang="en-GB" sz="1200" b="0" i="0" u="none" strike="noStrike" kern="1200" dirty="0">
                <a:solidFill>
                  <a:srgbClr val="002060"/>
                </a:solidFill>
                <a:effectLst/>
                <a:latin typeface="Century Gothic" panose="020B0502020202020204" pitchFamily="34" charset="0"/>
              </a:rPr>
              <a:t> [1444]</a:t>
            </a:r>
            <a:endParaRPr lang="en-GB" sz="1200" b="0" i="0" u="none" strike="noStrike" dirty="0">
              <a:effectLst/>
              <a:latin typeface="Arial" panose="020B060402020202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latin typeface="Calibri" panose="020F0502020204030204" pitchFamily="34" charset="0"/>
                <a:cs typeface="Calibri" panose="020F0502020204030204" pitchFamily="34" charset="0"/>
              </a:rPr>
              <a:t>Procedure</a:t>
            </a:r>
            <a:r>
              <a:rPr lang="en-GB" b="0" dirty="0">
                <a:latin typeface="Calibri" panose="020F0502020204030204" pitchFamily="34" charset="0"/>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A turns their back to the board.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Click to start the animation.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B pronounces the words.  A listens and ticks the words pronounced correctly.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Move to slide 4 to show the value of each word. Pupils can compare their results and another round can be played with the same words or swapping A/B.</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8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latin typeface="Calibri" panose="020F0502020204030204" pitchFamily="34" charset="0"/>
                <a:cs typeface="Calibri" panose="020F0502020204030204" pitchFamily="34" charset="0"/>
              </a:rPr>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i="0" u="none" strike="noStrike" kern="1200" dirty="0" err="1">
                <a:solidFill>
                  <a:srgbClr val="002060"/>
                </a:solidFill>
                <a:effectLst/>
                <a:latin typeface="Century Gothic" panose="020B0502020202020204" pitchFamily="34" charset="0"/>
              </a:rPr>
              <a:t>tanque</a:t>
            </a:r>
            <a:r>
              <a:rPr lang="en-GB" sz="1800" b="0" i="0" u="none" strike="noStrike" kern="1200" dirty="0">
                <a:solidFill>
                  <a:srgbClr val="002060"/>
                </a:solidFill>
                <a:effectLst/>
                <a:latin typeface="Century Gothic" panose="020B0502020202020204" pitchFamily="34" charset="0"/>
              </a:rPr>
              <a:t> [4823]</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escena</a:t>
            </a:r>
            <a:r>
              <a:rPr lang="en-GB" sz="1800" b="0" i="0" u="none" strike="noStrike" kern="1200" dirty="0">
                <a:solidFill>
                  <a:srgbClr val="002060"/>
                </a:solidFill>
                <a:effectLst/>
                <a:latin typeface="Century Gothic" panose="020B0502020202020204" pitchFamily="34" charset="0"/>
              </a:rPr>
              <a:t> [1089]</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chaqueta</a:t>
            </a:r>
            <a:r>
              <a:rPr lang="en-GB" sz="1800" b="0" i="0" u="none" strike="noStrike" kern="1200" dirty="0">
                <a:solidFill>
                  <a:srgbClr val="002060"/>
                </a:solidFill>
                <a:effectLst/>
                <a:latin typeface="Century Gothic" panose="020B0502020202020204" pitchFamily="34" charset="0"/>
              </a:rPr>
              <a:t> [4565]</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maceta</a:t>
            </a:r>
            <a:r>
              <a:rPr lang="en-GB" sz="1800" b="0" i="0" u="none" strike="noStrike" kern="1200" dirty="0">
                <a:solidFill>
                  <a:schemeClr val="tx1"/>
                </a:solidFill>
                <a:effectLst/>
                <a:latin typeface="Arial" panose="020B0604020202020204" pitchFamily="34" charset="0"/>
              </a:rPr>
              <a:t> [&gt;5000] </a:t>
            </a:r>
            <a:r>
              <a:rPr lang="en-GB" sz="1800" b="1" i="0" u="none" strike="noStrike" kern="1200" dirty="0" err="1">
                <a:solidFill>
                  <a:srgbClr val="002060"/>
                </a:solidFill>
                <a:effectLst/>
                <a:latin typeface="Century Gothic" panose="020B0502020202020204" pitchFamily="34" charset="0"/>
              </a:rPr>
              <a:t>buque</a:t>
            </a:r>
            <a:r>
              <a:rPr lang="en-GB" sz="1800" b="0" i="0" u="none" strike="noStrike" kern="1200" dirty="0">
                <a:solidFill>
                  <a:schemeClr val="tx1"/>
                </a:solidFill>
                <a:effectLst/>
                <a:latin typeface="Arial" panose="020B0604020202020204" pitchFamily="34" charset="0"/>
              </a:rPr>
              <a:t> [3923] </a:t>
            </a:r>
            <a:r>
              <a:rPr lang="en-GB" sz="1800" b="1" i="0" u="none" strike="noStrike" kern="1200" dirty="0" err="1">
                <a:solidFill>
                  <a:srgbClr val="002060"/>
                </a:solidFill>
                <a:effectLst/>
                <a:latin typeface="Century Gothic" panose="020B0502020202020204" pitchFamily="34" charset="0"/>
              </a:rPr>
              <a:t>caracol</a:t>
            </a:r>
            <a:r>
              <a:rPr lang="en-GB" sz="1800" b="0" i="0" u="none" strike="noStrike" kern="1200" dirty="0">
                <a:solidFill>
                  <a:srgbClr val="002060"/>
                </a:solidFill>
                <a:effectLst/>
                <a:latin typeface="Century Gothic" panose="020B0502020202020204" pitchFamily="34" charset="0"/>
              </a:rPr>
              <a:t> [4518]</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raqueta</a:t>
            </a:r>
            <a:r>
              <a:rPr lang="en-GB" sz="1800" b="0" i="0" u="none" strike="noStrike" kern="1200" dirty="0">
                <a:solidFill>
                  <a:srgbClr val="002060"/>
                </a:solidFill>
                <a:effectLst/>
                <a:latin typeface="Century Gothic" panose="020B0502020202020204" pitchFamily="34" charset="0"/>
              </a:rPr>
              <a:t> [&gt;5000]</a:t>
            </a:r>
            <a:r>
              <a:rPr lang="en-GB" sz="1800" b="0" i="0" u="none" strike="noStrike" kern="1200" dirty="0">
                <a:solidFill>
                  <a:schemeClr val="tx1"/>
                </a:solidFill>
                <a:effectLst/>
                <a:latin typeface="Arial" panose="020B0604020202020204" pitchFamily="34" charset="0"/>
              </a:rPr>
              <a:t> </a:t>
            </a:r>
            <a:r>
              <a:rPr lang="en-GB" sz="1800" b="1" i="0" u="none" strike="noStrike" kern="1200" dirty="0">
                <a:solidFill>
                  <a:srgbClr val="002060"/>
                </a:solidFill>
                <a:effectLst/>
                <a:latin typeface="Century Gothic" panose="020B0502020202020204" pitchFamily="34" charset="0"/>
              </a:rPr>
              <a:t>cesta</a:t>
            </a:r>
            <a:r>
              <a:rPr lang="en-GB" sz="1800" b="0" i="0" u="none" strike="noStrike" kern="1200" dirty="0">
                <a:solidFill>
                  <a:srgbClr val="002060"/>
                </a:solidFill>
                <a:effectLst/>
                <a:latin typeface="Century Gothic" panose="020B0502020202020204" pitchFamily="34" charset="0"/>
              </a:rPr>
              <a:t> [&gt;5000] </a:t>
            </a:r>
            <a:r>
              <a:rPr lang="en-GB" sz="1800" b="1" i="0" u="none" strike="noStrike" kern="1200" dirty="0" err="1">
                <a:solidFill>
                  <a:srgbClr val="002060"/>
                </a:solidFill>
                <a:effectLst/>
                <a:latin typeface="Century Gothic" panose="020B0502020202020204" pitchFamily="34" charset="0"/>
              </a:rPr>
              <a:t>esquema</a:t>
            </a:r>
            <a:r>
              <a:rPr lang="en-GB" sz="1800" b="1" i="0" u="none" strike="noStrike" kern="1200" dirty="0">
                <a:solidFill>
                  <a:srgbClr val="002060"/>
                </a:solidFill>
                <a:effectLst/>
                <a:latin typeface="Century Gothic" panose="020B0502020202020204" pitchFamily="34" charset="0"/>
              </a:rPr>
              <a:t> </a:t>
            </a:r>
            <a:r>
              <a:rPr lang="en-GB" sz="1800" b="0" i="0" u="none" strike="noStrike" kern="1200" dirty="0">
                <a:solidFill>
                  <a:srgbClr val="002060"/>
                </a:solidFill>
                <a:effectLst/>
                <a:latin typeface="Century Gothic" panose="020B0502020202020204" pitchFamily="34" charset="0"/>
              </a:rPr>
              <a:t>[2770]</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0" dirty="0">
                <a:latin typeface="Calibri" panose="020F0502020204030204" pitchFamily="34" charset="0"/>
                <a:cs typeface="Calibri" panose="020F0502020204030204" pitchFamily="34" charset="0"/>
              </a:rPr>
              <a:t>Pupils can view their results and another round can be played with the same words or swapping A/B.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cena</a:t>
            </a:r>
            <a:r>
              <a:rPr lang="en-GB" sz="1200" b="0" i="0" u="none" strike="noStrike" kern="1200" dirty="0">
                <a:solidFill>
                  <a:srgbClr val="002060"/>
                </a:solidFill>
                <a:effectLst/>
                <a:latin typeface="Century Gothic" panose="020B0502020202020204" pitchFamily="34" charset="0"/>
              </a:rPr>
              <a:t> [2542]</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máscara</a:t>
            </a:r>
            <a:r>
              <a:rPr lang="en-GB" sz="1200" b="0" i="0" u="none" strike="noStrike" kern="1200" dirty="0">
                <a:solidFill>
                  <a:srgbClr val="002060"/>
                </a:solidFill>
                <a:effectLst/>
                <a:latin typeface="Century Gothic" panose="020B0502020202020204" pitchFamily="34" charset="0"/>
              </a:rPr>
              <a:t> [3340]</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quemar</a:t>
            </a:r>
            <a:r>
              <a:rPr lang="en-GB" sz="1200" b="0" i="0" u="none" strike="noStrike" kern="1200" dirty="0">
                <a:solidFill>
                  <a:schemeClr val="tx1"/>
                </a:solidFill>
                <a:effectLst/>
                <a:latin typeface="Arial" panose="020B0604020202020204" pitchFamily="34" charset="0"/>
              </a:rPr>
              <a:t> [1648] </a:t>
            </a:r>
            <a:r>
              <a:rPr lang="en-GB" sz="1200" b="1" i="0" u="none" strike="noStrike" kern="1200" dirty="0" err="1">
                <a:solidFill>
                  <a:srgbClr val="002060"/>
                </a:solidFill>
                <a:effectLst/>
                <a:latin typeface="Century Gothic" panose="020B0502020202020204" pitchFamily="34" charset="0"/>
              </a:rPr>
              <a:t>cocer</a:t>
            </a:r>
            <a:r>
              <a:rPr lang="en-GB" sz="1200" b="0" i="0" u="none" strike="noStrike" kern="1200" dirty="0">
                <a:solidFill>
                  <a:schemeClr val="tx1"/>
                </a:solidFill>
                <a:effectLst/>
                <a:latin typeface="Arial" panose="020B0604020202020204" pitchFamily="34" charset="0"/>
              </a:rPr>
              <a:t> [&gt;5000] </a:t>
            </a:r>
            <a:r>
              <a:rPr lang="en-GB" sz="1200" b="1" i="0" u="none" strike="noStrike" kern="1200" dirty="0" err="1">
                <a:solidFill>
                  <a:srgbClr val="002060"/>
                </a:solidFill>
                <a:effectLst/>
                <a:latin typeface="Century Gothic" panose="020B0502020202020204" pitchFamily="34" charset="0"/>
              </a:rPr>
              <a:t>cera</a:t>
            </a:r>
            <a:r>
              <a:rPr lang="en-GB" sz="1200" b="0" i="0" u="none" strike="noStrike" kern="1200" dirty="0">
                <a:solidFill>
                  <a:srgbClr val="002060"/>
                </a:solidFill>
                <a:effectLst/>
                <a:latin typeface="Century Gothic" panose="020B0502020202020204" pitchFamily="34" charset="0"/>
              </a:rPr>
              <a:t> [&gt;5000]</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esqueleto</a:t>
            </a:r>
            <a:r>
              <a:rPr lang="en-GB" sz="1200" b="0" i="0" u="none" strike="noStrike" kern="1200" dirty="0">
                <a:solidFill>
                  <a:srgbClr val="002060"/>
                </a:solidFill>
                <a:effectLst/>
                <a:latin typeface="Century Gothic" panose="020B0502020202020204" pitchFamily="34" charset="0"/>
              </a:rPr>
              <a:t> [&gt;</a:t>
            </a:r>
            <a:r>
              <a:rPr lang="en-GB" sz="1200" b="0" i="0" u="none" strike="noStrike" kern="1200" dirty="0">
                <a:solidFill>
                  <a:schemeClr val="tx1"/>
                </a:solidFill>
                <a:effectLst/>
                <a:latin typeface="Arial" panose="020B0604020202020204" pitchFamily="34" charset="0"/>
              </a:rPr>
              <a:t>5000</a:t>
            </a:r>
            <a:r>
              <a:rPr lang="en-GB" sz="1200" b="0" i="0" u="none" strike="noStrike" kern="1200" dirty="0">
                <a:solidFill>
                  <a:srgbClr val="002060"/>
                </a:solidFill>
                <a:effectLst/>
                <a:latin typeface="Century Gothic" panose="020B0502020202020204" pitchFamily="34" charset="0"/>
              </a:rPr>
              <a:t>]</a:t>
            </a:r>
            <a:r>
              <a:rPr lang="en-GB" sz="1200" b="0" i="0" u="none" strike="noStrike" kern="1200" dirty="0">
                <a:solidFill>
                  <a:schemeClr val="tx1"/>
                </a:solidFill>
                <a:effectLst/>
                <a:latin typeface="Arial" panose="020B0604020202020204" pitchFamily="34" charset="0"/>
              </a:rPr>
              <a:t> </a:t>
            </a:r>
            <a:r>
              <a:rPr lang="en-GB" sz="1200" b="1" i="0" u="none" strike="noStrike" kern="1200" dirty="0">
                <a:solidFill>
                  <a:srgbClr val="002060"/>
                </a:solidFill>
                <a:effectLst/>
                <a:latin typeface="Century Gothic" panose="020B0502020202020204" pitchFamily="34" charset="0"/>
              </a:rPr>
              <a:t>bosque</a:t>
            </a:r>
            <a:r>
              <a:rPr lang="en-GB" sz="1200" b="0" i="0" u="none" strike="noStrike" kern="1200" dirty="0">
                <a:solidFill>
                  <a:srgbClr val="002060"/>
                </a:solidFill>
                <a:effectLst/>
                <a:latin typeface="Century Gothic" panose="020B0502020202020204" pitchFamily="34" charset="0"/>
              </a:rPr>
              <a:t> [1444]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kern="1200" dirty="0" err="1">
                <a:solidFill>
                  <a:srgbClr val="002060"/>
                </a:solidFill>
                <a:effectLst/>
                <a:latin typeface="Century Gothic" panose="020B0502020202020204" pitchFamily="34" charset="0"/>
              </a:rPr>
              <a:t>tanque</a:t>
            </a:r>
            <a:r>
              <a:rPr lang="en-GB" sz="1200" b="0" i="0" u="none" strike="noStrike" kern="1200" dirty="0">
                <a:solidFill>
                  <a:srgbClr val="002060"/>
                </a:solidFill>
                <a:effectLst/>
                <a:latin typeface="Century Gothic" panose="020B0502020202020204" pitchFamily="34" charset="0"/>
              </a:rPr>
              <a:t> [4823]</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escena</a:t>
            </a:r>
            <a:r>
              <a:rPr lang="en-GB" sz="1200" b="0" i="0" u="none" strike="noStrike" kern="1200" dirty="0">
                <a:solidFill>
                  <a:srgbClr val="002060"/>
                </a:solidFill>
                <a:effectLst/>
                <a:latin typeface="Century Gothic" panose="020B0502020202020204" pitchFamily="34" charset="0"/>
              </a:rPr>
              <a:t> [1089]</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chaqueta</a:t>
            </a:r>
            <a:r>
              <a:rPr lang="en-GB" sz="1200" b="0" i="0" u="none" strike="noStrike" kern="1200" dirty="0">
                <a:solidFill>
                  <a:srgbClr val="002060"/>
                </a:solidFill>
                <a:effectLst/>
                <a:latin typeface="Century Gothic" panose="020B0502020202020204" pitchFamily="34" charset="0"/>
              </a:rPr>
              <a:t> [4565]</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maceta</a:t>
            </a:r>
            <a:r>
              <a:rPr lang="en-GB" sz="1200" b="0" i="0" u="none" strike="noStrike" kern="1200" dirty="0">
                <a:solidFill>
                  <a:schemeClr val="tx1"/>
                </a:solidFill>
                <a:effectLst/>
                <a:latin typeface="Arial" panose="020B0604020202020204" pitchFamily="34" charset="0"/>
              </a:rPr>
              <a:t> [&gt;5000] </a:t>
            </a:r>
            <a:r>
              <a:rPr lang="en-GB" sz="1200" b="1" i="0" u="none" strike="noStrike" kern="1200" dirty="0" err="1">
                <a:solidFill>
                  <a:srgbClr val="002060"/>
                </a:solidFill>
                <a:effectLst/>
                <a:latin typeface="Century Gothic" panose="020B0502020202020204" pitchFamily="34" charset="0"/>
              </a:rPr>
              <a:t>buque</a:t>
            </a:r>
            <a:r>
              <a:rPr lang="en-GB" sz="1200" b="0" i="0" u="none" strike="noStrike" kern="1200" dirty="0">
                <a:solidFill>
                  <a:schemeClr val="tx1"/>
                </a:solidFill>
                <a:effectLst/>
                <a:latin typeface="Arial" panose="020B0604020202020204" pitchFamily="34" charset="0"/>
              </a:rPr>
              <a:t> [3923] </a:t>
            </a:r>
            <a:r>
              <a:rPr lang="en-GB" sz="1200" b="1" i="0" u="none" strike="noStrike" kern="1200" dirty="0" err="1">
                <a:solidFill>
                  <a:srgbClr val="002060"/>
                </a:solidFill>
                <a:effectLst/>
                <a:latin typeface="Century Gothic" panose="020B0502020202020204" pitchFamily="34" charset="0"/>
              </a:rPr>
              <a:t>caracol</a:t>
            </a:r>
            <a:r>
              <a:rPr lang="en-GB" sz="1200" b="0" i="0" u="none" strike="noStrike" kern="1200" dirty="0">
                <a:solidFill>
                  <a:srgbClr val="002060"/>
                </a:solidFill>
                <a:effectLst/>
                <a:latin typeface="Century Gothic" panose="020B0502020202020204" pitchFamily="34" charset="0"/>
              </a:rPr>
              <a:t> [4518]</a:t>
            </a:r>
            <a:r>
              <a:rPr lang="en-GB" sz="1200" b="0" i="0" u="none" strike="noStrike" kern="1200" dirty="0">
                <a:solidFill>
                  <a:schemeClr val="tx1"/>
                </a:solidFill>
                <a:effectLst/>
                <a:latin typeface="Arial" panose="020B0604020202020204" pitchFamily="34" charset="0"/>
              </a:rPr>
              <a:t> </a:t>
            </a:r>
            <a:r>
              <a:rPr lang="en-GB" sz="1200" b="1" i="0" u="none" strike="noStrike" kern="1200" dirty="0" err="1">
                <a:solidFill>
                  <a:srgbClr val="002060"/>
                </a:solidFill>
                <a:effectLst/>
                <a:latin typeface="Century Gothic" panose="020B0502020202020204" pitchFamily="34" charset="0"/>
              </a:rPr>
              <a:t>raqueta</a:t>
            </a:r>
            <a:r>
              <a:rPr lang="en-GB" sz="1200" b="0" i="0" u="none" strike="noStrike" kern="1200" dirty="0">
                <a:solidFill>
                  <a:srgbClr val="002060"/>
                </a:solidFill>
                <a:effectLst/>
                <a:latin typeface="Century Gothic" panose="020B0502020202020204" pitchFamily="34" charset="0"/>
              </a:rPr>
              <a:t> [&gt;5000]</a:t>
            </a:r>
            <a:r>
              <a:rPr lang="en-GB" sz="1200" b="0" i="0" u="none" strike="noStrike" kern="1200" dirty="0">
                <a:solidFill>
                  <a:schemeClr val="tx1"/>
                </a:solidFill>
                <a:effectLst/>
                <a:latin typeface="Arial" panose="020B0604020202020204" pitchFamily="34" charset="0"/>
              </a:rPr>
              <a:t> </a:t>
            </a:r>
            <a:r>
              <a:rPr lang="en-GB" sz="1200" b="1" i="0" u="none" strike="noStrike" kern="1200" dirty="0">
                <a:solidFill>
                  <a:srgbClr val="002060"/>
                </a:solidFill>
                <a:effectLst/>
                <a:latin typeface="Century Gothic" panose="020B0502020202020204" pitchFamily="34" charset="0"/>
              </a:rPr>
              <a:t>cesta</a:t>
            </a:r>
            <a:r>
              <a:rPr lang="en-GB" sz="1200" b="0" i="0" u="none" strike="noStrike" kern="1200" dirty="0">
                <a:solidFill>
                  <a:srgbClr val="002060"/>
                </a:solidFill>
                <a:effectLst/>
                <a:latin typeface="Century Gothic" panose="020B0502020202020204" pitchFamily="34" charset="0"/>
              </a:rPr>
              <a:t> [&gt;5000] </a:t>
            </a:r>
            <a:r>
              <a:rPr lang="en-GB" sz="1200" b="1" i="0" u="none" strike="noStrike" kern="1200" dirty="0" err="1">
                <a:solidFill>
                  <a:srgbClr val="002060"/>
                </a:solidFill>
                <a:effectLst/>
                <a:latin typeface="Century Gothic" panose="020B0502020202020204" pitchFamily="34" charset="0"/>
              </a:rPr>
              <a:t>esquema</a:t>
            </a:r>
            <a:r>
              <a:rPr lang="en-GB" sz="1200" b="1" i="0" u="none" strike="noStrike" kern="1200" dirty="0">
                <a:solidFill>
                  <a:srgbClr val="002060"/>
                </a:solidFill>
                <a:effectLst/>
                <a:latin typeface="Century Gothic" panose="020B0502020202020204" pitchFamily="34" charset="0"/>
              </a:rPr>
              <a:t> </a:t>
            </a:r>
            <a:r>
              <a:rPr lang="en-GB" sz="1200" b="0" i="0" u="none" strike="noStrike" kern="1200" dirty="0">
                <a:solidFill>
                  <a:srgbClr val="002060"/>
                </a:solidFill>
                <a:effectLst/>
                <a:latin typeface="Century Gothic" panose="020B0502020202020204" pitchFamily="34" charset="0"/>
              </a:rPr>
              <a:t>[2770]</a:t>
            </a:r>
            <a:endParaRPr lang="en-GB" sz="1200" b="0" i="0" u="none" strike="noStrike" dirty="0">
              <a:effectLst/>
              <a:latin typeface="Arial" panose="020B060402020202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 definite and indefinite articles; connect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a:t>
            </a:r>
          </a:p>
          <a:p>
            <a:pPr marL="228600" lvl="0" indent="-228600" algn="l" rtl="0">
              <a:spcBef>
                <a:spcPts val="0"/>
              </a:spcBef>
              <a:spcAft>
                <a:spcPts val="0"/>
              </a:spcAft>
              <a:buAutoNum type="arabicPeriod"/>
            </a:pPr>
            <a:r>
              <a:rPr lang="en-GB" dirty="0"/>
              <a:t>Do [E] with them. Click to listen. Pupils circle the correct article.</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1-5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1. Write the word with the correct article.</a:t>
            </a: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2. Click to correct.</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[E] un caballo</a:t>
            </a:r>
          </a:p>
          <a:p>
            <a:pPr marL="0" lvl="0" indent="0" algn="l" rtl="0">
              <a:spcBef>
                <a:spcPts val="0"/>
              </a:spcBef>
              <a:spcAft>
                <a:spcPts val="0"/>
              </a:spcAft>
              <a:buNone/>
            </a:pPr>
            <a:r>
              <a:rPr lang="en-GB" dirty="0"/>
              <a:t>[1] </a:t>
            </a:r>
            <a:r>
              <a:rPr lang="en-GB" dirty="0" err="1"/>
              <a:t>el</a:t>
            </a:r>
            <a:r>
              <a:rPr lang="en-GB" dirty="0"/>
              <a:t> </a:t>
            </a:r>
            <a:r>
              <a:rPr lang="en-GB" dirty="0" err="1"/>
              <a:t>ordenador</a:t>
            </a:r>
            <a:endParaRPr lang="en-GB" dirty="0"/>
          </a:p>
          <a:p>
            <a:pPr marL="0" lvl="0" indent="0" algn="l" rtl="0">
              <a:spcBef>
                <a:spcPts val="0"/>
              </a:spcBef>
              <a:spcAft>
                <a:spcPts val="0"/>
              </a:spcAft>
              <a:buNone/>
            </a:pPr>
            <a:r>
              <a:rPr lang="en-GB" dirty="0"/>
              <a:t>[2] </a:t>
            </a:r>
            <a:r>
              <a:rPr lang="en-GB" dirty="0" err="1"/>
              <a:t>una</a:t>
            </a:r>
            <a:r>
              <a:rPr lang="en-GB" dirty="0"/>
              <a:t> </a:t>
            </a:r>
            <a:r>
              <a:rPr lang="en-GB" dirty="0" err="1"/>
              <a:t>cama</a:t>
            </a:r>
            <a:endParaRPr lang="en-GB" dirty="0"/>
          </a:p>
          <a:p>
            <a:pPr marL="0" lvl="0" indent="0" algn="l" rtl="0">
              <a:spcBef>
                <a:spcPts val="0"/>
              </a:spcBef>
              <a:spcAft>
                <a:spcPts val="0"/>
              </a:spcAft>
              <a:buNone/>
            </a:pPr>
            <a:r>
              <a:rPr lang="en-GB" dirty="0"/>
              <a:t>[3] </a:t>
            </a:r>
            <a:r>
              <a:rPr lang="en-GB" dirty="0" err="1"/>
              <a:t>una</a:t>
            </a:r>
            <a:r>
              <a:rPr lang="en-GB" dirty="0"/>
              <a:t> </a:t>
            </a:r>
            <a:r>
              <a:rPr lang="en-GB" dirty="0" err="1"/>
              <a:t>madre</a:t>
            </a:r>
            <a:endParaRPr lang="en-GB" dirty="0"/>
          </a:p>
          <a:p>
            <a:pPr marL="0" lvl="0" indent="0" algn="l" rtl="0">
              <a:spcBef>
                <a:spcPts val="0"/>
              </a:spcBef>
              <a:spcAft>
                <a:spcPts val="0"/>
              </a:spcAft>
              <a:buNone/>
            </a:pPr>
            <a:r>
              <a:rPr lang="en-GB" dirty="0"/>
              <a:t>[4] </a:t>
            </a:r>
            <a:r>
              <a:rPr lang="en-GB" dirty="0" err="1"/>
              <a:t>el</a:t>
            </a:r>
            <a:r>
              <a:rPr lang="en-GB" dirty="0"/>
              <a:t> campo</a:t>
            </a:r>
          </a:p>
          <a:p>
            <a:pPr marL="0" lvl="0" indent="0" algn="l" rtl="0">
              <a:spcBef>
                <a:spcPts val="0"/>
              </a:spcBef>
              <a:spcAft>
                <a:spcPts val="0"/>
              </a:spcAft>
              <a:buNone/>
            </a:pPr>
            <a:r>
              <a:rPr lang="en-GB" dirty="0"/>
              <a:t>[5] un </a:t>
            </a:r>
            <a:r>
              <a:rPr lang="en-GB" dirty="0" err="1"/>
              <a:t>país</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introduce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concept of the Primary Bee. (We hope pupils would take part in this in Y5 or 6) and revisited vocabulary introduced in week 6, together with revisit 1 and 2 (as per SOW).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Read the speech bubble on the left to establish the context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Max is practising for the Spanish Primary Bee in his school,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Krina</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helping him</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sz="1200" b="0" dirty="0"/>
              <a:t>2. Click through to bring up the speech bubbles and model the task</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br>
              <a:rPr lang="en-GB" dirty="0"/>
            </a:br>
            <a:r>
              <a:rPr lang="en-US" b="1" dirty="0"/>
              <a:t>Notes taken from the Primary Bee Teachers’ Pack (2022):</a:t>
            </a:r>
            <a:br>
              <a:rPr lang="en-US" dirty="0"/>
            </a:br>
            <a:br>
              <a:rPr lang="en-US" dirty="0"/>
            </a:br>
            <a:r>
              <a:rPr lang="en-US" dirty="0"/>
              <a:t>The aim of the Primary Bee is for students in Years 5 &amp; 6 who have started learning a foreign language ab initio in KS2 to </a:t>
            </a:r>
            <a:r>
              <a:rPr lang="en-US" dirty="0" err="1"/>
              <a:t>practise</a:t>
            </a:r>
            <a:r>
              <a:rPr lang="en-US" dirty="0"/>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endParaRPr lang="en-US" b="1" dirty="0"/>
          </a:p>
          <a:p>
            <a:r>
              <a:rPr lang="en-US" dirty="0"/>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lang="en-US" dirty="0" err="1"/>
              <a:t>colours</a:t>
            </a:r>
            <a:r>
              <a:rPr lang="en-US" dirty="0"/>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p>
          <a:p>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err="1"/>
              <a:t>preparar</a:t>
            </a:r>
            <a:r>
              <a:rPr lang="en-GB" b="1" dirty="0"/>
              <a:t>(se) </a:t>
            </a:r>
            <a:r>
              <a:rPr lang="en-GB" dirty="0"/>
              <a:t>[570]</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introduce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concept of the Primary Bee. (We hope pupils would take part in this in Y5 or 6) and revisit vocabulary introduced in week 6, together with revisit 1 and 2 (as per SOW).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a:t>
            </a:r>
            <a:r>
              <a:rPr lang="en-GB" sz="1200" b="0" dirty="0"/>
              <a:t>Read the instruction in Spanish and click (X3) to bring up the language needed for the task (¿</a:t>
            </a:r>
            <a:r>
              <a:rPr lang="en-GB" sz="1200" b="0" dirty="0" err="1"/>
              <a:t>Cómo</a:t>
            </a:r>
            <a:r>
              <a:rPr lang="en-GB" sz="1200" b="0" dirty="0"/>
              <a:t> se dice en español? = How do you say X in Spanish? | ¡</a:t>
            </a:r>
            <a:r>
              <a:rPr lang="en-GB" sz="1200" b="0" dirty="0" err="1"/>
              <a:t>Correcto</a:t>
            </a:r>
            <a:r>
              <a:rPr lang="en-GB" sz="1200" b="0" dirty="0"/>
              <a:t>! | ¡No </a:t>
            </a:r>
            <a:r>
              <a:rPr lang="en-GB" sz="1200" b="0" dirty="0" err="1"/>
              <a:t>sé</a:t>
            </a:r>
            <a:r>
              <a:rPr lang="en-GB" sz="1200" b="0" dirty="0"/>
              <a:t>! = I don’t know!). Note that the question ‘¿</a:t>
            </a:r>
            <a:r>
              <a:rPr lang="en-GB" sz="1200" b="0" dirty="0" err="1"/>
              <a:t>Cómo</a:t>
            </a:r>
            <a:r>
              <a:rPr lang="en-GB" sz="1200" b="0" dirty="0"/>
              <a:t> se dice en español?’ is introduced in this lesson for the first time. </a:t>
            </a:r>
          </a:p>
          <a:p>
            <a:pPr marL="0" marR="0" lvl="0" indent="0" algn="l" rtl="0">
              <a:lnSpc>
                <a:spcPct val="100000"/>
              </a:lnSpc>
              <a:spcBef>
                <a:spcPts val="0"/>
              </a:spcBef>
              <a:spcAft>
                <a:spcPts val="0"/>
              </a:spcAft>
              <a:buClr>
                <a:schemeClr val="dk1"/>
              </a:buClr>
              <a:buSzPts val="1200"/>
              <a:buFont typeface="Calibri"/>
              <a:buNone/>
            </a:pPr>
            <a:r>
              <a:rPr lang="en-GB" sz="1200" b="0" dirty="0"/>
              <a:t>2. Pupils take turns to translate as many words as possible in a minute (Click ‘</a:t>
            </a:r>
            <a:r>
              <a:rPr lang="en-GB" sz="1200" b="0" dirty="0" err="1"/>
              <a:t>inicio</a:t>
            </a:r>
            <a:r>
              <a:rPr lang="en-GB" sz="1200" b="0" dirty="0"/>
              <a:t>’ to start the timer).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NB. </a:t>
            </a:r>
            <a:r>
              <a:rPr lang="en-GB" sz="1200" b="0" dirty="0"/>
              <a:t>Teachers might want to go through the words as a whole class first. Several rounds can be played first with Knowledge Organisers too. Pupils should be encouraged to complete at least one round without KOs to ensure knowledge retrieval. </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b="1" dirty="0" err="1"/>
              <a:t>practicar</a:t>
            </a:r>
            <a:r>
              <a:rPr lang="en-GB" dirty="0"/>
              <a:t> [1595] </a:t>
            </a:r>
            <a:r>
              <a:rPr lang="en-GB" b="1" dirty="0"/>
              <a:t>pareja </a:t>
            </a:r>
            <a:r>
              <a:rPr lang="en-GB" dirty="0"/>
              <a:t>[893] </a:t>
            </a:r>
            <a:endParaRPr lang="en-GB" dirty="0">
              <a:solidFill>
                <a:srgbClr val="002060"/>
              </a:solidFill>
              <a:latin typeface="Century Gothic" panose="020B050202020202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819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in total (2 slides) Grammar info (3 minutes) + reading task (7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in the present tense for –er verbs.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Two sets of examples are provided here (comer and hacer).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27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10/02/2023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10/02/2023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audio" Target="../media/audio83.wav"/><Relationship Id="rId3" Type="http://schemas.openxmlformats.org/officeDocument/2006/relationships/audio" Target="../media/audio79.wav"/><Relationship Id="rId7" Type="http://schemas.microsoft.com/office/2007/relationships/hdphoto" Target="../media/hdphoto1.wdp"/><Relationship Id="rId12" Type="http://schemas.openxmlformats.org/officeDocument/2006/relationships/image" Target="../media/image19.svg"/><Relationship Id="rId17" Type="http://schemas.openxmlformats.org/officeDocument/2006/relationships/audio" Target="../media/audio87.wav"/><Relationship Id="rId2" Type="http://schemas.openxmlformats.org/officeDocument/2006/relationships/notesSlide" Target="../notesSlides/notesSlide10.xml"/><Relationship Id="rId16" Type="http://schemas.openxmlformats.org/officeDocument/2006/relationships/audio" Target="../media/audio86.wav"/><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17.png"/><Relationship Id="rId5" Type="http://schemas.openxmlformats.org/officeDocument/2006/relationships/audio" Target="../media/audio81.wav"/><Relationship Id="rId15" Type="http://schemas.openxmlformats.org/officeDocument/2006/relationships/audio" Target="../media/audio85.wav"/><Relationship Id="rId10" Type="http://schemas.openxmlformats.org/officeDocument/2006/relationships/image" Target="../media/image3.gif"/><Relationship Id="rId4" Type="http://schemas.openxmlformats.org/officeDocument/2006/relationships/audio" Target="../media/audio80.wav"/><Relationship Id="rId9" Type="http://schemas.openxmlformats.org/officeDocument/2006/relationships/image" Target="../media/image5.gif"/><Relationship Id="rId14" Type="http://schemas.openxmlformats.org/officeDocument/2006/relationships/audio" Target="../media/audio84.wav"/></Relationships>
</file>

<file path=ppt/slides/_rels/slide11.xml.rels><?xml version="1.0" encoding="UTF-8" standalone="yes"?>
<Relationships xmlns="http://schemas.openxmlformats.org/package/2006/relationships"><Relationship Id="rId8" Type="http://schemas.openxmlformats.org/officeDocument/2006/relationships/audio" Target="../media/audio93.wav"/><Relationship Id="rId13" Type="http://schemas.openxmlformats.org/officeDocument/2006/relationships/image" Target="../media/image30.png"/><Relationship Id="rId18" Type="http://schemas.openxmlformats.org/officeDocument/2006/relationships/image" Target="../media/image17.png"/><Relationship Id="rId3" Type="http://schemas.openxmlformats.org/officeDocument/2006/relationships/audio" Target="../media/audio88.wav"/><Relationship Id="rId7" Type="http://schemas.openxmlformats.org/officeDocument/2006/relationships/audio" Target="../media/audio92.wav"/><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33.png"/><Relationship Id="rId20" Type="http://schemas.openxmlformats.org/officeDocument/2006/relationships/audio" Target="../media/audio94.wav"/><Relationship Id="rId1" Type="http://schemas.openxmlformats.org/officeDocument/2006/relationships/slideLayout" Target="../slideLayouts/slideLayout6.xml"/><Relationship Id="rId6" Type="http://schemas.openxmlformats.org/officeDocument/2006/relationships/audio" Target="../media/audio91.wav"/><Relationship Id="rId11" Type="http://schemas.openxmlformats.org/officeDocument/2006/relationships/image" Target="../media/image28.png"/><Relationship Id="rId5" Type="http://schemas.openxmlformats.org/officeDocument/2006/relationships/audio" Target="../media/audio90.wav"/><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19.svg"/><Relationship Id="rId4" Type="http://schemas.openxmlformats.org/officeDocument/2006/relationships/audio" Target="../media/audio89.wav"/><Relationship Id="rId9" Type="http://schemas.openxmlformats.org/officeDocument/2006/relationships/image" Target="../media/image14.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audio" Target="../media/audio10.wav"/><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audio" Target="../media/audio23.wav"/><Relationship Id="rId3" Type="http://schemas.openxmlformats.org/officeDocument/2006/relationships/image" Target="../media/image14.png"/><Relationship Id="rId21" Type="http://schemas.openxmlformats.org/officeDocument/2006/relationships/audio" Target="../media/audio26.wav"/><Relationship Id="rId7" Type="http://schemas.openxmlformats.org/officeDocument/2006/relationships/image" Target="../media/image20.png"/><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5.xml"/><Relationship Id="rId16" Type="http://schemas.openxmlformats.org/officeDocument/2006/relationships/audio" Target="../media/audio21.wav"/><Relationship Id="rId20" Type="http://schemas.openxmlformats.org/officeDocument/2006/relationships/audio" Target="../media/audio25.wav"/><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6.wav"/><Relationship Id="rId24" Type="http://schemas.openxmlformats.org/officeDocument/2006/relationships/audio" Target="../media/audio29.wav"/><Relationship Id="rId5" Type="http://schemas.openxmlformats.org/officeDocument/2006/relationships/image" Target="../media/image19.svg"/><Relationship Id="rId15" Type="http://schemas.openxmlformats.org/officeDocument/2006/relationships/audio" Target="../media/audio20.wav"/><Relationship Id="rId23" Type="http://schemas.openxmlformats.org/officeDocument/2006/relationships/audio" Target="../media/audio28.wav"/><Relationship Id="rId10" Type="http://schemas.openxmlformats.org/officeDocument/2006/relationships/audio" Target="../media/audio15.wav"/><Relationship Id="rId19" Type="http://schemas.openxmlformats.org/officeDocument/2006/relationships/audio" Target="../media/audio24.wav"/><Relationship Id="rId4" Type="http://schemas.openxmlformats.org/officeDocument/2006/relationships/image" Target="../media/image17.png"/><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38.wav"/><Relationship Id="rId18" Type="http://schemas.openxmlformats.org/officeDocument/2006/relationships/audio" Target="../media/audio43.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20.png"/><Relationship Id="rId17" Type="http://schemas.openxmlformats.org/officeDocument/2006/relationships/audio" Target="../media/audio42.wav"/><Relationship Id="rId2" Type="http://schemas.openxmlformats.org/officeDocument/2006/relationships/notesSlide" Target="../notesSlides/notesSlide6.xml"/><Relationship Id="rId16" Type="http://schemas.openxmlformats.org/officeDocument/2006/relationships/audio" Target="../media/audio41.wav"/><Relationship Id="rId20"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audio" Target="../media/audio37.wav"/><Relationship Id="rId5" Type="http://schemas.openxmlformats.org/officeDocument/2006/relationships/audio" Target="../media/audio32.wav"/><Relationship Id="rId15" Type="http://schemas.openxmlformats.org/officeDocument/2006/relationships/audio" Target="../media/audio40.wav"/><Relationship Id="rId10" Type="http://schemas.openxmlformats.org/officeDocument/2006/relationships/image" Target="../media/image21.png"/><Relationship Id="rId19" Type="http://schemas.openxmlformats.org/officeDocument/2006/relationships/image" Target="../media/image17.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39.wav"/></Relationships>
</file>

<file path=ppt/slides/_rels/slide7.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4.wav"/><Relationship Id="rId7" Type="http://schemas.openxmlformats.org/officeDocument/2006/relationships/image" Target="../media/image22.gif"/><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image" Target="../media/image23.png"/><Relationship Id="rId5" Type="http://schemas.openxmlformats.org/officeDocument/2006/relationships/audio" Target="../media/audio46.wav"/><Relationship Id="rId10" Type="http://schemas.openxmlformats.org/officeDocument/2006/relationships/image" Target="../media/image19.svg"/><Relationship Id="rId4" Type="http://schemas.openxmlformats.org/officeDocument/2006/relationships/audio" Target="../media/audio45.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55.wav"/><Relationship Id="rId18" Type="http://schemas.openxmlformats.org/officeDocument/2006/relationships/audio" Target="../media/audio60.wav"/><Relationship Id="rId26" Type="http://schemas.openxmlformats.org/officeDocument/2006/relationships/audio" Target="../media/audio68.wav"/><Relationship Id="rId3" Type="http://schemas.openxmlformats.org/officeDocument/2006/relationships/audio" Target="../media/audio49.wav"/><Relationship Id="rId21" Type="http://schemas.openxmlformats.org/officeDocument/2006/relationships/audio" Target="../media/audio63.wav"/><Relationship Id="rId7" Type="http://schemas.openxmlformats.org/officeDocument/2006/relationships/audio" Target="../media/audio52.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audio" Target="../media/audio67.wav"/><Relationship Id="rId2" Type="http://schemas.openxmlformats.org/officeDocument/2006/relationships/notesSlide" Target="../notesSlides/notesSlide8.xml"/><Relationship Id="rId16" Type="http://schemas.openxmlformats.org/officeDocument/2006/relationships/audio" Target="../media/audio58.wav"/><Relationship Id="rId20" Type="http://schemas.openxmlformats.org/officeDocument/2006/relationships/audio" Target="../media/audio62.wav"/><Relationship Id="rId29" Type="http://schemas.openxmlformats.org/officeDocument/2006/relationships/audio" Target="../media/audio71.wav"/><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20.png"/><Relationship Id="rId24" Type="http://schemas.openxmlformats.org/officeDocument/2006/relationships/audio" Target="../media/audio66.wav"/><Relationship Id="rId5" Type="http://schemas.openxmlformats.org/officeDocument/2006/relationships/audio" Target="../media/audio51.wav"/><Relationship Id="rId15" Type="http://schemas.openxmlformats.org/officeDocument/2006/relationships/audio" Target="../media/audio57.wav"/><Relationship Id="rId23" Type="http://schemas.openxmlformats.org/officeDocument/2006/relationships/audio" Target="../media/audio65.wav"/><Relationship Id="rId28" Type="http://schemas.openxmlformats.org/officeDocument/2006/relationships/audio" Target="../media/audio70.wav"/><Relationship Id="rId10" Type="http://schemas.openxmlformats.org/officeDocument/2006/relationships/audio" Target="../media/audio53.wav"/><Relationship Id="rId19" Type="http://schemas.openxmlformats.org/officeDocument/2006/relationships/audio" Target="../media/audio61.wav"/><Relationship Id="rId4" Type="http://schemas.openxmlformats.org/officeDocument/2006/relationships/audio" Target="../media/audio50.wav"/><Relationship Id="rId9" Type="http://schemas.openxmlformats.org/officeDocument/2006/relationships/image" Target="../media/image19.svg"/><Relationship Id="rId14" Type="http://schemas.openxmlformats.org/officeDocument/2006/relationships/audio" Target="../media/audio56.wav"/><Relationship Id="rId22" Type="http://schemas.openxmlformats.org/officeDocument/2006/relationships/audio" Target="../media/audio64.wav"/><Relationship Id="rId27" Type="http://schemas.openxmlformats.org/officeDocument/2006/relationships/audio" Target="../media/audio69.wav"/><Relationship Id="rId30" Type="http://schemas.openxmlformats.org/officeDocument/2006/relationships/audio" Target="../media/audio72.wav"/></Relationships>
</file>

<file path=ppt/slides/_rels/slide9.xml.rels><?xml version="1.0" encoding="UTF-8" standalone="yes"?>
<Relationships xmlns="http://schemas.openxmlformats.org/package/2006/relationships"><Relationship Id="rId8" Type="http://schemas.openxmlformats.org/officeDocument/2006/relationships/audio" Target="../media/audio78.wav"/><Relationship Id="rId3" Type="http://schemas.openxmlformats.org/officeDocument/2006/relationships/audio" Target="../media/audio73.wav"/><Relationship Id="rId7" Type="http://schemas.openxmlformats.org/officeDocument/2006/relationships/audio" Target="../media/audio77.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76.wav"/><Relationship Id="rId5" Type="http://schemas.openxmlformats.org/officeDocument/2006/relationships/audio" Target="../media/audio75.wav"/><Relationship Id="rId10" Type="http://schemas.openxmlformats.org/officeDocument/2006/relationships/image" Target="../media/image25.png"/><Relationship Id="rId4" Type="http://schemas.openxmlformats.org/officeDocument/2006/relationships/audio" Target="../media/audio74.wav"/><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856778"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pic>
        <p:nvPicPr>
          <p:cNvPr id="2" name="Picture 1" descr="A picture containing text, toy, doll&#10;&#10;Description automatically generated">
            <a:extLst>
              <a:ext uri="{FF2B5EF4-FFF2-40B4-BE49-F238E27FC236}">
                <a16:creationId xmlns:a16="http://schemas.microsoft.com/office/drawing/2014/main" id="{989385F5-E624-4B95-CE08-84C7DC53BF83}"/>
              </a:ext>
            </a:extLst>
          </p:cNvPr>
          <p:cNvPicPr>
            <a:picLocks noChangeAspect="1"/>
          </p:cNvPicPr>
          <p:nvPr/>
        </p:nvPicPr>
        <p:blipFill>
          <a:blip r:embed="rId4"/>
          <a:stretch>
            <a:fillRect/>
          </a:stretch>
        </p:blipFill>
        <p:spPr>
          <a:xfrm>
            <a:off x="4662614" y="5065875"/>
            <a:ext cx="1064568" cy="1815842"/>
          </a:xfrm>
          <a:prstGeom prst="rect">
            <a:avLst/>
          </a:prstGeom>
        </p:spPr>
      </p:pic>
      <p:pic>
        <p:nvPicPr>
          <p:cNvPr id="3" name="Picture 2" descr="A picture containing text, toy, doll, vector graphics&#10;&#10;Description automatically generated">
            <a:extLst>
              <a:ext uri="{FF2B5EF4-FFF2-40B4-BE49-F238E27FC236}">
                <a16:creationId xmlns:a16="http://schemas.microsoft.com/office/drawing/2014/main" id="{8965AFF8-D9BB-3D53-0689-395D1899E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979" y="5221574"/>
            <a:ext cx="867658" cy="1648178"/>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E1F73BEA-24EB-EED3-D211-2409DDAECF70}"/>
              </a:ext>
            </a:extLst>
          </p:cNvPr>
          <p:cNvPicPr>
            <a:picLocks noChangeAspect="1"/>
          </p:cNvPicPr>
          <p:nvPr/>
        </p:nvPicPr>
        <p:blipFill>
          <a:blip r:embed="rId6"/>
          <a:stretch>
            <a:fillRect/>
          </a:stretch>
        </p:blipFill>
        <p:spPr>
          <a:xfrm>
            <a:off x="4207504" y="5221681"/>
            <a:ext cx="728840" cy="1648178"/>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A876236E-4976-0A6A-6451-901F723F13D3}"/>
              </a:ext>
            </a:extLst>
          </p:cNvPr>
          <p:cNvPicPr>
            <a:picLocks noChangeAspect="1"/>
          </p:cNvPicPr>
          <p:nvPr/>
        </p:nvPicPr>
        <p:blipFill>
          <a:blip r:embed="rId7"/>
          <a:stretch>
            <a:fillRect/>
          </a:stretch>
        </p:blipFill>
        <p:spPr>
          <a:xfrm>
            <a:off x="3574140" y="5221681"/>
            <a:ext cx="837488" cy="1620856"/>
          </a:xfrm>
          <a:prstGeom prst="rect">
            <a:avLst/>
          </a:prstGeom>
        </p:spPr>
      </p:pic>
      <p:sp>
        <p:nvSpPr>
          <p:cNvPr id="6" name="Freeform: Shape 5">
            <a:extLst>
              <a:ext uri="{FF2B5EF4-FFF2-40B4-BE49-F238E27FC236}">
                <a16:creationId xmlns:a16="http://schemas.microsoft.com/office/drawing/2014/main" id="{322CA786-FC5E-A194-AF25-D483C3086A43}"/>
              </a:ext>
            </a:extLst>
          </p:cNvPr>
          <p:cNvSpPr/>
          <p:nvPr/>
        </p:nvSpPr>
        <p:spPr>
          <a:xfrm>
            <a:off x="-14514" y="3585029"/>
            <a:ext cx="4797730" cy="87085"/>
          </a:xfrm>
          <a:custGeom>
            <a:avLst/>
            <a:gdLst>
              <a:gd name="connsiteX0" fmla="*/ 0 w 3425372"/>
              <a:gd name="connsiteY0" fmla="*/ 58057 h 116305"/>
              <a:gd name="connsiteX1" fmla="*/ 130629 w 3425372"/>
              <a:gd name="connsiteY1" fmla="*/ 43543 h 116305"/>
              <a:gd name="connsiteX2" fmla="*/ 391886 w 3425372"/>
              <a:gd name="connsiteY2" fmla="*/ 0 h 116305"/>
              <a:gd name="connsiteX3" fmla="*/ 798286 w 3425372"/>
              <a:gd name="connsiteY3" fmla="*/ 14514 h 116305"/>
              <a:gd name="connsiteX4" fmla="*/ 1567543 w 3425372"/>
              <a:gd name="connsiteY4" fmla="*/ 43543 h 116305"/>
              <a:gd name="connsiteX5" fmla="*/ 1741715 w 3425372"/>
              <a:gd name="connsiteY5" fmla="*/ 29028 h 116305"/>
              <a:gd name="connsiteX6" fmla="*/ 1799772 w 3425372"/>
              <a:gd name="connsiteY6" fmla="*/ 14514 h 116305"/>
              <a:gd name="connsiteX7" fmla="*/ 2061029 w 3425372"/>
              <a:gd name="connsiteY7" fmla="*/ 58057 h 116305"/>
              <a:gd name="connsiteX8" fmla="*/ 2220686 w 3425372"/>
              <a:gd name="connsiteY8" fmla="*/ 87085 h 116305"/>
              <a:gd name="connsiteX9" fmla="*/ 2380343 w 3425372"/>
              <a:gd name="connsiteY9" fmla="*/ 72571 h 116305"/>
              <a:gd name="connsiteX10" fmla="*/ 2438400 w 3425372"/>
              <a:gd name="connsiteY10" fmla="*/ 58057 h 116305"/>
              <a:gd name="connsiteX11" fmla="*/ 2772229 w 3425372"/>
              <a:gd name="connsiteY11" fmla="*/ 72571 h 116305"/>
              <a:gd name="connsiteX12" fmla="*/ 2902857 w 3425372"/>
              <a:gd name="connsiteY12" fmla="*/ 116114 h 116305"/>
              <a:gd name="connsiteX13" fmla="*/ 3425372 w 3425372"/>
              <a:gd name="connsiteY13" fmla="*/ 87085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5372" h="116305">
                <a:moveTo>
                  <a:pt x="0" y="58057"/>
                </a:moveTo>
                <a:cubicBezTo>
                  <a:pt x="43543" y="53219"/>
                  <a:pt x="87220" y="49462"/>
                  <a:pt x="130629" y="43543"/>
                </a:cubicBezTo>
                <a:cubicBezTo>
                  <a:pt x="285153" y="22471"/>
                  <a:pt x="279611" y="22455"/>
                  <a:pt x="391886" y="0"/>
                </a:cubicBezTo>
                <a:lnTo>
                  <a:pt x="798286" y="14514"/>
                </a:lnTo>
                <a:cubicBezTo>
                  <a:pt x="1527120" y="34482"/>
                  <a:pt x="1228770" y="1194"/>
                  <a:pt x="1567543" y="43543"/>
                </a:cubicBezTo>
                <a:cubicBezTo>
                  <a:pt x="1625600" y="38705"/>
                  <a:pt x="1683906" y="36254"/>
                  <a:pt x="1741715" y="29028"/>
                </a:cubicBezTo>
                <a:cubicBezTo>
                  <a:pt x="1761509" y="26554"/>
                  <a:pt x="1779824" y="14514"/>
                  <a:pt x="1799772" y="14514"/>
                </a:cubicBezTo>
                <a:cubicBezTo>
                  <a:pt x="1870042" y="14514"/>
                  <a:pt x="1997554" y="47478"/>
                  <a:pt x="2061029" y="58057"/>
                </a:cubicBezTo>
                <a:cubicBezTo>
                  <a:pt x="2172449" y="76627"/>
                  <a:pt x="2119257" y="66800"/>
                  <a:pt x="2220686" y="87085"/>
                </a:cubicBezTo>
                <a:cubicBezTo>
                  <a:pt x="2273905" y="82247"/>
                  <a:pt x="2327373" y="79633"/>
                  <a:pt x="2380343" y="72571"/>
                </a:cubicBezTo>
                <a:cubicBezTo>
                  <a:pt x="2400116" y="69935"/>
                  <a:pt x="2418452" y="58057"/>
                  <a:pt x="2438400" y="58057"/>
                </a:cubicBezTo>
                <a:cubicBezTo>
                  <a:pt x="2549781" y="58057"/>
                  <a:pt x="2660953" y="67733"/>
                  <a:pt x="2772229" y="72571"/>
                </a:cubicBezTo>
                <a:cubicBezTo>
                  <a:pt x="2815772" y="87085"/>
                  <a:pt x="2857054" y="119069"/>
                  <a:pt x="2902857" y="116114"/>
                </a:cubicBezTo>
                <a:cubicBezTo>
                  <a:pt x="3376940" y="85528"/>
                  <a:pt x="3202507" y="87085"/>
                  <a:pt x="3425372" y="87085"/>
                </a:cubicBezTo>
              </a:path>
            </a:pathLst>
          </a:custGeom>
          <a:no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s Niños Juegan, Kinder">
            <a:extLst>
              <a:ext uri="{FF2B5EF4-FFF2-40B4-BE49-F238E27FC236}">
                <a16:creationId xmlns:a16="http://schemas.microsoft.com/office/drawing/2014/main" id="{73B84D83-CC15-F1DF-E0E3-3CABEF8D65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1382">
            <a:off x="2989748" y="2496235"/>
            <a:ext cx="1821543" cy="1764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aloncesto, Pelota, Naranja, Deportes">
            <a:extLst>
              <a:ext uri="{FF2B5EF4-FFF2-40B4-BE49-F238E27FC236}">
                <a16:creationId xmlns:a16="http://schemas.microsoft.com/office/drawing/2014/main" id="{C36059D9-D9E6-054D-E6CD-812AA52DEA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871" y="3331733"/>
            <a:ext cx="459594" cy="459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atio De Juegos, Balancín, Balancearse">
            <a:extLst>
              <a:ext uri="{FF2B5EF4-FFF2-40B4-BE49-F238E27FC236}">
                <a16:creationId xmlns:a16="http://schemas.microsoft.com/office/drawing/2014/main" id="{55E5F7A7-8A91-04D0-DA0E-C303B17243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360" y="2638832"/>
            <a:ext cx="1550177" cy="13761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CA1C91E-670C-C673-E616-288F1527FE1F}"/>
              </a:ext>
            </a:extLst>
          </p:cNvPr>
          <p:cNvGrpSpPr/>
          <p:nvPr/>
        </p:nvGrpSpPr>
        <p:grpSpPr>
          <a:xfrm>
            <a:off x="1857653" y="3429003"/>
            <a:ext cx="678373" cy="544621"/>
            <a:chOff x="-2342515" y="2794811"/>
            <a:chExt cx="1135661" cy="709444"/>
          </a:xfrm>
        </p:grpSpPr>
        <p:pic>
          <p:nvPicPr>
            <p:cNvPr id="11" name="Picture 6" descr="Caja De Almuerzo, Comida, Caja, Escuela">
              <a:extLst>
                <a:ext uri="{FF2B5EF4-FFF2-40B4-BE49-F238E27FC236}">
                  <a16:creationId xmlns:a16="http://schemas.microsoft.com/office/drawing/2014/main" id="{E238D779-65DA-4BD5-AA24-7B647D1896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9951" y="2794811"/>
              <a:ext cx="957750" cy="7094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A361098-EDAC-EA1D-FEDA-1AD5E91104B6}"/>
                </a:ext>
              </a:extLst>
            </p:cNvPr>
            <p:cNvSpPr/>
            <p:nvPr/>
          </p:nvSpPr>
          <p:spPr>
            <a:xfrm rot="21117885">
              <a:off x="-2342515" y="2923160"/>
              <a:ext cx="1135661" cy="561290"/>
            </a:xfrm>
            <a:prstGeom prst="rect">
              <a:avLst/>
            </a:prstGeom>
            <a:noFill/>
          </p:spPr>
          <p:txBody>
            <a:bodyPr wrap="square" lIns="91440" tIns="45720" rIns="91440" bIns="45720">
              <a:spAutoFit/>
            </a:bodyPr>
            <a:lstStyle/>
            <a:p>
              <a:pPr algn="ctr"/>
              <a:r>
                <a:rPr lang="en-US" sz="1100" b="1" dirty="0">
                  <a:ln w="10160">
                    <a:noFill/>
                    <a:prstDash val="solid"/>
                  </a:ln>
                  <a:solidFill>
                    <a:srgbClr val="FFFFFF"/>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Mi comida</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45" name="TextBox 44">
            <a:hlinkClick r:id="" action="ppaction://noaction">
              <a:snd r:embed="rId8" name="7_1.wav"/>
            </a:hlinkClick>
            <a:extLst>
              <a:ext uri="{FF2B5EF4-FFF2-40B4-BE49-F238E27FC236}">
                <a16:creationId xmlns:a16="http://schemas.microsoft.com/office/drawing/2014/main" id="{320D80EA-6728-4364-BEAB-4FE4BBD21B25}"/>
              </a:ext>
            </a:extLst>
          </p:cNvPr>
          <p:cNvSpPr txBox="1"/>
          <p:nvPr/>
        </p:nvSpPr>
        <p:spPr>
          <a:xfrm>
            <a:off x="3366574" y="133464"/>
            <a:ext cx="474607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Quique escribe a Sofía.</a:t>
            </a:r>
          </a:p>
        </p:txBody>
      </p:sp>
      <p:graphicFrame>
        <p:nvGraphicFramePr>
          <p:cNvPr id="28" name="Table 27">
            <a:extLst>
              <a:ext uri="{FF2B5EF4-FFF2-40B4-BE49-F238E27FC236}">
                <a16:creationId xmlns:a16="http://schemas.microsoft.com/office/drawing/2014/main" id="{BF5E391C-988A-43C0-A9B2-9BEC10D3BD94}"/>
              </a:ext>
            </a:extLst>
          </p:cNvPr>
          <p:cNvGraphicFramePr>
            <a:graphicFrameLocks noGrp="1"/>
          </p:cNvGraphicFramePr>
          <p:nvPr>
            <p:extLst>
              <p:ext uri="{D42A27DB-BD31-4B8C-83A1-F6EECF244321}">
                <p14:modId xmlns:p14="http://schemas.microsoft.com/office/powerpoint/2010/main" val="1887658484"/>
              </p:ext>
            </p:extLst>
          </p:nvPr>
        </p:nvGraphicFramePr>
        <p:xfrm>
          <a:off x="146076" y="1698865"/>
          <a:ext cx="5904204" cy="518160"/>
        </p:xfrm>
        <a:graphic>
          <a:graphicData uri="http://schemas.openxmlformats.org/drawingml/2006/table">
            <a:tbl>
              <a:tblPr firstRow="1" bandRow="1"/>
              <a:tblGrid>
                <a:gridCol w="554964">
                  <a:extLst>
                    <a:ext uri="{9D8B030D-6E8A-4147-A177-3AD203B41FA5}">
                      <a16:colId xmlns:a16="http://schemas.microsoft.com/office/drawing/2014/main" val="687104547"/>
                    </a:ext>
                  </a:extLst>
                </a:gridCol>
                <a:gridCol w="5349240">
                  <a:extLst>
                    <a:ext uri="{9D8B030D-6E8A-4147-A177-3AD203B41FA5}">
                      <a16:colId xmlns:a16="http://schemas.microsoft.com/office/drawing/2014/main" val="1297873051"/>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1" dirty="0">
                          <a:solidFill>
                            <a:srgbClr val="002060"/>
                          </a:solidFill>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a:solidFill>
                            <a:srgbClr val="002060"/>
                          </a:solidFill>
                        </a:rPr>
                        <a:t>Haces un </a:t>
                      </a:r>
                      <a:r>
                        <a:rPr lang="en-GB" sz="2800" b="0" dirty="0" err="1">
                          <a:solidFill>
                            <a:srgbClr val="002060"/>
                          </a:solidFill>
                        </a:rPr>
                        <a:t>dibujo</a:t>
                      </a:r>
                      <a:r>
                        <a:rPr lang="en-GB" sz="2800" b="0" dirty="0">
                          <a:solidFill>
                            <a:srgbClr val="002060"/>
                          </a:solidFill>
                        </a:rPr>
                        <a:t> en </a:t>
                      </a:r>
                      <a:r>
                        <a:rPr lang="en-GB" sz="2800" b="0" dirty="0" err="1">
                          <a:solidFill>
                            <a:srgbClr val="002060"/>
                          </a:solidFill>
                        </a:rPr>
                        <a:t>papel</a:t>
                      </a:r>
                      <a:r>
                        <a:rPr lang="en-GB" sz="2800" b="0" dirty="0">
                          <a:solidFill>
                            <a:srgbClr val="002060"/>
                          </a:solidFill>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graphicFrame>
        <p:nvGraphicFramePr>
          <p:cNvPr id="29" name="Table 28">
            <a:extLst>
              <a:ext uri="{FF2B5EF4-FFF2-40B4-BE49-F238E27FC236}">
                <a16:creationId xmlns:a16="http://schemas.microsoft.com/office/drawing/2014/main" id="{B5125E8F-9071-4219-9B3E-32472351C7EE}"/>
              </a:ext>
            </a:extLst>
          </p:cNvPr>
          <p:cNvGraphicFramePr>
            <a:graphicFrameLocks noGrp="1"/>
          </p:cNvGraphicFramePr>
          <p:nvPr>
            <p:extLst>
              <p:ext uri="{D42A27DB-BD31-4B8C-83A1-F6EECF244321}">
                <p14:modId xmlns:p14="http://schemas.microsoft.com/office/powerpoint/2010/main" val="2072218925"/>
              </p:ext>
            </p:extLst>
          </p:nvPr>
        </p:nvGraphicFramePr>
        <p:xfrm>
          <a:off x="149988" y="2778848"/>
          <a:ext cx="7788851" cy="518160"/>
        </p:xfrm>
        <a:graphic>
          <a:graphicData uri="http://schemas.openxmlformats.org/drawingml/2006/table">
            <a:tbl>
              <a:tblPr firstRow="1" bandRow="1"/>
              <a:tblGrid>
                <a:gridCol w="550615">
                  <a:extLst>
                    <a:ext uri="{9D8B030D-6E8A-4147-A177-3AD203B41FA5}">
                      <a16:colId xmlns:a16="http://schemas.microsoft.com/office/drawing/2014/main" val="687104547"/>
                    </a:ext>
                  </a:extLst>
                </a:gridCol>
                <a:gridCol w="7238236">
                  <a:extLst>
                    <a:ext uri="{9D8B030D-6E8A-4147-A177-3AD203B41FA5}">
                      <a16:colId xmlns:a16="http://schemas.microsoft.com/office/drawing/2014/main" val="9723816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800" b="1"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err="1">
                          <a:solidFill>
                            <a:srgbClr val="002060"/>
                          </a:solidFill>
                        </a:rPr>
                        <a:t>Aprendo</a:t>
                      </a:r>
                      <a:r>
                        <a:rPr lang="en-GB" sz="2800" b="0" dirty="0">
                          <a:solidFill>
                            <a:srgbClr val="002060"/>
                          </a:solidFill>
                        </a:rPr>
                        <a:t> </a:t>
                      </a:r>
                      <a:r>
                        <a:rPr lang="en-GB" sz="2800" b="0" kern="1200" dirty="0" err="1">
                          <a:solidFill>
                            <a:srgbClr val="002060"/>
                          </a:solidFill>
                          <a:latin typeface="Century Gothic" panose="020F0302020204030204"/>
                          <a:ea typeface="+mn-ea"/>
                          <a:cs typeface="+mn-cs"/>
                        </a:rPr>
                        <a:t>el</a:t>
                      </a:r>
                      <a:r>
                        <a:rPr lang="en-GB" sz="2800" b="0" dirty="0">
                          <a:solidFill>
                            <a:srgbClr val="002060"/>
                          </a:solidFill>
                        </a:rPr>
                        <a:t> vocabulario con </a:t>
                      </a:r>
                      <a:r>
                        <a:rPr lang="en-GB" sz="2800" b="0" dirty="0" err="1">
                          <a:solidFill>
                            <a:srgbClr val="002060"/>
                          </a:solidFill>
                        </a:rPr>
                        <a:t>el</a:t>
                      </a:r>
                      <a:r>
                        <a:rPr lang="en-GB" sz="2800" b="0" dirty="0">
                          <a:solidFill>
                            <a:srgbClr val="002060"/>
                          </a:solidFill>
                        </a:rPr>
                        <a:t> </a:t>
                      </a:r>
                      <a:r>
                        <a:rPr lang="en-GB" sz="2800" b="0" dirty="0" err="1">
                          <a:solidFill>
                            <a:srgbClr val="002060"/>
                          </a:solidFill>
                        </a:rPr>
                        <a:t>profesor</a:t>
                      </a:r>
                      <a:r>
                        <a:rPr lang="en-GB" sz="2800" b="0" dirty="0">
                          <a:solidFill>
                            <a:srgbClr val="002060"/>
                          </a:solidFill>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sp>
        <p:nvSpPr>
          <p:cNvPr id="30" name="TextBox 29">
            <a:extLst>
              <a:ext uri="{FF2B5EF4-FFF2-40B4-BE49-F238E27FC236}">
                <a16:creationId xmlns:a16="http://schemas.microsoft.com/office/drawing/2014/main" id="{042C5421-0A0E-48BE-9363-77EC905B9A3F}"/>
              </a:ext>
            </a:extLst>
          </p:cNvPr>
          <p:cNvSpPr txBox="1"/>
          <p:nvPr/>
        </p:nvSpPr>
        <p:spPr>
          <a:xfrm>
            <a:off x="149990" y="2253225"/>
            <a:ext cx="10050086"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 do a drawing on paper.</a:t>
            </a:r>
          </a:p>
        </p:txBody>
      </p:sp>
      <p:sp>
        <p:nvSpPr>
          <p:cNvPr id="31" name="TextBox 30">
            <a:extLst>
              <a:ext uri="{FF2B5EF4-FFF2-40B4-BE49-F238E27FC236}">
                <a16:creationId xmlns:a16="http://schemas.microsoft.com/office/drawing/2014/main" id="{0FBDD995-92B6-4AB3-AABE-F28FF20B1072}"/>
              </a:ext>
            </a:extLst>
          </p:cNvPr>
          <p:cNvSpPr txBox="1"/>
          <p:nvPr/>
        </p:nvSpPr>
        <p:spPr>
          <a:xfrm>
            <a:off x="149990" y="3335845"/>
            <a:ext cx="10050086"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 learn the vocabulary with the teacher (m).</a:t>
            </a:r>
          </a:p>
        </p:txBody>
      </p:sp>
      <p:sp>
        <p:nvSpPr>
          <p:cNvPr id="32" name="TextBox 31">
            <a:extLst>
              <a:ext uri="{FF2B5EF4-FFF2-40B4-BE49-F238E27FC236}">
                <a16:creationId xmlns:a16="http://schemas.microsoft.com/office/drawing/2014/main" id="{3FD5F2B4-CEC2-4FD9-8739-92B50E291820}"/>
              </a:ext>
            </a:extLst>
          </p:cNvPr>
          <p:cNvSpPr txBox="1"/>
          <p:nvPr/>
        </p:nvSpPr>
        <p:spPr>
          <a:xfrm>
            <a:off x="109459" y="4310659"/>
            <a:ext cx="10050086"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She replies to a message from mum.</a:t>
            </a:r>
          </a:p>
        </p:txBody>
      </p:sp>
      <p:sp>
        <p:nvSpPr>
          <p:cNvPr id="34" name="TextBox 33">
            <a:extLst>
              <a:ext uri="{FF2B5EF4-FFF2-40B4-BE49-F238E27FC236}">
                <a16:creationId xmlns:a16="http://schemas.microsoft.com/office/drawing/2014/main" id="{AF292957-C73A-4176-BFB0-37F2ADF3C7FF}"/>
              </a:ext>
            </a:extLst>
          </p:cNvPr>
          <p:cNvSpPr txBox="1"/>
          <p:nvPr/>
        </p:nvSpPr>
        <p:spPr>
          <a:xfrm>
            <a:off x="67818" y="5290434"/>
            <a:ext cx="10050086"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 understand the text in English.</a:t>
            </a:r>
          </a:p>
        </p:txBody>
      </p:sp>
      <p:sp>
        <p:nvSpPr>
          <p:cNvPr id="36" name="TextBox 35">
            <a:extLst>
              <a:ext uri="{FF2B5EF4-FFF2-40B4-BE49-F238E27FC236}">
                <a16:creationId xmlns:a16="http://schemas.microsoft.com/office/drawing/2014/main" id="{63126035-7AA6-4E0A-A86F-7F50B9E43892}"/>
              </a:ext>
            </a:extLst>
          </p:cNvPr>
          <p:cNvSpPr txBox="1"/>
          <p:nvPr/>
        </p:nvSpPr>
        <p:spPr>
          <a:xfrm>
            <a:off x="67818" y="6364118"/>
            <a:ext cx="6913472"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She reads a book in the classroom.</a:t>
            </a:r>
          </a:p>
        </p:txBody>
      </p:sp>
      <p:graphicFrame>
        <p:nvGraphicFramePr>
          <p:cNvPr id="40" name="Table 39">
            <a:extLst>
              <a:ext uri="{FF2B5EF4-FFF2-40B4-BE49-F238E27FC236}">
                <a16:creationId xmlns:a16="http://schemas.microsoft.com/office/drawing/2014/main" id="{30241DB7-063A-46E6-80BB-7F578D36045B}"/>
              </a:ext>
            </a:extLst>
          </p:cNvPr>
          <p:cNvGraphicFramePr>
            <a:graphicFrameLocks noGrp="1"/>
          </p:cNvGraphicFramePr>
          <p:nvPr>
            <p:extLst>
              <p:ext uri="{D42A27DB-BD31-4B8C-83A1-F6EECF244321}">
                <p14:modId xmlns:p14="http://schemas.microsoft.com/office/powerpoint/2010/main" val="956924907"/>
              </p:ext>
            </p:extLst>
          </p:nvPr>
        </p:nvGraphicFramePr>
        <p:xfrm>
          <a:off x="146076" y="4787884"/>
          <a:ext cx="6845416" cy="518160"/>
        </p:xfrm>
        <a:graphic>
          <a:graphicData uri="http://schemas.openxmlformats.org/drawingml/2006/table">
            <a:tbl>
              <a:tblPr firstRow="1" bandRow="1"/>
              <a:tblGrid>
                <a:gridCol w="483921">
                  <a:extLst>
                    <a:ext uri="{9D8B030D-6E8A-4147-A177-3AD203B41FA5}">
                      <a16:colId xmlns:a16="http://schemas.microsoft.com/office/drawing/2014/main" val="687104547"/>
                    </a:ext>
                  </a:extLst>
                </a:gridCol>
                <a:gridCol w="6361495">
                  <a:extLst>
                    <a:ext uri="{9D8B030D-6E8A-4147-A177-3AD203B41FA5}">
                      <a16:colId xmlns:a16="http://schemas.microsoft.com/office/drawing/2014/main" val="9723816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800" b="1"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a:solidFill>
                            <a:srgbClr val="002060"/>
                          </a:solidFill>
                        </a:rPr>
                        <a:t>Hago un </a:t>
                      </a:r>
                      <a:r>
                        <a:rPr lang="en-GB" sz="2800" b="0" dirty="0" err="1">
                          <a:solidFill>
                            <a:srgbClr val="002060"/>
                          </a:solidFill>
                        </a:rPr>
                        <a:t>ejercicio</a:t>
                      </a:r>
                      <a:r>
                        <a:rPr lang="en-GB" sz="2800" b="0" dirty="0">
                          <a:solidFill>
                            <a:srgbClr val="002060"/>
                          </a:solidFill>
                        </a:rPr>
                        <a:t> en inglés.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graphicFrame>
        <p:nvGraphicFramePr>
          <p:cNvPr id="41" name="Table 40">
            <a:extLst>
              <a:ext uri="{FF2B5EF4-FFF2-40B4-BE49-F238E27FC236}">
                <a16:creationId xmlns:a16="http://schemas.microsoft.com/office/drawing/2014/main" id="{08B68BEC-1A82-40F5-B86A-6535E03BDD59}"/>
              </a:ext>
            </a:extLst>
          </p:cNvPr>
          <p:cNvGraphicFramePr>
            <a:graphicFrameLocks noGrp="1"/>
          </p:cNvGraphicFramePr>
          <p:nvPr>
            <p:extLst>
              <p:ext uri="{D42A27DB-BD31-4B8C-83A1-F6EECF244321}">
                <p14:modId xmlns:p14="http://schemas.microsoft.com/office/powerpoint/2010/main" val="663860270"/>
              </p:ext>
            </p:extLst>
          </p:nvPr>
        </p:nvGraphicFramePr>
        <p:xfrm>
          <a:off x="166354" y="5851618"/>
          <a:ext cx="6845416" cy="518160"/>
        </p:xfrm>
        <a:graphic>
          <a:graphicData uri="http://schemas.openxmlformats.org/drawingml/2006/table">
            <a:tbl>
              <a:tblPr firstRow="1" bandRow="1"/>
              <a:tblGrid>
                <a:gridCol w="483921">
                  <a:extLst>
                    <a:ext uri="{9D8B030D-6E8A-4147-A177-3AD203B41FA5}">
                      <a16:colId xmlns:a16="http://schemas.microsoft.com/office/drawing/2014/main" val="687104547"/>
                    </a:ext>
                  </a:extLst>
                </a:gridCol>
                <a:gridCol w="6361495">
                  <a:extLst>
                    <a:ext uri="{9D8B030D-6E8A-4147-A177-3AD203B41FA5}">
                      <a16:colId xmlns:a16="http://schemas.microsoft.com/office/drawing/2014/main" val="9723816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800" b="1"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a:solidFill>
                            <a:srgbClr val="002060"/>
                          </a:solidFill>
                        </a:rPr>
                        <a:t>Lee</a:t>
                      </a:r>
                      <a:r>
                        <a:rPr lang="en-GB" sz="2800" b="1" kern="1200" dirty="0">
                          <a:solidFill>
                            <a:srgbClr val="002060"/>
                          </a:solidFill>
                          <a:latin typeface="Century Gothic" panose="020F0302020204030204"/>
                          <a:ea typeface="+mn-ea"/>
                          <a:cs typeface="+mn-cs"/>
                        </a:rPr>
                        <a:t> </a:t>
                      </a:r>
                      <a:r>
                        <a:rPr lang="en-GB" sz="2800" b="0" kern="1200" dirty="0">
                          <a:solidFill>
                            <a:srgbClr val="002060"/>
                          </a:solidFill>
                          <a:latin typeface="Century Gothic" panose="020F0302020204030204"/>
                          <a:ea typeface="+mn-ea"/>
                          <a:cs typeface="+mn-cs"/>
                        </a:rPr>
                        <a:t>un </a:t>
                      </a:r>
                      <a:r>
                        <a:rPr lang="en-GB" sz="2800" b="0" kern="1200" dirty="0" err="1">
                          <a:solidFill>
                            <a:srgbClr val="002060"/>
                          </a:solidFill>
                          <a:latin typeface="Century Gothic" panose="020F0302020204030204"/>
                          <a:ea typeface="+mn-ea"/>
                          <a:cs typeface="+mn-cs"/>
                        </a:rPr>
                        <a:t>libro</a:t>
                      </a:r>
                      <a:r>
                        <a:rPr lang="en-GB" sz="2800" b="0" kern="1200" dirty="0">
                          <a:solidFill>
                            <a:srgbClr val="002060"/>
                          </a:solidFill>
                          <a:latin typeface="Century Gothic" panose="020F0302020204030204"/>
                          <a:ea typeface="+mn-ea"/>
                          <a:cs typeface="+mn-cs"/>
                        </a:rPr>
                        <a:t> en la clase.</a:t>
                      </a:r>
                      <a:endParaRPr lang="en-GB" sz="2800" b="0"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pic>
        <p:nvPicPr>
          <p:cNvPr id="46" name="Picture 45" descr="A picture containing text, toy, doll&#10;&#10;Description automatically generated">
            <a:extLst>
              <a:ext uri="{FF2B5EF4-FFF2-40B4-BE49-F238E27FC236}">
                <a16:creationId xmlns:a16="http://schemas.microsoft.com/office/drawing/2014/main" id="{1BA5A8D6-E08B-4852-A133-58650BC5E407}"/>
              </a:ext>
            </a:extLst>
          </p:cNvPr>
          <p:cNvPicPr>
            <a:picLocks noChangeAspect="1"/>
          </p:cNvPicPr>
          <p:nvPr/>
        </p:nvPicPr>
        <p:blipFill>
          <a:blip r:embed="rId9"/>
          <a:stretch>
            <a:fillRect/>
          </a:stretch>
        </p:blipFill>
        <p:spPr>
          <a:xfrm>
            <a:off x="8121919" y="3237588"/>
            <a:ext cx="844291" cy="1371974"/>
          </a:xfrm>
          <a:prstGeom prst="rect">
            <a:avLst/>
          </a:prstGeom>
        </p:spPr>
      </p:pic>
      <p:pic>
        <p:nvPicPr>
          <p:cNvPr id="47" name="Picture 46" descr="A picture containing text, toy, doll, vector graphics&#10;&#10;Description automatically generated">
            <a:extLst>
              <a:ext uri="{FF2B5EF4-FFF2-40B4-BE49-F238E27FC236}">
                <a16:creationId xmlns:a16="http://schemas.microsoft.com/office/drawing/2014/main" id="{AE905374-00C4-4486-85E6-F2D3232A06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245090" y="3225778"/>
            <a:ext cx="751960" cy="1428403"/>
          </a:xfrm>
          <a:prstGeom prst="rect">
            <a:avLst/>
          </a:prstGeom>
        </p:spPr>
      </p:pic>
      <p:graphicFrame>
        <p:nvGraphicFramePr>
          <p:cNvPr id="48" name="Table 9">
            <a:extLst>
              <a:ext uri="{FF2B5EF4-FFF2-40B4-BE49-F238E27FC236}">
                <a16:creationId xmlns:a16="http://schemas.microsoft.com/office/drawing/2014/main" id="{06AB3FC0-5C92-4153-82C7-C5870EF852E2}"/>
              </a:ext>
            </a:extLst>
          </p:cNvPr>
          <p:cNvGraphicFramePr>
            <a:graphicFrameLocks noGrp="1"/>
          </p:cNvGraphicFramePr>
          <p:nvPr>
            <p:extLst>
              <p:ext uri="{D42A27DB-BD31-4B8C-83A1-F6EECF244321}">
                <p14:modId xmlns:p14="http://schemas.microsoft.com/office/powerpoint/2010/main" val="2686795603"/>
              </p:ext>
            </p:extLst>
          </p:nvPr>
        </p:nvGraphicFramePr>
        <p:xfrm>
          <a:off x="7440185" y="4632580"/>
          <a:ext cx="4663441" cy="2121551"/>
        </p:xfrm>
        <a:graphic>
          <a:graphicData uri="http://schemas.openxmlformats.org/drawingml/2006/table">
            <a:tbl>
              <a:tblPr firstRow="1" bandRow="1">
                <a:tableStyleId>{5940675A-B579-460E-94D1-54222C63F5DA}</a:tableStyleId>
              </a:tblPr>
              <a:tblGrid>
                <a:gridCol w="1411905">
                  <a:extLst>
                    <a:ext uri="{9D8B030D-6E8A-4147-A177-3AD203B41FA5}">
                      <a16:colId xmlns:a16="http://schemas.microsoft.com/office/drawing/2014/main" val="4047417816"/>
                    </a:ext>
                  </a:extLst>
                </a:gridCol>
                <a:gridCol w="1498935">
                  <a:extLst>
                    <a:ext uri="{9D8B030D-6E8A-4147-A177-3AD203B41FA5}">
                      <a16:colId xmlns:a16="http://schemas.microsoft.com/office/drawing/2014/main" val="47089949"/>
                    </a:ext>
                  </a:extLst>
                </a:gridCol>
                <a:gridCol w="1752601">
                  <a:extLst>
                    <a:ext uri="{9D8B030D-6E8A-4147-A177-3AD203B41FA5}">
                      <a16:colId xmlns:a16="http://schemas.microsoft.com/office/drawing/2014/main" val="665302603"/>
                    </a:ext>
                  </a:extLst>
                </a:gridCol>
              </a:tblGrid>
              <a:tr h="2121551">
                <a:tc>
                  <a:txBody>
                    <a:bodyPr/>
                    <a:lstStyle/>
                    <a:p>
                      <a:endParaRPr lang="en-GB" dirty="0"/>
                    </a:p>
                  </a:txBody>
                  <a:tcP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383958340"/>
                  </a:ext>
                </a:extLst>
              </a:tr>
            </a:tbl>
          </a:graphicData>
        </a:graphic>
      </p:graphicFrame>
      <p:sp>
        <p:nvSpPr>
          <p:cNvPr id="49" name="TextBox 48">
            <a:extLst>
              <a:ext uri="{FF2B5EF4-FFF2-40B4-BE49-F238E27FC236}">
                <a16:creationId xmlns:a16="http://schemas.microsoft.com/office/drawing/2014/main" id="{FFDB9FE6-C089-4BF4-8444-DBDBFB261A09}"/>
              </a:ext>
            </a:extLst>
          </p:cNvPr>
          <p:cNvSpPr txBox="1"/>
          <p:nvPr/>
        </p:nvSpPr>
        <p:spPr>
          <a:xfrm>
            <a:off x="10017244" y="3803529"/>
            <a:ext cx="2705315"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profesora</a:t>
            </a:r>
            <a:endParaRPr lang="en-GB" sz="20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D587EC50-B890-4B08-99A8-1CB6B5E7C4B6}"/>
              </a:ext>
            </a:extLst>
          </p:cNvPr>
          <p:cNvSpPr txBox="1"/>
          <p:nvPr/>
        </p:nvSpPr>
        <p:spPr>
          <a:xfrm>
            <a:off x="8891219" y="4694023"/>
            <a:ext cx="1348446"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1 haces</a:t>
            </a:r>
          </a:p>
        </p:txBody>
      </p:sp>
      <p:sp>
        <p:nvSpPr>
          <p:cNvPr id="52" name="TextBox 51">
            <a:extLst>
              <a:ext uri="{FF2B5EF4-FFF2-40B4-BE49-F238E27FC236}">
                <a16:creationId xmlns:a16="http://schemas.microsoft.com/office/drawing/2014/main" id="{3BD06606-0330-4EDC-939B-107FC748AE76}"/>
              </a:ext>
            </a:extLst>
          </p:cNvPr>
          <p:cNvSpPr txBox="1"/>
          <p:nvPr/>
        </p:nvSpPr>
        <p:spPr>
          <a:xfrm>
            <a:off x="7551247" y="4678616"/>
            <a:ext cx="1245854" cy="707886"/>
          </a:xfrm>
          <a:prstGeom prst="rect">
            <a:avLst/>
          </a:prstGeom>
          <a:noFill/>
        </p:spPr>
        <p:txBody>
          <a:bodyPr wrap="none" rtlCol="0">
            <a:spAutoFit/>
          </a:bodyPr>
          <a:lstStyle/>
          <a:p>
            <a:r>
              <a:rPr lang="en-GB" sz="2000" b="1" dirty="0">
                <a:solidFill>
                  <a:srgbClr val="92D050"/>
                </a:solidFill>
                <a:latin typeface="Segoe Print" panose="02000600000000000000" pitchFamily="2" charset="0"/>
              </a:rPr>
              <a:t>2</a:t>
            </a:r>
          </a:p>
          <a:p>
            <a:r>
              <a:rPr lang="en-GB" sz="2000" b="1" dirty="0" err="1">
                <a:solidFill>
                  <a:srgbClr val="92D050"/>
                </a:solidFill>
                <a:latin typeface="Segoe Print" panose="02000600000000000000" pitchFamily="2" charset="0"/>
              </a:rPr>
              <a:t>aprendo</a:t>
            </a:r>
            <a:endParaRPr lang="en-GB" sz="2000" b="1" dirty="0">
              <a:solidFill>
                <a:srgbClr val="92D050"/>
              </a:solidFill>
              <a:latin typeface="Segoe Print" panose="02000600000000000000" pitchFamily="2" charset="0"/>
            </a:endParaRPr>
          </a:p>
        </p:txBody>
      </p:sp>
      <p:sp>
        <p:nvSpPr>
          <p:cNvPr id="54" name="TextBox 53">
            <a:extLst>
              <a:ext uri="{FF2B5EF4-FFF2-40B4-BE49-F238E27FC236}">
                <a16:creationId xmlns:a16="http://schemas.microsoft.com/office/drawing/2014/main" id="{19329742-186C-48A9-8FB8-93DF12199819}"/>
              </a:ext>
            </a:extLst>
          </p:cNvPr>
          <p:cNvSpPr txBox="1"/>
          <p:nvPr/>
        </p:nvSpPr>
        <p:spPr>
          <a:xfrm>
            <a:off x="10357801" y="4744090"/>
            <a:ext cx="1666846" cy="830997"/>
          </a:xfrm>
          <a:prstGeom prst="rect">
            <a:avLst/>
          </a:prstGeom>
          <a:noFill/>
        </p:spPr>
        <p:txBody>
          <a:bodyPr wrap="square" rtlCol="0">
            <a:spAutoFit/>
          </a:bodyPr>
          <a:lstStyle/>
          <a:p>
            <a:r>
              <a:rPr lang="en-GB" sz="2400" b="1" dirty="0">
                <a:solidFill>
                  <a:srgbClr val="92D050"/>
                </a:solidFill>
                <a:latin typeface="Segoe Print" panose="02000600000000000000" pitchFamily="2" charset="0"/>
              </a:rPr>
              <a:t>3 </a:t>
            </a:r>
            <a:r>
              <a:rPr lang="en-GB" sz="2400" b="1" dirty="0" err="1">
                <a:solidFill>
                  <a:srgbClr val="92D050"/>
                </a:solidFill>
                <a:latin typeface="Segoe Print" panose="02000600000000000000" pitchFamily="2" charset="0"/>
              </a:rPr>
              <a:t>responde</a:t>
            </a:r>
            <a:endParaRPr lang="en-GB" sz="2400" b="1" dirty="0">
              <a:solidFill>
                <a:srgbClr val="92D050"/>
              </a:solidFill>
              <a:latin typeface="Segoe Print" panose="02000600000000000000" pitchFamily="2" charset="0"/>
            </a:endParaRPr>
          </a:p>
        </p:txBody>
      </p:sp>
      <p:sp>
        <p:nvSpPr>
          <p:cNvPr id="56" name="TextBox 55">
            <a:extLst>
              <a:ext uri="{FF2B5EF4-FFF2-40B4-BE49-F238E27FC236}">
                <a16:creationId xmlns:a16="http://schemas.microsoft.com/office/drawing/2014/main" id="{9BEB7EE9-2A29-4EA0-B388-62138381DA48}"/>
              </a:ext>
            </a:extLst>
          </p:cNvPr>
          <p:cNvSpPr txBox="1"/>
          <p:nvPr/>
        </p:nvSpPr>
        <p:spPr>
          <a:xfrm>
            <a:off x="10357801" y="5609672"/>
            <a:ext cx="813043" cy="400110"/>
          </a:xfrm>
          <a:prstGeom prst="rect">
            <a:avLst/>
          </a:prstGeom>
          <a:noFill/>
        </p:spPr>
        <p:txBody>
          <a:bodyPr wrap="none" rtlCol="0">
            <a:spAutoFit/>
          </a:bodyPr>
          <a:lstStyle/>
          <a:p>
            <a:r>
              <a:rPr lang="en-GB" sz="2000" b="1" dirty="0">
                <a:solidFill>
                  <a:srgbClr val="92D050"/>
                </a:solidFill>
                <a:latin typeface="Segoe Print" panose="02000600000000000000" pitchFamily="2" charset="0"/>
              </a:rPr>
              <a:t>5 lee</a:t>
            </a:r>
          </a:p>
        </p:txBody>
      </p:sp>
      <p:sp>
        <p:nvSpPr>
          <p:cNvPr id="5" name="TextBox 4">
            <a:extLst>
              <a:ext uri="{FF2B5EF4-FFF2-40B4-BE49-F238E27FC236}">
                <a16:creationId xmlns:a16="http://schemas.microsoft.com/office/drawing/2014/main" id="{E0D30CB0-6A7D-4F13-9D9B-684D0AABEB56}"/>
              </a:ext>
            </a:extLst>
          </p:cNvPr>
          <p:cNvSpPr txBox="1"/>
          <p:nvPr/>
        </p:nvSpPr>
        <p:spPr>
          <a:xfrm>
            <a:off x="7838399" y="4148191"/>
            <a:ext cx="46679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[I]</a:t>
            </a:r>
          </a:p>
        </p:txBody>
      </p:sp>
      <p:sp>
        <p:nvSpPr>
          <p:cNvPr id="57" name="TextBox 56">
            <a:extLst>
              <a:ext uri="{FF2B5EF4-FFF2-40B4-BE49-F238E27FC236}">
                <a16:creationId xmlns:a16="http://schemas.microsoft.com/office/drawing/2014/main" id="{1C0B2814-20C6-4B46-A628-C2F6DDB67BD8}"/>
              </a:ext>
            </a:extLst>
          </p:cNvPr>
          <p:cNvSpPr txBox="1"/>
          <p:nvPr/>
        </p:nvSpPr>
        <p:spPr>
          <a:xfrm>
            <a:off x="9811716" y="4173267"/>
            <a:ext cx="96787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[you]</a:t>
            </a:r>
            <a:endParaRPr lang="en-GB" sz="2800" b="1"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767136B2-C1DA-4D9B-93FA-2E86D2C84907}"/>
              </a:ext>
            </a:extLst>
          </p:cNvPr>
          <p:cNvSpPr txBox="1"/>
          <p:nvPr/>
        </p:nvSpPr>
        <p:spPr>
          <a:xfrm>
            <a:off x="11065795" y="4168899"/>
            <a:ext cx="89639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[she]</a:t>
            </a:r>
          </a:p>
        </p:txBody>
      </p:sp>
      <p:sp>
        <p:nvSpPr>
          <p:cNvPr id="59" name="Title 1">
            <a:extLst>
              <a:ext uri="{FF2B5EF4-FFF2-40B4-BE49-F238E27FC236}">
                <a16:creationId xmlns:a16="http://schemas.microsoft.com/office/drawing/2014/main" id="{9AE5E7B9-380B-4BE8-B8B3-92D07ABBAA27}"/>
              </a:ext>
            </a:extLst>
          </p:cNvPr>
          <p:cNvSpPr txBox="1">
            <a:spLocks/>
          </p:cNvSpPr>
          <p:nvPr/>
        </p:nvSpPr>
        <p:spPr>
          <a:xfrm>
            <a:off x="8188287" y="118993"/>
            <a:ext cx="2942584" cy="400111"/>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escribe</a:t>
            </a:r>
            <a:r>
              <a:rPr lang="en-GB" sz="2000" dirty="0">
                <a:solidFill>
                  <a:srgbClr val="002060"/>
                </a:solidFill>
                <a:latin typeface="Century Gothic" panose="020B0502020202020204" pitchFamily="34" charset="0"/>
              </a:rPr>
              <a:t> = write</a:t>
            </a:r>
          </a:p>
        </p:txBody>
      </p:sp>
      <p:sp>
        <p:nvSpPr>
          <p:cNvPr id="7" name="Google Shape;167;p2">
            <a:extLst>
              <a:ext uri="{FF2B5EF4-FFF2-40B4-BE49-F238E27FC236}">
                <a16:creationId xmlns:a16="http://schemas.microsoft.com/office/drawing/2014/main" id="{EB25320C-3954-0C80-1A4E-B951329BB2E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2DBABBEC-4694-3323-EFEA-C38EFD238ECD}"/>
              </a:ext>
            </a:extLst>
          </p:cNvPr>
          <p:cNvSpPr txBox="1"/>
          <p:nvPr/>
        </p:nvSpPr>
        <p:spPr>
          <a:xfrm>
            <a:off x="7566276" y="5395762"/>
            <a:ext cx="787395" cy="707886"/>
          </a:xfrm>
          <a:prstGeom prst="rect">
            <a:avLst/>
          </a:prstGeom>
          <a:noFill/>
        </p:spPr>
        <p:txBody>
          <a:bodyPr wrap="none" rtlCol="0">
            <a:spAutoFit/>
          </a:bodyPr>
          <a:lstStyle/>
          <a:p>
            <a:r>
              <a:rPr lang="en-GB" sz="2000" b="1" dirty="0">
                <a:solidFill>
                  <a:srgbClr val="92D050"/>
                </a:solidFill>
                <a:latin typeface="Segoe Print" panose="02000600000000000000" pitchFamily="2" charset="0"/>
              </a:rPr>
              <a:t>4</a:t>
            </a:r>
          </a:p>
          <a:p>
            <a:r>
              <a:rPr lang="en-GB" sz="2000" b="1" dirty="0">
                <a:solidFill>
                  <a:srgbClr val="92D050"/>
                </a:solidFill>
                <a:latin typeface="Segoe Print" panose="02000600000000000000" pitchFamily="2" charset="0"/>
              </a:rPr>
              <a:t>hago</a:t>
            </a:r>
          </a:p>
        </p:txBody>
      </p:sp>
      <p:graphicFrame>
        <p:nvGraphicFramePr>
          <p:cNvPr id="6" name="Table 5">
            <a:extLst>
              <a:ext uri="{FF2B5EF4-FFF2-40B4-BE49-F238E27FC236}">
                <a16:creationId xmlns:a16="http://schemas.microsoft.com/office/drawing/2014/main" id="{58D16342-5120-2340-AC90-6E84F319B3A3}"/>
              </a:ext>
            </a:extLst>
          </p:cNvPr>
          <p:cNvGraphicFramePr>
            <a:graphicFrameLocks noGrp="1"/>
          </p:cNvGraphicFramePr>
          <p:nvPr>
            <p:extLst>
              <p:ext uri="{D42A27DB-BD31-4B8C-83A1-F6EECF244321}">
                <p14:modId xmlns:p14="http://schemas.microsoft.com/office/powerpoint/2010/main" val="3703341901"/>
              </p:ext>
            </p:extLst>
          </p:nvPr>
        </p:nvGraphicFramePr>
        <p:xfrm>
          <a:off x="146075" y="3808572"/>
          <a:ext cx="6833345" cy="518160"/>
        </p:xfrm>
        <a:graphic>
          <a:graphicData uri="http://schemas.openxmlformats.org/drawingml/2006/table">
            <a:tbl>
              <a:tblPr firstRow="1" bandRow="1"/>
              <a:tblGrid>
                <a:gridCol w="481330">
                  <a:extLst>
                    <a:ext uri="{9D8B030D-6E8A-4147-A177-3AD203B41FA5}">
                      <a16:colId xmlns:a16="http://schemas.microsoft.com/office/drawing/2014/main" val="687104547"/>
                    </a:ext>
                  </a:extLst>
                </a:gridCol>
                <a:gridCol w="6352015">
                  <a:extLst>
                    <a:ext uri="{9D8B030D-6E8A-4147-A177-3AD203B41FA5}">
                      <a16:colId xmlns:a16="http://schemas.microsoft.com/office/drawing/2014/main" val="972381659"/>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800" b="1"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800" b="0" dirty="0" err="1">
                          <a:solidFill>
                            <a:srgbClr val="002060"/>
                          </a:solidFill>
                        </a:rPr>
                        <a:t>Responde</a:t>
                      </a:r>
                      <a:r>
                        <a:rPr lang="en-GB" sz="2800" b="0" dirty="0">
                          <a:solidFill>
                            <a:srgbClr val="002060"/>
                          </a:solidFill>
                        </a:rPr>
                        <a:t> </a:t>
                      </a:r>
                      <a:r>
                        <a:rPr lang="en-GB" sz="2800" b="0" kern="1200" dirty="0">
                          <a:solidFill>
                            <a:srgbClr val="002060"/>
                          </a:solidFill>
                          <a:latin typeface="Century Gothic" panose="020F0302020204030204"/>
                          <a:ea typeface="+mn-ea"/>
                          <a:cs typeface="+mn-cs"/>
                        </a:rPr>
                        <a:t>a un </a:t>
                      </a:r>
                      <a:r>
                        <a:rPr lang="en-GB" sz="2800" b="0" kern="1200" dirty="0" err="1">
                          <a:solidFill>
                            <a:srgbClr val="002060"/>
                          </a:solidFill>
                          <a:latin typeface="Century Gothic" panose="020F0302020204030204"/>
                          <a:ea typeface="+mn-ea"/>
                          <a:cs typeface="+mn-cs"/>
                        </a:rPr>
                        <a:t>mensaje</a:t>
                      </a:r>
                      <a:r>
                        <a:rPr lang="en-GB" sz="2800" b="0" kern="1200" dirty="0">
                          <a:solidFill>
                            <a:srgbClr val="002060"/>
                          </a:solidFill>
                          <a:latin typeface="Century Gothic" panose="020F0302020204030204"/>
                          <a:ea typeface="+mn-ea"/>
                          <a:cs typeface="+mn-cs"/>
                        </a:rPr>
                        <a:t> de </a:t>
                      </a:r>
                      <a:r>
                        <a:rPr lang="en-GB" sz="2800" b="0" kern="1200" dirty="0" err="1">
                          <a:solidFill>
                            <a:srgbClr val="002060"/>
                          </a:solidFill>
                          <a:latin typeface="Century Gothic" panose="020F0302020204030204"/>
                          <a:ea typeface="+mn-ea"/>
                          <a:cs typeface="+mn-cs"/>
                        </a:rPr>
                        <a:t>mamá</a:t>
                      </a:r>
                      <a:r>
                        <a:rPr lang="en-GB" sz="2800" b="0" kern="1200" dirty="0">
                          <a:solidFill>
                            <a:srgbClr val="002060"/>
                          </a:solidFill>
                          <a:latin typeface="Century Gothic" panose="020F0302020204030204"/>
                          <a:ea typeface="+mn-ea"/>
                          <a:cs typeface="+mn-cs"/>
                        </a:rPr>
                        <a:t>.</a:t>
                      </a:r>
                      <a:endParaRPr lang="en-GB" sz="2800" b="0"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70221385"/>
                  </a:ext>
                </a:extLst>
              </a:tr>
            </a:tbl>
          </a:graphicData>
        </a:graphic>
      </p:graphicFrame>
      <p:sp>
        <p:nvSpPr>
          <p:cNvPr id="9" name="Speech Bubble: Rectangle with Corners Rounded 8">
            <a:extLst>
              <a:ext uri="{FF2B5EF4-FFF2-40B4-BE49-F238E27FC236}">
                <a16:creationId xmlns:a16="http://schemas.microsoft.com/office/drawing/2014/main" id="{2732B790-B3AE-18FB-2B90-C0CCEAFEE95D}"/>
              </a:ext>
            </a:extLst>
          </p:cNvPr>
          <p:cNvSpPr/>
          <p:nvPr/>
        </p:nvSpPr>
        <p:spPr>
          <a:xfrm>
            <a:off x="1088608" y="932638"/>
            <a:ext cx="8649752" cy="518040"/>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dirty="0">
                <a:solidFill>
                  <a:schemeClr val="bg1"/>
                </a:solidFill>
                <a:latin typeface="Century Gothic" panose="020B0502020202020204" pitchFamily="34" charset="0"/>
              </a:rPr>
              <a:t>Es Quique (I), Sofía (you) o la </a:t>
            </a:r>
            <a:r>
              <a:rPr lang="en-GB" sz="2800" dirty="0" err="1">
                <a:solidFill>
                  <a:schemeClr val="bg1"/>
                </a:solidFill>
                <a:latin typeface="Century Gothic" panose="020B0502020202020204" pitchFamily="34" charset="0"/>
              </a:rPr>
              <a:t>abuela</a:t>
            </a:r>
            <a:r>
              <a:rPr lang="en-GB" sz="2800" dirty="0">
                <a:solidFill>
                  <a:schemeClr val="bg1"/>
                </a:solidFill>
                <a:latin typeface="Century Gothic" panose="020B0502020202020204" pitchFamily="34" charset="0"/>
              </a:rPr>
              <a:t>* (she)? </a:t>
            </a:r>
          </a:p>
        </p:txBody>
      </p:sp>
      <p:pic>
        <p:nvPicPr>
          <p:cNvPr id="10" name="Graphic 9" descr="Teacher">
            <a:extLst>
              <a:ext uri="{FF2B5EF4-FFF2-40B4-BE49-F238E27FC236}">
                <a16:creationId xmlns:a16="http://schemas.microsoft.com/office/drawing/2014/main" id="{60186C89-D05D-3C32-0138-C89C996399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792918"/>
            <a:ext cx="914400" cy="914400"/>
          </a:xfrm>
          <a:prstGeom prst="rect">
            <a:avLst/>
          </a:prstGeom>
        </p:spPr>
      </p:pic>
      <p:sp>
        <p:nvSpPr>
          <p:cNvPr id="11" name="Speech Bubble: Rectangle with Corners Rounded 10">
            <a:extLst>
              <a:ext uri="{FF2B5EF4-FFF2-40B4-BE49-F238E27FC236}">
                <a16:creationId xmlns:a16="http://schemas.microsoft.com/office/drawing/2014/main" id="{B5EC8A65-D7B1-C8F3-67EC-5BDBECBB1841}"/>
              </a:ext>
            </a:extLst>
          </p:cNvPr>
          <p:cNvSpPr/>
          <p:nvPr/>
        </p:nvSpPr>
        <p:spPr>
          <a:xfrm>
            <a:off x="6343221" y="1587715"/>
            <a:ext cx="3816324" cy="518040"/>
          </a:xfrm>
          <a:prstGeom prst="wedgeRoundRectCallout">
            <a:avLst>
              <a:gd name="adj1" fmla="val -55824"/>
              <a:gd name="adj2" fmla="val -5432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Escribe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verbo 📝</a:t>
            </a:r>
            <a:endParaRPr lang="en-GB" sz="2800" dirty="0"/>
          </a:p>
        </p:txBody>
      </p:sp>
      <p:sp>
        <p:nvSpPr>
          <p:cNvPr id="12" name="Speech Bubble: Rectangle with Corners Rounded 11">
            <a:extLst>
              <a:ext uri="{FF2B5EF4-FFF2-40B4-BE49-F238E27FC236}">
                <a16:creationId xmlns:a16="http://schemas.microsoft.com/office/drawing/2014/main" id="{260AF31C-5717-72E7-E49D-6FF76F889A19}"/>
              </a:ext>
            </a:extLst>
          </p:cNvPr>
          <p:cNvSpPr/>
          <p:nvPr/>
        </p:nvSpPr>
        <p:spPr>
          <a:xfrm>
            <a:off x="1088608" y="942213"/>
            <a:ext cx="5464592" cy="518040"/>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las frases en inglés 📝.</a:t>
            </a:r>
            <a:endParaRPr lang="en-GB" sz="2800" dirty="0">
              <a:solidFill>
                <a:schemeClr val="bg1"/>
              </a:solidFill>
              <a:latin typeface="Century Gothic" panose="020B0502020202020204" pitchFamily="34" charset="0"/>
            </a:endParaRPr>
          </a:p>
        </p:txBody>
      </p:sp>
      <p:sp>
        <p:nvSpPr>
          <p:cNvPr id="8" name="Rectangle: Rounded Corners 7">
            <a:hlinkClick r:id="" action="ppaction://noaction">
              <a:snd r:embed="rId13" name="7_5.wav"/>
            </a:hlinkClick>
            <a:extLst>
              <a:ext uri="{FF2B5EF4-FFF2-40B4-BE49-F238E27FC236}">
                <a16:creationId xmlns:a16="http://schemas.microsoft.com/office/drawing/2014/main" id="{BF83ADDE-6623-CEB8-E1BF-31CDCD22DF0F}"/>
              </a:ext>
            </a:extLst>
          </p:cNvPr>
          <p:cNvSpPr/>
          <p:nvPr/>
        </p:nvSpPr>
        <p:spPr>
          <a:xfrm>
            <a:off x="166354" y="1726368"/>
            <a:ext cx="478187" cy="398437"/>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1</a:t>
            </a:r>
          </a:p>
        </p:txBody>
      </p:sp>
      <p:sp>
        <p:nvSpPr>
          <p:cNvPr id="13" name="Rectangle: Rounded Corners 12">
            <a:hlinkClick r:id="" action="ppaction://noaction">
              <a:snd r:embed="rId14" name="7_6.wav"/>
            </a:hlinkClick>
            <a:extLst>
              <a:ext uri="{FF2B5EF4-FFF2-40B4-BE49-F238E27FC236}">
                <a16:creationId xmlns:a16="http://schemas.microsoft.com/office/drawing/2014/main" id="{5D5CCF0D-0AAC-0BF6-CCA1-9420229467F9}"/>
              </a:ext>
            </a:extLst>
          </p:cNvPr>
          <p:cNvSpPr/>
          <p:nvPr/>
        </p:nvSpPr>
        <p:spPr>
          <a:xfrm>
            <a:off x="167894" y="2830220"/>
            <a:ext cx="478187" cy="398437"/>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2</a:t>
            </a:r>
          </a:p>
        </p:txBody>
      </p:sp>
      <p:sp>
        <p:nvSpPr>
          <p:cNvPr id="14" name="Rectangle: Rounded Corners 13">
            <a:hlinkClick r:id="" action="ppaction://noaction">
              <a:snd r:embed="rId15" name="7_7.wav"/>
            </a:hlinkClick>
            <a:extLst>
              <a:ext uri="{FF2B5EF4-FFF2-40B4-BE49-F238E27FC236}">
                <a16:creationId xmlns:a16="http://schemas.microsoft.com/office/drawing/2014/main" id="{D4981067-7627-D2DB-8936-A00CC16F2910}"/>
              </a:ext>
            </a:extLst>
          </p:cNvPr>
          <p:cNvSpPr/>
          <p:nvPr/>
        </p:nvSpPr>
        <p:spPr>
          <a:xfrm>
            <a:off x="166354" y="3854250"/>
            <a:ext cx="420029" cy="472482"/>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3</a:t>
            </a:r>
          </a:p>
        </p:txBody>
      </p:sp>
      <p:sp>
        <p:nvSpPr>
          <p:cNvPr id="15" name="Rectangle: Rounded Corners 14">
            <a:hlinkClick r:id="" action="ppaction://noaction">
              <a:snd r:embed="rId16" name="7_8.wav"/>
            </a:hlinkClick>
            <a:extLst>
              <a:ext uri="{FF2B5EF4-FFF2-40B4-BE49-F238E27FC236}">
                <a16:creationId xmlns:a16="http://schemas.microsoft.com/office/drawing/2014/main" id="{7BE7FD69-60B9-CCDD-D963-A2EAB6A94372}"/>
              </a:ext>
            </a:extLst>
          </p:cNvPr>
          <p:cNvSpPr/>
          <p:nvPr/>
        </p:nvSpPr>
        <p:spPr>
          <a:xfrm>
            <a:off x="166354" y="4848552"/>
            <a:ext cx="400207" cy="310584"/>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4</a:t>
            </a:r>
          </a:p>
        </p:txBody>
      </p:sp>
      <p:sp>
        <p:nvSpPr>
          <p:cNvPr id="16" name="Rectangle: Rounded Corners 15">
            <a:hlinkClick r:id="" action="ppaction://noaction">
              <a:snd r:embed="rId17" name="7_9.wav"/>
            </a:hlinkClick>
            <a:extLst>
              <a:ext uri="{FF2B5EF4-FFF2-40B4-BE49-F238E27FC236}">
                <a16:creationId xmlns:a16="http://schemas.microsoft.com/office/drawing/2014/main" id="{3794F3F7-61C9-0300-0963-43AF09B03799}"/>
              </a:ext>
            </a:extLst>
          </p:cNvPr>
          <p:cNvSpPr/>
          <p:nvPr/>
        </p:nvSpPr>
        <p:spPr>
          <a:xfrm>
            <a:off x="266921" y="5899710"/>
            <a:ext cx="319462" cy="407875"/>
          </a:xfrm>
          <a:prstGeom prst="round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30859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7_2.wav"/>
                                        </p:tgtEl>
                                      </p:cMediaNode>
                                    </p:audio>
                                  </p:subTnLst>
                                </p:cTn>
                              </p:par>
                              <p:par>
                                <p:cTn id="33" presetID="10" presetClass="exit" presetSubtype="0" fill="hold" grpId="0"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7_3.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5" name="7_4.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6" grpId="0"/>
      <p:bldP spid="4" grpId="0"/>
      <p:bldP spid="52" grpId="0"/>
      <p:bldP spid="54" grpId="0"/>
      <p:bldP spid="56" grpId="0"/>
      <p:bldP spid="3" grpId="0"/>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53;p27">
            <a:extLst>
              <a:ext uri="{FF2B5EF4-FFF2-40B4-BE49-F238E27FC236}">
                <a16:creationId xmlns:a16="http://schemas.microsoft.com/office/drawing/2014/main" id="{00A0C6CD-27B1-356F-C9E2-BC5CE5F24D31}"/>
              </a:ext>
            </a:extLst>
          </p:cNvPr>
          <p:cNvSpPr/>
          <p:nvPr/>
        </p:nvSpPr>
        <p:spPr>
          <a:xfrm>
            <a:off x="125950" y="942910"/>
            <a:ext cx="3576522" cy="987755"/>
          </a:xfrm>
          <a:prstGeom prst="wedgeRoundRectCallout">
            <a:avLst>
              <a:gd name="adj1" fmla="val 44670"/>
              <a:gd name="adj2" fmla="val 91278"/>
              <a:gd name="adj3" fmla="val 16667"/>
            </a:avLst>
          </a:prstGeom>
          <a:solidFill>
            <a:srgbClr val="86CFE2"/>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9">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0412" y="104249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4237727" y="104249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2694233" y="240747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6291966" y="237368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4365213" y="10534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332563" y="244984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19817" y="2397132"/>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1446231749"/>
              </p:ext>
            </p:extLst>
          </p:nvPr>
        </p:nvGraphicFramePr>
        <p:xfrm>
          <a:off x="2850771" y="3426283"/>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3435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167620764"/>
              </p:ext>
            </p:extLst>
          </p:nvPr>
        </p:nvGraphicFramePr>
        <p:xfrm>
          <a:off x="5177261" y="3460677"/>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reply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eat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read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do / make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learn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do / make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6746366" y="102116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386635" y="1096030"/>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Responde</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5450412" y="10443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1390770" y="243288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0896AD89-ABB8-4EF5-AF61-AA627A003FAA}"/>
              </a:ext>
            </a:extLst>
          </p:cNvPr>
          <p:cNvPicPr>
            <a:picLocks noChangeAspect="1"/>
          </p:cNvPicPr>
          <p:nvPr/>
        </p:nvPicPr>
        <p:blipFill>
          <a:blip r:embed="rId16"/>
          <a:stretch>
            <a:fillRect/>
          </a:stretch>
        </p:blipFill>
        <p:spPr>
          <a:xfrm>
            <a:off x="98007" y="3460677"/>
            <a:ext cx="1564468" cy="3432489"/>
          </a:xfrm>
          <a:prstGeom prst="rect">
            <a:avLst/>
          </a:prstGeom>
        </p:spPr>
      </p:pic>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17"/>
          <a:stretch>
            <a:fillRect/>
          </a:stretch>
        </p:blipFill>
        <p:spPr>
          <a:xfrm>
            <a:off x="1310691" y="3415926"/>
            <a:ext cx="1243692" cy="3511600"/>
          </a:xfrm>
          <a:prstGeom prst="rect">
            <a:avLst/>
          </a:prstGeom>
        </p:spPr>
      </p:pic>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2240089393"/>
              </p:ext>
            </p:extLst>
          </p:nvPr>
        </p:nvGraphicFramePr>
        <p:xfrm>
          <a:off x="8896250" y="2178360"/>
          <a:ext cx="3124475" cy="4663440"/>
        </p:xfrm>
        <a:graphic>
          <a:graphicData uri="http://schemas.openxmlformats.org/drawingml/2006/table">
            <a:tbl>
              <a:tblPr firstRow="1" bandRow="1">
                <a:tableStyleId>{5940675A-B579-460E-94D1-54222C63F5DA}</a:tableStyleId>
              </a:tblPr>
              <a:tblGrid>
                <a:gridCol w="3124475">
                  <a:extLst>
                    <a:ext uri="{9D8B030D-6E8A-4147-A177-3AD203B41FA5}">
                      <a16:colId xmlns:a16="http://schemas.microsoft.com/office/drawing/2014/main" val="235493584"/>
                    </a:ext>
                  </a:extLst>
                </a:gridCol>
              </a:tblGrid>
              <a:tr h="390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[an] orange</a:t>
                      </a:r>
                    </a:p>
                  </a:txBody>
                  <a:tcPr>
                    <a:solidFill>
                      <a:srgbClr val="FFE7FF"/>
                    </a:solidFill>
                  </a:tcPr>
                </a:tc>
                <a:extLst>
                  <a:ext uri="{0D108BD9-81ED-4DB2-BD59-A6C34878D82A}">
                    <a16:rowId xmlns:a16="http://schemas.microsoft.com/office/drawing/2014/main" val="1437614341"/>
                  </a:ext>
                </a:extLst>
              </a:tr>
              <a:tr h="390178">
                <a:tc>
                  <a:txBody>
                    <a:bodyPr/>
                    <a:lstStyle/>
                    <a:p>
                      <a:pPr algn="ctr"/>
                      <a:r>
                        <a:rPr lang="en-GB" sz="2800" b="0" dirty="0">
                          <a:solidFill>
                            <a:srgbClr val="002060"/>
                          </a:solidFill>
                          <a:latin typeface="Century Gothic" panose="020B0502020202020204" pitchFamily="34" charset="0"/>
                        </a:rPr>
                        <a:t>[a] sandwich</a:t>
                      </a:r>
                    </a:p>
                  </a:txBody>
                  <a:tcPr>
                    <a:solidFill>
                      <a:srgbClr val="FFE7FF"/>
                    </a:solidFill>
                  </a:tcPr>
                </a:tc>
                <a:extLst>
                  <a:ext uri="{0D108BD9-81ED-4DB2-BD59-A6C34878D82A}">
                    <a16:rowId xmlns:a16="http://schemas.microsoft.com/office/drawing/2014/main" val="2384631041"/>
                  </a:ext>
                </a:extLst>
              </a:tr>
              <a:tr h="390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[the] activity</a:t>
                      </a:r>
                    </a:p>
                  </a:txBody>
                  <a:tcPr>
                    <a:solidFill>
                      <a:srgbClr val="FFE7FF"/>
                    </a:solidFill>
                  </a:tcPr>
                </a:tc>
                <a:extLst>
                  <a:ext uri="{0D108BD9-81ED-4DB2-BD59-A6C34878D82A}">
                    <a16:rowId xmlns:a16="http://schemas.microsoft.com/office/drawing/2014/main" val="586193281"/>
                  </a:ext>
                </a:extLst>
              </a:tr>
              <a:tr h="390178">
                <a:tc>
                  <a:txBody>
                    <a:bodyPr/>
                    <a:lstStyle/>
                    <a:p>
                      <a:pPr algn="ctr"/>
                      <a:r>
                        <a:rPr lang="en-GB" sz="2800" b="0" dirty="0">
                          <a:solidFill>
                            <a:srgbClr val="002060"/>
                          </a:solidFill>
                          <a:latin typeface="Century Gothic" panose="020B0502020202020204" pitchFamily="34" charset="0"/>
                        </a:rPr>
                        <a:t>[a] magazine</a:t>
                      </a:r>
                    </a:p>
                  </a:txBody>
                  <a:tcPr>
                    <a:solidFill>
                      <a:srgbClr val="FFE7FF"/>
                    </a:solidFill>
                  </a:tcPr>
                </a:tc>
                <a:extLst>
                  <a:ext uri="{0D108BD9-81ED-4DB2-BD59-A6C34878D82A}">
                    <a16:rowId xmlns:a16="http://schemas.microsoft.com/office/drawing/2014/main" val="2445859099"/>
                  </a:ext>
                </a:extLst>
              </a:tr>
              <a:tr h="390178">
                <a:tc>
                  <a:txBody>
                    <a:bodyPr/>
                    <a:lstStyle/>
                    <a:p>
                      <a:pPr algn="ctr"/>
                      <a:r>
                        <a:rPr lang="en-GB" sz="2800" b="0" dirty="0">
                          <a:solidFill>
                            <a:srgbClr val="002060"/>
                          </a:solidFill>
                          <a:latin typeface="Century Gothic" panose="020B0502020202020204" pitchFamily="34" charset="0"/>
                        </a:rPr>
                        <a:t>[a] message</a:t>
                      </a:r>
                    </a:p>
                  </a:txBody>
                  <a:tcPr>
                    <a:solidFill>
                      <a:srgbClr val="FFE7FF"/>
                    </a:solidFill>
                  </a:tcPr>
                </a:tc>
                <a:extLst>
                  <a:ext uri="{0D108BD9-81ED-4DB2-BD59-A6C34878D82A}">
                    <a16:rowId xmlns:a16="http://schemas.microsoft.com/office/drawing/2014/main" val="4054216978"/>
                  </a:ext>
                </a:extLst>
              </a:tr>
              <a:tr h="390178">
                <a:tc>
                  <a:txBody>
                    <a:bodyPr/>
                    <a:lstStyle/>
                    <a:p>
                      <a:pPr algn="ctr"/>
                      <a:r>
                        <a:rPr lang="en-GB" sz="2800" b="0" dirty="0">
                          <a:solidFill>
                            <a:srgbClr val="002060"/>
                          </a:solidFill>
                          <a:latin typeface="Century Gothic" panose="020B0502020202020204" pitchFamily="34" charset="0"/>
                        </a:rPr>
                        <a:t>[the] exercise</a:t>
                      </a:r>
                    </a:p>
                  </a:txBody>
                  <a:tcPr>
                    <a:solidFill>
                      <a:srgbClr val="FFE7FF"/>
                    </a:solidFill>
                  </a:tcPr>
                </a:tc>
                <a:extLst>
                  <a:ext uri="{0D108BD9-81ED-4DB2-BD59-A6C34878D82A}">
                    <a16:rowId xmlns:a16="http://schemas.microsoft.com/office/drawing/2014/main" val="4176619971"/>
                  </a:ext>
                </a:extLst>
              </a:tr>
              <a:tr h="390178">
                <a:tc>
                  <a:txBody>
                    <a:bodyPr/>
                    <a:lstStyle/>
                    <a:p>
                      <a:pPr algn="ctr"/>
                      <a:r>
                        <a:rPr lang="en-GB" sz="2800" b="0" dirty="0">
                          <a:solidFill>
                            <a:srgbClr val="002060"/>
                          </a:solidFill>
                          <a:latin typeface="Century Gothic" panose="020B0502020202020204" pitchFamily="34" charset="0"/>
                        </a:rPr>
                        <a:t>Spanish</a:t>
                      </a:r>
                    </a:p>
                  </a:txBody>
                  <a:tcPr>
                    <a:solidFill>
                      <a:srgbClr val="FFE7FF"/>
                    </a:solidFill>
                  </a:tcPr>
                </a:tc>
                <a:extLst>
                  <a:ext uri="{0D108BD9-81ED-4DB2-BD59-A6C34878D82A}">
                    <a16:rowId xmlns:a16="http://schemas.microsoft.com/office/drawing/2014/main" val="314463127"/>
                  </a:ext>
                </a:extLst>
              </a:tr>
              <a:tr h="390178">
                <a:tc>
                  <a:txBody>
                    <a:bodyPr/>
                    <a:lstStyle/>
                    <a:p>
                      <a:pPr algn="ctr"/>
                      <a:r>
                        <a:rPr lang="en-GB" sz="2800" b="0" dirty="0">
                          <a:solidFill>
                            <a:srgbClr val="002060"/>
                          </a:solidFill>
                          <a:latin typeface="Century Gothic" panose="020B0502020202020204" pitchFamily="34" charset="0"/>
                        </a:rPr>
                        <a:t>[a] book</a:t>
                      </a:r>
                    </a:p>
                  </a:txBody>
                  <a:tcPr>
                    <a:solidFill>
                      <a:srgbClr val="FFE7FF"/>
                    </a:solidFill>
                  </a:tcPr>
                </a:tc>
                <a:extLst>
                  <a:ext uri="{0D108BD9-81ED-4DB2-BD59-A6C34878D82A}">
                    <a16:rowId xmlns:a16="http://schemas.microsoft.com/office/drawing/2014/main" val="2807654773"/>
                  </a:ext>
                </a:extLst>
              </a:tr>
              <a:tr h="390178">
                <a:tc>
                  <a:txBody>
                    <a:bodyPr/>
                    <a:lstStyle/>
                    <a:p>
                      <a:pPr algn="ctr"/>
                      <a:r>
                        <a:rPr lang="en-GB" sz="2800" b="0" dirty="0">
                          <a:solidFill>
                            <a:srgbClr val="002060"/>
                          </a:solidFill>
                          <a:latin typeface="Century Gothic" panose="020B0502020202020204" pitchFamily="34" charset="0"/>
                        </a:rPr>
                        <a:t>[the] letter</a:t>
                      </a:r>
                    </a:p>
                  </a:txBody>
                  <a:tcPr>
                    <a:solidFill>
                      <a:srgbClr val="FFE7FF"/>
                    </a:solidFill>
                  </a:tcPr>
                </a:tc>
                <a:extLst>
                  <a:ext uri="{0D108BD9-81ED-4DB2-BD59-A6C34878D82A}">
                    <a16:rowId xmlns:a16="http://schemas.microsoft.com/office/drawing/2014/main" val="547534526"/>
                  </a:ext>
                </a:extLst>
              </a:tr>
            </a:tbl>
          </a:graphicData>
        </a:graphic>
      </p:graphicFrame>
      <p:sp>
        <p:nvSpPr>
          <p:cNvPr id="3" name="Google Shape;167;p2">
            <a:extLst>
              <a:ext uri="{FF2B5EF4-FFF2-40B4-BE49-F238E27FC236}">
                <a16:creationId xmlns:a16="http://schemas.microsoft.com/office/drawing/2014/main" id="{4F2A8B64-5155-0532-211A-7DFF0DA1567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B3C801F8-301A-3EB6-CA6F-0872A08F3154}"/>
              </a:ext>
            </a:extLst>
          </p:cNvPr>
          <p:cNvSpPr txBox="1"/>
          <p:nvPr/>
        </p:nvSpPr>
        <p:spPr>
          <a:xfrm>
            <a:off x="617669" y="1110311"/>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Como</a:t>
            </a:r>
          </a:p>
        </p:txBody>
      </p:sp>
      <p:sp>
        <p:nvSpPr>
          <p:cNvPr id="7" name="TextBox 6">
            <a:extLst>
              <a:ext uri="{FF2B5EF4-FFF2-40B4-BE49-F238E27FC236}">
                <a16:creationId xmlns:a16="http://schemas.microsoft.com/office/drawing/2014/main" id="{76734BF3-9A21-9157-8009-AB2066F1595B}"/>
              </a:ext>
            </a:extLst>
          </p:cNvPr>
          <p:cNvSpPr txBox="1"/>
          <p:nvPr/>
        </p:nvSpPr>
        <p:spPr>
          <a:xfrm>
            <a:off x="334200" y="1122268"/>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Haces…</a:t>
            </a:r>
          </a:p>
        </p:txBody>
      </p:sp>
      <p:pic>
        <p:nvPicPr>
          <p:cNvPr id="8" name="Picture 18" descr="dice clipart six - Clip Art Library">
            <a:extLst>
              <a:ext uri="{FF2B5EF4-FFF2-40B4-BE49-F238E27FC236}">
                <a16:creationId xmlns:a16="http://schemas.microsoft.com/office/drawing/2014/main" id="{E63503E4-A042-66F6-5CA3-46AFF7E3A1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7899115" y="1021167"/>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3E3697-225A-8165-2324-99140858C54F}"/>
              </a:ext>
            </a:extLst>
          </p:cNvPr>
          <p:cNvSpPr txBox="1"/>
          <p:nvPr/>
        </p:nvSpPr>
        <p:spPr>
          <a:xfrm>
            <a:off x="565234" y="1102008"/>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Hago…</a:t>
            </a:r>
          </a:p>
        </p:txBody>
      </p:sp>
      <p:pic>
        <p:nvPicPr>
          <p:cNvPr id="10" name="Picture 24" descr="Dice Faces Png - Clip Art Library">
            <a:extLst>
              <a:ext uri="{FF2B5EF4-FFF2-40B4-BE49-F238E27FC236}">
                <a16:creationId xmlns:a16="http://schemas.microsoft.com/office/drawing/2014/main" id="{5A03A8C0-7734-9EEC-D2C8-5F3B63F25717}"/>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3780114" y="2407478"/>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0E40BC3-9FC5-E350-AC4C-701E587197DE}"/>
              </a:ext>
            </a:extLst>
          </p:cNvPr>
          <p:cNvSpPr txBox="1"/>
          <p:nvPr/>
        </p:nvSpPr>
        <p:spPr>
          <a:xfrm>
            <a:off x="698254" y="1181470"/>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a:t>
            </a:r>
          </a:p>
        </p:txBody>
      </p:sp>
      <p:sp>
        <p:nvSpPr>
          <p:cNvPr id="12" name="TextBox 11">
            <a:extLst>
              <a:ext uri="{FF2B5EF4-FFF2-40B4-BE49-F238E27FC236}">
                <a16:creationId xmlns:a16="http://schemas.microsoft.com/office/drawing/2014/main" id="{3E6465A3-F796-7410-B119-D7AD976C1EE0}"/>
              </a:ext>
            </a:extLst>
          </p:cNvPr>
          <p:cNvSpPr txBox="1"/>
          <p:nvPr/>
        </p:nvSpPr>
        <p:spPr>
          <a:xfrm>
            <a:off x="545989" y="1077514"/>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Aprendo</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20" name="8_1.wav"/>
            </a:hlinkClick>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3200" dirty="0">
                <a:solidFill>
                  <a:schemeClr val="bg1"/>
                </a:solidFill>
                <a:latin typeface="Century Gothic" panose="020B0502020202020204" pitchFamily="34" charset="0"/>
              </a:rPr>
              <a:t>Habla en español.</a:t>
            </a:r>
          </a:p>
        </p:txBody>
      </p:sp>
      <p:sp>
        <p:nvSpPr>
          <p:cNvPr id="15" name="TextBox 14">
            <a:extLst>
              <a:ext uri="{FF2B5EF4-FFF2-40B4-BE49-F238E27FC236}">
                <a16:creationId xmlns:a16="http://schemas.microsoft.com/office/drawing/2014/main" id="{517D08F8-DEB7-CD84-28E7-8FB1A19651A6}"/>
              </a:ext>
            </a:extLst>
          </p:cNvPr>
          <p:cNvSpPr txBox="1"/>
          <p:nvPr/>
        </p:nvSpPr>
        <p:spPr>
          <a:xfrm>
            <a:off x="9038354" y="1588816"/>
            <a:ext cx="2959465" cy="523220"/>
          </a:xfrm>
          <a:prstGeom prst="rect">
            <a:avLst/>
          </a:prstGeom>
          <a:solidFill>
            <a:schemeClr val="accent4">
              <a:lumMod val="20000"/>
              <a:lumOff val="80000"/>
            </a:schemeClr>
          </a:solidFill>
        </p:spPr>
        <p:txBody>
          <a:bodyPr wrap="none" rtlCol="0">
            <a:spAutoFit/>
          </a:bodyPr>
          <a:lstStyle/>
          <a:p>
            <a:r>
              <a:rPr lang="en-GB" sz="2800" b="1" dirty="0">
                <a:solidFill>
                  <a:srgbClr val="002060"/>
                </a:solidFill>
                <a:latin typeface="Century Gothic" panose="020B0502020202020204" pitchFamily="34" charset="0"/>
              </a:rPr>
              <a:t>[información] 💡</a:t>
            </a: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8_2.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80">
                                          <p:stCondLst>
                                            <p:cond delay="0"/>
                                          </p:stCondLst>
                                        </p:cTn>
                                        <p:tgtEl>
                                          <p:spTgt spid="26"/>
                                        </p:tgtEl>
                                      </p:cBhvr>
                                    </p:animEffect>
                                    <p:anim calcmode="lin" valueType="num">
                                      <p:cBhvr>
                                        <p:cTn id="6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5" dur="26">
                                          <p:stCondLst>
                                            <p:cond delay="650"/>
                                          </p:stCondLst>
                                        </p:cTn>
                                        <p:tgtEl>
                                          <p:spTgt spid="26"/>
                                        </p:tgtEl>
                                      </p:cBhvr>
                                      <p:to x="100000" y="60000"/>
                                    </p:animScale>
                                    <p:animScale>
                                      <p:cBhvr>
                                        <p:cTn id="66" dur="166" decel="50000">
                                          <p:stCondLst>
                                            <p:cond delay="676"/>
                                          </p:stCondLst>
                                        </p:cTn>
                                        <p:tgtEl>
                                          <p:spTgt spid="26"/>
                                        </p:tgtEl>
                                      </p:cBhvr>
                                      <p:to x="100000" y="100000"/>
                                    </p:animScale>
                                    <p:animScale>
                                      <p:cBhvr>
                                        <p:cTn id="67" dur="26">
                                          <p:stCondLst>
                                            <p:cond delay="1312"/>
                                          </p:stCondLst>
                                        </p:cTn>
                                        <p:tgtEl>
                                          <p:spTgt spid="26"/>
                                        </p:tgtEl>
                                      </p:cBhvr>
                                      <p:to x="100000" y="80000"/>
                                    </p:animScale>
                                    <p:animScale>
                                      <p:cBhvr>
                                        <p:cTn id="68" dur="166" decel="50000">
                                          <p:stCondLst>
                                            <p:cond delay="1338"/>
                                          </p:stCondLst>
                                        </p:cTn>
                                        <p:tgtEl>
                                          <p:spTgt spid="26"/>
                                        </p:tgtEl>
                                      </p:cBhvr>
                                      <p:to x="100000" y="100000"/>
                                    </p:animScale>
                                    <p:animScale>
                                      <p:cBhvr>
                                        <p:cTn id="69" dur="26">
                                          <p:stCondLst>
                                            <p:cond delay="1642"/>
                                          </p:stCondLst>
                                        </p:cTn>
                                        <p:tgtEl>
                                          <p:spTgt spid="26"/>
                                        </p:tgtEl>
                                      </p:cBhvr>
                                      <p:to x="100000" y="90000"/>
                                    </p:animScale>
                                    <p:animScale>
                                      <p:cBhvr>
                                        <p:cTn id="70" dur="166" decel="50000">
                                          <p:stCondLst>
                                            <p:cond delay="1668"/>
                                          </p:stCondLst>
                                        </p:cTn>
                                        <p:tgtEl>
                                          <p:spTgt spid="26"/>
                                        </p:tgtEl>
                                      </p:cBhvr>
                                      <p:to x="100000" y="100000"/>
                                    </p:animScale>
                                    <p:animScale>
                                      <p:cBhvr>
                                        <p:cTn id="71" dur="26">
                                          <p:stCondLst>
                                            <p:cond delay="1808"/>
                                          </p:stCondLst>
                                        </p:cTn>
                                        <p:tgtEl>
                                          <p:spTgt spid="26"/>
                                        </p:tgtEl>
                                      </p:cBhvr>
                                      <p:to x="100000" y="95000"/>
                                    </p:animScale>
                                    <p:animScale>
                                      <p:cBhvr>
                                        <p:cTn id="72" dur="166" decel="50000">
                                          <p:stCondLst>
                                            <p:cond delay="1834"/>
                                          </p:stCondLst>
                                        </p:cTn>
                                        <p:tgtEl>
                                          <p:spTgt spid="2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subTnLst>
                                    <p:audio>
                                      <p:cMediaNode>
                                        <p:cTn display="0" masterRel="sameClick">
                                          <p:stCondLst>
                                            <p:cond evt="begin" delay="0">
                                              <p:tn val="93"/>
                                            </p:cond>
                                          </p:stCondLst>
                                          <p:endCondLst>
                                            <p:cond evt="onStopAudio" delay="0">
                                              <p:tgtEl>
                                                <p:sldTgt/>
                                              </p:tgtEl>
                                            </p:cond>
                                          </p:endCondLst>
                                        </p:cTn>
                                        <p:tgtEl>
                                          <p:sndTgt r:embed="rId4" name="8_3.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8"/>
                                        </p:tgtEl>
                                      </p:cBhvr>
                                    </p:animEffect>
                                    <p:set>
                                      <p:cBhvr>
                                        <p:cTn id="103" dur="1" fill="hold">
                                          <p:stCondLst>
                                            <p:cond delay="499"/>
                                          </p:stCondLst>
                                        </p:cTn>
                                        <p:tgtEl>
                                          <p:spTgt spid="48"/>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nodeType="click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wipe(down)">
                                      <p:cBhvr>
                                        <p:cTn id="111" dur="580">
                                          <p:stCondLst>
                                            <p:cond delay="0"/>
                                          </p:stCondLst>
                                        </p:cTn>
                                        <p:tgtEl>
                                          <p:spTgt spid="29"/>
                                        </p:tgtEl>
                                      </p:cBhvr>
                                    </p:animEffect>
                                    <p:anim calcmode="lin" valueType="num">
                                      <p:cBhvr>
                                        <p:cTn id="11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7" dur="26">
                                          <p:stCondLst>
                                            <p:cond delay="650"/>
                                          </p:stCondLst>
                                        </p:cTn>
                                        <p:tgtEl>
                                          <p:spTgt spid="29"/>
                                        </p:tgtEl>
                                      </p:cBhvr>
                                      <p:to x="100000" y="60000"/>
                                    </p:animScale>
                                    <p:animScale>
                                      <p:cBhvr>
                                        <p:cTn id="118" dur="166" decel="50000">
                                          <p:stCondLst>
                                            <p:cond delay="676"/>
                                          </p:stCondLst>
                                        </p:cTn>
                                        <p:tgtEl>
                                          <p:spTgt spid="29"/>
                                        </p:tgtEl>
                                      </p:cBhvr>
                                      <p:to x="100000" y="100000"/>
                                    </p:animScale>
                                    <p:animScale>
                                      <p:cBhvr>
                                        <p:cTn id="119" dur="26">
                                          <p:stCondLst>
                                            <p:cond delay="1312"/>
                                          </p:stCondLst>
                                        </p:cTn>
                                        <p:tgtEl>
                                          <p:spTgt spid="29"/>
                                        </p:tgtEl>
                                      </p:cBhvr>
                                      <p:to x="100000" y="80000"/>
                                    </p:animScale>
                                    <p:animScale>
                                      <p:cBhvr>
                                        <p:cTn id="120" dur="166" decel="50000">
                                          <p:stCondLst>
                                            <p:cond delay="1338"/>
                                          </p:stCondLst>
                                        </p:cTn>
                                        <p:tgtEl>
                                          <p:spTgt spid="29"/>
                                        </p:tgtEl>
                                      </p:cBhvr>
                                      <p:to x="100000" y="100000"/>
                                    </p:animScale>
                                    <p:animScale>
                                      <p:cBhvr>
                                        <p:cTn id="121" dur="26">
                                          <p:stCondLst>
                                            <p:cond delay="1642"/>
                                          </p:stCondLst>
                                        </p:cTn>
                                        <p:tgtEl>
                                          <p:spTgt spid="29"/>
                                        </p:tgtEl>
                                      </p:cBhvr>
                                      <p:to x="100000" y="90000"/>
                                    </p:animScale>
                                    <p:animScale>
                                      <p:cBhvr>
                                        <p:cTn id="122" dur="166" decel="50000">
                                          <p:stCondLst>
                                            <p:cond delay="1668"/>
                                          </p:stCondLst>
                                        </p:cTn>
                                        <p:tgtEl>
                                          <p:spTgt spid="29"/>
                                        </p:tgtEl>
                                      </p:cBhvr>
                                      <p:to x="100000" y="100000"/>
                                    </p:animScale>
                                    <p:animScale>
                                      <p:cBhvr>
                                        <p:cTn id="123" dur="26">
                                          <p:stCondLst>
                                            <p:cond delay="1808"/>
                                          </p:stCondLst>
                                        </p:cTn>
                                        <p:tgtEl>
                                          <p:spTgt spid="29"/>
                                        </p:tgtEl>
                                      </p:cBhvr>
                                      <p:to x="100000" y="95000"/>
                                    </p:animScale>
                                    <p:animScale>
                                      <p:cBhvr>
                                        <p:cTn id="124" dur="166" decel="50000">
                                          <p:stCondLst>
                                            <p:cond delay="1834"/>
                                          </p:stCondLst>
                                        </p:cTn>
                                        <p:tgtEl>
                                          <p:spTgt spid="29"/>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nodeType="click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wipe(down)">
                                      <p:cBhvr>
                                        <p:cTn id="129" dur="580">
                                          <p:stCondLst>
                                            <p:cond delay="0"/>
                                          </p:stCondLst>
                                        </p:cTn>
                                        <p:tgtEl>
                                          <p:spTgt spid="51"/>
                                        </p:tgtEl>
                                      </p:cBhvr>
                                    </p:animEffect>
                                    <p:anim calcmode="lin" valueType="num">
                                      <p:cBhvr>
                                        <p:cTn id="130"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5" dur="26">
                                          <p:stCondLst>
                                            <p:cond delay="650"/>
                                          </p:stCondLst>
                                        </p:cTn>
                                        <p:tgtEl>
                                          <p:spTgt spid="51"/>
                                        </p:tgtEl>
                                      </p:cBhvr>
                                      <p:to x="100000" y="60000"/>
                                    </p:animScale>
                                    <p:animScale>
                                      <p:cBhvr>
                                        <p:cTn id="136" dur="166" decel="50000">
                                          <p:stCondLst>
                                            <p:cond delay="676"/>
                                          </p:stCondLst>
                                        </p:cTn>
                                        <p:tgtEl>
                                          <p:spTgt spid="51"/>
                                        </p:tgtEl>
                                      </p:cBhvr>
                                      <p:to x="100000" y="100000"/>
                                    </p:animScale>
                                    <p:animScale>
                                      <p:cBhvr>
                                        <p:cTn id="137" dur="26">
                                          <p:stCondLst>
                                            <p:cond delay="1312"/>
                                          </p:stCondLst>
                                        </p:cTn>
                                        <p:tgtEl>
                                          <p:spTgt spid="51"/>
                                        </p:tgtEl>
                                      </p:cBhvr>
                                      <p:to x="100000" y="80000"/>
                                    </p:animScale>
                                    <p:animScale>
                                      <p:cBhvr>
                                        <p:cTn id="138" dur="166" decel="50000">
                                          <p:stCondLst>
                                            <p:cond delay="1338"/>
                                          </p:stCondLst>
                                        </p:cTn>
                                        <p:tgtEl>
                                          <p:spTgt spid="51"/>
                                        </p:tgtEl>
                                      </p:cBhvr>
                                      <p:to x="100000" y="100000"/>
                                    </p:animScale>
                                    <p:animScale>
                                      <p:cBhvr>
                                        <p:cTn id="139" dur="26">
                                          <p:stCondLst>
                                            <p:cond delay="1642"/>
                                          </p:stCondLst>
                                        </p:cTn>
                                        <p:tgtEl>
                                          <p:spTgt spid="51"/>
                                        </p:tgtEl>
                                      </p:cBhvr>
                                      <p:to x="100000" y="90000"/>
                                    </p:animScale>
                                    <p:animScale>
                                      <p:cBhvr>
                                        <p:cTn id="140" dur="166" decel="50000">
                                          <p:stCondLst>
                                            <p:cond delay="1668"/>
                                          </p:stCondLst>
                                        </p:cTn>
                                        <p:tgtEl>
                                          <p:spTgt spid="51"/>
                                        </p:tgtEl>
                                      </p:cBhvr>
                                      <p:to x="100000" y="100000"/>
                                    </p:animScale>
                                    <p:animScale>
                                      <p:cBhvr>
                                        <p:cTn id="141" dur="26">
                                          <p:stCondLst>
                                            <p:cond delay="1808"/>
                                          </p:stCondLst>
                                        </p:cTn>
                                        <p:tgtEl>
                                          <p:spTgt spid="51"/>
                                        </p:tgtEl>
                                      </p:cBhvr>
                                      <p:to x="100000" y="95000"/>
                                    </p:animScale>
                                    <p:animScale>
                                      <p:cBhvr>
                                        <p:cTn id="142" dur="166" decel="50000">
                                          <p:stCondLst>
                                            <p:cond delay="1834"/>
                                          </p:stCondLst>
                                        </p:cTn>
                                        <p:tgtEl>
                                          <p:spTgt spid="51"/>
                                        </p:tgtEl>
                                      </p:cBhvr>
                                      <p:to x="100000" y="100000"/>
                                    </p:animScale>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1" nodeType="clickEffect">
                                  <p:stCondLst>
                                    <p:cond delay="0"/>
                                  </p:stCondLst>
                                  <p:childTnLst>
                                    <p:set>
                                      <p:cBhvr>
                                        <p:cTn id="146" dur="1" fill="hold">
                                          <p:stCondLst>
                                            <p:cond delay="0"/>
                                          </p:stCondLst>
                                        </p:cTn>
                                        <p:tgtEl>
                                          <p:spTgt spid="7"/>
                                        </p:tgtEl>
                                        <p:attrNameLst>
                                          <p:attrName>style.visibility</p:attrName>
                                        </p:attrNameLst>
                                      </p:cBhvr>
                                      <p:to>
                                        <p:strVal val="visible"/>
                                      </p:to>
                                    </p:set>
                                    <p:animEffect transition="in" filter="fade">
                                      <p:cBhvr>
                                        <p:cTn id="147" dur="500"/>
                                        <p:tgtEl>
                                          <p:spTgt spid="7"/>
                                        </p:tgtEl>
                                      </p:cBhvr>
                                    </p:animEffect>
                                  </p:childTnLst>
                                  <p:subTnLst>
                                    <p:audio>
                                      <p:cMediaNode>
                                        <p:cTn display="0" masterRel="sameClick">
                                          <p:stCondLst>
                                            <p:cond evt="begin" delay="0">
                                              <p:tn val="145"/>
                                            </p:cond>
                                          </p:stCondLst>
                                          <p:endCondLst>
                                            <p:cond evt="onStopAudio" delay="0">
                                              <p:tgtEl>
                                                <p:sldTgt/>
                                              </p:tgtEl>
                                            </p:cond>
                                          </p:endCondLst>
                                        </p:cTn>
                                        <p:tgtEl>
                                          <p:sndTgt r:embed="rId5" name="8_4.wav"/>
                                        </p:tgtEl>
                                      </p:cMediaNode>
                                    </p:audio>
                                  </p:sub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9"/>
                                        </p:tgtEl>
                                      </p:cBhvr>
                                    </p:animEffect>
                                    <p:set>
                                      <p:cBhvr>
                                        <p:cTn id="152" dur="1" fill="hold">
                                          <p:stCondLst>
                                            <p:cond delay="499"/>
                                          </p:stCondLst>
                                        </p:cTn>
                                        <p:tgtEl>
                                          <p:spTgt spid="29"/>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51"/>
                                        </p:tgtEl>
                                      </p:cBhvr>
                                    </p:animEffect>
                                    <p:set>
                                      <p:cBhvr>
                                        <p:cTn id="155" dur="1" fill="hold">
                                          <p:stCondLst>
                                            <p:cond delay="499"/>
                                          </p:stCondLst>
                                        </p:cTn>
                                        <p:tgtEl>
                                          <p:spTgt spid="51"/>
                                        </p:tgtEl>
                                        <p:attrNameLst>
                                          <p:attrName>style.visibility</p:attrName>
                                        </p:attrNameLst>
                                      </p:cBhvr>
                                      <p:to>
                                        <p:strVal val="hidden"/>
                                      </p:to>
                                    </p:set>
                                  </p:childTnLst>
                                </p:cTn>
                              </p:par>
                              <p:par>
                                <p:cTn id="156" presetID="10" presetClass="exit" presetSubtype="0" fill="hold" grpId="0" nodeType="withEffect">
                                  <p:stCondLst>
                                    <p:cond delay="0"/>
                                  </p:stCondLst>
                                  <p:childTnLst>
                                    <p:animEffect transition="out" filter="fade">
                                      <p:cBhvr>
                                        <p:cTn id="157" dur="500"/>
                                        <p:tgtEl>
                                          <p:spTgt spid="7"/>
                                        </p:tgtEl>
                                      </p:cBhvr>
                                    </p:animEffect>
                                    <p:set>
                                      <p:cBhvr>
                                        <p:cTn id="158" dur="1" fill="hold">
                                          <p:stCondLst>
                                            <p:cond delay="499"/>
                                          </p:stCondLst>
                                        </p:cTn>
                                        <p:tgtEl>
                                          <p:spTgt spid="7"/>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nodeType="clickEffect">
                                  <p:stCondLst>
                                    <p:cond delay="0"/>
                                  </p:stCondLst>
                                  <p:childTnLst>
                                    <p:set>
                                      <p:cBhvr>
                                        <p:cTn id="162" dur="1" fill="hold">
                                          <p:stCondLst>
                                            <p:cond delay="0"/>
                                          </p:stCondLst>
                                        </p:cTn>
                                        <p:tgtEl>
                                          <p:spTgt spid="8"/>
                                        </p:tgtEl>
                                        <p:attrNameLst>
                                          <p:attrName>style.visibility</p:attrName>
                                        </p:attrNameLst>
                                      </p:cBhvr>
                                      <p:to>
                                        <p:strVal val="visible"/>
                                      </p:to>
                                    </p:set>
                                    <p:animEffect transition="in" filter="wipe(down)">
                                      <p:cBhvr>
                                        <p:cTn id="163" dur="580">
                                          <p:stCondLst>
                                            <p:cond delay="0"/>
                                          </p:stCondLst>
                                        </p:cTn>
                                        <p:tgtEl>
                                          <p:spTgt spid="8"/>
                                        </p:tgtEl>
                                      </p:cBhvr>
                                    </p:animEffect>
                                    <p:anim calcmode="lin" valueType="num">
                                      <p:cBhvr>
                                        <p:cTn id="16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9" dur="26">
                                          <p:stCondLst>
                                            <p:cond delay="650"/>
                                          </p:stCondLst>
                                        </p:cTn>
                                        <p:tgtEl>
                                          <p:spTgt spid="8"/>
                                        </p:tgtEl>
                                      </p:cBhvr>
                                      <p:to x="100000" y="60000"/>
                                    </p:animScale>
                                    <p:animScale>
                                      <p:cBhvr>
                                        <p:cTn id="170" dur="166" decel="50000">
                                          <p:stCondLst>
                                            <p:cond delay="676"/>
                                          </p:stCondLst>
                                        </p:cTn>
                                        <p:tgtEl>
                                          <p:spTgt spid="8"/>
                                        </p:tgtEl>
                                      </p:cBhvr>
                                      <p:to x="100000" y="100000"/>
                                    </p:animScale>
                                    <p:animScale>
                                      <p:cBhvr>
                                        <p:cTn id="171" dur="26">
                                          <p:stCondLst>
                                            <p:cond delay="1312"/>
                                          </p:stCondLst>
                                        </p:cTn>
                                        <p:tgtEl>
                                          <p:spTgt spid="8"/>
                                        </p:tgtEl>
                                      </p:cBhvr>
                                      <p:to x="100000" y="80000"/>
                                    </p:animScale>
                                    <p:animScale>
                                      <p:cBhvr>
                                        <p:cTn id="172" dur="166" decel="50000">
                                          <p:stCondLst>
                                            <p:cond delay="1338"/>
                                          </p:stCondLst>
                                        </p:cTn>
                                        <p:tgtEl>
                                          <p:spTgt spid="8"/>
                                        </p:tgtEl>
                                      </p:cBhvr>
                                      <p:to x="100000" y="100000"/>
                                    </p:animScale>
                                    <p:animScale>
                                      <p:cBhvr>
                                        <p:cTn id="173" dur="26">
                                          <p:stCondLst>
                                            <p:cond delay="1642"/>
                                          </p:stCondLst>
                                        </p:cTn>
                                        <p:tgtEl>
                                          <p:spTgt spid="8"/>
                                        </p:tgtEl>
                                      </p:cBhvr>
                                      <p:to x="100000" y="90000"/>
                                    </p:animScale>
                                    <p:animScale>
                                      <p:cBhvr>
                                        <p:cTn id="174" dur="166" decel="50000">
                                          <p:stCondLst>
                                            <p:cond delay="1668"/>
                                          </p:stCondLst>
                                        </p:cTn>
                                        <p:tgtEl>
                                          <p:spTgt spid="8"/>
                                        </p:tgtEl>
                                      </p:cBhvr>
                                      <p:to x="100000" y="100000"/>
                                    </p:animScale>
                                    <p:animScale>
                                      <p:cBhvr>
                                        <p:cTn id="175" dur="26">
                                          <p:stCondLst>
                                            <p:cond delay="1808"/>
                                          </p:stCondLst>
                                        </p:cTn>
                                        <p:tgtEl>
                                          <p:spTgt spid="8"/>
                                        </p:tgtEl>
                                      </p:cBhvr>
                                      <p:to x="100000" y="95000"/>
                                    </p:animScale>
                                    <p:animScale>
                                      <p:cBhvr>
                                        <p:cTn id="176" dur="166" decel="50000">
                                          <p:stCondLst>
                                            <p:cond delay="1834"/>
                                          </p:stCondLst>
                                        </p:cTn>
                                        <p:tgtEl>
                                          <p:spTgt spid="8"/>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26" presetClass="entr" presetSubtype="0" fill="hold" nodeType="clickEffect">
                                  <p:stCondLst>
                                    <p:cond delay="0"/>
                                  </p:stCondLst>
                                  <p:childTnLst>
                                    <p:set>
                                      <p:cBhvr>
                                        <p:cTn id="180" dur="1" fill="hold">
                                          <p:stCondLst>
                                            <p:cond delay="0"/>
                                          </p:stCondLst>
                                        </p:cTn>
                                        <p:tgtEl>
                                          <p:spTgt spid="41"/>
                                        </p:tgtEl>
                                        <p:attrNameLst>
                                          <p:attrName>style.visibility</p:attrName>
                                        </p:attrNameLst>
                                      </p:cBhvr>
                                      <p:to>
                                        <p:strVal val="visible"/>
                                      </p:to>
                                    </p:set>
                                    <p:animEffect transition="in" filter="wipe(down)">
                                      <p:cBhvr>
                                        <p:cTn id="181" dur="580">
                                          <p:stCondLst>
                                            <p:cond delay="0"/>
                                          </p:stCondLst>
                                        </p:cTn>
                                        <p:tgtEl>
                                          <p:spTgt spid="41"/>
                                        </p:tgtEl>
                                      </p:cBhvr>
                                    </p:animEffect>
                                    <p:anim calcmode="lin" valueType="num">
                                      <p:cBhvr>
                                        <p:cTn id="18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7" dur="26">
                                          <p:stCondLst>
                                            <p:cond delay="650"/>
                                          </p:stCondLst>
                                        </p:cTn>
                                        <p:tgtEl>
                                          <p:spTgt spid="41"/>
                                        </p:tgtEl>
                                      </p:cBhvr>
                                      <p:to x="100000" y="60000"/>
                                    </p:animScale>
                                    <p:animScale>
                                      <p:cBhvr>
                                        <p:cTn id="188" dur="166" decel="50000">
                                          <p:stCondLst>
                                            <p:cond delay="676"/>
                                          </p:stCondLst>
                                        </p:cTn>
                                        <p:tgtEl>
                                          <p:spTgt spid="41"/>
                                        </p:tgtEl>
                                      </p:cBhvr>
                                      <p:to x="100000" y="100000"/>
                                    </p:animScale>
                                    <p:animScale>
                                      <p:cBhvr>
                                        <p:cTn id="189" dur="26">
                                          <p:stCondLst>
                                            <p:cond delay="1312"/>
                                          </p:stCondLst>
                                        </p:cTn>
                                        <p:tgtEl>
                                          <p:spTgt spid="41"/>
                                        </p:tgtEl>
                                      </p:cBhvr>
                                      <p:to x="100000" y="80000"/>
                                    </p:animScale>
                                    <p:animScale>
                                      <p:cBhvr>
                                        <p:cTn id="190" dur="166" decel="50000">
                                          <p:stCondLst>
                                            <p:cond delay="1338"/>
                                          </p:stCondLst>
                                        </p:cTn>
                                        <p:tgtEl>
                                          <p:spTgt spid="41"/>
                                        </p:tgtEl>
                                      </p:cBhvr>
                                      <p:to x="100000" y="100000"/>
                                    </p:animScale>
                                    <p:animScale>
                                      <p:cBhvr>
                                        <p:cTn id="191" dur="26">
                                          <p:stCondLst>
                                            <p:cond delay="1642"/>
                                          </p:stCondLst>
                                        </p:cTn>
                                        <p:tgtEl>
                                          <p:spTgt spid="41"/>
                                        </p:tgtEl>
                                      </p:cBhvr>
                                      <p:to x="100000" y="90000"/>
                                    </p:animScale>
                                    <p:animScale>
                                      <p:cBhvr>
                                        <p:cTn id="192" dur="166" decel="50000">
                                          <p:stCondLst>
                                            <p:cond delay="1668"/>
                                          </p:stCondLst>
                                        </p:cTn>
                                        <p:tgtEl>
                                          <p:spTgt spid="41"/>
                                        </p:tgtEl>
                                      </p:cBhvr>
                                      <p:to x="100000" y="100000"/>
                                    </p:animScale>
                                    <p:animScale>
                                      <p:cBhvr>
                                        <p:cTn id="193" dur="26">
                                          <p:stCondLst>
                                            <p:cond delay="1808"/>
                                          </p:stCondLst>
                                        </p:cTn>
                                        <p:tgtEl>
                                          <p:spTgt spid="41"/>
                                        </p:tgtEl>
                                      </p:cBhvr>
                                      <p:to x="100000" y="95000"/>
                                    </p:animScale>
                                    <p:animScale>
                                      <p:cBhvr>
                                        <p:cTn id="194" dur="166" decel="50000">
                                          <p:stCondLst>
                                            <p:cond delay="1834"/>
                                          </p:stCondLst>
                                        </p:cTn>
                                        <p:tgtEl>
                                          <p:spTgt spid="41"/>
                                        </p:tgtEl>
                                      </p:cBhvr>
                                      <p:to x="100000" y="100000"/>
                                    </p:animScale>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1" nodeType="clickEffect">
                                  <p:stCondLst>
                                    <p:cond delay="0"/>
                                  </p:stCondLst>
                                  <p:childTnLst>
                                    <p:set>
                                      <p:cBhvr>
                                        <p:cTn id="198" dur="1" fill="hold">
                                          <p:stCondLst>
                                            <p:cond delay="0"/>
                                          </p:stCondLst>
                                        </p:cTn>
                                        <p:tgtEl>
                                          <p:spTgt spid="9"/>
                                        </p:tgtEl>
                                        <p:attrNameLst>
                                          <p:attrName>style.visibility</p:attrName>
                                        </p:attrNameLst>
                                      </p:cBhvr>
                                      <p:to>
                                        <p:strVal val="visible"/>
                                      </p:to>
                                    </p:set>
                                    <p:animEffect transition="in" filter="fade">
                                      <p:cBhvr>
                                        <p:cTn id="199" dur="500"/>
                                        <p:tgtEl>
                                          <p:spTgt spid="9"/>
                                        </p:tgtEl>
                                      </p:cBhvr>
                                    </p:animEffect>
                                  </p:childTnLst>
                                  <p:subTnLst>
                                    <p:audio>
                                      <p:cMediaNode>
                                        <p:cTn display="0" masterRel="sameClick">
                                          <p:stCondLst>
                                            <p:cond evt="begin" delay="0">
                                              <p:tn val="197"/>
                                            </p:cond>
                                          </p:stCondLst>
                                          <p:endCondLst>
                                            <p:cond evt="onStopAudio" delay="0">
                                              <p:tgtEl>
                                                <p:sldTgt/>
                                              </p:tgtEl>
                                            </p:cond>
                                          </p:endCondLst>
                                        </p:cTn>
                                        <p:tgtEl>
                                          <p:sndTgt r:embed="rId6" name="8_5.wav"/>
                                        </p:tgtEl>
                                      </p:cMediaNode>
                                    </p:audio>
                                  </p:subTnLst>
                                </p:cTn>
                              </p:par>
                              <p:par>
                                <p:cTn id="200" presetID="10" presetClass="exit" presetSubtype="0" fill="hold" nodeType="withEffect">
                                  <p:stCondLst>
                                    <p:cond delay="0"/>
                                  </p:stCondLst>
                                  <p:childTnLst>
                                    <p:animEffect transition="out" filter="fade">
                                      <p:cBhvr>
                                        <p:cTn id="201" dur="500"/>
                                        <p:tgtEl>
                                          <p:spTgt spid="8"/>
                                        </p:tgtEl>
                                      </p:cBhvr>
                                    </p:animEffect>
                                    <p:set>
                                      <p:cBhvr>
                                        <p:cTn id="202" dur="1" fill="hold">
                                          <p:stCondLst>
                                            <p:cond delay="499"/>
                                          </p:stCondLst>
                                        </p:cTn>
                                        <p:tgtEl>
                                          <p:spTgt spid="8"/>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41"/>
                                        </p:tgtEl>
                                      </p:cBhvr>
                                    </p:animEffect>
                                    <p:set>
                                      <p:cBhvr>
                                        <p:cTn id="205" dur="1" fill="hold">
                                          <p:stCondLst>
                                            <p:cond delay="499"/>
                                          </p:stCondLst>
                                        </p:cTn>
                                        <p:tgtEl>
                                          <p:spTgt spid="41"/>
                                        </p:tgtEl>
                                        <p:attrNameLst>
                                          <p:attrName>style.visibility</p:attrName>
                                        </p:attrNameLst>
                                      </p:cBhvr>
                                      <p:to>
                                        <p:strVal val="hidden"/>
                                      </p:to>
                                    </p:set>
                                  </p:childTnLst>
                                </p:cTn>
                              </p:par>
                              <p:par>
                                <p:cTn id="206" presetID="10" presetClass="exit" presetSubtype="0" fill="hold" grpId="0" nodeType="withEffect">
                                  <p:stCondLst>
                                    <p:cond delay="0"/>
                                  </p:stCondLst>
                                  <p:childTnLst>
                                    <p:animEffect transition="out" filter="fade">
                                      <p:cBhvr>
                                        <p:cTn id="207" dur="500"/>
                                        <p:tgtEl>
                                          <p:spTgt spid="9"/>
                                        </p:tgtEl>
                                      </p:cBhvr>
                                    </p:animEffect>
                                    <p:set>
                                      <p:cBhvr>
                                        <p:cTn id="208" dur="1" fill="hold">
                                          <p:stCondLst>
                                            <p:cond delay="499"/>
                                          </p:stCondLst>
                                        </p:cTn>
                                        <p:tgtEl>
                                          <p:spTgt spid="9"/>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26" presetClass="entr" presetSubtype="0" fill="hold" nodeType="clickEffect">
                                  <p:stCondLst>
                                    <p:cond delay="0"/>
                                  </p:stCondLst>
                                  <p:childTnLst>
                                    <p:set>
                                      <p:cBhvr>
                                        <p:cTn id="212" dur="1" fill="hold">
                                          <p:stCondLst>
                                            <p:cond delay="0"/>
                                          </p:stCondLst>
                                        </p:cTn>
                                        <p:tgtEl>
                                          <p:spTgt spid="10"/>
                                        </p:tgtEl>
                                        <p:attrNameLst>
                                          <p:attrName>style.visibility</p:attrName>
                                        </p:attrNameLst>
                                      </p:cBhvr>
                                      <p:to>
                                        <p:strVal val="visible"/>
                                      </p:to>
                                    </p:set>
                                    <p:animEffect transition="in" filter="wipe(down)">
                                      <p:cBhvr>
                                        <p:cTn id="213" dur="580">
                                          <p:stCondLst>
                                            <p:cond delay="0"/>
                                          </p:stCondLst>
                                        </p:cTn>
                                        <p:tgtEl>
                                          <p:spTgt spid="10"/>
                                        </p:tgtEl>
                                      </p:cBhvr>
                                    </p:animEffect>
                                    <p:anim calcmode="lin" valueType="num">
                                      <p:cBhvr>
                                        <p:cTn id="2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9" dur="26">
                                          <p:stCondLst>
                                            <p:cond delay="650"/>
                                          </p:stCondLst>
                                        </p:cTn>
                                        <p:tgtEl>
                                          <p:spTgt spid="10"/>
                                        </p:tgtEl>
                                      </p:cBhvr>
                                      <p:to x="100000" y="60000"/>
                                    </p:animScale>
                                    <p:animScale>
                                      <p:cBhvr>
                                        <p:cTn id="220" dur="166" decel="50000">
                                          <p:stCondLst>
                                            <p:cond delay="676"/>
                                          </p:stCondLst>
                                        </p:cTn>
                                        <p:tgtEl>
                                          <p:spTgt spid="10"/>
                                        </p:tgtEl>
                                      </p:cBhvr>
                                      <p:to x="100000" y="100000"/>
                                    </p:animScale>
                                    <p:animScale>
                                      <p:cBhvr>
                                        <p:cTn id="221" dur="26">
                                          <p:stCondLst>
                                            <p:cond delay="1312"/>
                                          </p:stCondLst>
                                        </p:cTn>
                                        <p:tgtEl>
                                          <p:spTgt spid="10"/>
                                        </p:tgtEl>
                                      </p:cBhvr>
                                      <p:to x="100000" y="80000"/>
                                    </p:animScale>
                                    <p:animScale>
                                      <p:cBhvr>
                                        <p:cTn id="222" dur="166" decel="50000">
                                          <p:stCondLst>
                                            <p:cond delay="1338"/>
                                          </p:stCondLst>
                                        </p:cTn>
                                        <p:tgtEl>
                                          <p:spTgt spid="10"/>
                                        </p:tgtEl>
                                      </p:cBhvr>
                                      <p:to x="100000" y="100000"/>
                                    </p:animScale>
                                    <p:animScale>
                                      <p:cBhvr>
                                        <p:cTn id="223" dur="26">
                                          <p:stCondLst>
                                            <p:cond delay="1642"/>
                                          </p:stCondLst>
                                        </p:cTn>
                                        <p:tgtEl>
                                          <p:spTgt spid="10"/>
                                        </p:tgtEl>
                                      </p:cBhvr>
                                      <p:to x="100000" y="90000"/>
                                    </p:animScale>
                                    <p:animScale>
                                      <p:cBhvr>
                                        <p:cTn id="224" dur="166" decel="50000">
                                          <p:stCondLst>
                                            <p:cond delay="1668"/>
                                          </p:stCondLst>
                                        </p:cTn>
                                        <p:tgtEl>
                                          <p:spTgt spid="10"/>
                                        </p:tgtEl>
                                      </p:cBhvr>
                                      <p:to x="100000" y="100000"/>
                                    </p:animScale>
                                    <p:animScale>
                                      <p:cBhvr>
                                        <p:cTn id="225" dur="26">
                                          <p:stCondLst>
                                            <p:cond delay="1808"/>
                                          </p:stCondLst>
                                        </p:cTn>
                                        <p:tgtEl>
                                          <p:spTgt spid="10"/>
                                        </p:tgtEl>
                                      </p:cBhvr>
                                      <p:to x="100000" y="95000"/>
                                    </p:animScale>
                                    <p:animScale>
                                      <p:cBhvr>
                                        <p:cTn id="226" dur="166" decel="50000">
                                          <p:stCondLst>
                                            <p:cond delay="1834"/>
                                          </p:stCondLst>
                                        </p:cTn>
                                        <p:tgtEl>
                                          <p:spTgt spid="10"/>
                                        </p:tgtEl>
                                      </p:cBhvr>
                                      <p:to x="100000" y="100000"/>
                                    </p:animScale>
                                  </p:childTnLst>
                                </p:cTn>
                              </p:par>
                            </p:childTnLst>
                          </p:cTn>
                        </p:par>
                      </p:childTnLst>
                    </p:cTn>
                  </p:par>
                  <p:par>
                    <p:cTn id="227" fill="hold">
                      <p:stCondLst>
                        <p:cond delay="indefinite"/>
                      </p:stCondLst>
                      <p:childTnLst>
                        <p:par>
                          <p:cTn id="228" fill="hold">
                            <p:stCondLst>
                              <p:cond delay="0"/>
                            </p:stCondLst>
                            <p:childTnLst>
                              <p:par>
                                <p:cTn id="229" presetID="26" presetClass="entr" presetSubtype="0" fill="hold" nodeType="clickEffect">
                                  <p:stCondLst>
                                    <p:cond delay="0"/>
                                  </p:stCondLst>
                                  <p:childTnLst>
                                    <p:set>
                                      <p:cBhvr>
                                        <p:cTn id="230" dur="1" fill="hold">
                                          <p:stCondLst>
                                            <p:cond delay="0"/>
                                          </p:stCondLst>
                                        </p:cTn>
                                        <p:tgtEl>
                                          <p:spTgt spid="24"/>
                                        </p:tgtEl>
                                        <p:attrNameLst>
                                          <p:attrName>style.visibility</p:attrName>
                                        </p:attrNameLst>
                                      </p:cBhvr>
                                      <p:to>
                                        <p:strVal val="visible"/>
                                      </p:to>
                                    </p:set>
                                    <p:animEffect transition="in" filter="wipe(down)">
                                      <p:cBhvr>
                                        <p:cTn id="231" dur="580">
                                          <p:stCondLst>
                                            <p:cond delay="0"/>
                                          </p:stCondLst>
                                        </p:cTn>
                                        <p:tgtEl>
                                          <p:spTgt spid="24"/>
                                        </p:tgtEl>
                                      </p:cBhvr>
                                    </p:animEffect>
                                    <p:anim calcmode="lin" valueType="num">
                                      <p:cBhvr>
                                        <p:cTn id="23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7" dur="26">
                                          <p:stCondLst>
                                            <p:cond delay="650"/>
                                          </p:stCondLst>
                                        </p:cTn>
                                        <p:tgtEl>
                                          <p:spTgt spid="24"/>
                                        </p:tgtEl>
                                      </p:cBhvr>
                                      <p:to x="100000" y="60000"/>
                                    </p:animScale>
                                    <p:animScale>
                                      <p:cBhvr>
                                        <p:cTn id="238" dur="166" decel="50000">
                                          <p:stCondLst>
                                            <p:cond delay="676"/>
                                          </p:stCondLst>
                                        </p:cTn>
                                        <p:tgtEl>
                                          <p:spTgt spid="24"/>
                                        </p:tgtEl>
                                      </p:cBhvr>
                                      <p:to x="100000" y="100000"/>
                                    </p:animScale>
                                    <p:animScale>
                                      <p:cBhvr>
                                        <p:cTn id="239" dur="26">
                                          <p:stCondLst>
                                            <p:cond delay="1312"/>
                                          </p:stCondLst>
                                        </p:cTn>
                                        <p:tgtEl>
                                          <p:spTgt spid="24"/>
                                        </p:tgtEl>
                                      </p:cBhvr>
                                      <p:to x="100000" y="80000"/>
                                    </p:animScale>
                                    <p:animScale>
                                      <p:cBhvr>
                                        <p:cTn id="240" dur="166" decel="50000">
                                          <p:stCondLst>
                                            <p:cond delay="1338"/>
                                          </p:stCondLst>
                                        </p:cTn>
                                        <p:tgtEl>
                                          <p:spTgt spid="24"/>
                                        </p:tgtEl>
                                      </p:cBhvr>
                                      <p:to x="100000" y="100000"/>
                                    </p:animScale>
                                    <p:animScale>
                                      <p:cBhvr>
                                        <p:cTn id="241" dur="26">
                                          <p:stCondLst>
                                            <p:cond delay="1642"/>
                                          </p:stCondLst>
                                        </p:cTn>
                                        <p:tgtEl>
                                          <p:spTgt spid="24"/>
                                        </p:tgtEl>
                                      </p:cBhvr>
                                      <p:to x="100000" y="90000"/>
                                    </p:animScale>
                                    <p:animScale>
                                      <p:cBhvr>
                                        <p:cTn id="242" dur="166" decel="50000">
                                          <p:stCondLst>
                                            <p:cond delay="1668"/>
                                          </p:stCondLst>
                                        </p:cTn>
                                        <p:tgtEl>
                                          <p:spTgt spid="24"/>
                                        </p:tgtEl>
                                      </p:cBhvr>
                                      <p:to x="100000" y="100000"/>
                                    </p:animScale>
                                    <p:animScale>
                                      <p:cBhvr>
                                        <p:cTn id="243" dur="26">
                                          <p:stCondLst>
                                            <p:cond delay="1808"/>
                                          </p:stCondLst>
                                        </p:cTn>
                                        <p:tgtEl>
                                          <p:spTgt spid="24"/>
                                        </p:tgtEl>
                                      </p:cBhvr>
                                      <p:to x="100000" y="95000"/>
                                    </p:animScale>
                                    <p:animScale>
                                      <p:cBhvr>
                                        <p:cTn id="244" dur="166" decel="50000">
                                          <p:stCondLst>
                                            <p:cond delay="1834"/>
                                          </p:stCondLst>
                                        </p:cTn>
                                        <p:tgtEl>
                                          <p:spTgt spid="24"/>
                                        </p:tgtEl>
                                      </p:cBhvr>
                                      <p:to x="100000" y="100000"/>
                                    </p:animScale>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grpId="1" nodeType="clickEffect">
                                  <p:stCondLst>
                                    <p:cond delay="0"/>
                                  </p:stCondLst>
                                  <p:childTnLst>
                                    <p:set>
                                      <p:cBhvr>
                                        <p:cTn id="248" dur="1" fill="hold">
                                          <p:stCondLst>
                                            <p:cond delay="0"/>
                                          </p:stCondLst>
                                        </p:cTn>
                                        <p:tgtEl>
                                          <p:spTgt spid="11"/>
                                        </p:tgtEl>
                                        <p:attrNameLst>
                                          <p:attrName>style.visibility</p:attrName>
                                        </p:attrNameLst>
                                      </p:cBhvr>
                                      <p:to>
                                        <p:strVal val="visible"/>
                                      </p:to>
                                    </p:set>
                                    <p:animEffect transition="in" filter="fade">
                                      <p:cBhvr>
                                        <p:cTn id="249" dur="500"/>
                                        <p:tgtEl>
                                          <p:spTgt spid="11"/>
                                        </p:tgtEl>
                                      </p:cBhvr>
                                    </p:animEffect>
                                  </p:childTnLst>
                                  <p:subTnLst>
                                    <p:audio>
                                      <p:cMediaNode>
                                        <p:cTn display="0" masterRel="sameClick">
                                          <p:stCondLst>
                                            <p:cond evt="begin" delay="0">
                                              <p:tn val="247"/>
                                            </p:cond>
                                          </p:stCondLst>
                                          <p:endCondLst>
                                            <p:cond evt="onStopAudio" delay="0">
                                              <p:tgtEl>
                                                <p:sldTgt/>
                                              </p:tgtEl>
                                            </p:cond>
                                          </p:endCondLst>
                                        </p:cTn>
                                        <p:tgtEl>
                                          <p:sndTgt r:embed="rId7" name="8_6.wav"/>
                                        </p:tgtEl>
                                      </p:cMediaNode>
                                    </p:audio>
                                  </p:sub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500"/>
                                        <p:tgtEl>
                                          <p:spTgt spid="24"/>
                                        </p:tgtEl>
                                      </p:cBhvr>
                                    </p:animEffect>
                                    <p:set>
                                      <p:cBhvr>
                                        <p:cTn id="254" dur="1" fill="hold">
                                          <p:stCondLst>
                                            <p:cond delay="499"/>
                                          </p:stCondLst>
                                        </p:cTn>
                                        <p:tgtEl>
                                          <p:spTgt spid="24"/>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0"/>
                                        </p:tgtEl>
                                      </p:cBhvr>
                                    </p:animEffect>
                                    <p:set>
                                      <p:cBhvr>
                                        <p:cTn id="257" dur="1" fill="hold">
                                          <p:stCondLst>
                                            <p:cond delay="499"/>
                                          </p:stCondLst>
                                        </p:cTn>
                                        <p:tgtEl>
                                          <p:spTgt spid="10"/>
                                        </p:tgtEl>
                                        <p:attrNameLst>
                                          <p:attrName>style.visibility</p:attrName>
                                        </p:attrNameLst>
                                      </p:cBhvr>
                                      <p:to>
                                        <p:strVal val="hidden"/>
                                      </p:to>
                                    </p:set>
                                  </p:childTnLst>
                                </p:cTn>
                              </p:par>
                              <p:par>
                                <p:cTn id="258" presetID="10" presetClass="exit" presetSubtype="0" fill="hold" grpId="0" nodeType="withEffect">
                                  <p:stCondLst>
                                    <p:cond delay="0"/>
                                  </p:stCondLst>
                                  <p:childTnLst>
                                    <p:animEffect transition="out" filter="fade">
                                      <p:cBhvr>
                                        <p:cTn id="259" dur="500"/>
                                        <p:tgtEl>
                                          <p:spTgt spid="11"/>
                                        </p:tgtEl>
                                      </p:cBhvr>
                                    </p:animEffect>
                                    <p:set>
                                      <p:cBhvr>
                                        <p:cTn id="260" dur="1" fill="hold">
                                          <p:stCondLst>
                                            <p:cond delay="499"/>
                                          </p:stCondLst>
                                        </p:cTn>
                                        <p:tgtEl>
                                          <p:spTgt spid="11"/>
                                        </p:tgtEl>
                                        <p:attrNameLst>
                                          <p:attrName>style.visibility</p:attrName>
                                        </p:attrNameLst>
                                      </p:cBhvr>
                                      <p:to>
                                        <p:strVal val="hidden"/>
                                      </p:to>
                                    </p:set>
                                  </p:childTnLst>
                                </p:cTn>
                              </p:par>
                            </p:childTnLst>
                          </p:cTn>
                        </p:par>
                      </p:childTnLst>
                    </p:cTn>
                  </p:par>
                  <p:par>
                    <p:cTn id="261" fill="hold">
                      <p:stCondLst>
                        <p:cond delay="indefinite"/>
                      </p:stCondLst>
                      <p:childTnLst>
                        <p:par>
                          <p:cTn id="262" fill="hold">
                            <p:stCondLst>
                              <p:cond delay="0"/>
                            </p:stCondLst>
                            <p:childTnLst>
                              <p:par>
                                <p:cTn id="263" presetID="26" presetClass="entr" presetSubtype="0" fill="hold" nodeType="clickEffect">
                                  <p:stCondLst>
                                    <p:cond delay="0"/>
                                  </p:stCondLst>
                                  <p:childTnLst>
                                    <p:set>
                                      <p:cBhvr>
                                        <p:cTn id="264" dur="1" fill="hold">
                                          <p:stCondLst>
                                            <p:cond delay="0"/>
                                          </p:stCondLst>
                                        </p:cTn>
                                        <p:tgtEl>
                                          <p:spTgt spid="23"/>
                                        </p:tgtEl>
                                        <p:attrNameLst>
                                          <p:attrName>style.visibility</p:attrName>
                                        </p:attrNameLst>
                                      </p:cBhvr>
                                      <p:to>
                                        <p:strVal val="visible"/>
                                      </p:to>
                                    </p:set>
                                    <p:animEffect transition="in" filter="wipe(down)">
                                      <p:cBhvr>
                                        <p:cTn id="265" dur="580">
                                          <p:stCondLst>
                                            <p:cond delay="0"/>
                                          </p:stCondLst>
                                        </p:cTn>
                                        <p:tgtEl>
                                          <p:spTgt spid="23"/>
                                        </p:tgtEl>
                                      </p:cBhvr>
                                    </p:animEffect>
                                    <p:anim calcmode="lin" valueType="num">
                                      <p:cBhvr>
                                        <p:cTn id="26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1" dur="26">
                                          <p:stCondLst>
                                            <p:cond delay="650"/>
                                          </p:stCondLst>
                                        </p:cTn>
                                        <p:tgtEl>
                                          <p:spTgt spid="23"/>
                                        </p:tgtEl>
                                      </p:cBhvr>
                                      <p:to x="100000" y="60000"/>
                                    </p:animScale>
                                    <p:animScale>
                                      <p:cBhvr>
                                        <p:cTn id="272" dur="166" decel="50000">
                                          <p:stCondLst>
                                            <p:cond delay="676"/>
                                          </p:stCondLst>
                                        </p:cTn>
                                        <p:tgtEl>
                                          <p:spTgt spid="23"/>
                                        </p:tgtEl>
                                      </p:cBhvr>
                                      <p:to x="100000" y="100000"/>
                                    </p:animScale>
                                    <p:animScale>
                                      <p:cBhvr>
                                        <p:cTn id="273" dur="26">
                                          <p:stCondLst>
                                            <p:cond delay="1312"/>
                                          </p:stCondLst>
                                        </p:cTn>
                                        <p:tgtEl>
                                          <p:spTgt spid="23"/>
                                        </p:tgtEl>
                                      </p:cBhvr>
                                      <p:to x="100000" y="80000"/>
                                    </p:animScale>
                                    <p:animScale>
                                      <p:cBhvr>
                                        <p:cTn id="274" dur="166" decel="50000">
                                          <p:stCondLst>
                                            <p:cond delay="1338"/>
                                          </p:stCondLst>
                                        </p:cTn>
                                        <p:tgtEl>
                                          <p:spTgt spid="23"/>
                                        </p:tgtEl>
                                      </p:cBhvr>
                                      <p:to x="100000" y="100000"/>
                                    </p:animScale>
                                    <p:animScale>
                                      <p:cBhvr>
                                        <p:cTn id="275" dur="26">
                                          <p:stCondLst>
                                            <p:cond delay="1642"/>
                                          </p:stCondLst>
                                        </p:cTn>
                                        <p:tgtEl>
                                          <p:spTgt spid="23"/>
                                        </p:tgtEl>
                                      </p:cBhvr>
                                      <p:to x="100000" y="90000"/>
                                    </p:animScale>
                                    <p:animScale>
                                      <p:cBhvr>
                                        <p:cTn id="276" dur="166" decel="50000">
                                          <p:stCondLst>
                                            <p:cond delay="1668"/>
                                          </p:stCondLst>
                                        </p:cTn>
                                        <p:tgtEl>
                                          <p:spTgt spid="23"/>
                                        </p:tgtEl>
                                      </p:cBhvr>
                                      <p:to x="100000" y="100000"/>
                                    </p:animScale>
                                    <p:animScale>
                                      <p:cBhvr>
                                        <p:cTn id="277" dur="26">
                                          <p:stCondLst>
                                            <p:cond delay="1808"/>
                                          </p:stCondLst>
                                        </p:cTn>
                                        <p:tgtEl>
                                          <p:spTgt spid="23"/>
                                        </p:tgtEl>
                                      </p:cBhvr>
                                      <p:to x="100000" y="95000"/>
                                    </p:animScale>
                                    <p:animScale>
                                      <p:cBhvr>
                                        <p:cTn id="278" dur="166" decel="50000">
                                          <p:stCondLst>
                                            <p:cond delay="1834"/>
                                          </p:stCondLst>
                                        </p:cTn>
                                        <p:tgtEl>
                                          <p:spTgt spid="23"/>
                                        </p:tgtEl>
                                      </p:cBhvr>
                                      <p:to x="100000" y="100000"/>
                                    </p:animScale>
                                  </p:childTnLst>
                                </p:cTn>
                              </p:par>
                            </p:childTnLst>
                          </p:cTn>
                        </p:par>
                      </p:childTnLst>
                    </p:cTn>
                  </p:par>
                  <p:par>
                    <p:cTn id="279" fill="hold">
                      <p:stCondLst>
                        <p:cond delay="indefinite"/>
                      </p:stCondLst>
                      <p:childTnLst>
                        <p:par>
                          <p:cTn id="280" fill="hold">
                            <p:stCondLst>
                              <p:cond delay="0"/>
                            </p:stCondLst>
                            <p:childTnLst>
                              <p:par>
                                <p:cTn id="281" presetID="26" presetClass="entr" presetSubtype="0" fill="hold" nodeType="clickEffect">
                                  <p:stCondLst>
                                    <p:cond delay="0"/>
                                  </p:stCondLst>
                                  <p:childTnLst>
                                    <p:set>
                                      <p:cBhvr>
                                        <p:cTn id="282" dur="1" fill="hold">
                                          <p:stCondLst>
                                            <p:cond delay="0"/>
                                          </p:stCondLst>
                                        </p:cTn>
                                        <p:tgtEl>
                                          <p:spTgt spid="21"/>
                                        </p:tgtEl>
                                        <p:attrNameLst>
                                          <p:attrName>style.visibility</p:attrName>
                                        </p:attrNameLst>
                                      </p:cBhvr>
                                      <p:to>
                                        <p:strVal val="visible"/>
                                      </p:to>
                                    </p:set>
                                    <p:animEffect transition="in" filter="wipe(down)">
                                      <p:cBhvr>
                                        <p:cTn id="283" dur="580">
                                          <p:stCondLst>
                                            <p:cond delay="0"/>
                                          </p:stCondLst>
                                        </p:cTn>
                                        <p:tgtEl>
                                          <p:spTgt spid="21"/>
                                        </p:tgtEl>
                                      </p:cBhvr>
                                    </p:animEffect>
                                    <p:anim calcmode="lin" valueType="num">
                                      <p:cBhvr>
                                        <p:cTn id="28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8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89" dur="26">
                                          <p:stCondLst>
                                            <p:cond delay="650"/>
                                          </p:stCondLst>
                                        </p:cTn>
                                        <p:tgtEl>
                                          <p:spTgt spid="21"/>
                                        </p:tgtEl>
                                      </p:cBhvr>
                                      <p:to x="100000" y="60000"/>
                                    </p:animScale>
                                    <p:animScale>
                                      <p:cBhvr>
                                        <p:cTn id="290" dur="166" decel="50000">
                                          <p:stCondLst>
                                            <p:cond delay="676"/>
                                          </p:stCondLst>
                                        </p:cTn>
                                        <p:tgtEl>
                                          <p:spTgt spid="21"/>
                                        </p:tgtEl>
                                      </p:cBhvr>
                                      <p:to x="100000" y="100000"/>
                                    </p:animScale>
                                    <p:animScale>
                                      <p:cBhvr>
                                        <p:cTn id="291" dur="26">
                                          <p:stCondLst>
                                            <p:cond delay="1312"/>
                                          </p:stCondLst>
                                        </p:cTn>
                                        <p:tgtEl>
                                          <p:spTgt spid="21"/>
                                        </p:tgtEl>
                                      </p:cBhvr>
                                      <p:to x="100000" y="80000"/>
                                    </p:animScale>
                                    <p:animScale>
                                      <p:cBhvr>
                                        <p:cTn id="292" dur="166" decel="50000">
                                          <p:stCondLst>
                                            <p:cond delay="1338"/>
                                          </p:stCondLst>
                                        </p:cTn>
                                        <p:tgtEl>
                                          <p:spTgt spid="21"/>
                                        </p:tgtEl>
                                      </p:cBhvr>
                                      <p:to x="100000" y="100000"/>
                                    </p:animScale>
                                    <p:animScale>
                                      <p:cBhvr>
                                        <p:cTn id="293" dur="26">
                                          <p:stCondLst>
                                            <p:cond delay="1642"/>
                                          </p:stCondLst>
                                        </p:cTn>
                                        <p:tgtEl>
                                          <p:spTgt spid="21"/>
                                        </p:tgtEl>
                                      </p:cBhvr>
                                      <p:to x="100000" y="90000"/>
                                    </p:animScale>
                                    <p:animScale>
                                      <p:cBhvr>
                                        <p:cTn id="294" dur="166" decel="50000">
                                          <p:stCondLst>
                                            <p:cond delay="1668"/>
                                          </p:stCondLst>
                                        </p:cTn>
                                        <p:tgtEl>
                                          <p:spTgt spid="21"/>
                                        </p:tgtEl>
                                      </p:cBhvr>
                                      <p:to x="100000" y="100000"/>
                                    </p:animScale>
                                    <p:animScale>
                                      <p:cBhvr>
                                        <p:cTn id="295" dur="26">
                                          <p:stCondLst>
                                            <p:cond delay="1808"/>
                                          </p:stCondLst>
                                        </p:cTn>
                                        <p:tgtEl>
                                          <p:spTgt spid="21"/>
                                        </p:tgtEl>
                                      </p:cBhvr>
                                      <p:to x="100000" y="95000"/>
                                    </p:animScale>
                                    <p:animScale>
                                      <p:cBhvr>
                                        <p:cTn id="296" dur="166" decel="50000">
                                          <p:stCondLst>
                                            <p:cond delay="1834"/>
                                          </p:stCondLst>
                                        </p:cTn>
                                        <p:tgtEl>
                                          <p:spTgt spid="21"/>
                                        </p:tgtEl>
                                      </p:cBhvr>
                                      <p:to x="100000" y="100000"/>
                                    </p:animScale>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1" nodeType="clickEffect">
                                  <p:stCondLst>
                                    <p:cond delay="0"/>
                                  </p:stCondLst>
                                  <p:childTnLst>
                                    <p:set>
                                      <p:cBhvr>
                                        <p:cTn id="300" dur="1" fill="hold">
                                          <p:stCondLst>
                                            <p:cond delay="0"/>
                                          </p:stCondLst>
                                        </p:cTn>
                                        <p:tgtEl>
                                          <p:spTgt spid="12"/>
                                        </p:tgtEl>
                                        <p:attrNameLst>
                                          <p:attrName>style.visibility</p:attrName>
                                        </p:attrNameLst>
                                      </p:cBhvr>
                                      <p:to>
                                        <p:strVal val="visible"/>
                                      </p:to>
                                    </p:set>
                                    <p:animEffect transition="in" filter="fade">
                                      <p:cBhvr>
                                        <p:cTn id="301" dur="500"/>
                                        <p:tgtEl>
                                          <p:spTgt spid="12"/>
                                        </p:tgtEl>
                                      </p:cBhvr>
                                    </p:animEffect>
                                  </p:childTnLst>
                                  <p:subTnLst>
                                    <p:audio>
                                      <p:cMediaNode>
                                        <p:cTn display="0" masterRel="sameClick">
                                          <p:stCondLst>
                                            <p:cond evt="begin" delay="0">
                                              <p:tn val="299"/>
                                            </p:cond>
                                          </p:stCondLst>
                                          <p:endCondLst>
                                            <p:cond evt="onStopAudio" delay="0">
                                              <p:tgtEl>
                                                <p:sldTgt/>
                                              </p:tgtEl>
                                            </p:cond>
                                          </p:endCondLst>
                                        </p:cTn>
                                        <p:tgtEl>
                                          <p:sndTgt r:embed="rId8" name="8_7.wav"/>
                                        </p:tgtEl>
                                      </p:cMediaNode>
                                    </p:audio>
                                  </p:sub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500"/>
                                        <p:tgtEl>
                                          <p:spTgt spid="23"/>
                                        </p:tgtEl>
                                      </p:cBhvr>
                                    </p:animEffect>
                                    <p:set>
                                      <p:cBhvr>
                                        <p:cTn id="306" dur="1" fill="hold">
                                          <p:stCondLst>
                                            <p:cond delay="499"/>
                                          </p:stCondLst>
                                        </p:cTn>
                                        <p:tgtEl>
                                          <p:spTgt spid="23"/>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21"/>
                                        </p:tgtEl>
                                      </p:cBhvr>
                                    </p:animEffect>
                                    <p:set>
                                      <p:cBhvr>
                                        <p:cTn id="309" dur="1" fill="hold">
                                          <p:stCondLst>
                                            <p:cond delay="499"/>
                                          </p:stCondLst>
                                        </p:cTn>
                                        <p:tgtEl>
                                          <p:spTgt spid="21"/>
                                        </p:tgtEl>
                                        <p:attrNameLst>
                                          <p:attrName>style.visibility</p:attrName>
                                        </p:attrNameLst>
                                      </p:cBhvr>
                                      <p:to>
                                        <p:strVal val="hidden"/>
                                      </p:to>
                                    </p:set>
                                  </p:childTnLst>
                                </p:cTn>
                              </p:par>
                              <p:par>
                                <p:cTn id="310" presetID="10" presetClass="exit" presetSubtype="0" fill="hold" grpId="0" nodeType="withEffect">
                                  <p:stCondLst>
                                    <p:cond delay="0"/>
                                  </p:stCondLst>
                                  <p:childTnLst>
                                    <p:animEffect transition="out" filter="fade">
                                      <p:cBhvr>
                                        <p:cTn id="311" dur="500"/>
                                        <p:tgtEl>
                                          <p:spTgt spid="12"/>
                                        </p:tgtEl>
                                      </p:cBhvr>
                                    </p:animEffect>
                                    <p:set>
                                      <p:cBhvr>
                                        <p:cTn id="3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 grpId="0"/>
      <p:bldP spid="6" grpId="1"/>
      <p:bldP spid="7" grpId="0"/>
      <p:bldP spid="7" grpId="1"/>
      <p:bldP spid="9" grpId="0"/>
      <p:bldP spid="9" grpId="1"/>
      <p:bldP spid="11" grpId="0"/>
      <p:bldP spid="11"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r>
              <a:rPr lang="en-GB" sz="9600" b="1" i="0" u="none" strike="noStrike" cap="none" dirty="0" err="1">
                <a:solidFill>
                  <a:schemeClr val="tx1">
                    <a:lumMod val="65000"/>
                    <a:lumOff val="35000"/>
                  </a:schemeClr>
                </a:solidFill>
                <a:latin typeface="Segoe Print" panose="02000600000000000000" pitchFamily="2" charset="0"/>
                <a:ea typeface="Arial"/>
                <a:cs typeface="Arial"/>
                <a:sym typeface="Arial"/>
              </a:rPr>
              <a:t>adiós</a:t>
            </a: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endParaRPr sz="2400" dirty="0">
              <a:solidFill>
                <a:schemeClr val="tx1">
                  <a:lumMod val="65000"/>
                  <a:lumOff val="35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s-AR" sz="3200" dirty="0" err="1">
                <a:solidFill>
                  <a:schemeClr val="bg1"/>
                </a:solidFill>
                <a:latin typeface="Century Gothic"/>
                <a:sym typeface="Century Gothic"/>
              </a:rPr>
              <a:t>Handout</a:t>
            </a:r>
            <a:r>
              <a:rPr lang="es-AR" sz="3200" dirty="0">
                <a:solidFill>
                  <a:schemeClr val="bg1"/>
                </a:solidFill>
                <a:latin typeface="Century Gothic"/>
                <a:sym typeface="Century Gothic"/>
              </a:rPr>
              <a:t>: </a:t>
            </a:r>
            <a:r>
              <a:rPr lang="es-AR" sz="3200" dirty="0" err="1">
                <a:solidFill>
                  <a:schemeClr val="bg1"/>
                </a:solidFill>
                <a:latin typeface="Century Gothic"/>
                <a:sym typeface="Century Gothic"/>
              </a:rPr>
              <a:t>Follow</a:t>
            </a:r>
            <a:r>
              <a:rPr lang="es-AR" sz="3200" dirty="0">
                <a:solidFill>
                  <a:schemeClr val="bg1"/>
                </a:solidFill>
                <a:latin typeface="Century Gothic"/>
                <a:sym typeface="Century Gothic"/>
              </a:rPr>
              <a:t> up 1</a:t>
            </a:r>
            <a:endParaRPr lang="es-AR" sz="3200" dirty="0">
              <a:solidFill>
                <a:schemeClr val="bg1"/>
              </a:solidFill>
            </a:endParaRPr>
          </a:p>
        </p:txBody>
      </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89E31F45-1670-A4ED-3613-6E0835362CEF}"/>
              </a:ext>
            </a:extLst>
          </p:cNvPr>
          <p:cNvGraphicFramePr>
            <a:graphicFrameLocks noGrp="1"/>
          </p:cNvGraphicFramePr>
          <p:nvPr>
            <p:extLst>
              <p:ext uri="{D42A27DB-BD31-4B8C-83A1-F6EECF244321}">
                <p14:modId xmlns:p14="http://schemas.microsoft.com/office/powerpoint/2010/main" val="3728290563"/>
              </p:ext>
            </p:extLst>
          </p:nvPr>
        </p:nvGraphicFramePr>
        <p:xfrm>
          <a:off x="7433462" y="1565187"/>
          <a:ext cx="4364559" cy="5181600"/>
        </p:xfrm>
        <a:graphic>
          <a:graphicData uri="http://schemas.openxmlformats.org/drawingml/2006/table">
            <a:tbl>
              <a:tblPr firstRow="1" bandRow="1">
                <a:tableStyleId>{5940675A-B579-460E-94D1-54222C63F5DA}</a:tableStyleId>
              </a:tblPr>
              <a:tblGrid>
                <a:gridCol w="2925959">
                  <a:extLst>
                    <a:ext uri="{9D8B030D-6E8A-4147-A177-3AD203B41FA5}">
                      <a16:colId xmlns:a16="http://schemas.microsoft.com/office/drawing/2014/main" val="2069531979"/>
                    </a:ext>
                  </a:extLst>
                </a:gridCol>
                <a:gridCol w="1438600">
                  <a:extLst>
                    <a:ext uri="{9D8B030D-6E8A-4147-A177-3AD203B41FA5}">
                      <a16:colId xmlns:a16="http://schemas.microsoft.com/office/drawing/2014/main" val="3681168718"/>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836172486"/>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tanque</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escena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chaqueta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maceta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buque</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caracol</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raqueta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cesta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esquema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4" name="TextBox 3">
            <a:extLst>
              <a:ext uri="{FF2B5EF4-FFF2-40B4-BE49-F238E27FC236}">
                <a16:creationId xmlns:a16="http://schemas.microsoft.com/office/drawing/2014/main" id="{9EE2D637-128A-61F5-AAB8-708E14583A85}"/>
              </a:ext>
            </a:extLst>
          </p:cNvPr>
          <p:cNvSpPr txBox="1"/>
          <p:nvPr/>
        </p:nvSpPr>
        <p:spPr>
          <a:xfrm>
            <a:off x="7433462" y="930754"/>
            <a:ext cx="436455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734039556"/>
              </p:ext>
            </p:extLst>
          </p:nvPr>
        </p:nvGraphicFramePr>
        <p:xfrm>
          <a:off x="643285" y="1547900"/>
          <a:ext cx="4364559" cy="5181600"/>
        </p:xfrm>
        <a:graphic>
          <a:graphicData uri="http://schemas.openxmlformats.org/drawingml/2006/table">
            <a:tbl>
              <a:tblPr firstRow="1" bandRow="1">
                <a:tableStyleId>{5940675A-B579-460E-94D1-54222C63F5DA}</a:tableStyleId>
              </a:tblPr>
              <a:tblGrid>
                <a:gridCol w="2925959">
                  <a:extLst>
                    <a:ext uri="{9D8B030D-6E8A-4147-A177-3AD203B41FA5}">
                      <a16:colId xmlns:a16="http://schemas.microsoft.com/office/drawing/2014/main" val="2069531979"/>
                    </a:ext>
                  </a:extLst>
                </a:gridCol>
                <a:gridCol w="1438600">
                  <a:extLst>
                    <a:ext uri="{9D8B030D-6E8A-4147-A177-3AD203B41FA5}">
                      <a16:colId xmlns:a16="http://schemas.microsoft.com/office/drawing/2014/main" val="3681168718"/>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836172486"/>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queso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cena</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máscara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quemar</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cocer</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cera</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esqueleto</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campo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bosque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35" name="TextBox 34">
            <a:extLst>
              <a:ext uri="{FF2B5EF4-FFF2-40B4-BE49-F238E27FC236}">
                <a16:creationId xmlns:a16="http://schemas.microsoft.com/office/drawing/2014/main" id="{C9E43FF3-BD01-55C4-9202-C1C522466C96}"/>
              </a:ext>
            </a:extLst>
          </p:cNvPr>
          <p:cNvSpPr txBox="1"/>
          <p:nvPr/>
        </p:nvSpPr>
        <p:spPr>
          <a:xfrm>
            <a:off x="643286" y="913467"/>
            <a:ext cx="4364558"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218E44DB-1200-893E-6665-36937414BBF0}"/>
              </a:ext>
            </a:extLst>
          </p:cNvPr>
          <p:cNvSpPr txBox="1"/>
          <p:nvPr/>
        </p:nvSpPr>
        <p:spPr>
          <a:xfrm>
            <a:off x="6008019" y="58981"/>
            <a:ext cx="415498" cy="6740307"/>
          </a:xfrm>
          <a:prstGeom prst="rect">
            <a:avLst/>
          </a:prstGeom>
          <a:noFill/>
        </p:spPr>
        <p:txBody>
          <a:bodyPr wrap="none" rtlCol="0">
            <a:spAutoFit/>
          </a:bodyPr>
          <a:lstStyle/>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p:txBody>
      </p:sp>
      <p:sp>
        <p:nvSpPr>
          <p:cNvPr id="6" name="Title 1">
            <a:extLst>
              <a:ext uri="{FF2B5EF4-FFF2-40B4-BE49-F238E27FC236}">
                <a16:creationId xmlns:a16="http://schemas.microsoft.com/office/drawing/2014/main" id="{9F60D80D-27A5-7317-E365-F413FC005120}"/>
              </a:ext>
            </a:extLst>
          </p:cNvPr>
          <p:cNvSpPr txBox="1">
            <a:spLocks/>
          </p:cNvSpPr>
          <p:nvPr/>
        </p:nvSpPr>
        <p:spPr>
          <a:xfrm>
            <a:off x="724789" y="84457"/>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a:solidFill>
                  <a:srgbClr val="002060"/>
                </a:solidFill>
                <a:latin typeface="Century Gothic"/>
                <a:ea typeface="Century Gothic"/>
                <a:cs typeface="Century Gothic"/>
                <a:sym typeface="Century Gothic"/>
              </a:rPr>
              <a:t>Follow up 1: </a:t>
            </a:r>
            <a:endParaRPr lang="es-AR" sz="3200" dirty="0"/>
          </a:p>
        </p:txBody>
      </p:sp>
    </p:spTree>
    <p:extLst>
      <p:ext uri="{BB962C8B-B14F-4D97-AF65-F5344CB8AC3E}">
        <p14:creationId xmlns:p14="http://schemas.microsoft.com/office/powerpoint/2010/main" val="2317536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11" name="e.wav"/>
            </a:hlinkClick>
            <a:extLst>
              <a:ext uri="{FF2B5EF4-FFF2-40B4-BE49-F238E27FC236}">
                <a16:creationId xmlns:a16="http://schemas.microsoft.com/office/drawing/2014/main" id="{7CEDC309-88F9-40E1-A696-E66BC502B60F}"/>
              </a:ext>
            </a:extLst>
          </p:cNvPr>
          <p:cNvSpPr txBox="1"/>
          <p:nvPr/>
        </p:nvSpPr>
        <p:spPr>
          <a:xfrm>
            <a:off x="123171" y="1180486"/>
            <a:ext cx="2056149"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[que]</a:t>
            </a:r>
            <a:endParaRPr kumimoji="0" lang="en-GB" sz="54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22" name="Google Shape;153;p2">
            <a:hlinkClick r:id="" action="ppaction://noaction">
              <a:snd r:embed="rId11" name="e.wav"/>
            </a:hlinkClick>
            <a:extLst>
              <a:ext uri="{FF2B5EF4-FFF2-40B4-BE49-F238E27FC236}">
                <a16:creationId xmlns:a16="http://schemas.microsoft.com/office/drawing/2014/main" id="{D730243F-190D-4CC6-99AA-B7923D8DD5A5}"/>
              </a:ext>
            </a:extLst>
          </p:cNvPr>
          <p:cNvSpPr txBox="1"/>
          <p:nvPr/>
        </p:nvSpPr>
        <p:spPr>
          <a:xfrm>
            <a:off x="5797533" y="5215870"/>
            <a:ext cx="1727365"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5400" b="1" kern="0" dirty="0" err="1">
                <a:solidFill>
                  <a:srgbClr val="002060"/>
                </a:solidFill>
                <a:latin typeface="Century Gothic"/>
                <a:ea typeface="Century Gothic"/>
                <a:cs typeface="Century Gothic"/>
                <a:sym typeface="Century Gothic"/>
              </a:rPr>
              <a:t>ce</a:t>
            </a:r>
            <a:r>
              <a:rPr kumimoji="0" lang="en-GB" sz="5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54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0" name="Picture 2" descr="Terreno, Paquete, Embalaje, Caja">
            <a:extLst>
              <a:ext uri="{FF2B5EF4-FFF2-40B4-BE49-F238E27FC236}">
                <a16:creationId xmlns:a16="http://schemas.microsoft.com/office/drawing/2014/main" id="{0F734A07-3605-4655-B3C8-1244D527A8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98023" y="883784"/>
            <a:ext cx="1737349" cy="121543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B9DD62DE-2FE9-4D59-BF5B-16AD0153935C}"/>
              </a:ext>
            </a:extLst>
          </p:cNvPr>
          <p:cNvPicPr>
            <a:picLocks noChangeAspect="1"/>
          </p:cNvPicPr>
          <p:nvPr/>
        </p:nvPicPr>
        <p:blipFill>
          <a:blip r:embed="rId13"/>
          <a:stretch>
            <a:fillRect/>
          </a:stretch>
        </p:blipFill>
        <p:spPr>
          <a:xfrm>
            <a:off x="10312432" y="5021997"/>
            <a:ext cx="1305101" cy="1311034"/>
          </a:xfrm>
          <a:prstGeom prst="rect">
            <a:avLst/>
          </a:prstGeom>
        </p:spPr>
      </p:pic>
      <p:pic>
        <p:nvPicPr>
          <p:cNvPr id="72" name="Picture 2" descr="Matrimonial Bed, Bed, Marriage Bed, Marital Bed">
            <a:extLst>
              <a:ext uri="{FF2B5EF4-FFF2-40B4-BE49-F238E27FC236}">
                <a16:creationId xmlns:a16="http://schemas.microsoft.com/office/drawing/2014/main" id="{61628218-B4AC-4A8C-807B-38BF2D8819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90888" y="2244620"/>
            <a:ext cx="1822712" cy="1124006"/>
          </a:xfrm>
          <a:prstGeom prst="rect">
            <a:avLst/>
          </a:prstGeom>
          <a:noFill/>
          <a:extLst>
            <a:ext uri="{909E8E84-426E-40DD-AFC4-6F175D3DCCD1}">
              <a14:hiddenFill xmlns:a14="http://schemas.microsoft.com/office/drawing/2010/main">
                <a:solidFill>
                  <a:srgbClr val="FFFFFF"/>
                </a:solidFill>
              </a14:hiddenFill>
            </a:ext>
          </a:extLst>
        </p:spPr>
      </p:pic>
      <p:sp>
        <p:nvSpPr>
          <p:cNvPr id="73" name="Google Shape;138;p6">
            <a:extLst>
              <a:ext uri="{FF2B5EF4-FFF2-40B4-BE49-F238E27FC236}">
                <a16:creationId xmlns:a16="http://schemas.microsoft.com/office/drawing/2014/main" id="{AB0D892F-C25A-47B4-A2C4-135455826590}"/>
              </a:ext>
            </a:extLst>
          </p:cNvPr>
          <p:cNvSpPr txBox="1"/>
          <p:nvPr/>
        </p:nvSpPr>
        <p:spPr>
          <a:xfrm>
            <a:off x="167607" y="2344979"/>
            <a:ext cx="1615473"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5400" b="1" i="0" u="none" strike="noStrike" cap="none" dirty="0">
                <a:solidFill>
                  <a:srgbClr val="002060"/>
                </a:solidFill>
                <a:latin typeface="Century Gothic"/>
                <a:ea typeface="Century Gothic"/>
                <a:cs typeface="Century Gothic"/>
                <a:sym typeface="Century Gothic"/>
              </a:rPr>
              <a:t>[ca]</a:t>
            </a:r>
            <a:endParaRPr sz="5400" b="1" i="0" u="none" strike="noStrike" cap="none" dirty="0">
              <a:solidFill>
                <a:srgbClr val="000000"/>
              </a:solidFill>
              <a:latin typeface="Calibri"/>
              <a:ea typeface="Calibri"/>
              <a:cs typeface="Calibri"/>
              <a:sym typeface="Calibri"/>
            </a:endParaRPr>
          </a:p>
        </p:txBody>
      </p:sp>
      <p:sp>
        <p:nvSpPr>
          <p:cNvPr id="74" name="Google Shape;139;p6">
            <a:extLst>
              <a:ext uri="{FF2B5EF4-FFF2-40B4-BE49-F238E27FC236}">
                <a16:creationId xmlns:a16="http://schemas.microsoft.com/office/drawing/2014/main" id="{C7372EC8-4B24-4618-875C-A0A1F32D3227}"/>
              </a:ext>
            </a:extLst>
          </p:cNvPr>
          <p:cNvSpPr txBox="1"/>
          <p:nvPr/>
        </p:nvSpPr>
        <p:spPr>
          <a:xfrm>
            <a:off x="2513767" y="2344979"/>
            <a:ext cx="2383086"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5400" b="1" dirty="0" err="1">
                <a:solidFill>
                  <a:srgbClr val="FF0066"/>
                </a:solidFill>
                <a:latin typeface="Century Gothic"/>
                <a:ea typeface="Century Gothic"/>
                <a:cs typeface="Century Gothic"/>
                <a:sym typeface="Century Gothic"/>
              </a:rPr>
              <a:t>ca</a:t>
            </a:r>
            <a:r>
              <a:rPr lang="en-GB" sz="5400" dirty="0" err="1">
                <a:solidFill>
                  <a:srgbClr val="002060"/>
                </a:solidFill>
                <a:latin typeface="Century Gothic"/>
                <a:ea typeface="Century Gothic"/>
                <a:cs typeface="Century Gothic"/>
                <a:sym typeface="Century Gothic"/>
              </a:rPr>
              <a:t>ma</a:t>
            </a:r>
            <a:endParaRPr sz="5400" b="1" i="0" u="none" strike="noStrike" cap="none" dirty="0">
              <a:solidFill>
                <a:srgbClr val="FF0066"/>
              </a:solidFill>
              <a:latin typeface="Calibri"/>
              <a:ea typeface="Calibri"/>
              <a:cs typeface="Calibri"/>
              <a:sym typeface="Calibri"/>
            </a:endParaRPr>
          </a:p>
        </p:txBody>
      </p:sp>
      <p:sp>
        <p:nvSpPr>
          <p:cNvPr id="76" name="TextBox 75">
            <a:extLst>
              <a:ext uri="{FF2B5EF4-FFF2-40B4-BE49-F238E27FC236}">
                <a16:creationId xmlns:a16="http://schemas.microsoft.com/office/drawing/2014/main" id="{30DC72EE-E155-4270-998B-AD415CDFBBB9}"/>
              </a:ext>
            </a:extLst>
          </p:cNvPr>
          <p:cNvSpPr txBox="1"/>
          <p:nvPr/>
        </p:nvSpPr>
        <p:spPr>
          <a:xfrm>
            <a:off x="2449094" y="1218986"/>
            <a:ext cx="8091236" cy="923330"/>
          </a:xfrm>
          <a:prstGeom prst="rect">
            <a:avLst/>
          </a:prstGeom>
          <a:noFill/>
        </p:spPr>
        <p:txBody>
          <a:bodyPr wrap="square">
            <a:spAutoFit/>
          </a:bodyPr>
          <a:lstStyle/>
          <a:p>
            <a:r>
              <a:rPr lang="en-GB" sz="5400" kern="0" dirty="0" err="1">
                <a:solidFill>
                  <a:srgbClr val="002060"/>
                </a:solidFill>
                <a:latin typeface="Century Gothic"/>
                <a:ea typeface="Century Gothic"/>
                <a:cs typeface="Century Gothic"/>
                <a:sym typeface="Century Gothic"/>
              </a:rPr>
              <a:t>pa</a:t>
            </a:r>
            <a:r>
              <a:rPr lang="en-GB" sz="5400" b="1" kern="0" dirty="0" err="1">
                <a:solidFill>
                  <a:srgbClr val="FF0066"/>
                </a:solidFill>
                <a:latin typeface="Century Gothic"/>
                <a:ea typeface="Century Gothic"/>
                <a:cs typeface="Century Gothic"/>
                <a:sym typeface="Century Gothic"/>
              </a:rPr>
              <a:t>que</a:t>
            </a:r>
            <a:r>
              <a:rPr lang="en-GB" sz="5400" kern="0" dirty="0" err="1">
                <a:solidFill>
                  <a:srgbClr val="002060"/>
                </a:solidFill>
                <a:latin typeface="Century Gothic"/>
                <a:ea typeface="Century Gothic"/>
                <a:cs typeface="Century Gothic"/>
                <a:sym typeface="Century Gothic"/>
              </a:rPr>
              <a:t>te</a:t>
            </a:r>
            <a:endParaRPr lang="en-GB" sz="5400" dirty="0"/>
          </a:p>
        </p:txBody>
      </p:sp>
      <p:sp>
        <p:nvSpPr>
          <p:cNvPr id="77" name="Google Shape;138;p6">
            <a:extLst>
              <a:ext uri="{FF2B5EF4-FFF2-40B4-BE49-F238E27FC236}">
                <a16:creationId xmlns:a16="http://schemas.microsoft.com/office/drawing/2014/main" id="{AA9A3462-C03E-4CA7-9799-27594EAF350F}"/>
              </a:ext>
            </a:extLst>
          </p:cNvPr>
          <p:cNvSpPr txBox="1"/>
          <p:nvPr/>
        </p:nvSpPr>
        <p:spPr>
          <a:xfrm>
            <a:off x="114863" y="3463064"/>
            <a:ext cx="187535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5400" b="1" i="0" u="none" strike="noStrike" cap="none" dirty="0">
                <a:solidFill>
                  <a:srgbClr val="002060"/>
                </a:solidFill>
                <a:latin typeface="Century Gothic"/>
                <a:ea typeface="Century Gothic"/>
                <a:cs typeface="Century Gothic"/>
                <a:sym typeface="Century Gothic"/>
              </a:rPr>
              <a:t>[co]</a:t>
            </a:r>
            <a:endParaRPr sz="5400" b="1" i="0" u="none" strike="noStrike" cap="none" dirty="0">
              <a:solidFill>
                <a:srgbClr val="000000"/>
              </a:solidFill>
              <a:latin typeface="Calibri"/>
              <a:ea typeface="Calibri"/>
              <a:cs typeface="Calibri"/>
              <a:sym typeface="Calibri"/>
            </a:endParaRPr>
          </a:p>
        </p:txBody>
      </p:sp>
      <p:sp>
        <p:nvSpPr>
          <p:cNvPr id="78" name="Google Shape;139;p6">
            <a:extLst>
              <a:ext uri="{FF2B5EF4-FFF2-40B4-BE49-F238E27FC236}">
                <a16:creationId xmlns:a16="http://schemas.microsoft.com/office/drawing/2014/main" id="{7F7B3B29-E0C4-4461-A876-FBED5AA1BD53}"/>
              </a:ext>
            </a:extLst>
          </p:cNvPr>
          <p:cNvSpPr txBox="1"/>
          <p:nvPr/>
        </p:nvSpPr>
        <p:spPr>
          <a:xfrm>
            <a:off x="2449094" y="3494428"/>
            <a:ext cx="411622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5400" b="1" dirty="0" err="1">
                <a:solidFill>
                  <a:srgbClr val="FF0066"/>
                </a:solidFill>
                <a:latin typeface="Century Gothic"/>
                <a:ea typeface="Century Gothic"/>
                <a:cs typeface="Century Gothic"/>
                <a:sym typeface="Century Gothic"/>
              </a:rPr>
              <a:t>co</a:t>
            </a:r>
            <a:r>
              <a:rPr lang="en-GB" sz="5400" dirty="0" err="1">
                <a:solidFill>
                  <a:srgbClr val="002060"/>
                </a:solidFill>
                <a:latin typeface="Century Gothic"/>
                <a:ea typeface="Century Gothic"/>
                <a:cs typeface="Century Gothic"/>
                <a:sym typeface="Century Gothic"/>
              </a:rPr>
              <a:t>ntar</a:t>
            </a:r>
            <a:endParaRPr sz="5400" b="1" i="0" u="none" strike="noStrike" cap="none" dirty="0">
              <a:solidFill>
                <a:srgbClr val="FF0066"/>
              </a:solidFill>
              <a:latin typeface="Calibri"/>
              <a:ea typeface="Calibri"/>
              <a:cs typeface="Calibri"/>
              <a:sym typeface="Calibri"/>
            </a:endParaRPr>
          </a:p>
        </p:txBody>
      </p:sp>
      <p:pic>
        <p:nvPicPr>
          <p:cNvPr id="79" name="Picture 2" descr="Counting, Fingers, First, Hand, One">
            <a:extLst>
              <a:ext uri="{FF2B5EF4-FFF2-40B4-BE49-F238E27FC236}">
                <a16:creationId xmlns:a16="http://schemas.microsoft.com/office/drawing/2014/main" id="{643B7A80-3933-4FF0-9689-0A1E0A9DA9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79249" y="3302872"/>
            <a:ext cx="2166962" cy="1083481"/>
          </a:xfrm>
          <a:prstGeom prst="rect">
            <a:avLst/>
          </a:prstGeom>
          <a:noFill/>
          <a:extLst>
            <a:ext uri="{909E8E84-426E-40DD-AFC4-6F175D3DCCD1}">
              <a14:hiddenFill xmlns:a14="http://schemas.microsoft.com/office/drawing/2010/main">
                <a:solidFill>
                  <a:srgbClr val="FFFFFF"/>
                </a:solidFill>
              </a14:hiddenFill>
            </a:ext>
          </a:extLst>
        </p:spPr>
      </p:pic>
      <p:sp>
        <p:nvSpPr>
          <p:cNvPr id="83" name="Speech Bubble: Rectangle with Corners Rounded 82">
            <a:extLst>
              <a:ext uri="{FF2B5EF4-FFF2-40B4-BE49-F238E27FC236}">
                <a16:creationId xmlns:a16="http://schemas.microsoft.com/office/drawing/2014/main" id="{C2DDFADE-1EA7-4739-A6A5-7328F54B0DD6}"/>
              </a:ext>
            </a:extLst>
          </p:cNvPr>
          <p:cNvSpPr/>
          <p:nvPr/>
        </p:nvSpPr>
        <p:spPr>
          <a:xfrm>
            <a:off x="8520655" y="1642130"/>
            <a:ext cx="3090581" cy="1473545"/>
          </a:xfrm>
          <a:prstGeom prst="wedgeRoundRectCallout">
            <a:avLst>
              <a:gd name="adj1" fmla="val -50787"/>
              <a:gd name="adj2" fmla="val 934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They all sound like ‘k’ </a:t>
            </a:r>
            <a:r>
              <a:rPr lang="en-GB" sz="2800" dirty="0">
                <a:solidFill>
                  <a:srgbClr val="002060"/>
                </a:solidFill>
                <a:latin typeface="Century Gothic" panose="020B0502020202020204" pitchFamily="34" charset="0"/>
                <a:sym typeface="Wingdings" panose="05000000000000000000" pitchFamily="2" charset="2"/>
              </a:rPr>
              <a:t>.</a:t>
            </a:r>
            <a:endParaRPr lang="en-GB" sz="2800" dirty="0">
              <a:solidFill>
                <a:srgbClr val="002060"/>
              </a:solidFill>
              <a:latin typeface="Century Gothic" panose="020B0502020202020204" pitchFamily="34" charset="0"/>
            </a:endParaRPr>
          </a:p>
        </p:txBody>
      </p:sp>
      <p:sp>
        <p:nvSpPr>
          <p:cNvPr id="84" name="Speech Bubble: Rectangle with Corners Rounded 83">
            <a:extLst>
              <a:ext uri="{FF2B5EF4-FFF2-40B4-BE49-F238E27FC236}">
                <a16:creationId xmlns:a16="http://schemas.microsoft.com/office/drawing/2014/main" id="{E6006453-AC06-4D76-82AC-3F35B6D7B918}"/>
              </a:ext>
            </a:extLst>
          </p:cNvPr>
          <p:cNvSpPr/>
          <p:nvPr/>
        </p:nvSpPr>
        <p:spPr>
          <a:xfrm>
            <a:off x="1990218" y="4768225"/>
            <a:ext cx="3090581" cy="1473545"/>
          </a:xfrm>
          <a:prstGeom prst="wedgeRoundRectCallout">
            <a:avLst>
              <a:gd name="adj1" fmla="val 40309"/>
              <a:gd name="adj2" fmla="val 8445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 This is a different sound: ‘</a:t>
            </a:r>
            <a:r>
              <a:rPr lang="en-GB" sz="2800" dirty="0" err="1">
                <a:solidFill>
                  <a:srgbClr val="002060"/>
                </a:solidFill>
                <a:latin typeface="Century Gothic" panose="020B0502020202020204" pitchFamily="34" charset="0"/>
              </a:rPr>
              <a:t>th</a:t>
            </a:r>
            <a:r>
              <a:rPr lang="en-GB" sz="2800" dirty="0">
                <a:solidFill>
                  <a:srgbClr val="002060"/>
                </a:solidFill>
                <a:latin typeface="Century Gothic" panose="020B0502020202020204" pitchFamily="34" charset="0"/>
              </a:rPr>
              <a:t>’</a:t>
            </a:r>
          </a:p>
        </p:txBody>
      </p:sp>
      <p:sp>
        <p:nvSpPr>
          <p:cNvPr id="85" name="Title 1">
            <a:extLst>
              <a:ext uri="{FF2B5EF4-FFF2-40B4-BE49-F238E27FC236}">
                <a16:creationId xmlns:a16="http://schemas.microsoft.com/office/drawing/2014/main" id="{C381D238-9055-4BC0-B514-FBC0C2FB553A}"/>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86" name="Google Shape;111;p3" descr="Speech Icon, Voice, Talking, Audio, Speech">
            <a:extLst>
              <a:ext uri="{FF2B5EF4-FFF2-40B4-BE49-F238E27FC236}">
                <a16:creationId xmlns:a16="http://schemas.microsoft.com/office/drawing/2014/main" id="{2E3F07AD-6DCA-41D7-9984-832EA0C9B861}"/>
              </a:ext>
            </a:extLst>
          </p:cNvPr>
          <p:cNvPicPr preferRelativeResize="0"/>
          <p:nvPr/>
        </p:nvPicPr>
        <p:blipFill rotWithShape="1">
          <a:blip r:embed="rId16">
            <a:alphaModFix/>
          </a:blip>
          <a:srcRect/>
          <a:stretch/>
        </p:blipFill>
        <p:spPr>
          <a:xfrm>
            <a:off x="10896217" y="58430"/>
            <a:ext cx="776168" cy="776168"/>
          </a:xfrm>
          <a:prstGeom prst="rect">
            <a:avLst/>
          </a:prstGeom>
          <a:noFill/>
          <a:ln>
            <a:noFill/>
          </a:ln>
        </p:spPr>
      </p:pic>
      <p:sp>
        <p:nvSpPr>
          <p:cNvPr id="88" name="TextBox 87">
            <a:extLst>
              <a:ext uri="{FF2B5EF4-FFF2-40B4-BE49-F238E27FC236}">
                <a16:creationId xmlns:a16="http://schemas.microsoft.com/office/drawing/2014/main" id="{C0651ED8-8421-4B8E-84EC-668B128EC0FA}"/>
              </a:ext>
            </a:extLst>
          </p:cNvPr>
          <p:cNvSpPr txBox="1"/>
          <p:nvPr/>
        </p:nvSpPr>
        <p:spPr>
          <a:xfrm>
            <a:off x="7524898" y="5215870"/>
            <a:ext cx="2676884" cy="923330"/>
          </a:xfrm>
          <a:prstGeom prst="rect">
            <a:avLst/>
          </a:prstGeom>
          <a:noFill/>
        </p:spPr>
        <p:txBody>
          <a:bodyPr wrap="square">
            <a:spAutoFit/>
          </a:bodyPr>
          <a:lstStyle/>
          <a:p>
            <a:r>
              <a:rPr lang="en-GB" sz="5400" b="1" kern="0" dirty="0" err="1">
                <a:solidFill>
                  <a:srgbClr val="FF0066"/>
                </a:solidFill>
                <a:latin typeface="Century Gothic"/>
                <a:ea typeface="Century Gothic"/>
                <a:cs typeface="Century Gothic"/>
                <a:sym typeface="Century Gothic"/>
              </a:rPr>
              <a:t>ce</a:t>
            </a:r>
            <a:r>
              <a:rPr lang="en-GB" sz="5400" b="1" kern="0" dirty="0" err="1">
                <a:solidFill>
                  <a:srgbClr val="002060"/>
                </a:solidFill>
                <a:latin typeface="Century Gothic"/>
                <a:ea typeface="Century Gothic"/>
                <a:cs typeface="Century Gothic"/>
                <a:sym typeface="Century Gothic"/>
              </a:rPr>
              <a:t>ntro</a:t>
            </a:r>
            <a:endParaRPr lang="en-GB" sz="5400" dirty="0"/>
          </a:p>
        </p:txBody>
      </p:sp>
      <p:sp>
        <p:nvSpPr>
          <p:cNvPr id="3" name="Google Shape;167;p2">
            <a:extLst>
              <a:ext uri="{FF2B5EF4-FFF2-40B4-BE49-F238E27FC236}">
                <a16:creationId xmlns:a16="http://schemas.microsoft.com/office/drawing/2014/main" id="{F0E8ED7F-9666-3A4F-82F6-DE823E97B35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8" name="2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9" name="2_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0" name="2_8.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0" name="2_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2" grpId="0"/>
      <p:bldP spid="73" grpId="0"/>
      <p:bldP spid="74" grpId="0"/>
      <p:bldP spid="76" grpId="0"/>
      <p:bldP spid="77" grpId="0"/>
      <p:bldP spid="78" grpId="0"/>
      <p:bldP spid="83" grpId="0" animBg="1"/>
      <p:bldP spid="84" grpId="0" animBg="1"/>
      <p:bldP spid="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49" y="1378524"/>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Persona B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43686" y="1865569"/>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90085" y="2534687"/>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1354858"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queso </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545952"/>
            <a:ext cx="2921513" cy="523220"/>
          </a:xfrm>
          <a:prstGeom prst="rect">
            <a:avLst/>
          </a:prstGeom>
          <a:noFill/>
        </p:spPr>
        <p:txBody>
          <a:bodyPr wrap="square" rtlCol="0">
            <a:spAutoFit/>
          </a:bodyPr>
          <a:lstStyle/>
          <a:p>
            <a:r>
              <a:rPr lang="en-GB" sz="2800" b="1" dirty="0">
                <a:solidFill>
                  <a:srgbClr val="1E1D66"/>
                </a:solidFill>
                <a:latin typeface="Century Gothic" panose="020B0502020202020204" pitchFamily="34" charset="0"/>
              </a:rPr>
              <a:t>bosque</a:t>
            </a: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1095172"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cena</a:t>
            </a:r>
            <a:endParaRPr lang="en-GB" sz="2800" b="1" dirty="0">
              <a:solidFill>
                <a:srgbClr val="1E1D66"/>
              </a:solidFill>
              <a:latin typeface="Century Gothic" panose="020B0502020202020204" pitchFamily="34" charset="0"/>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1737976"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máscara</a:t>
            </a:r>
            <a:endParaRPr lang="en-GB" sz="2800" b="1" dirty="0">
              <a:solidFill>
                <a:srgbClr val="1E1D66"/>
              </a:solidFill>
              <a:latin typeface="Century Gothic" panose="020B0502020202020204" pitchFamily="34" charset="0"/>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1455848"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campo</a:t>
            </a: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906291"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esqueleto</a:t>
            </a:r>
            <a:endParaRPr lang="en-GB" sz="2800" b="1" dirty="0">
              <a:solidFill>
                <a:srgbClr val="1E1D66"/>
              </a:solidFill>
              <a:latin typeface="Century Gothic" panose="020B0502020202020204" pitchFamily="34" charset="0"/>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3041837"/>
            <a:ext cx="995785"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cera</a:t>
            </a:r>
            <a:endParaRPr lang="en-GB" sz="2800" b="1" dirty="0">
              <a:solidFill>
                <a:srgbClr val="1E1D66"/>
              </a:solidFill>
              <a:latin typeface="Century Gothic" panose="020B0502020202020204" pitchFamily="34" charset="0"/>
            </a:endParaRPr>
          </a:p>
        </p:txBody>
      </p:sp>
      <p:sp>
        <p:nvSpPr>
          <p:cNvPr id="11" name="TextBox 10">
            <a:extLst>
              <a:ext uri="{FF2B5EF4-FFF2-40B4-BE49-F238E27FC236}">
                <a16:creationId xmlns:a16="http://schemas.microsoft.com/office/drawing/2014/main" id="{76860CCC-EC20-5DD8-09E1-4BDB6CC9B1CB}"/>
              </a:ext>
            </a:extLst>
          </p:cNvPr>
          <p:cNvSpPr txBox="1"/>
          <p:nvPr/>
        </p:nvSpPr>
        <p:spPr>
          <a:xfrm>
            <a:off x="4825298" y="3106691"/>
            <a:ext cx="1217000"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cocer</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3054794"/>
            <a:ext cx="1556836"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quemar</a:t>
            </a:r>
            <a:endParaRPr lang="en-GB" sz="2800" b="1" dirty="0">
              <a:solidFill>
                <a:srgbClr val="1E1D66"/>
              </a:solidFill>
              <a:latin typeface="Century Gothic" panose="020B0502020202020204" pitchFamily="34" charset="0"/>
            </a:endParaRPr>
          </a:p>
        </p:txBody>
      </p:sp>
      <p:sp>
        <p:nvSpPr>
          <p:cNvPr id="22" name="Title 1">
            <a:extLst>
              <a:ext uri="{FF2B5EF4-FFF2-40B4-BE49-F238E27FC236}">
                <a16:creationId xmlns:a16="http://schemas.microsoft.com/office/drawing/2014/main" id="{3263204E-DBCD-2661-B845-70BA5DB9ABAA}"/>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28" name="Speech Bubble: Rectangle with Corners Rounded 27">
            <a:extLst>
              <a:ext uri="{FF2B5EF4-FFF2-40B4-BE49-F238E27FC236}">
                <a16:creationId xmlns:a16="http://schemas.microsoft.com/office/drawing/2014/main" id="{0FE0D066-3BC4-5F31-9346-04205B8322BA}"/>
              </a:ext>
            </a:extLst>
          </p:cNvPr>
          <p:cNvSpPr/>
          <p:nvPr/>
        </p:nvSpPr>
        <p:spPr>
          <a:xfrm>
            <a:off x="3426627" y="578421"/>
            <a:ext cx="6337133" cy="755705"/>
          </a:xfrm>
          <a:prstGeom prst="wedgeRoundRectCallout">
            <a:avLst>
              <a:gd name="adj1" fmla="val -58390"/>
              <a:gd name="adj2" fmla="val 1130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Space is full of valuable words.</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8796" y="579073"/>
            <a:ext cx="914400" cy="914400"/>
          </a:xfrm>
          <a:prstGeom prst="rect">
            <a:avLst/>
          </a:prstGeom>
        </p:spPr>
      </p:pic>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subTnLst>
                                    <p:audio>
                                      <p:cMediaNode>
                                        <p:cTn display="0" masterRel="sameClick">
                                          <p:stCondLst>
                                            <p:cond evt="begin" delay="0">
                                              <p:tn val="13"/>
                                            </p:cond>
                                          </p:stCondLst>
                                          <p:endCondLst>
                                            <p:cond evt="onStopAudio" delay="0">
                                              <p:tgtEl>
                                                <p:sldTgt/>
                                              </p:tgtEl>
                                            </p:cond>
                                          </p:endCondLst>
                                        </p:cTn>
                                        <p:tgtEl>
                                          <p:sndTgt r:embed="rId3" name="4_1.wav"/>
                                        </p:tgtEl>
                                      </p:cMediaNode>
                                    </p:audio>
                                  </p:sub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6.25E-7 -4.44444E-6 L -6.25E-7 0.00024 C 0.00182 -0.00023 0.04675 -0.00231 0.05547 -0.00254 C 0.07305 -0.003 0.09076 -0.003 0.10833 -0.00324 C 0.19727 -0.00625 0.16042 -0.00509 0.33711 -0.00578 C 0.34492 -0.00578 0.3526 -0.00532 0.36042 -0.00509 C 0.41589 -0.00694 0.35 -0.00509 0.4543 -0.00509 C 0.48164 -0.00509 0.50912 -0.00555 0.53646 -0.00578 C 0.63529 -0.00324 0.46576 -0.0074 0.70065 -0.00416 C 0.71654 -0.00393 0.73216 -0.003 0.74779 -0.00254 C 0.75456 -0.00231 0.76133 -0.00185 0.76836 -0.00185 C 0.79766 -0.00115 0.82695 -0.00115 0.85625 -0.00092 C 0.89258 0.00047 0.89531 0.00093 0.94714 0.00093 C 1.19466 0.00024 1.1638 -0.00092 1.34622 -0.00185 L 1.56055 -0.00254 L 1.56055 -0.00231 " pathEditMode="relative" rAng="0" ptsTypes="AAAAAAAAAAAAAAAA">
                                      <p:cBhvr>
                                        <p:cTn id="19" dur="12000" fill="hold"/>
                                        <p:tgtEl>
                                          <p:spTgt spid="7"/>
                                        </p:tgtEl>
                                        <p:attrNameLst>
                                          <p:attrName>ppt_x</p:attrName>
                                          <p:attrName>ppt_y</p:attrName>
                                        </p:attrNameLst>
                                      </p:cBhvr>
                                      <p:rCtr x="78021" y="-255"/>
                                    </p:animMotion>
                                  </p:childTnLst>
                                </p:cTn>
                              </p:par>
                            </p:childTnLst>
                          </p:cTn>
                        </p:par>
                        <p:par>
                          <p:cTn id="20" fill="hold">
                            <p:stCondLst>
                              <p:cond delay="12000"/>
                            </p:stCondLst>
                            <p:childTnLst>
                              <p:par>
                                <p:cTn id="21" presetID="0" presetClass="path" presetSubtype="0" accel="29417" decel="30000" fill="hold" nodeType="afterEffect">
                                  <p:stCondLst>
                                    <p:cond delay="0"/>
                                  </p:stCondLst>
                                  <p:childTnLst>
                                    <p:animMotion origin="layout" path="M 0.00494 -0.10093 L 0.00494 -0.10185 C 0.00312 -0.1 -0.0418 -0.0919 -0.0504 -0.09097 C -0.06797 -0.08912 -0.08568 -0.08912 -0.10313 -0.08819 C -0.19193 -0.07662 -0.15508 -0.08102 -0.33138 -0.07824 C -0.3392 -0.07824 -0.34688 -0.08009 -0.35469 -0.08102 C -0.41003 -0.07384 -0.34428 -0.08102 -0.44831 -0.08102 C -0.47553 -0.08102 -0.503 -0.07917 -0.53021 -0.07824 C -0.62878 -0.08819 -0.45977 -0.07199 -0.69401 -0.08472 C -0.7099 -0.08565 -0.7254 -0.08912 -0.74102 -0.09097 C -0.74779 -0.0919 -0.75456 -0.09375 -0.76159 -0.09375 C -0.79076 -0.0963 -0.82006 -0.0963 -0.84909 -0.09722 C -0.88542 -0.10278 -0.88816 -0.1044 -0.93985 -0.1044 C -1.18672 -0.10185 -1.15599 -0.09722 -1.3379 -0.09375 L -1.5517 -0.09097 L -1.5517 -0.0919 " pathEditMode="relative" rAng="0" ptsTypes="AAAAAAAAAAAAAAAA">
                                      <p:cBhvr>
                                        <p:cTn id="22" dur="15000" fill="hold"/>
                                        <p:tgtEl>
                                          <p:spTgt spid="16"/>
                                        </p:tgtEl>
                                        <p:attrNameLst>
                                          <p:attrName>ppt_x</p:attrName>
                                          <p:attrName>ppt_y</p:attrName>
                                        </p:attrNameLst>
                                      </p:cBhvr>
                                      <p:rCtr x="-77839" y="972"/>
                                    </p:animMotion>
                                  </p:childTnLst>
                                </p:cTn>
                              </p:par>
                            </p:childTnLst>
                          </p:cTn>
                        </p:par>
                        <p:par>
                          <p:cTn id="23" fill="hold">
                            <p:stCondLst>
                              <p:cond delay="27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4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49" y="1378524"/>
            <a:ext cx="11689301" cy="5300733"/>
          </a:xfrm>
          <a:prstGeom prst="roundRect">
            <a:avLst/>
          </a:prstGeom>
          <a:noFill/>
          <a:extLst>
            <a:ext uri="{909E8E84-426E-40DD-AFC4-6F175D3DCCD1}">
              <a14:hiddenFill xmlns:a14="http://schemas.microsoft.com/office/drawing/2010/main">
                <a:solidFill>
                  <a:srgbClr val="FFFFFF"/>
                </a:solidFill>
              </a14:hiddenFill>
            </a:ext>
          </a:extLst>
        </p:spPr>
      </p:pic>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60145" y="1476390"/>
            <a:ext cx="1425390"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tanque</a:t>
            </a:r>
            <a:endParaRPr lang="en-GB" sz="2800" b="1" dirty="0">
              <a:solidFill>
                <a:srgbClr val="1E1D66"/>
              </a:solidFill>
              <a:latin typeface="Century Gothic" panose="020B0502020202020204" pitchFamily="34" charset="0"/>
            </a:endParaRP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264596"/>
            <a:ext cx="2921513" cy="523220"/>
          </a:xfrm>
          <a:prstGeom prst="rect">
            <a:avLst/>
          </a:prstGeom>
          <a:noFill/>
        </p:spPr>
        <p:txBody>
          <a:bodyPr wrap="square" rtlCol="0">
            <a:spAutoFit/>
          </a:bodyPr>
          <a:lstStyle/>
          <a:p>
            <a:r>
              <a:rPr lang="en-GB" sz="2800" b="1" dirty="0" err="1">
                <a:solidFill>
                  <a:srgbClr val="1E1D66"/>
                </a:solidFill>
                <a:latin typeface="Century Gothic" panose="020B0502020202020204" pitchFamily="34" charset="0"/>
              </a:rPr>
              <a:t>esquema</a:t>
            </a:r>
            <a:endParaRPr lang="en-GB" sz="2800" b="1" dirty="0">
              <a:solidFill>
                <a:srgbClr val="1E1D66"/>
              </a:solidFill>
              <a:latin typeface="Century Gothic" panose="020B0502020202020204" pitchFamily="34" charset="0"/>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148309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escena</a:t>
            </a:r>
            <a:endParaRPr lang="en-GB" sz="2800" b="1" dirty="0">
              <a:solidFill>
                <a:srgbClr val="1E1D66"/>
              </a:solidFill>
              <a:latin typeface="Century Gothic" panose="020B0502020202020204" pitchFamily="34" charset="0"/>
            </a:endParaRP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2760481"/>
            <a:ext cx="156324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maceta</a:t>
            </a:r>
            <a:endParaRPr lang="en-GB" sz="2800" b="1" dirty="0">
              <a:solidFill>
                <a:srgbClr val="1E1D66"/>
              </a:solidFill>
              <a:latin typeface="Century Gothic" panose="020B0502020202020204" pitchFamily="34" charset="0"/>
            </a:endParaRP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891865"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chaqueta</a:t>
            </a:r>
            <a:endParaRPr lang="en-GB" sz="2800" b="1" dirty="0">
              <a:solidFill>
                <a:srgbClr val="1E1D66"/>
              </a:solidFill>
              <a:latin typeface="Century Gothic" panose="020B0502020202020204" pitchFamily="34" charset="0"/>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237612"/>
            <a:ext cx="1146468"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cesta</a:t>
            </a:r>
          </a:p>
        </p:txBody>
      </p:sp>
      <p:sp>
        <p:nvSpPr>
          <p:cNvPr id="11" name="TextBox 10">
            <a:extLst>
              <a:ext uri="{FF2B5EF4-FFF2-40B4-BE49-F238E27FC236}">
                <a16:creationId xmlns:a16="http://schemas.microsoft.com/office/drawing/2014/main" id="{76860CCC-EC20-5DD8-09E1-4BDB6CC9B1CB}"/>
              </a:ext>
            </a:extLst>
          </p:cNvPr>
          <p:cNvSpPr txBox="1"/>
          <p:nvPr/>
        </p:nvSpPr>
        <p:spPr>
          <a:xfrm>
            <a:off x="4825298" y="2825335"/>
            <a:ext cx="1317990"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buque</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2896533"/>
            <a:ext cx="1548822"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caracol</a:t>
            </a:r>
            <a:endParaRPr lang="en-GB" sz="2800" b="1" dirty="0">
              <a:solidFill>
                <a:srgbClr val="1E1D66"/>
              </a:solidFill>
              <a:latin typeface="Century Gothic" panose="020B0502020202020204" pitchFamily="34" charset="0"/>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56324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raqueta</a:t>
            </a:r>
            <a:endParaRPr lang="en-GB" sz="2800" b="1" dirty="0">
              <a:solidFill>
                <a:srgbClr val="1E1D66"/>
              </a:solidFill>
              <a:latin typeface="Century Gothic" panose="020B0502020202020204" pitchFamily="34" charset="0"/>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b="1" dirty="0">
                <a:solidFill>
                  <a:srgbClr val="002060"/>
                </a:solidFill>
                <a:latin typeface="Century Gothic" panose="020B0502020202020204" pitchFamily="34" charset="0"/>
              </a:rPr>
              <a:t>2</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Persona A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4_11.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11" dur="10000" fill="hold"/>
                                        <p:tgtEl>
                                          <p:spTgt spid="7"/>
                                        </p:tgtEl>
                                        <p:attrNameLst>
                                          <p:attrName>ppt_x</p:attrName>
                                          <p:attrName>ppt_y</p:attrName>
                                        </p:attrNameLst>
                                      </p:cBhvr>
                                      <p:rCtr x="78021" y="-255"/>
                                    </p:animMotion>
                                  </p:childTnLst>
                                </p:cTn>
                              </p:par>
                            </p:childTnLst>
                          </p:cTn>
                        </p:par>
                        <p:par>
                          <p:cTn id="12" fill="hold">
                            <p:stCondLst>
                              <p:cond delay="10000"/>
                            </p:stCondLst>
                            <p:childTnLst>
                              <p:par>
                                <p:cTn id="13" presetID="0" presetClass="path" presetSubtype="0" accel="18182" decel="27273" fill="hold" nodeType="afterEffect">
                                  <p:stCondLst>
                                    <p:cond delay="0"/>
                                  </p:stCondLst>
                                  <p:childTnLst>
                                    <p:animMotion origin="layout" path="M 0.00495 -0.10093 L 0.00495 -0.10185 C 0.00313 -0.1 -0.04179 -0.0919 -0.05039 -0.09097 C -0.06797 -0.08912 -0.08567 -0.08912 -0.10312 -0.0882 C -0.19192 -0.07662 -0.15507 -0.08102 -0.33138 -0.07824 C -0.33919 -0.07824 -0.34687 -0.08009 -0.35468 -0.08102 C -0.41002 -0.07384 -0.34427 -0.08102 -0.4483 -0.08102 C -0.47552 -0.08102 -0.50299 -0.07917 -0.5302 -0.07824 C -0.62877 -0.0882 -0.45976 -0.07199 -0.69401 -0.08472 C -0.70989 -0.08565 -0.72539 -0.08912 -0.74101 -0.09097 C -0.74778 -0.0919 -0.75455 -0.09375 -0.76158 -0.09375 C -0.79075 -0.0963 -0.82005 -0.0963 -0.84908 -0.09722 C -0.88541 -0.10278 -0.88815 -0.1044 -0.93984 -0.1044 C -1.18672 -0.10185 -1.15599 -0.09722 -1.33789 -0.09375 L -1.55169 -0.09097 L -1.55169 -0.0919 " pathEditMode="relative" rAng="0" ptsTypes="AAAAAAAAAAAAAAAA">
                                      <p:cBhvr>
                                        <p:cTn id="14" dur="11000" fill="hold"/>
                                        <p:tgtEl>
                                          <p:spTgt spid="16"/>
                                        </p:tgtEl>
                                        <p:attrNameLst>
                                          <p:attrName>ppt_x</p:attrName>
                                          <p:attrName>ppt_y</p:attrName>
                                        </p:attrNameLst>
                                      </p:cBhvr>
                                      <p:rCtr x="-77839" y="972"/>
                                    </p:animMotion>
                                  </p:childTnLst>
                                </p:cTn>
                              </p:par>
                            </p:childTnLst>
                          </p:cTn>
                        </p:par>
                        <p:par>
                          <p:cTn id="15" fill="hold">
                            <p:stCondLst>
                              <p:cond delay="21000"/>
                            </p:stCondLst>
                            <p:childTnLst>
                              <p:par>
                                <p:cTn id="16"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7" dur="11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64;p2" descr="Speech Icon, Voice, Talking, Audio, Speech">
            <a:extLst>
              <a:ext uri="{FF2B5EF4-FFF2-40B4-BE49-F238E27FC236}">
                <a16:creationId xmlns:a16="http://schemas.microsoft.com/office/drawing/2014/main" id="{01B36168-2C91-3928-EA07-BF02D6B2D149}"/>
              </a:ext>
            </a:extLst>
          </p:cNvPr>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5" name="Title 1">
            <a:extLst>
              <a:ext uri="{FF2B5EF4-FFF2-40B4-BE49-F238E27FC236}">
                <a16:creationId xmlns:a16="http://schemas.microsoft.com/office/drawing/2014/main" id="{12224A02-C836-4912-3349-59D58ACA4E77}"/>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291015314"/>
              </p:ext>
            </p:extLst>
          </p:nvPr>
        </p:nvGraphicFramePr>
        <p:xfrm>
          <a:off x="7067773" y="2047892"/>
          <a:ext cx="3025796" cy="4663440"/>
        </p:xfrm>
        <a:graphic>
          <a:graphicData uri="http://schemas.openxmlformats.org/drawingml/2006/table">
            <a:tbl>
              <a:tblPr firstRow="1" bandRow="1">
                <a:tableStyleId>{5940675A-B579-460E-94D1-54222C63F5DA}</a:tableStyleId>
              </a:tblPr>
              <a:tblGrid>
                <a:gridCol w="3025796">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queso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cena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máscara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quemar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cocer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cera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esqueleto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campo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bosque 💰💰</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955BDE35-B35F-BB9B-B338-E2E15E41D589}"/>
              </a:ext>
            </a:extLst>
          </p:cNvPr>
          <p:cNvGraphicFramePr>
            <a:graphicFrameLocks noGrp="1"/>
          </p:cNvGraphicFramePr>
          <p:nvPr>
            <p:extLst>
              <p:ext uri="{D42A27DB-BD31-4B8C-83A1-F6EECF244321}">
                <p14:modId xmlns:p14="http://schemas.microsoft.com/office/powerpoint/2010/main" val="2213335220"/>
              </p:ext>
            </p:extLst>
          </p:nvPr>
        </p:nvGraphicFramePr>
        <p:xfrm>
          <a:off x="2257579" y="2072056"/>
          <a:ext cx="2555859" cy="4663440"/>
        </p:xfrm>
        <a:graphic>
          <a:graphicData uri="http://schemas.openxmlformats.org/drawingml/2006/table">
            <a:tbl>
              <a:tblPr firstRow="1" bandRow="1">
                <a:tableStyleId>{5940675A-B579-460E-94D1-54222C63F5DA}</a:tableStyleId>
              </a:tblPr>
              <a:tblGrid>
                <a:gridCol w="2555859">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tanque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escena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chaqueta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maceta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buque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caracol</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raqueta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cesta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esquema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820549"/>
            <a:ext cx="6337133" cy="55254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568367" y="1587732"/>
            <a:ext cx="1968476"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44368" y="1563920"/>
            <a:ext cx="1968476"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pic>
        <p:nvPicPr>
          <p:cNvPr id="13" name="Google Shape;338;p8">
            <a:hlinkClick r:id="" action="ppaction://noaction">
              <a:snd r:embed="rId6" name="4_12.wav"/>
            </a:hlinkClick>
            <a:extLst>
              <a:ext uri="{FF2B5EF4-FFF2-40B4-BE49-F238E27FC236}">
                <a16:creationId xmlns:a16="http://schemas.microsoft.com/office/drawing/2014/main" id="{807D66E7-0E28-4870-BA67-EF6BB0878E57}"/>
              </a:ext>
            </a:extLst>
          </p:cNvPr>
          <p:cNvPicPr preferRelativeResize="0"/>
          <p:nvPr/>
        </p:nvPicPr>
        <p:blipFill rotWithShape="1">
          <a:blip r:embed="rId7">
            <a:alphaModFix/>
          </a:blip>
          <a:srcRect/>
          <a:stretch/>
        </p:blipFill>
        <p:spPr>
          <a:xfrm>
            <a:off x="1832505" y="2134554"/>
            <a:ext cx="361614" cy="355832"/>
          </a:xfrm>
          <a:prstGeom prst="rect">
            <a:avLst/>
          </a:prstGeom>
          <a:noFill/>
          <a:ln>
            <a:noFill/>
          </a:ln>
          <a:effectLst>
            <a:outerShdw blurRad="50800" dist="38100" dir="5400000" algn="t" rotWithShape="0">
              <a:prstClr val="black">
                <a:alpha val="40000"/>
              </a:prstClr>
            </a:outerShdw>
          </a:effectLst>
        </p:spPr>
      </p:pic>
      <p:pic>
        <p:nvPicPr>
          <p:cNvPr id="14" name="Google Shape;338;p8">
            <a:hlinkClick r:id="" action="ppaction://noaction">
              <a:snd r:embed="rId8" name="4_13.wav"/>
            </a:hlinkClick>
            <a:extLst>
              <a:ext uri="{FF2B5EF4-FFF2-40B4-BE49-F238E27FC236}">
                <a16:creationId xmlns:a16="http://schemas.microsoft.com/office/drawing/2014/main" id="{8255EE7B-95DF-42FE-9F34-6A557F07CD2F}"/>
              </a:ext>
            </a:extLst>
          </p:cNvPr>
          <p:cNvPicPr preferRelativeResize="0"/>
          <p:nvPr/>
        </p:nvPicPr>
        <p:blipFill rotWithShape="1">
          <a:blip r:embed="rId7">
            <a:alphaModFix/>
          </a:blip>
          <a:srcRect/>
          <a:stretch/>
        </p:blipFill>
        <p:spPr>
          <a:xfrm>
            <a:off x="1832505" y="2664325"/>
            <a:ext cx="361614" cy="355832"/>
          </a:xfrm>
          <a:prstGeom prst="rect">
            <a:avLst/>
          </a:prstGeom>
          <a:noFill/>
          <a:ln>
            <a:noFill/>
          </a:ln>
          <a:effectLst>
            <a:outerShdw blurRad="50800" dist="38100" dir="5400000" algn="t" rotWithShape="0">
              <a:prstClr val="black">
                <a:alpha val="40000"/>
              </a:prstClr>
            </a:outerShdw>
          </a:effectLst>
        </p:spPr>
      </p:pic>
      <p:pic>
        <p:nvPicPr>
          <p:cNvPr id="16" name="Google Shape;338;p8">
            <a:hlinkClick r:id="" action="ppaction://noaction">
              <a:snd r:embed="rId9" name="4_14.wav"/>
            </a:hlinkClick>
            <a:extLst>
              <a:ext uri="{FF2B5EF4-FFF2-40B4-BE49-F238E27FC236}">
                <a16:creationId xmlns:a16="http://schemas.microsoft.com/office/drawing/2014/main" id="{8831B359-6829-474B-BE2F-B4AE9FAEBD56}"/>
              </a:ext>
            </a:extLst>
          </p:cNvPr>
          <p:cNvPicPr preferRelativeResize="0"/>
          <p:nvPr/>
        </p:nvPicPr>
        <p:blipFill rotWithShape="1">
          <a:blip r:embed="rId7">
            <a:alphaModFix/>
          </a:blip>
          <a:srcRect/>
          <a:stretch/>
        </p:blipFill>
        <p:spPr>
          <a:xfrm>
            <a:off x="1832505" y="3188025"/>
            <a:ext cx="361614" cy="355832"/>
          </a:xfrm>
          <a:prstGeom prst="rect">
            <a:avLst/>
          </a:prstGeom>
          <a:noFill/>
          <a:ln>
            <a:noFill/>
          </a:ln>
          <a:effectLst>
            <a:outerShdw blurRad="50800" dist="38100" dir="5400000" algn="t" rotWithShape="0">
              <a:prstClr val="black">
                <a:alpha val="40000"/>
              </a:prstClr>
            </a:outerShdw>
          </a:effectLst>
        </p:spPr>
      </p:pic>
      <p:pic>
        <p:nvPicPr>
          <p:cNvPr id="17" name="Google Shape;338;p8">
            <a:hlinkClick r:id="" action="ppaction://noaction">
              <a:snd r:embed="rId10" name="4_15.wav"/>
            </a:hlinkClick>
            <a:extLst>
              <a:ext uri="{FF2B5EF4-FFF2-40B4-BE49-F238E27FC236}">
                <a16:creationId xmlns:a16="http://schemas.microsoft.com/office/drawing/2014/main" id="{018B5F47-7606-4703-B843-CAA5BB62FDE9}"/>
              </a:ext>
            </a:extLst>
          </p:cNvPr>
          <p:cNvPicPr preferRelativeResize="0"/>
          <p:nvPr/>
        </p:nvPicPr>
        <p:blipFill rotWithShape="1">
          <a:blip r:embed="rId7">
            <a:alphaModFix/>
          </a:blip>
          <a:srcRect/>
          <a:stretch/>
        </p:blipFill>
        <p:spPr>
          <a:xfrm>
            <a:off x="1832505" y="3705654"/>
            <a:ext cx="361614" cy="355832"/>
          </a:xfrm>
          <a:prstGeom prst="rect">
            <a:avLst/>
          </a:prstGeom>
          <a:noFill/>
          <a:ln>
            <a:noFill/>
          </a:ln>
          <a:effectLst>
            <a:outerShdw blurRad="50800" dist="38100" dir="5400000" algn="t" rotWithShape="0">
              <a:prstClr val="black">
                <a:alpha val="40000"/>
              </a:prstClr>
            </a:outerShdw>
          </a:effectLst>
        </p:spPr>
      </p:pic>
      <p:pic>
        <p:nvPicPr>
          <p:cNvPr id="18" name="Google Shape;338;p8">
            <a:hlinkClick r:id="" action="ppaction://noaction">
              <a:snd r:embed="rId11" name="4_16.wav"/>
            </a:hlinkClick>
            <a:extLst>
              <a:ext uri="{FF2B5EF4-FFF2-40B4-BE49-F238E27FC236}">
                <a16:creationId xmlns:a16="http://schemas.microsoft.com/office/drawing/2014/main" id="{FA128F92-9435-44CF-A48D-161DDAD7D914}"/>
              </a:ext>
            </a:extLst>
          </p:cNvPr>
          <p:cNvPicPr preferRelativeResize="0"/>
          <p:nvPr/>
        </p:nvPicPr>
        <p:blipFill rotWithShape="1">
          <a:blip r:embed="rId7">
            <a:alphaModFix/>
          </a:blip>
          <a:srcRect/>
          <a:stretch/>
        </p:blipFill>
        <p:spPr>
          <a:xfrm>
            <a:off x="1832505" y="4225860"/>
            <a:ext cx="361614" cy="355832"/>
          </a:xfrm>
          <a:prstGeom prst="rect">
            <a:avLst/>
          </a:prstGeom>
          <a:noFill/>
          <a:ln>
            <a:noFill/>
          </a:ln>
          <a:effectLst>
            <a:outerShdw blurRad="50800" dist="38100" dir="5400000" algn="t" rotWithShape="0">
              <a:prstClr val="black">
                <a:alpha val="40000"/>
              </a:prstClr>
            </a:outerShdw>
          </a:effectLst>
        </p:spPr>
      </p:pic>
      <p:pic>
        <p:nvPicPr>
          <p:cNvPr id="19" name="Google Shape;338;p8">
            <a:hlinkClick r:id="" action="ppaction://noaction">
              <a:snd r:embed="rId12" name="4_17.wav"/>
            </a:hlinkClick>
            <a:extLst>
              <a:ext uri="{FF2B5EF4-FFF2-40B4-BE49-F238E27FC236}">
                <a16:creationId xmlns:a16="http://schemas.microsoft.com/office/drawing/2014/main" id="{E23464A2-6D5D-4657-8EAE-D931DC7262A5}"/>
              </a:ext>
            </a:extLst>
          </p:cNvPr>
          <p:cNvPicPr preferRelativeResize="0"/>
          <p:nvPr/>
        </p:nvPicPr>
        <p:blipFill rotWithShape="1">
          <a:blip r:embed="rId7">
            <a:alphaModFix/>
          </a:blip>
          <a:srcRect/>
          <a:stretch/>
        </p:blipFill>
        <p:spPr>
          <a:xfrm>
            <a:off x="1832505" y="4783538"/>
            <a:ext cx="361614" cy="355832"/>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3" name="4_18.wav"/>
            </a:hlinkClick>
            <a:extLst>
              <a:ext uri="{FF2B5EF4-FFF2-40B4-BE49-F238E27FC236}">
                <a16:creationId xmlns:a16="http://schemas.microsoft.com/office/drawing/2014/main" id="{345AB1B5-EB2E-42F5-B23E-75D1D4C29DA6}"/>
              </a:ext>
            </a:extLst>
          </p:cNvPr>
          <p:cNvPicPr preferRelativeResize="0"/>
          <p:nvPr/>
        </p:nvPicPr>
        <p:blipFill rotWithShape="1">
          <a:blip r:embed="rId7">
            <a:alphaModFix/>
          </a:blip>
          <a:srcRect/>
          <a:stretch/>
        </p:blipFill>
        <p:spPr>
          <a:xfrm>
            <a:off x="1832505" y="5330196"/>
            <a:ext cx="361614" cy="355832"/>
          </a:xfrm>
          <a:prstGeom prst="rect">
            <a:avLst/>
          </a:prstGeom>
          <a:noFill/>
          <a:ln>
            <a:noFill/>
          </a:ln>
          <a:effectLst>
            <a:outerShdw blurRad="50800" dist="38100" dir="5400000" algn="t" rotWithShape="0">
              <a:prstClr val="black">
                <a:alpha val="40000"/>
              </a:prstClr>
            </a:outerShdw>
          </a:effectLst>
        </p:spPr>
      </p:pic>
      <p:pic>
        <p:nvPicPr>
          <p:cNvPr id="21" name="Google Shape;338;p8">
            <a:hlinkClick r:id="" action="ppaction://noaction">
              <a:snd r:embed="rId14" name="4_19.wav"/>
            </a:hlinkClick>
            <a:extLst>
              <a:ext uri="{FF2B5EF4-FFF2-40B4-BE49-F238E27FC236}">
                <a16:creationId xmlns:a16="http://schemas.microsoft.com/office/drawing/2014/main" id="{83007BAA-8522-44B6-ACAA-CA727D5E5992}"/>
              </a:ext>
            </a:extLst>
          </p:cNvPr>
          <p:cNvPicPr preferRelativeResize="0"/>
          <p:nvPr/>
        </p:nvPicPr>
        <p:blipFill rotWithShape="1">
          <a:blip r:embed="rId7">
            <a:alphaModFix/>
          </a:blip>
          <a:srcRect/>
          <a:stretch/>
        </p:blipFill>
        <p:spPr>
          <a:xfrm>
            <a:off x="1820453" y="5783253"/>
            <a:ext cx="361614" cy="355832"/>
          </a:xfrm>
          <a:prstGeom prst="rect">
            <a:avLst/>
          </a:prstGeom>
          <a:noFill/>
          <a:ln>
            <a:noFill/>
          </a:ln>
          <a:effectLst>
            <a:outerShdw blurRad="50800" dist="38100" dir="5400000" algn="t" rotWithShape="0">
              <a:prstClr val="black">
                <a:alpha val="40000"/>
              </a:prstClr>
            </a:outerShdw>
          </a:effectLst>
        </p:spPr>
      </p:pic>
      <p:pic>
        <p:nvPicPr>
          <p:cNvPr id="23" name="Google Shape;338;p8">
            <a:hlinkClick r:id="" action="ppaction://noaction">
              <a:snd r:embed="rId15" name="4_20.wav"/>
            </a:hlinkClick>
            <a:extLst>
              <a:ext uri="{FF2B5EF4-FFF2-40B4-BE49-F238E27FC236}">
                <a16:creationId xmlns:a16="http://schemas.microsoft.com/office/drawing/2014/main" id="{45AC3D44-F6B1-4D5F-B393-E974138E0449}"/>
              </a:ext>
            </a:extLst>
          </p:cNvPr>
          <p:cNvPicPr preferRelativeResize="0"/>
          <p:nvPr/>
        </p:nvPicPr>
        <p:blipFill rotWithShape="1">
          <a:blip r:embed="rId7">
            <a:alphaModFix/>
          </a:blip>
          <a:srcRect/>
          <a:stretch/>
        </p:blipFill>
        <p:spPr>
          <a:xfrm>
            <a:off x="1820453" y="6326417"/>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hlinkClick r:id="" action="ppaction://noaction">
              <a:snd r:embed="rId16" name="4_2.wav"/>
            </a:hlinkClick>
            <a:extLst>
              <a:ext uri="{FF2B5EF4-FFF2-40B4-BE49-F238E27FC236}">
                <a16:creationId xmlns:a16="http://schemas.microsoft.com/office/drawing/2014/main" id="{BFE62BCE-932A-4264-9F16-7CB8F23C7F10}"/>
              </a:ext>
            </a:extLst>
          </p:cNvPr>
          <p:cNvPicPr preferRelativeResize="0"/>
          <p:nvPr/>
        </p:nvPicPr>
        <p:blipFill rotWithShape="1">
          <a:blip r:embed="rId7">
            <a:alphaModFix/>
          </a:blip>
          <a:srcRect/>
          <a:stretch/>
        </p:blipFill>
        <p:spPr>
          <a:xfrm>
            <a:off x="6571420" y="2134554"/>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hlinkClick r:id="" action="ppaction://noaction">
              <a:snd r:embed="rId17" name="4_3.wav"/>
            </a:hlinkClick>
            <a:extLst>
              <a:ext uri="{FF2B5EF4-FFF2-40B4-BE49-F238E27FC236}">
                <a16:creationId xmlns:a16="http://schemas.microsoft.com/office/drawing/2014/main" id="{2AB3B25B-6B99-45E9-BCEC-C6FEFE92C92C}"/>
              </a:ext>
            </a:extLst>
          </p:cNvPr>
          <p:cNvPicPr preferRelativeResize="0"/>
          <p:nvPr/>
        </p:nvPicPr>
        <p:blipFill rotWithShape="1">
          <a:blip r:embed="rId7">
            <a:alphaModFix/>
          </a:blip>
          <a:srcRect/>
          <a:stretch/>
        </p:blipFill>
        <p:spPr>
          <a:xfrm>
            <a:off x="6571420" y="2664325"/>
            <a:ext cx="361614" cy="355832"/>
          </a:xfrm>
          <a:prstGeom prst="rect">
            <a:avLst/>
          </a:prstGeom>
          <a:noFill/>
          <a:ln>
            <a:noFill/>
          </a:ln>
          <a:effectLst>
            <a:outerShdw blurRad="50800" dist="38100" dir="5400000" algn="t" rotWithShape="0">
              <a:prstClr val="black">
                <a:alpha val="40000"/>
              </a:prstClr>
            </a:outerShdw>
          </a:effectLst>
        </p:spPr>
      </p:pic>
      <p:pic>
        <p:nvPicPr>
          <p:cNvPr id="29" name="Google Shape;338;p8">
            <a:hlinkClick r:id="" action="ppaction://noaction">
              <a:snd r:embed="rId18" name="4_4.wav"/>
            </a:hlinkClick>
            <a:extLst>
              <a:ext uri="{FF2B5EF4-FFF2-40B4-BE49-F238E27FC236}">
                <a16:creationId xmlns:a16="http://schemas.microsoft.com/office/drawing/2014/main" id="{8246469F-03F0-431F-920F-F38052FD8163}"/>
              </a:ext>
            </a:extLst>
          </p:cNvPr>
          <p:cNvPicPr preferRelativeResize="0"/>
          <p:nvPr/>
        </p:nvPicPr>
        <p:blipFill rotWithShape="1">
          <a:blip r:embed="rId7">
            <a:alphaModFix/>
          </a:blip>
          <a:srcRect/>
          <a:stretch/>
        </p:blipFill>
        <p:spPr>
          <a:xfrm>
            <a:off x="6571420" y="3188025"/>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9" name="4_5.wav"/>
            </a:hlinkClick>
            <a:extLst>
              <a:ext uri="{FF2B5EF4-FFF2-40B4-BE49-F238E27FC236}">
                <a16:creationId xmlns:a16="http://schemas.microsoft.com/office/drawing/2014/main" id="{94AD828C-09DD-44A5-A152-245A94BA08FB}"/>
              </a:ext>
            </a:extLst>
          </p:cNvPr>
          <p:cNvPicPr preferRelativeResize="0"/>
          <p:nvPr/>
        </p:nvPicPr>
        <p:blipFill rotWithShape="1">
          <a:blip r:embed="rId7">
            <a:alphaModFix/>
          </a:blip>
          <a:srcRect/>
          <a:stretch/>
        </p:blipFill>
        <p:spPr>
          <a:xfrm>
            <a:off x="6571420" y="3705654"/>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20" name="4_6.wav"/>
            </a:hlinkClick>
            <a:extLst>
              <a:ext uri="{FF2B5EF4-FFF2-40B4-BE49-F238E27FC236}">
                <a16:creationId xmlns:a16="http://schemas.microsoft.com/office/drawing/2014/main" id="{B73B6065-ECF0-40D7-9C8B-8B6C691FE4B1}"/>
              </a:ext>
            </a:extLst>
          </p:cNvPr>
          <p:cNvPicPr preferRelativeResize="0"/>
          <p:nvPr/>
        </p:nvPicPr>
        <p:blipFill rotWithShape="1">
          <a:blip r:embed="rId7">
            <a:alphaModFix/>
          </a:blip>
          <a:srcRect/>
          <a:stretch/>
        </p:blipFill>
        <p:spPr>
          <a:xfrm>
            <a:off x="6571420" y="4225860"/>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21" name="4_7.wav"/>
            </a:hlinkClick>
            <a:extLst>
              <a:ext uri="{FF2B5EF4-FFF2-40B4-BE49-F238E27FC236}">
                <a16:creationId xmlns:a16="http://schemas.microsoft.com/office/drawing/2014/main" id="{181D64DC-A459-456D-A01A-FB05F5043719}"/>
              </a:ext>
            </a:extLst>
          </p:cNvPr>
          <p:cNvPicPr preferRelativeResize="0"/>
          <p:nvPr/>
        </p:nvPicPr>
        <p:blipFill rotWithShape="1">
          <a:blip r:embed="rId7">
            <a:alphaModFix/>
          </a:blip>
          <a:srcRect/>
          <a:stretch/>
        </p:blipFill>
        <p:spPr>
          <a:xfrm>
            <a:off x="6571420" y="4783538"/>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22" name="4_8.wav"/>
            </a:hlinkClick>
            <a:extLst>
              <a:ext uri="{FF2B5EF4-FFF2-40B4-BE49-F238E27FC236}">
                <a16:creationId xmlns:a16="http://schemas.microsoft.com/office/drawing/2014/main" id="{73B8CB85-9BA5-4CA1-A684-905B0AB65F05}"/>
              </a:ext>
            </a:extLst>
          </p:cNvPr>
          <p:cNvPicPr preferRelativeResize="0"/>
          <p:nvPr/>
        </p:nvPicPr>
        <p:blipFill rotWithShape="1">
          <a:blip r:embed="rId7">
            <a:alphaModFix/>
          </a:blip>
          <a:srcRect/>
          <a:stretch/>
        </p:blipFill>
        <p:spPr>
          <a:xfrm>
            <a:off x="6571420" y="5292096"/>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23" name="4_9.wav"/>
            </a:hlinkClick>
            <a:extLst>
              <a:ext uri="{FF2B5EF4-FFF2-40B4-BE49-F238E27FC236}">
                <a16:creationId xmlns:a16="http://schemas.microsoft.com/office/drawing/2014/main" id="{15982357-063F-4C40-9B34-C5952EE76C76}"/>
              </a:ext>
            </a:extLst>
          </p:cNvPr>
          <p:cNvPicPr preferRelativeResize="0"/>
          <p:nvPr/>
        </p:nvPicPr>
        <p:blipFill rotWithShape="1">
          <a:blip r:embed="rId7">
            <a:alphaModFix/>
          </a:blip>
          <a:srcRect/>
          <a:stretch/>
        </p:blipFill>
        <p:spPr>
          <a:xfrm>
            <a:off x="6559368" y="5821353"/>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24" name="4_10.wav"/>
            </a:hlinkClick>
            <a:extLst>
              <a:ext uri="{FF2B5EF4-FFF2-40B4-BE49-F238E27FC236}">
                <a16:creationId xmlns:a16="http://schemas.microsoft.com/office/drawing/2014/main" id="{9F36A5C8-9C7D-4588-9920-72E46DA753A3}"/>
              </a:ext>
            </a:extLst>
          </p:cNvPr>
          <p:cNvPicPr preferRelativeResize="0"/>
          <p:nvPr/>
        </p:nvPicPr>
        <p:blipFill rotWithShape="1">
          <a:blip r:embed="rId7">
            <a:alphaModFix/>
          </a:blip>
          <a:srcRect/>
          <a:stretch/>
        </p:blipFill>
        <p:spPr>
          <a:xfrm>
            <a:off x="6559368" y="6326417"/>
            <a:ext cx="361614" cy="355832"/>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6396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79" name="Google Shape;339;p8">
            <a:extLst>
              <a:ext uri="{FF2B5EF4-FFF2-40B4-BE49-F238E27FC236}">
                <a16:creationId xmlns:a16="http://schemas.microsoft.com/office/drawing/2014/main" id="{C1F99D09-4317-4DA1-A3D9-4FE0D72DB095}"/>
              </a:ext>
            </a:extLst>
          </p:cNvPr>
          <p:cNvGraphicFramePr/>
          <p:nvPr>
            <p:extLst>
              <p:ext uri="{D42A27DB-BD31-4B8C-83A1-F6EECF244321}">
                <p14:modId xmlns:p14="http://schemas.microsoft.com/office/powerpoint/2010/main" val="1038013735"/>
              </p:ext>
            </p:extLst>
          </p:nvPr>
        </p:nvGraphicFramePr>
        <p:xfrm>
          <a:off x="984810" y="3626392"/>
          <a:ext cx="2627906" cy="457210"/>
        </p:xfrm>
        <a:graphic>
          <a:graphicData uri="http://schemas.openxmlformats.org/drawingml/2006/table">
            <a:tbl>
              <a:tblPr firstRow="1" bandRow="1">
                <a:noFill/>
              </a:tblPr>
              <a:tblGrid>
                <a:gridCol w="1078450">
                  <a:extLst>
                    <a:ext uri="{9D8B030D-6E8A-4147-A177-3AD203B41FA5}">
                      <a16:colId xmlns:a16="http://schemas.microsoft.com/office/drawing/2014/main" val="20000"/>
                    </a:ext>
                  </a:extLst>
                </a:gridCol>
                <a:gridCol w="154945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49" name="Google Shape;339;p8">
            <a:extLst>
              <a:ext uri="{FF2B5EF4-FFF2-40B4-BE49-F238E27FC236}">
                <a16:creationId xmlns:a16="http://schemas.microsoft.com/office/drawing/2014/main" id="{B2E020CA-3596-4F22-AB7A-465B1107D8F1}"/>
              </a:ext>
            </a:extLst>
          </p:cNvPr>
          <p:cNvGraphicFramePr/>
          <p:nvPr>
            <p:extLst>
              <p:ext uri="{D42A27DB-BD31-4B8C-83A1-F6EECF244321}">
                <p14:modId xmlns:p14="http://schemas.microsoft.com/office/powerpoint/2010/main" val="4001886579"/>
              </p:ext>
            </p:extLst>
          </p:nvPr>
        </p:nvGraphicFramePr>
        <p:xfrm>
          <a:off x="971775" y="1704955"/>
          <a:ext cx="2627906" cy="457210"/>
        </p:xfrm>
        <a:graphic>
          <a:graphicData uri="http://schemas.openxmlformats.org/drawingml/2006/table">
            <a:tbl>
              <a:tblPr firstRow="1" bandRow="1">
                <a:noFill/>
              </a:tblPr>
              <a:tblGrid>
                <a:gridCol w="1103677">
                  <a:extLst>
                    <a:ext uri="{9D8B030D-6E8A-4147-A177-3AD203B41FA5}">
                      <a16:colId xmlns:a16="http://schemas.microsoft.com/office/drawing/2014/main" val="20000"/>
                    </a:ext>
                  </a:extLst>
                </a:gridCol>
                <a:gridCol w="152422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4" name="Google Shape;339;p8">
            <a:extLst>
              <a:ext uri="{FF2B5EF4-FFF2-40B4-BE49-F238E27FC236}">
                <a16:creationId xmlns:a16="http://schemas.microsoft.com/office/drawing/2014/main" id="{3A9B095E-BC2D-41B9-A2C3-4F1F3A4D1E37}"/>
              </a:ext>
            </a:extLst>
          </p:cNvPr>
          <p:cNvGraphicFramePr/>
          <p:nvPr>
            <p:extLst>
              <p:ext uri="{D42A27DB-BD31-4B8C-83A1-F6EECF244321}">
                <p14:modId xmlns:p14="http://schemas.microsoft.com/office/powerpoint/2010/main" val="2042942728"/>
              </p:ext>
            </p:extLst>
          </p:nvPr>
        </p:nvGraphicFramePr>
        <p:xfrm>
          <a:off x="951635" y="2319204"/>
          <a:ext cx="2627906" cy="457210"/>
        </p:xfrm>
        <a:graphic>
          <a:graphicData uri="http://schemas.openxmlformats.org/drawingml/2006/table">
            <a:tbl>
              <a:tblPr firstRow="1" bandRow="1">
                <a:noFill/>
              </a:tblPr>
              <a:tblGrid>
                <a:gridCol w="1123817">
                  <a:extLst>
                    <a:ext uri="{9D8B030D-6E8A-4147-A177-3AD203B41FA5}">
                      <a16:colId xmlns:a16="http://schemas.microsoft.com/office/drawing/2014/main" val="20000"/>
                    </a:ext>
                  </a:extLst>
                </a:gridCol>
                <a:gridCol w="150408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5" name="Google Shape;339;p8">
            <a:extLst>
              <a:ext uri="{FF2B5EF4-FFF2-40B4-BE49-F238E27FC236}">
                <a16:creationId xmlns:a16="http://schemas.microsoft.com/office/drawing/2014/main" id="{840EC6BB-82B6-41E6-9727-3BE8806CCEF9}"/>
              </a:ext>
            </a:extLst>
          </p:cNvPr>
          <p:cNvGraphicFramePr/>
          <p:nvPr>
            <p:extLst>
              <p:ext uri="{D42A27DB-BD31-4B8C-83A1-F6EECF244321}">
                <p14:modId xmlns:p14="http://schemas.microsoft.com/office/powerpoint/2010/main" val="2325719232"/>
              </p:ext>
            </p:extLst>
          </p:nvPr>
        </p:nvGraphicFramePr>
        <p:xfrm>
          <a:off x="984810" y="2982916"/>
          <a:ext cx="2627906" cy="457210"/>
        </p:xfrm>
        <a:graphic>
          <a:graphicData uri="http://schemas.openxmlformats.org/drawingml/2006/table">
            <a:tbl>
              <a:tblPr firstRow="1" bandRow="1">
                <a:noFill/>
              </a:tblPr>
              <a:tblGrid>
                <a:gridCol w="1078450">
                  <a:extLst>
                    <a:ext uri="{9D8B030D-6E8A-4147-A177-3AD203B41FA5}">
                      <a16:colId xmlns:a16="http://schemas.microsoft.com/office/drawing/2014/main" val="20000"/>
                    </a:ext>
                  </a:extLst>
                </a:gridCol>
                <a:gridCol w="154945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7" name="Google Shape;339;p8">
            <a:extLst>
              <a:ext uri="{FF2B5EF4-FFF2-40B4-BE49-F238E27FC236}">
                <a16:creationId xmlns:a16="http://schemas.microsoft.com/office/drawing/2014/main" id="{5A49DD88-992F-45B3-BA75-44B07C9F794A}"/>
              </a:ext>
            </a:extLst>
          </p:cNvPr>
          <p:cNvGraphicFramePr/>
          <p:nvPr>
            <p:extLst>
              <p:ext uri="{D42A27DB-BD31-4B8C-83A1-F6EECF244321}">
                <p14:modId xmlns:p14="http://schemas.microsoft.com/office/powerpoint/2010/main" val="2654584665"/>
              </p:ext>
            </p:extLst>
          </p:nvPr>
        </p:nvGraphicFramePr>
        <p:xfrm>
          <a:off x="984810" y="4255418"/>
          <a:ext cx="2627906" cy="457210"/>
        </p:xfrm>
        <a:graphic>
          <a:graphicData uri="http://schemas.openxmlformats.org/drawingml/2006/table">
            <a:tbl>
              <a:tblPr firstRow="1" bandRow="1">
                <a:noFill/>
              </a:tblPr>
              <a:tblGrid>
                <a:gridCol w="1066258">
                  <a:extLst>
                    <a:ext uri="{9D8B030D-6E8A-4147-A177-3AD203B41FA5}">
                      <a16:colId xmlns:a16="http://schemas.microsoft.com/office/drawing/2014/main" val="20000"/>
                    </a:ext>
                  </a:extLst>
                </a:gridCol>
                <a:gridCol w="1561648">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8" name="Google Shape;339;p8">
            <a:extLst>
              <a:ext uri="{FF2B5EF4-FFF2-40B4-BE49-F238E27FC236}">
                <a16:creationId xmlns:a16="http://schemas.microsoft.com/office/drawing/2014/main" id="{4657BE98-B0F0-4548-8AF6-026FE754527F}"/>
              </a:ext>
            </a:extLst>
          </p:cNvPr>
          <p:cNvGraphicFramePr/>
          <p:nvPr>
            <p:extLst>
              <p:ext uri="{D42A27DB-BD31-4B8C-83A1-F6EECF244321}">
                <p14:modId xmlns:p14="http://schemas.microsoft.com/office/powerpoint/2010/main" val="96028948"/>
              </p:ext>
            </p:extLst>
          </p:nvPr>
        </p:nvGraphicFramePr>
        <p:xfrm>
          <a:off x="984810" y="4950413"/>
          <a:ext cx="2627906" cy="457210"/>
        </p:xfrm>
        <a:graphic>
          <a:graphicData uri="http://schemas.openxmlformats.org/drawingml/2006/table">
            <a:tbl>
              <a:tblPr firstRow="1" bandRow="1">
                <a:noFill/>
              </a:tblPr>
              <a:tblGrid>
                <a:gridCol w="1054066">
                  <a:extLst>
                    <a:ext uri="{9D8B030D-6E8A-4147-A177-3AD203B41FA5}">
                      <a16:colId xmlns:a16="http://schemas.microsoft.com/office/drawing/2014/main" val="20000"/>
                    </a:ext>
                  </a:extLst>
                </a:gridCol>
                <a:gridCol w="157384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10">
            <a:alphaModFix/>
          </a:blip>
          <a:srcRect/>
          <a:stretch/>
        </p:blipFill>
        <p:spPr>
          <a:xfrm>
            <a:off x="10804611" y="0"/>
            <a:ext cx="1166103" cy="1183191"/>
          </a:xfrm>
          <a:prstGeom prst="rect">
            <a:avLst/>
          </a:prstGeom>
          <a:noFill/>
          <a:ln>
            <a:noFill/>
          </a:ln>
        </p:spPr>
      </p:pic>
      <p:pic>
        <p:nvPicPr>
          <p:cNvPr id="155" name="Google Shape;338;p8">
            <a:hlinkClick r:id="" action="ppaction://noaction">
              <a:snd r:embed="rId11" name="5_3.wav"/>
            </a:hlinkClick>
            <a:extLst>
              <a:ext uri="{FF2B5EF4-FFF2-40B4-BE49-F238E27FC236}">
                <a16:creationId xmlns:a16="http://schemas.microsoft.com/office/drawing/2014/main" id="{E08FA80F-B4E1-4BA8-A882-F256F9D34675}"/>
              </a:ext>
            </a:extLst>
          </p:cNvPr>
          <p:cNvPicPr preferRelativeResize="0"/>
          <p:nvPr/>
        </p:nvPicPr>
        <p:blipFill rotWithShape="1">
          <a:blip r:embed="rId12">
            <a:alphaModFix/>
          </a:blip>
          <a:srcRect/>
          <a:stretch/>
        </p:blipFill>
        <p:spPr>
          <a:xfrm>
            <a:off x="36317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3133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2092228" y="2342323"/>
            <a:ext cx="148731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9" name="Google Shape;338;p8">
            <a:hlinkClick r:id="" action="ppaction://noaction">
              <a:snd r:embed="rId13" name="5_4.wav"/>
            </a:hlinkClick>
            <a:extLst>
              <a:ext uri="{FF2B5EF4-FFF2-40B4-BE49-F238E27FC236}">
                <a16:creationId xmlns:a16="http://schemas.microsoft.com/office/drawing/2014/main" id="{E47A00C2-B0AC-41FD-8E30-05718047A195}"/>
              </a:ext>
            </a:extLst>
          </p:cNvPr>
          <p:cNvPicPr preferRelativeResize="0"/>
          <p:nvPr/>
        </p:nvPicPr>
        <p:blipFill rotWithShape="1">
          <a:blip r:embed="rId12">
            <a:alphaModFix/>
          </a:blip>
          <a:srcRect/>
          <a:stretch/>
        </p:blipFill>
        <p:spPr>
          <a:xfrm>
            <a:off x="347936" y="2292560"/>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16097" y="231796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14" name="5_5.wav"/>
            </a:hlinkClick>
            <a:extLst>
              <a:ext uri="{FF2B5EF4-FFF2-40B4-BE49-F238E27FC236}">
                <a16:creationId xmlns:a16="http://schemas.microsoft.com/office/drawing/2014/main" id="{65093E9A-E181-4BE4-8B53-BD606F961BA3}"/>
              </a:ext>
            </a:extLst>
          </p:cNvPr>
          <p:cNvPicPr preferRelativeResize="0"/>
          <p:nvPr/>
        </p:nvPicPr>
        <p:blipFill rotWithShape="1">
          <a:blip r:embed="rId12">
            <a:alphaModFix/>
          </a:blip>
          <a:srcRect/>
          <a:stretch/>
        </p:blipFill>
        <p:spPr>
          <a:xfrm>
            <a:off x="363176" y="2941720"/>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31337" y="296712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15" name="5_6.wav"/>
            </a:hlinkClick>
            <a:extLst>
              <a:ext uri="{FF2B5EF4-FFF2-40B4-BE49-F238E27FC236}">
                <a16:creationId xmlns:a16="http://schemas.microsoft.com/office/drawing/2014/main" id="{9EB5EC2F-0339-4D32-9B54-2BEB4C51A56B}"/>
              </a:ext>
            </a:extLst>
          </p:cNvPr>
          <p:cNvPicPr preferRelativeResize="0"/>
          <p:nvPr/>
        </p:nvPicPr>
        <p:blipFill rotWithShape="1">
          <a:blip r:embed="rId12">
            <a:alphaModFix/>
          </a:blip>
          <a:srcRect/>
          <a:stretch/>
        </p:blipFill>
        <p:spPr>
          <a:xfrm>
            <a:off x="347936" y="3605041"/>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16097" y="363044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16" name="5_7.wav"/>
            </a:hlinkClick>
            <a:extLst>
              <a:ext uri="{FF2B5EF4-FFF2-40B4-BE49-F238E27FC236}">
                <a16:creationId xmlns:a16="http://schemas.microsoft.com/office/drawing/2014/main" id="{C9BE47B5-8595-42D3-B8BA-D15E03B5A9FA}"/>
              </a:ext>
            </a:extLst>
          </p:cNvPr>
          <p:cNvPicPr preferRelativeResize="0"/>
          <p:nvPr/>
        </p:nvPicPr>
        <p:blipFill rotWithShape="1">
          <a:blip r:embed="rId12">
            <a:alphaModFix/>
          </a:blip>
          <a:srcRect/>
          <a:stretch/>
        </p:blipFill>
        <p:spPr>
          <a:xfrm>
            <a:off x="347936" y="4265027"/>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16097" y="429042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7" name="5_8.wav"/>
            </a:hlinkClick>
            <a:extLst>
              <a:ext uri="{FF2B5EF4-FFF2-40B4-BE49-F238E27FC236}">
                <a16:creationId xmlns:a16="http://schemas.microsoft.com/office/drawing/2014/main" id="{9FE98632-C84C-448D-9712-E7C79754F061}"/>
              </a:ext>
            </a:extLst>
          </p:cNvPr>
          <p:cNvPicPr preferRelativeResize="0"/>
          <p:nvPr/>
        </p:nvPicPr>
        <p:blipFill rotWithShape="1">
          <a:blip r:embed="rId12">
            <a:alphaModFix/>
          </a:blip>
          <a:srcRect/>
          <a:stretch/>
        </p:blipFill>
        <p:spPr>
          <a:xfrm>
            <a:off x="357550" y="4925013"/>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25711" y="495041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971775" y="1723989"/>
            <a:ext cx="107929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984811" y="3000210"/>
            <a:ext cx="10662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984810" y="4962014"/>
            <a:ext cx="10662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969744" y="3625199"/>
            <a:ext cx="112248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2051068" y="4268915"/>
            <a:ext cx="152847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80" name="Google Shape;339;p8">
            <a:extLst>
              <a:ext uri="{FF2B5EF4-FFF2-40B4-BE49-F238E27FC236}">
                <a16:creationId xmlns:a16="http://schemas.microsoft.com/office/drawing/2014/main" id="{3D3F177C-0FDA-4BD9-AB22-1E4CD9A89E83}"/>
              </a:ext>
            </a:extLst>
          </p:cNvPr>
          <p:cNvGraphicFramePr/>
          <p:nvPr>
            <p:extLst>
              <p:ext uri="{D42A27DB-BD31-4B8C-83A1-F6EECF244321}">
                <p14:modId xmlns:p14="http://schemas.microsoft.com/office/powerpoint/2010/main" val="4050201711"/>
              </p:ext>
            </p:extLst>
          </p:nvPr>
        </p:nvGraphicFramePr>
        <p:xfrm>
          <a:off x="3782475" y="1715841"/>
          <a:ext cx="2627906" cy="457210"/>
        </p:xfrm>
        <a:graphic>
          <a:graphicData uri="http://schemas.openxmlformats.org/drawingml/2006/table">
            <a:tbl>
              <a:tblPr firstRow="1" bandRow="1">
                <a:noFill/>
              </a:tblPr>
              <a:tblGrid>
                <a:gridCol w="1206865">
                  <a:extLst>
                    <a:ext uri="{9D8B030D-6E8A-4147-A177-3AD203B41FA5}">
                      <a16:colId xmlns:a16="http://schemas.microsoft.com/office/drawing/2014/main" val="20000"/>
                    </a:ext>
                  </a:extLst>
                </a:gridCol>
                <a:gridCol w="142104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horse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city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F578058C-BB14-425B-A7E8-C27565E964BC}"/>
              </a:ext>
            </a:extLst>
          </p:cNvPr>
          <p:cNvGraphicFramePr/>
          <p:nvPr>
            <p:extLst>
              <p:ext uri="{D42A27DB-BD31-4B8C-83A1-F6EECF244321}">
                <p14:modId xmlns:p14="http://schemas.microsoft.com/office/powerpoint/2010/main" val="3672681952"/>
              </p:ext>
            </p:extLst>
          </p:nvPr>
        </p:nvGraphicFramePr>
        <p:xfrm>
          <a:off x="3762334" y="2330090"/>
          <a:ext cx="3196963" cy="457210"/>
        </p:xfrm>
        <a:graphic>
          <a:graphicData uri="http://schemas.openxmlformats.org/drawingml/2006/table">
            <a:tbl>
              <a:tblPr firstRow="1" bandRow="1">
                <a:noFill/>
              </a:tblPr>
              <a:tblGrid>
                <a:gridCol w="1776818">
                  <a:extLst>
                    <a:ext uri="{9D8B030D-6E8A-4147-A177-3AD203B41FA5}">
                      <a16:colId xmlns:a16="http://schemas.microsoft.com/office/drawing/2014/main" val="20000"/>
                    </a:ext>
                  </a:extLst>
                </a:gridCol>
                <a:gridCol w="142014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computer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room</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8DD8088F-9F45-4218-BF38-7DAFC1E487C0}"/>
              </a:ext>
            </a:extLst>
          </p:cNvPr>
          <p:cNvGraphicFramePr/>
          <p:nvPr>
            <p:extLst>
              <p:ext uri="{D42A27DB-BD31-4B8C-83A1-F6EECF244321}">
                <p14:modId xmlns:p14="http://schemas.microsoft.com/office/powerpoint/2010/main" val="2926066348"/>
              </p:ext>
            </p:extLst>
          </p:nvPr>
        </p:nvGraphicFramePr>
        <p:xfrm>
          <a:off x="3795510" y="2993802"/>
          <a:ext cx="2627906" cy="457210"/>
        </p:xfrm>
        <a:graphic>
          <a:graphicData uri="http://schemas.openxmlformats.org/drawingml/2006/table">
            <a:tbl>
              <a:tblPr firstRow="1" bandRow="1">
                <a:noFill/>
              </a:tblPr>
              <a:tblGrid>
                <a:gridCol w="1327942">
                  <a:extLst>
                    <a:ext uri="{9D8B030D-6E8A-4147-A177-3AD203B41FA5}">
                      <a16:colId xmlns:a16="http://schemas.microsoft.com/office/drawing/2014/main" val="20000"/>
                    </a:ext>
                  </a:extLst>
                </a:gridCol>
                <a:gridCol w="129996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bed</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bike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EBEB1CC6-0E77-4F42-8690-F21EE97EBCDA}"/>
              </a:ext>
            </a:extLst>
          </p:cNvPr>
          <p:cNvGraphicFramePr/>
          <p:nvPr>
            <p:extLst>
              <p:ext uri="{D42A27DB-BD31-4B8C-83A1-F6EECF244321}">
                <p14:modId xmlns:p14="http://schemas.microsoft.com/office/powerpoint/2010/main" val="2427299756"/>
              </p:ext>
            </p:extLst>
          </p:nvPr>
        </p:nvGraphicFramePr>
        <p:xfrm>
          <a:off x="3795510" y="4266304"/>
          <a:ext cx="3082946" cy="457210"/>
        </p:xfrm>
        <a:graphic>
          <a:graphicData uri="http://schemas.openxmlformats.org/drawingml/2006/table">
            <a:tbl>
              <a:tblPr firstRow="1" bandRow="1">
                <a:noFill/>
              </a:tblPr>
              <a:tblGrid>
                <a:gridCol w="1444704">
                  <a:extLst>
                    <a:ext uri="{9D8B030D-6E8A-4147-A177-3AD203B41FA5}">
                      <a16:colId xmlns:a16="http://schemas.microsoft.com/office/drawing/2014/main" val="20000"/>
                    </a:ext>
                  </a:extLst>
                </a:gridCol>
                <a:gridCol w="1638242">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stadium</a:t>
                      </a: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countryside</a:t>
                      </a:r>
                      <a:endParaRPr lang="en-GB" sz="20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5E071A65-6733-4DDD-8857-2DBFDA0308B4}"/>
              </a:ext>
            </a:extLst>
          </p:cNvPr>
          <p:cNvGraphicFramePr/>
          <p:nvPr>
            <p:extLst>
              <p:ext uri="{D42A27DB-BD31-4B8C-83A1-F6EECF244321}">
                <p14:modId xmlns:p14="http://schemas.microsoft.com/office/powerpoint/2010/main" val="918950121"/>
              </p:ext>
            </p:extLst>
          </p:nvPr>
        </p:nvGraphicFramePr>
        <p:xfrm>
          <a:off x="3795510" y="4961299"/>
          <a:ext cx="2627906" cy="457210"/>
        </p:xfrm>
        <a:graphic>
          <a:graphicData uri="http://schemas.openxmlformats.org/drawingml/2006/table">
            <a:tbl>
              <a:tblPr firstRow="1" bandRow="1">
                <a:noFill/>
              </a:tblPr>
              <a:tblGrid>
                <a:gridCol w="1054066">
                  <a:extLst>
                    <a:ext uri="{9D8B030D-6E8A-4147-A177-3AD203B41FA5}">
                      <a16:colId xmlns:a16="http://schemas.microsoft.com/office/drawing/2014/main" val="20000"/>
                    </a:ext>
                  </a:extLst>
                </a:gridCol>
                <a:gridCol w="157384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park</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country</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53A4F5E1-6A49-4651-A649-59BB26D376B6}"/>
              </a:ext>
            </a:extLst>
          </p:cNvPr>
          <p:cNvGraphicFramePr/>
          <p:nvPr>
            <p:extLst>
              <p:ext uri="{D42A27DB-BD31-4B8C-83A1-F6EECF244321}">
                <p14:modId xmlns:p14="http://schemas.microsoft.com/office/powerpoint/2010/main" val="1846557491"/>
              </p:ext>
            </p:extLst>
          </p:nvPr>
        </p:nvGraphicFramePr>
        <p:xfrm>
          <a:off x="3795510" y="3637278"/>
          <a:ext cx="2627906" cy="457210"/>
        </p:xfrm>
        <a:graphic>
          <a:graphicData uri="http://schemas.openxmlformats.org/drawingml/2006/table">
            <a:tbl>
              <a:tblPr firstRow="1" bandRow="1">
                <a:noFill/>
              </a:tblPr>
              <a:tblGrid>
                <a:gridCol w="1498630">
                  <a:extLst>
                    <a:ext uri="{9D8B030D-6E8A-4147-A177-3AD203B41FA5}">
                      <a16:colId xmlns:a16="http://schemas.microsoft.com/office/drawing/2014/main" val="20000"/>
                    </a:ext>
                  </a:extLst>
                </a:gridCol>
                <a:gridCol w="112927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mother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father</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87" name="Google Shape;357;p8">
            <a:extLst>
              <a:ext uri="{FF2B5EF4-FFF2-40B4-BE49-F238E27FC236}">
                <a16:creationId xmlns:a16="http://schemas.microsoft.com/office/drawing/2014/main" id="{94B59A39-CE83-4E5A-8ECA-BBCAE2980479}"/>
              </a:ext>
            </a:extLst>
          </p:cNvPr>
          <p:cNvSpPr/>
          <p:nvPr/>
        </p:nvSpPr>
        <p:spPr>
          <a:xfrm>
            <a:off x="3780826" y="1720637"/>
            <a:ext cx="118461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357;p8">
            <a:extLst>
              <a:ext uri="{FF2B5EF4-FFF2-40B4-BE49-F238E27FC236}">
                <a16:creationId xmlns:a16="http://schemas.microsoft.com/office/drawing/2014/main" id="{9741B537-62E5-467A-BDAE-C210CCBA4B6A}"/>
              </a:ext>
            </a:extLst>
          </p:cNvPr>
          <p:cNvSpPr/>
          <p:nvPr/>
        </p:nvSpPr>
        <p:spPr>
          <a:xfrm>
            <a:off x="3768667" y="2342323"/>
            <a:ext cx="168739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357;p8">
            <a:extLst>
              <a:ext uri="{FF2B5EF4-FFF2-40B4-BE49-F238E27FC236}">
                <a16:creationId xmlns:a16="http://schemas.microsoft.com/office/drawing/2014/main" id="{93D6D2F4-B34E-4DAD-AD57-AAE5E679681B}"/>
              </a:ext>
            </a:extLst>
          </p:cNvPr>
          <p:cNvSpPr/>
          <p:nvPr/>
        </p:nvSpPr>
        <p:spPr>
          <a:xfrm>
            <a:off x="3762334" y="3009411"/>
            <a:ext cx="133673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357;p8">
            <a:extLst>
              <a:ext uri="{FF2B5EF4-FFF2-40B4-BE49-F238E27FC236}">
                <a16:creationId xmlns:a16="http://schemas.microsoft.com/office/drawing/2014/main" id="{173519C4-014B-440A-A16F-C9E6FC80D4B2}"/>
              </a:ext>
            </a:extLst>
          </p:cNvPr>
          <p:cNvSpPr/>
          <p:nvPr/>
        </p:nvSpPr>
        <p:spPr>
          <a:xfrm>
            <a:off x="3795509" y="3661239"/>
            <a:ext cx="1523015"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357;p8">
            <a:extLst>
              <a:ext uri="{FF2B5EF4-FFF2-40B4-BE49-F238E27FC236}">
                <a16:creationId xmlns:a16="http://schemas.microsoft.com/office/drawing/2014/main" id="{370E7CF8-86E4-41B7-8100-752FB9E2A0A6}"/>
              </a:ext>
            </a:extLst>
          </p:cNvPr>
          <p:cNvSpPr/>
          <p:nvPr/>
        </p:nvSpPr>
        <p:spPr>
          <a:xfrm>
            <a:off x="5222682" y="4264289"/>
            <a:ext cx="1655773" cy="431874"/>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357;p8">
            <a:extLst>
              <a:ext uri="{FF2B5EF4-FFF2-40B4-BE49-F238E27FC236}">
                <a16:creationId xmlns:a16="http://schemas.microsoft.com/office/drawing/2014/main" id="{B18A9949-7E70-4D49-A3F6-062D0FE4C057}"/>
              </a:ext>
            </a:extLst>
          </p:cNvPr>
          <p:cNvSpPr/>
          <p:nvPr/>
        </p:nvSpPr>
        <p:spPr>
          <a:xfrm>
            <a:off x="4851667" y="4978593"/>
            <a:ext cx="153857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C430D67B-779F-492F-A13C-1104A3F1FDC9}"/>
              </a:ext>
            </a:extLst>
          </p:cNvPr>
          <p:cNvGraphicFramePr>
            <a:graphicFrameLocks noGrp="1"/>
          </p:cNvGraphicFramePr>
          <p:nvPr>
            <p:extLst>
              <p:ext uri="{D42A27DB-BD31-4B8C-83A1-F6EECF244321}">
                <p14:modId xmlns:p14="http://schemas.microsoft.com/office/powerpoint/2010/main" val="3416954221"/>
              </p:ext>
            </p:extLst>
          </p:nvPr>
        </p:nvGraphicFramePr>
        <p:xfrm>
          <a:off x="6939717" y="2848630"/>
          <a:ext cx="5186002" cy="3479800"/>
        </p:xfrm>
        <a:graphic>
          <a:graphicData uri="http://schemas.openxmlformats.org/drawingml/2006/table">
            <a:tbl>
              <a:tblPr firstRow="1" bandRow="1">
                <a:tableStyleId>{5940675A-B579-460E-94D1-54222C63F5DA}</a:tableStyleId>
              </a:tblPr>
              <a:tblGrid>
                <a:gridCol w="2593001">
                  <a:extLst>
                    <a:ext uri="{9D8B030D-6E8A-4147-A177-3AD203B41FA5}">
                      <a16:colId xmlns:a16="http://schemas.microsoft.com/office/drawing/2014/main" val="235493584"/>
                    </a:ext>
                  </a:extLst>
                </a:gridCol>
                <a:gridCol w="2593001">
                  <a:extLst>
                    <a:ext uri="{9D8B030D-6E8A-4147-A177-3AD203B41FA5}">
                      <a16:colId xmlns:a16="http://schemas.microsoft.com/office/drawing/2014/main" val="2701156431"/>
                    </a:ext>
                  </a:extLst>
                </a:gridCol>
              </a:tblGrid>
              <a:tr h="370840">
                <a:tc>
                  <a:txBody>
                    <a:bodyPr/>
                    <a:lstStyle/>
                    <a:p>
                      <a:pPr algn="ctr"/>
                      <a:r>
                        <a:rPr lang="en-GB" b="1" dirty="0">
                          <a:solidFill>
                            <a:srgbClr val="002060"/>
                          </a:solidFill>
                          <a:latin typeface="Century Gothic" panose="020B0502020202020204" pitchFamily="34" charset="0"/>
                        </a:rPr>
                        <a:t>the</a:t>
                      </a:r>
                    </a:p>
                  </a:txBody>
                  <a:tcPr>
                    <a:solidFill>
                      <a:srgbClr val="FFE7FF"/>
                    </a:solidFill>
                  </a:tcPr>
                </a:tc>
                <a:tc>
                  <a:txBody>
                    <a:bodyPr/>
                    <a:lstStyle/>
                    <a:p>
                      <a:pPr algn="ctr"/>
                      <a:r>
                        <a:rPr lang="en-GB" b="1" dirty="0">
                          <a:solidFill>
                            <a:srgbClr val="002060"/>
                          </a:solidFill>
                          <a:latin typeface="Century Gothic" panose="020B0502020202020204" pitchFamily="34" charset="0"/>
                        </a:rPr>
                        <a:t>a/an</a:t>
                      </a:r>
                    </a:p>
                  </a:txBody>
                  <a:tcPr>
                    <a:solidFill>
                      <a:srgbClr val="FFE7FF"/>
                    </a:solidFill>
                  </a:tcPr>
                </a:tc>
                <a:extLst>
                  <a:ext uri="{0D108BD9-81ED-4DB2-BD59-A6C34878D82A}">
                    <a16:rowId xmlns:a16="http://schemas.microsoft.com/office/drawing/2014/main" val="2187215063"/>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una pelota</a:t>
                      </a:r>
                    </a:p>
                  </a:txBody>
                  <a:tcPr/>
                </a:tc>
                <a:extLst>
                  <a:ext uri="{0D108BD9-81ED-4DB2-BD59-A6C34878D82A}">
                    <a16:rowId xmlns:a16="http://schemas.microsoft.com/office/drawing/2014/main" val="12177022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ordenador</a:t>
                      </a:r>
                      <a:endParaRPr lang="en-GB" sz="2800" b="0" dirty="0">
                        <a:solidFill>
                          <a:srgbClr val="002060"/>
                        </a:solidFill>
                        <a:latin typeface="Century Gothic" panose="020B0502020202020204" pitchFamily="34" charset="0"/>
                      </a:endParaRPr>
                    </a:p>
                  </a:txBody>
                  <a:tcPr/>
                </a:tc>
                <a:tc>
                  <a:txBody>
                    <a:bodyPr/>
                    <a:lstStyle/>
                    <a:p>
                      <a:pPr algn="ctr"/>
                      <a:r>
                        <a:rPr lang="en-GB" sz="2800" b="0" dirty="0">
                          <a:solidFill>
                            <a:srgbClr val="002060"/>
                          </a:solidFill>
                          <a:latin typeface="Century Gothic" panose="020B0502020202020204" pitchFamily="34" charset="0"/>
                        </a:rPr>
                        <a:t>___  ________ </a:t>
                      </a:r>
                    </a:p>
                  </a:txBody>
                  <a:tcPr/>
                </a:tc>
                <a:extLst>
                  <a:ext uri="{0D108BD9-81ED-4DB2-BD59-A6C34878D82A}">
                    <a16:rowId xmlns:a16="http://schemas.microsoft.com/office/drawing/2014/main" val="1437614341"/>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cama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46310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tc>
                  <a:txBody>
                    <a:bodyPr/>
                    <a:lstStyle/>
                    <a:p>
                      <a:pPr algn="ctr"/>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madre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586193281"/>
                  </a:ext>
                </a:extLst>
              </a:tr>
              <a:tr h="370840">
                <a:tc>
                  <a:txBody>
                    <a:bodyPr/>
                    <a:lstStyle/>
                    <a:p>
                      <a:pPr algn="ctr"/>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campo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2445859099"/>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país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4054216978"/>
                  </a:ext>
                </a:extLst>
              </a:tr>
            </a:tbl>
          </a:graphicData>
        </a:graphic>
      </p:graphicFrame>
      <p:sp>
        <p:nvSpPr>
          <p:cNvPr id="96" name="TextBox 95">
            <a:extLst>
              <a:ext uri="{FF2B5EF4-FFF2-40B4-BE49-F238E27FC236}">
                <a16:creationId xmlns:a16="http://schemas.microsoft.com/office/drawing/2014/main" id="{983BDEC0-D8D6-49E9-89C2-A090172C6024}"/>
              </a:ext>
            </a:extLst>
          </p:cNvPr>
          <p:cNvSpPr txBox="1"/>
          <p:nvPr/>
        </p:nvSpPr>
        <p:spPr>
          <a:xfrm>
            <a:off x="7256659" y="3235520"/>
            <a:ext cx="21144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caballo</a:t>
            </a:r>
          </a:p>
        </p:txBody>
      </p:sp>
      <p:sp>
        <p:nvSpPr>
          <p:cNvPr id="97" name="TextBox 96">
            <a:extLst>
              <a:ext uri="{FF2B5EF4-FFF2-40B4-BE49-F238E27FC236}">
                <a16:creationId xmlns:a16="http://schemas.microsoft.com/office/drawing/2014/main" id="{5D310AC3-5553-4D56-B0DF-F3AC76BA067C}"/>
              </a:ext>
            </a:extLst>
          </p:cNvPr>
          <p:cNvSpPr txBox="1"/>
          <p:nvPr/>
        </p:nvSpPr>
        <p:spPr>
          <a:xfrm>
            <a:off x="9519012" y="3747914"/>
            <a:ext cx="29986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ordenador</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98" name="TextBox 97">
            <a:extLst>
              <a:ext uri="{FF2B5EF4-FFF2-40B4-BE49-F238E27FC236}">
                <a16:creationId xmlns:a16="http://schemas.microsoft.com/office/drawing/2014/main" id="{9845854E-1A4A-446D-BBA4-5D546658A739}"/>
              </a:ext>
            </a:extLst>
          </p:cNvPr>
          <p:cNvSpPr txBox="1"/>
          <p:nvPr/>
        </p:nvSpPr>
        <p:spPr>
          <a:xfrm>
            <a:off x="7295674" y="4309884"/>
            <a:ext cx="23840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cama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99" name="TextBox 98">
            <a:extLst>
              <a:ext uri="{FF2B5EF4-FFF2-40B4-BE49-F238E27FC236}">
                <a16:creationId xmlns:a16="http://schemas.microsoft.com/office/drawing/2014/main" id="{7DBAA35D-EC0B-4137-ADA5-0EA1FE2B3F6D}"/>
              </a:ext>
            </a:extLst>
          </p:cNvPr>
          <p:cNvSpPr txBox="1"/>
          <p:nvPr/>
        </p:nvSpPr>
        <p:spPr>
          <a:xfrm>
            <a:off x="7149037" y="4786104"/>
            <a:ext cx="2724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madre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00" name="TextBox 99">
            <a:extLst>
              <a:ext uri="{FF2B5EF4-FFF2-40B4-BE49-F238E27FC236}">
                <a16:creationId xmlns:a16="http://schemas.microsoft.com/office/drawing/2014/main" id="{FC4EEFEB-ED2D-4E00-B3CD-C28E70860E09}"/>
              </a:ext>
            </a:extLst>
          </p:cNvPr>
          <p:cNvSpPr txBox="1"/>
          <p:nvPr/>
        </p:nvSpPr>
        <p:spPr>
          <a:xfrm>
            <a:off x="9835436" y="5343465"/>
            <a:ext cx="2545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 campo</a:t>
            </a:r>
          </a:p>
        </p:txBody>
      </p:sp>
      <p:sp>
        <p:nvSpPr>
          <p:cNvPr id="101" name="TextBox 100">
            <a:extLst>
              <a:ext uri="{FF2B5EF4-FFF2-40B4-BE49-F238E27FC236}">
                <a16:creationId xmlns:a16="http://schemas.microsoft.com/office/drawing/2014/main" id="{A32CC6CD-C512-4B66-A3DE-308136BB546B}"/>
              </a:ext>
            </a:extLst>
          </p:cNvPr>
          <p:cNvSpPr txBox="1"/>
          <p:nvPr/>
        </p:nvSpPr>
        <p:spPr>
          <a:xfrm>
            <a:off x="7194872" y="5824235"/>
            <a:ext cx="1689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país</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4" name="Google Shape;167;p2">
            <a:extLst>
              <a:ext uri="{FF2B5EF4-FFF2-40B4-BE49-F238E27FC236}">
                <a16:creationId xmlns:a16="http://schemas.microsoft.com/office/drawing/2014/main" id="{7FE33B1D-3A70-907F-FB6D-1BEA4581819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Speech Bubble: Rectangle with Corners Rounded 4">
            <a:hlinkClick r:id="" action="ppaction://noaction">
              <a:snd r:embed="rId18" name="5_1.wav"/>
            </a:hlinkClick>
            <a:extLst>
              <a:ext uri="{FF2B5EF4-FFF2-40B4-BE49-F238E27FC236}">
                <a16:creationId xmlns:a16="http://schemas.microsoft.com/office/drawing/2014/main" id="{B9BC1EA6-7BFB-89AA-077E-A663D97E2E77}"/>
              </a:ext>
            </a:extLst>
          </p:cNvPr>
          <p:cNvSpPr/>
          <p:nvPr/>
        </p:nvSpPr>
        <p:spPr>
          <a:xfrm>
            <a:off x="1302794" y="642053"/>
            <a:ext cx="546018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a:t>
            </a:r>
            <a:r>
              <a:rPr kumimoji="0" lang="es-ES" sz="28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s-ES"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a:t>
            </a:r>
            <a:r>
              <a:rPr kumimoji="0" lang="es-ES" sz="28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¿Qué palabra es?</a:t>
            </a:r>
            <a:endParaRPr kumimoji="0" lang="es-ES" sz="2800" b="0" i="0" u="none" strike="noStrike" kern="0" cap="none" spc="0" normalizeH="0" baseline="0" noProof="0" dirty="0">
              <a:ln>
                <a:noFill/>
              </a:ln>
              <a:solidFill>
                <a:schemeClr val="bg1"/>
              </a:solidFill>
              <a:effectLst/>
              <a:uLnTx/>
              <a:uFillTx/>
              <a:latin typeface="Arial"/>
              <a:ea typeface="+mn-ea"/>
              <a:cs typeface="Arial"/>
              <a:sym typeface="Arial"/>
            </a:endParaRPr>
          </a:p>
        </p:txBody>
      </p:sp>
      <p:pic>
        <p:nvPicPr>
          <p:cNvPr id="6" name="Graphic 5" descr="Teacher">
            <a:extLst>
              <a:ext uri="{FF2B5EF4-FFF2-40B4-BE49-F238E27FC236}">
                <a16:creationId xmlns:a16="http://schemas.microsoft.com/office/drawing/2014/main" id="{86A9ED45-014E-E519-82C8-E7884203E4D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423" y="532557"/>
            <a:ext cx="914400" cy="914400"/>
          </a:xfrm>
          <a:prstGeom prst="rect">
            <a:avLst/>
          </a:prstGeom>
        </p:spPr>
      </p:pic>
      <p:sp>
        <p:nvSpPr>
          <p:cNvPr id="7" name="Speech Bubble: Rectangle with Corners Rounded 6">
            <a:extLst>
              <a:ext uri="{FF2B5EF4-FFF2-40B4-BE49-F238E27FC236}">
                <a16:creationId xmlns:a16="http://schemas.microsoft.com/office/drawing/2014/main" id="{42AD6CBA-CE3E-ECCF-6A7C-905F1A8CA9CA}"/>
              </a:ext>
            </a:extLst>
          </p:cNvPr>
          <p:cNvSpPr/>
          <p:nvPr/>
        </p:nvSpPr>
        <p:spPr>
          <a:xfrm>
            <a:off x="7583882" y="2231184"/>
            <a:ext cx="3836956" cy="453192"/>
          </a:xfrm>
          <a:prstGeom prst="wedgeRoundRectCallout">
            <a:avLst>
              <a:gd name="adj1" fmla="val 54936"/>
              <a:gd name="adj2" fmla="val -4915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B Escribe la palabra.</a:t>
            </a:r>
            <a:endParaRPr kumimoji="0" lang="es-ES" sz="2800" b="0" i="0" u="none" strike="noStrike" kern="0" cap="none" spc="0" normalizeH="0" baseline="0" noProof="0" dirty="0">
              <a:ln>
                <a:noFill/>
              </a:ln>
              <a:solidFill>
                <a:schemeClr val="bg1"/>
              </a:solidFill>
              <a:effectLst/>
              <a:uLnTx/>
              <a:uFillTx/>
              <a:latin typeface="Arial"/>
              <a:ea typeface="+mn-ea"/>
              <a:cs typeface="Arial"/>
              <a:sym typeface="Arial"/>
            </a:endParaRPr>
          </a:p>
        </p:txBody>
      </p:sp>
      <p:pic>
        <p:nvPicPr>
          <p:cNvPr id="8" name="Graphic 7" descr="Teacher">
            <a:extLst>
              <a:ext uri="{FF2B5EF4-FFF2-40B4-BE49-F238E27FC236}">
                <a16:creationId xmlns:a16="http://schemas.microsoft.com/office/drawing/2014/main" id="{B9E94974-D200-E73A-787C-290E3435856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63638" y="145996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additive="base">
                                        <p:cTn id="1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additive="base">
                                        <p:cTn id="22"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additive="base">
                                        <p:cTn id="27"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1"/>
                                        </p:tgtEl>
                                        <p:attrNameLst>
                                          <p:attrName>style.visibility</p:attrName>
                                        </p:attrNameLst>
                                      </p:cBhvr>
                                      <p:to>
                                        <p:strVal val="visible"/>
                                      </p:to>
                                    </p:set>
                                    <p:anim calcmode="lin" valueType="num">
                                      <p:cBhvr additive="base">
                                        <p:cTn id="32"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6"/>
                                        </p:tgtEl>
                                        <p:attrNameLst>
                                          <p:attrName>style.visibility</p:attrName>
                                        </p:attrNameLst>
                                      </p:cBhvr>
                                      <p:to>
                                        <p:strVal val="visible"/>
                                      </p:to>
                                    </p:set>
                                    <p:anim calcmode="lin" valueType="num">
                                      <p:cBhvr additive="base">
                                        <p:cTn id="37"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2"/>
                                        </p:tgtEl>
                                        <p:attrNameLst>
                                          <p:attrName>style.visibility</p:attrName>
                                        </p:attrNameLst>
                                      </p:cBhvr>
                                      <p:to>
                                        <p:strVal val="visible"/>
                                      </p:to>
                                    </p:set>
                                    <p:anim calcmode="lin" valueType="num">
                                      <p:cBhvr additive="base">
                                        <p:cTn id="42" dur="500"/>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8"/>
                                        </p:tgtEl>
                                        <p:attrNameLst>
                                          <p:attrName>style.visibility</p:attrName>
                                        </p:attrNameLst>
                                      </p:cBhvr>
                                      <p:to>
                                        <p:strVal val="visible"/>
                                      </p:to>
                                    </p:set>
                                    <p:anim calcmode="lin" valueType="num">
                                      <p:cBhvr additive="base">
                                        <p:cTn id="47"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3"/>
                                        </p:tgtEl>
                                        <p:attrNameLst>
                                          <p:attrName>style.visibility</p:attrName>
                                        </p:attrNameLst>
                                      </p:cBhvr>
                                      <p:to>
                                        <p:strVal val="visible"/>
                                      </p:to>
                                    </p:set>
                                    <p:anim calcmode="lin" valueType="num">
                                      <p:cBhvr additive="base">
                                        <p:cTn id="52" dur="500"/>
                                        <p:tgtEl>
                                          <p:spTgt spid="9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4"/>
                                        </p:tgtEl>
                                        <p:attrNameLst>
                                          <p:attrName>style.visibility</p:attrName>
                                        </p:attrNameLst>
                                      </p:cBhvr>
                                      <p:to>
                                        <p:strVal val="visible"/>
                                      </p:to>
                                    </p:set>
                                    <p:anim calcmode="lin" valueType="num">
                                      <p:cBhvr additive="base">
                                        <p:cTn id="57" dur="500"/>
                                        <p:tgtEl>
                                          <p:spTgt spid="174"/>
                                        </p:tgtEl>
                                        <p:attrNameLst>
                                          <p:attrName>ppt_y</p:attrName>
                                        </p:attrNameLst>
                                      </p:cBhvr>
                                      <p:tavLst>
                                        <p:tav tm="0">
                                          <p:val>
                                            <p:strVal val="#ppt_y+1"/>
                                          </p:val>
                                        </p:tav>
                                        <p:tav tm="100000">
                                          <p:val>
                                            <p:strVal val="#ppt_y"/>
                                          </p:val>
                                        </p:tav>
                                      </p:tavLst>
                                    </p:anim>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3" name="5_2.wav"/>
                                        </p:tgtEl>
                                      </p:cMediaNode>
                                    </p:audio>
                                  </p:sub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95"/>
                                        </p:tgtEl>
                                        <p:attrNameLst>
                                          <p:attrName>style.visibility</p:attrName>
                                        </p:attrNameLst>
                                      </p:cBhvr>
                                      <p:to>
                                        <p:strVal val="visible"/>
                                      </p:to>
                                    </p:set>
                                    <p:anim calcmode="lin" valueType="num">
                                      <p:cBhvr additive="base">
                                        <p:cTn id="68" dur="500"/>
                                        <p:tgtEl>
                                          <p:spTgt spid="95"/>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500"/>
                                        <p:tgtEl>
                                          <p:spTgt spid="96"/>
                                        </p:tgtEl>
                                      </p:cBhvr>
                                    </p:animEffect>
                                  </p:childTnLst>
                                  <p:subTnLst>
                                    <p:audio>
                                      <p:cMediaNode>
                                        <p:cTn display="0" masterRel="sameClick">
                                          <p:stCondLst>
                                            <p:cond evt="begin" delay="0">
                                              <p:tn val="74"/>
                                            </p:cond>
                                          </p:stCondLst>
                                          <p:endCondLst>
                                            <p:cond evt="onStopAudio" delay="0">
                                              <p:tgtEl>
                                                <p:sldTgt/>
                                              </p:tgtEl>
                                            </p:cond>
                                          </p:endCondLst>
                                        </p:cTn>
                                        <p:tgtEl>
                                          <p:sndTgt r:embed="rId4" name="5_9.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7"/>
                                        </p:tgtEl>
                                        <p:attrNameLst>
                                          <p:attrName>style.visibility</p:attrName>
                                        </p:attrNameLst>
                                      </p:cBhvr>
                                      <p:to>
                                        <p:strVal val="visible"/>
                                      </p:to>
                                    </p:set>
                                    <p:animEffect transition="in" filter="fade">
                                      <p:cBhvr>
                                        <p:cTn id="81" dur="500"/>
                                        <p:tgtEl>
                                          <p:spTgt spid="97"/>
                                        </p:tgtEl>
                                      </p:cBhvr>
                                    </p:animEffect>
                                  </p:childTnLst>
                                  <p:subTnLst>
                                    <p:audio>
                                      <p:cMediaNode>
                                        <p:cTn display="0" masterRel="sameClick">
                                          <p:stCondLst>
                                            <p:cond evt="begin" delay="0">
                                              <p:tn val="79"/>
                                            </p:cond>
                                          </p:stCondLst>
                                          <p:endCondLst>
                                            <p:cond evt="onStopAudio" delay="0">
                                              <p:tgtEl>
                                                <p:sldTgt/>
                                              </p:tgtEl>
                                            </p:cond>
                                          </p:endCondLst>
                                        </p:cTn>
                                        <p:tgtEl>
                                          <p:sndTgt r:embed="rId5" name="5_10.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500"/>
                                        <p:tgtEl>
                                          <p:spTgt spid="98"/>
                                        </p:tgtEl>
                                      </p:cBhvr>
                                    </p:animEffect>
                                  </p:childTnLst>
                                  <p:subTnLst>
                                    <p:audio>
                                      <p:cMediaNode>
                                        <p:cTn display="0" masterRel="sameClick">
                                          <p:stCondLst>
                                            <p:cond evt="begin" delay="0">
                                              <p:tn val="84"/>
                                            </p:cond>
                                          </p:stCondLst>
                                          <p:endCondLst>
                                            <p:cond evt="onStopAudio" delay="0">
                                              <p:tgtEl>
                                                <p:sldTgt/>
                                              </p:tgtEl>
                                            </p:cond>
                                          </p:endCondLst>
                                        </p:cTn>
                                        <p:tgtEl>
                                          <p:sndTgt r:embed="rId6" name="5_11.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fade">
                                      <p:cBhvr>
                                        <p:cTn id="91" dur="500"/>
                                        <p:tgtEl>
                                          <p:spTgt spid="99"/>
                                        </p:tgtEl>
                                      </p:cBhvr>
                                    </p:animEffect>
                                  </p:childTnLst>
                                  <p:subTnLst>
                                    <p:audio>
                                      <p:cMediaNode>
                                        <p:cTn display="0" masterRel="sameClick">
                                          <p:stCondLst>
                                            <p:cond evt="begin" delay="0">
                                              <p:tn val="89"/>
                                            </p:cond>
                                          </p:stCondLst>
                                          <p:endCondLst>
                                            <p:cond evt="onStopAudio" delay="0">
                                              <p:tgtEl>
                                                <p:sldTgt/>
                                              </p:tgtEl>
                                            </p:cond>
                                          </p:endCondLst>
                                        </p:cTn>
                                        <p:tgtEl>
                                          <p:sndTgt r:embed="rId7" name="5_12.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fade">
                                      <p:cBhvr>
                                        <p:cTn id="96" dur="500"/>
                                        <p:tgtEl>
                                          <p:spTgt spid="100"/>
                                        </p:tgtEl>
                                      </p:cBhvr>
                                    </p:animEffect>
                                  </p:childTnLst>
                                  <p:subTnLst>
                                    <p:audio>
                                      <p:cMediaNode>
                                        <p:cTn display="0" masterRel="sameClick">
                                          <p:stCondLst>
                                            <p:cond evt="begin" delay="0">
                                              <p:tn val="94"/>
                                            </p:cond>
                                          </p:stCondLst>
                                          <p:endCondLst>
                                            <p:cond evt="onStopAudio" delay="0">
                                              <p:tgtEl>
                                                <p:sldTgt/>
                                              </p:tgtEl>
                                            </p:cond>
                                          </p:endCondLst>
                                        </p:cTn>
                                        <p:tgtEl>
                                          <p:sndTgt r:embed="rId8" name="5_13.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fade">
                                      <p:cBhvr>
                                        <p:cTn id="101" dur="500"/>
                                        <p:tgtEl>
                                          <p:spTgt spid="101"/>
                                        </p:tgtEl>
                                      </p:cBhvr>
                                    </p:animEffect>
                                  </p:childTnLst>
                                  <p:subTnLst>
                                    <p:audio>
                                      <p:cMediaNode>
                                        <p:cTn display="0" masterRel="sameClick">
                                          <p:stCondLst>
                                            <p:cond evt="begin" delay="0">
                                              <p:tn val="99"/>
                                            </p:cond>
                                          </p:stCondLst>
                                          <p:endCondLst>
                                            <p:cond evt="onStopAudio" delay="0">
                                              <p:tgtEl>
                                                <p:sldTgt/>
                                              </p:tgtEl>
                                            </p:cond>
                                          </p:endCondLst>
                                        </p:cTn>
                                        <p:tgtEl>
                                          <p:sndTgt r:embed="rId9" name="5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p:bldP spid="99" grpId="0"/>
      <p:bldP spid="100" grpId="0"/>
      <p:bldP spid="101"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6719602-2DB8-EBA3-49DD-17C1A8CA35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1122" y="2557533"/>
            <a:ext cx="1368349" cy="2695924"/>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a:t>
            </a:r>
            <a:r>
              <a:rPr lang="es-AR" sz="3200" b="1" kern="0" dirty="0">
                <a:solidFill>
                  <a:srgbClr val="002060"/>
                </a:solidFill>
                <a:latin typeface="Century Gothic" panose="020B0502020202020204" pitchFamily="34" charset="0"/>
                <a:cs typeface="Arial"/>
                <a:sym typeface="Arial"/>
              </a:rPr>
              <a:t>The Primary </a:t>
            </a:r>
            <a:r>
              <a:rPr lang="es-AR" sz="3200" b="1" kern="0" dirty="0" err="1">
                <a:solidFill>
                  <a:srgbClr val="002060"/>
                </a:solidFill>
                <a:latin typeface="Century Gothic" panose="020B0502020202020204" pitchFamily="34" charset="0"/>
                <a:cs typeface="Arial"/>
                <a:sym typeface="Arial"/>
              </a:rPr>
              <a:t>Bee</a:t>
            </a:r>
            <a:r>
              <a:rPr lang="es-AR" sz="3200" b="1" kern="0" dirty="0">
                <a:solidFill>
                  <a:srgbClr val="002060"/>
                </a:solidFill>
                <a:latin typeface="Century Gothic" panose="020B0502020202020204" pitchFamily="34" charset="0"/>
                <a:cs typeface="Arial"/>
                <a:sym typeface="Arial"/>
              </a:rPr>
              <a:t>  </a:t>
            </a:r>
            <a:endParaRPr lang="en-GB" sz="3200" dirty="0"/>
          </a:p>
        </p:txBody>
      </p:sp>
      <p:sp>
        <p:nvSpPr>
          <p:cNvPr id="8" name="Speech Bubble: Rectangle with Corners Rounded 7">
            <a:hlinkClick r:id="" action="ppaction://noaction">
              <a:snd r:embed="rId8" name="5_20.wav"/>
            </a:hlinkClick>
            <a:extLst>
              <a:ext uri="{FF2B5EF4-FFF2-40B4-BE49-F238E27FC236}">
                <a16:creationId xmlns:a16="http://schemas.microsoft.com/office/drawing/2014/main" id="{59240F57-A22B-4D0E-8019-AC8D258BB600}"/>
              </a:ext>
            </a:extLst>
          </p:cNvPr>
          <p:cNvSpPr/>
          <p:nvPr/>
        </p:nvSpPr>
        <p:spPr>
          <a:xfrm>
            <a:off x="644541" y="1202231"/>
            <a:ext cx="6620440" cy="627205"/>
          </a:xfrm>
          <a:prstGeom prst="wedgeRoundRectCallout">
            <a:avLst>
              <a:gd name="adj1" fmla="val -52494"/>
              <a:gd name="adj2" fmla="val -458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Max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practica</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para Primary Bee.</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54" y="533478"/>
            <a:ext cx="914400" cy="914400"/>
          </a:xfrm>
          <a:prstGeom prst="rect">
            <a:avLst/>
          </a:prstGeom>
        </p:spPr>
      </p:pic>
      <p:pic>
        <p:nvPicPr>
          <p:cNvPr id="4" name="Picture 3" descr="A picture containing map&#10;&#10;Description automatically generated">
            <a:extLst>
              <a:ext uri="{FF2B5EF4-FFF2-40B4-BE49-F238E27FC236}">
                <a16:creationId xmlns:a16="http://schemas.microsoft.com/office/drawing/2014/main" id="{81531D2B-40BF-4A4B-A269-5FACC4FE64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98" y="3283081"/>
            <a:ext cx="5924175" cy="3417041"/>
          </a:xfrm>
          <a:prstGeom prst="rect">
            <a:avLst/>
          </a:prstGeom>
        </p:spPr>
      </p:pic>
      <p:sp>
        <p:nvSpPr>
          <p:cNvPr id="14" name="Google Shape;653;p27">
            <a:extLst>
              <a:ext uri="{FF2B5EF4-FFF2-40B4-BE49-F238E27FC236}">
                <a16:creationId xmlns:a16="http://schemas.microsoft.com/office/drawing/2014/main" id="{46C30412-1633-4CB3-B720-68062DDAE154}"/>
              </a:ext>
            </a:extLst>
          </p:cNvPr>
          <p:cNvSpPr/>
          <p:nvPr/>
        </p:nvSpPr>
        <p:spPr>
          <a:xfrm>
            <a:off x="8225609" y="1647428"/>
            <a:ext cx="2713313"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a:t>
            </a:r>
            <a:r>
              <a:rPr kumimoji="0" lang="en-GB" sz="24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Cómo</a:t>
            </a: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se</a:t>
            </a:r>
            <a:r>
              <a:rPr kumimoji="0" lang="en-GB" sz="2400" b="1" i="0" u="none" strike="noStrike" kern="1200" cap="none" spc="0" normalizeH="0" noProof="0" dirty="0">
                <a:ln>
                  <a:noFill/>
                </a:ln>
                <a:solidFill>
                  <a:prstClr val="white"/>
                </a:solidFill>
                <a:effectLst/>
                <a:uLnTx/>
                <a:uFillTx/>
                <a:latin typeface="Century Gothic"/>
                <a:ea typeface="Century Gothic"/>
                <a:cs typeface="Century Gothic"/>
                <a:sym typeface="Century Gothic"/>
              </a:rPr>
              <a:t> dice </a:t>
            </a:r>
            <a:r>
              <a:rPr kumimoji="0" lang="en-GB" sz="240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‘to respond’ en español?</a:t>
            </a:r>
            <a:endParaRPr kumimoji="0" sz="2400" i="0" u="none" strike="noStrike" kern="1200" cap="none" spc="0" normalizeH="0" baseline="0" noProof="0" dirty="0">
              <a:ln>
                <a:noFill/>
              </a:ln>
              <a:solidFill>
                <a:prstClr val="black"/>
              </a:solidFill>
              <a:effectLst/>
              <a:uLnTx/>
              <a:uFillTx/>
              <a:latin typeface="Century Gothic" panose="020F0302020204030204"/>
            </a:endParaRPr>
          </a:p>
        </p:txBody>
      </p:sp>
      <p:sp>
        <p:nvSpPr>
          <p:cNvPr id="15" name="Google Shape;653;p27">
            <a:extLst>
              <a:ext uri="{FF2B5EF4-FFF2-40B4-BE49-F238E27FC236}">
                <a16:creationId xmlns:a16="http://schemas.microsoft.com/office/drawing/2014/main" id="{48909ED9-97A6-494D-BA2B-0588195377A4}"/>
              </a:ext>
            </a:extLst>
          </p:cNvPr>
          <p:cNvSpPr/>
          <p:nvPr/>
        </p:nvSpPr>
        <p:spPr>
          <a:xfrm>
            <a:off x="8667736" y="4851117"/>
            <a:ext cx="1969692" cy="653711"/>
          </a:xfrm>
          <a:prstGeom prst="wedgeRoundRectCallout">
            <a:avLst>
              <a:gd name="adj1" fmla="val 74826"/>
              <a:gd name="adj2" fmla="val -105737"/>
              <a:gd name="adj3" fmla="val 16667"/>
            </a:avLst>
          </a:prstGeom>
          <a:solidFill>
            <a:srgbClr val="86CFE2"/>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responder</a:t>
            </a: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Google Shape;653;p27">
            <a:extLst>
              <a:ext uri="{FF2B5EF4-FFF2-40B4-BE49-F238E27FC236}">
                <a16:creationId xmlns:a16="http://schemas.microsoft.com/office/drawing/2014/main" id="{0F5B485F-6284-4BA3-8DD6-36529CA41BB5}"/>
              </a:ext>
            </a:extLst>
          </p:cNvPr>
          <p:cNvSpPr/>
          <p:nvPr/>
        </p:nvSpPr>
        <p:spPr>
          <a:xfrm>
            <a:off x="8085704" y="5656837"/>
            <a:ext cx="3835712" cy="993624"/>
          </a:xfrm>
          <a:prstGeom prst="wedgeRoundRectCallout">
            <a:avLst>
              <a:gd name="adj1" fmla="val 36173"/>
              <a:gd name="adj2" fmla="val -74211"/>
              <a:gd name="adj3" fmla="val 16667"/>
            </a:avLst>
          </a:prstGeom>
          <a:solidFill>
            <a:srgbClr val="FF93C9"/>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If you don’t know, say </a:t>
            </a:r>
            <a:b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sé</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Google Shape;653;p27">
            <a:extLst>
              <a:ext uri="{FF2B5EF4-FFF2-40B4-BE49-F238E27FC236}">
                <a16:creationId xmlns:a16="http://schemas.microsoft.com/office/drawing/2014/main" id="{FA861CDA-29A0-4562-BEF4-A9ED08A7A611}"/>
              </a:ext>
            </a:extLst>
          </p:cNvPr>
          <p:cNvSpPr/>
          <p:nvPr/>
        </p:nvSpPr>
        <p:spPr>
          <a:xfrm>
            <a:off x="6361640" y="4963713"/>
            <a:ext cx="1806681"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Century Gothic" panose="020F0302020204030204"/>
                <a:ea typeface="+mn-ea"/>
                <a:cs typeface="+mn-cs"/>
              </a:rPr>
              <a:t>¡</a:t>
            </a:r>
            <a:r>
              <a:rPr kumimoji="0" lang="en-GB" sz="2400" i="0" u="none" strike="noStrike" kern="1200" cap="none" spc="0" normalizeH="0" baseline="0" noProof="0" dirty="0" err="1">
                <a:ln>
                  <a:noFill/>
                </a:ln>
                <a:solidFill>
                  <a:srgbClr val="FFFFFF"/>
                </a:solidFill>
                <a:effectLst/>
                <a:uLnTx/>
                <a:uFillTx/>
                <a:latin typeface="Century Gothic" panose="020F0302020204030204"/>
                <a:ea typeface="+mn-ea"/>
                <a:cs typeface="+mn-cs"/>
              </a:rPr>
              <a:t>Correcto</a:t>
            </a:r>
            <a:r>
              <a:rPr kumimoji="0" lang="en-GB" sz="240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40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 name="Google Shape;167;p2">
            <a:extLst>
              <a:ext uri="{FF2B5EF4-FFF2-40B4-BE49-F238E27FC236}">
                <a16:creationId xmlns:a16="http://schemas.microsoft.com/office/drawing/2014/main" id="{F9040C20-D7B6-FC2C-F0B5-88533030350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Google Shape;319;p15" descr="Speech Icon, Voice, Talking, Audio, Speech">
            <a:extLst>
              <a:ext uri="{FF2B5EF4-FFF2-40B4-BE49-F238E27FC236}">
                <a16:creationId xmlns:a16="http://schemas.microsoft.com/office/drawing/2014/main" id="{2D67339F-8B01-FB0E-18AE-BAACD62F6245}"/>
              </a:ext>
            </a:extLst>
          </p:cNvPr>
          <p:cNvPicPr preferRelativeResize="0"/>
          <p:nvPr/>
        </p:nvPicPr>
        <p:blipFill rotWithShape="1">
          <a:blip r:embed="rId12">
            <a:alphaModFix/>
          </a:blip>
          <a:srcRect/>
          <a:stretch/>
        </p:blipFill>
        <p:spPr>
          <a:xfrm>
            <a:off x="11131654" y="207539"/>
            <a:ext cx="776168" cy="776168"/>
          </a:xfrm>
          <a:prstGeom prst="rect">
            <a:avLst/>
          </a:prstGeom>
          <a:noFill/>
          <a:ln>
            <a:noFill/>
          </a:ln>
        </p:spPr>
      </p:pic>
      <p:sp>
        <p:nvSpPr>
          <p:cNvPr id="7" name="Title 1">
            <a:extLst>
              <a:ext uri="{FF2B5EF4-FFF2-40B4-BE49-F238E27FC236}">
                <a16:creationId xmlns:a16="http://schemas.microsoft.com/office/drawing/2014/main" id="{A25DDF75-D8D8-17E5-F5B9-53C0B512A58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4" name="TextBox 23">
            <a:extLst>
              <a:ext uri="{FF2B5EF4-FFF2-40B4-BE49-F238E27FC236}">
                <a16:creationId xmlns:a16="http://schemas.microsoft.com/office/drawing/2014/main" id="{6392B279-F11A-2A72-7448-75BE150336FB}"/>
              </a:ext>
            </a:extLst>
          </p:cNvPr>
          <p:cNvSpPr txBox="1"/>
          <p:nvPr/>
        </p:nvSpPr>
        <p:spPr>
          <a:xfrm>
            <a:off x="8225609" y="179267"/>
            <a:ext cx="2764396" cy="369332"/>
          </a:xfrm>
          <a:prstGeom prst="rect">
            <a:avLst/>
          </a:prstGeom>
          <a:solidFill>
            <a:schemeClr val="accent6">
              <a:lumMod val="40000"/>
              <a:lumOff val="60000"/>
            </a:schemeClr>
          </a:solidFill>
        </p:spPr>
        <p:txBody>
          <a:bodyPr wrap="square">
            <a:spAutoFit/>
          </a:bodyPr>
          <a:lstStyle/>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rPr>
              <a:t>practica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rPr>
              <a:t> he practises</a:t>
            </a:r>
            <a:endParaRPr lang="en-GB" dirty="0">
              <a:solidFill>
                <a:srgbClr val="002060"/>
              </a:solidFill>
            </a:endParaRPr>
          </a:p>
        </p:txBody>
      </p:sp>
      <p:sp>
        <p:nvSpPr>
          <p:cNvPr id="17" name="Google Shape;653;p27">
            <a:extLst>
              <a:ext uri="{FF2B5EF4-FFF2-40B4-BE49-F238E27FC236}">
                <a16:creationId xmlns:a16="http://schemas.microsoft.com/office/drawing/2014/main" id="{F52E79FE-B169-4514-81CC-B88E003C45EF}"/>
              </a:ext>
            </a:extLst>
          </p:cNvPr>
          <p:cNvSpPr/>
          <p:nvPr/>
        </p:nvSpPr>
        <p:spPr>
          <a:xfrm>
            <a:off x="9061028" y="3794546"/>
            <a:ext cx="1368349" cy="653711"/>
          </a:xfrm>
          <a:prstGeom prst="wedgeRoundRectCallout">
            <a:avLst>
              <a:gd name="adj1" fmla="val 80721"/>
              <a:gd name="adj2" fmla="val -41348"/>
              <a:gd name="adj3" fmla="val 16667"/>
            </a:avLst>
          </a:prstGeom>
          <a:solidFill>
            <a:srgbClr val="86CFE2"/>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defRPr/>
            </a:pPr>
            <a:r>
              <a:rPr lang="en-GB" sz="2400" b="1" dirty="0">
                <a:solidFill>
                  <a:srgbClr val="002060"/>
                </a:solidFill>
                <a:latin typeface="Century Gothic" panose="020F0302020204030204"/>
              </a:rPr>
              <a:t>¡No </a:t>
            </a:r>
            <a:r>
              <a:rPr lang="en-GB" sz="2400" b="1" dirty="0" err="1">
                <a:solidFill>
                  <a:srgbClr val="002060"/>
                </a:solidFill>
                <a:latin typeface="Century Gothic" panose="020F0302020204030204"/>
              </a:rPr>
              <a:t>sé</a:t>
            </a:r>
            <a:r>
              <a:rPr lang="en-GB" sz="2400" b="1" dirty="0">
                <a:solidFill>
                  <a:srgbClr val="002060"/>
                </a:solidFill>
                <a:latin typeface="Century Gothic" panose="020F0302020204030204"/>
              </a:rPr>
              <a:t>!</a:t>
            </a: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893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5_2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5_2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5" name="5_2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6" name="5_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a:t>
            </a:r>
            <a:r>
              <a:rPr lang="es-AR" sz="3200" b="1" kern="0" dirty="0">
                <a:solidFill>
                  <a:srgbClr val="002060"/>
                </a:solidFill>
                <a:latin typeface="Century Gothic" panose="020B0502020202020204" pitchFamily="34" charset="0"/>
                <a:cs typeface="Arial"/>
                <a:sym typeface="Arial"/>
              </a:rPr>
              <a:t>The Primary </a:t>
            </a:r>
            <a:r>
              <a:rPr lang="es-AR" sz="3200" b="1" kern="0" dirty="0" err="1">
                <a:solidFill>
                  <a:srgbClr val="002060"/>
                </a:solidFill>
                <a:latin typeface="Century Gothic" panose="020B0502020202020204" pitchFamily="34" charset="0"/>
                <a:cs typeface="Arial"/>
                <a:sym typeface="Arial"/>
              </a:rPr>
              <a:t>Bee</a:t>
            </a:r>
            <a:r>
              <a:rPr lang="es-AR" sz="3200" b="1" kern="0" dirty="0">
                <a:solidFill>
                  <a:srgbClr val="002060"/>
                </a:solidFill>
                <a:latin typeface="Century Gothic" panose="020B0502020202020204" pitchFamily="34" charset="0"/>
                <a:cs typeface="Arial"/>
                <a:sym typeface="Arial"/>
              </a:rPr>
              <a:t> </a:t>
            </a:r>
            <a:endParaRPr lang="en-GB" sz="3200" dirty="0"/>
          </a:p>
        </p:txBody>
      </p:sp>
      <p:sp>
        <p:nvSpPr>
          <p:cNvPr id="3" name="Google Shape;167;p2">
            <a:extLst>
              <a:ext uri="{FF2B5EF4-FFF2-40B4-BE49-F238E27FC236}">
                <a16:creationId xmlns:a16="http://schemas.microsoft.com/office/drawing/2014/main" id="{F9040C20-D7B6-FC2C-F0B5-88533030350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Google Shape;319;p15" descr="Speech Icon, Voice, Talking, Audio, Speech">
            <a:extLst>
              <a:ext uri="{FF2B5EF4-FFF2-40B4-BE49-F238E27FC236}">
                <a16:creationId xmlns:a16="http://schemas.microsoft.com/office/drawing/2014/main" id="{2D67339F-8B01-FB0E-18AE-BAACD62F6245}"/>
              </a:ext>
            </a:extLst>
          </p:cNvPr>
          <p:cNvPicPr preferRelativeResize="0"/>
          <p:nvPr/>
        </p:nvPicPr>
        <p:blipFill rotWithShape="1">
          <a:blip r:embed="rId6">
            <a:alphaModFix/>
          </a:blip>
          <a:srcRect/>
          <a:stretch/>
        </p:blipFill>
        <p:spPr>
          <a:xfrm>
            <a:off x="11155100" y="90309"/>
            <a:ext cx="776168" cy="776168"/>
          </a:xfrm>
          <a:prstGeom prst="rect">
            <a:avLst/>
          </a:prstGeom>
          <a:noFill/>
          <a:ln>
            <a:noFill/>
          </a:ln>
        </p:spPr>
      </p:pic>
      <p:sp>
        <p:nvSpPr>
          <p:cNvPr id="7" name="Title 1">
            <a:extLst>
              <a:ext uri="{FF2B5EF4-FFF2-40B4-BE49-F238E27FC236}">
                <a16:creationId xmlns:a16="http://schemas.microsoft.com/office/drawing/2014/main" id="{A25DDF75-D8D8-17E5-F5B9-53C0B512A589}"/>
              </a:ext>
            </a:extLst>
          </p:cNvPr>
          <p:cNvSpPr txBox="1">
            <a:spLocks/>
          </p:cNvSpPr>
          <p:nvPr/>
        </p:nvSpPr>
        <p:spPr>
          <a:xfrm>
            <a:off x="11013451" y="91632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
        <p:nvSpPr>
          <p:cNvPr id="10" name="Speech Bubble: Rectangle with Corners Rounded 9">
            <a:hlinkClick r:id="" action="ppaction://noaction">
              <a:snd r:embed="rId7" name="5_30.wav"/>
            </a:hlinkClick>
            <a:extLst>
              <a:ext uri="{FF2B5EF4-FFF2-40B4-BE49-F238E27FC236}">
                <a16:creationId xmlns:a16="http://schemas.microsoft.com/office/drawing/2014/main" id="{17D0257A-58B9-CD20-5B32-D36495A5FD4B}"/>
              </a:ext>
            </a:extLst>
          </p:cNvPr>
          <p:cNvSpPr/>
          <p:nvPr/>
        </p:nvSpPr>
        <p:spPr>
          <a:xfrm>
            <a:off x="1302794" y="642053"/>
            <a:ext cx="395960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Practica</a:t>
            </a:r>
            <a:r>
              <a:rPr lang="en-GB" sz="2800" b="1" noProof="0" dirty="0">
                <a:solidFill>
                  <a:prstClr val="white"/>
                </a:solidFill>
                <a:latin typeface="Century Gothic" panose="020B0502020202020204" pitchFamily="34" charset="0"/>
              </a:rPr>
              <a:t> </a:t>
            </a:r>
            <a:r>
              <a:rPr lang="en-GB" sz="2800" b="1" dirty="0">
                <a:solidFill>
                  <a:prstClr val="white"/>
                </a:solidFill>
                <a:latin typeface="Century Gothic" panose="020B0502020202020204" pitchFamily="34" charset="0"/>
              </a:rPr>
              <a:t>en parejas.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1" name="Graphic 10" descr="Teacher">
            <a:extLst>
              <a:ext uri="{FF2B5EF4-FFF2-40B4-BE49-F238E27FC236}">
                <a16:creationId xmlns:a16="http://schemas.microsoft.com/office/drawing/2014/main" id="{BEAFFA6C-34A1-656D-C42D-40AB0DCC92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423" y="532557"/>
            <a:ext cx="914400" cy="914400"/>
          </a:xfrm>
          <a:prstGeom prst="rect">
            <a:avLst/>
          </a:prstGeom>
        </p:spPr>
      </p:pic>
      <p:sp>
        <p:nvSpPr>
          <p:cNvPr id="13" name="TextBox 12">
            <a:extLst>
              <a:ext uri="{FF2B5EF4-FFF2-40B4-BE49-F238E27FC236}">
                <a16:creationId xmlns:a16="http://schemas.microsoft.com/office/drawing/2014/main" id="{ECF05CCD-43CA-67E3-4990-B5C7EB8E83CB}"/>
              </a:ext>
            </a:extLst>
          </p:cNvPr>
          <p:cNvSpPr txBox="1"/>
          <p:nvPr/>
        </p:nvSpPr>
        <p:spPr>
          <a:xfrm>
            <a:off x="195284" y="1416075"/>
            <a:ext cx="590071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your partner how to say these words in Spanish. Then swap roles.</a:t>
            </a:r>
          </a:p>
        </p:txBody>
      </p:sp>
      <p:graphicFrame>
        <p:nvGraphicFramePr>
          <p:cNvPr id="14" name="Table 6">
            <a:extLst>
              <a:ext uri="{FF2B5EF4-FFF2-40B4-BE49-F238E27FC236}">
                <a16:creationId xmlns:a16="http://schemas.microsoft.com/office/drawing/2014/main" id="{E0468E63-152D-5498-7C9C-9E27D6782599}"/>
              </a:ext>
            </a:extLst>
          </p:cNvPr>
          <p:cNvGraphicFramePr>
            <a:graphicFrameLocks noGrp="1"/>
          </p:cNvGraphicFramePr>
          <p:nvPr>
            <p:extLst>
              <p:ext uri="{D42A27DB-BD31-4B8C-83A1-F6EECF244321}">
                <p14:modId xmlns:p14="http://schemas.microsoft.com/office/powerpoint/2010/main" val="187980189"/>
              </p:ext>
            </p:extLst>
          </p:nvPr>
        </p:nvGraphicFramePr>
        <p:xfrm>
          <a:off x="743757" y="2431398"/>
          <a:ext cx="3308473" cy="4268724"/>
        </p:xfrm>
        <a:graphic>
          <a:graphicData uri="http://schemas.openxmlformats.org/drawingml/2006/table">
            <a:tbl>
              <a:tblPr firstRow="1" bandRow="1">
                <a:tableStyleId>{ED083AE6-46FA-4A59-8FB0-9F97EB10719F}</a:tableStyleId>
              </a:tblPr>
              <a:tblGrid>
                <a:gridCol w="3308473">
                  <a:extLst>
                    <a:ext uri="{9D8B030D-6E8A-4147-A177-3AD203B41FA5}">
                      <a16:colId xmlns:a16="http://schemas.microsoft.com/office/drawing/2014/main" val="65097138"/>
                    </a:ext>
                  </a:extLst>
                </a:gridCol>
              </a:tblGrid>
              <a:tr h="369339">
                <a:tc>
                  <a:txBody>
                    <a:bodyPr/>
                    <a:lstStyle/>
                    <a:p>
                      <a:r>
                        <a:rPr lang="en-GB" sz="2200" b="0" dirty="0">
                          <a:solidFill>
                            <a:srgbClr val="002060"/>
                          </a:solidFill>
                          <a:latin typeface="Century Gothic" panose="020B0502020202020204" pitchFamily="34" charset="0"/>
                        </a:rPr>
                        <a:t>1. to do, make</a:t>
                      </a:r>
                    </a:p>
                  </a:txBody>
                  <a:tcPr/>
                </a:tc>
                <a:extLst>
                  <a:ext uri="{0D108BD9-81ED-4DB2-BD59-A6C34878D82A}">
                    <a16:rowId xmlns:a16="http://schemas.microsoft.com/office/drawing/2014/main" val="3931397274"/>
                  </a:ext>
                </a:extLst>
              </a:tr>
              <a:tr h="391859">
                <a:tc>
                  <a:txBody>
                    <a:bodyPr/>
                    <a:lstStyle/>
                    <a:p>
                      <a:r>
                        <a:rPr lang="en-GB" sz="2200" dirty="0">
                          <a:solidFill>
                            <a:srgbClr val="002060"/>
                          </a:solidFill>
                          <a:latin typeface="Century Gothic" panose="020B0502020202020204" pitchFamily="34" charset="0"/>
                        </a:rPr>
                        <a:t>2. to eat, eating</a:t>
                      </a:r>
                    </a:p>
                  </a:txBody>
                  <a:tcPr/>
                </a:tc>
                <a:extLst>
                  <a:ext uri="{0D108BD9-81ED-4DB2-BD59-A6C34878D82A}">
                    <a16:rowId xmlns:a16="http://schemas.microsoft.com/office/drawing/2014/main" val="2043165204"/>
                  </a:ext>
                </a:extLst>
              </a:tr>
              <a:tr h="369339">
                <a:tc>
                  <a:txBody>
                    <a:bodyPr/>
                    <a:lstStyle/>
                    <a:p>
                      <a:r>
                        <a:rPr lang="en-GB" sz="2200" dirty="0">
                          <a:solidFill>
                            <a:srgbClr val="002060"/>
                          </a:solidFill>
                          <a:latin typeface="Century Gothic" panose="020B0502020202020204" pitchFamily="34" charset="0"/>
                        </a:rPr>
                        <a:t>3. to reply, replying</a:t>
                      </a:r>
                    </a:p>
                  </a:txBody>
                  <a:tcPr/>
                </a:tc>
                <a:extLst>
                  <a:ext uri="{0D108BD9-81ED-4DB2-BD59-A6C34878D82A}">
                    <a16:rowId xmlns:a16="http://schemas.microsoft.com/office/drawing/2014/main" val="919429850"/>
                  </a:ext>
                </a:extLst>
              </a:tr>
              <a:tr h="369339">
                <a:tc>
                  <a:txBody>
                    <a:bodyPr/>
                    <a:lstStyle/>
                    <a:p>
                      <a:r>
                        <a:rPr lang="en-GB" sz="2200" dirty="0">
                          <a:solidFill>
                            <a:srgbClr val="002060"/>
                          </a:solidFill>
                          <a:latin typeface="Century Gothic" panose="020B0502020202020204" pitchFamily="34" charset="0"/>
                        </a:rPr>
                        <a:t>4. activity</a:t>
                      </a:r>
                    </a:p>
                  </a:txBody>
                  <a:tcPr/>
                </a:tc>
                <a:extLst>
                  <a:ext uri="{0D108BD9-81ED-4DB2-BD59-A6C34878D82A}">
                    <a16:rowId xmlns:a16="http://schemas.microsoft.com/office/drawing/2014/main" val="3400964865"/>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5. exercise</a:t>
                      </a:r>
                    </a:p>
                  </a:txBody>
                  <a:tcPr/>
                </a:tc>
                <a:extLst>
                  <a:ext uri="{0D108BD9-81ED-4DB2-BD59-A6C34878D82A}">
                    <a16:rowId xmlns:a16="http://schemas.microsoft.com/office/drawing/2014/main" val="3325223197"/>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6. sandwich</a:t>
                      </a:r>
                    </a:p>
                  </a:txBody>
                  <a:tcPr/>
                </a:tc>
                <a:extLst>
                  <a:ext uri="{0D108BD9-81ED-4DB2-BD59-A6C34878D82A}">
                    <a16:rowId xmlns:a16="http://schemas.microsoft.com/office/drawing/2014/main" val="3177090649"/>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7. computer</a:t>
                      </a:r>
                    </a:p>
                  </a:txBody>
                  <a:tcPr/>
                </a:tc>
                <a:extLst>
                  <a:ext uri="{0D108BD9-81ED-4DB2-BD59-A6C34878D82A}">
                    <a16:rowId xmlns:a16="http://schemas.microsoft.com/office/drawing/2014/main" val="2524911152"/>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8. orange </a:t>
                      </a:r>
                    </a:p>
                  </a:txBody>
                  <a:tcPr/>
                </a:tc>
                <a:extLst>
                  <a:ext uri="{0D108BD9-81ED-4DB2-BD59-A6C34878D82A}">
                    <a16:rowId xmlns:a16="http://schemas.microsoft.com/office/drawing/2014/main" val="2561154151"/>
                  </a:ext>
                </a:extLst>
              </a:tr>
              <a:tr h="4282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9. to go for a walk</a:t>
                      </a:r>
                    </a:p>
                  </a:txBody>
                  <a:tcPr/>
                </a:tc>
                <a:extLst>
                  <a:ext uri="{0D108BD9-81ED-4DB2-BD59-A6C34878D82A}">
                    <a16:rowId xmlns:a16="http://schemas.microsoft.com/office/drawing/2014/main" val="2408239562"/>
                  </a:ext>
                </a:extLst>
              </a:tr>
              <a:tr h="3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10. to ride, riding </a:t>
                      </a:r>
                    </a:p>
                  </a:txBody>
                  <a:tcPr/>
                </a:tc>
                <a:extLst>
                  <a:ext uri="{0D108BD9-81ED-4DB2-BD59-A6C34878D82A}">
                    <a16:rowId xmlns:a16="http://schemas.microsoft.com/office/drawing/2014/main" val="360086083"/>
                  </a:ext>
                </a:extLst>
              </a:tr>
            </a:tbl>
          </a:graphicData>
        </a:graphic>
      </p:graphicFrame>
      <p:sp>
        <p:nvSpPr>
          <p:cNvPr id="29" name="Google Shape;653;p27">
            <a:extLst>
              <a:ext uri="{FF2B5EF4-FFF2-40B4-BE49-F238E27FC236}">
                <a16:creationId xmlns:a16="http://schemas.microsoft.com/office/drawing/2014/main" id="{BEB897A8-70A4-46E9-88C7-6FDF20E295D2}"/>
              </a:ext>
            </a:extLst>
          </p:cNvPr>
          <p:cNvSpPr/>
          <p:nvPr/>
        </p:nvSpPr>
        <p:spPr>
          <a:xfrm>
            <a:off x="6169737" y="90430"/>
            <a:ext cx="4598635" cy="1069663"/>
          </a:xfrm>
          <a:prstGeom prst="wedgeRoundRectCallout">
            <a:avLst>
              <a:gd name="adj1" fmla="val 43842"/>
              <a:gd name="adj2" fmla="val 74535"/>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defRPr/>
            </a:pPr>
            <a:r>
              <a:rPr lang="es-AR" sz="2800" b="1" kern="0" dirty="0">
                <a:solidFill>
                  <a:schemeClr val="bg1"/>
                </a:solidFill>
                <a:latin typeface="Century Gothic" panose="020B0502020202020204" pitchFamily="34" charset="0"/>
                <a:cs typeface="Arial"/>
                <a:sym typeface="Arial"/>
              </a:rPr>
              <a:t>¿Cómo se dice   ____ en español?  </a:t>
            </a:r>
            <a:endParaRPr lang="en-GB" sz="1600" dirty="0">
              <a:solidFill>
                <a:schemeClr val="bg1"/>
              </a:solidFill>
              <a:latin typeface="Arial"/>
            </a:endParaRPr>
          </a:p>
        </p:txBody>
      </p:sp>
      <p:sp>
        <p:nvSpPr>
          <p:cNvPr id="31" name="Google Shape;653;p27">
            <a:extLst>
              <a:ext uri="{FF2B5EF4-FFF2-40B4-BE49-F238E27FC236}">
                <a16:creationId xmlns:a16="http://schemas.microsoft.com/office/drawing/2014/main" id="{261C3CC8-6D8D-5A30-2E81-CD94DCFEF0D7}"/>
              </a:ext>
            </a:extLst>
          </p:cNvPr>
          <p:cNvSpPr/>
          <p:nvPr/>
        </p:nvSpPr>
        <p:spPr>
          <a:xfrm>
            <a:off x="7756468" y="1495220"/>
            <a:ext cx="3303877" cy="993624"/>
          </a:xfrm>
          <a:prstGeom prst="wedgeRoundRectCallout">
            <a:avLst>
              <a:gd name="adj1" fmla="val -36744"/>
              <a:gd name="adj2" fmla="val -70672"/>
              <a:gd name="adj3" fmla="val 16667"/>
            </a:avLst>
          </a:prstGeom>
          <a:solidFill>
            <a:srgbClr val="FF93C9"/>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If you don’t know, say</a:t>
            </a:r>
            <a:r>
              <a:rPr kumimoji="0" lang="en-GB" sz="240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sé</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Google Shape;653;p27">
            <a:extLst>
              <a:ext uri="{FF2B5EF4-FFF2-40B4-BE49-F238E27FC236}">
                <a16:creationId xmlns:a16="http://schemas.microsoft.com/office/drawing/2014/main" id="{008D7CF7-E4BC-E9F4-1286-8E1EDFCF7ABF}"/>
              </a:ext>
            </a:extLst>
          </p:cNvPr>
          <p:cNvSpPr/>
          <p:nvPr/>
        </p:nvSpPr>
        <p:spPr>
          <a:xfrm>
            <a:off x="5826297" y="1367507"/>
            <a:ext cx="1806681" cy="627205"/>
          </a:xfrm>
          <a:prstGeom prst="wedgeRoundRectCallout">
            <a:avLst>
              <a:gd name="adj1" fmla="val 38939"/>
              <a:gd name="adj2" fmla="val -9131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Century Gothic" panose="020F0302020204030204"/>
                <a:ea typeface="+mn-ea"/>
                <a:cs typeface="+mn-cs"/>
              </a:rPr>
              <a:t>¡</a:t>
            </a:r>
            <a:r>
              <a:rPr kumimoji="0" lang="en-GB" sz="2400" i="0" u="none" strike="noStrike" kern="1200" cap="none" spc="0" normalizeH="0" baseline="0" noProof="0" dirty="0" err="1">
                <a:ln>
                  <a:noFill/>
                </a:ln>
                <a:solidFill>
                  <a:srgbClr val="FFFFFF"/>
                </a:solidFill>
                <a:effectLst/>
                <a:uLnTx/>
                <a:uFillTx/>
                <a:latin typeface="Century Gothic" panose="020F0302020204030204"/>
                <a:ea typeface="+mn-ea"/>
                <a:cs typeface="+mn-cs"/>
              </a:rPr>
              <a:t>Correcto</a:t>
            </a:r>
            <a:r>
              <a:rPr kumimoji="0" lang="en-GB" sz="240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40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aphicFrame>
        <p:nvGraphicFramePr>
          <p:cNvPr id="34" name="Table 33">
            <a:extLst>
              <a:ext uri="{FF2B5EF4-FFF2-40B4-BE49-F238E27FC236}">
                <a16:creationId xmlns:a16="http://schemas.microsoft.com/office/drawing/2014/main" id="{E7B0E1AA-63B2-36C3-E633-E899DA99CBEC}"/>
              </a:ext>
            </a:extLst>
          </p:cNvPr>
          <p:cNvGraphicFramePr>
            <a:graphicFrameLocks noGrp="1"/>
          </p:cNvGraphicFramePr>
          <p:nvPr>
            <p:extLst>
              <p:ext uri="{D42A27DB-BD31-4B8C-83A1-F6EECF244321}">
                <p14:modId xmlns:p14="http://schemas.microsoft.com/office/powerpoint/2010/main" val="67895782"/>
              </p:ext>
            </p:extLst>
          </p:nvPr>
        </p:nvGraphicFramePr>
        <p:xfrm>
          <a:off x="4877944" y="2423674"/>
          <a:ext cx="3082156" cy="4267200"/>
        </p:xfrm>
        <a:graphic>
          <a:graphicData uri="http://schemas.openxmlformats.org/drawingml/2006/table">
            <a:tbl>
              <a:tblPr firstRow="1" bandRow="1">
                <a:tableStyleId>{ED083AE6-46FA-4A59-8FB0-9F97EB10719F}</a:tableStyleId>
              </a:tblPr>
              <a:tblGrid>
                <a:gridCol w="3082156">
                  <a:extLst>
                    <a:ext uri="{9D8B030D-6E8A-4147-A177-3AD203B41FA5}">
                      <a16:colId xmlns:a16="http://schemas.microsoft.com/office/drawing/2014/main" val="13270069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rgbClr val="002060"/>
                          </a:solidFill>
                          <a:latin typeface="Century Gothic" panose="020B0502020202020204" pitchFamily="34" charset="0"/>
                        </a:rPr>
                        <a:t>11. stadium </a:t>
                      </a:r>
                    </a:p>
                  </a:txBody>
                  <a:tcPr/>
                </a:tc>
                <a:extLst>
                  <a:ext uri="{0D108BD9-81ED-4DB2-BD59-A6C34878D82A}">
                    <a16:rowId xmlns:a16="http://schemas.microsoft.com/office/drawing/2014/main" val="27537348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12. father</a:t>
                      </a:r>
                    </a:p>
                  </a:txBody>
                  <a:tcPr/>
                </a:tc>
                <a:extLst>
                  <a:ext uri="{0D108BD9-81ED-4DB2-BD59-A6C34878D82A}">
                    <a16:rowId xmlns:a16="http://schemas.microsoft.com/office/drawing/2014/main" val="27661481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13. city</a:t>
                      </a:r>
                    </a:p>
                  </a:txBody>
                  <a:tcPr/>
                </a:tc>
                <a:extLst>
                  <a:ext uri="{0D108BD9-81ED-4DB2-BD59-A6C34878D82A}">
                    <a16:rowId xmlns:a16="http://schemas.microsoft.com/office/drawing/2014/main" val="35508406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14. of, from</a:t>
                      </a:r>
                    </a:p>
                  </a:txBody>
                  <a:tcPr/>
                </a:tc>
                <a:extLst>
                  <a:ext uri="{0D108BD9-81ED-4DB2-BD59-A6C34878D82A}">
                    <a16:rowId xmlns:a16="http://schemas.microsoft.com/office/drawing/2014/main" val="2361576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15. to have, having</a:t>
                      </a:r>
                    </a:p>
                  </a:txBody>
                  <a:tcPr/>
                </a:tc>
                <a:extLst>
                  <a:ext uri="{0D108BD9-81ED-4DB2-BD59-A6C34878D82A}">
                    <a16:rowId xmlns:a16="http://schemas.microsoft.com/office/drawing/2014/main" val="21183589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16. a, an (f)</a:t>
                      </a:r>
                    </a:p>
                  </a:txBody>
                  <a:tcPr/>
                </a:tc>
                <a:extLst>
                  <a:ext uri="{0D108BD9-81ED-4DB2-BD59-A6C34878D82A}">
                    <a16:rowId xmlns:a16="http://schemas.microsoft.com/office/drawing/2014/main" val="37752204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17. plant</a:t>
                      </a:r>
                    </a:p>
                  </a:txBody>
                  <a:tcPr/>
                </a:tc>
                <a:extLst>
                  <a:ext uri="{0D108BD9-81ED-4DB2-BD59-A6C34878D82A}">
                    <a16:rowId xmlns:a16="http://schemas.microsoft.com/office/drawing/2014/main" val="1544602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18. bag</a:t>
                      </a:r>
                    </a:p>
                  </a:txBody>
                  <a:tcPr/>
                </a:tc>
                <a:extLst>
                  <a:ext uri="{0D108BD9-81ED-4DB2-BD59-A6C34878D82A}">
                    <a16:rowId xmlns:a16="http://schemas.microsoft.com/office/drawing/2014/main" val="33783024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19. through, around</a:t>
                      </a:r>
                    </a:p>
                  </a:txBody>
                  <a:tcPr/>
                </a:tc>
                <a:extLst>
                  <a:ext uri="{0D108BD9-81ED-4DB2-BD59-A6C34878D82A}">
                    <a16:rowId xmlns:a16="http://schemas.microsoft.com/office/drawing/2014/main" val="24046437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20. bed</a:t>
                      </a:r>
                    </a:p>
                  </a:txBody>
                  <a:tcPr/>
                </a:tc>
                <a:extLst>
                  <a:ext uri="{0D108BD9-81ED-4DB2-BD59-A6C34878D82A}">
                    <a16:rowId xmlns:a16="http://schemas.microsoft.com/office/drawing/2014/main" val="488015982"/>
                  </a:ext>
                </a:extLst>
              </a:tr>
            </a:tbl>
          </a:graphicData>
        </a:graphic>
      </p:graphicFrame>
      <p:sp>
        <p:nvSpPr>
          <p:cNvPr id="35" name="Google Shape;387;p19">
            <a:extLst>
              <a:ext uri="{FF2B5EF4-FFF2-40B4-BE49-F238E27FC236}">
                <a16:creationId xmlns:a16="http://schemas.microsoft.com/office/drawing/2014/main" id="{253FC52B-0D85-D01D-4C13-5A1ABA07CACE}"/>
              </a:ext>
            </a:extLst>
          </p:cNvPr>
          <p:cNvSpPr/>
          <p:nvPr/>
        </p:nvSpPr>
        <p:spPr>
          <a:xfrm>
            <a:off x="11135781" y="2919301"/>
            <a:ext cx="516951" cy="2638939"/>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6" name="Google Shape;389;p19">
            <a:extLst>
              <a:ext uri="{FF2B5EF4-FFF2-40B4-BE49-F238E27FC236}">
                <a16:creationId xmlns:a16="http://schemas.microsoft.com/office/drawing/2014/main" id="{30353755-3D1E-DF73-43F2-FDC1BCE13407}"/>
              </a:ext>
            </a:extLst>
          </p:cNvPr>
          <p:cNvCxnSpPr>
            <a:cxnSpLocks/>
          </p:cNvCxnSpPr>
          <p:nvPr/>
        </p:nvCxnSpPr>
        <p:spPr>
          <a:xfrm>
            <a:off x="11826109" y="2919301"/>
            <a:ext cx="7864" cy="2627514"/>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0;p19">
            <a:extLst>
              <a:ext uri="{FF2B5EF4-FFF2-40B4-BE49-F238E27FC236}">
                <a16:creationId xmlns:a16="http://schemas.microsoft.com/office/drawing/2014/main" id="{077F7B84-F1F5-20AD-ACAB-18F5EF0EFCEE}"/>
              </a:ext>
            </a:extLst>
          </p:cNvPr>
          <p:cNvCxnSpPr>
            <a:cxnSpLocks/>
          </p:cNvCxnSpPr>
          <p:nvPr/>
        </p:nvCxnSpPr>
        <p:spPr>
          <a:xfrm>
            <a:off x="11826109" y="2907996"/>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1;p19">
            <a:extLst>
              <a:ext uri="{FF2B5EF4-FFF2-40B4-BE49-F238E27FC236}">
                <a16:creationId xmlns:a16="http://schemas.microsoft.com/office/drawing/2014/main" id="{9A77DC57-A782-0A31-37FC-AEEB8280F2AE}"/>
              </a:ext>
            </a:extLst>
          </p:cNvPr>
          <p:cNvCxnSpPr>
            <a:cxnSpLocks/>
          </p:cNvCxnSpPr>
          <p:nvPr/>
        </p:nvCxnSpPr>
        <p:spPr>
          <a:xfrm>
            <a:off x="11827576" y="5546814"/>
            <a:ext cx="223189"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5;p19">
            <a:extLst>
              <a:ext uri="{FF2B5EF4-FFF2-40B4-BE49-F238E27FC236}">
                <a16:creationId xmlns:a16="http://schemas.microsoft.com/office/drawing/2014/main" id="{27109550-1A8C-7333-DF70-F6A6628EE5AE}"/>
              </a:ext>
            </a:extLst>
          </p:cNvPr>
          <p:cNvSpPr/>
          <p:nvPr/>
        </p:nvSpPr>
        <p:spPr>
          <a:xfrm>
            <a:off x="10977174" y="5595383"/>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0" name="Google Shape;388;p19">
            <a:extLst>
              <a:ext uri="{FF2B5EF4-FFF2-40B4-BE49-F238E27FC236}">
                <a16:creationId xmlns:a16="http://schemas.microsoft.com/office/drawing/2014/main" id="{A486BFA8-D9A3-9977-357E-1151F8F2C8CE}"/>
              </a:ext>
            </a:extLst>
          </p:cNvPr>
          <p:cNvSpPr/>
          <p:nvPr/>
        </p:nvSpPr>
        <p:spPr>
          <a:xfrm>
            <a:off x="11131654" y="2919301"/>
            <a:ext cx="518389" cy="2638940"/>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1" name="TextBox 40">
            <a:extLst>
              <a:ext uri="{FF2B5EF4-FFF2-40B4-BE49-F238E27FC236}">
                <a16:creationId xmlns:a16="http://schemas.microsoft.com/office/drawing/2014/main" id="{F5777D98-477A-2BE2-354B-5F7FC553D2F6}"/>
              </a:ext>
            </a:extLst>
          </p:cNvPr>
          <p:cNvSpPr txBox="1"/>
          <p:nvPr/>
        </p:nvSpPr>
        <p:spPr>
          <a:xfrm>
            <a:off x="10933138" y="2532276"/>
            <a:ext cx="114326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1 </a:t>
            </a:r>
            <a:r>
              <a:rPr lang="en-GB" b="1" dirty="0" err="1">
                <a:solidFill>
                  <a:srgbClr val="002060"/>
                </a:solidFill>
                <a:latin typeface="Century Gothic" panose="020B0502020202020204" pitchFamily="34" charset="0"/>
              </a:rPr>
              <a:t>minuto</a:t>
            </a:r>
            <a:endParaRPr lang="en-GB"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421AE8CA-36EC-FC5D-E110-7C835E8E0D43}"/>
              </a:ext>
            </a:extLst>
          </p:cNvPr>
          <p:cNvSpPr txBox="1"/>
          <p:nvPr/>
        </p:nvSpPr>
        <p:spPr>
          <a:xfrm>
            <a:off x="8358914" y="6138824"/>
            <a:ext cx="3868256" cy="646331"/>
          </a:xfrm>
          <a:prstGeom prst="rect">
            <a:avLst/>
          </a:prstGeom>
          <a:solidFill>
            <a:schemeClr val="accent6">
              <a:lumMod val="40000"/>
              <a:lumOff val="60000"/>
            </a:schemeClr>
          </a:solidFill>
        </p:spPr>
        <p:txBody>
          <a:bodyPr wrap="square">
            <a:spAutoFit/>
          </a:bodyPr>
          <a:lstStyle/>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rPr>
              <a:t>pra</a:t>
            </a:r>
            <a:r>
              <a:rPr lang="en-GB" b="1" dirty="0" err="1">
                <a:solidFill>
                  <a:srgbClr val="002060"/>
                </a:solidFill>
                <a:latin typeface="Century Gothic" panose="020B0502020202020204" pitchFamily="34" charset="0"/>
              </a:rPr>
              <a:t>cticar</a:t>
            </a:r>
            <a:r>
              <a:rPr lang="en-GB" b="1" dirty="0">
                <a:solidFill>
                  <a:srgbClr val="002060"/>
                </a:solidFill>
                <a:latin typeface="Century Gothic" panose="020B0502020202020204" pitchFamily="34" charset="0"/>
              </a:rPr>
              <a:t>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rPr>
              <a:t> to practise, practising</a:t>
            </a:r>
          </a:p>
          <a:p>
            <a:r>
              <a:rPr lang="en-GB" dirty="0">
                <a:solidFill>
                  <a:srgbClr val="002060"/>
                </a:solidFill>
                <a:latin typeface="Century Gothic" panose="020B0502020202020204" pitchFamily="34" charset="0"/>
              </a:rPr>
              <a:t>(la) </a:t>
            </a:r>
            <a:r>
              <a:rPr lang="en-GB" b="1" dirty="0">
                <a:solidFill>
                  <a:srgbClr val="002060"/>
                </a:solidFill>
                <a:latin typeface="Century Gothic" panose="020B0502020202020204" pitchFamily="34" charset="0"/>
              </a:rPr>
              <a:t>pareja</a:t>
            </a:r>
            <a:r>
              <a:rPr lang="en-GB" dirty="0">
                <a:solidFill>
                  <a:srgbClr val="002060"/>
                </a:solidFill>
                <a:latin typeface="Century Gothic" panose="020B0502020202020204" pitchFamily="34" charset="0"/>
              </a:rPr>
              <a:t> = partner</a:t>
            </a:r>
            <a:endParaRPr lang="en-GB" dirty="0">
              <a:solidFill>
                <a:srgbClr val="002060"/>
              </a:solidFill>
            </a:endParaRPr>
          </a:p>
        </p:txBody>
      </p:sp>
      <p:sp>
        <p:nvSpPr>
          <p:cNvPr id="22" name="Google Shape;653;p27">
            <a:extLst>
              <a:ext uri="{FF2B5EF4-FFF2-40B4-BE49-F238E27FC236}">
                <a16:creationId xmlns:a16="http://schemas.microsoft.com/office/drawing/2014/main" id="{2958F8A9-5BE8-43B6-BCF1-7F6A9D83D534}"/>
              </a:ext>
            </a:extLst>
          </p:cNvPr>
          <p:cNvSpPr/>
          <p:nvPr/>
        </p:nvSpPr>
        <p:spPr>
          <a:xfrm>
            <a:off x="8740697" y="2782669"/>
            <a:ext cx="1524217" cy="646331"/>
          </a:xfrm>
          <a:prstGeom prst="wedgeRoundRectCallout">
            <a:avLst>
              <a:gd name="adj1" fmla="val -36744"/>
              <a:gd name="adj2" fmla="val -70672"/>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sé</a:t>
            </a: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23" name="Google Shape;338;p8">
            <a:hlinkClick r:id="" action="ppaction://noaction">
              <a:snd r:embed="rId10" name="5_34.wav"/>
            </a:hlinkClick>
            <a:extLst>
              <a:ext uri="{FF2B5EF4-FFF2-40B4-BE49-F238E27FC236}">
                <a16:creationId xmlns:a16="http://schemas.microsoft.com/office/drawing/2014/main" id="{600080CF-97FA-4A22-BAE4-6CB53B98F58C}"/>
              </a:ext>
            </a:extLst>
          </p:cNvPr>
          <p:cNvPicPr preferRelativeResize="0"/>
          <p:nvPr/>
        </p:nvPicPr>
        <p:blipFill rotWithShape="1">
          <a:blip r:embed="rId11">
            <a:alphaModFix/>
          </a:blip>
          <a:srcRect/>
          <a:stretch/>
        </p:blipFill>
        <p:spPr>
          <a:xfrm>
            <a:off x="281110" y="2431398"/>
            <a:ext cx="361614" cy="355832"/>
          </a:xfrm>
          <a:prstGeom prst="rect">
            <a:avLst/>
          </a:prstGeom>
          <a:noFill/>
          <a:ln>
            <a:noFill/>
          </a:ln>
          <a:effectLst>
            <a:outerShdw blurRad="50800" dist="38100" dir="5400000" algn="t" rotWithShape="0">
              <a:prstClr val="black">
                <a:alpha val="40000"/>
              </a:prstClr>
            </a:outerShdw>
          </a:effectLst>
        </p:spPr>
      </p:pic>
      <p:pic>
        <p:nvPicPr>
          <p:cNvPr id="24" name="Google Shape;338;p8">
            <a:hlinkClick r:id="" action="ppaction://noaction">
              <a:snd r:embed="rId12" name="5_35.wav"/>
            </a:hlinkClick>
            <a:extLst>
              <a:ext uri="{FF2B5EF4-FFF2-40B4-BE49-F238E27FC236}">
                <a16:creationId xmlns:a16="http://schemas.microsoft.com/office/drawing/2014/main" id="{0CECADE0-249D-4EA4-A7A8-FF85CFF8B426}"/>
              </a:ext>
            </a:extLst>
          </p:cNvPr>
          <p:cNvPicPr preferRelativeResize="0"/>
          <p:nvPr/>
        </p:nvPicPr>
        <p:blipFill rotWithShape="1">
          <a:blip r:embed="rId11">
            <a:alphaModFix/>
          </a:blip>
          <a:srcRect/>
          <a:stretch/>
        </p:blipFill>
        <p:spPr>
          <a:xfrm>
            <a:off x="281110" y="2920435"/>
            <a:ext cx="361614" cy="355832"/>
          </a:xfrm>
          <a:prstGeom prst="rect">
            <a:avLst/>
          </a:prstGeom>
          <a:noFill/>
          <a:ln>
            <a:noFill/>
          </a:ln>
          <a:effectLst>
            <a:outerShdw blurRad="50800" dist="38100" dir="5400000" algn="t" rotWithShape="0">
              <a:prstClr val="black">
                <a:alpha val="40000"/>
              </a:prstClr>
            </a:outerShdw>
          </a:effectLst>
        </p:spPr>
      </p:pic>
      <p:pic>
        <p:nvPicPr>
          <p:cNvPr id="25" name="Google Shape;338;p8">
            <a:hlinkClick r:id="" action="ppaction://noaction">
              <a:snd r:embed="rId13" name="5_36.wav"/>
            </a:hlinkClick>
            <a:extLst>
              <a:ext uri="{FF2B5EF4-FFF2-40B4-BE49-F238E27FC236}">
                <a16:creationId xmlns:a16="http://schemas.microsoft.com/office/drawing/2014/main" id="{5FC59C32-B41B-437B-B685-0C8215B8B856}"/>
              </a:ext>
            </a:extLst>
          </p:cNvPr>
          <p:cNvPicPr preferRelativeResize="0"/>
          <p:nvPr/>
        </p:nvPicPr>
        <p:blipFill rotWithShape="1">
          <a:blip r:embed="rId11">
            <a:alphaModFix/>
          </a:blip>
          <a:srcRect/>
          <a:stretch/>
        </p:blipFill>
        <p:spPr>
          <a:xfrm>
            <a:off x="281110" y="3365737"/>
            <a:ext cx="361614" cy="355832"/>
          </a:xfrm>
          <a:prstGeom prst="rect">
            <a:avLst/>
          </a:prstGeom>
          <a:noFill/>
          <a:ln>
            <a:noFill/>
          </a:ln>
          <a:effectLst>
            <a:outerShdw blurRad="50800" dist="38100" dir="5400000" algn="t" rotWithShape="0">
              <a:prstClr val="black">
                <a:alpha val="40000"/>
              </a:prstClr>
            </a:outerShdw>
          </a:effectLst>
        </p:spPr>
      </p:pic>
      <p:pic>
        <p:nvPicPr>
          <p:cNvPr id="26" name="Google Shape;338;p8">
            <a:hlinkClick r:id="" action="ppaction://noaction">
              <a:snd r:embed="rId14" name="5_37.wav"/>
            </a:hlinkClick>
            <a:extLst>
              <a:ext uri="{FF2B5EF4-FFF2-40B4-BE49-F238E27FC236}">
                <a16:creationId xmlns:a16="http://schemas.microsoft.com/office/drawing/2014/main" id="{415950E3-08F0-4AE5-9A8A-69A6EDDA04D5}"/>
              </a:ext>
            </a:extLst>
          </p:cNvPr>
          <p:cNvPicPr preferRelativeResize="0"/>
          <p:nvPr/>
        </p:nvPicPr>
        <p:blipFill rotWithShape="1">
          <a:blip r:embed="rId11">
            <a:alphaModFix/>
          </a:blip>
          <a:srcRect/>
          <a:stretch/>
        </p:blipFill>
        <p:spPr>
          <a:xfrm>
            <a:off x="269058" y="3802691"/>
            <a:ext cx="361614" cy="355832"/>
          </a:xfrm>
          <a:prstGeom prst="rect">
            <a:avLst/>
          </a:prstGeom>
          <a:noFill/>
          <a:ln>
            <a:noFill/>
          </a:ln>
          <a:effectLst>
            <a:outerShdw blurRad="50800" dist="38100" dir="5400000" algn="t" rotWithShape="0">
              <a:prstClr val="black">
                <a:alpha val="40000"/>
              </a:prstClr>
            </a:outerShdw>
          </a:effectLst>
        </p:spPr>
      </p:pic>
      <p:pic>
        <p:nvPicPr>
          <p:cNvPr id="27" name="Google Shape;338;p8">
            <a:hlinkClick r:id="" action="ppaction://noaction">
              <a:snd r:embed="rId15" name="5_38.wav"/>
            </a:hlinkClick>
            <a:extLst>
              <a:ext uri="{FF2B5EF4-FFF2-40B4-BE49-F238E27FC236}">
                <a16:creationId xmlns:a16="http://schemas.microsoft.com/office/drawing/2014/main" id="{37EEFFDA-689A-41F4-9144-240AF5E488BF}"/>
              </a:ext>
            </a:extLst>
          </p:cNvPr>
          <p:cNvPicPr preferRelativeResize="0"/>
          <p:nvPr/>
        </p:nvPicPr>
        <p:blipFill rotWithShape="1">
          <a:blip r:embed="rId11">
            <a:alphaModFix/>
          </a:blip>
          <a:srcRect/>
          <a:stretch/>
        </p:blipFill>
        <p:spPr>
          <a:xfrm>
            <a:off x="268138" y="4247993"/>
            <a:ext cx="361614" cy="355832"/>
          </a:xfrm>
          <a:prstGeom prst="rect">
            <a:avLst/>
          </a:prstGeom>
          <a:noFill/>
          <a:ln>
            <a:noFill/>
          </a:ln>
          <a:effectLst>
            <a:outerShdw blurRad="50800" dist="38100" dir="5400000" algn="t" rotWithShape="0">
              <a:prstClr val="black">
                <a:alpha val="40000"/>
              </a:prstClr>
            </a:outerShdw>
          </a:effectLst>
        </p:spPr>
      </p:pic>
      <p:pic>
        <p:nvPicPr>
          <p:cNvPr id="28" name="Google Shape;338;p8">
            <a:hlinkClick r:id="" action="ppaction://noaction">
              <a:snd r:embed="rId16" name="5_39.wav"/>
            </a:hlinkClick>
            <a:extLst>
              <a:ext uri="{FF2B5EF4-FFF2-40B4-BE49-F238E27FC236}">
                <a16:creationId xmlns:a16="http://schemas.microsoft.com/office/drawing/2014/main" id="{2869E3AE-72AE-4D80-8FA1-58E153A4614D}"/>
              </a:ext>
            </a:extLst>
          </p:cNvPr>
          <p:cNvPicPr preferRelativeResize="0"/>
          <p:nvPr/>
        </p:nvPicPr>
        <p:blipFill rotWithShape="1">
          <a:blip r:embed="rId11">
            <a:alphaModFix/>
          </a:blip>
          <a:srcRect/>
          <a:stretch/>
        </p:blipFill>
        <p:spPr>
          <a:xfrm>
            <a:off x="268138" y="4657057"/>
            <a:ext cx="361614" cy="355832"/>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7" name="5_40.wav"/>
            </a:hlinkClick>
            <a:extLst>
              <a:ext uri="{FF2B5EF4-FFF2-40B4-BE49-F238E27FC236}">
                <a16:creationId xmlns:a16="http://schemas.microsoft.com/office/drawing/2014/main" id="{CF89586A-CFD9-4826-9195-6BAE0DF18903}"/>
              </a:ext>
            </a:extLst>
          </p:cNvPr>
          <p:cNvPicPr preferRelativeResize="0"/>
          <p:nvPr/>
        </p:nvPicPr>
        <p:blipFill rotWithShape="1">
          <a:blip r:embed="rId11">
            <a:alphaModFix/>
          </a:blip>
          <a:srcRect/>
          <a:stretch/>
        </p:blipFill>
        <p:spPr>
          <a:xfrm>
            <a:off x="268138" y="5086093"/>
            <a:ext cx="361614" cy="355832"/>
          </a:xfrm>
          <a:prstGeom prst="rect">
            <a:avLst/>
          </a:prstGeom>
          <a:noFill/>
          <a:ln>
            <a:noFill/>
          </a:ln>
          <a:effectLst>
            <a:outerShdw blurRad="50800" dist="38100" dir="5400000" algn="t" rotWithShape="0">
              <a:prstClr val="black">
                <a:alpha val="40000"/>
              </a:prstClr>
            </a:outerShdw>
          </a:effectLst>
        </p:spPr>
      </p:pic>
      <p:pic>
        <p:nvPicPr>
          <p:cNvPr id="33" name="Google Shape;338;p8">
            <a:hlinkClick r:id="" action="ppaction://noaction">
              <a:snd r:embed="rId18" name="5_41.wav"/>
            </a:hlinkClick>
            <a:extLst>
              <a:ext uri="{FF2B5EF4-FFF2-40B4-BE49-F238E27FC236}">
                <a16:creationId xmlns:a16="http://schemas.microsoft.com/office/drawing/2014/main" id="{CFC9ED82-22B0-4929-8655-06B54A78B9DE}"/>
              </a:ext>
            </a:extLst>
          </p:cNvPr>
          <p:cNvPicPr preferRelativeResize="0"/>
          <p:nvPr/>
        </p:nvPicPr>
        <p:blipFill rotWithShape="1">
          <a:blip r:embed="rId11">
            <a:alphaModFix/>
          </a:blip>
          <a:srcRect/>
          <a:stretch/>
        </p:blipFill>
        <p:spPr>
          <a:xfrm>
            <a:off x="265598" y="5498845"/>
            <a:ext cx="361614" cy="355832"/>
          </a:xfrm>
          <a:prstGeom prst="rect">
            <a:avLst/>
          </a:prstGeom>
          <a:noFill/>
          <a:ln>
            <a:noFill/>
          </a:ln>
          <a:effectLst>
            <a:outerShdw blurRad="50800" dist="38100" dir="5400000" algn="t" rotWithShape="0">
              <a:prstClr val="black">
                <a:alpha val="40000"/>
              </a:prstClr>
            </a:outerShdw>
          </a:effectLst>
        </p:spPr>
      </p:pic>
      <p:pic>
        <p:nvPicPr>
          <p:cNvPr id="42" name="Google Shape;338;p8">
            <a:hlinkClick r:id="" action="ppaction://noaction">
              <a:snd r:embed="rId19" name="5_42.wav"/>
            </a:hlinkClick>
            <a:extLst>
              <a:ext uri="{FF2B5EF4-FFF2-40B4-BE49-F238E27FC236}">
                <a16:creationId xmlns:a16="http://schemas.microsoft.com/office/drawing/2014/main" id="{6FB3E931-7F31-4690-8B6A-DADBFA009CF0}"/>
              </a:ext>
            </a:extLst>
          </p:cNvPr>
          <p:cNvPicPr preferRelativeResize="0"/>
          <p:nvPr/>
        </p:nvPicPr>
        <p:blipFill rotWithShape="1">
          <a:blip r:embed="rId11">
            <a:alphaModFix/>
          </a:blip>
          <a:srcRect/>
          <a:stretch/>
        </p:blipFill>
        <p:spPr>
          <a:xfrm>
            <a:off x="265598" y="5938124"/>
            <a:ext cx="361614" cy="355832"/>
          </a:xfrm>
          <a:prstGeom prst="rect">
            <a:avLst/>
          </a:prstGeom>
          <a:noFill/>
          <a:ln>
            <a:noFill/>
          </a:ln>
          <a:effectLst>
            <a:outerShdw blurRad="50800" dist="38100" dir="5400000" algn="t" rotWithShape="0">
              <a:prstClr val="black">
                <a:alpha val="40000"/>
              </a:prstClr>
            </a:outerShdw>
          </a:effectLst>
        </p:spPr>
      </p:pic>
      <p:pic>
        <p:nvPicPr>
          <p:cNvPr id="44" name="Google Shape;338;p8">
            <a:hlinkClick r:id="" action="ppaction://noaction">
              <a:snd r:embed="rId20" name="5_43.wav"/>
            </a:hlinkClick>
            <a:extLst>
              <a:ext uri="{FF2B5EF4-FFF2-40B4-BE49-F238E27FC236}">
                <a16:creationId xmlns:a16="http://schemas.microsoft.com/office/drawing/2014/main" id="{4F4B4D7B-84B4-4A89-8EDE-277B9DC894D8}"/>
              </a:ext>
            </a:extLst>
          </p:cNvPr>
          <p:cNvPicPr preferRelativeResize="0"/>
          <p:nvPr/>
        </p:nvPicPr>
        <p:blipFill rotWithShape="1">
          <a:blip r:embed="rId11">
            <a:alphaModFix/>
          </a:blip>
          <a:srcRect/>
          <a:stretch/>
        </p:blipFill>
        <p:spPr>
          <a:xfrm>
            <a:off x="268696" y="6353211"/>
            <a:ext cx="361614" cy="355832"/>
          </a:xfrm>
          <a:prstGeom prst="rect">
            <a:avLst/>
          </a:prstGeom>
          <a:noFill/>
          <a:ln>
            <a:noFill/>
          </a:ln>
          <a:effectLst>
            <a:outerShdw blurRad="50800" dist="38100" dir="5400000" algn="t" rotWithShape="0">
              <a:prstClr val="black">
                <a:alpha val="40000"/>
              </a:prstClr>
            </a:outerShdw>
          </a:effectLst>
        </p:spPr>
      </p:pic>
      <p:pic>
        <p:nvPicPr>
          <p:cNvPr id="45" name="Google Shape;338;p8">
            <a:hlinkClick r:id="" action="ppaction://noaction">
              <a:snd r:embed="rId21" name="5_44.wav"/>
            </a:hlinkClick>
            <a:extLst>
              <a:ext uri="{FF2B5EF4-FFF2-40B4-BE49-F238E27FC236}">
                <a16:creationId xmlns:a16="http://schemas.microsoft.com/office/drawing/2014/main" id="{995AC29A-6EBC-429E-98E0-6179687AB9DF}"/>
              </a:ext>
            </a:extLst>
          </p:cNvPr>
          <p:cNvPicPr preferRelativeResize="0"/>
          <p:nvPr/>
        </p:nvPicPr>
        <p:blipFill rotWithShape="1">
          <a:blip r:embed="rId11">
            <a:alphaModFix/>
          </a:blip>
          <a:srcRect/>
          <a:stretch/>
        </p:blipFill>
        <p:spPr>
          <a:xfrm>
            <a:off x="4437398" y="2431398"/>
            <a:ext cx="361614" cy="355832"/>
          </a:xfrm>
          <a:prstGeom prst="rect">
            <a:avLst/>
          </a:prstGeom>
          <a:noFill/>
          <a:ln>
            <a:noFill/>
          </a:ln>
          <a:effectLst>
            <a:outerShdw blurRad="50800" dist="38100" dir="5400000" algn="t" rotWithShape="0">
              <a:prstClr val="black">
                <a:alpha val="40000"/>
              </a:prstClr>
            </a:outerShdw>
          </a:effectLst>
        </p:spPr>
      </p:pic>
      <p:pic>
        <p:nvPicPr>
          <p:cNvPr id="46" name="Google Shape;338;p8">
            <a:hlinkClick r:id="" action="ppaction://noaction">
              <a:snd r:embed="rId22" name="5_45.wav"/>
            </a:hlinkClick>
            <a:extLst>
              <a:ext uri="{FF2B5EF4-FFF2-40B4-BE49-F238E27FC236}">
                <a16:creationId xmlns:a16="http://schemas.microsoft.com/office/drawing/2014/main" id="{BF0087ED-15D1-4951-8080-94152E064FDB}"/>
              </a:ext>
            </a:extLst>
          </p:cNvPr>
          <p:cNvPicPr preferRelativeResize="0"/>
          <p:nvPr/>
        </p:nvPicPr>
        <p:blipFill rotWithShape="1">
          <a:blip r:embed="rId11">
            <a:alphaModFix/>
          </a:blip>
          <a:srcRect/>
          <a:stretch/>
        </p:blipFill>
        <p:spPr>
          <a:xfrm>
            <a:off x="4437398" y="2920435"/>
            <a:ext cx="361614" cy="355832"/>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23" name="5_46.wav"/>
            </a:hlinkClick>
            <a:extLst>
              <a:ext uri="{FF2B5EF4-FFF2-40B4-BE49-F238E27FC236}">
                <a16:creationId xmlns:a16="http://schemas.microsoft.com/office/drawing/2014/main" id="{64CC97C6-A674-4455-A799-64ABBC8D8CD7}"/>
              </a:ext>
            </a:extLst>
          </p:cNvPr>
          <p:cNvPicPr preferRelativeResize="0"/>
          <p:nvPr/>
        </p:nvPicPr>
        <p:blipFill rotWithShape="1">
          <a:blip r:embed="rId11">
            <a:alphaModFix/>
          </a:blip>
          <a:srcRect/>
          <a:stretch/>
        </p:blipFill>
        <p:spPr>
          <a:xfrm>
            <a:off x="4437398" y="3365737"/>
            <a:ext cx="361614" cy="355832"/>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24" name="5_47.wav"/>
            </a:hlinkClick>
            <a:extLst>
              <a:ext uri="{FF2B5EF4-FFF2-40B4-BE49-F238E27FC236}">
                <a16:creationId xmlns:a16="http://schemas.microsoft.com/office/drawing/2014/main" id="{7EFAD542-A5C2-4360-95A1-1110C1B890CF}"/>
              </a:ext>
            </a:extLst>
          </p:cNvPr>
          <p:cNvPicPr preferRelativeResize="0"/>
          <p:nvPr/>
        </p:nvPicPr>
        <p:blipFill rotWithShape="1">
          <a:blip r:embed="rId11">
            <a:alphaModFix/>
          </a:blip>
          <a:srcRect/>
          <a:stretch/>
        </p:blipFill>
        <p:spPr>
          <a:xfrm>
            <a:off x="4425346" y="3802691"/>
            <a:ext cx="361614" cy="355832"/>
          </a:xfrm>
          <a:prstGeom prst="rect">
            <a:avLst/>
          </a:prstGeom>
          <a:noFill/>
          <a:ln>
            <a:noFill/>
          </a:ln>
          <a:effectLst>
            <a:outerShdw blurRad="50800" dist="38100" dir="5400000" algn="t" rotWithShape="0">
              <a:prstClr val="black">
                <a:alpha val="40000"/>
              </a:prstClr>
            </a:outerShdw>
          </a:effectLst>
        </p:spPr>
      </p:pic>
      <p:pic>
        <p:nvPicPr>
          <p:cNvPr id="49" name="Google Shape;338;p8">
            <a:hlinkClick r:id="" action="ppaction://noaction">
              <a:snd r:embed="rId25" name="5_48.wav"/>
            </a:hlinkClick>
            <a:extLst>
              <a:ext uri="{FF2B5EF4-FFF2-40B4-BE49-F238E27FC236}">
                <a16:creationId xmlns:a16="http://schemas.microsoft.com/office/drawing/2014/main" id="{EA9945FC-0995-4F05-9A8C-7503556BD9E5}"/>
              </a:ext>
            </a:extLst>
          </p:cNvPr>
          <p:cNvPicPr preferRelativeResize="0"/>
          <p:nvPr/>
        </p:nvPicPr>
        <p:blipFill rotWithShape="1">
          <a:blip r:embed="rId11">
            <a:alphaModFix/>
          </a:blip>
          <a:srcRect/>
          <a:stretch/>
        </p:blipFill>
        <p:spPr>
          <a:xfrm>
            <a:off x="4424426" y="4247993"/>
            <a:ext cx="361614" cy="355832"/>
          </a:xfrm>
          <a:prstGeom prst="rect">
            <a:avLst/>
          </a:prstGeom>
          <a:noFill/>
          <a:ln>
            <a:noFill/>
          </a:ln>
          <a:effectLst>
            <a:outerShdw blurRad="50800" dist="38100" dir="5400000" algn="t" rotWithShape="0">
              <a:prstClr val="black">
                <a:alpha val="40000"/>
              </a:prstClr>
            </a:outerShdw>
          </a:effectLst>
        </p:spPr>
      </p:pic>
      <p:pic>
        <p:nvPicPr>
          <p:cNvPr id="50" name="Google Shape;338;p8">
            <a:hlinkClick r:id="" action="ppaction://noaction">
              <a:snd r:embed="rId26" name="5_49.wav"/>
            </a:hlinkClick>
            <a:extLst>
              <a:ext uri="{FF2B5EF4-FFF2-40B4-BE49-F238E27FC236}">
                <a16:creationId xmlns:a16="http://schemas.microsoft.com/office/drawing/2014/main" id="{F5E269AE-26DC-47B3-B50E-EC7977E76A4A}"/>
              </a:ext>
            </a:extLst>
          </p:cNvPr>
          <p:cNvPicPr preferRelativeResize="0"/>
          <p:nvPr/>
        </p:nvPicPr>
        <p:blipFill rotWithShape="1">
          <a:blip r:embed="rId11">
            <a:alphaModFix/>
          </a:blip>
          <a:srcRect/>
          <a:stretch/>
        </p:blipFill>
        <p:spPr>
          <a:xfrm>
            <a:off x="4424426" y="4657057"/>
            <a:ext cx="361614" cy="355832"/>
          </a:xfrm>
          <a:prstGeom prst="rect">
            <a:avLst/>
          </a:prstGeom>
          <a:noFill/>
          <a:ln>
            <a:noFill/>
          </a:ln>
          <a:effectLst>
            <a:outerShdw blurRad="50800" dist="38100" dir="5400000" algn="t" rotWithShape="0">
              <a:prstClr val="black">
                <a:alpha val="40000"/>
              </a:prstClr>
            </a:outerShdw>
          </a:effectLst>
        </p:spPr>
      </p:pic>
      <p:pic>
        <p:nvPicPr>
          <p:cNvPr id="51" name="Google Shape;338;p8">
            <a:hlinkClick r:id="" action="ppaction://noaction">
              <a:snd r:embed="rId27" name="5_50.wav"/>
            </a:hlinkClick>
            <a:extLst>
              <a:ext uri="{FF2B5EF4-FFF2-40B4-BE49-F238E27FC236}">
                <a16:creationId xmlns:a16="http://schemas.microsoft.com/office/drawing/2014/main" id="{64CF9ED4-1A76-4DB7-A581-53B9E7B99906}"/>
              </a:ext>
            </a:extLst>
          </p:cNvPr>
          <p:cNvPicPr preferRelativeResize="0"/>
          <p:nvPr/>
        </p:nvPicPr>
        <p:blipFill rotWithShape="1">
          <a:blip r:embed="rId11">
            <a:alphaModFix/>
          </a:blip>
          <a:srcRect/>
          <a:stretch/>
        </p:blipFill>
        <p:spPr>
          <a:xfrm>
            <a:off x="4424426" y="5086093"/>
            <a:ext cx="361614" cy="355832"/>
          </a:xfrm>
          <a:prstGeom prst="rect">
            <a:avLst/>
          </a:prstGeom>
          <a:noFill/>
          <a:ln>
            <a:noFill/>
          </a:ln>
          <a:effectLst>
            <a:outerShdw blurRad="50800" dist="38100" dir="5400000" algn="t" rotWithShape="0">
              <a:prstClr val="black">
                <a:alpha val="40000"/>
              </a:prstClr>
            </a:outerShdw>
          </a:effectLst>
        </p:spPr>
      </p:pic>
      <p:pic>
        <p:nvPicPr>
          <p:cNvPr id="52" name="Google Shape;338;p8">
            <a:hlinkClick r:id="" action="ppaction://noaction">
              <a:snd r:embed="rId28" name="5_51.wav"/>
            </a:hlinkClick>
            <a:extLst>
              <a:ext uri="{FF2B5EF4-FFF2-40B4-BE49-F238E27FC236}">
                <a16:creationId xmlns:a16="http://schemas.microsoft.com/office/drawing/2014/main" id="{06526EED-CE56-4E1B-BE38-0256BD0CD5CC}"/>
              </a:ext>
            </a:extLst>
          </p:cNvPr>
          <p:cNvPicPr preferRelativeResize="0"/>
          <p:nvPr/>
        </p:nvPicPr>
        <p:blipFill rotWithShape="1">
          <a:blip r:embed="rId11">
            <a:alphaModFix/>
          </a:blip>
          <a:srcRect/>
          <a:stretch/>
        </p:blipFill>
        <p:spPr>
          <a:xfrm>
            <a:off x="4421886" y="5498845"/>
            <a:ext cx="361614" cy="355832"/>
          </a:xfrm>
          <a:prstGeom prst="rect">
            <a:avLst/>
          </a:prstGeom>
          <a:noFill/>
          <a:ln>
            <a:noFill/>
          </a:ln>
          <a:effectLst>
            <a:outerShdw blurRad="50800" dist="38100" dir="5400000" algn="t" rotWithShape="0">
              <a:prstClr val="black">
                <a:alpha val="40000"/>
              </a:prstClr>
            </a:outerShdw>
          </a:effectLst>
        </p:spPr>
      </p:pic>
      <p:pic>
        <p:nvPicPr>
          <p:cNvPr id="53" name="Google Shape;338;p8">
            <a:hlinkClick r:id="" action="ppaction://noaction">
              <a:snd r:embed="rId29" name="5_52.wav"/>
            </a:hlinkClick>
            <a:extLst>
              <a:ext uri="{FF2B5EF4-FFF2-40B4-BE49-F238E27FC236}">
                <a16:creationId xmlns:a16="http://schemas.microsoft.com/office/drawing/2014/main" id="{F3099F27-0F68-4E64-9F55-BB5AEB1190C1}"/>
              </a:ext>
            </a:extLst>
          </p:cNvPr>
          <p:cNvPicPr preferRelativeResize="0"/>
          <p:nvPr/>
        </p:nvPicPr>
        <p:blipFill rotWithShape="1">
          <a:blip r:embed="rId11">
            <a:alphaModFix/>
          </a:blip>
          <a:srcRect/>
          <a:stretch/>
        </p:blipFill>
        <p:spPr>
          <a:xfrm>
            <a:off x="4421886" y="5938124"/>
            <a:ext cx="361614" cy="355832"/>
          </a:xfrm>
          <a:prstGeom prst="rect">
            <a:avLst/>
          </a:prstGeom>
          <a:noFill/>
          <a:ln>
            <a:noFill/>
          </a:ln>
          <a:effectLst>
            <a:outerShdw blurRad="50800" dist="38100" dir="5400000" algn="t" rotWithShape="0">
              <a:prstClr val="black">
                <a:alpha val="40000"/>
              </a:prstClr>
            </a:outerShdw>
          </a:effectLst>
        </p:spPr>
      </p:pic>
      <p:pic>
        <p:nvPicPr>
          <p:cNvPr id="54" name="Google Shape;338;p8">
            <a:hlinkClick r:id="" action="ppaction://noaction">
              <a:snd r:embed="rId30" name="5_53.wav"/>
            </a:hlinkClick>
            <a:extLst>
              <a:ext uri="{FF2B5EF4-FFF2-40B4-BE49-F238E27FC236}">
                <a16:creationId xmlns:a16="http://schemas.microsoft.com/office/drawing/2014/main" id="{98666758-189A-4B49-93D7-E5EC61C84CC2}"/>
              </a:ext>
            </a:extLst>
          </p:cNvPr>
          <p:cNvPicPr preferRelativeResize="0"/>
          <p:nvPr/>
        </p:nvPicPr>
        <p:blipFill rotWithShape="1">
          <a:blip r:embed="rId11">
            <a:alphaModFix/>
          </a:blip>
          <a:srcRect/>
          <a:stretch/>
        </p:blipFill>
        <p:spPr>
          <a:xfrm>
            <a:off x="4424984" y="6353211"/>
            <a:ext cx="361614" cy="355832"/>
          </a:xfrm>
          <a:prstGeom prst="rect">
            <a:avLst/>
          </a:prstGeom>
          <a:noFill/>
          <a:ln>
            <a:noFill/>
          </a:ln>
          <a:effectLst>
            <a:outerShdw blurRad="50800" dist="38100" dir="5400000" algn="t" rotWithShape="0">
              <a:prstClr val="black">
                <a:alpha val="40000"/>
              </a:prstClr>
            </a:outerShdw>
          </a:effectLst>
        </p:spPr>
      </p:pic>
      <p:sp>
        <p:nvSpPr>
          <p:cNvPr id="55" name="Google Shape;653;p27">
            <a:extLst>
              <a:ext uri="{FF2B5EF4-FFF2-40B4-BE49-F238E27FC236}">
                <a16:creationId xmlns:a16="http://schemas.microsoft.com/office/drawing/2014/main" id="{4405D1FE-51D0-4B99-A557-4C9E3F56EA99}"/>
              </a:ext>
            </a:extLst>
          </p:cNvPr>
          <p:cNvSpPr/>
          <p:nvPr/>
        </p:nvSpPr>
        <p:spPr>
          <a:xfrm>
            <a:off x="8086971" y="4055894"/>
            <a:ext cx="3303877" cy="1550914"/>
          </a:xfrm>
          <a:prstGeom prst="wedgeRoundRectCallout">
            <a:avLst>
              <a:gd name="adj1" fmla="val -93415"/>
              <a:gd name="adj2" fmla="val -138053"/>
              <a:gd name="adj3" fmla="val 16667"/>
            </a:avLst>
          </a:prstGeom>
          <a:solidFill>
            <a:srgbClr val="FF93C9"/>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Always say the words for ‘the’ (</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el</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 la) with nouns.</a:t>
            </a:r>
            <a:b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E.g.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el</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estadio</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16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5_3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4" name="5_3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5" name="5_3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0" nodeType="clickEffect">
                                  <p:stCondLst>
                                    <p:cond delay="0"/>
                                  </p:stCondLst>
                                  <p:childTnLst>
                                    <p:animEffect transition="out" filter="fade">
                                      <p:cBhvr>
                                        <p:cTn id="37" dur="59000"/>
                                        <p:tgtEl>
                                          <p:spTgt spid="40"/>
                                        </p:tgtEl>
                                      </p:cBhvr>
                                    </p:animEffect>
                                    <p:anim calcmode="lin" valueType="num">
                                      <p:cBhvr>
                                        <p:cTn id="38" dur="59000"/>
                                        <p:tgtEl>
                                          <p:spTgt spid="40"/>
                                        </p:tgtEl>
                                        <p:attrNameLst>
                                          <p:attrName>ppt_x</p:attrName>
                                        </p:attrNameLst>
                                      </p:cBhvr>
                                      <p:tavLst>
                                        <p:tav tm="0">
                                          <p:val>
                                            <p:strVal val="ppt_x"/>
                                          </p:val>
                                        </p:tav>
                                        <p:tav tm="100000">
                                          <p:val>
                                            <p:strVal val="ppt_x"/>
                                          </p:val>
                                        </p:tav>
                                      </p:tavLst>
                                    </p:anim>
                                    <p:anim calcmode="lin" valueType="num">
                                      <p:cBhvr>
                                        <p:cTn id="39" dur="59000"/>
                                        <p:tgtEl>
                                          <p:spTgt spid="40"/>
                                        </p:tgtEl>
                                        <p:attrNameLst>
                                          <p:attrName>ppt_y</p:attrName>
                                        </p:attrNameLst>
                                      </p:cBhvr>
                                      <p:tavLst>
                                        <p:tav tm="0">
                                          <p:val>
                                            <p:strVal val="ppt_y"/>
                                          </p:val>
                                        </p:tav>
                                        <p:tav tm="100000">
                                          <p:val>
                                            <p:strVal val="ppt_y+.1"/>
                                          </p:val>
                                        </p:tav>
                                      </p:tavLst>
                                    </p:anim>
                                    <p:set>
                                      <p:cBhvr>
                                        <p:cTn id="40"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3" grpId="0"/>
      <p:bldP spid="29" grpId="0" animBg="1"/>
      <p:bldP spid="31" grpId="0" animBg="1"/>
      <p:bldP spid="32" grpId="0" animBg="1"/>
      <p:bldP spid="40" grpId="0" animBg="1"/>
      <p:bldP spid="22"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 ‘</a:t>
            </a:r>
            <a:r>
              <a:rPr lang="en-GB" sz="2800" dirty="0" err="1">
                <a:solidFill>
                  <a:srgbClr val="002060"/>
                </a:solidFill>
                <a:latin typeface="Century Gothic" panose="020B0502020202020204" pitchFamily="34" charset="0"/>
              </a:rPr>
              <a:t>I’,‘you</a:t>
            </a:r>
            <a:r>
              <a:rPr lang="en-GB" sz="2800" dirty="0">
                <a:solidFill>
                  <a:srgbClr val="002060"/>
                </a:solidFill>
                <a:latin typeface="Century Gothic" panose="020B0502020202020204" pitchFamily="34" charset="0"/>
              </a:rPr>
              <a:t>’ &amp; ‘she’</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10">
            <a:alphaModFix/>
          </a:blip>
          <a:srcRect/>
          <a:stretch/>
        </p:blipFill>
        <p:spPr>
          <a:xfrm>
            <a:off x="8279169" y="3504494"/>
            <a:ext cx="451087" cy="645505"/>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8609882" y="2998512"/>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bocadillo</a:t>
            </a:r>
            <a:r>
              <a:rPr lang="en-GB" sz="2800" dirty="0">
                <a:solidFill>
                  <a:srgbClr val="002060"/>
                </a:solidFill>
                <a:latin typeface="Century Gothic" panose="020B0502020202020204" pitchFamily="34" charset="0"/>
              </a:rPr>
              <a:t>.</a:t>
            </a:r>
          </a:p>
        </p:txBody>
      </p:sp>
      <p:sp>
        <p:nvSpPr>
          <p:cNvPr id="119" name="TextBox 118">
            <a:extLst>
              <a:ext uri="{FF2B5EF4-FFF2-40B4-BE49-F238E27FC236}">
                <a16:creationId xmlns:a16="http://schemas.microsoft.com/office/drawing/2014/main" id="{0A49BAE5-8696-4979-ACF9-9466027AC616}"/>
              </a:ext>
            </a:extLst>
          </p:cNvPr>
          <p:cNvSpPr txBox="1"/>
          <p:nvPr/>
        </p:nvSpPr>
        <p:spPr>
          <a:xfrm>
            <a:off x="8722315" y="3466206"/>
            <a:ext cx="4140464"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eat</a:t>
            </a:r>
            <a:r>
              <a:rPr lang="en-GB" sz="2800" b="1" i="1" dirty="0">
                <a:solidFill>
                  <a:srgbClr val="92D050"/>
                </a:solidFill>
                <a:latin typeface="Century Gothic" panose="020B0502020202020204" pitchFamily="34" charset="0"/>
              </a:rPr>
              <a:t>s</a:t>
            </a:r>
            <a:r>
              <a:rPr lang="en-GB" sz="2800" i="1" dirty="0">
                <a:solidFill>
                  <a:srgbClr val="002060"/>
                </a:solidFill>
                <a:latin typeface="Century Gothic" panose="020B0502020202020204" pitchFamily="34" charset="0"/>
              </a:rPr>
              <a:t> a </a:t>
            </a:r>
          </a:p>
          <a:p>
            <a:pPr lvl="0">
              <a:defRPr/>
            </a:pPr>
            <a:r>
              <a:rPr lang="en-GB" sz="2800" i="1" dirty="0">
                <a:solidFill>
                  <a:srgbClr val="002060"/>
                </a:solidFill>
                <a:latin typeface="Century Gothic" panose="020B0502020202020204" pitchFamily="34" charset="0"/>
              </a:rPr>
              <a:t>sandwich.</a:t>
            </a: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9002715" y="2456837"/>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4987567" y="2456837"/>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10">
            <a:alphaModFix/>
          </a:blip>
          <a:srcRect/>
          <a:stretch/>
        </p:blipFill>
        <p:spPr>
          <a:xfrm>
            <a:off x="4087478" y="3429247"/>
            <a:ext cx="451087" cy="601026"/>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4442631" y="3006321"/>
            <a:ext cx="3988533"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es </a:t>
            </a:r>
            <a:r>
              <a:rPr lang="en-GB" sz="2800" dirty="0">
                <a:solidFill>
                  <a:srgbClr val="002060"/>
                </a:solidFill>
                <a:latin typeface="Century Gothic" panose="020B0502020202020204" pitchFamily="34" charset="0"/>
              </a:rPr>
              <a:t>un</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bocadillo</a:t>
            </a:r>
            <a:r>
              <a:rPr lang="en-GB" sz="2800" dirty="0">
                <a:solidFill>
                  <a:srgbClr val="002060"/>
                </a:solidFill>
                <a:latin typeface="Century Gothic" panose="020B0502020202020204" pitchFamily="34" charset="0"/>
              </a:rPr>
              <a:t>.</a:t>
            </a:r>
          </a:p>
        </p:txBody>
      </p:sp>
      <p:sp>
        <p:nvSpPr>
          <p:cNvPr id="124" name="TextBox 123">
            <a:extLst>
              <a:ext uri="{FF2B5EF4-FFF2-40B4-BE49-F238E27FC236}">
                <a16:creationId xmlns:a16="http://schemas.microsoft.com/office/drawing/2014/main" id="{B6840019-3300-412F-BBD1-B596ED23AB65}"/>
              </a:ext>
            </a:extLst>
          </p:cNvPr>
          <p:cNvSpPr txBox="1"/>
          <p:nvPr/>
        </p:nvSpPr>
        <p:spPr>
          <a:xfrm>
            <a:off x="4501632" y="3426293"/>
            <a:ext cx="4224254"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You </a:t>
            </a:r>
            <a:r>
              <a:rPr lang="en-GB" sz="2800" i="1" dirty="0">
                <a:solidFill>
                  <a:srgbClr val="002060"/>
                </a:solidFill>
                <a:latin typeface="Century Gothic" panose="020B0502020202020204" pitchFamily="34" charset="0"/>
              </a:rPr>
              <a:t>eat a </a:t>
            </a:r>
          </a:p>
          <a:p>
            <a:pPr lvl="0">
              <a:defRPr/>
            </a:pPr>
            <a:r>
              <a:rPr lang="en-GB" sz="2800" i="1" dirty="0">
                <a:solidFill>
                  <a:srgbClr val="002060"/>
                </a:solidFill>
                <a:latin typeface="Century Gothic" panose="020B0502020202020204" pitchFamily="34" charset="0"/>
              </a:rPr>
              <a:t>sandwich.</a:t>
            </a: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10">
            <a:alphaModFix/>
          </a:blip>
          <a:srcRect/>
          <a:stretch/>
        </p:blipFill>
        <p:spPr>
          <a:xfrm>
            <a:off x="11017" y="3451141"/>
            <a:ext cx="475357" cy="5878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391002" y="3011998"/>
            <a:ext cx="41365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o </a:t>
            </a:r>
            <a:r>
              <a:rPr lang="en-GB" sz="2800" dirty="0">
                <a:solidFill>
                  <a:srgbClr val="002060"/>
                </a:solidFill>
                <a:latin typeface="Century Gothic" panose="020B0502020202020204" pitchFamily="34" charset="0"/>
              </a:rPr>
              <a:t>un</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bocadillo</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452531" y="3437962"/>
            <a:ext cx="36759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eat a sandwich. </a:t>
            </a: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10508" y="2456836"/>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11017" y="1326959"/>
            <a:ext cx="12851762"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‘I’,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or ‘you’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3" name="Speech Bubble: Rectangle with Corners Rounded 32">
            <a:extLst>
              <a:ext uri="{FF2B5EF4-FFF2-40B4-BE49-F238E27FC236}">
                <a16:creationId xmlns:a16="http://schemas.microsoft.com/office/drawing/2014/main" id="{C4E87BD2-0E3F-444D-8D2D-AFEB47DDB020}"/>
              </a:ext>
            </a:extLst>
          </p:cNvPr>
          <p:cNvSpPr/>
          <p:nvPr/>
        </p:nvSpPr>
        <p:spPr>
          <a:xfrm>
            <a:off x="4032989" y="3423182"/>
            <a:ext cx="3991683" cy="1337160"/>
          </a:xfrm>
          <a:prstGeom prst="wedgeRoundRectCallout">
            <a:avLst>
              <a:gd name="adj1" fmla="val 68467"/>
              <a:gd name="adj2" fmla="val -253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English, the verb also changes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(adds –s) for s/he, it.</a:t>
            </a:r>
          </a:p>
        </p:txBody>
      </p:sp>
      <p:sp>
        <p:nvSpPr>
          <p:cNvPr id="3" name="Google Shape;167;p2">
            <a:extLst>
              <a:ext uri="{FF2B5EF4-FFF2-40B4-BE49-F238E27FC236}">
                <a16:creationId xmlns:a16="http://schemas.microsoft.com/office/drawing/2014/main" id="{FE41D7C5-BF18-766A-B73F-08EE48F50F1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oogle Shape;183;p8">
            <a:extLst>
              <a:ext uri="{FF2B5EF4-FFF2-40B4-BE49-F238E27FC236}">
                <a16:creationId xmlns:a16="http://schemas.microsoft.com/office/drawing/2014/main" id="{F4E59205-4F8F-4154-89AD-4EF8C69E45D9}"/>
              </a:ext>
            </a:extLst>
          </p:cNvPr>
          <p:cNvPicPr preferRelativeResize="0"/>
          <p:nvPr/>
        </p:nvPicPr>
        <p:blipFill rotWithShape="1">
          <a:blip r:embed="rId10">
            <a:alphaModFix/>
          </a:blip>
          <a:srcRect/>
          <a:stretch/>
        </p:blipFill>
        <p:spPr>
          <a:xfrm>
            <a:off x="8133178" y="5582842"/>
            <a:ext cx="544935" cy="523220"/>
          </a:xfrm>
          <a:prstGeom prst="rect">
            <a:avLst/>
          </a:prstGeom>
          <a:noFill/>
          <a:ln>
            <a:noFill/>
          </a:ln>
        </p:spPr>
      </p:pic>
      <p:sp>
        <p:nvSpPr>
          <p:cNvPr id="5" name="TextBox 4">
            <a:extLst>
              <a:ext uri="{FF2B5EF4-FFF2-40B4-BE49-F238E27FC236}">
                <a16:creationId xmlns:a16="http://schemas.microsoft.com/office/drawing/2014/main" id="{58644A36-66D5-2E6C-95E4-0276F84891A4}"/>
              </a:ext>
            </a:extLst>
          </p:cNvPr>
          <p:cNvSpPr txBox="1"/>
          <p:nvPr/>
        </p:nvSpPr>
        <p:spPr>
          <a:xfrm>
            <a:off x="8504712" y="5022054"/>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Hac</a:t>
            </a:r>
            <a:r>
              <a:rPr lang="en-GB" sz="2800" b="1" dirty="0">
                <a:solidFill>
                  <a:srgbClr val="92D050"/>
                </a:solidFill>
                <a:latin typeface="Century Gothic" panose="020B0502020202020204" pitchFamily="34" charset="0"/>
              </a:rPr>
              <a:t>e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actividad.</a:t>
            </a:r>
          </a:p>
        </p:txBody>
      </p:sp>
      <p:sp>
        <p:nvSpPr>
          <p:cNvPr id="6" name="TextBox 5">
            <a:extLst>
              <a:ext uri="{FF2B5EF4-FFF2-40B4-BE49-F238E27FC236}">
                <a16:creationId xmlns:a16="http://schemas.microsoft.com/office/drawing/2014/main" id="{7F01C5E4-6230-6A54-390A-F696317067DB}"/>
              </a:ext>
            </a:extLst>
          </p:cNvPr>
          <p:cNvSpPr txBox="1"/>
          <p:nvPr/>
        </p:nvSpPr>
        <p:spPr>
          <a:xfrm>
            <a:off x="8553943" y="5584950"/>
            <a:ext cx="3656450"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doe</a:t>
            </a:r>
            <a:r>
              <a:rPr lang="en-GB" sz="2800" b="1" i="1" dirty="0">
                <a:solidFill>
                  <a:srgbClr val="92D050"/>
                </a:solidFill>
                <a:latin typeface="Century Gothic" panose="020B0502020202020204" pitchFamily="34" charset="0"/>
              </a:rPr>
              <a:t>s</a:t>
            </a:r>
            <a:r>
              <a:rPr lang="en-GB" sz="2800" i="1" dirty="0">
                <a:solidFill>
                  <a:srgbClr val="002060"/>
                </a:solidFill>
                <a:latin typeface="Century Gothic" panose="020B0502020202020204" pitchFamily="34" charset="0"/>
              </a:rPr>
              <a:t> an activity.</a:t>
            </a:r>
          </a:p>
        </p:txBody>
      </p:sp>
      <p:pic>
        <p:nvPicPr>
          <p:cNvPr id="7" name="Google Shape;183;p8">
            <a:extLst>
              <a:ext uri="{FF2B5EF4-FFF2-40B4-BE49-F238E27FC236}">
                <a16:creationId xmlns:a16="http://schemas.microsoft.com/office/drawing/2014/main" id="{08FBB03B-68FC-30A4-9F65-478512E9D7BB}"/>
              </a:ext>
            </a:extLst>
          </p:cNvPr>
          <p:cNvPicPr preferRelativeResize="0"/>
          <p:nvPr/>
        </p:nvPicPr>
        <p:blipFill rotWithShape="1">
          <a:blip r:embed="rId10">
            <a:alphaModFix/>
          </a:blip>
          <a:srcRect/>
          <a:stretch/>
        </p:blipFill>
        <p:spPr>
          <a:xfrm>
            <a:off x="4063527" y="5599567"/>
            <a:ext cx="544935" cy="523221"/>
          </a:xfrm>
          <a:prstGeom prst="rect">
            <a:avLst/>
          </a:prstGeom>
          <a:noFill/>
          <a:ln>
            <a:noFill/>
          </a:ln>
        </p:spPr>
      </p:pic>
      <p:sp>
        <p:nvSpPr>
          <p:cNvPr id="8" name="TextBox 7">
            <a:extLst>
              <a:ext uri="{FF2B5EF4-FFF2-40B4-BE49-F238E27FC236}">
                <a16:creationId xmlns:a16="http://schemas.microsoft.com/office/drawing/2014/main" id="{7CF905A0-2072-EDE5-B7DD-50316A3A9C1E}"/>
              </a:ext>
            </a:extLst>
          </p:cNvPr>
          <p:cNvSpPr txBox="1"/>
          <p:nvPr/>
        </p:nvSpPr>
        <p:spPr>
          <a:xfrm>
            <a:off x="4501632" y="5022054"/>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Hac</a:t>
            </a:r>
            <a:r>
              <a:rPr lang="en-GB" sz="2800" b="1" dirty="0">
                <a:solidFill>
                  <a:srgbClr val="92D050"/>
                </a:solidFill>
                <a:latin typeface="Century Gothic" panose="020B0502020202020204" pitchFamily="34" charset="0"/>
              </a:rPr>
              <a:t>es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actividad.</a:t>
            </a:r>
          </a:p>
        </p:txBody>
      </p:sp>
      <p:sp>
        <p:nvSpPr>
          <p:cNvPr id="9" name="TextBox 8">
            <a:extLst>
              <a:ext uri="{FF2B5EF4-FFF2-40B4-BE49-F238E27FC236}">
                <a16:creationId xmlns:a16="http://schemas.microsoft.com/office/drawing/2014/main" id="{F5383777-B64C-FBED-1ED6-5338F3520A8E}"/>
              </a:ext>
            </a:extLst>
          </p:cNvPr>
          <p:cNvSpPr txBox="1"/>
          <p:nvPr/>
        </p:nvSpPr>
        <p:spPr>
          <a:xfrm>
            <a:off x="4538565" y="5589284"/>
            <a:ext cx="3648886" cy="523220"/>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You </a:t>
            </a:r>
            <a:r>
              <a:rPr lang="en-GB" sz="2800" i="1" dirty="0">
                <a:solidFill>
                  <a:srgbClr val="002060"/>
                </a:solidFill>
                <a:latin typeface="Century Gothic" panose="020B0502020202020204" pitchFamily="34" charset="0"/>
              </a:rPr>
              <a:t>do an activity.</a:t>
            </a:r>
          </a:p>
        </p:txBody>
      </p:sp>
      <p:pic>
        <p:nvPicPr>
          <p:cNvPr id="10" name="Google Shape;183;p8">
            <a:extLst>
              <a:ext uri="{FF2B5EF4-FFF2-40B4-BE49-F238E27FC236}">
                <a16:creationId xmlns:a16="http://schemas.microsoft.com/office/drawing/2014/main" id="{0772698F-007F-38B9-6BA7-1358429B1CAE}"/>
              </a:ext>
            </a:extLst>
          </p:cNvPr>
          <p:cNvPicPr preferRelativeResize="0"/>
          <p:nvPr/>
        </p:nvPicPr>
        <p:blipFill rotWithShape="1">
          <a:blip r:embed="rId10">
            <a:alphaModFix/>
          </a:blip>
          <a:srcRect/>
          <a:stretch/>
        </p:blipFill>
        <p:spPr>
          <a:xfrm>
            <a:off x="49761" y="5612695"/>
            <a:ext cx="475357" cy="523220"/>
          </a:xfrm>
          <a:prstGeom prst="rect">
            <a:avLst/>
          </a:prstGeom>
          <a:noFill/>
          <a:ln>
            <a:noFill/>
          </a:ln>
        </p:spPr>
      </p:pic>
      <p:sp>
        <p:nvSpPr>
          <p:cNvPr id="11" name="TextBox 10">
            <a:extLst>
              <a:ext uri="{FF2B5EF4-FFF2-40B4-BE49-F238E27FC236}">
                <a16:creationId xmlns:a16="http://schemas.microsoft.com/office/drawing/2014/main" id="{0379EA52-EC2E-0EA9-A359-9430522B5FB7}"/>
              </a:ext>
            </a:extLst>
          </p:cNvPr>
          <p:cNvSpPr txBox="1"/>
          <p:nvPr/>
        </p:nvSpPr>
        <p:spPr>
          <a:xfrm>
            <a:off x="486374" y="5028119"/>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Ha</a:t>
            </a:r>
            <a:r>
              <a:rPr lang="en-GB" sz="2800" b="1" dirty="0">
                <a:solidFill>
                  <a:srgbClr val="FF0066"/>
                </a:solidFill>
                <a:latin typeface="Century Gothic" panose="020B0502020202020204" pitchFamily="34" charset="0"/>
              </a:rPr>
              <a:t>g</a:t>
            </a:r>
            <a:r>
              <a:rPr lang="en-GB" sz="2800" b="1" dirty="0">
                <a:solidFill>
                  <a:srgbClr val="92D050"/>
                </a:solidFill>
                <a:latin typeface="Century Gothic" panose="020B0502020202020204" pitchFamily="34" charset="0"/>
              </a:rPr>
              <a:t>o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actividad.</a:t>
            </a:r>
          </a:p>
        </p:txBody>
      </p:sp>
      <p:sp>
        <p:nvSpPr>
          <p:cNvPr id="12" name="TextBox 11">
            <a:extLst>
              <a:ext uri="{FF2B5EF4-FFF2-40B4-BE49-F238E27FC236}">
                <a16:creationId xmlns:a16="http://schemas.microsoft.com/office/drawing/2014/main" id="{23C7A1A8-ED79-92A8-02C4-1C08E7693CE6}"/>
              </a:ext>
            </a:extLst>
          </p:cNvPr>
          <p:cNvSpPr txBox="1"/>
          <p:nvPr/>
        </p:nvSpPr>
        <p:spPr>
          <a:xfrm>
            <a:off x="518634" y="5599568"/>
            <a:ext cx="3165788" cy="523220"/>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I </a:t>
            </a:r>
            <a:r>
              <a:rPr lang="en-GB" sz="2800" i="1" dirty="0">
                <a:solidFill>
                  <a:srgbClr val="002060"/>
                </a:solidFill>
                <a:latin typeface="Century Gothic" panose="020B0502020202020204" pitchFamily="34" charset="0"/>
              </a:rPr>
              <a:t>do an activity.</a:t>
            </a:r>
          </a:p>
        </p:txBody>
      </p:sp>
      <p:sp>
        <p:nvSpPr>
          <p:cNvPr id="13" name="Speech Bubble: Rectangle with Corners Rounded 12">
            <a:extLst>
              <a:ext uri="{FF2B5EF4-FFF2-40B4-BE49-F238E27FC236}">
                <a16:creationId xmlns:a16="http://schemas.microsoft.com/office/drawing/2014/main" id="{451E52B2-713C-5C42-589E-1B311B9E3674}"/>
              </a:ext>
            </a:extLst>
          </p:cNvPr>
          <p:cNvSpPr/>
          <p:nvPr/>
        </p:nvSpPr>
        <p:spPr>
          <a:xfrm>
            <a:off x="461274" y="3496506"/>
            <a:ext cx="3419127" cy="1376253"/>
          </a:xfrm>
          <a:prstGeom prst="wedgeRoundRectCallout">
            <a:avLst>
              <a:gd name="adj1" fmla="val -28522"/>
              <a:gd name="adj2" fmla="val 717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ea typeface="Montserrat"/>
                <a:cs typeface="Montserrat"/>
                <a:sym typeface="Montserrat"/>
              </a:rPr>
              <a:t>Note: ‘I do’ is different from the usual pattern.</a:t>
            </a:r>
            <a:endParaRPr lang="en-GB" sz="2800" dirty="0">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3936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6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6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6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6" name="6_4.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6_5.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8" name="6_6.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3" grpId="0"/>
      <p:bldP spid="124" grpId="0"/>
      <p:bldP spid="126" grpId="0"/>
      <p:bldP spid="127" grpId="0"/>
      <p:bldP spid="33" grpId="0" animBg="1"/>
      <p:bldP spid="33" grpId="1" animBg="1"/>
      <p:bldP spid="5" grpId="0"/>
      <p:bldP spid="6" grpId="0"/>
      <p:bldP spid="8" grpId="0"/>
      <p:bldP spid="9" grpId="0"/>
      <p:bldP spid="11" grpId="0"/>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3782</TotalTime>
  <Words>2837</Words>
  <Application>Microsoft Office PowerPoint</Application>
  <PresentationFormat>Widescreen</PresentationFormat>
  <Paragraphs>457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Century Gothic</vt:lpstr>
      <vt:lpstr>docs-Century Gothic</vt:lpstr>
      <vt:lpstr>Dreaming Outloud Script Pro</vt:lpstr>
      <vt:lpstr>Modern Love</vt:lpstr>
      <vt:lpstr>Segoe Print</vt:lpstr>
      <vt:lpstr>Office Theme</vt:lpstr>
      <vt:lpstr>PowerPoint Presentation</vt:lpstr>
      <vt:lpstr>Follow up 1: </vt:lpstr>
      <vt:lpstr>Follow up 1: </vt:lpstr>
      <vt:lpstr>Follow up 1: </vt:lpstr>
      <vt:lpstr>Follow up 1: </vt:lpstr>
      <vt:lpstr>Follow up 2 </vt:lpstr>
      <vt:lpstr>Follow up 3: The Primary Bee  </vt:lpstr>
      <vt:lpstr>Follow up 3: The Primary Bee </vt:lpstr>
      <vt:lpstr>Follow up 4: </vt:lpstr>
      <vt:lpstr>Follow up 4:</vt:lpstr>
      <vt:lpstr>Follow up 5: </vt:lpstr>
      <vt:lpstr>PowerPoint Presentation</vt:lpstr>
      <vt:lpstr>Handout: Follow up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24</cp:revision>
  <dcterms:created xsi:type="dcterms:W3CDTF">2022-01-09T12:56:32Z</dcterms:created>
  <dcterms:modified xsi:type="dcterms:W3CDTF">2023-02-10T18:30:11Z</dcterms:modified>
</cp:coreProperties>
</file>