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83" r:id="rId2"/>
    <p:sldId id="382" r:id="rId3"/>
    <p:sldId id="461" r:id="rId4"/>
    <p:sldId id="579" r:id="rId5"/>
    <p:sldId id="937" r:id="rId6"/>
    <p:sldId id="578" r:id="rId7"/>
    <p:sldId id="564" r:id="rId8"/>
    <p:sldId id="581" r:id="rId9"/>
    <p:sldId id="567" r:id="rId10"/>
    <p:sldId id="582" r:id="rId11"/>
    <p:sldId id="583"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522"/>
    <a:srgbClr val="D21864"/>
    <a:srgbClr val="7BA354"/>
    <a:srgbClr val="9AA60E"/>
    <a:srgbClr val="EF71A4"/>
    <a:srgbClr val="FF0066"/>
    <a:srgbClr val="FFABCD"/>
    <a:srgbClr val="FF61A1"/>
    <a:srgbClr val="CEEDF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9D352-6294-489A-A6BF-0FA7C5E7E201}" v="2" dt="2022-12-23T00:16:57.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61810" autoAdjust="0"/>
  </p:normalViewPr>
  <p:slideViewPr>
    <p:cSldViewPr snapToGrid="0">
      <p:cViewPr varScale="1">
        <p:scale>
          <a:sx n="70" d="100"/>
          <a:sy n="70" d="100"/>
        </p:scale>
        <p:origin x="1656"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38BDD-C3F3-4CEA-9EFE-5B0E045ADAD4}" type="datetimeFigureOut">
              <a:rPr lang="en-GB" smtClean="0"/>
              <a:t>23/12/2022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FAA6D-8055-400A-BBF5-68275BAEE523}" type="slidenum">
              <a:rPr lang="en-GB" smtClean="0"/>
              <a:t>‹#›</a:t>
            </a:fld>
            <a:endParaRPr lang="en-GB"/>
          </a:p>
        </p:txBody>
      </p:sp>
    </p:spTree>
    <p:extLst>
      <p:ext uri="{BB962C8B-B14F-4D97-AF65-F5344CB8AC3E}">
        <p14:creationId xmlns:p14="http://schemas.microsoft.com/office/powerpoint/2010/main" val="323958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err="1"/>
              <a:t>Manolito</a:t>
            </a:r>
            <a:r>
              <a:rPr lang="en-GB" sz="1200" dirty="0"/>
              <a:t> </a:t>
            </a:r>
            <a:r>
              <a:rPr lang="en-GB" sz="1200" dirty="0" err="1"/>
              <a:t>Gafotas</a:t>
            </a:r>
            <a:r>
              <a:rPr lang="en-GB" sz="1200" dirty="0"/>
              <a:t> – Illustration by </a:t>
            </a:r>
            <a:r>
              <a:rPr lang="en-GB" b="1" i="0" dirty="0">
                <a:solidFill>
                  <a:srgbClr val="36373B"/>
                </a:solidFill>
                <a:effectLst/>
                <a:latin typeface="alegreya"/>
              </a:rPr>
              <a:t>Emilio González </a:t>
            </a:r>
            <a:r>
              <a:rPr lang="en-GB" b="1" i="0" dirty="0" err="1">
                <a:solidFill>
                  <a:srgbClr val="36373B"/>
                </a:solidFill>
                <a:effectLst/>
                <a:latin typeface="alegreya"/>
              </a:rPr>
              <a:t>Urberuaga</a:t>
            </a:r>
            <a:br>
              <a:rPr lang="en-GB" dirty="0"/>
            </a:br>
            <a:endParaRPr lang="en-GB" sz="1200" dirty="0"/>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Clr>
                <a:schemeClr val="dk1"/>
              </a:buClr>
              <a:buSzPts val="1400"/>
              <a:buFont typeface="Arial"/>
              <a:buNone/>
            </a:pPr>
            <a:endParaRPr lang="en-GB" sz="1200" b="0" i="0" u="none" strike="noStrike" dirty="0">
              <a:solidFill>
                <a:srgbClr val="1F3864"/>
              </a:solidFill>
              <a:effectLst/>
              <a:latin typeface="docs-Century Gothic"/>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b="1" dirty="0">
                <a:effectLst/>
                <a:latin typeface="Calibri" panose="020F0502020204030204" pitchFamily="34" charset="0"/>
                <a:ea typeface="Calibri" panose="020F0502020204030204" pitchFamily="34" charset="0"/>
              </a:rPr>
              <a:t>SSC: </a:t>
            </a:r>
            <a:r>
              <a:rPr lang="es-ES" sz="1200" b="1" dirty="0">
                <a:effectLst/>
                <a:latin typeface="Calibri" panose="020F0502020204030204" pitchFamily="34" charset="0"/>
                <a:ea typeface="Calibri" panose="020F0502020204030204" pitchFamily="34" charset="0"/>
              </a:rPr>
              <a:t>ca</a:t>
            </a:r>
            <a:r>
              <a:rPr lang="es-ES" sz="1200" b="0" dirty="0">
                <a:effectLst/>
                <a:latin typeface="Calibri" panose="020F0502020204030204" pitchFamily="34" charset="0"/>
                <a:ea typeface="Calibri" panose="020F0502020204030204" pitchFamily="34" charset="0"/>
              </a:rPr>
              <a:t>ma [609] </a:t>
            </a:r>
            <a:r>
              <a:rPr lang="es-ES" sz="1200" b="1" dirty="0">
                <a:effectLst/>
                <a:latin typeface="Calibri" panose="020F0502020204030204" pitchFamily="34" charset="0"/>
                <a:ea typeface="Calibri" panose="020F0502020204030204" pitchFamily="34" charset="0"/>
              </a:rPr>
              <a:t>co</a:t>
            </a:r>
            <a:r>
              <a:rPr lang="es-ES" sz="1200" b="0" dirty="0">
                <a:effectLst/>
                <a:latin typeface="Calibri" panose="020F0502020204030204" pitchFamily="34" charset="0"/>
                <a:ea typeface="Calibri" panose="020F0502020204030204" pitchFamily="34" charset="0"/>
              </a:rPr>
              <a:t>sa [69] </a:t>
            </a:r>
            <a:r>
              <a:rPr lang="es-ES" sz="1200" b="1" dirty="0">
                <a:effectLst/>
                <a:latin typeface="Calibri" panose="020F0502020204030204" pitchFamily="34" charset="0"/>
                <a:ea typeface="Calibri" panose="020F0502020204030204" pitchFamily="34" charset="0"/>
              </a:rPr>
              <a:t>cu</a:t>
            </a:r>
            <a:r>
              <a:rPr lang="es-ES" sz="1200" b="0" dirty="0">
                <a:effectLst/>
                <a:latin typeface="Calibri" panose="020F0502020204030204" pitchFamily="34" charset="0"/>
                <a:ea typeface="Calibri" panose="020F0502020204030204" pitchFamily="34" charset="0"/>
              </a:rPr>
              <a:t>caracha [&gt;5000] </a:t>
            </a:r>
            <a:r>
              <a:rPr lang="es-ES" sz="1200" b="1" dirty="0">
                <a:effectLst/>
                <a:latin typeface="Calibri" panose="020F0502020204030204" pitchFamily="34" charset="0"/>
                <a:ea typeface="Calibri" panose="020F0502020204030204" pitchFamily="34" charset="0"/>
              </a:rPr>
              <a:t>ga</a:t>
            </a:r>
            <a:r>
              <a:rPr lang="es-ES" sz="1200" b="0" dirty="0">
                <a:effectLst/>
                <a:latin typeface="Calibri" panose="020F0502020204030204" pitchFamily="34" charset="0"/>
                <a:ea typeface="Calibri" panose="020F0502020204030204" pitchFamily="34" charset="0"/>
              </a:rPr>
              <a:t>nar [295] la</a:t>
            </a:r>
            <a:r>
              <a:rPr lang="es-ES" sz="1200" b="1" dirty="0">
                <a:effectLst/>
                <a:latin typeface="Calibri" panose="020F0502020204030204" pitchFamily="34" charset="0"/>
                <a:ea typeface="Calibri" panose="020F0502020204030204" pitchFamily="34" charset="0"/>
              </a:rPr>
              <a:t>go</a:t>
            </a:r>
            <a:r>
              <a:rPr lang="es-ES" sz="1200" b="0" dirty="0">
                <a:effectLst/>
                <a:latin typeface="Calibri" panose="020F0502020204030204" pitchFamily="34" charset="0"/>
                <a:ea typeface="Calibri" panose="020F0502020204030204" pitchFamily="34" charset="0"/>
              </a:rPr>
              <a:t> [2151]</a:t>
            </a:r>
            <a:r>
              <a:rPr lang="en-GB" sz="1200" b="0" i="0" u="none" strike="noStrike" dirty="0">
                <a:solidFill>
                  <a:srgbClr val="002060"/>
                </a:solidFill>
                <a:effectLst/>
                <a:latin typeface="Calibri" panose="020F0502020204030204" pitchFamily="34" charset="0"/>
              </a:rPr>
              <a:t> </a:t>
            </a:r>
            <a:r>
              <a:rPr lang="en-GB" sz="1200" b="1" i="0" u="none" strike="noStrike" dirty="0" err="1">
                <a:solidFill>
                  <a:srgbClr val="002060"/>
                </a:solidFill>
                <a:effectLst/>
                <a:latin typeface="Calibri" panose="020F0502020204030204" pitchFamily="34" charset="0"/>
              </a:rPr>
              <a:t>gu</a:t>
            </a:r>
            <a:r>
              <a:rPr lang="en-GB" sz="1200" b="0" i="0" u="none" strike="noStrike" dirty="0" err="1">
                <a:solidFill>
                  <a:srgbClr val="002060"/>
                </a:solidFill>
                <a:effectLst/>
                <a:latin typeface="Calibri" panose="020F0502020204030204" pitchFamily="34" charset="0"/>
              </a:rPr>
              <a:t>sano</a:t>
            </a:r>
            <a:r>
              <a:rPr lang="en-GB" sz="1200" b="0" i="0" u="none" strike="noStrike" dirty="0">
                <a:solidFill>
                  <a:srgbClr val="002060"/>
                </a:solidFill>
                <a:effectLst/>
                <a:latin typeface="Calibri" panose="020F0502020204030204" pitchFamily="34" charset="0"/>
              </a:rPr>
              <a:t> [4217]</a:t>
            </a: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200" b="1" i="0" u="none" strike="noStrike" dirty="0">
                <a:solidFill>
                  <a:srgbClr val="1F3864"/>
                </a:solidFill>
                <a:effectLst/>
                <a:latin typeface="docs-Century Gothic"/>
              </a:rPr>
              <a:t>Vocabulary</a:t>
            </a:r>
            <a:r>
              <a:rPr lang="en-GB" sz="1200" b="0" i="0" u="none" strike="noStrike" dirty="0">
                <a:solidFill>
                  <a:srgbClr val="1F3864"/>
                </a:solidFill>
                <a:effectLst/>
                <a:latin typeface="docs-Century Gothic"/>
              </a:rPr>
              <a:t>: </a:t>
            </a:r>
            <a:r>
              <a:rPr lang="es-ES" sz="1800" b="1" i="0" u="none" strike="noStrike" dirty="0">
                <a:solidFill>
                  <a:srgbClr val="FF33CC"/>
                </a:solidFill>
                <a:effectLst/>
                <a:latin typeface="Century Gothic" panose="020B0502020202020204" pitchFamily="34" charset="0"/>
              </a:rPr>
              <a:t>aprender</a:t>
            </a:r>
            <a:r>
              <a:rPr lang="es-ES" sz="1800" b="1" i="0" u="none" strike="noStrike" dirty="0">
                <a:solidFill>
                  <a:srgbClr val="002060"/>
                </a:solidFill>
                <a:effectLst/>
                <a:latin typeface="Century Gothic" panose="020B0502020202020204" pitchFamily="34" charset="0"/>
              </a:rPr>
              <a:t> </a:t>
            </a:r>
            <a:r>
              <a:rPr lang="es-ES" sz="1800" b="0" i="0" u="none" strike="noStrike" dirty="0">
                <a:solidFill>
                  <a:srgbClr val="002060"/>
                </a:solidFill>
                <a:effectLst/>
                <a:latin typeface="Century Gothic" panose="020B0502020202020204" pitchFamily="34" charset="0"/>
              </a:rPr>
              <a:t>[428]</a:t>
            </a:r>
            <a:r>
              <a:rPr lang="es-ES" sz="1800" b="1" i="0" u="none" strike="noStrike" dirty="0">
                <a:solidFill>
                  <a:srgbClr val="002060"/>
                </a:solidFill>
                <a:effectLst/>
                <a:latin typeface="Century Gothic" panose="020B0502020202020204" pitchFamily="34" charset="0"/>
              </a:rPr>
              <a:t> leer</a:t>
            </a:r>
            <a:r>
              <a:rPr lang="es-ES" sz="1800" b="0" i="0" u="none" strike="noStrike" dirty="0">
                <a:solidFill>
                  <a:srgbClr val="002060"/>
                </a:solidFill>
                <a:effectLst/>
                <a:latin typeface="Century Gothic" panose="020B0502020202020204" pitchFamily="34" charset="0"/>
              </a:rPr>
              <a:t> [209] </a:t>
            </a:r>
            <a:r>
              <a:rPr lang="es-ES" sz="1800" b="1" i="0" u="none" strike="noStrike" dirty="0">
                <a:solidFill>
                  <a:srgbClr val="002060"/>
                </a:solidFill>
                <a:effectLst/>
                <a:latin typeface="Century Gothic" panose="020B0502020202020204" pitchFamily="34" charset="0"/>
              </a:rPr>
              <a:t>carta</a:t>
            </a:r>
            <a:r>
              <a:rPr lang="es-ES" sz="1800" b="0" i="0" u="none" strike="noStrike" dirty="0">
                <a:solidFill>
                  <a:srgbClr val="002060"/>
                </a:solidFill>
                <a:effectLst/>
                <a:latin typeface="Century Gothic" panose="020B0502020202020204" pitchFamily="34" charset="0"/>
              </a:rPr>
              <a:t> [627] </a:t>
            </a:r>
            <a:r>
              <a:rPr lang="es-ES" sz="1800" b="1" i="0" u="none" strike="noStrike" dirty="0">
                <a:solidFill>
                  <a:srgbClr val="002060"/>
                </a:solidFill>
                <a:effectLst/>
                <a:latin typeface="Century Gothic" panose="020B0502020202020204" pitchFamily="34" charset="0"/>
              </a:rPr>
              <a:t>noticia</a:t>
            </a:r>
            <a:r>
              <a:rPr lang="es-ES" sz="1800" b="0" i="0" u="none" strike="noStrike" dirty="0">
                <a:solidFill>
                  <a:srgbClr val="002060"/>
                </a:solidFill>
                <a:effectLst/>
                <a:latin typeface="Century Gothic" panose="020B0502020202020204" pitchFamily="34" charset="0"/>
              </a:rPr>
              <a:t> [859] </a:t>
            </a:r>
            <a:r>
              <a:rPr lang="es-ES" sz="1800" b="1" i="0" u="none" strike="noStrike" dirty="0">
                <a:solidFill>
                  <a:srgbClr val="002060"/>
                </a:solidFill>
                <a:effectLst/>
                <a:latin typeface="Century Gothic" panose="020B0502020202020204" pitchFamily="34" charset="0"/>
              </a:rPr>
              <a:t>revista</a:t>
            </a:r>
            <a:r>
              <a:rPr lang="es-ES" sz="1800" b="0" i="0" u="none" strike="noStrike" dirty="0">
                <a:solidFill>
                  <a:srgbClr val="002060"/>
                </a:solidFill>
                <a:effectLst/>
                <a:latin typeface="Century Gothic" panose="020B0502020202020204" pitchFamily="34" charset="0"/>
              </a:rPr>
              <a:t> [920] </a:t>
            </a:r>
            <a:r>
              <a:rPr lang="es-ES" sz="1800" b="1" i="0" u="none" strike="noStrike" dirty="0">
                <a:solidFill>
                  <a:srgbClr val="002060"/>
                </a:solidFill>
                <a:effectLst/>
                <a:latin typeface="Century Gothic" panose="020B0502020202020204" pitchFamily="34" charset="0"/>
              </a:rPr>
              <a:t>español</a:t>
            </a:r>
            <a:r>
              <a:rPr lang="es-ES" sz="1800" b="0" i="0" u="none" strike="noStrike" dirty="0">
                <a:solidFill>
                  <a:srgbClr val="002060"/>
                </a:solidFill>
                <a:effectLst/>
                <a:latin typeface="Century Gothic" panose="020B0502020202020204" pitchFamily="34" charset="0"/>
              </a:rPr>
              <a:t> [262] </a:t>
            </a:r>
            <a:r>
              <a:rPr lang="es-ES" sz="1800" b="1" i="0" u="none" strike="noStrike" dirty="0">
                <a:solidFill>
                  <a:srgbClr val="002060"/>
                </a:solidFill>
                <a:effectLst/>
                <a:latin typeface="Century Gothic" panose="020B0502020202020204" pitchFamily="34" charset="0"/>
              </a:rPr>
              <a:t>inglés</a:t>
            </a:r>
            <a:r>
              <a:rPr lang="es-ES" sz="1800" b="0" i="0" u="none" strike="noStrike" dirty="0">
                <a:solidFill>
                  <a:srgbClr val="002060"/>
                </a:solidFill>
                <a:effectLst/>
                <a:latin typeface="Century Gothic" panose="020B0502020202020204" pitchFamily="34" charset="0"/>
              </a:rPr>
              <a:t> [583]  de</a:t>
            </a:r>
            <a:r>
              <a:rPr lang="es-ES" sz="1800" b="0" i="0" u="none" strike="noStrike" baseline="30000" dirty="0">
                <a:solidFill>
                  <a:srgbClr val="002060"/>
                </a:solidFill>
                <a:effectLst/>
                <a:latin typeface="Century Gothic" panose="020B0502020202020204" pitchFamily="34" charset="0"/>
              </a:rPr>
              <a:t>2 </a:t>
            </a:r>
            <a:r>
              <a:rPr lang="es-ES" sz="1800" b="0" i="0" u="none" strike="noStrike" dirty="0">
                <a:solidFill>
                  <a:srgbClr val="002060"/>
                </a:solidFill>
                <a:effectLst/>
                <a:latin typeface="Century Gothic" panose="020B0502020202020204" pitchFamily="34" charset="0"/>
              </a:rPr>
              <a:t>[2]</a:t>
            </a:r>
            <a:r>
              <a:rPr lang="es-ES" dirty="0"/>
              <a:t> </a:t>
            </a:r>
            <a:endParaRPr lang="en-GB" sz="1200" b="0" dirty="0"/>
          </a:p>
          <a:p>
            <a:pPr marL="0" marR="0" lvl="0" indent="0" algn="l" rtl="0">
              <a:lnSpc>
                <a:spcPct val="100000"/>
              </a:lnSpc>
              <a:spcBef>
                <a:spcPts val="0"/>
              </a:spcBef>
              <a:spcAft>
                <a:spcPts val="0"/>
              </a:spcAft>
              <a:buClr>
                <a:schemeClr val="dk1"/>
              </a:buClr>
              <a:buSzPts val="1200"/>
              <a:buFont typeface="Calibri"/>
              <a:buNone/>
            </a:pPr>
            <a:r>
              <a:rPr lang="en-GB" sz="1200" b="1" dirty="0">
                <a:effectLst/>
                <a:latin typeface="Calibri" panose="020F0502020204030204" pitchFamily="34" charset="0"/>
                <a:ea typeface="Calibri" panose="020F0502020204030204" pitchFamily="34" charset="0"/>
              </a:rPr>
              <a:t>Revisit 1: </a:t>
            </a:r>
            <a:r>
              <a:rPr lang="en-GB" sz="1800" b="0" i="0" u="none" strike="noStrike" dirty="0" err="1">
                <a:solidFill>
                  <a:srgbClr val="002060"/>
                </a:solidFill>
                <a:effectLst/>
                <a:latin typeface="Century Gothic" panose="020B0502020202020204" pitchFamily="34" charset="0"/>
              </a:rPr>
              <a:t>visitar</a:t>
            </a:r>
            <a:r>
              <a:rPr lang="en-GB" sz="1800" b="0" i="0" u="none" strike="noStrike" dirty="0">
                <a:solidFill>
                  <a:srgbClr val="002060"/>
                </a:solidFill>
                <a:effectLst/>
                <a:latin typeface="Century Gothic" panose="020B0502020202020204" pitchFamily="34" charset="0"/>
              </a:rPr>
              <a:t> [792] </a:t>
            </a:r>
            <a:r>
              <a:rPr lang="en-GB" sz="1800" b="0" i="0" u="none" strike="noStrike" dirty="0" err="1">
                <a:solidFill>
                  <a:srgbClr val="002060"/>
                </a:solidFill>
                <a:effectLst/>
                <a:latin typeface="Century Gothic" panose="020B0502020202020204" pitchFamily="34" charset="0"/>
              </a:rPr>
              <a:t>iglesia</a:t>
            </a:r>
            <a:r>
              <a:rPr lang="en-GB" sz="1800" b="0" i="0" u="none" strike="noStrike" dirty="0">
                <a:solidFill>
                  <a:srgbClr val="002060"/>
                </a:solidFill>
                <a:effectLst/>
                <a:latin typeface="Century Gothic" panose="020B0502020202020204" pitchFamily="34" charset="0"/>
              </a:rPr>
              <a:t> [437] </a:t>
            </a:r>
            <a:r>
              <a:rPr lang="en-GB" sz="1800" b="0" i="0" u="none" strike="noStrike" dirty="0" err="1">
                <a:solidFill>
                  <a:srgbClr val="002060"/>
                </a:solidFill>
                <a:effectLst/>
                <a:latin typeface="Century Gothic" panose="020B0502020202020204" pitchFamily="34" charset="0"/>
              </a:rPr>
              <a:t>mamá</a:t>
            </a:r>
            <a:r>
              <a:rPr lang="en-GB" sz="1800" b="0" i="0" u="none" strike="noStrike" dirty="0">
                <a:solidFill>
                  <a:srgbClr val="002060"/>
                </a:solidFill>
                <a:effectLst/>
                <a:latin typeface="Century Gothic" panose="020B0502020202020204" pitchFamily="34" charset="0"/>
              </a:rPr>
              <a:t> [675] </a:t>
            </a:r>
            <a:r>
              <a:rPr lang="en-GB" sz="1800" b="0" i="0" u="none" strike="noStrike" dirty="0" err="1">
                <a:solidFill>
                  <a:srgbClr val="002060"/>
                </a:solidFill>
                <a:effectLst/>
                <a:latin typeface="Century Gothic" panose="020B0502020202020204" pitchFamily="34" charset="0"/>
              </a:rPr>
              <a:t>museo</a:t>
            </a:r>
            <a:r>
              <a:rPr lang="en-GB" sz="1800" b="0" i="0" u="none" strike="noStrike" dirty="0">
                <a:solidFill>
                  <a:srgbClr val="002060"/>
                </a:solidFill>
                <a:effectLst/>
                <a:latin typeface="Century Gothic" panose="020B0502020202020204" pitchFamily="34" charset="0"/>
              </a:rPr>
              <a:t> [1114] papá [865] </a:t>
            </a:r>
            <a:r>
              <a:rPr lang="en-GB" sz="1800" b="0" i="0" u="none" strike="noStrike" dirty="0" err="1">
                <a:solidFill>
                  <a:srgbClr val="002060"/>
                </a:solidFill>
                <a:effectLst/>
                <a:latin typeface="Century Gothic" panose="020B0502020202020204" pitchFamily="34" charset="0"/>
              </a:rPr>
              <a:t>parque</a:t>
            </a:r>
            <a:r>
              <a:rPr lang="en-GB" sz="1800" b="0" i="0" u="none" strike="noStrike" dirty="0">
                <a:solidFill>
                  <a:srgbClr val="002060"/>
                </a:solidFill>
                <a:effectLst/>
                <a:latin typeface="Century Gothic" panose="020B0502020202020204" pitchFamily="34" charset="0"/>
              </a:rPr>
              <a:t> [1354] plaza [806] con [14]</a:t>
            </a:r>
            <a:r>
              <a:rPr lang="en-GB" dirty="0"/>
              <a:t> </a:t>
            </a:r>
            <a:endParaRPr lang="en-GB" sz="1200" b="1"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b="1" dirty="0">
                <a:effectLst/>
                <a:latin typeface="Calibri" panose="020F0502020204030204" pitchFamily="34" charset="0"/>
                <a:ea typeface="Calibri" panose="020F0502020204030204" pitchFamily="34" charset="0"/>
              </a:rPr>
              <a:t>Revisit 2: </a:t>
            </a:r>
            <a:r>
              <a:rPr lang="es-ES" sz="1800" b="0" i="0" u="none" strike="noStrike" dirty="0">
                <a:solidFill>
                  <a:srgbClr val="002060"/>
                </a:solidFill>
                <a:effectLst/>
                <a:latin typeface="Century Gothic" panose="020B0502020202020204" pitchFamily="34" charset="0"/>
              </a:rPr>
              <a:t>qué [50] día [65] lunes [1370] martes [3101] miércoles [1816] jueves [1650] viernes [1259] sábado [1179] domingo [693]</a:t>
            </a:r>
            <a:r>
              <a:rPr lang="es-ES" dirty="0"/>
              <a:t> </a:t>
            </a: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Glossed words: </a:t>
            </a:r>
            <a:r>
              <a:rPr lang="en-GB" b="1" dirty="0" err="1"/>
              <a:t>bailar</a:t>
            </a:r>
            <a:r>
              <a:rPr lang="en-GB" b="1" dirty="0"/>
              <a:t> </a:t>
            </a:r>
            <a:r>
              <a:rPr lang="en-GB" b="0" dirty="0"/>
              <a:t>[1323] </a:t>
            </a:r>
            <a:r>
              <a:rPr lang="en-GB" b="1" dirty="0" err="1"/>
              <a:t>cantar</a:t>
            </a:r>
            <a:r>
              <a:rPr lang="en-GB" b="1" dirty="0"/>
              <a:t> </a:t>
            </a:r>
            <a:r>
              <a:rPr lang="en-GB" b="0" dirty="0"/>
              <a:t>[717] </a:t>
            </a:r>
            <a:r>
              <a:rPr lang="en-GB" sz="1200" b="1" dirty="0" err="1">
                <a:solidFill>
                  <a:srgbClr val="002060"/>
                </a:solidFill>
                <a:latin typeface="Century Gothic" panose="020B0502020202020204" pitchFamily="34" charset="0"/>
              </a:rPr>
              <a:t>gemela</a:t>
            </a:r>
            <a:r>
              <a:rPr lang="en-GB" sz="1200" dirty="0">
                <a:solidFill>
                  <a:srgbClr val="002060"/>
                </a:solidFill>
                <a:latin typeface="Century Gothic" panose="020B0502020202020204" pitchFamily="34" charset="0"/>
              </a:rPr>
              <a:t> [&gt;5000] </a:t>
            </a:r>
            <a:r>
              <a:rPr lang="en-GB" b="0" dirty="0"/>
              <a:t> </a:t>
            </a:r>
            <a:r>
              <a:rPr lang="en-GB" sz="1200" b="1" dirty="0" err="1">
                <a:solidFill>
                  <a:srgbClr val="002060"/>
                </a:solidFill>
                <a:effectLst/>
                <a:latin typeface="Century Gothic" panose="020B0502020202020204" pitchFamily="34" charset="0"/>
                <a:ea typeface="Calibri" panose="020F0502020204030204" pitchFamily="34" charset="0"/>
              </a:rPr>
              <a:t>él</a:t>
            </a:r>
            <a:r>
              <a:rPr lang="en-GB" sz="1200" dirty="0">
                <a:solidFill>
                  <a:srgbClr val="002060"/>
                </a:solidFill>
                <a:latin typeface="Century Gothic" panose="020B0502020202020204" pitchFamily="34" charset="0"/>
              </a:rPr>
              <a:t> [9] ¿</a:t>
            </a:r>
            <a:r>
              <a:rPr lang="en-GB" sz="1200" b="1" dirty="0" err="1">
                <a:solidFill>
                  <a:srgbClr val="002060"/>
                </a:solidFill>
                <a:latin typeface="Century Gothic" panose="020B0502020202020204" pitchFamily="34" charset="0"/>
              </a:rPr>
              <a:t>quién</a:t>
            </a:r>
            <a:r>
              <a:rPr lang="en-GB" sz="1200" dirty="0">
                <a:solidFill>
                  <a:srgbClr val="002060"/>
                </a:solidFill>
                <a:latin typeface="Century Gothic" panose="020B0502020202020204" pitchFamily="34" charset="0"/>
              </a:rPr>
              <a:t>? [132]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Aim: </a:t>
            </a:r>
            <a:r>
              <a:rPr lang="en-GB" b="0" dirty="0"/>
              <a:t>to practise written comprehension of </a:t>
            </a:r>
            <a:r>
              <a:rPr lang="en-GB" b="0" baseline="0" dirty="0"/>
              <a:t>t 1</a:t>
            </a:r>
            <a:r>
              <a:rPr lang="en-GB" b="0" baseline="30000" dirty="0"/>
              <a:t>st</a:t>
            </a:r>
            <a:r>
              <a:rPr lang="en-GB" b="0" baseline="0" dirty="0"/>
              <a:t> &amp; 3</a:t>
            </a:r>
            <a:r>
              <a:rPr lang="en-GB" b="0" baseline="30000" dirty="0"/>
              <a:t>rd</a:t>
            </a:r>
            <a:r>
              <a:rPr lang="en-GB" b="0" baseline="0" dirty="0"/>
              <a:t> person singular verb endings with a range of regular –er/-</a:t>
            </a:r>
            <a:r>
              <a:rPr lang="en-GB" b="0" baseline="0" dirty="0" err="1"/>
              <a:t>ar</a:t>
            </a:r>
            <a:r>
              <a:rPr lang="en-GB" b="0" baseline="0" dirty="0"/>
              <a:t> verbs.</a:t>
            </a:r>
          </a:p>
          <a:p>
            <a:pPr marL="0" indent="0">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sz="1200" b="0" i="0" u="none" strike="noStrike" dirty="0">
              <a:solidFill>
                <a:schemeClr val="dk1"/>
              </a:solidFill>
              <a:latin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Calibri"/>
                <a:cs typeface="Calibri"/>
                <a:sym typeface="Calibri"/>
              </a:rPr>
              <a:t>(slide 2). Read the instruction (traduce las </a:t>
            </a:r>
            <a:r>
              <a:rPr lang="en-GB" sz="1200" b="0" i="0" u="none" strike="noStrike" dirty="0" err="1">
                <a:solidFill>
                  <a:schemeClr val="dk1"/>
                </a:solidFill>
                <a:latin typeface="Calibri"/>
                <a:cs typeface="Calibri"/>
                <a:sym typeface="Calibri"/>
              </a:rPr>
              <a:t>frases</a:t>
            </a:r>
            <a:r>
              <a:rPr lang="en-GB" sz="1200" b="0" i="0" u="none" strike="noStrike" dirty="0">
                <a:solidFill>
                  <a:schemeClr val="dk1"/>
                </a:solidFill>
                <a:latin typeface="Calibri"/>
                <a:cs typeface="Calibri"/>
                <a:sym typeface="Calibri"/>
              </a:rPr>
              <a:t> al </a:t>
            </a:r>
            <a:r>
              <a:rPr lang="en-GB" sz="1200" b="0" i="0" u="none" strike="noStrike" dirty="0" err="1">
                <a:solidFill>
                  <a:schemeClr val="dk1"/>
                </a:solidFill>
                <a:latin typeface="Calibri"/>
                <a:cs typeface="Calibri"/>
                <a:sym typeface="Calibri"/>
              </a:rPr>
              <a:t>inglés</a:t>
            </a:r>
            <a:r>
              <a:rPr lang="en-GB" sz="1200" b="0" i="0" u="none" strike="noStrike" dirty="0">
                <a:solidFill>
                  <a:schemeClr val="dk1"/>
                </a:solidFill>
                <a:latin typeface="Calibri"/>
                <a:cs typeface="Calibri"/>
                <a:sym typeface="Calibri"/>
              </a:rPr>
              <a:t>).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Calibri"/>
                <a:cs typeface="Calibri"/>
                <a:sym typeface="Calibri"/>
              </a:rPr>
              <a:t>Pupils to complete the translation task.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through the animations to</a:t>
            </a:r>
            <a:r>
              <a:rPr lang="en-GB" sz="1200" b="0" i="0" u="none" strike="noStrike" dirty="0">
                <a:solidFill>
                  <a:schemeClr val="dk1"/>
                </a:solidFill>
                <a:latin typeface="+mn-lt"/>
                <a:cs typeface="Calibri"/>
                <a:sym typeface="Calibri"/>
              </a:rPr>
              <a:t> bring up answers.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GB" sz="1200" b="0" i="0" u="none" strike="noStrike" dirty="0">
              <a:solidFill>
                <a:schemeClr val="dk1"/>
              </a:solidFill>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0" i="0" u="none" strike="noStrike" dirty="0">
                <a:solidFill>
                  <a:schemeClr val="dk1"/>
                </a:solidFill>
                <a:latin typeface="+mn-lt"/>
                <a:cs typeface="Calibri"/>
                <a:sym typeface="Calibri"/>
              </a:rPr>
              <a:t>Teachers can ask further questions such as ‘How do we it’s a female teacher’?.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0" i="0" u="none" strike="noStrike" dirty="0">
              <a:solidFill>
                <a:schemeClr val="dk1"/>
              </a:solidFill>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i="0" u="none" strike="noStrike" dirty="0">
                <a:solidFill>
                  <a:schemeClr val="dk1"/>
                </a:solidFill>
                <a:latin typeface="+mn-lt"/>
                <a:cs typeface="Calibri"/>
                <a:sym typeface="Calibri"/>
              </a:rPr>
              <a:t>escribir</a:t>
            </a:r>
            <a:r>
              <a:rPr lang="en-GB" sz="1200" b="0" i="0" u="none" strike="noStrike" dirty="0">
                <a:solidFill>
                  <a:schemeClr val="dk1"/>
                </a:solidFill>
                <a:latin typeface="+mn-lt"/>
                <a:cs typeface="Calibri"/>
                <a:sym typeface="Calibri"/>
              </a:rPr>
              <a:t> [198]</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0" i="0" u="none" strike="noStrike" dirty="0">
              <a:solidFill>
                <a:schemeClr val="dk1"/>
              </a:solidFill>
              <a:latin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GB" sz="1200" b="0" i="0" u="none" strike="noStrike" dirty="0">
              <a:solidFill>
                <a:schemeClr val="dk1"/>
              </a:solidFill>
              <a:latin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797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a:t>
            </a:r>
            <a:r>
              <a:rPr lang="en-GB" b="0" dirty="0"/>
              <a:t>1 minute</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dirty="0"/>
              <a:t>To apply SSC </a:t>
            </a:r>
            <a:r>
              <a:rPr lang="en-GB" b="1" dirty="0"/>
              <a:t>[a] [o] [u] </a:t>
            </a:r>
            <a:r>
              <a:rPr lang="en-GB" b="0" dirty="0"/>
              <a:t>in combination with </a:t>
            </a:r>
            <a:r>
              <a:rPr lang="en-GB" b="1" dirty="0"/>
              <a:t>[c]</a:t>
            </a:r>
            <a:endParaRPr lang="en-GB" dirty="0"/>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b="1" dirty="0"/>
              <a:t>Procedure:</a:t>
            </a:r>
            <a:endParaRPr lang="en-GB" dirty="0"/>
          </a:p>
          <a:p>
            <a:pPr marL="457200" lvl="0" indent="-317500" algn="l" rtl="0">
              <a:spcBef>
                <a:spcPts val="0"/>
              </a:spcBef>
              <a:spcAft>
                <a:spcPts val="0"/>
              </a:spcAft>
              <a:buClr>
                <a:schemeClr val="dk1"/>
              </a:buClr>
              <a:buSzPts val="1400"/>
              <a:buAutoNum type="arabicPeriod"/>
            </a:pPr>
            <a:r>
              <a:rPr lang="en-GB" dirty="0"/>
              <a:t>Click to trigger [ca] and get students to repeat. Click to bring the image too.</a:t>
            </a:r>
            <a:endParaRPr lang="en-GB" b="0" dirty="0"/>
          </a:p>
          <a:p>
            <a:pPr marL="457200" lvl="0" indent="-317500" algn="l" rtl="0">
              <a:spcBef>
                <a:spcPts val="0"/>
              </a:spcBef>
              <a:spcAft>
                <a:spcPts val="0"/>
              </a:spcAft>
              <a:buClr>
                <a:schemeClr val="dk1"/>
              </a:buClr>
              <a:buSzPts val="1400"/>
              <a:buAutoNum type="arabicPeriod"/>
            </a:pPr>
            <a:r>
              <a:rPr lang="en-GB" b="0" dirty="0"/>
              <a:t>Bring [co] and [cu] and get students to apply their understanding of [c] + [o] / [u] in combination</a:t>
            </a:r>
          </a:p>
          <a:p>
            <a:pPr marL="0" lvl="0" indent="0" algn="l" rtl="0">
              <a:spcBef>
                <a:spcPts val="0"/>
              </a:spcBef>
              <a:spcAft>
                <a:spcPts val="0"/>
              </a:spcAft>
              <a:buClr>
                <a:schemeClr val="dk1"/>
              </a:buClr>
              <a:buSzPts val="1200"/>
              <a:buFont typeface="Calibri"/>
              <a:buNone/>
            </a:pPr>
            <a:endParaRPr lang="en-GB" dirty="0"/>
          </a:p>
          <a:p>
            <a:endParaRPr lang="en-GB" dirty="0"/>
          </a:p>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645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SSC </a:t>
            </a:r>
            <a:r>
              <a:rPr lang="en-GB" b="1" dirty="0"/>
              <a:t>[</a:t>
            </a:r>
            <a:r>
              <a:rPr lang="en-GB" b="1" dirty="0" err="1"/>
              <a:t>ga</a:t>
            </a:r>
            <a:r>
              <a:rPr lang="en-GB" b="1" dirty="0"/>
              <a:t>] [go] [</a:t>
            </a:r>
            <a:r>
              <a:rPr lang="en-GB" b="1" dirty="0" err="1"/>
              <a:t>gu</a:t>
            </a:r>
            <a:r>
              <a:rPr lang="en-GB" b="1" dirty="0"/>
              <a:t>]</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To recap and elicit the pronunciation of the </a:t>
            </a:r>
            <a:r>
              <a:rPr lang="en-GB" b="1" dirty="0"/>
              <a:t>individual SSC [</a:t>
            </a:r>
            <a:r>
              <a:rPr lang="en-GB" b="1" dirty="0" err="1"/>
              <a:t>ga</a:t>
            </a:r>
            <a:r>
              <a:rPr lang="en-GB" b="1" dirty="0"/>
              <a:t>] [go] [</a:t>
            </a:r>
            <a:r>
              <a:rPr lang="en-GB" b="1" dirty="0" err="1"/>
              <a:t>gu</a:t>
            </a:r>
            <a:r>
              <a:rPr lang="en-GB" b="1" dirty="0"/>
              <a:t>]</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the picture &amp;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Gesture suggestion for </a:t>
            </a:r>
            <a:r>
              <a:rPr lang="en-GB" b="1" i="1" dirty="0" err="1"/>
              <a:t>ganar</a:t>
            </a:r>
            <a:r>
              <a:rPr lang="en-GB" dirty="0"/>
              <a:t>: lift your fist up in two goes. </a:t>
            </a:r>
          </a:p>
          <a:p>
            <a:pPr marL="0" marR="0" lvl="0" indent="0" algn="l" rtl="0">
              <a:lnSpc>
                <a:spcPct val="100000"/>
              </a:lnSpc>
              <a:spcBef>
                <a:spcPts val="0"/>
              </a:spcBef>
              <a:spcAft>
                <a:spcPts val="0"/>
              </a:spcAft>
              <a:buClr>
                <a:schemeClr val="dk1"/>
              </a:buClr>
              <a:buSzPts val="1200"/>
              <a:buFont typeface="Calibri"/>
              <a:buNone/>
            </a:pPr>
            <a:r>
              <a:rPr lang="en-GB" dirty="0"/>
              <a:t>Gesture suggestion for </a:t>
            </a:r>
            <a:r>
              <a:rPr lang="en-GB" b="1" i="1" dirty="0" err="1"/>
              <a:t>lago</a:t>
            </a:r>
            <a:r>
              <a:rPr lang="en-GB" dirty="0"/>
              <a:t>: rowing – two movements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Gesture suggestion for </a:t>
            </a:r>
            <a:r>
              <a:rPr lang="en-GB" b="1" i="1" dirty="0" err="1"/>
              <a:t>gusano</a:t>
            </a:r>
            <a:r>
              <a:rPr lang="en-GB" dirty="0"/>
              <a:t>: with index finger, lift up and down three times. </a:t>
            </a:r>
          </a:p>
          <a:p>
            <a:pPr marL="0" marR="0" lvl="0" indent="0" algn="l" rtl="0">
              <a:lnSpc>
                <a:spcPct val="100000"/>
              </a:lnSpc>
              <a:spcBef>
                <a:spcPts val="0"/>
              </a:spcBef>
              <a:spcAft>
                <a:spcPts val="0"/>
              </a:spcAft>
              <a:buClr>
                <a:schemeClr val="dk1"/>
              </a:buClr>
              <a:buSzPts val="1200"/>
              <a:buFont typeface="Calibri"/>
              <a:buNone/>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the concept of infinitive verbs with 3 previously introduced –</a:t>
            </a:r>
            <a:r>
              <a:rPr lang="en-GB" b="0" dirty="0" err="1"/>
              <a:t>ar</a:t>
            </a:r>
            <a:r>
              <a:rPr lang="en-GB" b="0" dirty="0"/>
              <a:t> verbs and introduce 1 –er verb (leer).</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1" dirty="0"/>
              <a:t>Play the video once so pupils familiarise with the tune. (Click in the middle to trigger the audio).</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speech bubble to clarify meaning.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Before encouraging pupils to sing along, elicit pronunciation of the key four verbs in the song (</a:t>
            </a:r>
            <a:r>
              <a:rPr lang="en-GB" dirty="0" err="1"/>
              <a:t>cantar</a:t>
            </a:r>
            <a:r>
              <a:rPr lang="en-GB" dirty="0"/>
              <a:t>, </a:t>
            </a:r>
            <a:r>
              <a:rPr lang="en-GB" dirty="0" err="1"/>
              <a:t>bailar</a:t>
            </a:r>
            <a:r>
              <a:rPr lang="en-GB" dirty="0"/>
              <a:t>, </a:t>
            </a:r>
            <a:r>
              <a:rPr lang="en-GB" dirty="0" err="1"/>
              <a:t>pasear</a:t>
            </a:r>
            <a:r>
              <a:rPr lang="en-GB" dirty="0"/>
              <a:t>, leer). </a:t>
            </a:r>
            <a:r>
              <a:rPr lang="en-GB" dirty="0" err="1"/>
              <a:t>Cantar</a:t>
            </a:r>
            <a:r>
              <a:rPr lang="en-GB" dirty="0"/>
              <a:t> and </a:t>
            </a:r>
            <a:r>
              <a:rPr lang="en-GB" dirty="0" err="1"/>
              <a:t>bailar</a:t>
            </a:r>
            <a:r>
              <a:rPr lang="en-GB" dirty="0"/>
              <a:t> are unknown so they are glossed, </a:t>
            </a:r>
            <a:r>
              <a:rPr lang="en-GB" dirty="0" err="1"/>
              <a:t>pasear</a:t>
            </a:r>
            <a:r>
              <a:rPr lang="en-GB" dirty="0"/>
              <a:t> is revisited from week 3 and meaning of leer is established in the video.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play the video (do as many times as it feels appropriate for your classes).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possible translations for ‘</a:t>
            </a:r>
            <a:r>
              <a:rPr lang="en-GB" dirty="0" err="1"/>
              <a:t>pasear</a:t>
            </a:r>
            <a:r>
              <a:rPr lang="en-GB" dirty="0"/>
              <a:t>’ first and then ‘leer’ and elicit meaning from pupils.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dirty="0">
                <a:effectLst/>
                <a:latin typeface="Calibri" panose="020F0502020204030204" pitchFamily="34" charset="0"/>
                <a:ea typeface="Calibri" panose="020F0502020204030204" pitchFamily="34" charset="0"/>
              </a:rPr>
              <a:t>Frequency of unknown words: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bailar</a:t>
            </a:r>
            <a:r>
              <a:rPr lang="en-GB" b="1" dirty="0"/>
              <a:t> </a:t>
            </a:r>
            <a:r>
              <a:rPr lang="en-GB" b="0" dirty="0"/>
              <a:t>[1323] </a:t>
            </a:r>
            <a:r>
              <a:rPr lang="en-GB" b="1" dirty="0" err="1"/>
              <a:t>cantar</a:t>
            </a:r>
            <a:r>
              <a:rPr lang="en-GB" b="1" dirty="0"/>
              <a:t> </a:t>
            </a:r>
            <a:r>
              <a:rPr lang="en-GB" b="0" dirty="0"/>
              <a:t>[717]</a:t>
            </a: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Song by Primaria Bolivia.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https://www.youtube.com/watch?v=Y1PgZSSwFJc&amp;ab_channel=PrimariaBolivia</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273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b="0" dirty="0"/>
              <a:t>5 minutes</a:t>
            </a:r>
            <a:br>
              <a:rPr lang="en-GB" dirty="0"/>
            </a:br>
            <a:br>
              <a:rPr lang="en-GB" b="1" dirty="0"/>
            </a:br>
            <a:r>
              <a:rPr lang="en-GB" b="1" dirty="0"/>
              <a:t>Aim: </a:t>
            </a:r>
            <a:r>
              <a:rPr lang="en-GB" b="0" dirty="0"/>
              <a:t>to practise written comprehension and spoken pronunciation of 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br>
              <a:rPr lang="en-GB" dirty="0"/>
            </a:br>
            <a:r>
              <a:rPr lang="en-GB" dirty="0"/>
              <a:t>1. </a:t>
            </a:r>
            <a:r>
              <a:rPr lang="en-GB" baseline="0" dirty="0"/>
              <a:t>Students write 1-10 in books.</a:t>
            </a:r>
            <a:endParaRPr lang="en-GB" dirty="0"/>
          </a:p>
          <a:p>
            <a:r>
              <a:rPr lang="en-GB" dirty="0"/>
              <a:t>2.</a:t>
            </a:r>
            <a:r>
              <a:rPr lang="en-GB" baseline="0" dirty="0"/>
              <a:t> Ask students to say the Spanish word and write down the English translation before the word has faded away (5 sec per word)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a:t>
            </a:r>
            <a:r>
              <a:rPr lang="en-GB" baseline="0" dirty="0"/>
              <a:t> </a:t>
            </a:r>
            <a:r>
              <a:rPr lang="en-GB" dirty="0"/>
              <a:t>Click for English translation to be highlighted.</a:t>
            </a:r>
            <a:br>
              <a:rPr lang="en-GB" dirty="0"/>
            </a:br>
            <a:r>
              <a:rPr lang="en-GB" dirty="0"/>
              <a:t>4. Repeat for all 11 items.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a:t>
            </a:r>
            <a:r>
              <a:rPr lang="en-GB" baseline="0" dirty="0"/>
              <a:t> Check answers by eliciting the Spanish from students, (i.e. so that they are translating back from their written English into spoken Spanish).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a:t>
            </a:r>
            <a:r>
              <a:rPr lang="en-GB" baseline="0" dirty="0"/>
              <a:t> Students have not yet done numbers but will be taught them explicitly in Week 7. However, in the next few weeks, certain activities will prime for them.  Here the teacher can say the number when eliciting the answers, but support understanding by holding up the appropriate number of fingers each time.  Obviously, the items proceed in number order in any case, so the finger gesture is more to draw learners attention to the sound – meaning connection of the number with the Spanish word for that number.</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828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1</a:t>
            </a:r>
            <a:r>
              <a:rPr lang="en-GB" b="0" baseline="30000" dirty="0"/>
              <a:t>st</a:t>
            </a:r>
            <a:r>
              <a:rPr lang="en-GB" b="0" dirty="0"/>
              <a:t> person singular for –er verbs, building on the concept of the infinitive.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64572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7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aural recognition of 1</a:t>
            </a:r>
            <a:r>
              <a:rPr lang="en-GB" b="0" baseline="30000" dirty="0"/>
              <a:t>st</a:t>
            </a:r>
            <a:r>
              <a:rPr lang="en-GB" b="0" dirty="0"/>
              <a:t> and 3rd person of –er verbs (singular)</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title and click to bring up the instructions in Spanish. Pupils need to identify to which person each statement refers to (I / HE)</a:t>
            </a:r>
            <a:endParaRPr lang="en-GB" sz="1200" b="0" i="0" u="none" strike="noStrik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ea typeface="Century Gothic"/>
                <a:cs typeface="Century Gothic"/>
                <a:sym typeface="Century Gothic"/>
              </a:rPr>
              <a:t>Do the example (E).</a:t>
            </a:r>
            <a:endParaRPr lang="en-GB" b="0" dirty="0"/>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Click to bring up the answers.</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Pupils to listen out to understand more information form each sentences. </a:t>
            </a:r>
            <a:r>
              <a:rPr lang="en-GB" sz="1200" b="0" strike="noStrike" spc="-1" dirty="0">
                <a:solidFill>
                  <a:srgbClr val="000000"/>
                </a:solidFill>
                <a:latin typeface="+mn-lt"/>
              </a:rPr>
              <a:t>Pupils can either write 1A/B.C, etc.. or if they have the print out they can put a X in the correct box. Some pupils can also write the word in English. </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Click to bring up answers (tick and English words) and get pupils check their answers.</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endParaRPr lang="en-GB" b="1" baseline="0" dirty="0"/>
          </a:p>
          <a:p>
            <a:pPr marL="0" marR="0" lvl="0" indent="0" algn="l" rtl="0">
              <a:lnSpc>
                <a:spcPct val="100000"/>
              </a:lnSpc>
              <a:spcBef>
                <a:spcPts val="0"/>
              </a:spcBef>
              <a:spcAft>
                <a:spcPts val="0"/>
              </a:spcAft>
              <a:buClr>
                <a:schemeClr val="dk1"/>
              </a:buClr>
              <a:buSzPts val="1200"/>
              <a:buFont typeface="Calibri"/>
              <a:buNone/>
            </a:pPr>
            <a:r>
              <a:rPr lang="en-GB" sz="1200" b="1" i="0" u="none" strike="noStrike" baseline="0" dirty="0">
                <a:solidFill>
                  <a:schemeClr val="dk1"/>
                </a:solidFill>
                <a:latin typeface="Calibri"/>
                <a:ea typeface="Century Gothic"/>
                <a:cs typeface="Calibri"/>
                <a:sym typeface="Calibri"/>
              </a:rPr>
              <a:t>Trans</a:t>
            </a:r>
            <a:r>
              <a:rPr lang="en-US" sz="1200" b="1" i="0" u="none" strike="noStrike" dirty="0" err="1">
                <a:solidFill>
                  <a:srgbClr val="002060"/>
                </a:solidFill>
                <a:latin typeface="Century Gothic"/>
                <a:ea typeface="Century Gothic"/>
                <a:cs typeface="Century Gothic"/>
                <a:sym typeface="Century Gothic"/>
              </a:rPr>
              <a:t>cript</a:t>
            </a:r>
            <a:r>
              <a:rPr lang="en-US" sz="1200" b="1" i="0" u="none" strike="noStrike" dirty="0">
                <a:solidFill>
                  <a:srgbClr val="002060"/>
                </a:solidFill>
                <a:latin typeface="Century Gothic"/>
                <a:ea typeface="Century Gothic"/>
                <a:cs typeface="Century Gothic"/>
                <a:sym typeface="Century Gothic"/>
              </a:rPr>
              <a:t>:</a:t>
            </a:r>
            <a:endParaRPr lang="en-GB" dirty="0"/>
          </a:p>
          <a:p>
            <a:r>
              <a:rPr lang="en-GB" dirty="0"/>
              <a:t>[E] Leo </a:t>
            </a:r>
            <a:r>
              <a:rPr lang="en-GB" dirty="0" err="1"/>
              <a:t>una</a:t>
            </a:r>
            <a:r>
              <a:rPr lang="en-GB" dirty="0"/>
              <a:t> </a:t>
            </a:r>
            <a:r>
              <a:rPr lang="en-GB" dirty="0" err="1"/>
              <a:t>revista</a:t>
            </a:r>
            <a:r>
              <a:rPr lang="en-GB" dirty="0"/>
              <a:t>.</a:t>
            </a:r>
          </a:p>
          <a:p>
            <a:pPr marL="228600" indent="-228600">
              <a:buAutoNum type="arabicPeriod"/>
            </a:pPr>
            <a:r>
              <a:rPr lang="en-GB" sz="1200" dirty="0" err="1">
                <a:effectLst/>
                <a:latin typeface="Calibri" panose="020F0502020204030204" pitchFamily="34" charset="0"/>
              </a:rPr>
              <a:t>Aprende</a:t>
            </a:r>
            <a:r>
              <a:rPr lang="en-GB" sz="1200" dirty="0">
                <a:effectLst/>
                <a:latin typeface="Calibri" panose="020F0502020204030204" pitchFamily="34" charset="0"/>
              </a:rPr>
              <a:t> información de España.</a:t>
            </a:r>
          </a:p>
          <a:p>
            <a:pPr marL="228600" indent="-228600">
              <a:buAutoNum type="arabicPeriod"/>
            </a:pPr>
            <a:r>
              <a:rPr lang="en-GB" sz="1200" dirty="0">
                <a:effectLst/>
                <a:latin typeface="Calibri" panose="020F0502020204030204" pitchFamily="34" charset="0"/>
              </a:rPr>
              <a:t>Leo en inglés.</a:t>
            </a:r>
          </a:p>
          <a:p>
            <a:pPr marL="228600" indent="-228600">
              <a:buAutoNum type="arabicPeriod"/>
            </a:pPr>
            <a:r>
              <a:rPr lang="en-GB" sz="1200" dirty="0">
                <a:effectLst/>
                <a:latin typeface="Calibri" panose="020F0502020204030204" pitchFamily="34" charset="0"/>
              </a:rPr>
              <a:t>Lee </a:t>
            </a:r>
            <a:r>
              <a:rPr lang="en-GB" sz="1200" dirty="0" err="1">
                <a:effectLst/>
                <a:latin typeface="Calibri" panose="020F0502020204030204" pitchFamily="34" charset="0"/>
              </a:rPr>
              <a:t>una</a:t>
            </a:r>
            <a:r>
              <a:rPr lang="en-GB" sz="1200" dirty="0">
                <a:effectLst/>
                <a:latin typeface="Calibri" panose="020F0502020204030204" pitchFamily="34" charset="0"/>
              </a:rPr>
              <a:t> carta</a:t>
            </a:r>
          </a:p>
          <a:p>
            <a:pPr marL="228600" indent="-228600">
              <a:buAutoNum type="arabicPeriod"/>
            </a:pPr>
            <a:r>
              <a:rPr lang="en-GB" sz="1200" dirty="0" err="1">
                <a:effectLst/>
                <a:latin typeface="Calibri" panose="020F0502020204030204" pitchFamily="34" charset="0"/>
              </a:rPr>
              <a:t>Aprendo</a:t>
            </a:r>
            <a:r>
              <a:rPr lang="en-GB" sz="1200" dirty="0">
                <a:effectLst/>
                <a:latin typeface="Calibri" panose="020F0502020204030204" pitchFamily="34" charset="0"/>
              </a:rPr>
              <a:t> información de </a:t>
            </a:r>
            <a:r>
              <a:rPr lang="en-GB" sz="1200" dirty="0" err="1">
                <a:effectLst/>
                <a:latin typeface="Calibri" panose="020F0502020204030204" pitchFamily="34" charset="0"/>
              </a:rPr>
              <a:t>Inglaterra</a:t>
            </a:r>
            <a:r>
              <a:rPr lang="en-GB" sz="1200" dirty="0">
                <a:effectLst/>
                <a:latin typeface="Calibri" panose="020F0502020204030204" pitchFamily="34" charset="0"/>
              </a:rPr>
              <a:t>.</a:t>
            </a:r>
          </a:p>
          <a:p>
            <a:pPr marL="228600" indent="-228600">
              <a:buAutoNum type="arabicPeriod"/>
            </a:pPr>
            <a:r>
              <a:rPr lang="en-GB" sz="1200" dirty="0">
                <a:effectLst/>
                <a:latin typeface="Calibri" panose="020F0502020204030204" pitchFamily="34" charset="0"/>
              </a:rPr>
              <a:t>Leo </a:t>
            </a:r>
            <a:r>
              <a:rPr lang="en-GB" sz="1200" dirty="0" err="1">
                <a:effectLst/>
                <a:latin typeface="Calibri" panose="020F0502020204030204" pitchFamily="34" charset="0"/>
              </a:rPr>
              <a:t>una</a:t>
            </a:r>
            <a:r>
              <a:rPr lang="en-GB" sz="1200" dirty="0">
                <a:effectLst/>
                <a:latin typeface="Calibri" panose="020F0502020204030204" pitchFamily="34" charset="0"/>
              </a:rPr>
              <a:t> </a:t>
            </a:r>
            <a:r>
              <a:rPr lang="en-GB" sz="1200" dirty="0" err="1">
                <a:effectLst/>
                <a:latin typeface="Calibri" panose="020F0502020204030204" pitchFamily="34" charset="0"/>
              </a:rPr>
              <a:t>noticia</a:t>
            </a:r>
            <a:r>
              <a:rPr lang="en-GB" sz="1200" dirty="0">
                <a:effectLst/>
                <a:latin typeface="Calibri" panose="020F0502020204030204" pitchFamily="34" charset="0"/>
              </a:rPr>
              <a:t> </a:t>
            </a:r>
            <a:r>
              <a:rPr lang="en-GB" sz="1200" dirty="0" err="1">
                <a:effectLst/>
                <a:latin typeface="Calibri" panose="020F0502020204030204" pitchFamily="34" charset="0"/>
              </a:rPr>
              <a:t>interesante</a:t>
            </a:r>
            <a:r>
              <a:rPr lang="en-GB" sz="1200" dirty="0">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rPr>
              <a:t>Glossed words</a:t>
            </a:r>
            <a:r>
              <a:rPr lang="en-GB" sz="1200" dirty="0">
                <a:effectLst/>
                <a:latin typeface="Calibri" panose="020F0502020204030204" pitchFamily="34" charset="0"/>
                <a:ea typeface="Calibri" panose="020F0502020204030204" pitchFamily="34" charset="0"/>
              </a:rPr>
              <a:t>: </a:t>
            </a:r>
            <a:r>
              <a:rPr lang="en-GB" sz="1200" b="1" dirty="0" err="1">
                <a:solidFill>
                  <a:srgbClr val="002060"/>
                </a:solidFill>
                <a:effectLst/>
                <a:latin typeface="Century Gothic" panose="020B0502020202020204" pitchFamily="34" charset="0"/>
                <a:ea typeface="Calibri" panose="020F0502020204030204" pitchFamily="34" charset="0"/>
              </a:rPr>
              <a:t>él</a:t>
            </a:r>
            <a:r>
              <a:rPr lang="en-GB" sz="1200" dirty="0">
                <a:solidFill>
                  <a:srgbClr val="002060"/>
                </a:solidFill>
                <a:latin typeface="Century Gothic" panose="020B0502020202020204" pitchFamily="34" charset="0"/>
              </a:rPr>
              <a:t> [9] ¿</a:t>
            </a:r>
            <a:r>
              <a:rPr lang="en-GB" sz="1200" b="1" dirty="0" err="1">
                <a:solidFill>
                  <a:srgbClr val="002060"/>
                </a:solidFill>
                <a:latin typeface="Century Gothic" panose="020B0502020202020204" pitchFamily="34" charset="0"/>
              </a:rPr>
              <a:t>quién</a:t>
            </a:r>
            <a:r>
              <a:rPr lang="en-GB" sz="1200" dirty="0">
                <a:solidFill>
                  <a:srgbClr val="002060"/>
                </a:solidFill>
                <a:latin typeface="Century Gothic" panose="020B0502020202020204" pitchFamily="34" charset="0"/>
              </a:rPr>
              <a:t>? [132]</a:t>
            </a:r>
          </a:p>
          <a:p>
            <a:pPr marL="228600" indent="-228600">
              <a:buAutoNum type="arabicPeriod"/>
            </a:pPr>
            <a:endParaRPr lang="en-GB" sz="1200" dirty="0">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6708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the notion of personal ‘a’ with two key infinitive verbs. </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on gender in Spanish.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examples of singular masculine and feminine nouns.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177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10 minutes (2 slides) </a:t>
            </a:r>
          </a:p>
          <a:p>
            <a:pPr marL="0" indent="0">
              <a:buNone/>
            </a:pPr>
            <a:br>
              <a:rPr lang="en-GB" b="1" dirty="0"/>
            </a:br>
            <a:r>
              <a:rPr lang="en-GB" b="1" dirty="0"/>
              <a:t>Aim: </a:t>
            </a:r>
            <a:r>
              <a:rPr lang="en-GB" b="0" dirty="0"/>
              <a:t>to practise written comprehension of </a:t>
            </a:r>
            <a:r>
              <a:rPr lang="en-GB" b="0" baseline="0" dirty="0"/>
              <a:t>t 1</a:t>
            </a:r>
            <a:r>
              <a:rPr lang="en-GB" b="0" baseline="30000" dirty="0"/>
              <a:t>st</a:t>
            </a:r>
            <a:r>
              <a:rPr lang="en-GB" b="0" baseline="0" dirty="0"/>
              <a:t> &amp; 3</a:t>
            </a:r>
            <a:r>
              <a:rPr lang="en-GB" b="0" baseline="30000" dirty="0"/>
              <a:t>rd</a:t>
            </a:r>
            <a:r>
              <a:rPr lang="en-GB" b="0" baseline="0" dirty="0"/>
              <a:t> person singular verb endings with the 2 –er verbs introduced, and 2 more –</a:t>
            </a:r>
            <a:r>
              <a:rPr lang="en-GB" b="0" baseline="0" dirty="0" err="1"/>
              <a:t>ar</a:t>
            </a:r>
            <a:r>
              <a:rPr lang="en-GB" b="0" baseline="0" dirty="0"/>
              <a:t> verbs; personal ‘a’</a:t>
            </a:r>
          </a:p>
          <a:p>
            <a:pPr marL="0" indent="0">
              <a:buNone/>
            </a:pPr>
            <a:r>
              <a:rPr lang="en-GB" b="1" baseline="0" dirty="0"/>
              <a:t>NB. </a:t>
            </a:r>
            <a:r>
              <a:rPr lang="en-GB" b="0" baseline="0" dirty="0"/>
              <a:t>–AR verbs on this task are only used in the 1</a:t>
            </a:r>
            <a:r>
              <a:rPr lang="en-GB" b="0" baseline="30000" dirty="0"/>
              <a:t>st</a:t>
            </a:r>
            <a:r>
              <a:rPr lang="en-GB" b="0" baseline="0" dirty="0"/>
              <a:t> first singular </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Calibri"/>
                <a:ea typeface="Calibri"/>
                <a:cs typeface="Calibri"/>
                <a:sym typeface="Calibri"/>
              </a:rPr>
              <a:t>Read the title</a:t>
            </a:r>
            <a:r>
              <a:rPr lang="en-GB" sz="1200" b="0" i="0" u="none" strike="noStrike" dirty="0">
                <a:solidFill>
                  <a:schemeClr val="dk1"/>
                </a:solidFill>
                <a:latin typeface="+mn-lt"/>
                <a:ea typeface="Calibri"/>
                <a:cs typeface="Calibri"/>
                <a:sym typeface="Calibri"/>
              </a:rPr>
              <a:t> &amp; click to explain the context of the task. In part 1 of this task, pupils aim to identify the correct person of the verb (I/she).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mn-lt"/>
                <a:ea typeface="Calibri"/>
                <a:cs typeface="Calibri"/>
                <a:sym typeface="Calibri"/>
              </a:rPr>
              <a:t>Do [E] with them. Draw their attention to the verb and the ending (</a:t>
            </a:r>
            <a:r>
              <a:rPr lang="en-GB" sz="1200" b="0" i="0" u="none" strike="noStrike" dirty="0" err="1">
                <a:solidFill>
                  <a:schemeClr val="dk1"/>
                </a:solidFill>
                <a:latin typeface="+mn-lt"/>
                <a:ea typeface="Calibri"/>
                <a:cs typeface="Calibri"/>
                <a:sym typeface="Calibri"/>
              </a:rPr>
              <a:t>Aprend</a:t>
            </a:r>
            <a:r>
              <a:rPr lang="en-GB" sz="1200" b="1" i="0" u="none" strike="noStrike" dirty="0" err="1">
                <a:solidFill>
                  <a:schemeClr val="dk1"/>
                </a:solidFill>
                <a:latin typeface="+mn-lt"/>
                <a:ea typeface="Calibri"/>
                <a:cs typeface="Calibri"/>
                <a:sym typeface="Calibri"/>
              </a:rPr>
              <a:t>e</a:t>
            </a:r>
            <a:r>
              <a:rPr lang="en-GB" sz="1200" b="1" i="0" u="none" strike="noStrike" dirty="0">
                <a:solidFill>
                  <a:schemeClr val="dk1"/>
                </a:solidFill>
                <a:latin typeface="+mn-lt"/>
                <a:ea typeface="Calibri"/>
                <a:cs typeface="Calibri"/>
                <a:sym typeface="Calibri"/>
              </a:rPr>
              <a:t>). </a:t>
            </a:r>
            <a:r>
              <a:rPr lang="en-GB" sz="1200" b="0" i="0" u="none" strike="noStrike" dirty="0">
                <a:solidFill>
                  <a:schemeClr val="dk1"/>
                </a:solidFill>
                <a:latin typeface="+mn-lt"/>
                <a:ea typeface="Calibri"/>
                <a:cs typeface="Calibri"/>
                <a:sym typeface="Calibri"/>
              </a:rPr>
              <a:t>Is it Quique talking about himself or is she talking about something Sofía does?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startAt="3"/>
              <a:tabLst/>
              <a:defRPr/>
            </a:pPr>
            <a:r>
              <a:rPr lang="en-GB" dirty="0"/>
              <a:t>Click to bring up the answer.</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startAt="3"/>
              <a:tabLst/>
              <a:defRPr/>
            </a:pPr>
            <a:r>
              <a:rPr lang="en-GB" dirty="0"/>
              <a:t>Pupils to complete 1-5.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startAt="3"/>
              <a:tabLst/>
              <a:defRPr/>
            </a:pPr>
            <a:r>
              <a:rPr lang="en-GB" dirty="0"/>
              <a:t>Click through the animations to</a:t>
            </a:r>
            <a:r>
              <a:rPr lang="en-GB" sz="1200" b="0" i="0" u="none" strike="noStrike" dirty="0">
                <a:solidFill>
                  <a:schemeClr val="dk1"/>
                </a:solidFill>
                <a:latin typeface="+mn-lt"/>
                <a:cs typeface="Calibri"/>
                <a:sym typeface="Calibri"/>
              </a:rPr>
              <a:t> bring up answers.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i="0" u="none" strike="noStrike" dirty="0">
                <a:solidFill>
                  <a:schemeClr val="dk1"/>
                </a:solidFill>
                <a:latin typeface="+mn-lt"/>
                <a:ea typeface="Calibri"/>
                <a:cs typeface="Calibri"/>
                <a:sym typeface="Calibri"/>
              </a:rPr>
              <a:t>NB</a:t>
            </a:r>
            <a:r>
              <a:rPr lang="en-GB" sz="1200" b="0" i="0" u="none" strike="noStrike" dirty="0">
                <a:solidFill>
                  <a:schemeClr val="dk1"/>
                </a:solidFill>
                <a:latin typeface="+mn-lt"/>
                <a:ea typeface="Calibri"/>
                <a:cs typeface="Calibri"/>
                <a:sym typeface="Calibri"/>
              </a:rPr>
              <a:t>: This is a reading task, but audio is provided to assist the teacher, if needed.</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i="0" u="none" strike="noStrike" dirty="0">
                <a:solidFill>
                  <a:schemeClr val="dk1"/>
                </a:solidFill>
                <a:latin typeface="+mn-lt"/>
                <a:cs typeface="Calibri"/>
                <a:sym typeface="Calibri"/>
              </a:rPr>
              <a:t>NNB:</a:t>
            </a:r>
            <a:r>
              <a:rPr lang="en-GB" sz="1200" b="0" i="0" u="none" strike="noStrike" dirty="0">
                <a:solidFill>
                  <a:schemeClr val="dk1"/>
                </a:solidFill>
                <a:latin typeface="+mn-lt"/>
                <a:cs typeface="Calibri"/>
                <a:sym typeface="Calibri"/>
              </a:rPr>
              <a:t> Please note – meaning is checked in the next slide.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0" i="0" u="none" strike="noStrike" dirty="0">
              <a:solidFill>
                <a:schemeClr val="dk1"/>
              </a:solidFill>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0" i="0" u="none" strike="noStrike" dirty="0">
                <a:solidFill>
                  <a:schemeClr val="dk1"/>
                </a:solidFill>
                <a:latin typeface="+mn-lt"/>
                <a:cs typeface="Calibri"/>
                <a:sym typeface="Calibri"/>
              </a:rPr>
              <a:t>Part 2 [translation task – next slide]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Calibri"/>
                <a:cs typeface="Calibri"/>
                <a:sym typeface="Calibri"/>
              </a:rPr>
              <a:t>Pupils to complete the translation task.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through the animations to</a:t>
            </a:r>
            <a:r>
              <a:rPr lang="en-GB" sz="1200" b="0" i="0" u="none" strike="noStrike" dirty="0">
                <a:solidFill>
                  <a:schemeClr val="dk1"/>
                </a:solidFill>
                <a:latin typeface="+mn-lt"/>
                <a:cs typeface="Calibri"/>
                <a:sym typeface="Calibri"/>
              </a:rPr>
              <a:t> bring up answers.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1" i="0" u="none" strike="noStrike"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dirty="0">
                <a:effectLst/>
                <a:latin typeface="Calibri" panose="020F0502020204030204" pitchFamily="34" charset="0"/>
                <a:ea typeface="Calibri" panose="020F0502020204030204" pitchFamily="34" charset="0"/>
              </a:rPr>
              <a:t>Glossed words: </a:t>
            </a:r>
            <a:r>
              <a:rPr lang="en-GB" sz="1200" b="1" dirty="0" err="1">
                <a:solidFill>
                  <a:srgbClr val="002060"/>
                </a:solidFill>
                <a:effectLst/>
                <a:latin typeface="Century Gothic" panose="020B0502020202020204" pitchFamily="34" charset="0"/>
                <a:ea typeface="Calibri" panose="020F0502020204030204" pitchFamily="34" charset="0"/>
              </a:rPr>
              <a:t>él</a:t>
            </a:r>
            <a:r>
              <a:rPr lang="en-GB" sz="1200" dirty="0">
                <a:solidFill>
                  <a:srgbClr val="002060"/>
                </a:solidFill>
                <a:latin typeface="Century Gothic" panose="020B0502020202020204" pitchFamily="34" charset="0"/>
              </a:rPr>
              <a:t> [9] </a:t>
            </a:r>
            <a:r>
              <a:rPr lang="en-GB" sz="1200" b="1" dirty="0" err="1">
                <a:solidFill>
                  <a:srgbClr val="002060"/>
                </a:solidFill>
                <a:latin typeface="Century Gothic" panose="020B0502020202020204" pitchFamily="34" charset="0"/>
              </a:rPr>
              <a:t>gemela</a:t>
            </a:r>
            <a:r>
              <a:rPr lang="en-GB" sz="1200" dirty="0">
                <a:solidFill>
                  <a:srgbClr val="002060"/>
                </a:solidFill>
                <a:latin typeface="Century Gothic" panose="020B0502020202020204" pitchFamily="34" charset="0"/>
              </a:rPr>
              <a:t> [&gt;5000] ¿</a:t>
            </a:r>
            <a:r>
              <a:rPr lang="en-GB" sz="1200" b="1" dirty="0" err="1">
                <a:solidFill>
                  <a:srgbClr val="002060"/>
                </a:solidFill>
                <a:latin typeface="Century Gothic" panose="020B0502020202020204" pitchFamily="34" charset="0"/>
              </a:rPr>
              <a:t>quién</a:t>
            </a:r>
            <a:r>
              <a:rPr lang="en-GB" sz="1200" dirty="0">
                <a:solidFill>
                  <a:srgbClr val="002060"/>
                </a:solidFill>
                <a:latin typeface="Century Gothic" panose="020B0502020202020204" pitchFamily="34" charset="0"/>
              </a:rPr>
              <a:t>? [132]</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537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23/12/2022</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1752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23/12/2022</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231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23/12/2022</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0705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23/12/2022</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074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23/12/2022</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416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23/12/2022</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11270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23/12/2022</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4449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23/12/2022</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30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23/12/2022</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678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23/12/2022</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575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23/12/2022</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85046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23/12/2022</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3368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audio" Target="../media/audio14.wav"/><Relationship Id="rId13" Type="http://schemas.openxmlformats.org/officeDocument/2006/relationships/audio" Target="../media/audio17.wav"/><Relationship Id="rId18" Type="http://schemas.openxmlformats.org/officeDocument/2006/relationships/image" Target="../media/image19.png"/><Relationship Id="rId3" Type="http://schemas.openxmlformats.org/officeDocument/2006/relationships/audio" Target="../media/audio11.wav"/><Relationship Id="rId21" Type="http://schemas.openxmlformats.org/officeDocument/2006/relationships/image" Target="../media/image17.svg"/><Relationship Id="rId7" Type="http://schemas.microsoft.com/office/2007/relationships/hdphoto" Target="../media/hdphoto1.wdp"/><Relationship Id="rId12" Type="http://schemas.openxmlformats.org/officeDocument/2006/relationships/audio" Target="../media/audio16.wav"/><Relationship Id="rId17" Type="http://schemas.openxmlformats.org/officeDocument/2006/relationships/audio" Target="../media/audio21.wav"/><Relationship Id="rId2" Type="http://schemas.openxmlformats.org/officeDocument/2006/relationships/notesSlide" Target="../notesSlides/notesSlide9.xml"/><Relationship Id="rId16" Type="http://schemas.openxmlformats.org/officeDocument/2006/relationships/audio" Target="../media/audio20.wav"/><Relationship Id="rId20"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audio" Target="../media/audio13.wav"/><Relationship Id="rId15" Type="http://schemas.openxmlformats.org/officeDocument/2006/relationships/audio" Target="../media/audio19.wav"/><Relationship Id="rId10" Type="http://schemas.openxmlformats.org/officeDocument/2006/relationships/audio" Target="../media/audio15.wav"/><Relationship Id="rId19" Type="http://schemas.openxmlformats.org/officeDocument/2006/relationships/image" Target="../media/image29.png"/><Relationship Id="rId4" Type="http://schemas.openxmlformats.org/officeDocument/2006/relationships/audio" Target="../media/audio12.wav"/><Relationship Id="rId9" Type="http://schemas.openxmlformats.org/officeDocument/2006/relationships/image" Target="../media/image27.png"/><Relationship Id="rId14" Type="http://schemas.openxmlformats.org/officeDocument/2006/relationships/audio" Target="../media/audio18.wav"/></Relationships>
</file>

<file path=ppt/slides/_rels/slide11.xml.rels><?xml version="1.0" encoding="UTF-8" standalone="yes"?>
<Relationships xmlns="http://schemas.openxmlformats.org/package/2006/relationships"><Relationship Id="rId8" Type="http://schemas.openxmlformats.org/officeDocument/2006/relationships/audio" Target="../media/audio22.wav"/><Relationship Id="rId13" Type="http://schemas.openxmlformats.org/officeDocument/2006/relationships/audio" Target="../media/audio19.wav"/><Relationship Id="rId3" Type="http://schemas.openxmlformats.org/officeDocument/2006/relationships/image" Target="../media/image26.png"/><Relationship Id="rId7" Type="http://schemas.openxmlformats.org/officeDocument/2006/relationships/image" Target="../media/image17.svg"/><Relationship Id="rId12" Type="http://schemas.openxmlformats.org/officeDocument/2006/relationships/audio" Target="../media/audio18.wav"/><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audio" Target="../media/audio17.wav"/><Relationship Id="rId5" Type="http://schemas.openxmlformats.org/officeDocument/2006/relationships/image" Target="../media/image30.png"/><Relationship Id="rId15" Type="http://schemas.openxmlformats.org/officeDocument/2006/relationships/audio" Target="../media/audio21.wav"/><Relationship Id="rId10" Type="http://schemas.openxmlformats.org/officeDocument/2006/relationships/audio" Target="../media/audio16.wav"/><Relationship Id="rId4" Type="http://schemas.microsoft.com/office/2007/relationships/hdphoto" Target="../media/hdphoto1.wdp"/><Relationship Id="rId9" Type="http://schemas.openxmlformats.org/officeDocument/2006/relationships/image" Target="../media/image31.png"/><Relationship Id="rId14" Type="http://schemas.openxmlformats.org/officeDocument/2006/relationships/audio" Target="../media/audio20.wav"/></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www.youtube.com/embed/Y1PgZSSwFJc?feature=oembed" TargetMode="Externa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18.jpeg"/><Relationship Id="rId4" Type="http://schemas.openxmlformats.org/officeDocument/2006/relationships/image" Target="../media/image13.pn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gif"/><Relationship Id="rId13" Type="http://schemas.openxmlformats.org/officeDocument/2006/relationships/audio" Target="../media/audio7.wav"/><Relationship Id="rId1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24.gif"/><Relationship Id="rId12" Type="http://schemas.openxmlformats.org/officeDocument/2006/relationships/audio" Target="../media/audio6.wav"/><Relationship Id="rId17" Type="http://schemas.openxmlformats.org/officeDocument/2006/relationships/image" Target="../media/image19.png"/><Relationship Id="rId2" Type="http://schemas.openxmlformats.org/officeDocument/2006/relationships/notesSlide" Target="../notesSlides/notesSlide7.xml"/><Relationship Id="rId16" Type="http://schemas.openxmlformats.org/officeDocument/2006/relationships/audio" Target="../media/audio10.wav"/><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audio" Target="../media/audio5.wav"/><Relationship Id="rId5" Type="http://schemas.openxmlformats.org/officeDocument/2006/relationships/audio" Target="../media/audio3.wav"/><Relationship Id="rId15" Type="http://schemas.openxmlformats.org/officeDocument/2006/relationships/audio" Target="../media/audio9.wav"/><Relationship Id="rId10" Type="http://schemas.openxmlformats.org/officeDocument/2006/relationships/audio" Target="../media/audio4.wav"/><Relationship Id="rId19" Type="http://schemas.openxmlformats.org/officeDocument/2006/relationships/image" Target="../media/image17.svg"/><Relationship Id="rId4" Type="http://schemas.openxmlformats.org/officeDocument/2006/relationships/audio" Target="../media/audio2.wav"/><Relationship Id="rId9" Type="http://schemas.openxmlformats.org/officeDocument/2006/relationships/image" Target="../media/image25.png"/><Relationship Id="rId14"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a:t>
            </a:r>
            <a:r>
              <a:rPr lang="en-GB" sz="4000" dirty="0" err="1">
                <a:solidFill>
                  <a:srgbClr val="002060"/>
                </a:solidFill>
                <a:latin typeface="Segoe Print" panose="02000600000000000000" pitchFamily="2" charset="0"/>
              </a:rPr>
              <a:t>Quique</a:t>
            </a:r>
            <a:endParaRPr lang="en-GB" sz="4000" dirty="0">
              <a:solidFill>
                <a:srgbClr val="002060"/>
              </a:solidFill>
              <a:latin typeface="Segoe Print" panose="02000600000000000000" pitchFamily="2" charset="0"/>
            </a:endParaRP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 name="Picture 11" descr="A picture containing text, toy, doll&#10;&#10;Description automatically generated">
            <a:extLst>
              <a:ext uri="{FF2B5EF4-FFF2-40B4-BE49-F238E27FC236}">
                <a16:creationId xmlns:a16="http://schemas.microsoft.com/office/drawing/2014/main" id="{225A8E78-5186-4A2D-99DA-2FE345788DAA}"/>
              </a:ext>
            </a:extLst>
          </p:cNvPr>
          <p:cNvPicPr>
            <a:picLocks noChangeAspect="1"/>
          </p:cNvPicPr>
          <p:nvPr/>
        </p:nvPicPr>
        <p:blipFill>
          <a:blip r:embed="rId3"/>
          <a:stretch>
            <a:fillRect/>
          </a:stretch>
        </p:blipFill>
        <p:spPr>
          <a:xfrm>
            <a:off x="653021" y="2724682"/>
            <a:ext cx="2527059" cy="4106473"/>
          </a:xfrm>
          <a:prstGeom prst="rect">
            <a:avLst/>
          </a:prstGeom>
        </p:spPr>
      </p:pic>
    </p:spTree>
    <p:extLst>
      <p:ext uri="{BB962C8B-B14F-4D97-AF65-F5344CB8AC3E}">
        <p14:creationId xmlns:p14="http://schemas.microsoft.com/office/powerpoint/2010/main" val="19583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6">
            <a:alphaModFix/>
            <a:duotone>
              <a:schemeClr val="accent6">
                <a:shade val="45000"/>
                <a:satMod val="135000"/>
              </a:schemeClr>
              <a:prstClr val="white"/>
            </a:duotone>
            <a:extLst>
              <a:ext uri="{BEBA8EAE-BF5A-486C-A8C5-ECC9F3942E4B}">
                <a14:imgProps xmlns:a14="http://schemas.microsoft.com/office/drawing/2010/main">
                  <a14:imgLayer r:embed="rId7">
                    <a14:imgEffect>
                      <a14:artisticPaintStrokes/>
                    </a14:imgEffect>
                  </a14:imgLayer>
                </a14:imgProps>
              </a:ext>
            </a:extLst>
          </a:blip>
          <a:srcRect/>
          <a:stretch/>
        </p:blipFill>
        <p:spPr>
          <a:xfrm>
            <a:off x="11232568" y="95280"/>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6" name="TextBox 5">
            <a:hlinkClick r:id="" action="ppaction://noaction">
              <a:snd r:embed="rId8" name="10_1.wav"/>
            </a:hlinkClick>
            <a:extLst>
              <a:ext uri="{FF2B5EF4-FFF2-40B4-BE49-F238E27FC236}">
                <a16:creationId xmlns:a16="http://schemas.microsoft.com/office/drawing/2014/main" id="{D8FA714A-DAAF-4C83-B7F2-75FD592DC163}"/>
              </a:ext>
            </a:extLst>
          </p:cNvPr>
          <p:cNvSpPr txBox="1"/>
          <p:nvPr/>
        </p:nvSpPr>
        <p:spPr>
          <a:xfrm>
            <a:off x="0" y="61021"/>
            <a:ext cx="485364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¡Mi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gemela</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diferente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56" name="Picture 2" descr="Notebook, Diary, Paper, Blank, Ruled, Marker, Bookmark">
            <a:extLst>
              <a:ext uri="{FF2B5EF4-FFF2-40B4-BE49-F238E27FC236}">
                <a16:creationId xmlns:a16="http://schemas.microsoft.com/office/drawing/2014/main" id="{D7593446-B0CD-439A-A616-E887CCF811C8}"/>
              </a:ext>
            </a:extLst>
          </p:cNvPr>
          <p:cNvPicPr>
            <a:picLocks noChangeAspect="1" noChangeArrowheads="1"/>
          </p:cNvPicPr>
          <p:nvPr/>
        </p:nvPicPr>
        <p:blipFill rotWithShape="1">
          <a:blip r:embed="rId9">
            <a:duotone>
              <a:schemeClr val="accent3">
                <a:shade val="45000"/>
                <a:satMod val="135000"/>
              </a:schemeClr>
              <a:prstClr val="white"/>
            </a:duotone>
            <a:extLst>
              <a:ext uri="{28A0092B-C50C-407E-A947-70E740481C1C}">
                <a14:useLocalDpi xmlns:a14="http://schemas.microsoft.com/office/drawing/2010/main" val="0"/>
              </a:ext>
            </a:extLst>
          </a:blip>
          <a:srcRect l="49197"/>
          <a:stretch/>
        </p:blipFill>
        <p:spPr bwMode="auto">
          <a:xfrm>
            <a:off x="-10886" y="1322256"/>
            <a:ext cx="6540160" cy="567635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7115C7F1-C057-4F95-B537-4E76302F2F52}"/>
              </a:ext>
            </a:extLst>
          </p:cNvPr>
          <p:cNvSpPr txBox="1"/>
          <p:nvPr/>
        </p:nvSpPr>
        <p:spPr>
          <a:xfrm>
            <a:off x="743544" y="2228266"/>
            <a:ext cx="533853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 E.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Aprende</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una</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 palabra.</a:t>
            </a:r>
          </a:p>
        </p:txBody>
      </p:sp>
      <p:sp>
        <p:nvSpPr>
          <p:cNvPr id="74" name="TextBox 73">
            <a:hlinkClick r:id="" action="ppaction://noaction">
              <a:snd r:embed="rId10" name="7_1.wav"/>
            </a:hlinkClick>
            <a:extLst>
              <a:ext uri="{FF2B5EF4-FFF2-40B4-BE49-F238E27FC236}">
                <a16:creationId xmlns:a16="http://schemas.microsoft.com/office/drawing/2014/main" id="{631E862B-0D5D-4D9A-BD4A-4369901E5829}"/>
              </a:ext>
            </a:extLst>
          </p:cNvPr>
          <p:cNvSpPr txBox="1"/>
          <p:nvPr/>
        </p:nvSpPr>
        <p:spPr>
          <a:xfrm>
            <a:off x="9359392" y="1345517"/>
            <a:ext cx="247699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Necesita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no?</a:t>
            </a:r>
          </a:p>
        </p:txBody>
      </p:sp>
      <p:pic>
        <p:nvPicPr>
          <p:cNvPr id="38" name="Picture 2" descr="holy family catholic church&#10;">
            <a:extLst>
              <a:ext uri="{FF2B5EF4-FFF2-40B4-BE49-F238E27FC236}">
                <a16:creationId xmlns:a16="http://schemas.microsoft.com/office/drawing/2014/main" id="{CED3F791-D34B-4C4D-BC56-480B8F5E9FD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649115" y="1855097"/>
            <a:ext cx="334201" cy="3774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7" name="Table 3">
            <a:extLst>
              <a:ext uri="{FF2B5EF4-FFF2-40B4-BE49-F238E27FC236}">
                <a16:creationId xmlns:a16="http://schemas.microsoft.com/office/drawing/2014/main" id="{935AFB9B-B2BF-4136-BB90-CC6740A0B612}"/>
              </a:ext>
            </a:extLst>
          </p:cNvPr>
          <p:cNvGraphicFramePr>
            <a:graphicFrameLocks noGrp="1"/>
          </p:cNvGraphicFramePr>
          <p:nvPr/>
        </p:nvGraphicFramePr>
        <p:xfrm>
          <a:off x="5982300" y="1562749"/>
          <a:ext cx="3320060" cy="5128152"/>
        </p:xfrm>
        <a:graphic>
          <a:graphicData uri="http://schemas.openxmlformats.org/drawingml/2006/table">
            <a:tbl>
              <a:tblPr firstRow="1" bandRow="1"/>
              <a:tblGrid>
                <a:gridCol w="779284">
                  <a:extLst>
                    <a:ext uri="{9D8B030D-6E8A-4147-A177-3AD203B41FA5}">
                      <a16:colId xmlns:a16="http://schemas.microsoft.com/office/drawing/2014/main" val="2446177157"/>
                    </a:ext>
                  </a:extLst>
                </a:gridCol>
                <a:gridCol w="1054627">
                  <a:extLst>
                    <a:ext uri="{9D8B030D-6E8A-4147-A177-3AD203B41FA5}">
                      <a16:colId xmlns:a16="http://schemas.microsoft.com/office/drawing/2014/main" val="3500169307"/>
                    </a:ext>
                  </a:extLst>
                </a:gridCol>
                <a:gridCol w="1486149">
                  <a:extLst>
                    <a:ext uri="{9D8B030D-6E8A-4147-A177-3AD203B41FA5}">
                      <a16:colId xmlns:a16="http://schemas.microsoft.com/office/drawing/2014/main" val="3085884254"/>
                    </a:ext>
                  </a:extLst>
                </a:gridCol>
              </a:tblGrid>
              <a:tr h="717532">
                <a:tc>
                  <a:txBody>
                    <a:bodyPr/>
                    <a:lstStyle/>
                    <a:p>
                      <a:pPr algn="ctr"/>
                      <a:endParaRPr lang="en-GB" sz="28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Sofía (</a:t>
                      </a:r>
                      <a:r>
                        <a:rPr lang="en-GB" sz="2000" b="0" dirty="0">
                          <a:solidFill>
                            <a:srgbClr val="002060"/>
                          </a:solidFill>
                          <a:latin typeface="Century Gothic" panose="020B0502020202020204" pitchFamily="34" charset="0"/>
                        </a:rPr>
                        <a:t>she</a:t>
                      </a:r>
                      <a:r>
                        <a:rPr lang="en-GB" sz="2400" b="1" dirty="0">
                          <a:solidFill>
                            <a:srgbClr val="002060"/>
                          </a:solidFill>
                          <a:latin typeface="Century Gothic" panose="020B0502020202020204" pitchFamily="34" charset="0"/>
                        </a:rPr>
                        <a:t>)</a:t>
                      </a: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Quique</a:t>
                      </a:r>
                      <a:r>
                        <a:rPr lang="en-GB" sz="2000" b="1" i="1" dirty="0">
                          <a:solidFill>
                            <a:srgbClr val="002060"/>
                          </a:solidFill>
                          <a:latin typeface="Century Gothic" panose="020B0502020202020204" pitchFamily="34" charset="0"/>
                        </a:rPr>
                        <a:t> (I)</a:t>
                      </a:r>
                      <a:endParaRPr lang="en-GB" sz="2800" b="1" i="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957767486"/>
                  </a:ext>
                </a:extLst>
              </a:tr>
              <a:tr h="717532">
                <a:tc>
                  <a:txBody>
                    <a:bodyPr/>
                    <a:lstStyle/>
                    <a:p>
                      <a:pPr algn="ctr"/>
                      <a:endParaRPr lang="en-GB" sz="28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41705485"/>
                  </a:ext>
                </a:extLst>
              </a:tr>
              <a:tr h="717532">
                <a:tc>
                  <a:txBody>
                    <a:bodyPr/>
                    <a:lstStyle/>
                    <a:p>
                      <a:pPr algn="ctr"/>
                      <a:endParaRPr lang="en-GB" sz="28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27001638"/>
                  </a:ext>
                </a:extLst>
              </a:tr>
              <a:tr h="717532">
                <a:tc>
                  <a:txBody>
                    <a:bodyPr/>
                    <a:lstStyle/>
                    <a:p>
                      <a:pPr algn="ctr"/>
                      <a:endParaRPr lang="en-GB" sz="28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63341216"/>
                  </a:ext>
                </a:extLst>
              </a:tr>
              <a:tr h="717532">
                <a:tc>
                  <a:txBody>
                    <a:bodyPr/>
                    <a:lstStyle/>
                    <a:p>
                      <a:pPr algn="ctr"/>
                      <a:endParaRPr lang="en-GB" sz="28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44343604"/>
                  </a:ext>
                </a:extLst>
              </a:tr>
              <a:tr h="717532">
                <a:tc>
                  <a:txBody>
                    <a:bodyPr/>
                    <a:lstStyle/>
                    <a:p>
                      <a:pPr algn="ctr"/>
                      <a:endParaRPr lang="en-GB" sz="28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815638865"/>
                  </a:ext>
                </a:extLst>
              </a:tr>
              <a:tr h="717532">
                <a:tc>
                  <a:txBody>
                    <a:bodyPr/>
                    <a:lstStyle/>
                    <a:p>
                      <a:pPr algn="ctr"/>
                      <a:endParaRPr lang="en-GB" sz="28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656803618"/>
                  </a:ext>
                </a:extLst>
              </a:tr>
            </a:tbl>
          </a:graphicData>
        </a:graphic>
      </p:graphicFrame>
      <p:sp>
        <p:nvSpPr>
          <p:cNvPr id="48" name="Rectangle 47">
            <a:hlinkClick r:id="" action="ppaction://noaction">
              <a:snd r:embed="rId12" name="10_5.wav"/>
            </a:hlinkClick>
            <a:extLst>
              <a:ext uri="{FF2B5EF4-FFF2-40B4-BE49-F238E27FC236}">
                <a16:creationId xmlns:a16="http://schemas.microsoft.com/office/drawing/2014/main" id="{367861EC-7A44-42EE-AF2F-F28C6339BCAB}"/>
              </a:ext>
            </a:extLst>
          </p:cNvPr>
          <p:cNvSpPr/>
          <p:nvPr/>
        </p:nvSpPr>
        <p:spPr>
          <a:xfrm>
            <a:off x="6107787" y="2517454"/>
            <a:ext cx="527764" cy="420651"/>
          </a:xfrm>
          <a:prstGeom prst="rect">
            <a:avLst/>
          </a:prstGeom>
          <a:solidFill>
            <a:srgbClr val="4A852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50" name="Rectangle 49">
            <a:hlinkClick r:id="" action="ppaction://noaction">
              <a:snd r:embed="rId13" name="10_6.wav"/>
            </a:hlinkClick>
            <a:extLst>
              <a:ext uri="{FF2B5EF4-FFF2-40B4-BE49-F238E27FC236}">
                <a16:creationId xmlns:a16="http://schemas.microsoft.com/office/drawing/2014/main" id="{2CB2EB4C-3F17-41EA-924F-5646D95E10EC}"/>
              </a:ext>
            </a:extLst>
          </p:cNvPr>
          <p:cNvSpPr/>
          <p:nvPr/>
        </p:nvSpPr>
        <p:spPr>
          <a:xfrm>
            <a:off x="6107788" y="3220417"/>
            <a:ext cx="527764" cy="420651"/>
          </a:xfrm>
          <a:prstGeom prst="rect">
            <a:avLst/>
          </a:prstGeom>
          <a:solidFill>
            <a:srgbClr val="4A852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70" name="Rectangle 69">
            <a:hlinkClick r:id="" action="ppaction://noaction">
              <a:snd r:embed="rId14" name="10_7.wav"/>
            </a:hlinkClick>
            <a:extLst>
              <a:ext uri="{FF2B5EF4-FFF2-40B4-BE49-F238E27FC236}">
                <a16:creationId xmlns:a16="http://schemas.microsoft.com/office/drawing/2014/main" id="{DF879773-8F47-47AF-A6B8-35C18BF68879}"/>
              </a:ext>
            </a:extLst>
          </p:cNvPr>
          <p:cNvSpPr/>
          <p:nvPr/>
        </p:nvSpPr>
        <p:spPr>
          <a:xfrm>
            <a:off x="6107788" y="3946051"/>
            <a:ext cx="527764" cy="420651"/>
          </a:xfrm>
          <a:prstGeom prst="rect">
            <a:avLst/>
          </a:prstGeom>
          <a:solidFill>
            <a:srgbClr val="4A852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72" name="Rectangle 71">
            <a:hlinkClick r:id="" action="ppaction://noaction">
              <a:snd r:embed="rId15" name="10_8.wav"/>
            </a:hlinkClick>
            <a:extLst>
              <a:ext uri="{FF2B5EF4-FFF2-40B4-BE49-F238E27FC236}">
                <a16:creationId xmlns:a16="http://schemas.microsoft.com/office/drawing/2014/main" id="{54CFEFA3-EB7F-44B0-8105-B949F462EC13}"/>
              </a:ext>
            </a:extLst>
          </p:cNvPr>
          <p:cNvSpPr/>
          <p:nvPr/>
        </p:nvSpPr>
        <p:spPr>
          <a:xfrm>
            <a:off x="6119308" y="4661039"/>
            <a:ext cx="527764" cy="420651"/>
          </a:xfrm>
          <a:prstGeom prst="rect">
            <a:avLst/>
          </a:prstGeom>
          <a:solidFill>
            <a:srgbClr val="4A852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73" name="Rectangle 72">
            <a:hlinkClick r:id="" action="ppaction://noaction">
              <a:snd r:embed="rId16" name="10_9.wav"/>
            </a:hlinkClick>
            <a:extLst>
              <a:ext uri="{FF2B5EF4-FFF2-40B4-BE49-F238E27FC236}">
                <a16:creationId xmlns:a16="http://schemas.microsoft.com/office/drawing/2014/main" id="{F87A3D08-D8F8-499B-AC81-5086CC3404D7}"/>
              </a:ext>
            </a:extLst>
          </p:cNvPr>
          <p:cNvSpPr/>
          <p:nvPr/>
        </p:nvSpPr>
        <p:spPr>
          <a:xfrm>
            <a:off x="6107786" y="5374300"/>
            <a:ext cx="527764" cy="420651"/>
          </a:xfrm>
          <a:prstGeom prst="rect">
            <a:avLst/>
          </a:prstGeom>
          <a:solidFill>
            <a:srgbClr val="4A852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76" name="Rectangle 75">
            <a:hlinkClick r:id="" action="ppaction://noaction">
              <a:snd r:embed="rId17" name="10_10.wav"/>
            </a:hlinkClick>
            <a:extLst>
              <a:ext uri="{FF2B5EF4-FFF2-40B4-BE49-F238E27FC236}">
                <a16:creationId xmlns:a16="http://schemas.microsoft.com/office/drawing/2014/main" id="{93E04D31-CE92-4666-BAC1-1B1CE558CD29}"/>
              </a:ext>
            </a:extLst>
          </p:cNvPr>
          <p:cNvSpPr/>
          <p:nvPr/>
        </p:nvSpPr>
        <p:spPr>
          <a:xfrm>
            <a:off x="6107785" y="6094117"/>
            <a:ext cx="527764" cy="420651"/>
          </a:xfrm>
          <a:prstGeom prst="rect">
            <a:avLst/>
          </a:prstGeom>
          <a:solidFill>
            <a:srgbClr val="4A852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pic>
        <p:nvPicPr>
          <p:cNvPr id="85" name="Picture 84">
            <a:extLst>
              <a:ext uri="{FF2B5EF4-FFF2-40B4-BE49-F238E27FC236}">
                <a16:creationId xmlns:a16="http://schemas.microsoft.com/office/drawing/2014/main" id="{4E3BC7B0-F392-4220-92C2-F905944F153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92452" y="1667505"/>
            <a:ext cx="527764" cy="549754"/>
          </a:xfrm>
          <a:prstGeom prst="rect">
            <a:avLst/>
          </a:prstGeom>
        </p:spPr>
      </p:pic>
      <p:pic>
        <p:nvPicPr>
          <p:cNvPr id="90" name="Picture 89">
            <a:extLst>
              <a:ext uri="{FF2B5EF4-FFF2-40B4-BE49-F238E27FC236}">
                <a16:creationId xmlns:a16="http://schemas.microsoft.com/office/drawing/2014/main" id="{FF93BFFC-1CAB-4338-B60E-B609F3CCF94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018521" y="2473333"/>
            <a:ext cx="527764" cy="549754"/>
          </a:xfrm>
          <a:prstGeom prst="rect">
            <a:avLst/>
          </a:prstGeom>
        </p:spPr>
      </p:pic>
      <p:pic>
        <p:nvPicPr>
          <p:cNvPr id="91" name="Picture 90">
            <a:extLst>
              <a:ext uri="{FF2B5EF4-FFF2-40B4-BE49-F238E27FC236}">
                <a16:creationId xmlns:a16="http://schemas.microsoft.com/office/drawing/2014/main" id="{274FE786-76A2-46C5-A98B-45C9A7CDAB6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57231" y="3176130"/>
            <a:ext cx="527764" cy="549754"/>
          </a:xfrm>
          <a:prstGeom prst="rect">
            <a:avLst/>
          </a:prstGeom>
        </p:spPr>
      </p:pic>
      <p:pic>
        <p:nvPicPr>
          <p:cNvPr id="92" name="Picture 91">
            <a:extLst>
              <a:ext uri="{FF2B5EF4-FFF2-40B4-BE49-F238E27FC236}">
                <a16:creationId xmlns:a16="http://schemas.microsoft.com/office/drawing/2014/main" id="{D5EBC2A7-932B-49ED-9F8B-0420D89AB48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943180" y="3865574"/>
            <a:ext cx="527764" cy="549754"/>
          </a:xfrm>
          <a:prstGeom prst="rect">
            <a:avLst/>
          </a:prstGeom>
        </p:spPr>
      </p:pic>
      <p:pic>
        <p:nvPicPr>
          <p:cNvPr id="93" name="Picture 92">
            <a:extLst>
              <a:ext uri="{FF2B5EF4-FFF2-40B4-BE49-F238E27FC236}">
                <a16:creationId xmlns:a16="http://schemas.microsoft.com/office/drawing/2014/main" id="{689C843B-A9AD-4FD4-9EF4-D2C5E5F060C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57706" y="4652626"/>
            <a:ext cx="527764" cy="549754"/>
          </a:xfrm>
          <a:prstGeom prst="rect">
            <a:avLst/>
          </a:prstGeom>
        </p:spPr>
      </p:pic>
      <p:pic>
        <p:nvPicPr>
          <p:cNvPr id="94" name="Picture 93">
            <a:extLst>
              <a:ext uri="{FF2B5EF4-FFF2-40B4-BE49-F238E27FC236}">
                <a16:creationId xmlns:a16="http://schemas.microsoft.com/office/drawing/2014/main" id="{1C315B20-B86E-4A91-B245-B8DB97159D1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34541" y="5329323"/>
            <a:ext cx="527764" cy="549754"/>
          </a:xfrm>
          <a:prstGeom prst="rect">
            <a:avLst/>
          </a:prstGeom>
        </p:spPr>
      </p:pic>
      <p:pic>
        <p:nvPicPr>
          <p:cNvPr id="95" name="Picture 94">
            <a:extLst>
              <a:ext uri="{FF2B5EF4-FFF2-40B4-BE49-F238E27FC236}">
                <a16:creationId xmlns:a16="http://schemas.microsoft.com/office/drawing/2014/main" id="{59DBAC20-7966-4C0E-BA58-2905FE383F7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89608" y="6129122"/>
            <a:ext cx="527764" cy="549754"/>
          </a:xfrm>
          <a:prstGeom prst="rect">
            <a:avLst/>
          </a:prstGeom>
        </p:spPr>
      </p:pic>
      <p:sp>
        <p:nvSpPr>
          <p:cNvPr id="96" name="Title 1">
            <a:extLst>
              <a:ext uri="{FF2B5EF4-FFF2-40B4-BE49-F238E27FC236}">
                <a16:creationId xmlns:a16="http://schemas.microsoft.com/office/drawing/2014/main" id="{A63945CC-2178-4191-BE08-118C17CE1C10}"/>
              </a:ext>
            </a:extLst>
          </p:cNvPr>
          <p:cNvSpPr txBox="1">
            <a:spLocks/>
          </p:cNvSpPr>
          <p:nvPr/>
        </p:nvSpPr>
        <p:spPr>
          <a:xfrm>
            <a:off x="7756669" y="38876"/>
            <a:ext cx="3320060" cy="893194"/>
          </a:xfrm>
          <a:prstGeom prst="rect">
            <a:avLst/>
          </a:prstGeom>
          <a:solidFill>
            <a:srgbClr val="C2E49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la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gemela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female twin</a:t>
            </a:r>
            <a:b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b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mi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my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rPr>
              <a:t>él</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 he/him</a:t>
            </a:r>
          </a:p>
          <a:p>
            <a:pPr algn="ctr">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rPr>
              <a:t>Quién</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 </a:t>
            </a:r>
            <a:r>
              <a:rPr lang="en-GB" sz="2000" dirty="0">
                <a:solidFill>
                  <a:srgbClr val="002060"/>
                </a:solidFill>
                <a:latin typeface="Century Gothic" panose="020B0502020202020204" pitchFamily="34" charset="0"/>
              </a:rPr>
              <a:t>= Who?</a:t>
            </a:r>
            <a:endPar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ndParaRPr>
          </a:p>
        </p:txBody>
      </p:sp>
      <p:grpSp>
        <p:nvGrpSpPr>
          <p:cNvPr id="3" name="Group 2">
            <a:extLst>
              <a:ext uri="{FF2B5EF4-FFF2-40B4-BE49-F238E27FC236}">
                <a16:creationId xmlns:a16="http://schemas.microsoft.com/office/drawing/2014/main" id="{1A8B0B36-AD21-424C-9D49-4388E19D6FBC}"/>
              </a:ext>
            </a:extLst>
          </p:cNvPr>
          <p:cNvGrpSpPr/>
          <p:nvPr/>
        </p:nvGrpSpPr>
        <p:grpSpPr>
          <a:xfrm>
            <a:off x="2697563" y="1993288"/>
            <a:ext cx="434280" cy="631520"/>
            <a:chOff x="-644291" y="1562749"/>
            <a:chExt cx="434280" cy="631520"/>
          </a:xfrm>
        </p:grpSpPr>
        <p:pic>
          <p:nvPicPr>
            <p:cNvPr id="52" name="Picture 2" descr="Black 2 Clip Art">
              <a:extLst>
                <a:ext uri="{FF2B5EF4-FFF2-40B4-BE49-F238E27FC236}">
                  <a16:creationId xmlns:a16="http://schemas.microsoft.com/office/drawing/2014/main" id="{8B3F6698-F1E9-440B-AF3F-59941AF49671}"/>
                </a:ext>
              </a:extLst>
            </p:cNvPr>
            <p:cNvPicPr>
              <a:picLocks noChangeAspect="1" noChangeArrowheads="1"/>
            </p:cNvPicPr>
            <p:nvPr/>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32477" y="1671804"/>
              <a:ext cx="610651" cy="434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Black 2 Clip Art">
              <a:extLst>
                <a:ext uri="{FF2B5EF4-FFF2-40B4-BE49-F238E27FC236}">
                  <a16:creationId xmlns:a16="http://schemas.microsoft.com/office/drawing/2014/main" id="{9CCD7936-C0C1-4788-B079-B52B64F9FD9F}"/>
                </a:ext>
              </a:extLst>
            </p:cNvPr>
            <p:cNvPicPr>
              <a:picLocks noChangeAspect="1" noChangeArrowheads="1"/>
            </p:cNvPicPr>
            <p:nvPr/>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32477" y="1650935"/>
              <a:ext cx="610651" cy="434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a:extLst>
              <a:ext uri="{FF2B5EF4-FFF2-40B4-BE49-F238E27FC236}">
                <a16:creationId xmlns:a16="http://schemas.microsoft.com/office/drawing/2014/main" id="{8BB4915A-DDDC-4090-8383-879AAD0F261F}"/>
              </a:ext>
            </a:extLst>
          </p:cNvPr>
          <p:cNvGrpSpPr/>
          <p:nvPr/>
        </p:nvGrpSpPr>
        <p:grpSpPr>
          <a:xfrm>
            <a:off x="2717902" y="4658558"/>
            <a:ext cx="434280" cy="631520"/>
            <a:chOff x="-644291" y="1562749"/>
            <a:chExt cx="434280" cy="631520"/>
          </a:xfrm>
        </p:grpSpPr>
        <p:pic>
          <p:nvPicPr>
            <p:cNvPr id="65" name="Picture 2" descr="Black 2 Clip Art">
              <a:extLst>
                <a:ext uri="{FF2B5EF4-FFF2-40B4-BE49-F238E27FC236}">
                  <a16:creationId xmlns:a16="http://schemas.microsoft.com/office/drawing/2014/main" id="{E4004D9A-C449-4751-8165-3119B529E98D}"/>
                </a:ext>
              </a:extLst>
            </p:cNvPr>
            <p:cNvPicPr>
              <a:picLocks noChangeAspect="1" noChangeArrowheads="1"/>
            </p:cNvPicPr>
            <p:nvPr/>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32477" y="1671804"/>
              <a:ext cx="610651" cy="43428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Black 2 Clip Art">
              <a:extLst>
                <a:ext uri="{FF2B5EF4-FFF2-40B4-BE49-F238E27FC236}">
                  <a16:creationId xmlns:a16="http://schemas.microsoft.com/office/drawing/2014/main" id="{1CF68AF4-0059-48E3-97CC-08E180346DCE}"/>
                </a:ext>
              </a:extLst>
            </p:cNvPr>
            <p:cNvPicPr>
              <a:picLocks noChangeAspect="1" noChangeArrowheads="1"/>
            </p:cNvPicPr>
            <p:nvPr/>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32477" y="1650935"/>
              <a:ext cx="610651" cy="43428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le 3">
            <a:extLst>
              <a:ext uri="{FF2B5EF4-FFF2-40B4-BE49-F238E27FC236}">
                <a16:creationId xmlns:a16="http://schemas.microsoft.com/office/drawing/2014/main" id="{88BE6F0E-788F-4BB5-87FC-61860BB44FE1}"/>
              </a:ext>
            </a:extLst>
          </p:cNvPr>
          <p:cNvGraphicFramePr>
            <a:graphicFrameLocks noGrp="1"/>
          </p:cNvGraphicFramePr>
          <p:nvPr/>
        </p:nvGraphicFramePr>
        <p:xfrm>
          <a:off x="9363553" y="2377616"/>
          <a:ext cx="1768228" cy="4305192"/>
        </p:xfrm>
        <a:graphic>
          <a:graphicData uri="http://schemas.openxmlformats.org/drawingml/2006/table">
            <a:tbl>
              <a:tblPr firstRow="1" bandRow="1"/>
              <a:tblGrid>
                <a:gridCol w="1768228">
                  <a:extLst>
                    <a:ext uri="{9D8B030D-6E8A-4147-A177-3AD203B41FA5}">
                      <a16:colId xmlns:a16="http://schemas.microsoft.com/office/drawing/2014/main" val="4073783857"/>
                    </a:ext>
                  </a:extLst>
                </a:gridCol>
              </a:tblGrid>
              <a:tr h="717532">
                <a:tc>
                  <a:txBody>
                    <a:bodyPr/>
                    <a:lstStyle/>
                    <a:p>
                      <a:pPr algn="ctr"/>
                      <a:endParaRPr lang="en-GB" sz="28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172505717"/>
                  </a:ext>
                </a:extLst>
              </a:tr>
              <a:tr h="717532">
                <a:tc>
                  <a:txBody>
                    <a:bodyPr/>
                    <a:lstStyle/>
                    <a:p>
                      <a:pPr algn="ctr"/>
                      <a:endParaRPr lang="en-GB" sz="28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167729828"/>
                  </a:ext>
                </a:extLst>
              </a:tr>
              <a:tr h="717532">
                <a:tc>
                  <a:txBody>
                    <a:bodyPr/>
                    <a:lstStyle/>
                    <a:p>
                      <a:pPr algn="ctr"/>
                      <a:endParaRPr lang="en-GB" sz="28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6174427"/>
                  </a:ext>
                </a:extLst>
              </a:tr>
              <a:tr h="717532">
                <a:tc>
                  <a:txBody>
                    <a:bodyPr/>
                    <a:lstStyle/>
                    <a:p>
                      <a:pPr algn="ctr"/>
                      <a:endParaRPr lang="en-GB" sz="28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13642"/>
                  </a:ext>
                </a:extLst>
              </a:tr>
              <a:tr h="717532">
                <a:tc>
                  <a:txBody>
                    <a:bodyPr/>
                    <a:lstStyle/>
                    <a:p>
                      <a:pPr algn="ctr"/>
                      <a:endParaRPr lang="en-GB" sz="28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779373532"/>
                  </a:ext>
                </a:extLst>
              </a:tr>
              <a:tr h="717532">
                <a:tc>
                  <a:txBody>
                    <a:bodyPr/>
                    <a:lstStyle/>
                    <a:p>
                      <a:pPr algn="ctr"/>
                      <a:endParaRPr lang="en-GB" sz="28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04197662"/>
                  </a:ext>
                </a:extLst>
              </a:tr>
            </a:tbl>
          </a:graphicData>
        </a:graphic>
      </p:graphicFrame>
      <p:pic>
        <p:nvPicPr>
          <p:cNvPr id="67" name="Picture 66">
            <a:extLst>
              <a:ext uri="{FF2B5EF4-FFF2-40B4-BE49-F238E27FC236}">
                <a16:creationId xmlns:a16="http://schemas.microsoft.com/office/drawing/2014/main" id="{24C0253D-061E-440B-A99F-410E55CE261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071187" y="3140538"/>
            <a:ext cx="527764" cy="549754"/>
          </a:xfrm>
          <a:prstGeom prst="rect">
            <a:avLst/>
          </a:prstGeom>
        </p:spPr>
      </p:pic>
      <p:pic>
        <p:nvPicPr>
          <p:cNvPr id="68" name="Picture 2" descr="holy family catholic church&#10;">
            <a:extLst>
              <a:ext uri="{FF2B5EF4-FFF2-40B4-BE49-F238E27FC236}">
                <a16:creationId xmlns:a16="http://schemas.microsoft.com/office/drawing/2014/main" id="{B84FD961-B0CA-47D8-811B-FE6C5E7DFFE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071187" y="2606995"/>
            <a:ext cx="334201" cy="37745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holy family catholic church&#10;">
            <a:extLst>
              <a:ext uri="{FF2B5EF4-FFF2-40B4-BE49-F238E27FC236}">
                <a16:creationId xmlns:a16="http://schemas.microsoft.com/office/drawing/2014/main" id="{9A9A229C-6220-4AED-9090-8385AEA5682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146194" y="3932031"/>
            <a:ext cx="334201" cy="37745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holy family catholic church&#10;">
            <a:extLst>
              <a:ext uri="{FF2B5EF4-FFF2-40B4-BE49-F238E27FC236}">
                <a16:creationId xmlns:a16="http://schemas.microsoft.com/office/drawing/2014/main" id="{A7DD31C5-0960-4A0F-AC1F-80C5D55010E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146193" y="4658270"/>
            <a:ext cx="334201" cy="37745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C1E8A368-845D-4064-9877-3FC3C9DA15B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070127" y="5965014"/>
            <a:ext cx="527764" cy="549754"/>
          </a:xfrm>
          <a:prstGeom prst="rect">
            <a:avLst/>
          </a:prstGeom>
        </p:spPr>
      </p:pic>
      <p:pic>
        <p:nvPicPr>
          <p:cNvPr id="5" name="Graphic 4" descr="Teacher">
            <a:extLst>
              <a:ext uri="{FF2B5EF4-FFF2-40B4-BE49-F238E27FC236}">
                <a16:creationId xmlns:a16="http://schemas.microsoft.com/office/drawing/2014/main" id="{C8CC8C8F-26F5-A351-72B2-F79600D94FF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313642" y="185983"/>
            <a:ext cx="914400" cy="914400"/>
          </a:xfrm>
          <a:prstGeom prst="rect">
            <a:avLst/>
          </a:prstGeom>
        </p:spPr>
      </p:pic>
      <p:sp>
        <p:nvSpPr>
          <p:cNvPr id="7" name="Speech Bubble: Rectangle with Corners Rounded 6">
            <a:extLst>
              <a:ext uri="{FF2B5EF4-FFF2-40B4-BE49-F238E27FC236}">
                <a16:creationId xmlns:a16="http://schemas.microsoft.com/office/drawing/2014/main" id="{68B01EDD-A319-21FD-6C89-73426E511288}"/>
              </a:ext>
            </a:extLst>
          </p:cNvPr>
          <p:cNvSpPr/>
          <p:nvPr/>
        </p:nvSpPr>
        <p:spPr>
          <a:xfrm>
            <a:off x="469048" y="913549"/>
            <a:ext cx="4416061" cy="588031"/>
          </a:xfrm>
          <a:prstGeom prst="wedgeRoundRectCallout">
            <a:avLst>
              <a:gd name="adj1" fmla="val 39039"/>
              <a:gd name="adj2" fmla="val -95382"/>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Quique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habla</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de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él</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y Sofía.</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8" name="Speech Bubble: Rectangle with Corners Rounded 7">
            <a:extLst>
              <a:ext uri="{FF2B5EF4-FFF2-40B4-BE49-F238E27FC236}">
                <a16:creationId xmlns:a16="http://schemas.microsoft.com/office/drawing/2014/main" id="{C2B4A691-9B36-5E3A-17CC-F35090D097AF}"/>
              </a:ext>
            </a:extLst>
          </p:cNvPr>
          <p:cNvSpPr/>
          <p:nvPr/>
        </p:nvSpPr>
        <p:spPr>
          <a:xfrm>
            <a:off x="4966509" y="925359"/>
            <a:ext cx="3750863" cy="588031"/>
          </a:xfrm>
          <a:prstGeom prst="wedgeRoundRectCallout">
            <a:avLst>
              <a:gd name="adj1" fmla="val -41688"/>
              <a:gd name="adj2" fmla="val -65166"/>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Quién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Marca ✅</a:t>
            </a:r>
            <a:endParaRPr kumimoji="0" lang="en-U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BC977E28-28B1-F9B5-65D0-B5A738C1E1B5}"/>
              </a:ext>
            </a:extLst>
          </p:cNvPr>
          <p:cNvSpPr txBox="1"/>
          <p:nvPr/>
        </p:nvSpPr>
        <p:spPr>
          <a:xfrm>
            <a:off x="838964" y="2803629"/>
            <a:ext cx="533853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1.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Busco</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  a mi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profesora</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a:t>
            </a:r>
          </a:p>
        </p:txBody>
      </p:sp>
      <p:sp>
        <p:nvSpPr>
          <p:cNvPr id="10" name="TextBox 9">
            <a:extLst>
              <a:ext uri="{FF2B5EF4-FFF2-40B4-BE49-F238E27FC236}">
                <a16:creationId xmlns:a16="http://schemas.microsoft.com/office/drawing/2014/main" id="{2A27C3DC-C9CF-8A86-3E11-43F85C68239B}"/>
              </a:ext>
            </a:extLst>
          </p:cNvPr>
          <p:cNvSpPr txBox="1"/>
          <p:nvPr/>
        </p:nvSpPr>
        <p:spPr>
          <a:xfrm>
            <a:off x="838964" y="3373738"/>
            <a:ext cx="533853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2. Lee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una</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 carta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en</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inglés</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a:t>
            </a:r>
          </a:p>
        </p:txBody>
      </p:sp>
      <p:sp>
        <p:nvSpPr>
          <p:cNvPr id="12" name="TextBox 11">
            <a:extLst>
              <a:ext uri="{FF2B5EF4-FFF2-40B4-BE49-F238E27FC236}">
                <a16:creationId xmlns:a16="http://schemas.microsoft.com/office/drawing/2014/main" id="{1E21351C-335B-D7E5-A513-B0733A8A844E}"/>
              </a:ext>
            </a:extLst>
          </p:cNvPr>
          <p:cNvSpPr txBox="1"/>
          <p:nvPr/>
        </p:nvSpPr>
        <p:spPr>
          <a:xfrm>
            <a:off x="828689" y="3924702"/>
            <a:ext cx="533853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3. Leo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información</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 de un </a:t>
            </a:r>
          </a:p>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país</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interesante</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a:t>
            </a:r>
          </a:p>
        </p:txBody>
      </p:sp>
      <p:sp>
        <p:nvSpPr>
          <p:cNvPr id="13" name="TextBox 12">
            <a:extLst>
              <a:ext uri="{FF2B5EF4-FFF2-40B4-BE49-F238E27FC236}">
                <a16:creationId xmlns:a16="http://schemas.microsoft.com/office/drawing/2014/main" id="{24BBF019-35CB-8F23-C9A3-97B70DB8D099}"/>
              </a:ext>
            </a:extLst>
          </p:cNvPr>
          <p:cNvSpPr txBox="1"/>
          <p:nvPr/>
        </p:nvSpPr>
        <p:spPr>
          <a:xfrm>
            <a:off x="838964" y="4860156"/>
            <a:ext cx="533853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4.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Aprendo</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    con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una</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revista</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a:t>
            </a:r>
          </a:p>
        </p:txBody>
      </p:sp>
      <p:sp>
        <p:nvSpPr>
          <p:cNvPr id="14" name="TextBox 13">
            <a:extLst>
              <a:ext uri="{FF2B5EF4-FFF2-40B4-BE49-F238E27FC236}">
                <a16:creationId xmlns:a16="http://schemas.microsoft.com/office/drawing/2014/main" id="{5F4A1BA9-29E0-EC0F-B4A6-20293F548D4E}"/>
              </a:ext>
            </a:extLst>
          </p:cNvPr>
          <p:cNvSpPr txBox="1"/>
          <p:nvPr/>
        </p:nvSpPr>
        <p:spPr>
          <a:xfrm>
            <a:off x="828689" y="5405406"/>
            <a:ext cx="533853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5.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Visito</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 a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papá</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en</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 la </a:t>
            </a:r>
            <a:r>
              <a:rPr kumimoji="0" lang="en-US" sz="2400" i="0" u="none" strike="noStrike" kern="1200" cap="none" spc="0" normalizeH="0" baseline="0" noProof="0" dirty="0" err="1">
                <a:ln>
                  <a:noFill/>
                </a:ln>
                <a:solidFill>
                  <a:srgbClr val="002060"/>
                </a:solidFill>
                <a:effectLst/>
                <a:uLnTx/>
                <a:uFillTx/>
                <a:latin typeface="Segoe Print" panose="02000600000000000000" pitchFamily="2" charset="0"/>
                <a:ea typeface="Century Gothic"/>
                <a:cs typeface="Century Gothic"/>
                <a:sym typeface="Century Gothic"/>
              </a:rPr>
              <a:t>oficina</a:t>
            </a:r>
            <a:r>
              <a:rPr kumimoji="0" lang="en-US" sz="2400" i="0" u="none" strike="noStrike" kern="1200" cap="none" spc="0" normalizeH="0" baseline="0" noProof="0" dirty="0">
                <a:ln>
                  <a:noFill/>
                </a:ln>
                <a:solidFill>
                  <a:srgbClr val="002060"/>
                </a:solidFill>
                <a:effectLst/>
                <a:uLnTx/>
                <a:uFillTx/>
                <a:latin typeface="Segoe Print" panose="02000600000000000000" pitchFamily="2" charset="0"/>
                <a:ea typeface="Century Gothic"/>
                <a:cs typeface="Century Gothic"/>
                <a:sym typeface="Century Gothic"/>
              </a:rPr>
              <a:t>. </a:t>
            </a:r>
          </a:p>
        </p:txBody>
      </p:sp>
      <p:sp>
        <p:nvSpPr>
          <p:cNvPr id="15" name="Title 1">
            <a:extLst>
              <a:ext uri="{FF2B5EF4-FFF2-40B4-BE49-F238E27FC236}">
                <a16:creationId xmlns:a16="http://schemas.microsoft.com/office/drawing/2014/main" id="{96868845-53CB-C23F-54A5-97E3312655EC}"/>
              </a:ext>
            </a:extLst>
          </p:cNvPr>
          <p:cNvSpPr txBox="1">
            <a:spLocks/>
          </p:cNvSpPr>
          <p:nvPr/>
        </p:nvSpPr>
        <p:spPr>
          <a:xfrm>
            <a:off x="3365204" y="6166174"/>
            <a:ext cx="2377044" cy="379167"/>
          </a:xfrm>
          <a:prstGeom prst="rect">
            <a:avLst/>
          </a:prstGeom>
          <a:solidFill>
            <a:srgbClr val="C2E49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la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oficina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office</a:t>
            </a:r>
            <a:endPar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ndParaRPr>
          </a:p>
        </p:txBody>
      </p:sp>
      <p:grpSp>
        <p:nvGrpSpPr>
          <p:cNvPr id="46" name="Group 45">
            <a:extLst>
              <a:ext uri="{FF2B5EF4-FFF2-40B4-BE49-F238E27FC236}">
                <a16:creationId xmlns:a16="http://schemas.microsoft.com/office/drawing/2014/main" id="{F3BA0A03-4B38-421F-99F5-45155ECEC7EB}"/>
              </a:ext>
            </a:extLst>
          </p:cNvPr>
          <p:cNvGrpSpPr/>
          <p:nvPr/>
        </p:nvGrpSpPr>
        <p:grpSpPr>
          <a:xfrm>
            <a:off x="2293018" y="2558657"/>
            <a:ext cx="434280" cy="631520"/>
            <a:chOff x="-644291" y="1562749"/>
            <a:chExt cx="434280" cy="631520"/>
          </a:xfrm>
        </p:grpSpPr>
        <p:pic>
          <p:nvPicPr>
            <p:cNvPr id="51" name="Picture 2" descr="Black 2 Clip Art">
              <a:extLst>
                <a:ext uri="{FF2B5EF4-FFF2-40B4-BE49-F238E27FC236}">
                  <a16:creationId xmlns:a16="http://schemas.microsoft.com/office/drawing/2014/main" id="{6473F4AB-05DC-4708-B027-A3526C14680A}"/>
                </a:ext>
              </a:extLst>
            </p:cNvPr>
            <p:cNvPicPr>
              <a:picLocks noChangeAspect="1" noChangeArrowheads="1"/>
            </p:cNvPicPr>
            <p:nvPr/>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32477" y="1671804"/>
              <a:ext cx="610651" cy="43428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Black 2 Clip Art">
              <a:extLst>
                <a:ext uri="{FF2B5EF4-FFF2-40B4-BE49-F238E27FC236}">
                  <a16:creationId xmlns:a16="http://schemas.microsoft.com/office/drawing/2014/main" id="{2E9EDDC9-F0B4-40CC-AA97-5A5529513940}"/>
                </a:ext>
              </a:extLst>
            </p:cNvPr>
            <p:cNvPicPr>
              <a:picLocks noChangeAspect="1" noChangeArrowheads="1"/>
            </p:cNvPicPr>
            <p:nvPr/>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32477" y="1650935"/>
              <a:ext cx="610651" cy="434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a:extLst>
              <a:ext uri="{FF2B5EF4-FFF2-40B4-BE49-F238E27FC236}">
                <a16:creationId xmlns:a16="http://schemas.microsoft.com/office/drawing/2014/main" id="{D75EFBCB-8E79-48DB-91C7-6B4AF8717272}"/>
              </a:ext>
            </a:extLst>
          </p:cNvPr>
          <p:cNvGrpSpPr/>
          <p:nvPr/>
        </p:nvGrpSpPr>
        <p:grpSpPr>
          <a:xfrm>
            <a:off x="1865924" y="3137086"/>
            <a:ext cx="434280" cy="631520"/>
            <a:chOff x="-644291" y="1562749"/>
            <a:chExt cx="434280" cy="631520"/>
          </a:xfrm>
        </p:grpSpPr>
        <p:pic>
          <p:nvPicPr>
            <p:cNvPr id="55" name="Picture 2" descr="Black 2 Clip Art">
              <a:extLst>
                <a:ext uri="{FF2B5EF4-FFF2-40B4-BE49-F238E27FC236}">
                  <a16:creationId xmlns:a16="http://schemas.microsoft.com/office/drawing/2014/main" id="{57EE802D-4068-4937-9B2F-1E7E826B84CA}"/>
                </a:ext>
              </a:extLst>
            </p:cNvPr>
            <p:cNvPicPr>
              <a:picLocks noChangeAspect="1" noChangeArrowheads="1"/>
            </p:cNvPicPr>
            <p:nvPr/>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32477" y="1671804"/>
              <a:ext cx="610651" cy="43428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Black 2 Clip Art">
              <a:extLst>
                <a:ext uri="{FF2B5EF4-FFF2-40B4-BE49-F238E27FC236}">
                  <a16:creationId xmlns:a16="http://schemas.microsoft.com/office/drawing/2014/main" id="{9C853075-DFB1-4FE5-90C3-78E4925B478D}"/>
                </a:ext>
              </a:extLst>
            </p:cNvPr>
            <p:cNvPicPr>
              <a:picLocks noChangeAspect="1" noChangeArrowheads="1"/>
            </p:cNvPicPr>
            <p:nvPr/>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32477" y="1650935"/>
              <a:ext cx="610651" cy="434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a:extLst>
              <a:ext uri="{FF2B5EF4-FFF2-40B4-BE49-F238E27FC236}">
                <a16:creationId xmlns:a16="http://schemas.microsoft.com/office/drawing/2014/main" id="{E00ED09D-BA6B-49CE-8F99-4D7D02F933DF}"/>
              </a:ext>
            </a:extLst>
          </p:cNvPr>
          <p:cNvGrpSpPr/>
          <p:nvPr/>
        </p:nvGrpSpPr>
        <p:grpSpPr>
          <a:xfrm>
            <a:off x="1854864" y="3708680"/>
            <a:ext cx="434280" cy="631520"/>
            <a:chOff x="-644291" y="1562749"/>
            <a:chExt cx="434280" cy="631520"/>
          </a:xfrm>
        </p:grpSpPr>
        <p:pic>
          <p:nvPicPr>
            <p:cNvPr id="61" name="Picture 2" descr="Black 2 Clip Art">
              <a:extLst>
                <a:ext uri="{FF2B5EF4-FFF2-40B4-BE49-F238E27FC236}">
                  <a16:creationId xmlns:a16="http://schemas.microsoft.com/office/drawing/2014/main" id="{DB4E9818-70C6-4A24-85C7-E47F343E3448}"/>
                </a:ext>
              </a:extLst>
            </p:cNvPr>
            <p:cNvPicPr>
              <a:picLocks noChangeAspect="1" noChangeArrowheads="1"/>
            </p:cNvPicPr>
            <p:nvPr/>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32477" y="1671804"/>
              <a:ext cx="610651" cy="43428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Black 2 Clip Art">
              <a:extLst>
                <a:ext uri="{FF2B5EF4-FFF2-40B4-BE49-F238E27FC236}">
                  <a16:creationId xmlns:a16="http://schemas.microsoft.com/office/drawing/2014/main" id="{3B815BEA-754A-4494-87D4-F76AE42DF115}"/>
                </a:ext>
              </a:extLst>
            </p:cNvPr>
            <p:cNvPicPr>
              <a:picLocks noChangeAspect="1" noChangeArrowheads="1"/>
            </p:cNvPicPr>
            <p:nvPr/>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32477" y="1650935"/>
              <a:ext cx="610651" cy="434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8AD3D2CE-CFC9-D70D-203F-0362A0983E8B}"/>
              </a:ext>
            </a:extLst>
          </p:cNvPr>
          <p:cNvGrpSpPr/>
          <p:nvPr/>
        </p:nvGrpSpPr>
        <p:grpSpPr>
          <a:xfrm>
            <a:off x="2204140" y="5201696"/>
            <a:ext cx="434280" cy="631520"/>
            <a:chOff x="-644291" y="1562749"/>
            <a:chExt cx="434280" cy="631520"/>
          </a:xfrm>
        </p:grpSpPr>
        <p:pic>
          <p:nvPicPr>
            <p:cNvPr id="18" name="Picture 2" descr="Black 2 Clip Art">
              <a:extLst>
                <a:ext uri="{FF2B5EF4-FFF2-40B4-BE49-F238E27FC236}">
                  <a16:creationId xmlns:a16="http://schemas.microsoft.com/office/drawing/2014/main" id="{6ACD70C7-9EA3-CC87-C0A4-1EFC15B0B3DF}"/>
                </a:ext>
              </a:extLst>
            </p:cNvPr>
            <p:cNvPicPr>
              <a:picLocks noChangeAspect="1" noChangeArrowheads="1"/>
            </p:cNvPicPr>
            <p:nvPr/>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32477" y="1671804"/>
              <a:ext cx="610651" cy="4342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Black 2 Clip Art">
              <a:extLst>
                <a:ext uri="{FF2B5EF4-FFF2-40B4-BE49-F238E27FC236}">
                  <a16:creationId xmlns:a16="http://schemas.microsoft.com/office/drawing/2014/main" id="{C8A8B39B-63D5-256F-BFE2-8178DFCB4EDD}"/>
                </a:ext>
              </a:extLst>
            </p:cNvPr>
            <p:cNvPicPr>
              <a:picLocks noChangeAspect="1" noChangeArrowheads="1"/>
            </p:cNvPicPr>
            <p:nvPr/>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32477" y="1650935"/>
              <a:ext cx="610651" cy="434280"/>
            </a:xfrm>
            <a:prstGeom prst="rect">
              <a:avLst/>
            </a:prstGeom>
            <a:noFill/>
            <a:extLst>
              <a:ext uri="{909E8E84-426E-40DD-AFC4-6F175D3DCCD1}">
                <a14:hiddenFill xmlns:a14="http://schemas.microsoft.com/office/drawing/2010/main">
                  <a:solidFill>
                    <a:srgbClr val="FFFFFF"/>
                  </a:solidFill>
                </a14:hiddenFill>
              </a:ext>
            </a:extLst>
          </p:spPr>
        </p:pic>
      </p:grpSp>
      <p:pic>
        <p:nvPicPr>
          <p:cNvPr id="69" name="Picture 2" descr="holy family catholic church&#10;">
            <a:extLst>
              <a:ext uri="{FF2B5EF4-FFF2-40B4-BE49-F238E27FC236}">
                <a16:creationId xmlns:a16="http://schemas.microsoft.com/office/drawing/2014/main" id="{D9C8D156-8194-4D53-8E52-E7159F4C67E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146193" y="5417500"/>
            <a:ext cx="334201" cy="37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77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10_2.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4" name="10_3.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500"/>
                                        <p:tgtEl>
                                          <p:spTgt spid="7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500"/>
                                        <p:tgtEl>
                                          <p:spTgt spid="7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fade">
                                      <p:cBhvr>
                                        <p:cTn id="45" dur="500"/>
                                        <p:tgtEl>
                                          <p:spTgt spid="9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fade">
                                      <p:cBhvr>
                                        <p:cTn id="50" dur="500"/>
                                        <p:tgtEl>
                                          <p:spTgt spid="9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fade">
                                      <p:cBhvr>
                                        <p:cTn id="55" dur="500"/>
                                        <p:tgtEl>
                                          <p:spTgt spid="9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4"/>
                                        </p:tgtEl>
                                        <p:attrNameLst>
                                          <p:attrName>style.visibility</p:attrName>
                                        </p:attrNameLst>
                                      </p:cBhvr>
                                      <p:to>
                                        <p:strVal val="visible"/>
                                      </p:to>
                                    </p:set>
                                    <p:animEffect transition="in" filter="fade">
                                      <p:cBhvr>
                                        <p:cTn id="60" dur="500"/>
                                        <p:tgtEl>
                                          <p:spTgt spid="9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500"/>
                                        <p:tgtEl>
                                          <p:spTgt spid="9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fade">
                                      <p:cBhvr>
                                        <p:cTn id="78" dur="500"/>
                                        <p:tgtEl>
                                          <p:spTgt spid="74"/>
                                        </p:tgtEl>
                                      </p:cBhvr>
                                    </p:animEffect>
                                  </p:childTnLst>
                                  <p:subTnLst>
                                    <p:audio>
                                      <p:cMediaNode>
                                        <p:cTn display="0" masterRel="sameClick">
                                          <p:stCondLst>
                                            <p:cond evt="begin" delay="0">
                                              <p:tn val="76"/>
                                            </p:cond>
                                          </p:stCondLst>
                                          <p:endCondLst>
                                            <p:cond evt="onStopAudio" delay="0">
                                              <p:tgtEl>
                                                <p:sldTgt/>
                                              </p:tgtEl>
                                            </p:cond>
                                          </p:endCondLst>
                                        </p:cTn>
                                        <p:tgtEl>
                                          <p:sndTgt r:embed="rId5" name="10_4.wav"/>
                                        </p:tgtEl>
                                      </p:cMediaNode>
                                    </p:audio>
                                  </p:subTnLst>
                                </p:cTn>
                              </p:par>
                              <p:par>
                                <p:cTn id="79" presetID="10" presetClass="entr" presetSubtype="0" fill="hold" nodeType="with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fade">
                                      <p:cBhvr>
                                        <p:cTn id="81" dur="500"/>
                                        <p:tgtEl>
                                          <p:spTgt spid="85"/>
                                        </p:tgtEl>
                                      </p:cBhvr>
                                    </p:animEffect>
                                  </p:childTnLst>
                                </p:cTn>
                              </p:par>
                              <p:par>
                                <p:cTn id="82" presetID="1" presetClass="entr" presetSubtype="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8"/>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3"/>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4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7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5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7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59"/>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6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64"/>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500"/>
                                        <p:tgtEl>
                                          <p:spTgt spid="78"/>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xit" presetSubtype="0" fill="hold" nodeType="clickEffect">
                                  <p:stCondLst>
                                    <p:cond delay="0"/>
                                  </p:stCondLst>
                                  <p:childTnLst>
                                    <p:set>
                                      <p:cBhvr>
                                        <p:cTn id="135"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48" grpId="0" animBg="1"/>
      <p:bldP spid="50" grpId="0" animBg="1"/>
      <p:bldP spid="70" grpId="0" animBg="1"/>
      <p:bldP spid="72" grpId="0" animBg="1"/>
      <p:bldP spid="73" grpId="0" animBg="1"/>
      <p:bldP spid="76" grpId="0" animBg="1"/>
      <p:bldP spid="7" grpId="0" animBg="1"/>
      <p:bldP spid="7"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95280"/>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23561"/>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graphicFrame>
        <p:nvGraphicFramePr>
          <p:cNvPr id="37" name="Table 3">
            <a:extLst>
              <a:ext uri="{FF2B5EF4-FFF2-40B4-BE49-F238E27FC236}">
                <a16:creationId xmlns:a16="http://schemas.microsoft.com/office/drawing/2014/main" id="{21BDC740-4466-4F5E-A1A4-62DAE747B017}"/>
              </a:ext>
            </a:extLst>
          </p:cNvPr>
          <p:cNvGraphicFramePr>
            <a:graphicFrameLocks noGrp="1"/>
          </p:cNvGraphicFramePr>
          <p:nvPr/>
        </p:nvGraphicFramePr>
        <p:xfrm>
          <a:off x="5291656" y="1565576"/>
          <a:ext cx="6761813" cy="5073213"/>
        </p:xfrm>
        <a:graphic>
          <a:graphicData uri="http://schemas.openxmlformats.org/drawingml/2006/table">
            <a:tbl>
              <a:tblPr firstRow="1" bandRow="1"/>
              <a:tblGrid>
                <a:gridCol w="782164">
                  <a:extLst>
                    <a:ext uri="{9D8B030D-6E8A-4147-A177-3AD203B41FA5}">
                      <a16:colId xmlns:a16="http://schemas.microsoft.com/office/drawing/2014/main" val="2446177157"/>
                    </a:ext>
                  </a:extLst>
                </a:gridCol>
                <a:gridCol w="5979649">
                  <a:extLst>
                    <a:ext uri="{9D8B030D-6E8A-4147-A177-3AD203B41FA5}">
                      <a16:colId xmlns:a16="http://schemas.microsoft.com/office/drawing/2014/main" val="3500169307"/>
                    </a:ext>
                  </a:extLst>
                </a:gridCol>
              </a:tblGrid>
              <a:tr h="841493">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400" b="0" dirty="0">
                          <a:solidFill>
                            <a:srgbClr val="002060"/>
                          </a:solidFill>
                          <a:latin typeface="Century Gothic" panose="020B0502020202020204" pitchFamily="34" charset="0"/>
                        </a:rPr>
                        <a:t>She __________ a word.</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r h="841493">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I _______   for my _____________.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52346946"/>
                  </a:ext>
                </a:extLst>
              </a:tr>
              <a:tr h="841493">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He  ________ a _______ in English.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31552526"/>
                  </a:ext>
                </a:extLst>
              </a:tr>
              <a:tr h="501133">
                <a:tc>
                  <a:txBody>
                    <a:bodyPr/>
                    <a:lstStyle/>
                    <a:p>
                      <a:pPr algn="ctr"/>
                      <a:endParaRPr lang="en-GB" sz="2400" b="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400" b="0" dirty="0">
                          <a:solidFill>
                            <a:srgbClr val="002060"/>
                          </a:solidFill>
                          <a:latin typeface="Century Gothic" panose="020B0502020202020204" pitchFamily="34" charset="0"/>
                        </a:rPr>
                        <a:t>____   _________  information _______  an interesting country.</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963740151"/>
                  </a:ext>
                </a:extLst>
              </a:tr>
              <a:tr h="884281">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___  ______ with ____ ______________.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9643711"/>
                  </a:ext>
                </a:extLst>
              </a:tr>
              <a:tr h="841493">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400" b="0" dirty="0">
                          <a:solidFill>
                            <a:srgbClr val="002060"/>
                          </a:solidFill>
                          <a:latin typeface="Century Gothic" panose="020B0502020202020204" pitchFamily="34" charset="0"/>
                        </a:rPr>
                        <a:t>___ _________  ______  in the office.</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61346702"/>
                  </a:ext>
                </a:extLst>
              </a:tr>
            </a:tbl>
          </a:graphicData>
        </a:graphic>
      </p:graphicFrame>
      <p:sp>
        <p:nvSpPr>
          <p:cNvPr id="45" name="TextBox 44">
            <a:extLst>
              <a:ext uri="{FF2B5EF4-FFF2-40B4-BE49-F238E27FC236}">
                <a16:creationId xmlns:a16="http://schemas.microsoft.com/office/drawing/2014/main" id="{93569B1E-531A-44A7-8634-96C583D9961A}"/>
              </a:ext>
            </a:extLst>
          </p:cNvPr>
          <p:cNvSpPr txBox="1"/>
          <p:nvPr/>
        </p:nvSpPr>
        <p:spPr>
          <a:xfrm>
            <a:off x="6944206" y="1696513"/>
            <a:ext cx="1304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learns</a:t>
            </a:r>
          </a:p>
        </p:txBody>
      </p:sp>
      <p:pic>
        <p:nvPicPr>
          <p:cNvPr id="19" name="Picture 18">
            <a:extLst>
              <a:ext uri="{FF2B5EF4-FFF2-40B4-BE49-F238E27FC236}">
                <a16:creationId xmlns:a16="http://schemas.microsoft.com/office/drawing/2014/main" id="{D60756C7-29FE-C222-8804-59E4516AE60F}"/>
              </a:ext>
            </a:extLst>
          </p:cNvPr>
          <p:cNvPicPr>
            <a:picLocks noChangeAspect="1"/>
          </p:cNvPicPr>
          <p:nvPr/>
        </p:nvPicPr>
        <p:blipFill>
          <a:blip r:embed="rId5"/>
          <a:stretch>
            <a:fillRect/>
          </a:stretch>
        </p:blipFill>
        <p:spPr>
          <a:xfrm>
            <a:off x="32671" y="1245644"/>
            <a:ext cx="5725669" cy="4967938"/>
          </a:xfrm>
          <a:prstGeom prst="rect">
            <a:avLst/>
          </a:prstGeom>
        </p:spPr>
      </p:pic>
      <p:pic>
        <p:nvPicPr>
          <p:cNvPr id="20" name="Graphic 19" descr="Teacher">
            <a:extLst>
              <a:ext uri="{FF2B5EF4-FFF2-40B4-BE49-F238E27FC236}">
                <a16:creationId xmlns:a16="http://schemas.microsoft.com/office/drawing/2014/main" id="{03D4DE32-AE2A-1169-668F-1F093B0EF4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853" y="-46843"/>
            <a:ext cx="914400" cy="914400"/>
          </a:xfrm>
          <a:prstGeom prst="rect">
            <a:avLst/>
          </a:prstGeom>
        </p:spPr>
      </p:pic>
      <p:sp>
        <p:nvSpPr>
          <p:cNvPr id="21" name="Speech Bubble: Rectangle with Corners Rounded 20">
            <a:hlinkClick r:id="" action="ppaction://noaction">
              <a:snd r:embed="rId8" name="11_1.wav"/>
            </a:hlinkClick>
            <a:extLst>
              <a:ext uri="{FF2B5EF4-FFF2-40B4-BE49-F238E27FC236}">
                <a16:creationId xmlns:a16="http://schemas.microsoft.com/office/drawing/2014/main" id="{97765BD9-7979-B433-BBF3-B93EB572F492}"/>
              </a:ext>
            </a:extLst>
          </p:cNvPr>
          <p:cNvSpPr/>
          <p:nvPr/>
        </p:nvSpPr>
        <p:spPr>
          <a:xfrm>
            <a:off x="434736" y="692343"/>
            <a:ext cx="4005983" cy="588031"/>
          </a:xfrm>
          <a:prstGeom prst="wedgeRoundRectCallout">
            <a:avLst>
              <a:gd name="adj1" fmla="val -56537"/>
              <a:gd name="adj2" fmla="val -37068"/>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Escribe 📝 en inglés.</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87" name="Picture 16" descr="United, Flag, Kingdom, British, Great, Britain">
            <a:extLst>
              <a:ext uri="{FF2B5EF4-FFF2-40B4-BE49-F238E27FC236}">
                <a16:creationId xmlns:a16="http://schemas.microsoft.com/office/drawing/2014/main" id="{56EE01FA-20EC-4A9E-B248-E9CDACEB8B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7618" y="818005"/>
            <a:ext cx="491064" cy="384376"/>
          </a:xfrm>
          <a:prstGeom prst="round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1E8AF0-B1D2-A350-B8D2-9DDDBA9BB490}"/>
              </a:ext>
            </a:extLst>
          </p:cNvPr>
          <p:cNvSpPr txBox="1"/>
          <p:nvPr/>
        </p:nvSpPr>
        <p:spPr>
          <a:xfrm>
            <a:off x="6366999" y="2561769"/>
            <a:ext cx="9767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look</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C53DC77B-610E-962C-313B-416602AFB8F9}"/>
              </a:ext>
            </a:extLst>
          </p:cNvPr>
          <p:cNvSpPr txBox="1"/>
          <p:nvPr/>
        </p:nvSpPr>
        <p:spPr>
          <a:xfrm>
            <a:off x="8549890" y="2572810"/>
            <a:ext cx="2682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noProof="0" dirty="0">
                <a:solidFill>
                  <a:srgbClr val="92D050"/>
                </a:solidFill>
                <a:latin typeface="Century Gothic" panose="020B0502020202020204" pitchFamily="34" charset="0"/>
              </a:rPr>
              <a:t>teacher </a:t>
            </a:r>
            <a:r>
              <a:rPr lang="en-GB" sz="2800" noProof="0" dirty="0">
                <a:solidFill>
                  <a:srgbClr val="92D050"/>
                </a:solidFill>
                <a:latin typeface="Century Gothic" panose="020B0502020202020204" pitchFamily="34" charset="0"/>
              </a:rPr>
              <a:t>(f)</a:t>
            </a:r>
            <a:endParaRPr kumimoji="0" lang="en-GB" sz="2800" i="0" u="none" strike="noStrike" kern="1200" cap="none" spc="0" normalizeH="0" baseline="0" noProof="0" dirty="0">
              <a:ln>
                <a:noFill/>
              </a:ln>
              <a:solidFill>
                <a:srgbClr val="92D050"/>
              </a:solidFill>
              <a:effectLst/>
              <a:uLnTx/>
              <a:uFillTx/>
              <a:latin typeface="Century Gothic" panose="020B0502020202020204" pitchFamily="34" charset="0"/>
            </a:endParaRPr>
          </a:p>
        </p:txBody>
      </p:sp>
      <p:sp>
        <p:nvSpPr>
          <p:cNvPr id="7" name="TextBox 6">
            <a:extLst>
              <a:ext uri="{FF2B5EF4-FFF2-40B4-BE49-F238E27FC236}">
                <a16:creationId xmlns:a16="http://schemas.microsoft.com/office/drawing/2014/main" id="{6A517128-44CC-CD8C-C6FE-B0A72068F7B8}"/>
              </a:ext>
            </a:extLst>
          </p:cNvPr>
          <p:cNvSpPr txBox="1"/>
          <p:nvPr/>
        </p:nvSpPr>
        <p:spPr>
          <a:xfrm>
            <a:off x="6790861" y="3382079"/>
            <a:ext cx="12530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reads</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4E584901-BFE7-18D4-E115-C3BF90728E59}"/>
              </a:ext>
            </a:extLst>
          </p:cNvPr>
          <p:cNvSpPr txBox="1"/>
          <p:nvPr/>
        </p:nvSpPr>
        <p:spPr>
          <a:xfrm>
            <a:off x="8334647" y="3398046"/>
            <a:ext cx="2682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letter</a:t>
            </a:r>
            <a:endParaRPr kumimoji="0" lang="en-GB" sz="2800" i="0" u="none" strike="noStrike" kern="1200" cap="none" spc="0" normalizeH="0" baseline="0" noProof="0" dirty="0">
              <a:ln>
                <a:noFill/>
              </a:ln>
              <a:solidFill>
                <a:srgbClr val="92D050"/>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2E049BE6-7195-A9DC-6102-5BAC289BB3AC}"/>
              </a:ext>
            </a:extLst>
          </p:cNvPr>
          <p:cNvSpPr txBox="1"/>
          <p:nvPr/>
        </p:nvSpPr>
        <p:spPr>
          <a:xfrm>
            <a:off x="6264341" y="4016292"/>
            <a:ext cx="12530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I</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8AE11379-7D8F-0AB1-153E-67A12AAD1410}"/>
              </a:ext>
            </a:extLst>
          </p:cNvPr>
          <p:cNvSpPr txBox="1"/>
          <p:nvPr/>
        </p:nvSpPr>
        <p:spPr>
          <a:xfrm>
            <a:off x="7188512" y="4027333"/>
            <a:ext cx="2682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read</a:t>
            </a:r>
            <a:endParaRPr kumimoji="0" lang="en-GB" sz="2800" i="0" u="none" strike="noStrike" kern="1200" cap="none" spc="0" normalizeH="0" baseline="0" noProof="0" dirty="0">
              <a:ln>
                <a:noFill/>
              </a:ln>
              <a:solidFill>
                <a:srgbClr val="92D050"/>
              </a:solidFill>
              <a:effectLst/>
              <a:uLnTx/>
              <a:uFillTx/>
              <a:latin typeface="Century Gothic" panose="020B0502020202020204" pitchFamily="34" charset="0"/>
            </a:endParaRPr>
          </a:p>
        </p:txBody>
      </p:sp>
      <p:sp>
        <p:nvSpPr>
          <p:cNvPr id="14" name="TextBox 13">
            <a:extLst>
              <a:ext uri="{FF2B5EF4-FFF2-40B4-BE49-F238E27FC236}">
                <a16:creationId xmlns:a16="http://schemas.microsoft.com/office/drawing/2014/main" id="{1D30E6A4-D3D4-0718-D979-8ADC541872D1}"/>
              </a:ext>
            </a:extLst>
          </p:cNvPr>
          <p:cNvSpPr txBox="1"/>
          <p:nvPr/>
        </p:nvSpPr>
        <p:spPr>
          <a:xfrm>
            <a:off x="10294962" y="4051923"/>
            <a:ext cx="2682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about</a:t>
            </a:r>
            <a:endParaRPr kumimoji="0" lang="en-GB" sz="2800" i="0" u="none" strike="noStrike" kern="1200" cap="none" spc="0" normalizeH="0" baseline="0" noProof="0" dirty="0">
              <a:ln>
                <a:noFill/>
              </a:ln>
              <a:solidFill>
                <a:srgbClr val="92D050"/>
              </a:solidFill>
              <a:effectLst/>
              <a:uLnTx/>
              <a:uFillTx/>
              <a:latin typeface="Century Gothic" panose="020B0502020202020204" pitchFamily="34" charset="0"/>
            </a:endParaRPr>
          </a:p>
        </p:txBody>
      </p:sp>
      <p:sp>
        <p:nvSpPr>
          <p:cNvPr id="15" name="TextBox 14">
            <a:extLst>
              <a:ext uri="{FF2B5EF4-FFF2-40B4-BE49-F238E27FC236}">
                <a16:creationId xmlns:a16="http://schemas.microsoft.com/office/drawing/2014/main" id="{F675DD6F-F26E-742F-F13E-7E428EB59A53}"/>
              </a:ext>
            </a:extLst>
          </p:cNvPr>
          <p:cNvSpPr txBox="1"/>
          <p:nvPr/>
        </p:nvSpPr>
        <p:spPr>
          <a:xfrm>
            <a:off x="6196777" y="5050126"/>
            <a:ext cx="12530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I</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FD71B4B7-8808-6E76-AED6-BE99534A5225}"/>
              </a:ext>
            </a:extLst>
          </p:cNvPr>
          <p:cNvSpPr txBox="1"/>
          <p:nvPr/>
        </p:nvSpPr>
        <p:spPr>
          <a:xfrm>
            <a:off x="6778526" y="5076483"/>
            <a:ext cx="2682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learn</a:t>
            </a:r>
            <a:endParaRPr kumimoji="0" lang="en-GB" sz="2800" i="0" u="none" strike="noStrike" kern="1200" cap="none" spc="0" normalizeH="0" baseline="0" noProof="0" dirty="0">
              <a:ln>
                <a:noFill/>
              </a:ln>
              <a:solidFill>
                <a:srgbClr val="92D050"/>
              </a:solidFill>
              <a:effectLst/>
              <a:uLnTx/>
              <a:uFillTx/>
              <a:latin typeface="Century Gothic" panose="020B0502020202020204" pitchFamily="34" charset="0"/>
            </a:endParaRPr>
          </a:p>
        </p:txBody>
      </p:sp>
      <p:sp>
        <p:nvSpPr>
          <p:cNvPr id="17" name="TextBox 16">
            <a:extLst>
              <a:ext uri="{FF2B5EF4-FFF2-40B4-BE49-F238E27FC236}">
                <a16:creationId xmlns:a16="http://schemas.microsoft.com/office/drawing/2014/main" id="{9F8D5AB4-30AB-A009-7379-45E6F230F1E6}"/>
              </a:ext>
            </a:extLst>
          </p:cNvPr>
          <p:cNvSpPr txBox="1"/>
          <p:nvPr/>
        </p:nvSpPr>
        <p:spPr>
          <a:xfrm>
            <a:off x="8489065" y="5068222"/>
            <a:ext cx="2682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a    magazine</a:t>
            </a:r>
            <a:endParaRPr kumimoji="0" lang="en-GB" sz="2800" i="0" u="none" strike="noStrike" kern="1200" cap="none" spc="0" normalizeH="0" baseline="0" noProof="0" dirty="0">
              <a:ln>
                <a:noFill/>
              </a:ln>
              <a:solidFill>
                <a:srgbClr val="92D050"/>
              </a:solidFill>
              <a:effectLst/>
              <a:uLnTx/>
              <a:uFillTx/>
              <a:latin typeface="Century Gothic" panose="020B0502020202020204" pitchFamily="34" charset="0"/>
            </a:endParaRPr>
          </a:p>
        </p:txBody>
      </p:sp>
      <p:sp>
        <p:nvSpPr>
          <p:cNvPr id="18" name="TextBox 17">
            <a:extLst>
              <a:ext uri="{FF2B5EF4-FFF2-40B4-BE49-F238E27FC236}">
                <a16:creationId xmlns:a16="http://schemas.microsoft.com/office/drawing/2014/main" id="{B6265E13-56EA-41C8-7BA8-D51CDB32F183}"/>
              </a:ext>
            </a:extLst>
          </p:cNvPr>
          <p:cNvSpPr txBox="1"/>
          <p:nvPr/>
        </p:nvSpPr>
        <p:spPr>
          <a:xfrm>
            <a:off x="6178489" y="5928311"/>
            <a:ext cx="12530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I</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357C9289-D6DD-72F6-4C9D-1EFEC795BDA7}"/>
              </a:ext>
            </a:extLst>
          </p:cNvPr>
          <p:cNvSpPr txBox="1"/>
          <p:nvPr/>
        </p:nvSpPr>
        <p:spPr>
          <a:xfrm>
            <a:off x="6760238" y="5954668"/>
            <a:ext cx="2682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visit</a:t>
            </a:r>
            <a:endParaRPr kumimoji="0" lang="en-GB" sz="2800" i="0" u="none" strike="noStrike" kern="1200" cap="none" spc="0" normalizeH="0" baseline="0" noProof="0" dirty="0">
              <a:ln>
                <a:noFill/>
              </a:ln>
              <a:solidFill>
                <a:srgbClr val="92D050"/>
              </a:solidFill>
              <a:effectLst/>
              <a:uLnTx/>
              <a:uFillTx/>
              <a:latin typeface="Century Gothic" panose="020B0502020202020204" pitchFamily="34" charset="0"/>
            </a:endParaRPr>
          </a:p>
        </p:txBody>
      </p:sp>
      <p:sp>
        <p:nvSpPr>
          <p:cNvPr id="23" name="TextBox 22">
            <a:extLst>
              <a:ext uri="{FF2B5EF4-FFF2-40B4-BE49-F238E27FC236}">
                <a16:creationId xmlns:a16="http://schemas.microsoft.com/office/drawing/2014/main" id="{80B84DAC-AE78-5538-BD3A-AA67E9BAC356}"/>
              </a:ext>
            </a:extLst>
          </p:cNvPr>
          <p:cNvSpPr txBox="1"/>
          <p:nvPr/>
        </p:nvSpPr>
        <p:spPr>
          <a:xfrm>
            <a:off x="8334647" y="5928311"/>
            <a:ext cx="2682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dad</a:t>
            </a:r>
            <a:endParaRPr kumimoji="0" lang="en-GB" sz="2800" i="0" u="none" strike="noStrike" kern="1200" cap="none" spc="0" normalizeH="0" baseline="0" noProof="0" dirty="0">
              <a:ln>
                <a:noFill/>
              </a:ln>
              <a:solidFill>
                <a:srgbClr val="92D050"/>
              </a:solidFill>
              <a:effectLst/>
              <a:uLnTx/>
              <a:uFillTx/>
              <a:latin typeface="Century Gothic" panose="020B0502020202020204" pitchFamily="34" charset="0"/>
            </a:endParaRPr>
          </a:p>
        </p:txBody>
      </p:sp>
      <p:sp>
        <p:nvSpPr>
          <p:cNvPr id="24" name="Title 1">
            <a:extLst>
              <a:ext uri="{FF2B5EF4-FFF2-40B4-BE49-F238E27FC236}">
                <a16:creationId xmlns:a16="http://schemas.microsoft.com/office/drawing/2014/main" id="{CC807868-45BD-811A-C303-AA6BFED2C122}"/>
              </a:ext>
            </a:extLst>
          </p:cNvPr>
          <p:cNvSpPr txBox="1">
            <a:spLocks/>
          </p:cNvSpPr>
          <p:nvPr/>
        </p:nvSpPr>
        <p:spPr>
          <a:xfrm>
            <a:off x="0" y="6247802"/>
            <a:ext cx="2377044" cy="379167"/>
          </a:xfrm>
          <a:prstGeom prst="rect">
            <a:avLst/>
          </a:prstGeom>
          <a:solidFill>
            <a:srgbClr val="C2E49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2000" b="1" dirty="0">
                <a:solidFill>
                  <a:srgbClr val="002060"/>
                </a:solidFill>
                <a:latin typeface="Century Gothic" panose="020B0502020202020204" pitchFamily="34" charset="0"/>
              </a:rPr>
              <a:t>escribe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r>
              <a:rPr lang="en-GB" sz="2000" dirty="0">
                <a:solidFill>
                  <a:srgbClr val="002060"/>
                </a:solidFill>
                <a:latin typeface="Century Gothic" panose="020B0502020202020204" pitchFamily="34" charset="0"/>
              </a:rPr>
              <a:t>write</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 name="Rectangle 2">
            <a:hlinkClick r:id="" action="ppaction://noaction">
              <a:snd r:embed="rId10" name="10_5.wav"/>
            </a:hlinkClick>
            <a:extLst>
              <a:ext uri="{FF2B5EF4-FFF2-40B4-BE49-F238E27FC236}">
                <a16:creationId xmlns:a16="http://schemas.microsoft.com/office/drawing/2014/main" id="{30CB486B-5EB7-C16F-4DE6-B484827DF39D}"/>
              </a:ext>
            </a:extLst>
          </p:cNvPr>
          <p:cNvSpPr/>
          <p:nvPr/>
        </p:nvSpPr>
        <p:spPr>
          <a:xfrm>
            <a:off x="5355143" y="1616516"/>
            <a:ext cx="662117" cy="762687"/>
          </a:xfrm>
          <a:prstGeom prst="rect">
            <a:avLst/>
          </a:prstGeom>
          <a:solidFill>
            <a:srgbClr val="4A852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4" name="Rectangle 3">
            <a:hlinkClick r:id="" action="ppaction://noaction">
              <a:snd r:embed="rId11" name="10_6.wav"/>
            </a:hlinkClick>
            <a:extLst>
              <a:ext uri="{FF2B5EF4-FFF2-40B4-BE49-F238E27FC236}">
                <a16:creationId xmlns:a16="http://schemas.microsoft.com/office/drawing/2014/main" id="{FE669CFC-6C5E-980F-363F-7B63A477B75C}"/>
              </a:ext>
            </a:extLst>
          </p:cNvPr>
          <p:cNvSpPr/>
          <p:nvPr/>
        </p:nvSpPr>
        <p:spPr>
          <a:xfrm>
            <a:off x="5355143" y="2430143"/>
            <a:ext cx="662117" cy="762687"/>
          </a:xfrm>
          <a:prstGeom prst="rect">
            <a:avLst/>
          </a:prstGeom>
          <a:solidFill>
            <a:srgbClr val="4A852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9" name="Rectangle 8">
            <a:hlinkClick r:id="" action="ppaction://noaction">
              <a:snd r:embed="rId12" name="10_7.wav"/>
            </a:hlinkClick>
            <a:extLst>
              <a:ext uri="{FF2B5EF4-FFF2-40B4-BE49-F238E27FC236}">
                <a16:creationId xmlns:a16="http://schemas.microsoft.com/office/drawing/2014/main" id="{D5136856-CA76-9C52-71BF-C9E29EA6B5E5}"/>
              </a:ext>
            </a:extLst>
          </p:cNvPr>
          <p:cNvSpPr/>
          <p:nvPr/>
        </p:nvSpPr>
        <p:spPr>
          <a:xfrm>
            <a:off x="5356576" y="3264646"/>
            <a:ext cx="662117" cy="762687"/>
          </a:xfrm>
          <a:prstGeom prst="rect">
            <a:avLst/>
          </a:prstGeom>
          <a:solidFill>
            <a:srgbClr val="4A852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10" name="Rectangle 9">
            <a:hlinkClick r:id="" action="ppaction://noaction">
              <a:snd r:embed="rId13" name="10_8.wav"/>
            </a:hlinkClick>
            <a:extLst>
              <a:ext uri="{FF2B5EF4-FFF2-40B4-BE49-F238E27FC236}">
                <a16:creationId xmlns:a16="http://schemas.microsoft.com/office/drawing/2014/main" id="{242B7E18-27AB-C0D9-3BEE-775BDABB4FC9}"/>
              </a:ext>
            </a:extLst>
          </p:cNvPr>
          <p:cNvSpPr/>
          <p:nvPr/>
        </p:nvSpPr>
        <p:spPr>
          <a:xfrm>
            <a:off x="5363244" y="4085541"/>
            <a:ext cx="662117" cy="762687"/>
          </a:xfrm>
          <a:prstGeom prst="rect">
            <a:avLst/>
          </a:prstGeom>
          <a:solidFill>
            <a:srgbClr val="4A852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25" name="Rectangle 24">
            <a:hlinkClick r:id="" action="ppaction://noaction">
              <a:snd r:embed="rId14" name="10_9.wav"/>
            </a:hlinkClick>
            <a:extLst>
              <a:ext uri="{FF2B5EF4-FFF2-40B4-BE49-F238E27FC236}">
                <a16:creationId xmlns:a16="http://schemas.microsoft.com/office/drawing/2014/main" id="{30605414-89CE-1B23-ACC4-536863C2D882}"/>
              </a:ext>
            </a:extLst>
          </p:cNvPr>
          <p:cNvSpPr/>
          <p:nvPr/>
        </p:nvSpPr>
        <p:spPr>
          <a:xfrm>
            <a:off x="5356575" y="4950108"/>
            <a:ext cx="662117" cy="762687"/>
          </a:xfrm>
          <a:prstGeom prst="rect">
            <a:avLst/>
          </a:prstGeom>
          <a:solidFill>
            <a:srgbClr val="4A852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26" name="Rectangle 25">
            <a:hlinkClick r:id="" action="ppaction://noaction">
              <a:snd r:embed="rId15" name="10_10.wav"/>
            </a:hlinkClick>
            <a:extLst>
              <a:ext uri="{FF2B5EF4-FFF2-40B4-BE49-F238E27FC236}">
                <a16:creationId xmlns:a16="http://schemas.microsoft.com/office/drawing/2014/main" id="{E04C4243-D1FF-0B0A-8823-DFDC8171476E}"/>
              </a:ext>
            </a:extLst>
          </p:cNvPr>
          <p:cNvSpPr/>
          <p:nvPr/>
        </p:nvSpPr>
        <p:spPr>
          <a:xfrm>
            <a:off x="5363243" y="5842449"/>
            <a:ext cx="662117" cy="762687"/>
          </a:xfrm>
          <a:prstGeom prst="rect">
            <a:avLst/>
          </a:prstGeom>
          <a:solidFill>
            <a:srgbClr val="4A852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Tree>
    <p:extLst>
      <p:ext uri="{BB962C8B-B14F-4D97-AF65-F5344CB8AC3E}">
        <p14:creationId xmlns:p14="http://schemas.microsoft.com/office/powerpoint/2010/main" val="171256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 grpId="0"/>
      <p:bldP spid="6" grpId="0"/>
      <p:bldP spid="7" grpId="0"/>
      <p:bldP spid="8" grpId="0"/>
      <p:bldP spid="12" grpId="0"/>
      <p:bldP spid="13" grpId="0"/>
      <p:bldP spid="14" grpId="0"/>
      <p:bldP spid="15" grpId="0"/>
      <p:bldP spid="16" grpId="0"/>
      <p:bldP spid="17" grpId="0"/>
      <p:bldP spid="18"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179286" y="5268768"/>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ADD2E"/>
                </a:solidFill>
                <a:latin typeface="Modern Love" panose="04090805081005020601" pitchFamily="82" charset="0"/>
                <a:ea typeface="Arial"/>
                <a:cs typeface="Arial"/>
                <a:sym typeface="Arial"/>
              </a:rPr>
              <a:t>amarillo</a:t>
            </a:r>
            <a:endParaRPr dirty="0">
              <a:solidFill>
                <a:srgbClr val="FADD2E"/>
              </a:solidFill>
              <a:latin typeface="Modern Love" panose="04090805081005020601" pitchFamily="82" charset="0"/>
            </a:endParaRPr>
          </a:p>
        </p:txBody>
      </p:sp>
      <p:sp>
        <p:nvSpPr>
          <p:cNvPr id="422" name="Google Shape;422;p21"/>
          <p:cNvSpPr txBox="1"/>
          <p:nvPr/>
        </p:nvSpPr>
        <p:spPr>
          <a:xfrm rot="-1320232">
            <a:off x="154531" y="2644202"/>
            <a:ext cx="411483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Arial"/>
              <a:buNone/>
            </a:pPr>
            <a:r>
              <a:rPr lang="en-GB" sz="9600" b="1" i="0" u="none" strike="noStrike" cap="none" dirty="0">
                <a:solidFill>
                  <a:schemeClr val="tx1">
                    <a:lumMod val="75000"/>
                    <a:lumOff val="25000"/>
                  </a:schemeClr>
                </a:solidFill>
                <a:latin typeface="Segoe Print" panose="02000600000000000000" pitchFamily="2" charset="0"/>
                <a:ea typeface="Arial"/>
                <a:cs typeface="Arial"/>
                <a:sym typeface="Arial"/>
              </a:rPr>
              <a:t>¡</a:t>
            </a:r>
            <a:r>
              <a:rPr lang="en-GB" sz="9600" b="1" i="0" u="none" strike="noStrike" cap="none" dirty="0" err="1">
                <a:solidFill>
                  <a:schemeClr val="tx1">
                    <a:lumMod val="75000"/>
                    <a:lumOff val="25000"/>
                  </a:schemeClr>
                </a:solidFill>
                <a:latin typeface="Segoe Print" panose="02000600000000000000" pitchFamily="2" charset="0"/>
                <a:ea typeface="Arial"/>
                <a:cs typeface="Arial"/>
                <a:sym typeface="Arial"/>
              </a:rPr>
              <a:t>adiós</a:t>
            </a:r>
            <a:r>
              <a:rPr lang="en-GB" sz="9600" b="1" i="0" u="none" strike="noStrike" cap="none" dirty="0">
                <a:solidFill>
                  <a:schemeClr val="tx1">
                    <a:lumMod val="75000"/>
                    <a:lumOff val="25000"/>
                  </a:schemeClr>
                </a:solidFill>
                <a:latin typeface="Segoe Print" panose="02000600000000000000" pitchFamily="2" charset="0"/>
                <a:ea typeface="Arial"/>
                <a:cs typeface="Arial"/>
                <a:sym typeface="Arial"/>
              </a:rPr>
              <a:t>!</a:t>
            </a:r>
            <a:endParaRPr sz="2400" dirty="0">
              <a:solidFill>
                <a:schemeClr val="tx1">
                  <a:lumMod val="75000"/>
                  <a:lumOff val="25000"/>
                </a:schemeClr>
              </a:solidFill>
              <a:latin typeface="Segoe Print" panose="02000600000000000000" pitchFamily="2" charset="0"/>
            </a:endParaRPr>
          </a:p>
        </p:txBody>
      </p:sp>
      <p:sp>
        <p:nvSpPr>
          <p:cNvPr id="6" name="Rectangle: Rounded Corners 5">
            <a:extLst>
              <a:ext uri="{FF2B5EF4-FFF2-40B4-BE49-F238E27FC236}">
                <a16:creationId xmlns:a16="http://schemas.microsoft.com/office/drawing/2014/main" id="{4C756728-9667-4D58-81FF-9FCD224D6E30}"/>
              </a:ext>
            </a:extLst>
          </p:cNvPr>
          <p:cNvSpPr/>
          <p:nvPr/>
        </p:nvSpPr>
        <p:spPr>
          <a:xfrm>
            <a:off x="732087" y="120934"/>
            <a:ext cx="521370" cy="478471"/>
          </a:xfrm>
          <a:prstGeom prst="roundRect">
            <a:avLst/>
          </a:prstGeom>
          <a:solidFill>
            <a:srgbClr val="FADD2E"/>
          </a:solidFill>
          <a:ln>
            <a:solidFill>
              <a:srgbClr val="FAD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815026" y="552773"/>
            <a:ext cx="4953631" cy="4247588"/>
          </a:xfrm>
          <a:prstGeom prst="rect">
            <a:avLst/>
          </a:prstGeom>
          <a:noFill/>
          <a:ln>
            <a:noFill/>
          </a:ln>
        </p:spPr>
      </p:pic>
      <p:sp>
        <p:nvSpPr>
          <p:cNvPr id="100" name="Google Shape;100;p2"/>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2"/>
          <p:cNvSpPr txBox="1"/>
          <p:nvPr/>
        </p:nvSpPr>
        <p:spPr>
          <a:xfrm>
            <a:off x="0" y="5248768"/>
            <a:ext cx="4850969" cy="181584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FFFFFF"/>
              </a:buClr>
              <a:buSzPts val="2800"/>
            </a:pPr>
            <a:r>
              <a:rPr lang="en-GB" sz="2800" b="1" dirty="0">
                <a:solidFill>
                  <a:schemeClr val="tx1">
                    <a:lumMod val="75000"/>
                    <a:lumOff val="25000"/>
                  </a:schemeClr>
                </a:solidFill>
                <a:latin typeface="Century Gothic"/>
                <a:sym typeface="Century Gothic"/>
              </a:rPr>
              <a:t>- -er verbs: I vs. s/he</a:t>
            </a:r>
            <a:endParaRPr lang="en-GB" sz="2800" dirty="0">
              <a:solidFill>
                <a:schemeClr val="tx1">
                  <a:lumMod val="75000"/>
                  <a:lumOff val="25000"/>
                </a:schemeClr>
              </a:solidFill>
            </a:endParaRPr>
          </a:p>
          <a:p>
            <a:pPr marR="0" lvl="0" algn="l" rtl="0">
              <a:lnSpc>
                <a:spcPct val="100000"/>
              </a:lnSpc>
              <a:spcBef>
                <a:spcPts val="0"/>
              </a:spcBef>
              <a:spcAft>
                <a:spcPts val="0"/>
              </a:spcAft>
              <a:buClr>
                <a:srgbClr val="FFFFFF"/>
              </a:buClr>
              <a:buSzPts val="2800"/>
            </a:pPr>
            <a:r>
              <a:rPr lang="en-GB" sz="2800" b="1" i="0" u="none" strike="noStrike" cap="none" dirty="0">
                <a:solidFill>
                  <a:schemeClr val="tx1">
                    <a:lumMod val="75000"/>
                    <a:lumOff val="25000"/>
                  </a:schemeClr>
                </a:solidFill>
                <a:latin typeface="Century Gothic"/>
                <a:ea typeface="Century Gothic"/>
                <a:cs typeface="Century Gothic"/>
                <a:sym typeface="Century Gothic"/>
              </a:rPr>
              <a:t>- SSC [ca] [co] [cu] vs. </a:t>
            </a:r>
          </a:p>
          <a:p>
            <a:pPr marR="0" lvl="0" algn="l" rtl="0">
              <a:lnSpc>
                <a:spcPct val="100000"/>
              </a:lnSpc>
              <a:spcBef>
                <a:spcPts val="0"/>
              </a:spcBef>
              <a:spcAft>
                <a:spcPts val="0"/>
              </a:spcAft>
              <a:buClr>
                <a:srgbClr val="FFFFFF"/>
              </a:buClr>
              <a:buSzPts val="2800"/>
            </a:pPr>
            <a:r>
              <a:rPr lang="en-GB" sz="2800" b="1" i="0" u="none" strike="noStrike" cap="none" dirty="0">
                <a:solidFill>
                  <a:schemeClr val="tx1">
                    <a:lumMod val="75000"/>
                    <a:lumOff val="25000"/>
                  </a:schemeClr>
                </a:solidFill>
                <a:latin typeface="Century Gothic"/>
                <a:ea typeface="Century Gothic"/>
                <a:cs typeface="Century Gothic"/>
                <a:sym typeface="Century Gothic"/>
              </a:rPr>
              <a:t>          [ga] [go] [</a:t>
            </a:r>
            <a:r>
              <a:rPr lang="en-GB" sz="2800" b="1" i="0" u="none" strike="noStrike" cap="none" dirty="0" err="1">
                <a:solidFill>
                  <a:schemeClr val="tx1">
                    <a:lumMod val="75000"/>
                    <a:lumOff val="25000"/>
                  </a:schemeClr>
                </a:solidFill>
                <a:latin typeface="Century Gothic"/>
                <a:ea typeface="Century Gothic"/>
                <a:cs typeface="Century Gothic"/>
                <a:sym typeface="Century Gothic"/>
              </a:rPr>
              <a:t>gu</a:t>
            </a:r>
            <a:r>
              <a:rPr lang="en-GB" sz="2800" b="1" i="0" u="none" strike="noStrike" cap="none" dirty="0">
                <a:solidFill>
                  <a:schemeClr val="tx1">
                    <a:lumMod val="75000"/>
                    <a:lumOff val="25000"/>
                  </a:schemeClr>
                </a:solidFill>
                <a:latin typeface="Century Gothic"/>
                <a:ea typeface="Century Gothic"/>
                <a:cs typeface="Century Gothic"/>
                <a:sym typeface="Century Gothic"/>
              </a:rPr>
              <a:t>]</a:t>
            </a:r>
          </a:p>
          <a:p>
            <a:pPr marL="342900" marR="0" lvl="0" indent="-342900" algn="l" rtl="0">
              <a:lnSpc>
                <a:spcPct val="100000"/>
              </a:lnSpc>
              <a:spcBef>
                <a:spcPts val="0"/>
              </a:spcBef>
              <a:spcAft>
                <a:spcPts val="0"/>
              </a:spcAft>
              <a:buClr>
                <a:srgbClr val="FFFFFF"/>
              </a:buClr>
              <a:buSzPts val="2800"/>
              <a:buFont typeface="Century Gothic"/>
              <a:buChar char="-"/>
            </a:pPr>
            <a:endParaRPr lang="en-GB" sz="2800" b="0" i="0" u="none" strike="noStrike" cap="none" dirty="0">
              <a:solidFill>
                <a:schemeClr val="tx1">
                  <a:lumMod val="75000"/>
                  <a:lumOff val="25000"/>
                </a:schemeClr>
              </a:solidFill>
              <a:latin typeface="Calibri"/>
              <a:ea typeface="Calibri"/>
              <a:cs typeface="Calibri"/>
              <a:sym typeface="Calibri"/>
            </a:endParaRPr>
          </a:p>
        </p:txBody>
      </p:sp>
      <p:sp>
        <p:nvSpPr>
          <p:cNvPr id="2" name="Title 1">
            <a:extLst>
              <a:ext uri="{FF2B5EF4-FFF2-40B4-BE49-F238E27FC236}">
                <a16:creationId xmlns:a16="http://schemas.microsoft.com/office/drawing/2014/main" id="{CF809B60-34DA-46F8-9144-D26F0D50F648}"/>
              </a:ext>
            </a:extLst>
          </p:cNvPr>
          <p:cNvSpPr>
            <a:spLocks noGrp="1"/>
          </p:cNvSpPr>
          <p:nvPr>
            <p:ph type="title"/>
          </p:nvPr>
        </p:nvSpPr>
        <p:spPr>
          <a:xfrm>
            <a:off x="370668" y="343673"/>
            <a:ext cx="3983064" cy="1325563"/>
          </a:xfrm>
        </p:spPr>
        <p:txBody>
          <a:bodyPr>
            <a:normAutofit/>
          </a:bodyPr>
          <a:lstStyle/>
          <a:p>
            <a:pPr algn="ctr"/>
            <a:r>
              <a:rPr lang="en-GB" b="1" dirty="0">
                <a:solidFill>
                  <a:schemeClr val="tx1">
                    <a:lumMod val="75000"/>
                    <a:lumOff val="25000"/>
                  </a:schemeClr>
                </a:solidFill>
                <a:latin typeface="Century Gothic" panose="020B0502020202020204" pitchFamily="34" charset="0"/>
              </a:rPr>
              <a:t>Saying what I and others do</a:t>
            </a:r>
          </a:p>
        </p:txBody>
      </p:sp>
      <p:pic>
        <p:nvPicPr>
          <p:cNvPr id="1028" name="Picture 4" descr="Beg] Manolito Gafotas - Beginner Spanish - Books #1 - YouTube">
            <a:extLst>
              <a:ext uri="{FF2B5EF4-FFF2-40B4-BE49-F238E27FC236}">
                <a16:creationId xmlns:a16="http://schemas.microsoft.com/office/drawing/2014/main" id="{3894F056-4BAA-A372-F5EC-A73849778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481" y="3093925"/>
            <a:ext cx="3609915" cy="2030578"/>
          </a:xfrm>
          <a:custGeom>
            <a:avLst/>
            <a:gdLst>
              <a:gd name="connsiteX0" fmla="*/ 0 w 3609915"/>
              <a:gd name="connsiteY0" fmla="*/ 0 h 2030578"/>
              <a:gd name="connsiteX1" fmla="*/ 479603 w 3609915"/>
              <a:gd name="connsiteY1" fmla="*/ 0 h 2030578"/>
              <a:gd name="connsiteX2" fmla="*/ 887008 w 3609915"/>
              <a:gd name="connsiteY2" fmla="*/ 0 h 2030578"/>
              <a:gd name="connsiteX3" fmla="*/ 1474908 w 3609915"/>
              <a:gd name="connsiteY3" fmla="*/ 0 h 2030578"/>
              <a:gd name="connsiteX4" fmla="*/ 1954511 w 3609915"/>
              <a:gd name="connsiteY4" fmla="*/ 0 h 2030578"/>
              <a:gd name="connsiteX5" fmla="*/ 2434114 w 3609915"/>
              <a:gd name="connsiteY5" fmla="*/ 0 h 2030578"/>
              <a:gd name="connsiteX6" fmla="*/ 3022015 w 3609915"/>
              <a:gd name="connsiteY6" fmla="*/ 0 h 2030578"/>
              <a:gd name="connsiteX7" fmla="*/ 3609915 w 3609915"/>
              <a:gd name="connsiteY7" fmla="*/ 0 h 2030578"/>
              <a:gd name="connsiteX8" fmla="*/ 3609915 w 3609915"/>
              <a:gd name="connsiteY8" fmla="*/ 548256 h 2030578"/>
              <a:gd name="connsiteX9" fmla="*/ 3609915 w 3609915"/>
              <a:gd name="connsiteY9" fmla="*/ 1015289 h 2030578"/>
              <a:gd name="connsiteX10" fmla="*/ 3609915 w 3609915"/>
              <a:gd name="connsiteY10" fmla="*/ 1482322 h 2030578"/>
              <a:gd name="connsiteX11" fmla="*/ 3609915 w 3609915"/>
              <a:gd name="connsiteY11" fmla="*/ 2030578 h 2030578"/>
              <a:gd name="connsiteX12" fmla="*/ 3058114 w 3609915"/>
              <a:gd name="connsiteY12" fmla="*/ 2030578 h 2030578"/>
              <a:gd name="connsiteX13" fmla="*/ 2470213 w 3609915"/>
              <a:gd name="connsiteY13" fmla="*/ 2030578 h 2030578"/>
              <a:gd name="connsiteX14" fmla="*/ 1882313 w 3609915"/>
              <a:gd name="connsiteY14" fmla="*/ 2030578 h 2030578"/>
              <a:gd name="connsiteX15" fmla="*/ 1438809 w 3609915"/>
              <a:gd name="connsiteY15" fmla="*/ 2030578 h 2030578"/>
              <a:gd name="connsiteX16" fmla="*/ 923107 w 3609915"/>
              <a:gd name="connsiteY16" fmla="*/ 2030578 h 2030578"/>
              <a:gd name="connsiteX17" fmla="*/ 0 w 3609915"/>
              <a:gd name="connsiteY17" fmla="*/ 2030578 h 2030578"/>
              <a:gd name="connsiteX18" fmla="*/ 0 w 3609915"/>
              <a:gd name="connsiteY18" fmla="*/ 1522934 h 2030578"/>
              <a:gd name="connsiteX19" fmla="*/ 0 w 3609915"/>
              <a:gd name="connsiteY19" fmla="*/ 1055901 h 2030578"/>
              <a:gd name="connsiteX20" fmla="*/ 0 w 3609915"/>
              <a:gd name="connsiteY20" fmla="*/ 588868 h 2030578"/>
              <a:gd name="connsiteX21" fmla="*/ 0 w 3609915"/>
              <a:gd name="connsiteY21" fmla="*/ 0 h 203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09915" h="2030578" extrusionOk="0">
                <a:moveTo>
                  <a:pt x="0" y="0"/>
                </a:moveTo>
                <a:cubicBezTo>
                  <a:pt x="100729" y="-53808"/>
                  <a:pt x="346084" y="12249"/>
                  <a:pt x="479603" y="0"/>
                </a:cubicBezTo>
                <a:cubicBezTo>
                  <a:pt x="613122" y="-12249"/>
                  <a:pt x="784019" y="28888"/>
                  <a:pt x="887008" y="0"/>
                </a:cubicBezTo>
                <a:cubicBezTo>
                  <a:pt x="989998" y="-28888"/>
                  <a:pt x="1348820" y="49565"/>
                  <a:pt x="1474908" y="0"/>
                </a:cubicBezTo>
                <a:cubicBezTo>
                  <a:pt x="1600996" y="-49565"/>
                  <a:pt x="1744112" y="42626"/>
                  <a:pt x="1954511" y="0"/>
                </a:cubicBezTo>
                <a:cubicBezTo>
                  <a:pt x="2164910" y="-42626"/>
                  <a:pt x="2298106" y="45920"/>
                  <a:pt x="2434114" y="0"/>
                </a:cubicBezTo>
                <a:cubicBezTo>
                  <a:pt x="2570122" y="-45920"/>
                  <a:pt x="2902480" y="19855"/>
                  <a:pt x="3022015" y="0"/>
                </a:cubicBezTo>
                <a:cubicBezTo>
                  <a:pt x="3141550" y="-19855"/>
                  <a:pt x="3455616" y="12999"/>
                  <a:pt x="3609915" y="0"/>
                </a:cubicBezTo>
                <a:cubicBezTo>
                  <a:pt x="3635022" y="203771"/>
                  <a:pt x="3549816" y="331631"/>
                  <a:pt x="3609915" y="548256"/>
                </a:cubicBezTo>
                <a:cubicBezTo>
                  <a:pt x="3670014" y="764881"/>
                  <a:pt x="3563770" y="873238"/>
                  <a:pt x="3609915" y="1015289"/>
                </a:cubicBezTo>
                <a:cubicBezTo>
                  <a:pt x="3656060" y="1157340"/>
                  <a:pt x="3568667" y="1257436"/>
                  <a:pt x="3609915" y="1482322"/>
                </a:cubicBezTo>
                <a:cubicBezTo>
                  <a:pt x="3651163" y="1707208"/>
                  <a:pt x="3564198" y="1918666"/>
                  <a:pt x="3609915" y="2030578"/>
                </a:cubicBezTo>
                <a:cubicBezTo>
                  <a:pt x="3338422" y="2050982"/>
                  <a:pt x="3243193" y="1978678"/>
                  <a:pt x="3058114" y="2030578"/>
                </a:cubicBezTo>
                <a:cubicBezTo>
                  <a:pt x="2873035" y="2082478"/>
                  <a:pt x="2694954" y="2019395"/>
                  <a:pt x="2470213" y="2030578"/>
                </a:cubicBezTo>
                <a:cubicBezTo>
                  <a:pt x="2245472" y="2041761"/>
                  <a:pt x="2071919" y="2009921"/>
                  <a:pt x="1882313" y="2030578"/>
                </a:cubicBezTo>
                <a:cubicBezTo>
                  <a:pt x="1692707" y="2051235"/>
                  <a:pt x="1554047" y="1999253"/>
                  <a:pt x="1438809" y="2030578"/>
                </a:cubicBezTo>
                <a:cubicBezTo>
                  <a:pt x="1323571" y="2061903"/>
                  <a:pt x="1059483" y="1969841"/>
                  <a:pt x="923107" y="2030578"/>
                </a:cubicBezTo>
                <a:cubicBezTo>
                  <a:pt x="786731" y="2091315"/>
                  <a:pt x="214115" y="1977864"/>
                  <a:pt x="0" y="2030578"/>
                </a:cubicBezTo>
                <a:cubicBezTo>
                  <a:pt x="-43922" y="1908358"/>
                  <a:pt x="44649" y="1775831"/>
                  <a:pt x="0" y="1522934"/>
                </a:cubicBezTo>
                <a:cubicBezTo>
                  <a:pt x="-44649" y="1270037"/>
                  <a:pt x="33750" y="1252963"/>
                  <a:pt x="0" y="1055901"/>
                </a:cubicBezTo>
                <a:cubicBezTo>
                  <a:pt x="-33750" y="858839"/>
                  <a:pt x="5800" y="815414"/>
                  <a:pt x="0" y="588868"/>
                </a:cubicBezTo>
                <a:cubicBezTo>
                  <a:pt x="-5800" y="362322"/>
                  <a:pt x="55227" y="221181"/>
                  <a:pt x="0" y="0"/>
                </a:cubicBezTo>
                <a:close/>
              </a:path>
            </a:pathLst>
          </a:custGeom>
          <a:noFill/>
          <a:ln>
            <a:noFill/>
            <a:extLst>
              <a:ext uri="{C807C97D-BFC1-408E-A445-0C87EB9F89A2}">
                <ask:lineSketchStyleProps xmlns:ask="http://schemas.microsoft.com/office/drawing/2018/sketchyshapes" sd="1219033472">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pic>
        <p:nvPicPr>
          <p:cNvPr id="1032" name="Picture 8" descr="Gráficos vectoriales gratis de Libro">
            <a:extLst>
              <a:ext uri="{FF2B5EF4-FFF2-40B4-BE49-F238E27FC236}">
                <a16:creationId xmlns:a16="http://schemas.microsoft.com/office/drawing/2014/main" id="{A11EED77-6BD4-F922-A973-5DF3ADE52C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7644" y="3025001"/>
            <a:ext cx="1179878" cy="2168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EA2751A-7802-E3DA-0934-4D2AAB4F512A}"/>
              </a:ext>
            </a:extLst>
          </p:cNvPr>
          <p:cNvSpPr/>
          <p:nvPr/>
        </p:nvSpPr>
        <p:spPr>
          <a:xfrm>
            <a:off x="487634" y="2170595"/>
            <a:ext cx="4782079" cy="923330"/>
          </a:xfrm>
          <a:prstGeom prst="rect">
            <a:avLst/>
          </a:prstGeom>
          <a:noFill/>
        </p:spPr>
        <p:txBody>
          <a:bodyPr wrap="none" lIns="91440" tIns="45720" rIns="91440" bIns="45720">
            <a:spAutoFit/>
          </a:bodyPr>
          <a:lstStyle/>
          <a:p>
            <a:pPr algn="ctr"/>
            <a:r>
              <a:rPr lang="en-US" sz="5400" b="1" cap="none" spc="0" dirty="0">
                <a:ln w="22225">
                  <a:solidFill>
                    <a:srgbClr val="D21864"/>
                  </a:solidFill>
                  <a:prstDash val="solid"/>
                </a:ln>
                <a:solidFill>
                  <a:srgbClr val="7BA354"/>
                </a:solidFill>
                <a:effectLst/>
                <a:latin typeface="Jumble" panose="02000503000000020004" pitchFamily="2" charset="0"/>
              </a:rPr>
              <a:t>El club de leer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pic>
        <p:nvPicPr>
          <p:cNvPr id="20" name="Picture 2" descr="Matrimonial Bed, Bed, Marriage Bed, Marital Bed">
            <a:extLst>
              <a:ext uri="{FF2B5EF4-FFF2-40B4-BE49-F238E27FC236}">
                <a16:creationId xmlns:a16="http://schemas.microsoft.com/office/drawing/2014/main" id="{AF3B4835-5D0E-4D55-9F90-508066DA56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013" y="538013"/>
            <a:ext cx="2554806" cy="15754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ockroach, Insect, Ugly, Bug">
            <a:extLst>
              <a:ext uri="{FF2B5EF4-FFF2-40B4-BE49-F238E27FC236}">
                <a16:creationId xmlns:a16="http://schemas.microsoft.com/office/drawing/2014/main" id="{32E4C131-50C1-4483-AC10-D2384973D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4306" y="4019467"/>
            <a:ext cx="1808508" cy="2354658"/>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138;p6">
            <a:extLst>
              <a:ext uri="{FF2B5EF4-FFF2-40B4-BE49-F238E27FC236}">
                <a16:creationId xmlns:a16="http://schemas.microsoft.com/office/drawing/2014/main" id="{2AD37C22-FD6C-4E40-B6A8-A2CC66B70347}"/>
              </a:ext>
            </a:extLst>
          </p:cNvPr>
          <p:cNvSpPr txBox="1"/>
          <p:nvPr/>
        </p:nvSpPr>
        <p:spPr>
          <a:xfrm>
            <a:off x="498828" y="439432"/>
            <a:ext cx="45720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[ca]</a:t>
            </a:r>
            <a:endParaRPr sz="8800" b="1" i="0" u="none" strike="noStrike" cap="none" dirty="0">
              <a:solidFill>
                <a:srgbClr val="000000"/>
              </a:solidFill>
              <a:latin typeface="Calibri"/>
              <a:ea typeface="Calibri"/>
              <a:cs typeface="Calibri"/>
              <a:sym typeface="Calibri"/>
            </a:endParaRPr>
          </a:p>
        </p:txBody>
      </p:sp>
      <p:sp>
        <p:nvSpPr>
          <p:cNvPr id="23" name="Google Shape;139;p6">
            <a:extLst>
              <a:ext uri="{FF2B5EF4-FFF2-40B4-BE49-F238E27FC236}">
                <a16:creationId xmlns:a16="http://schemas.microsoft.com/office/drawing/2014/main" id="{D5603BFA-1CB9-4739-98F4-99287E68BD57}"/>
              </a:ext>
            </a:extLst>
          </p:cNvPr>
          <p:cNvSpPr txBox="1"/>
          <p:nvPr/>
        </p:nvSpPr>
        <p:spPr>
          <a:xfrm>
            <a:off x="3114764" y="455114"/>
            <a:ext cx="400325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dirty="0" err="1">
                <a:solidFill>
                  <a:srgbClr val="FF0066"/>
                </a:solidFill>
                <a:latin typeface="Century Gothic"/>
                <a:ea typeface="Century Gothic"/>
                <a:cs typeface="Century Gothic"/>
                <a:sym typeface="Century Gothic"/>
              </a:rPr>
              <a:t>ca</a:t>
            </a:r>
            <a:r>
              <a:rPr lang="en-GB" sz="8800" dirty="0" err="1">
                <a:solidFill>
                  <a:srgbClr val="002060"/>
                </a:solidFill>
                <a:latin typeface="Century Gothic"/>
                <a:ea typeface="Century Gothic"/>
                <a:cs typeface="Century Gothic"/>
                <a:sym typeface="Century Gothic"/>
              </a:rPr>
              <a:t>ma</a:t>
            </a:r>
            <a:endParaRPr sz="8800" b="1" i="0" u="none" strike="noStrike" cap="none" dirty="0">
              <a:solidFill>
                <a:srgbClr val="FF0066"/>
              </a:solidFill>
              <a:latin typeface="Calibri"/>
              <a:ea typeface="Calibri"/>
              <a:cs typeface="Calibri"/>
              <a:sym typeface="Calibri"/>
            </a:endParaRPr>
          </a:p>
        </p:txBody>
      </p:sp>
      <p:sp>
        <p:nvSpPr>
          <p:cNvPr id="24" name="Google Shape;138;p6">
            <a:extLst>
              <a:ext uri="{FF2B5EF4-FFF2-40B4-BE49-F238E27FC236}">
                <a16:creationId xmlns:a16="http://schemas.microsoft.com/office/drawing/2014/main" id="{35AD041F-F6FB-44E8-8ADB-3BBBAC85E9BF}"/>
              </a:ext>
            </a:extLst>
          </p:cNvPr>
          <p:cNvSpPr txBox="1"/>
          <p:nvPr/>
        </p:nvSpPr>
        <p:spPr>
          <a:xfrm>
            <a:off x="461332" y="2442812"/>
            <a:ext cx="45720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[co]</a:t>
            </a:r>
            <a:endParaRPr sz="8800" b="1" i="0" u="none" strike="noStrike" cap="none" dirty="0">
              <a:solidFill>
                <a:srgbClr val="000000"/>
              </a:solidFill>
              <a:latin typeface="Calibri"/>
              <a:ea typeface="Calibri"/>
              <a:cs typeface="Calibri"/>
              <a:sym typeface="Calibri"/>
            </a:endParaRPr>
          </a:p>
        </p:txBody>
      </p:sp>
      <p:sp>
        <p:nvSpPr>
          <p:cNvPr id="25" name="Google Shape;139;p6">
            <a:extLst>
              <a:ext uri="{FF2B5EF4-FFF2-40B4-BE49-F238E27FC236}">
                <a16:creationId xmlns:a16="http://schemas.microsoft.com/office/drawing/2014/main" id="{2742C833-647C-4506-95B3-59D5F01FEA53}"/>
              </a:ext>
            </a:extLst>
          </p:cNvPr>
          <p:cNvSpPr txBox="1"/>
          <p:nvPr/>
        </p:nvSpPr>
        <p:spPr>
          <a:xfrm>
            <a:off x="2795563" y="2474176"/>
            <a:ext cx="4116225"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dirty="0" err="1">
                <a:solidFill>
                  <a:srgbClr val="FF0066"/>
                </a:solidFill>
                <a:latin typeface="Century Gothic"/>
                <a:ea typeface="Century Gothic"/>
                <a:cs typeface="Century Gothic"/>
                <a:sym typeface="Century Gothic"/>
              </a:rPr>
              <a:t>co</a:t>
            </a:r>
            <a:r>
              <a:rPr lang="en-GB" sz="8800" dirty="0" err="1">
                <a:solidFill>
                  <a:srgbClr val="002060"/>
                </a:solidFill>
                <a:latin typeface="Century Gothic"/>
                <a:ea typeface="Century Gothic"/>
                <a:cs typeface="Century Gothic"/>
                <a:sym typeface="Century Gothic"/>
              </a:rPr>
              <a:t>ntar</a:t>
            </a:r>
            <a:endParaRPr sz="8800" b="1" i="0" u="none" strike="noStrike" cap="none" dirty="0">
              <a:solidFill>
                <a:srgbClr val="FF0066"/>
              </a:solidFill>
              <a:latin typeface="Calibri"/>
              <a:ea typeface="Calibri"/>
              <a:cs typeface="Calibri"/>
              <a:sym typeface="Calibri"/>
            </a:endParaRPr>
          </a:p>
        </p:txBody>
      </p:sp>
      <p:sp>
        <p:nvSpPr>
          <p:cNvPr id="26" name="Google Shape;138;p6">
            <a:extLst>
              <a:ext uri="{FF2B5EF4-FFF2-40B4-BE49-F238E27FC236}">
                <a16:creationId xmlns:a16="http://schemas.microsoft.com/office/drawing/2014/main" id="{0E7EFEF1-79B5-4831-8304-A0B7C03594D5}"/>
              </a:ext>
            </a:extLst>
          </p:cNvPr>
          <p:cNvSpPr txBox="1"/>
          <p:nvPr/>
        </p:nvSpPr>
        <p:spPr>
          <a:xfrm>
            <a:off x="461332" y="4442178"/>
            <a:ext cx="4572000"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i="0" u="none" strike="noStrike" cap="none" dirty="0">
                <a:solidFill>
                  <a:srgbClr val="002060"/>
                </a:solidFill>
                <a:latin typeface="Century Gothic"/>
                <a:ea typeface="Century Gothic"/>
                <a:cs typeface="Century Gothic"/>
                <a:sym typeface="Century Gothic"/>
              </a:rPr>
              <a:t>[cu]</a:t>
            </a:r>
            <a:endParaRPr sz="8800" b="1" i="0" u="none" strike="noStrike" cap="none" dirty="0">
              <a:solidFill>
                <a:srgbClr val="000000"/>
              </a:solidFill>
              <a:latin typeface="Calibri"/>
              <a:ea typeface="Calibri"/>
              <a:cs typeface="Calibri"/>
              <a:sym typeface="Calibri"/>
            </a:endParaRPr>
          </a:p>
        </p:txBody>
      </p:sp>
      <p:sp>
        <p:nvSpPr>
          <p:cNvPr id="27" name="Google Shape;139;p6">
            <a:extLst>
              <a:ext uri="{FF2B5EF4-FFF2-40B4-BE49-F238E27FC236}">
                <a16:creationId xmlns:a16="http://schemas.microsoft.com/office/drawing/2014/main" id="{6CC75EEF-0BCB-4DE4-B292-7B2258E8988C}"/>
              </a:ext>
            </a:extLst>
          </p:cNvPr>
          <p:cNvSpPr txBox="1"/>
          <p:nvPr/>
        </p:nvSpPr>
        <p:spPr>
          <a:xfrm>
            <a:off x="2795563" y="4473542"/>
            <a:ext cx="6778743"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8800" b="1" dirty="0">
                <a:solidFill>
                  <a:srgbClr val="FF0066"/>
                </a:solidFill>
                <a:latin typeface="Century Gothic"/>
                <a:ea typeface="Century Gothic"/>
                <a:cs typeface="Century Gothic"/>
                <a:sym typeface="Century Gothic"/>
              </a:rPr>
              <a:t>cu</a:t>
            </a:r>
            <a:r>
              <a:rPr lang="en-GB" sz="8800" dirty="0">
                <a:solidFill>
                  <a:srgbClr val="002060"/>
                </a:solidFill>
                <a:latin typeface="Century Gothic"/>
                <a:ea typeface="Century Gothic"/>
                <a:cs typeface="Century Gothic"/>
                <a:sym typeface="Century Gothic"/>
              </a:rPr>
              <a:t>caracha</a:t>
            </a:r>
            <a:endParaRPr sz="8800" b="1" i="0" u="none" strike="noStrike" cap="none" dirty="0">
              <a:solidFill>
                <a:srgbClr val="FF0066"/>
              </a:solidFill>
              <a:latin typeface="Calibri"/>
              <a:ea typeface="Calibri"/>
              <a:cs typeface="Calibri"/>
              <a:sym typeface="Calibri"/>
            </a:endParaRPr>
          </a:p>
        </p:txBody>
      </p:sp>
      <p:pic>
        <p:nvPicPr>
          <p:cNvPr id="28" name="Picture 2" descr="Counting, Fingers, First, Hand, One">
            <a:extLst>
              <a:ext uri="{FF2B5EF4-FFF2-40B4-BE49-F238E27FC236}">
                <a16:creationId xmlns:a16="http://schemas.microsoft.com/office/drawing/2014/main" id="{8AA21FB4-7366-40B2-A904-CD3F02BCD4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3117" y="2282620"/>
            <a:ext cx="3135406" cy="156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0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7" name="Google Shape;108;p3">
            <a:extLst>
              <a:ext uri="{FF2B5EF4-FFF2-40B4-BE49-F238E27FC236}">
                <a16:creationId xmlns:a16="http://schemas.microsoft.com/office/drawing/2014/main" id="{A2B8486C-2C8F-4BA2-ABC9-39C585CF9966}"/>
              </a:ext>
            </a:extLst>
          </p:cNvPr>
          <p:cNvSpPr txBox="1"/>
          <p:nvPr/>
        </p:nvSpPr>
        <p:spPr>
          <a:xfrm>
            <a:off x="268175" y="255274"/>
            <a:ext cx="4572000"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96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96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ga</a:t>
            </a:r>
            <a:r>
              <a:rPr kumimoji="0" lang="en-GB" sz="96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9600" b="1"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10;p3">
            <a:extLst>
              <a:ext uri="{FF2B5EF4-FFF2-40B4-BE49-F238E27FC236}">
                <a16:creationId xmlns:a16="http://schemas.microsoft.com/office/drawing/2014/main" id="{8C59329B-4107-4AA3-9710-46891F3A343B}"/>
              </a:ext>
            </a:extLst>
          </p:cNvPr>
          <p:cNvSpPr txBox="1"/>
          <p:nvPr/>
        </p:nvSpPr>
        <p:spPr>
          <a:xfrm>
            <a:off x="3223654" y="268752"/>
            <a:ext cx="5939390"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9600" b="1" i="0" u="none" strike="noStrike" kern="1200" cap="none" spc="0" normalizeH="0" baseline="0" noProof="0" dirty="0" err="1">
                <a:ln>
                  <a:noFill/>
                </a:ln>
                <a:solidFill>
                  <a:srgbClr val="FF0066"/>
                </a:solidFill>
                <a:effectLst/>
                <a:uLnTx/>
                <a:uFillTx/>
                <a:latin typeface="Century Gothic"/>
                <a:ea typeface="Century Gothic"/>
                <a:cs typeface="Century Gothic"/>
                <a:sym typeface="Century Gothic"/>
              </a:rPr>
              <a:t>ga</a:t>
            </a:r>
            <a:r>
              <a:rPr kumimoji="0" lang="en-GB" sz="96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nar</a:t>
            </a:r>
            <a:endParaRPr kumimoji="0" sz="9600" b="1" i="0" u="none" strike="noStrike" kern="1200" cap="none" spc="0" normalizeH="0" baseline="0" noProof="0" dirty="0">
              <a:ln>
                <a:noFill/>
              </a:ln>
              <a:solidFill>
                <a:srgbClr val="FF0066"/>
              </a:solidFill>
              <a:effectLst/>
              <a:uLnTx/>
              <a:uFillTx/>
              <a:latin typeface="Calibri"/>
              <a:ea typeface="Calibri"/>
              <a:cs typeface="Calibri"/>
              <a:sym typeface="Calibri"/>
            </a:endParaRPr>
          </a:p>
        </p:txBody>
      </p:sp>
      <p:sp>
        <p:nvSpPr>
          <p:cNvPr id="10" name="Google Shape;108;p3">
            <a:extLst>
              <a:ext uri="{FF2B5EF4-FFF2-40B4-BE49-F238E27FC236}">
                <a16:creationId xmlns:a16="http://schemas.microsoft.com/office/drawing/2014/main" id="{105ABE56-71C1-410B-A790-ACC0134D7388}"/>
              </a:ext>
            </a:extLst>
          </p:cNvPr>
          <p:cNvSpPr txBox="1"/>
          <p:nvPr/>
        </p:nvSpPr>
        <p:spPr>
          <a:xfrm>
            <a:off x="268175" y="1851850"/>
            <a:ext cx="4572000"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96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[go]</a:t>
            </a:r>
            <a:endParaRPr kumimoji="0" sz="9600" b="1"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1" name="Google Shape;110;p3">
            <a:extLst>
              <a:ext uri="{FF2B5EF4-FFF2-40B4-BE49-F238E27FC236}">
                <a16:creationId xmlns:a16="http://schemas.microsoft.com/office/drawing/2014/main" id="{AAD935B4-4CF6-4345-9E7E-E740502B733A}"/>
              </a:ext>
            </a:extLst>
          </p:cNvPr>
          <p:cNvSpPr txBox="1"/>
          <p:nvPr/>
        </p:nvSpPr>
        <p:spPr>
          <a:xfrm>
            <a:off x="3223654" y="1865328"/>
            <a:ext cx="5939390"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Tx/>
              <a:buNone/>
              <a:tabLst/>
              <a:defRPr/>
            </a:pPr>
            <a:r>
              <a:rPr kumimoji="0" lang="en-GB" sz="96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la</a:t>
            </a:r>
            <a:r>
              <a:rPr kumimoji="0" lang="en-GB" sz="9600" b="1" i="0" u="none" strike="noStrike" kern="1200" cap="none" spc="0" normalizeH="0" baseline="0" noProof="0" dirty="0" err="1">
                <a:ln>
                  <a:noFill/>
                </a:ln>
                <a:solidFill>
                  <a:srgbClr val="FF0066"/>
                </a:solidFill>
                <a:effectLst/>
                <a:uLnTx/>
                <a:uFillTx/>
                <a:latin typeface="Century Gothic"/>
                <a:ea typeface="Century Gothic"/>
                <a:cs typeface="Century Gothic"/>
                <a:sym typeface="Century Gothic"/>
              </a:rPr>
              <a:t>go</a:t>
            </a:r>
            <a:endParaRPr kumimoji="0" sz="9600" b="1" i="0" u="none" strike="noStrike" kern="1200" cap="none" spc="0" normalizeH="0" baseline="0" noProof="0" dirty="0">
              <a:ln>
                <a:noFill/>
              </a:ln>
              <a:solidFill>
                <a:srgbClr val="FF0066"/>
              </a:solidFill>
              <a:effectLst/>
              <a:uLnTx/>
              <a:uFillTx/>
              <a:latin typeface="Calibri"/>
              <a:ea typeface="Calibri"/>
              <a:cs typeface="Calibri"/>
              <a:sym typeface="Calibri"/>
            </a:endParaRPr>
          </a:p>
        </p:txBody>
      </p:sp>
      <p:sp>
        <p:nvSpPr>
          <p:cNvPr id="12" name="Google Shape;108;p3">
            <a:extLst>
              <a:ext uri="{FF2B5EF4-FFF2-40B4-BE49-F238E27FC236}">
                <a16:creationId xmlns:a16="http://schemas.microsoft.com/office/drawing/2014/main" id="{AFB76CFE-11C2-4E04-B98D-B6F7E29E03DF}"/>
              </a:ext>
            </a:extLst>
          </p:cNvPr>
          <p:cNvSpPr txBox="1"/>
          <p:nvPr/>
        </p:nvSpPr>
        <p:spPr>
          <a:xfrm>
            <a:off x="268175" y="3539435"/>
            <a:ext cx="4572000"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96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96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gu</a:t>
            </a:r>
            <a:r>
              <a:rPr kumimoji="0" lang="en-GB" sz="96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9600" b="1"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3" name="Google Shape;110;p3">
            <a:extLst>
              <a:ext uri="{FF2B5EF4-FFF2-40B4-BE49-F238E27FC236}">
                <a16:creationId xmlns:a16="http://schemas.microsoft.com/office/drawing/2014/main" id="{625D3DE1-8C33-4C13-9E32-AFB727A5E40F}"/>
              </a:ext>
            </a:extLst>
          </p:cNvPr>
          <p:cNvSpPr txBox="1"/>
          <p:nvPr/>
        </p:nvSpPr>
        <p:spPr>
          <a:xfrm>
            <a:off x="3223654" y="3552913"/>
            <a:ext cx="5939390"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9600" b="1" i="0" u="none" strike="noStrike" kern="1200" cap="none" spc="0" normalizeH="0" baseline="0" noProof="0" dirty="0" err="1">
                <a:ln>
                  <a:noFill/>
                </a:ln>
                <a:solidFill>
                  <a:srgbClr val="FF0066"/>
                </a:solidFill>
                <a:effectLst/>
                <a:uLnTx/>
                <a:uFillTx/>
                <a:latin typeface="Century Gothic"/>
                <a:ea typeface="Century Gothic"/>
                <a:cs typeface="Century Gothic"/>
                <a:sym typeface="Century Gothic"/>
              </a:rPr>
              <a:t>gu</a:t>
            </a:r>
            <a:r>
              <a:rPr kumimoji="0" lang="en-GB" sz="96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sano</a:t>
            </a:r>
            <a:endParaRPr kumimoji="0" sz="9600" b="1" i="0" u="none" strike="noStrike" kern="1200" cap="none" spc="0" normalizeH="0" baseline="0" noProof="0" dirty="0">
              <a:ln>
                <a:noFill/>
              </a:ln>
              <a:solidFill>
                <a:srgbClr val="FF0066"/>
              </a:solidFill>
              <a:effectLst/>
              <a:uLnTx/>
              <a:uFillTx/>
              <a:latin typeface="Calibri"/>
              <a:ea typeface="Calibri"/>
              <a:cs typeface="Calibri"/>
              <a:sym typeface="Calibri"/>
            </a:endParaRPr>
          </a:p>
        </p:txBody>
      </p:sp>
      <p:pic>
        <p:nvPicPr>
          <p:cNvPr id="1026" name="Picture 2" descr="Trofeo, Ganador, La Copa, Campeón, Oro">
            <a:extLst>
              <a:ext uri="{FF2B5EF4-FFF2-40B4-BE49-F238E27FC236}">
                <a16:creationId xmlns:a16="http://schemas.microsoft.com/office/drawing/2014/main" id="{B84D2B34-7D04-41F2-9705-A466F789D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0820" y="255274"/>
            <a:ext cx="1076322" cy="1365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Łódź, Lago, Articulación, Agua, Playa, Velero, Globo">
            <a:extLst>
              <a:ext uri="{FF2B5EF4-FFF2-40B4-BE49-F238E27FC236}">
                <a16:creationId xmlns:a16="http://schemas.microsoft.com/office/drawing/2014/main" id="{3EDAD19D-F064-4BF5-98CC-FDE899D3A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8702" y="1894743"/>
            <a:ext cx="2196665" cy="1553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Lombriz, Gusano, Icono, Dibujos Animados, Dibujo">
            <a:extLst>
              <a:ext uri="{FF2B5EF4-FFF2-40B4-BE49-F238E27FC236}">
                <a16:creationId xmlns:a16="http://schemas.microsoft.com/office/drawing/2014/main" id="{EF8A216B-B069-44E7-B94E-ADE0D746C0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3620" y="3808761"/>
            <a:ext cx="1875258" cy="1748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fade">
                                      <p:cBhvr>
                                        <p:cTn id="4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100" name="Picture 4" descr="España, Bandera, Bandera Nacional, Nación, País">
            <a:extLst>
              <a:ext uri="{FF2B5EF4-FFF2-40B4-BE49-F238E27FC236}">
                <a16:creationId xmlns:a16="http://schemas.microsoft.com/office/drawing/2014/main" id="{65C7E422-1A8B-DDBB-2592-895F67DFE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3295" y="1546827"/>
            <a:ext cx="508742" cy="339161"/>
          </a:xfrm>
          <a:prstGeom prst="roundRect">
            <a:avLst/>
          </a:prstGeom>
          <a:noFill/>
          <a:extLst>
            <a:ext uri="{909E8E84-426E-40DD-AFC4-6F175D3DCCD1}">
              <a14:hiddenFill xmlns:a14="http://schemas.microsoft.com/office/drawing/2010/main">
                <a:solidFill>
                  <a:srgbClr val="FFFFFF"/>
                </a:solidFill>
              </a14:hiddenFill>
            </a:ext>
          </a:extLst>
        </p:spPr>
      </p:pic>
      <p:pic>
        <p:nvPicPr>
          <p:cNvPr id="111" name="Google Shape;111;p3" descr="Speech Icon, Voice, Talking, Audio, Speech"/>
          <p:cNvPicPr preferRelativeResize="0"/>
          <p:nvPr/>
        </p:nvPicPr>
        <p:blipFill rotWithShape="1">
          <a:blip r:embed="rId5">
            <a:alphaModFix/>
          </a:blip>
          <a:srcRect/>
          <a:stretch/>
        </p:blipFill>
        <p:spPr>
          <a:xfrm>
            <a:off x="10937906" y="152022"/>
            <a:ext cx="776168" cy="776168"/>
          </a:xfrm>
          <a:prstGeom prst="rect">
            <a:avLst/>
          </a:prstGeom>
          <a:noFill/>
          <a:ln>
            <a:noFill/>
          </a:ln>
        </p:spPr>
      </p:pic>
      <p:sp>
        <p:nvSpPr>
          <p:cNvPr id="112" name="Google Shape;112;p3"/>
          <p:cNvSpPr txBox="1"/>
          <p:nvPr/>
        </p:nvSpPr>
        <p:spPr>
          <a:xfrm>
            <a:off x="10553984"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hablar </a:t>
            </a:r>
            <a:endParaRPr kumimoji="0" sz="20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4098" name="Picture 2" descr="Micrófono, Sonido, Voz, Canta, Fuerte">
            <a:extLst>
              <a:ext uri="{FF2B5EF4-FFF2-40B4-BE49-F238E27FC236}">
                <a16:creationId xmlns:a16="http://schemas.microsoft.com/office/drawing/2014/main" id="{9341C32F-7C06-2298-5829-A8E7710678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9708" y="1667901"/>
            <a:ext cx="783011" cy="733399"/>
          </a:xfrm>
          <a:prstGeom prst="rect">
            <a:avLst/>
          </a:prstGeom>
          <a:noFill/>
          <a:extLst>
            <a:ext uri="{909E8E84-426E-40DD-AFC4-6F175D3DCCD1}">
              <a14:hiddenFill xmlns:a14="http://schemas.microsoft.com/office/drawing/2010/main">
                <a:solidFill>
                  <a:srgbClr val="FFFFFF"/>
                </a:solidFill>
              </a14:hiddenFill>
            </a:ext>
          </a:extLst>
        </p:spPr>
      </p:pic>
      <p:sp>
        <p:nvSpPr>
          <p:cNvPr id="31" name="Speech Bubble: Rectangle with Corners Rounded 30">
            <a:extLst>
              <a:ext uri="{FF2B5EF4-FFF2-40B4-BE49-F238E27FC236}">
                <a16:creationId xmlns:a16="http://schemas.microsoft.com/office/drawing/2014/main" id="{5829B830-B090-0B7B-5A9D-FD4164151524}"/>
              </a:ext>
            </a:extLst>
          </p:cNvPr>
          <p:cNvSpPr/>
          <p:nvPr/>
        </p:nvSpPr>
        <p:spPr>
          <a:xfrm>
            <a:off x="10627476" y="1464273"/>
            <a:ext cx="1392390" cy="536572"/>
          </a:xfrm>
          <a:prstGeom prst="wedgeRoundRectCallout">
            <a:avLst>
              <a:gd name="adj1" fmla="val 34768"/>
              <a:gd name="adj2" fmla="val 79191"/>
              <a:gd name="adj3" fmla="val 16667"/>
            </a:avLst>
          </a:prstGeom>
          <a:solidFill>
            <a:srgbClr val="CEEDF6"/>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B4D8B67B-2E2F-CBD9-0C32-5AAE4218AF77}"/>
              </a:ext>
            </a:extLst>
          </p:cNvPr>
          <p:cNvSpPr txBox="1"/>
          <p:nvPr/>
        </p:nvSpPr>
        <p:spPr>
          <a:xfrm rot="10800000" flipH="1" flipV="1">
            <a:off x="10371983" y="1480730"/>
            <a:ext cx="2115906"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    ¡y </a:t>
            </a:r>
            <a:r>
              <a:rPr lang="en-GB" sz="2000" b="1" dirty="0" err="1">
                <a:solidFill>
                  <a:srgbClr val="002060"/>
                </a:solidFill>
                <a:latin typeface="Century Gothic" panose="020B0502020202020204" pitchFamily="34" charset="0"/>
              </a:rPr>
              <a:t>cantar</a:t>
            </a:r>
            <a:r>
              <a:rPr lang="en-GB" sz="2000" b="1" dirty="0">
                <a:solidFill>
                  <a:srgbClr val="002060"/>
                </a:solidFill>
                <a:latin typeface="Century Gothic" panose="020B0502020202020204" pitchFamily="34" charset="0"/>
              </a:rPr>
              <a:t>!</a:t>
            </a:r>
          </a:p>
        </p:txBody>
      </p:sp>
      <p:pic>
        <p:nvPicPr>
          <p:cNvPr id="4102" name="Picture 6" descr="Notas Musicales, Música, Sonrisa, Alegre">
            <a:extLst>
              <a:ext uri="{FF2B5EF4-FFF2-40B4-BE49-F238E27FC236}">
                <a16:creationId xmlns:a16="http://schemas.microsoft.com/office/drawing/2014/main" id="{A0D1A178-E16D-6543-A195-86C85628AD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8983" y="2110293"/>
            <a:ext cx="1039276" cy="579269"/>
          </a:xfrm>
          <a:prstGeom prst="rect">
            <a:avLst/>
          </a:prstGeom>
          <a:noFill/>
          <a:extLst>
            <a:ext uri="{909E8E84-426E-40DD-AFC4-6F175D3DCCD1}">
              <a14:hiddenFill xmlns:a14="http://schemas.microsoft.com/office/drawing/2010/main">
                <a:solidFill>
                  <a:srgbClr val="FFFFFF"/>
                </a:solidFill>
              </a14:hiddenFill>
            </a:ext>
          </a:extLst>
        </p:spPr>
      </p:pic>
      <p:sp>
        <p:nvSpPr>
          <p:cNvPr id="33" name="Speech Bubble: Rectangle with Corners Rounded 32">
            <a:extLst>
              <a:ext uri="{FF2B5EF4-FFF2-40B4-BE49-F238E27FC236}">
                <a16:creationId xmlns:a16="http://schemas.microsoft.com/office/drawing/2014/main" id="{F2BAAD3C-49E2-F209-9B66-7F6692903E9C}"/>
              </a:ext>
            </a:extLst>
          </p:cNvPr>
          <p:cNvSpPr/>
          <p:nvPr/>
        </p:nvSpPr>
        <p:spPr>
          <a:xfrm>
            <a:off x="1065771" y="275947"/>
            <a:ext cx="2874217"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400" b="1">
                <a:solidFill>
                  <a:schemeClr val="bg1"/>
                </a:solidFill>
                <a:latin typeface="Century Gothic" panose="020B0502020202020204" pitchFamily="34" charset="0"/>
              </a:rPr>
              <a:t>Escucha y canta.</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34" name="Graphic 33" descr="Teacher">
            <a:extLst>
              <a:ext uri="{FF2B5EF4-FFF2-40B4-BE49-F238E27FC236}">
                <a16:creationId xmlns:a16="http://schemas.microsoft.com/office/drawing/2014/main" id="{C56DC4DC-09B1-186D-50D4-3B612E7B92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19" y="138256"/>
            <a:ext cx="914400" cy="914400"/>
          </a:xfrm>
          <a:prstGeom prst="rect">
            <a:avLst/>
          </a:prstGeom>
        </p:spPr>
      </p:pic>
      <p:sp>
        <p:nvSpPr>
          <p:cNvPr id="36" name="TextBox 35">
            <a:extLst>
              <a:ext uri="{FF2B5EF4-FFF2-40B4-BE49-F238E27FC236}">
                <a16:creationId xmlns:a16="http://schemas.microsoft.com/office/drawing/2014/main" id="{314AA6C7-52BD-AC92-B06A-E833739B4CF3}"/>
              </a:ext>
            </a:extLst>
          </p:cNvPr>
          <p:cNvSpPr txBox="1"/>
          <p:nvPr/>
        </p:nvSpPr>
        <p:spPr>
          <a:xfrm>
            <a:off x="8848165" y="5852554"/>
            <a:ext cx="3343835" cy="646331"/>
          </a:xfrm>
          <a:prstGeom prst="rect">
            <a:avLst/>
          </a:prstGeom>
          <a:solidFill>
            <a:schemeClr val="accent6">
              <a:lumMod val="20000"/>
              <a:lumOff val="80000"/>
            </a:schemeClr>
          </a:solidFill>
        </p:spPr>
        <p:txBody>
          <a:bodyPr wrap="square">
            <a:spAutoFit/>
          </a:bodyPr>
          <a:lstStyle/>
          <a:p>
            <a:r>
              <a:rPr lang="en-GB" sz="1800" b="1" dirty="0" err="1">
                <a:solidFill>
                  <a:srgbClr val="002060"/>
                </a:solidFill>
                <a:latin typeface="Century Gothic" panose="020B0502020202020204" pitchFamily="34" charset="0"/>
              </a:rPr>
              <a:t>bailar</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to dance, dancing</a:t>
            </a:r>
          </a:p>
          <a:p>
            <a:r>
              <a:rPr lang="en-GB" sz="1800" b="1" dirty="0" err="1">
                <a:solidFill>
                  <a:srgbClr val="002060"/>
                </a:solidFill>
                <a:latin typeface="Century Gothic" panose="020B0502020202020204" pitchFamily="34" charset="0"/>
              </a:rPr>
              <a:t>cantar</a:t>
            </a:r>
            <a:r>
              <a:rPr lang="en-GB" sz="1800" dirty="0">
                <a:solidFill>
                  <a:srgbClr val="002060"/>
                </a:solidFill>
                <a:latin typeface="Century Gothic" panose="020B0502020202020204" pitchFamily="34" charset="0"/>
              </a:rPr>
              <a:t> = to sing, singing</a:t>
            </a:r>
            <a:endParaRPr lang="en-GB" dirty="0">
              <a:solidFill>
                <a:srgbClr val="002060"/>
              </a:solidFill>
            </a:endParaRPr>
          </a:p>
        </p:txBody>
      </p:sp>
      <p:pic>
        <p:nvPicPr>
          <p:cNvPr id="39" name="Online Media 38" title="Que divertido">
            <a:hlinkClick r:id="" action="ppaction://media"/>
            <a:extLst>
              <a:ext uri="{FF2B5EF4-FFF2-40B4-BE49-F238E27FC236}">
                <a16:creationId xmlns:a16="http://schemas.microsoft.com/office/drawing/2014/main" id="{E12DF359-21B5-6A5D-87A4-8A47009B4163}"/>
              </a:ext>
            </a:extLst>
          </p:cNvPr>
          <p:cNvPicPr>
            <a:picLocks noRot="1" noChangeAspect="1"/>
          </p:cNvPicPr>
          <p:nvPr>
            <a:videoFile r:link="rId1"/>
          </p:nvPr>
        </p:nvPicPr>
        <p:blipFill>
          <a:blip r:embed="rId10"/>
          <a:stretch>
            <a:fillRect/>
          </a:stretch>
        </p:blipFill>
        <p:spPr>
          <a:xfrm>
            <a:off x="391311" y="1661332"/>
            <a:ext cx="7653958" cy="3932855"/>
          </a:xfrm>
          <a:prstGeom prst="rect">
            <a:avLst/>
          </a:prstGeom>
        </p:spPr>
      </p:pic>
      <p:sp>
        <p:nvSpPr>
          <p:cNvPr id="40" name="Speech Bubble: Rectangle with Corners Rounded 39">
            <a:extLst>
              <a:ext uri="{FF2B5EF4-FFF2-40B4-BE49-F238E27FC236}">
                <a16:creationId xmlns:a16="http://schemas.microsoft.com/office/drawing/2014/main" id="{10400C80-E121-E0B1-1059-757205CA27E1}"/>
              </a:ext>
            </a:extLst>
          </p:cNvPr>
          <p:cNvSpPr/>
          <p:nvPr/>
        </p:nvSpPr>
        <p:spPr>
          <a:xfrm>
            <a:off x="1065771" y="275947"/>
            <a:ext cx="3946700"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entury Gothic" panose="020B0502020202020204" pitchFamily="34" charset="0"/>
              </a:rPr>
              <a:t>¿Qué </a:t>
            </a:r>
            <a:r>
              <a:rPr lang="en-GB" sz="2400" b="1" dirty="0" err="1">
                <a:solidFill>
                  <a:schemeClr val="bg1"/>
                </a:solidFill>
                <a:latin typeface="Century Gothic" panose="020B0502020202020204" pitchFamily="34" charset="0"/>
              </a:rPr>
              <a:t>significa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pasear</a:t>
            </a:r>
            <a:r>
              <a:rPr lang="en-GB" sz="2400" b="1" dirty="0">
                <a:solidFill>
                  <a:schemeClr val="bg1"/>
                </a:solidFill>
                <a:latin typeface="Century Gothic" panose="020B0502020202020204" pitchFamily="34" charset="0"/>
              </a:rPr>
              <a:t>’?</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51" name="Rectangle: Rounded Corners 50">
            <a:extLst>
              <a:ext uri="{FF2B5EF4-FFF2-40B4-BE49-F238E27FC236}">
                <a16:creationId xmlns:a16="http://schemas.microsoft.com/office/drawing/2014/main" id="{DA817C2D-2512-5A52-5F4E-80247290230F}"/>
              </a:ext>
            </a:extLst>
          </p:cNvPr>
          <p:cNvSpPr/>
          <p:nvPr/>
        </p:nvSpPr>
        <p:spPr>
          <a:xfrm>
            <a:off x="391311" y="5847424"/>
            <a:ext cx="1708392" cy="825953"/>
          </a:xfrm>
          <a:prstGeom prst="roundRect">
            <a:avLst/>
          </a:prstGeom>
          <a:solidFill>
            <a:srgbClr val="FFAB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cantar</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2" name="Rectangle: Rounded Corners 51">
            <a:extLst>
              <a:ext uri="{FF2B5EF4-FFF2-40B4-BE49-F238E27FC236}">
                <a16:creationId xmlns:a16="http://schemas.microsoft.com/office/drawing/2014/main" id="{880D1EE4-40AF-095F-1D2A-209BFB507547}"/>
              </a:ext>
            </a:extLst>
          </p:cNvPr>
          <p:cNvSpPr/>
          <p:nvPr/>
        </p:nvSpPr>
        <p:spPr>
          <a:xfrm>
            <a:off x="2454919" y="5879785"/>
            <a:ext cx="1545242" cy="837090"/>
          </a:xfrm>
          <a:prstGeom prst="roundRect">
            <a:avLst/>
          </a:prstGeom>
          <a:solidFill>
            <a:srgbClr val="FFAB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bailar</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53" name="Rectangle: Rounded Corners 52">
            <a:extLst>
              <a:ext uri="{FF2B5EF4-FFF2-40B4-BE49-F238E27FC236}">
                <a16:creationId xmlns:a16="http://schemas.microsoft.com/office/drawing/2014/main" id="{CD89623A-9C18-6892-4596-3509F0755046}"/>
              </a:ext>
            </a:extLst>
          </p:cNvPr>
          <p:cNvSpPr/>
          <p:nvPr/>
        </p:nvSpPr>
        <p:spPr>
          <a:xfrm>
            <a:off x="4422116" y="5899365"/>
            <a:ext cx="1545241" cy="837090"/>
          </a:xfrm>
          <a:prstGeom prst="roundRect">
            <a:avLst/>
          </a:prstGeom>
          <a:solidFill>
            <a:srgbClr val="FFAB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pasear</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Rectangle: Rounded Corners 55">
            <a:extLst>
              <a:ext uri="{FF2B5EF4-FFF2-40B4-BE49-F238E27FC236}">
                <a16:creationId xmlns:a16="http://schemas.microsoft.com/office/drawing/2014/main" id="{405D7C8F-BA02-C433-4117-B26BAEF6D859}"/>
              </a:ext>
            </a:extLst>
          </p:cNvPr>
          <p:cNvSpPr/>
          <p:nvPr/>
        </p:nvSpPr>
        <p:spPr>
          <a:xfrm>
            <a:off x="6500028" y="5883738"/>
            <a:ext cx="1545241" cy="837090"/>
          </a:xfrm>
          <a:prstGeom prst="roundRect">
            <a:avLst/>
          </a:prstGeom>
          <a:solidFill>
            <a:srgbClr val="FFAB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leer</a:t>
            </a:r>
          </a:p>
        </p:txBody>
      </p:sp>
      <p:sp>
        <p:nvSpPr>
          <p:cNvPr id="58" name="TextBox 57">
            <a:extLst>
              <a:ext uri="{FF2B5EF4-FFF2-40B4-BE49-F238E27FC236}">
                <a16:creationId xmlns:a16="http://schemas.microsoft.com/office/drawing/2014/main" id="{0E4A00FD-9A64-5E64-8117-A40ABE578B8B}"/>
              </a:ext>
            </a:extLst>
          </p:cNvPr>
          <p:cNvSpPr txBox="1"/>
          <p:nvPr/>
        </p:nvSpPr>
        <p:spPr>
          <a:xfrm>
            <a:off x="8405244" y="3166937"/>
            <a:ext cx="3614622" cy="1938992"/>
          </a:xfrm>
          <a:prstGeom prst="rect">
            <a:avLst/>
          </a:prstGeom>
          <a:noFill/>
        </p:spPr>
        <p:txBody>
          <a:bodyPr wrap="square" rtlCol="0">
            <a:spAutoFit/>
          </a:bodyPr>
          <a:lstStyle/>
          <a:p>
            <a:pPr marL="285750" indent="-285750">
              <a:buFont typeface="Wingdings" panose="05000000000000000000" pitchFamily="2" charset="2"/>
              <a:buChar char="q"/>
            </a:pPr>
            <a:r>
              <a:rPr lang="en-GB" sz="2400" dirty="0">
                <a:solidFill>
                  <a:srgbClr val="002060"/>
                </a:solidFill>
                <a:latin typeface="Century Gothic" panose="020B0502020202020204" pitchFamily="34" charset="0"/>
              </a:rPr>
              <a:t> to search, searching</a:t>
            </a:r>
          </a:p>
          <a:p>
            <a:pPr marL="285750" indent="-285750">
              <a:buFont typeface="Wingdings" panose="05000000000000000000" pitchFamily="2" charset="2"/>
              <a:buChar char="q"/>
            </a:pPr>
            <a:r>
              <a:rPr lang="en-GB" sz="2400" dirty="0">
                <a:solidFill>
                  <a:srgbClr val="002060"/>
                </a:solidFill>
                <a:latin typeface="Century Gothic" panose="020B0502020202020204" pitchFamily="34" charset="0"/>
              </a:rPr>
              <a:t> to visit, visiting</a:t>
            </a:r>
          </a:p>
          <a:p>
            <a:pPr marL="285750" indent="-285750">
              <a:buFont typeface="Wingdings" panose="05000000000000000000" pitchFamily="2" charset="2"/>
              <a:buChar char="q"/>
            </a:pPr>
            <a:r>
              <a:rPr lang="en-GB" sz="2400" dirty="0">
                <a:solidFill>
                  <a:srgbClr val="002060"/>
                </a:solidFill>
                <a:latin typeface="Century Gothic" panose="020B0502020202020204" pitchFamily="34" charset="0"/>
              </a:rPr>
              <a:t> to read, reading</a:t>
            </a:r>
          </a:p>
          <a:p>
            <a:pPr marL="285750" indent="-285750">
              <a:buFont typeface="Wingdings" panose="05000000000000000000" pitchFamily="2" charset="2"/>
              <a:buChar char="q"/>
            </a:pPr>
            <a:r>
              <a:rPr lang="en-GB" sz="2400" dirty="0">
                <a:solidFill>
                  <a:srgbClr val="002060"/>
                </a:solidFill>
                <a:latin typeface="Century Gothic" panose="020B0502020202020204" pitchFamily="34" charset="0"/>
              </a:rPr>
              <a:t> to go for a walk, going for a walk</a:t>
            </a:r>
          </a:p>
        </p:txBody>
      </p:sp>
      <p:pic>
        <p:nvPicPr>
          <p:cNvPr id="59" name="Picture 58">
            <a:extLst>
              <a:ext uri="{FF2B5EF4-FFF2-40B4-BE49-F238E27FC236}">
                <a16:creationId xmlns:a16="http://schemas.microsoft.com/office/drawing/2014/main" id="{19836D40-884C-311A-0128-0969C403C6F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70294" y="4200169"/>
            <a:ext cx="324731" cy="338261"/>
          </a:xfrm>
          <a:prstGeom prst="rect">
            <a:avLst/>
          </a:prstGeom>
        </p:spPr>
      </p:pic>
      <p:pic>
        <p:nvPicPr>
          <p:cNvPr id="61" name="Picture 60">
            <a:extLst>
              <a:ext uri="{FF2B5EF4-FFF2-40B4-BE49-F238E27FC236}">
                <a16:creationId xmlns:a16="http://schemas.microsoft.com/office/drawing/2014/main" id="{8C5741EB-4D6C-7BA6-78A2-C4C56C39E07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43399" y="3848461"/>
            <a:ext cx="324731" cy="338261"/>
          </a:xfrm>
          <a:prstGeom prst="rect">
            <a:avLst/>
          </a:prstGeom>
        </p:spPr>
      </p:pic>
      <p:sp>
        <p:nvSpPr>
          <p:cNvPr id="22" name="Speech Bubble: Rectangle with Corners Rounded 21">
            <a:extLst>
              <a:ext uri="{FF2B5EF4-FFF2-40B4-BE49-F238E27FC236}">
                <a16:creationId xmlns:a16="http://schemas.microsoft.com/office/drawing/2014/main" id="{49EC01B7-4D55-4C25-8805-D1D6BAEBC923}"/>
              </a:ext>
            </a:extLst>
          </p:cNvPr>
          <p:cNvSpPr/>
          <p:nvPr/>
        </p:nvSpPr>
        <p:spPr>
          <a:xfrm>
            <a:off x="1065771" y="259738"/>
            <a:ext cx="3946700"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entury Gothic" panose="020B0502020202020204" pitchFamily="34" charset="0"/>
              </a:rPr>
              <a:t>¿Qué </a:t>
            </a:r>
            <a:r>
              <a:rPr lang="en-GB" sz="2400" b="1" dirty="0" err="1">
                <a:solidFill>
                  <a:schemeClr val="bg1"/>
                </a:solidFill>
                <a:latin typeface="Century Gothic" panose="020B0502020202020204" pitchFamily="34" charset="0"/>
              </a:rPr>
              <a:t>significa</a:t>
            </a:r>
            <a:r>
              <a:rPr lang="en-GB" sz="2400" b="1" dirty="0">
                <a:solidFill>
                  <a:schemeClr val="bg1"/>
                </a:solidFill>
                <a:latin typeface="Century Gothic" panose="020B0502020202020204" pitchFamily="34" charset="0"/>
              </a:rPr>
              <a:t> ‘leer’?</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55" name="Speech Bubble: Rectangle with Corners Rounded 54">
            <a:extLst>
              <a:ext uri="{FF2B5EF4-FFF2-40B4-BE49-F238E27FC236}">
                <a16:creationId xmlns:a16="http://schemas.microsoft.com/office/drawing/2014/main" id="{4D6E1AB9-47BE-B578-C79C-47BB70EFE841}"/>
              </a:ext>
            </a:extLst>
          </p:cNvPr>
          <p:cNvSpPr/>
          <p:nvPr/>
        </p:nvSpPr>
        <p:spPr>
          <a:xfrm>
            <a:off x="5498833" y="639462"/>
            <a:ext cx="3848100" cy="914401"/>
          </a:xfrm>
          <a:prstGeom prst="wedgeRoundRectCallout">
            <a:avLst>
              <a:gd name="adj1" fmla="val -29059"/>
              <a:gd name="adj2" fmla="val 8535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dirty="0">
                <a:solidFill>
                  <a:srgbClr val="002060"/>
                </a:solidFill>
                <a:latin typeface="Century Gothic" panose="020B0502020202020204" pitchFamily="34" charset="0"/>
                <a:ea typeface="Calibri" panose="020F0502020204030204" pitchFamily="34" charset="0"/>
              </a:rPr>
              <a:t>¡Qué </a:t>
            </a:r>
            <a:r>
              <a:rPr lang="en-GB" sz="2400" b="1" dirty="0" err="1">
                <a:solidFill>
                  <a:srgbClr val="002060"/>
                </a:solidFill>
                <a:latin typeface="Century Gothic" panose="020B0502020202020204" pitchFamily="34" charset="0"/>
                <a:ea typeface="Calibri" panose="020F0502020204030204" pitchFamily="34" charset="0"/>
              </a:rPr>
              <a:t>divertido</a:t>
            </a:r>
            <a:r>
              <a:rPr lang="en-GB" sz="2400" b="1" dirty="0">
                <a:solidFill>
                  <a:srgbClr val="002060"/>
                </a:solidFill>
                <a:latin typeface="Century Gothic" panose="020B0502020202020204" pitchFamily="34" charset="0"/>
                <a:ea typeface="Calibri" panose="020F0502020204030204" pitchFamily="34" charset="0"/>
              </a:rPr>
              <a:t>!</a:t>
            </a:r>
            <a:r>
              <a:rPr lang="en-GB" sz="2300" dirty="0">
                <a:solidFill>
                  <a:srgbClr val="002060"/>
                </a:solidFill>
                <a:latin typeface="Century Gothic" panose="020B0502020202020204" pitchFamily="34" charset="0"/>
                <a:ea typeface="Calibri" panose="020F0502020204030204" pitchFamily="34" charset="0"/>
              </a:rPr>
              <a:t> translates as ‘What fun!’</a:t>
            </a:r>
          </a:p>
        </p:txBody>
      </p:sp>
    </p:spTree>
    <p:extLst>
      <p:ext uri="{BB962C8B-B14F-4D97-AF65-F5344CB8AC3E}">
        <p14:creationId xmlns:p14="http://schemas.microsoft.com/office/powerpoint/2010/main" val="360461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5"/>
                                        </p:tgtEl>
                                      </p:cBhvr>
                                    </p:animEffect>
                                    <p:set>
                                      <p:cBhvr>
                                        <p:cTn id="12" dur="1" fill="hold">
                                          <p:stCondLst>
                                            <p:cond delay="499"/>
                                          </p:stCondLst>
                                        </p:cTn>
                                        <p:tgtEl>
                                          <p:spTgt spid="5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9"/>
                                        </p:tgtEl>
                                      </p:cBhvr>
                                    </p:animEffect>
                                    <p:set>
                                      <p:cBhvr>
                                        <p:cTn id="30" dur="1" fill="hold">
                                          <p:stCondLst>
                                            <p:cond delay="499"/>
                                          </p:stCondLst>
                                        </p:cTn>
                                        <p:tgtEl>
                                          <p:spTgt spid="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1" fill="hold" display="0">
                  <p:stCondLst>
                    <p:cond delay="indefinite"/>
                  </p:stCondLst>
                </p:cTn>
                <p:tgtEl>
                  <p:spTgt spid="39"/>
                </p:tgtEl>
              </p:cMediaNode>
            </p:video>
            <p:seq concurrent="1" nextAc="seek">
              <p:cTn id="42" restart="whenNotActive" fill="hold" evtFilter="cancelBubble" nodeType="interactiveSeq">
                <p:stCondLst>
                  <p:cond evt="onClick" delay="0">
                    <p:tgtEl>
                      <p:spTgt spid="39"/>
                    </p:tgtEl>
                  </p:cond>
                </p:stCondLst>
                <p:endSync evt="end" delay="0">
                  <p:rtn val="all"/>
                </p:endSync>
                <p:childTnLst>
                  <p:par>
                    <p:cTn id="43" fill="hold">
                      <p:stCondLst>
                        <p:cond delay="0"/>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39"/>
                                        </p:tgtEl>
                                      </p:cBhvr>
                                    </p:cmd>
                                  </p:childTnLst>
                                </p:cTn>
                              </p:par>
                            </p:childTnLst>
                          </p:cTn>
                        </p:par>
                      </p:childTnLst>
                    </p:cTn>
                  </p:par>
                </p:childTnLst>
              </p:cTn>
              <p:nextCondLst>
                <p:cond evt="onClick" delay="0">
                  <p:tgtEl>
                    <p:spTgt spid="39"/>
                  </p:tgtEl>
                </p:cond>
              </p:nextCondLst>
            </p:seq>
          </p:childTnLst>
        </p:cTn>
      </p:par>
    </p:tnLst>
    <p:bldLst>
      <p:bldP spid="40" grpId="0" animBg="1"/>
      <p:bldP spid="58" grpId="0"/>
      <p:bldP spid="22" grpId="0" animBg="1"/>
      <p:bldP spid="55" grpId="0" animBg="1"/>
      <p:bldP spid="5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09FCCF46-5504-4227-9AF4-339B4EE923FC}"/>
              </a:ext>
            </a:extLst>
          </p:cNvPr>
          <p:cNvSpPr/>
          <p:nvPr/>
        </p:nvSpPr>
        <p:spPr>
          <a:xfrm>
            <a:off x="411675" y="5790493"/>
            <a:ext cx="1928052"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a:solidFill>
                  <a:srgbClr val="002060"/>
                </a:solidFill>
                <a:latin typeface="Century Gothic" panose="020B0502020202020204" pitchFamily="34" charset="0"/>
              </a:rPr>
              <a:t>news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Rounded Corners 6">
            <a:extLst>
              <a:ext uri="{FF2B5EF4-FFF2-40B4-BE49-F238E27FC236}">
                <a16:creationId xmlns:a16="http://schemas.microsoft.com/office/drawing/2014/main" id="{61756729-5A07-40E5-839B-7C3E42319229}"/>
              </a:ext>
            </a:extLst>
          </p:cNvPr>
          <p:cNvSpPr/>
          <p:nvPr/>
        </p:nvSpPr>
        <p:spPr>
          <a:xfrm>
            <a:off x="2485804" y="5790492"/>
            <a:ext cx="2025425"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Century Gothic" panose="020B0502020202020204" pitchFamily="34" charset="0"/>
              </a:rPr>
              <a:t>of, about</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 name="Rectangle: Rounded Corners 7">
            <a:extLst>
              <a:ext uri="{FF2B5EF4-FFF2-40B4-BE49-F238E27FC236}">
                <a16:creationId xmlns:a16="http://schemas.microsoft.com/office/drawing/2014/main" id="{0CD4D2F9-ACF7-4C3F-BAA4-19DEAC02813D}"/>
              </a:ext>
            </a:extLst>
          </p:cNvPr>
          <p:cNvSpPr/>
          <p:nvPr/>
        </p:nvSpPr>
        <p:spPr>
          <a:xfrm>
            <a:off x="4669975" y="5790491"/>
            <a:ext cx="2191482"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read, reading</a:t>
            </a:r>
          </a:p>
        </p:txBody>
      </p:sp>
      <p:sp>
        <p:nvSpPr>
          <p:cNvPr id="9" name="Rectangle: Rounded Corners 8">
            <a:extLst>
              <a:ext uri="{FF2B5EF4-FFF2-40B4-BE49-F238E27FC236}">
                <a16:creationId xmlns:a16="http://schemas.microsoft.com/office/drawing/2014/main" id="{5BF484ED-8524-44E1-BCA7-AEC8FD3B89DF}"/>
              </a:ext>
            </a:extLst>
          </p:cNvPr>
          <p:cNvSpPr/>
          <p:nvPr/>
        </p:nvSpPr>
        <p:spPr>
          <a:xfrm>
            <a:off x="6961750" y="5812106"/>
            <a:ext cx="1778850" cy="760050"/>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Spanish</a:t>
            </a:r>
          </a:p>
        </p:txBody>
      </p:sp>
      <p:sp>
        <p:nvSpPr>
          <p:cNvPr id="10" name="Rectangle: Rounded Corners 9">
            <a:extLst>
              <a:ext uri="{FF2B5EF4-FFF2-40B4-BE49-F238E27FC236}">
                <a16:creationId xmlns:a16="http://schemas.microsoft.com/office/drawing/2014/main" id="{6047B996-16AC-47AA-93F7-7105ACC299BA}"/>
              </a:ext>
            </a:extLst>
          </p:cNvPr>
          <p:cNvSpPr/>
          <p:nvPr/>
        </p:nvSpPr>
        <p:spPr>
          <a:xfrm>
            <a:off x="2495599" y="4681116"/>
            <a:ext cx="2025425"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a:solidFill>
                  <a:srgbClr val="002060"/>
                </a:solidFill>
                <a:latin typeface="Century Gothic" panose="020B0502020202020204" pitchFamily="34" charset="0"/>
              </a:rPr>
              <a:t>English</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9B3E8B6D-1900-4554-A30D-FFE12F0984B9}"/>
              </a:ext>
            </a:extLst>
          </p:cNvPr>
          <p:cNvSpPr/>
          <p:nvPr/>
        </p:nvSpPr>
        <p:spPr>
          <a:xfrm>
            <a:off x="411675" y="4681116"/>
            <a:ext cx="1928052"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book</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C1C19C4C-5305-49FF-925B-47B7E148D37B}"/>
              </a:ext>
            </a:extLst>
          </p:cNvPr>
          <p:cNvSpPr/>
          <p:nvPr/>
        </p:nvSpPr>
        <p:spPr>
          <a:xfrm>
            <a:off x="4696661" y="4674867"/>
            <a:ext cx="1928051" cy="781664"/>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to learn, learning</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Rectangle: Rounded Corners 12">
            <a:extLst>
              <a:ext uri="{FF2B5EF4-FFF2-40B4-BE49-F238E27FC236}">
                <a16:creationId xmlns:a16="http://schemas.microsoft.com/office/drawing/2014/main" id="{0531585C-85A5-4FC5-BC50-14A7F9710597}"/>
              </a:ext>
            </a:extLst>
          </p:cNvPr>
          <p:cNvSpPr/>
          <p:nvPr/>
        </p:nvSpPr>
        <p:spPr>
          <a:xfrm>
            <a:off x="6800349" y="4654462"/>
            <a:ext cx="2403143"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magazine</a:t>
            </a:r>
          </a:p>
        </p:txBody>
      </p:sp>
      <p:sp>
        <p:nvSpPr>
          <p:cNvPr id="14" name="TextBox 13">
            <a:extLst>
              <a:ext uri="{FF2B5EF4-FFF2-40B4-BE49-F238E27FC236}">
                <a16:creationId xmlns:a16="http://schemas.microsoft.com/office/drawing/2014/main" id="{95556B2E-1896-40F5-9BA6-9E55C1DEC08B}"/>
              </a:ext>
            </a:extLst>
          </p:cNvPr>
          <p:cNvSpPr txBox="1"/>
          <p:nvPr/>
        </p:nvSpPr>
        <p:spPr>
          <a:xfrm>
            <a:off x="5790640" y="421538"/>
            <a:ext cx="3174130" cy="769441"/>
          </a:xfrm>
          <a:prstGeom prst="rect">
            <a:avLst/>
          </a:prstGeom>
          <a:solidFill>
            <a:srgbClr val="C2E49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4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Excelente</a:t>
            </a:r>
            <a:r>
              <a:rPr kumimoji="0" lang="en-GB" sz="4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4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5E267BE8-3A8D-4D8F-9DE5-F7D39E95A14F}"/>
              </a:ext>
            </a:extLst>
          </p:cNvPr>
          <p:cNvSpPr txBox="1"/>
          <p:nvPr/>
        </p:nvSpPr>
        <p:spPr>
          <a:xfrm>
            <a:off x="3401874" y="3474424"/>
            <a:ext cx="4035682"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4. </a:t>
            </a:r>
            <a:r>
              <a:rPr lang="en-GB" sz="3600" b="1" dirty="0" err="1">
                <a:solidFill>
                  <a:srgbClr val="FF0066"/>
                </a:solidFill>
                <a:latin typeface="Century Gothic" panose="020B0502020202020204" pitchFamily="34" charset="0"/>
              </a:rPr>
              <a:t>una</a:t>
            </a:r>
            <a:r>
              <a:rPr lang="en-GB" sz="3600" b="1" dirty="0">
                <a:solidFill>
                  <a:srgbClr val="FF0066"/>
                </a:solidFill>
                <a:latin typeface="Century Gothic" panose="020B0502020202020204" pitchFamily="34" charset="0"/>
              </a:rPr>
              <a:t> carta</a:t>
            </a:r>
          </a:p>
        </p:txBody>
      </p:sp>
      <p:sp>
        <p:nvSpPr>
          <p:cNvPr id="16" name="TextBox 15">
            <a:extLst>
              <a:ext uri="{FF2B5EF4-FFF2-40B4-BE49-F238E27FC236}">
                <a16:creationId xmlns:a16="http://schemas.microsoft.com/office/drawing/2014/main" id="{C31B85AF-8770-4673-B70D-C1E773020E55}"/>
              </a:ext>
            </a:extLst>
          </p:cNvPr>
          <p:cNvSpPr txBox="1"/>
          <p:nvPr/>
        </p:nvSpPr>
        <p:spPr>
          <a:xfrm>
            <a:off x="6461746" y="1700968"/>
            <a:ext cx="3666120"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5. </a:t>
            </a:r>
            <a:r>
              <a:rPr lang="en-GB" sz="3600" b="1" dirty="0">
                <a:solidFill>
                  <a:srgbClr val="FF0066"/>
                </a:solidFill>
                <a:latin typeface="Century Gothic" panose="020B0502020202020204" pitchFamily="34" charset="0"/>
              </a:rPr>
              <a:t>inglés</a:t>
            </a:r>
          </a:p>
        </p:txBody>
      </p:sp>
      <p:sp>
        <p:nvSpPr>
          <p:cNvPr id="17" name="TextBox 16">
            <a:extLst>
              <a:ext uri="{FF2B5EF4-FFF2-40B4-BE49-F238E27FC236}">
                <a16:creationId xmlns:a16="http://schemas.microsoft.com/office/drawing/2014/main" id="{943B5B0F-C795-4D54-888A-9804CAE1D144}"/>
              </a:ext>
            </a:extLst>
          </p:cNvPr>
          <p:cNvSpPr txBox="1"/>
          <p:nvPr/>
        </p:nvSpPr>
        <p:spPr>
          <a:xfrm>
            <a:off x="-453061" y="1732475"/>
            <a:ext cx="4033428"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3. </a:t>
            </a:r>
            <a:r>
              <a:rPr lang="en-GB" sz="3600" b="1" dirty="0">
                <a:solidFill>
                  <a:srgbClr val="FF0066"/>
                </a:solidFill>
                <a:latin typeface="Century Gothic" panose="020B0502020202020204" pitchFamily="34" charset="0"/>
              </a:rPr>
              <a:t>la </a:t>
            </a:r>
            <a:r>
              <a:rPr lang="en-GB" sz="3600" b="1" dirty="0" err="1">
                <a:solidFill>
                  <a:srgbClr val="FF0066"/>
                </a:solidFill>
                <a:latin typeface="Century Gothic" panose="020B0502020202020204" pitchFamily="34" charset="0"/>
              </a:rPr>
              <a:t>noticia</a:t>
            </a:r>
            <a:endParaRPr lang="en-GB" sz="3600" b="1" dirty="0">
              <a:solidFill>
                <a:srgbClr val="FF0066"/>
              </a:solidFill>
              <a:latin typeface="Century Gothic" panose="020B0502020202020204" pitchFamily="34" charset="0"/>
            </a:endParaRPr>
          </a:p>
        </p:txBody>
      </p:sp>
      <p:sp>
        <p:nvSpPr>
          <p:cNvPr id="18" name="TextBox 17">
            <a:extLst>
              <a:ext uri="{FF2B5EF4-FFF2-40B4-BE49-F238E27FC236}">
                <a16:creationId xmlns:a16="http://schemas.microsoft.com/office/drawing/2014/main" id="{FF5BA410-D801-46B6-A8DB-DBFEF589223D}"/>
              </a:ext>
            </a:extLst>
          </p:cNvPr>
          <p:cNvSpPr txBox="1"/>
          <p:nvPr/>
        </p:nvSpPr>
        <p:spPr>
          <a:xfrm>
            <a:off x="-210732" y="3430699"/>
            <a:ext cx="3894106"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2. </a:t>
            </a:r>
            <a:r>
              <a:rPr lang="en-GB" sz="3600" b="1" dirty="0" err="1">
                <a:solidFill>
                  <a:srgbClr val="FF0066"/>
                </a:solidFill>
                <a:latin typeface="Century Gothic" panose="020B0502020202020204" pitchFamily="34" charset="0"/>
              </a:rPr>
              <a:t>una</a:t>
            </a:r>
            <a:r>
              <a:rPr lang="en-GB" sz="3600" b="1" dirty="0">
                <a:solidFill>
                  <a:srgbClr val="FF0066"/>
                </a:solidFill>
                <a:latin typeface="Century Gothic" panose="020B0502020202020204" pitchFamily="34" charset="0"/>
              </a:rPr>
              <a:t> </a:t>
            </a:r>
            <a:r>
              <a:rPr lang="en-GB" sz="3600" b="1" dirty="0" err="1">
                <a:solidFill>
                  <a:srgbClr val="FF0066"/>
                </a:solidFill>
                <a:latin typeface="Century Gothic" panose="020B0502020202020204" pitchFamily="34" charset="0"/>
              </a:rPr>
              <a:t>revista</a:t>
            </a:r>
            <a:endParaRPr lang="en-GB" sz="3600" b="1" dirty="0">
              <a:solidFill>
                <a:srgbClr val="FF0066"/>
              </a:solidFill>
              <a:latin typeface="Century Gothic" panose="020B0502020202020204" pitchFamily="34" charset="0"/>
            </a:endParaRPr>
          </a:p>
        </p:txBody>
      </p:sp>
      <p:sp>
        <p:nvSpPr>
          <p:cNvPr id="19" name="TextBox 18">
            <a:extLst>
              <a:ext uri="{FF2B5EF4-FFF2-40B4-BE49-F238E27FC236}">
                <a16:creationId xmlns:a16="http://schemas.microsoft.com/office/drawing/2014/main" id="{64CA3E24-D19B-4733-8911-9C55CF4389D4}"/>
              </a:ext>
            </a:extLst>
          </p:cNvPr>
          <p:cNvSpPr txBox="1"/>
          <p:nvPr/>
        </p:nvSpPr>
        <p:spPr>
          <a:xfrm>
            <a:off x="-12219" y="2623256"/>
            <a:ext cx="2948861"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1.</a:t>
            </a:r>
            <a:r>
              <a:rPr lang="en-GB" sz="3600" b="1" dirty="0">
                <a:solidFill>
                  <a:srgbClr val="FF0066"/>
                </a:solidFill>
                <a:latin typeface="Century Gothic" panose="020B0502020202020204" pitchFamily="34" charset="0"/>
              </a:rPr>
              <a:t>  </a:t>
            </a:r>
            <a:r>
              <a:rPr lang="en-GB" sz="3600" b="1" dirty="0" err="1">
                <a:solidFill>
                  <a:srgbClr val="FF0066"/>
                </a:solidFill>
                <a:latin typeface="Century Gothic" panose="020B0502020202020204" pitchFamily="34" charset="0"/>
              </a:rPr>
              <a:t>el</a:t>
            </a:r>
            <a:r>
              <a:rPr lang="en-GB" sz="3600" b="1" dirty="0">
                <a:solidFill>
                  <a:srgbClr val="FF0066"/>
                </a:solidFill>
                <a:latin typeface="Century Gothic" panose="020B0502020202020204" pitchFamily="34" charset="0"/>
              </a:rPr>
              <a:t> </a:t>
            </a:r>
            <a:r>
              <a:rPr lang="en-GB" sz="3600" b="1" dirty="0" err="1">
                <a:solidFill>
                  <a:srgbClr val="FF0066"/>
                </a:solidFill>
                <a:latin typeface="Century Gothic" panose="020B0502020202020204" pitchFamily="34" charset="0"/>
              </a:rPr>
              <a:t>libro</a:t>
            </a:r>
            <a:endParaRPr lang="en-GB" sz="3600" b="1" dirty="0">
              <a:solidFill>
                <a:srgbClr val="FF0066"/>
              </a:solidFill>
              <a:latin typeface="Century Gothic" panose="020B0502020202020204" pitchFamily="34" charset="0"/>
            </a:endParaRPr>
          </a:p>
        </p:txBody>
      </p:sp>
      <p:sp>
        <p:nvSpPr>
          <p:cNvPr id="20" name="TextBox 19">
            <a:extLst>
              <a:ext uri="{FF2B5EF4-FFF2-40B4-BE49-F238E27FC236}">
                <a16:creationId xmlns:a16="http://schemas.microsoft.com/office/drawing/2014/main" id="{1CB80613-5FCF-4D08-8859-349B8F650175}"/>
              </a:ext>
            </a:extLst>
          </p:cNvPr>
          <p:cNvSpPr txBox="1"/>
          <p:nvPr/>
        </p:nvSpPr>
        <p:spPr>
          <a:xfrm>
            <a:off x="9195978" y="1674523"/>
            <a:ext cx="4313806"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6. </a:t>
            </a:r>
            <a:r>
              <a:rPr lang="en-GB" sz="3600" b="1" dirty="0">
                <a:solidFill>
                  <a:srgbClr val="FF0066"/>
                </a:solidFill>
                <a:latin typeface="Century Gothic" panose="020B0502020202020204" pitchFamily="34" charset="0"/>
              </a:rPr>
              <a:t>de</a:t>
            </a:r>
          </a:p>
        </p:txBody>
      </p:sp>
      <p:sp>
        <p:nvSpPr>
          <p:cNvPr id="21" name="TextBox 20">
            <a:extLst>
              <a:ext uri="{FF2B5EF4-FFF2-40B4-BE49-F238E27FC236}">
                <a16:creationId xmlns:a16="http://schemas.microsoft.com/office/drawing/2014/main" id="{C8850A29-6A1A-46AB-999E-B3A039EACAA0}"/>
              </a:ext>
            </a:extLst>
          </p:cNvPr>
          <p:cNvSpPr txBox="1"/>
          <p:nvPr/>
        </p:nvSpPr>
        <p:spPr>
          <a:xfrm>
            <a:off x="7856178" y="3407623"/>
            <a:ext cx="4371858"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7. </a:t>
            </a:r>
            <a:r>
              <a:rPr lang="en-GB" sz="3600" b="1" dirty="0">
                <a:solidFill>
                  <a:srgbClr val="FF0066"/>
                </a:solidFill>
                <a:latin typeface="Century Gothic" panose="020B0502020202020204" pitchFamily="34" charset="0"/>
              </a:rPr>
              <a:t>español</a:t>
            </a:r>
          </a:p>
        </p:txBody>
      </p:sp>
      <p:sp>
        <p:nvSpPr>
          <p:cNvPr id="22" name="TextBox 21">
            <a:extLst>
              <a:ext uri="{FF2B5EF4-FFF2-40B4-BE49-F238E27FC236}">
                <a16:creationId xmlns:a16="http://schemas.microsoft.com/office/drawing/2014/main" id="{8016FAFA-16E2-4E2E-836A-363BF945E417}"/>
              </a:ext>
            </a:extLst>
          </p:cNvPr>
          <p:cNvSpPr txBox="1"/>
          <p:nvPr/>
        </p:nvSpPr>
        <p:spPr>
          <a:xfrm>
            <a:off x="2996022" y="1749376"/>
            <a:ext cx="4033428"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8. </a:t>
            </a:r>
            <a:r>
              <a:rPr lang="en-GB" sz="3600" b="1" dirty="0">
                <a:solidFill>
                  <a:srgbClr val="FF0066"/>
                </a:solidFill>
                <a:latin typeface="Century Gothic" panose="020B0502020202020204" pitchFamily="34" charset="0"/>
              </a:rPr>
              <a:t>leer</a:t>
            </a:r>
          </a:p>
        </p:txBody>
      </p:sp>
      <p:sp>
        <p:nvSpPr>
          <p:cNvPr id="23" name="TextBox 22">
            <a:extLst>
              <a:ext uri="{FF2B5EF4-FFF2-40B4-BE49-F238E27FC236}">
                <a16:creationId xmlns:a16="http://schemas.microsoft.com/office/drawing/2014/main" id="{052E6FBF-9013-49F8-AF79-D71E082EC572}"/>
              </a:ext>
            </a:extLst>
          </p:cNvPr>
          <p:cNvSpPr txBox="1"/>
          <p:nvPr/>
        </p:nvSpPr>
        <p:spPr>
          <a:xfrm>
            <a:off x="6765232" y="2577730"/>
            <a:ext cx="4371858"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9. </a:t>
            </a:r>
            <a:r>
              <a:rPr lang="en-GB" sz="3600" b="1" dirty="0">
                <a:solidFill>
                  <a:srgbClr val="FF0066"/>
                </a:solidFill>
                <a:latin typeface="Century Gothic" panose="020B0502020202020204" pitchFamily="34" charset="0"/>
              </a:rPr>
              <a:t>un </a:t>
            </a:r>
            <a:r>
              <a:rPr lang="en-GB" sz="3600" b="1" dirty="0" err="1">
                <a:solidFill>
                  <a:srgbClr val="FF0066"/>
                </a:solidFill>
                <a:latin typeface="Century Gothic" panose="020B0502020202020204" pitchFamily="34" charset="0"/>
              </a:rPr>
              <a:t>instrumento</a:t>
            </a:r>
            <a:endParaRPr lang="en-GB" sz="3600" b="1" dirty="0">
              <a:solidFill>
                <a:srgbClr val="FF0066"/>
              </a:solidFill>
              <a:latin typeface="Century Gothic" panose="020B0502020202020204" pitchFamily="34" charset="0"/>
            </a:endParaRPr>
          </a:p>
        </p:txBody>
      </p:sp>
      <p:sp>
        <p:nvSpPr>
          <p:cNvPr id="24" name="TextBox 23">
            <a:extLst>
              <a:ext uri="{FF2B5EF4-FFF2-40B4-BE49-F238E27FC236}">
                <a16:creationId xmlns:a16="http://schemas.microsoft.com/office/drawing/2014/main" id="{D66A6456-E0D4-48FC-B39B-B1C068F5220E}"/>
              </a:ext>
            </a:extLst>
          </p:cNvPr>
          <p:cNvSpPr txBox="1"/>
          <p:nvPr/>
        </p:nvSpPr>
        <p:spPr>
          <a:xfrm>
            <a:off x="3238036" y="2590473"/>
            <a:ext cx="3666120" cy="646331"/>
          </a:xfrm>
          <a:prstGeom prst="rect">
            <a:avLst/>
          </a:prstGeom>
          <a:noFill/>
        </p:spPr>
        <p:txBody>
          <a:bodyPr wrap="square" rtlCol="0">
            <a:spAutoFit/>
          </a:bodyPr>
          <a:lstStyle/>
          <a:p>
            <a:pPr algn="ctr"/>
            <a:r>
              <a:rPr lang="en-GB" sz="3600" b="1" dirty="0">
                <a:solidFill>
                  <a:srgbClr val="002060"/>
                </a:solidFill>
                <a:latin typeface="Century Gothic" panose="020B0502020202020204" pitchFamily="34" charset="0"/>
              </a:rPr>
              <a:t>10. </a:t>
            </a:r>
            <a:r>
              <a:rPr lang="en-GB" sz="3600" b="1" dirty="0" err="1">
                <a:solidFill>
                  <a:srgbClr val="FF0066"/>
                </a:solidFill>
                <a:latin typeface="Century Gothic" panose="020B0502020202020204" pitchFamily="34" charset="0"/>
              </a:rPr>
              <a:t>aprender</a:t>
            </a:r>
            <a:endParaRPr lang="en-GB" sz="3600" b="1" dirty="0">
              <a:solidFill>
                <a:srgbClr val="FF0066"/>
              </a:solidFill>
              <a:latin typeface="Century Gothic" panose="020B0502020202020204" pitchFamily="34" charset="0"/>
            </a:endParaRPr>
          </a:p>
        </p:txBody>
      </p:sp>
      <p:sp>
        <p:nvSpPr>
          <p:cNvPr id="25" name="Rectangle: Rounded Corners 24">
            <a:extLst>
              <a:ext uri="{FF2B5EF4-FFF2-40B4-BE49-F238E27FC236}">
                <a16:creationId xmlns:a16="http://schemas.microsoft.com/office/drawing/2014/main" id="{04B9ED01-AB2E-4740-A332-1CEB0F4DF95B}"/>
              </a:ext>
            </a:extLst>
          </p:cNvPr>
          <p:cNvSpPr/>
          <p:nvPr/>
        </p:nvSpPr>
        <p:spPr>
          <a:xfrm>
            <a:off x="9330372" y="4654466"/>
            <a:ext cx="2204466"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a:solidFill>
                  <a:srgbClr val="002060"/>
                </a:solidFill>
                <a:latin typeface="Century Gothic" panose="020B0502020202020204" pitchFamily="34" charset="0"/>
              </a:rPr>
              <a:t>a letter</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Rectangle: Rounded Corners 25">
            <a:extLst>
              <a:ext uri="{FF2B5EF4-FFF2-40B4-BE49-F238E27FC236}">
                <a16:creationId xmlns:a16="http://schemas.microsoft.com/office/drawing/2014/main" id="{44CD7BCE-1A6A-4D6E-B085-907A371EF623}"/>
              </a:ext>
            </a:extLst>
          </p:cNvPr>
          <p:cNvSpPr/>
          <p:nvPr/>
        </p:nvSpPr>
        <p:spPr>
          <a:xfrm>
            <a:off x="8911325" y="5794160"/>
            <a:ext cx="2234847" cy="781665"/>
          </a:xfrm>
          <a:prstGeom prst="roundRect">
            <a:avLst/>
          </a:prstGeom>
          <a:solidFill>
            <a:srgbClr val="FFE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 instrument</a:t>
            </a:r>
          </a:p>
        </p:txBody>
      </p:sp>
      <p:pic>
        <p:nvPicPr>
          <p:cNvPr id="27" name="Picture 2" descr="Gesto De La Mano, Mano, Iconos, Pulgares Arriba">
            <a:extLst>
              <a:ext uri="{FF2B5EF4-FFF2-40B4-BE49-F238E27FC236}">
                <a16:creationId xmlns:a16="http://schemas.microsoft.com/office/drawing/2014/main" id="{B01E90E8-B8D6-4DEB-AEB7-8B210B703AC5}"/>
              </a:ext>
            </a:extLst>
          </p:cNvPr>
          <p:cNvPicPr>
            <a:picLocks noChangeAspect="1" noChangeArrowheads="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t="60471" r="63406"/>
          <a:stretch/>
        </p:blipFill>
        <p:spPr bwMode="auto">
          <a:xfrm>
            <a:off x="9124686" y="282175"/>
            <a:ext cx="881848" cy="946006"/>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pic>
        <p:nvPicPr>
          <p:cNvPr id="3" name="Graphic 2" descr="Teacher">
            <a:extLst>
              <a:ext uri="{FF2B5EF4-FFF2-40B4-BE49-F238E27FC236}">
                <a16:creationId xmlns:a16="http://schemas.microsoft.com/office/drawing/2014/main" id="{6F85DDEB-31E4-C8A9-D8C2-EC34583498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19" y="138256"/>
            <a:ext cx="914400" cy="914400"/>
          </a:xfrm>
          <a:prstGeom prst="rect">
            <a:avLst/>
          </a:prstGeom>
        </p:spPr>
      </p:pic>
      <p:sp>
        <p:nvSpPr>
          <p:cNvPr id="29" name="Speech Bubble: Rectangle with Corners Rounded 28">
            <a:extLst>
              <a:ext uri="{FF2B5EF4-FFF2-40B4-BE49-F238E27FC236}">
                <a16:creationId xmlns:a16="http://schemas.microsoft.com/office/drawing/2014/main" id="{B091C097-574A-3B78-672F-AC3566C21A8F}"/>
              </a:ext>
            </a:extLst>
          </p:cNvPr>
          <p:cNvSpPr/>
          <p:nvPr/>
        </p:nvSpPr>
        <p:spPr>
          <a:xfrm>
            <a:off x="998536" y="275947"/>
            <a:ext cx="3174130" cy="588031"/>
          </a:xfrm>
          <a:prstGeom prst="wedgeRoundRectCallout">
            <a:avLst>
              <a:gd name="adj1" fmla="val -66041"/>
              <a:gd name="adj2" fmla="val 613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entury Gothic" panose="020B0502020202020204" pitchFamily="34" charset="0"/>
              </a:rPr>
              <a:t>¿</a:t>
            </a:r>
            <a:r>
              <a:rPr lang="en-GB" sz="2400" b="1" dirty="0" err="1">
                <a:solidFill>
                  <a:schemeClr val="bg1"/>
                </a:solidFill>
                <a:latin typeface="Century Gothic" panose="020B0502020202020204" pitchFamily="34" charset="0"/>
              </a:rPr>
              <a:t>Qué</a:t>
            </a:r>
            <a:r>
              <a:rPr lang="en-GB" sz="2400" b="1" dirty="0">
                <a:solidFill>
                  <a:schemeClr val="bg1"/>
                </a:solidFill>
                <a:latin typeface="Century Gothic" panose="020B0502020202020204" pitchFamily="34" charset="0"/>
              </a:rPr>
              <a:t> es </a:t>
            </a:r>
            <a:r>
              <a:rPr lang="en-GB" sz="2400" b="1" dirty="0" err="1">
                <a:solidFill>
                  <a:schemeClr val="bg1"/>
                </a:solidFill>
                <a:latin typeface="Century Gothic" panose="020B0502020202020204" pitchFamily="34" charset="0"/>
              </a:rPr>
              <a:t>en</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inglés</a:t>
            </a:r>
            <a:r>
              <a:rPr lang="en-GB" sz="2400" b="1" dirty="0">
                <a:solidFill>
                  <a:schemeClr val="bg1"/>
                </a:solidFill>
                <a:latin typeface="Century Gothic" panose="020B0502020202020204" pitchFamily="34" charset="0"/>
              </a:rPr>
              <a:t>?</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Tree>
    <p:extLst>
      <p:ext uri="{BB962C8B-B14F-4D97-AF65-F5344CB8AC3E}">
        <p14:creationId xmlns:p14="http://schemas.microsoft.com/office/powerpoint/2010/main" val="305858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9" presetClass="exit" presetSubtype="0" fill="hold" grpId="0" nodeType="afterEffect">
                                  <p:stCondLst>
                                    <p:cond delay="0"/>
                                  </p:stCondLst>
                                  <p:childTnLst>
                                    <p:animEffect transition="out" filter="dissolve">
                                      <p:cBhvr>
                                        <p:cTn id="9" dur="5000"/>
                                        <p:tgtEl>
                                          <p:spTgt spid="19"/>
                                        </p:tgtEl>
                                      </p:cBhvr>
                                    </p:animEffect>
                                    <p:set>
                                      <p:cBhvr>
                                        <p:cTn id="10" dur="1" fill="hold">
                                          <p:stCondLst>
                                            <p:cond delay="4999"/>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11"/>
                                        </p:tgtEl>
                                        <p:attrNameLst>
                                          <p:attrName>fillcolor</p:attrName>
                                        </p:attrNameLst>
                                      </p:cBhvr>
                                      <p:to>
                                        <a:srgbClr val="8FDAFF"/>
                                      </p:to>
                                    </p:animClr>
                                    <p:set>
                                      <p:cBhvr>
                                        <p:cTn id="15" dur="2000" fill="hold"/>
                                        <p:tgtEl>
                                          <p:spTgt spid="11"/>
                                        </p:tgtEl>
                                        <p:attrNameLst>
                                          <p:attrName>fill.type</p:attrName>
                                        </p:attrNameLst>
                                      </p:cBhvr>
                                      <p:to>
                                        <p:strVal val="solid"/>
                                      </p:to>
                                    </p:set>
                                    <p:set>
                                      <p:cBhvr>
                                        <p:cTn id="16" dur="2000" fill="hold"/>
                                        <p:tgtEl>
                                          <p:spTgt spid="11"/>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0"/>
                            </p:stCondLst>
                            <p:childTnLst>
                              <p:par>
                                <p:cTn id="22" presetID="9" presetClass="exit" presetSubtype="0" fill="hold" grpId="1" nodeType="afterEffect">
                                  <p:stCondLst>
                                    <p:cond delay="0"/>
                                  </p:stCondLst>
                                  <p:childTnLst>
                                    <p:animEffect transition="out" filter="dissolve">
                                      <p:cBhvr>
                                        <p:cTn id="23" dur="5000"/>
                                        <p:tgtEl>
                                          <p:spTgt spid="18"/>
                                        </p:tgtEl>
                                      </p:cBhvr>
                                    </p:animEffect>
                                    <p:set>
                                      <p:cBhvr>
                                        <p:cTn id="24" dur="1" fill="hold">
                                          <p:stCondLst>
                                            <p:cond delay="4999"/>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3"/>
                                        </p:tgtEl>
                                        <p:attrNameLst>
                                          <p:attrName>fillcolor</p:attrName>
                                        </p:attrNameLst>
                                      </p:cBhvr>
                                      <p:to>
                                        <a:srgbClr val="8FDAFF"/>
                                      </p:to>
                                    </p:animClr>
                                    <p:set>
                                      <p:cBhvr>
                                        <p:cTn id="29" dur="2000" fill="hold"/>
                                        <p:tgtEl>
                                          <p:spTgt spid="13"/>
                                        </p:tgtEl>
                                        <p:attrNameLst>
                                          <p:attrName>fill.type</p:attrName>
                                        </p:attrNameLst>
                                      </p:cBhvr>
                                      <p:to>
                                        <p:strVal val="solid"/>
                                      </p:to>
                                    </p:set>
                                    <p:set>
                                      <p:cBhvr>
                                        <p:cTn id="30" dur="2000" fill="hold"/>
                                        <p:tgtEl>
                                          <p:spTgt spid="13"/>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par>
                          <p:cTn id="35" fill="hold">
                            <p:stCondLst>
                              <p:cond delay="0"/>
                            </p:stCondLst>
                            <p:childTnLst>
                              <p:par>
                                <p:cTn id="36" presetID="9" presetClass="exit" presetSubtype="0" fill="hold" grpId="1" nodeType="afterEffect">
                                  <p:stCondLst>
                                    <p:cond delay="0"/>
                                  </p:stCondLst>
                                  <p:childTnLst>
                                    <p:animEffect transition="out" filter="dissolve">
                                      <p:cBhvr>
                                        <p:cTn id="37" dur="5000"/>
                                        <p:tgtEl>
                                          <p:spTgt spid="17"/>
                                        </p:tgtEl>
                                      </p:cBhvr>
                                    </p:animEffect>
                                    <p:set>
                                      <p:cBhvr>
                                        <p:cTn id="38" dur="1" fill="hold">
                                          <p:stCondLst>
                                            <p:cond delay="4999"/>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6"/>
                                        </p:tgtEl>
                                        <p:attrNameLst>
                                          <p:attrName>fillcolor</p:attrName>
                                        </p:attrNameLst>
                                      </p:cBhvr>
                                      <p:to>
                                        <a:srgbClr val="8FDAFF"/>
                                      </p:to>
                                    </p:animClr>
                                    <p:set>
                                      <p:cBhvr>
                                        <p:cTn id="43" dur="2000" fill="hold"/>
                                        <p:tgtEl>
                                          <p:spTgt spid="6"/>
                                        </p:tgtEl>
                                        <p:attrNameLst>
                                          <p:attrName>fill.type</p:attrName>
                                        </p:attrNameLst>
                                      </p:cBhvr>
                                      <p:to>
                                        <p:strVal val="solid"/>
                                      </p:to>
                                    </p:set>
                                    <p:set>
                                      <p:cBhvr>
                                        <p:cTn id="44" dur="2000" fill="hold"/>
                                        <p:tgtEl>
                                          <p:spTgt spid="6"/>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par>
                          <p:cTn id="49" fill="hold">
                            <p:stCondLst>
                              <p:cond delay="0"/>
                            </p:stCondLst>
                            <p:childTnLst>
                              <p:par>
                                <p:cTn id="50" presetID="9" presetClass="exit" presetSubtype="0" fill="hold" grpId="1" nodeType="afterEffect">
                                  <p:stCondLst>
                                    <p:cond delay="0"/>
                                  </p:stCondLst>
                                  <p:childTnLst>
                                    <p:animEffect transition="out" filter="dissolve">
                                      <p:cBhvr>
                                        <p:cTn id="51" dur="5000"/>
                                        <p:tgtEl>
                                          <p:spTgt spid="15"/>
                                        </p:tgtEl>
                                      </p:cBhvr>
                                    </p:animEffect>
                                    <p:set>
                                      <p:cBhvr>
                                        <p:cTn id="52" dur="1" fill="hold">
                                          <p:stCondLst>
                                            <p:cond delay="49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25"/>
                                        </p:tgtEl>
                                        <p:attrNameLst>
                                          <p:attrName>fillcolor</p:attrName>
                                        </p:attrNameLst>
                                      </p:cBhvr>
                                      <p:to>
                                        <a:srgbClr val="8FDAFF"/>
                                      </p:to>
                                    </p:animClr>
                                    <p:set>
                                      <p:cBhvr>
                                        <p:cTn id="57" dur="2000" fill="hold"/>
                                        <p:tgtEl>
                                          <p:spTgt spid="25"/>
                                        </p:tgtEl>
                                        <p:attrNameLst>
                                          <p:attrName>fill.type</p:attrName>
                                        </p:attrNameLst>
                                      </p:cBhvr>
                                      <p:to>
                                        <p:strVal val="solid"/>
                                      </p:to>
                                    </p:set>
                                    <p:set>
                                      <p:cBhvr>
                                        <p:cTn id="58" dur="2000" fill="hold"/>
                                        <p:tgtEl>
                                          <p:spTgt spid="25"/>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par>
                          <p:cTn id="63" fill="hold">
                            <p:stCondLst>
                              <p:cond delay="0"/>
                            </p:stCondLst>
                            <p:childTnLst>
                              <p:par>
                                <p:cTn id="64" presetID="9" presetClass="exit" presetSubtype="0" fill="hold" grpId="1" nodeType="afterEffect">
                                  <p:stCondLst>
                                    <p:cond delay="0"/>
                                  </p:stCondLst>
                                  <p:childTnLst>
                                    <p:animEffect transition="out" filter="dissolve">
                                      <p:cBhvr>
                                        <p:cTn id="65" dur="5000"/>
                                        <p:tgtEl>
                                          <p:spTgt spid="16"/>
                                        </p:tgtEl>
                                      </p:cBhvr>
                                    </p:animEffect>
                                    <p:set>
                                      <p:cBhvr>
                                        <p:cTn id="66" dur="1" fill="hold">
                                          <p:stCondLst>
                                            <p:cond delay="49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mph" presetSubtype="2" fill="hold" nodeType="clickEffect">
                                  <p:stCondLst>
                                    <p:cond delay="0"/>
                                  </p:stCondLst>
                                  <p:childTnLst>
                                    <p:animClr clrSpc="rgb" dir="cw">
                                      <p:cBhvr>
                                        <p:cTn id="70" dur="2000" fill="hold"/>
                                        <p:tgtEl>
                                          <p:spTgt spid="10"/>
                                        </p:tgtEl>
                                        <p:attrNameLst>
                                          <p:attrName>fillcolor</p:attrName>
                                        </p:attrNameLst>
                                      </p:cBhvr>
                                      <p:to>
                                        <a:srgbClr val="8FDAFF"/>
                                      </p:to>
                                    </p:animClr>
                                    <p:set>
                                      <p:cBhvr>
                                        <p:cTn id="71" dur="2000" fill="hold"/>
                                        <p:tgtEl>
                                          <p:spTgt spid="10"/>
                                        </p:tgtEl>
                                        <p:attrNameLst>
                                          <p:attrName>fill.type</p:attrName>
                                        </p:attrNameLst>
                                      </p:cBhvr>
                                      <p:to>
                                        <p:strVal val="solid"/>
                                      </p:to>
                                    </p:set>
                                    <p:set>
                                      <p:cBhvr>
                                        <p:cTn id="72" dur="2000" fill="hold"/>
                                        <p:tgtEl>
                                          <p:spTgt spid="10"/>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par>
                          <p:cTn id="77" fill="hold">
                            <p:stCondLst>
                              <p:cond delay="0"/>
                            </p:stCondLst>
                            <p:childTnLst>
                              <p:par>
                                <p:cTn id="78" presetID="9" presetClass="exit" presetSubtype="0" fill="hold" grpId="1" nodeType="afterEffect">
                                  <p:stCondLst>
                                    <p:cond delay="0"/>
                                  </p:stCondLst>
                                  <p:childTnLst>
                                    <p:animEffect transition="out" filter="dissolve">
                                      <p:cBhvr>
                                        <p:cTn id="79" dur="5000"/>
                                        <p:tgtEl>
                                          <p:spTgt spid="20"/>
                                        </p:tgtEl>
                                      </p:cBhvr>
                                    </p:animEffect>
                                    <p:set>
                                      <p:cBhvr>
                                        <p:cTn id="80" dur="1" fill="hold">
                                          <p:stCondLst>
                                            <p:cond delay="4999"/>
                                          </p:stCondLst>
                                        </p:cTn>
                                        <p:tgtEl>
                                          <p:spTgt spid="2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2000" fill="hold"/>
                                        <p:tgtEl>
                                          <p:spTgt spid="7"/>
                                        </p:tgtEl>
                                        <p:attrNameLst>
                                          <p:attrName>fillcolor</p:attrName>
                                        </p:attrNameLst>
                                      </p:cBhvr>
                                      <p:to>
                                        <a:srgbClr val="8FDAFF"/>
                                      </p:to>
                                    </p:animClr>
                                    <p:set>
                                      <p:cBhvr>
                                        <p:cTn id="85" dur="2000" fill="hold"/>
                                        <p:tgtEl>
                                          <p:spTgt spid="7"/>
                                        </p:tgtEl>
                                        <p:attrNameLst>
                                          <p:attrName>fill.type</p:attrName>
                                        </p:attrNameLst>
                                      </p:cBhvr>
                                      <p:to>
                                        <p:strVal val="solid"/>
                                      </p:to>
                                    </p:set>
                                    <p:set>
                                      <p:cBhvr>
                                        <p:cTn id="86" dur="2000" fill="hold"/>
                                        <p:tgtEl>
                                          <p:spTgt spid="7"/>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par>
                          <p:cTn id="91" fill="hold">
                            <p:stCondLst>
                              <p:cond delay="0"/>
                            </p:stCondLst>
                            <p:childTnLst>
                              <p:par>
                                <p:cTn id="92" presetID="9" presetClass="exit" presetSubtype="0" fill="hold" grpId="1" nodeType="afterEffect">
                                  <p:stCondLst>
                                    <p:cond delay="0"/>
                                  </p:stCondLst>
                                  <p:childTnLst>
                                    <p:animEffect transition="out" filter="dissolve">
                                      <p:cBhvr>
                                        <p:cTn id="93" dur="5000"/>
                                        <p:tgtEl>
                                          <p:spTgt spid="21"/>
                                        </p:tgtEl>
                                      </p:cBhvr>
                                    </p:animEffect>
                                    <p:set>
                                      <p:cBhvr>
                                        <p:cTn id="94" dur="1" fill="hold">
                                          <p:stCondLst>
                                            <p:cond delay="4999"/>
                                          </p:stCondLst>
                                        </p:cTn>
                                        <p:tgtEl>
                                          <p:spTgt spid="2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mph" presetSubtype="2" fill="hold" nodeType="clickEffect">
                                  <p:stCondLst>
                                    <p:cond delay="0"/>
                                  </p:stCondLst>
                                  <p:childTnLst>
                                    <p:animClr clrSpc="rgb" dir="cw">
                                      <p:cBhvr>
                                        <p:cTn id="98" dur="2000" fill="hold"/>
                                        <p:tgtEl>
                                          <p:spTgt spid="9"/>
                                        </p:tgtEl>
                                        <p:attrNameLst>
                                          <p:attrName>fillcolor</p:attrName>
                                        </p:attrNameLst>
                                      </p:cBhvr>
                                      <p:to>
                                        <a:srgbClr val="8FDAFF"/>
                                      </p:to>
                                    </p:animClr>
                                    <p:set>
                                      <p:cBhvr>
                                        <p:cTn id="99" dur="2000" fill="hold"/>
                                        <p:tgtEl>
                                          <p:spTgt spid="9"/>
                                        </p:tgtEl>
                                        <p:attrNameLst>
                                          <p:attrName>fill.type</p:attrName>
                                        </p:attrNameLst>
                                      </p:cBhvr>
                                      <p:to>
                                        <p:strVal val="solid"/>
                                      </p:to>
                                    </p:set>
                                    <p:set>
                                      <p:cBhvr>
                                        <p:cTn id="100" dur="2000" fill="hold"/>
                                        <p:tgtEl>
                                          <p:spTgt spid="9"/>
                                        </p:tgtEl>
                                        <p:attrNameLst>
                                          <p:attrName>fill.on</p:attrName>
                                        </p:attrNameLst>
                                      </p:cBhvr>
                                      <p:to>
                                        <p:strVal val="tru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childTnLst>
                                </p:cTn>
                              </p:par>
                            </p:childTnLst>
                          </p:cTn>
                        </p:par>
                        <p:par>
                          <p:cTn id="105" fill="hold">
                            <p:stCondLst>
                              <p:cond delay="0"/>
                            </p:stCondLst>
                            <p:childTnLst>
                              <p:par>
                                <p:cTn id="106" presetID="9" presetClass="exit" presetSubtype="0" fill="hold" grpId="1" nodeType="afterEffect">
                                  <p:stCondLst>
                                    <p:cond delay="0"/>
                                  </p:stCondLst>
                                  <p:childTnLst>
                                    <p:animEffect transition="out" filter="dissolve">
                                      <p:cBhvr>
                                        <p:cTn id="107" dur="5000"/>
                                        <p:tgtEl>
                                          <p:spTgt spid="22"/>
                                        </p:tgtEl>
                                      </p:cBhvr>
                                    </p:animEffect>
                                    <p:set>
                                      <p:cBhvr>
                                        <p:cTn id="108" dur="1" fill="hold">
                                          <p:stCondLst>
                                            <p:cond delay="4999"/>
                                          </p:stCondLst>
                                        </p:cTn>
                                        <p:tgtEl>
                                          <p:spTgt spid="2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mph" presetSubtype="2" fill="hold" nodeType="clickEffect">
                                  <p:stCondLst>
                                    <p:cond delay="0"/>
                                  </p:stCondLst>
                                  <p:childTnLst>
                                    <p:animClr clrSpc="rgb" dir="cw">
                                      <p:cBhvr>
                                        <p:cTn id="112" dur="2000" fill="hold"/>
                                        <p:tgtEl>
                                          <p:spTgt spid="8"/>
                                        </p:tgtEl>
                                        <p:attrNameLst>
                                          <p:attrName>fillcolor</p:attrName>
                                        </p:attrNameLst>
                                      </p:cBhvr>
                                      <p:to>
                                        <a:srgbClr val="8FDAFF"/>
                                      </p:to>
                                    </p:animClr>
                                    <p:set>
                                      <p:cBhvr>
                                        <p:cTn id="113" dur="2000" fill="hold"/>
                                        <p:tgtEl>
                                          <p:spTgt spid="8"/>
                                        </p:tgtEl>
                                        <p:attrNameLst>
                                          <p:attrName>fill.type</p:attrName>
                                        </p:attrNameLst>
                                      </p:cBhvr>
                                      <p:to>
                                        <p:strVal val="solid"/>
                                      </p:to>
                                    </p:set>
                                    <p:set>
                                      <p:cBhvr>
                                        <p:cTn id="114" dur="2000" fill="hold"/>
                                        <p:tgtEl>
                                          <p:spTgt spid="8"/>
                                        </p:tgtEl>
                                        <p:attrNameLst>
                                          <p:attrName>fill.on</p:attrName>
                                        </p:attrNameLst>
                                      </p:cBhvr>
                                      <p:to>
                                        <p:strVal val="tru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childTnLst>
                                </p:cTn>
                              </p:par>
                            </p:childTnLst>
                          </p:cTn>
                        </p:par>
                        <p:par>
                          <p:cTn id="119" fill="hold">
                            <p:stCondLst>
                              <p:cond delay="0"/>
                            </p:stCondLst>
                            <p:childTnLst>
                              <p:par>
                                <p:cTn id="120" presetID="9" presetClass="exit" presetSubtype="0" fill="hold" grpId="1" nodeType="afterEffect">
                                  <p:stCondLst>
                                    <p:cond delay="0"/>
                                  </p:stCondLst>
                                  <p:childTnLst>
                                    <p:animEffect transition="out" filter="dissolve">
                                      <p:cBhvr>
                                        <p:cTn id="121" dur="5000"/>
                                        <p:tgtEl>
                                          <p:spTgt spid="23"/>
                                        </p:tgtEl>
                                      </p:cBhvr>
                                    </p:animEffect>
                                    <p:set>
                                      <p:cBhvr>
                                        <p:cTn id="122" dur="1" fill="hold">
                                          <p:stCondLst>
                                            <p:cond delay="4999"/>
                                          </p:stCondLst>
                                        </p:cTn>
                                        <p:tgtEl>
                                          <p:spTgt spid="2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mph" presetSubtype="2" fill="hold" nodeType="clickEffect">
                                  <p:stCondLst>
                                    <p:cond delay="0"/>
                                  </p:stCondLst>
                                  <p:childTnLst>
                                    <p:animClr clrSpc="rgb" dir="cw">
                                      <p:cBhvr>
                                        <p:cTn id="126" dur="2000" fill="hold"/>
                                        <p:tgtEl>
                                          <p:spTgt spid="26"/>
                                        </p:tgtEl>
                                        <p:attrNameLst>
                                          <p:attrName>fillcolor</p:attrName>
                                        </p:attrNameLst>
                                      </p:cBhvr>
                                      <p:to>
                                        <a:srgbClr val="8FDAFF"/>
                                      </p:to>
                                    </p:animClr>
                                    <p:set>
                                      <p:cBhvr>
                                        <p:cTn id="127" dur="2000" fill="hold"/>
                                        <p:tgtEl>
                                          <p:spTgt spid="26"/>
                                        </p:tgtEl>
                                        <p:attrNameLst>
                                          <p:attrName>fill.type</p:attrName>
                                        </p:attrNameLst>
                                      </p:cBhvr>
                                      <p:to>
                                        <p:strVal val="solid"/>
                                      </p:to>
                                    </p:set>
                                    <p:set>
                                      <p:cBhvr>
                                        <p:cTn id="128" dur="2000" fill="hold"/>
                                        <p:tgtEl>
                                          <p:spTgt spid="26"/>
                                        </p:tgtEl>
                                        <p:attrNameLst>
                                          <p:attrName>fill.on</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4"/>
                                        </p:tgtEl>
                                        <p:attrNameLst>
                                          <p:attrName>style.visibility</p:attrName>
                                        </p:attrNameLst>
                                      </p:cBhvr>
                                      <p:to>
                                        <p:strVal val="visible"/>
                                      </p:to>
                                    </p:set>
                                  </p:childTnLst>
                                </p:cTn>
                              </p:par>
                            </p:childTnLst>
                          </p:cTn>
                        </p:par>
                        <p:par>
                          <p:cTn id="133" fill="hold">
                            <p:stCondLst>
                              <p:cond delay="0"/>
                            </p:stCondLst>
                            <p:childTnLst>
                              <p:par>
                                <p:cTn id="134" presetID="9" presetClass="exit" presetSubtype="0" fill="hold" grpId="1" nodeType="afterEffect">
                                  <p:stCondLst>
                                    <p:cond delay="0"/>
                                  </p:stCondLst>
                                  <p:childTnLst>
                                    <p:animEffect transition="out" filter="dissolve">
                                      <p:cBhvr>
                                        <p:cTn id="135" dur="5000"/>
                                        <p:tgtEl>
                                          <p:spTgt spid="24"/>
                                        </p:tgtEl>
                                      </p:cBhvr>
                                    </p:animEffect>
                                    <p:set>
                                      <p:cBhvr>
                                        <p:cTn id="136" dur="1" fill="hold">
                                          <p:stCondLst>
                                            <p:cond delay="4999"/>
                                          </p:stCondLst>
                                        </p:cTn>
                                        <p:tgtEl>
                                          <p:spTgt spid="24"/>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 presetClass="emph" presetSubtype="2" fill="hold" nodeType="clickEffect">
                                  <p:stCondLst>
                                    <p:cond delay="0"/>
                                  </p:stCondLst>
                                  <p:childTnLst>
                                    <p:animClr clrSpc="rgb" dir="cw">
                                      <p:cBhvr>
                                        <p:cTn id="140" dur="2000" fill="hold"/>
                                        <p:tgtEl>
                                          <p:spTgt spid="12"/>
                                        </p:tgtEl>
                                        <p:attrNameLst>
                                          <p:attrName>fillcolor</p:attrName>
                                        </p:attrNameLst>
                                      </p:cBhvr>
                                      <p:to>
                                        <a:srgbClr val="8FDAFF"/>
                                      </p:to>
                                    </p:animClr>
                                    <p:set>
                                      <p:cBhvr>
                                        <p:cTn id="141" dur="2000" fill="hold"/>
                                        <p:tgtEl>
                                          <p:spTgt spid="12"/>
                                        </p:tgtEl>
                                        <p:attrNameLst>
                                          <p:attrName>fill.type</p:attrName>
                                        </p:attrNameLst>
                                      </p:cBhvr>
                                      <p:to>
                                        <p:strVal val="solid"/>
                                      </p:to>
                                    </p:set>
                                    <p:set>
                                      <p:cBhvr>
                                        <p:cTn id="142" dur="2000" fill="hold"/>
                                        <p:tgtEl>
                                          <p:spTgt spid="12"/>
                                        </p:tgtEl>
                                        <p:attrNameLst>
                                          <p:attrName>fill.on</p:attrName>
                                        </p:attrNameLst>
                                      </p:cBhvr>
                                      <p:to>
                                        <p:strVal val="true"/>
                                      </p:to>
                                    </p:se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4"/>
                                        </p:tgtEl>
                                        <p:attrNameLst>
                                          <p:attrName>style.visibility</p:attrName>
                                        </p:attrNameLst>
                                      </p:cBhvr>
                                      <p:to>
                                        <p:strVal val="visible"/>
                                      </p:to>
                                    </p:set>
                                    <p:animEffect transition="in" filter="fade">
                                      <p:cBhvr>
                                        <p:cTn id="147" dur="500"/>
                                        <p:tgtEl>
                                          <p:spTgt spid="14"/>
                                        </p:tgtEl>
                                      </p:cBhvr>
                                    </p:animEffect>
                                  </p:childTnLst>
                                </p:cTn>
                              </p:par>
                              <p:par>
                                <p:cTn id="148" presetID="10" presetClass="entr" presetSubtype="0" fill="hold" nodeType="withEffect">
                                  <p:stCondLst>
                                    <p:cond delay="0"/>
                                  </p:stCondLst>
                                  <p:childTnLst>
                                    <p:set>
                                      <p:cBhvr>
                                        <p:cTn id="149" dur="1" fill="hold">
                                          <p:stCondLst>
                                            <p:cond delay="0"/>
                                          </p:stCondLst>
                                        </p:cTn>
                                        <p:tgtEl>
                                          <p:spTgt spid="27"/>
                                        </p:tgtEl>
                                        <p:attrNameLst>
                                          <p:attrName>style.visibility</p:attrName>
                                        </p:attrNameLst>
                                      </p:cBhvr>
                                      <p:to>
                                        <p:strVal val="visible"/>
                                      </p:to>
                                    </p:set>
                                    <p:animEffect transition="in" filter="fade">
                                      <p:cBhvr>
                                        <p:cTn id="1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863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i="0" u="none" strike="noStrike" cap="none" dirty="0">
                <a:solidFill>
                  <a:srgbClr val="002060"/>
                </a:solidFill>
                <a:latin typeface="Century Gothic" panose="020B0502020202020204" pitchFamily="34" charset="0"/>
                <a:ea typeface="Century Gothic"/>
                <a:cs typeface="Century Gothic"/>
                <a:sym typeface="Century Gothic"/>
              </a:rPr>
              <a:t>Knowing wh</a:t>
            </a:r>
            <a:r>
              <a:rPr lang="en-GB" sz="3600" b="1" dirty="0">
                <a:solidFill>
                  <a:srgbClr val="002060"/>
                </a:solidFill>
                <a:latin typeface="Century Gothic" panose="020B0502020202020204" pitchFamily="34" charset="0"/>
                <a:ea typeface="Century Gothic"/>
                <a:cs typeface="Century Gothic"/>
                <a:sym typeface="Century Gothic"/>
              </a:rPr>
              <a:t>o does what</a:t>
            </a:r>
            <a:endParaRPr lang="en-GB" sz="3600" b="1" i="0" u="none" strike="noStrike" cap="none" dirty="0">
              <a:solidFill>
                <a:srgbClr val="002060"/>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pic>
        <p:nvPicPr>
          <p:cNvPr id="32" name="Google Shape;183;p8">
            <a:extLst>
              <a:ext uri="{FF2B5EF4-FFF2-40B4-BE49-F238E27FC236}">
                <a16:creationId xmlns:a16="http://schemas.microsoft.com/office/drawing/2014/main" id="{584C4BF7-D735-45AF-A526-EF5A14C086D7}"/>
              </a:ext>
            </a:extLst>
          </p:cNvPr>
          <p:cNvPicPr preferRelativeResize="0"/>
          <p:nvPr/>
        </p:nvPicPr>
        <p:blipFill rotWithShape="1">
          <a:blip r:embed="rId4">
            <a:alphaModFix/>
          </a:blip>
          <a:srcRect/>
          <a:stretch/>
        </p:blipFill>
        <p:spPr>
          <a:xfrm>
            <a:off x="177882" y="5799868"/>
            <a:ext cx="634523" cy="671647"/>
          </a:xfrm>
          <a:prstGeom prst="rect">
            <a:avLst/>
          </a:prstGeom>
          <a:noFill/>
          <a:ln>
            <a:noFill/>
          </a:ln>
        </p:spPr>
      </p:pic>
      <p:sp>
        <p:nvSpPr>
          <p:cNvPr id="21" name="TextBox 20">
            <a:extLst>
              <a:ext uri="{FF2B5EF4-FFF2-40B4-BE49-F238E27FC236}">
                <a16:creationId xmlns:a16="http://schemas.microsoft.com/office/drawing/2014/main" id="{0192C025-93E6-477A-8C51-3B5199B2A939}"/>
              </a:ext>
            </a:extLst>
          </p:cNvPr>
          <p:cNvSpPr txBox="1"/>
          <p:nvPr/>
        </p:nvSpPr>
        <p:spPr>
          <a:xfrm>
            <a:off x="204235" y="767367"/>
            <a:ext cx="6608618"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[–er </a:t>
            </a:r>
            <a:r>
              <a:rPr lang="en-GB" sz="3200" dirty="0">
                <a:solidFill>
                  <a:srgbClr val="002060"/>
                </a:solidFill>
                <a:latin typeface="Century Gothic" panose="020B0502020202020204" pitchFamily="34" charset="0"/>
              </a:rPr>
              <a:t>verbs: ‘I’ versus ‘s/he, it’</a:t>
            </a:r>
            <a:r>
              <a:rPr lang="en-GB" sz="3200" b="1" dirty="0">
                <a:solidFill>
                  <a:srgbClr val="002060"/>
                </a:solidFill>
                <a:latin typeface="Century Gothic" panose="020B0502020202020204" pitchFamily="34" charset="0"/>
              </a:rPr>
              <a:t>]</a:t>
            </a:r>
          </a:p>
        </p:txBody>
      </p:sp>
      <p:sp>
        <p:nvSpPr>
          <p:cNvPr id="23" name="TextBox 22">
            <a:extLst>
              <a:ext uri="{FF2B5EF4-FFF2-40B4-BE49-F238E27FC236}">
                <a16:creationId xmlns:a16="http://schemas.microsoft.com/office/drawing/2014/main" id="{385D9D02-2670-4BA7-B3E6-CC60F3C14EE5}"/>
              </a:ext>
            </a:extLst>
          </p:cNvPr>
          <p:cNvSpPr txBox="1"/>
          <p:nvPr/>
        </p:nvSpPr>
        <p:spPr>
          <a:xfrm>
            <a:off x="177882" y="5219999"/>
            <a:ext cx="64751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Aprend</a:t>
            </a:r>
            <a:r>
              <a:rPr lang="en-GB" sz="2800" b="1" dirty="0" err="1">
                <a:solidFill>
                  <a:srgbClr val="92D050"/>
                </a:solidFill>
                <a:latin typeface="Century Gothic" panose="020B0502020202020204" pitchFamily="34" charset="0"/>
              </a:rPr>
              <a:t>o</a:t>
            </a:r>
            <a:r>
              <a:rPr lang="en-GB" sz="2800" dirty="0">
                <a:solidFill>
                  <a:srgbClr val="002060"/>
                </a:solidFill>
                <a:latin typeface="Century Gothic" panose="020B0502020202020204" pitchFamily="34" charset="0"/>
              </a:rPr>
              <a:t> español en clase.</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6" name="TextBox 25">
            <a:extLst>
              <a:ext uri="{FF2B5EF4-FFF2-40B4-BE49-F238E27FC236}">
                <a16:creationId xmlns:a16="http://schemas.microsoft.com/office/drawing/2014/main" id="{62111FAF-E6F5-4AD7-8FBC-2639C8D7561A}"/>
              </a:ext>
            </a:extLst>
          </p:cNvPr>
          <p:cNvSpPr txBox="1"/>
          <p:nvPr/>
        </p:nvSpPr>
        <p:spPr>
          <a:xfrm>
            <a:off x="971200" y="5844290"/>
            <a:ext cx="42967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learn</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Spanish in class.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67DC253B-7552-4786-959D-D0A9C839DC85}"/>
              </a:ext>
            </a:extLst>
          </p:cNvPr>
          <p:cNvSpPr txBox="1"/>
          <p:nvPr/>
        </p:nvSpPr>
        <p:spPr>
          <a:xfrm>
            <a:off x="4140200" y="4245130"/>
            <a:ext cx="3708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Ejemplo: </a:t>
            </a:r>
            <a:r>
              <a:rPr kumimoji="0" lang="en-GB" sz="28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aprender</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Speech Bubble: Rectangle with Corners Rounded 33">
            <a:extLst>
              <a:ext uri="{FF2B5EF4-FFF2-40B4-BE49-F238E27FC236}">
                <a16:creationId xmlns:a16="http://schemas.microsoft.com/office/drawing/2014/main" id="{418C539B-5CDB-4B57-9552-5C563B8C5961}"/>
              </a:ext>
            </a:extLst>
          </p:cNvPr>
          <p:cNvSpPr/>
          <p:nvPr/>
        </p:nvSpPr>
        <p:spPr>
          <a:xfrm>
            <a:off x="6283268" y="96579"/>
            <a:ext cx="3848100" cy="1417186"/>
          </a:xfrm>
          <a:prstGeom prst="wedgeRoundRectCallout">
            <a:avLst>
              <a:gd name="adj1" fmla="val -31896"/>
              <a:gd name="adj2" fmla="val 7192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dirty="0">
                <a:solidFill>
                  <a:srgbClr val="002060"/>
                </a:solidFill>
                <a:latin typeface="Century Gothic" panose="020B0502020202020204" pitchFamily="34" charset="0"/>
                <a:ea typeface="Calibri" panose="020F0502020204030204" pitchFamily="34" charset="0"/>
              </a:rPr>
              <a:t>⚠</a:t>
            </a:r>
            <a:r>
              <a:rPr lang="en-GB" sz="2300" dirty="0">
                <a:solidFill>
                  <a:srgbClr val="002060"/>
                </a:solidFill>
                <a:latin typeface="Century Gothic" panose="020B0502020202020204" pitchFamily="34" charset="0"/>
                <a:ea typeface="Calibri" panose="020F0502020204030204" pitchFamily="34" charset="0"/>
              </a:rPr>
              <a:t> We don’t need pronouns because the verb ending tells us who is doing the action.</a:t>
            </a:r>
          </a:p>
        </p:txBody>
      </p:sp>
      <p:sp>
        <p:nvSpPr>
          <p:cNvPr id="37" name="TextBox 36">
            <a:extLst>
              <a:ext uri="{FF2B5EF4-FFF2-40B4-BE49-F238E27FC236}">
                <a16:creationId xmlns:a16="http://schemas.microsoft.com/office/drawing/2014/main" id="{37F89BE1-B5D3-4995-8D5E-64FC1F049DF8}"/>
              </a:ext>
            </a:extLst>
          </p:cNvPr>
          <p:cNvSpPr txBox="1"/>
          <p:nvPr/>
        </p:nvSpPr>
        <p:spPr>
          <a:xfrm>
            <a:off x="79868" y="3080683"/>
            <a:ext cx="12851762" cy="517514"/>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To mean </a:t>
            </a:r>
            <a:r>
              <a:rPr lang="en-GB" sz="2800" dirty="0">
                <a:solidFill>
                  <a:srgbClr val="002060"/>
                </a:solidFill>
                <a:latin typeface="Century Gothic" panose="020B0502020202020204" pitchFamily="34" charset="0"/>
              </a:rPr>
              <a:t>‘</a:t>
            </a:r>
            <a:r>
              <a:rPr lang="en-GB" sz="2800" b="1" dirty="0">
                <a:solidFill>
                  <a:srgbClr val="92D050"/>
                </a:solidFill>
                <a:latin typeface="Century Gothic" panose="020B0502020202020204" pitchFamily="34" charset="0"/>
              </a:rPr>
              <a:t>I</a:t>
            </a:r>
            <a:r>
              <a:rPr lang="en-GB" sz="2800" dirty="0">
                <a:solidFill>
                  <a:srgbClr val="002060"/>
                </a:solidFill>
                <a:latin typeface="Century Gothic" panose="020B0502020202020204" pitchFamily="34" charset="0"/>
              </a:rPr>
              <a:t>’ </a:t>
            </a:r>
            <a:r>
              <a:rPr lang="en-GB" sz="2800" kern="1200" dirty="0">
                <a:solidFill>
                  <a:srgbClr val="002060"/>
                </a:solidFill>
                <a:effectLst/>
                <a:latin typeface="Century Gothic" panose="020B0502020202020204" pitchFamily="34" charset="0"/>
              </a:rPr>
              <a:t>with a verb, we remove –</a:t>
            </a:r>
            <a:r>
              <a:rPr lang="en-GB" sz="2800" kern="1200" dirty="0" err="1">
                <a:solidFill>
                  <a:srgbClr val="002060"/>
                </a:solidFill>
                <a:effectLst/>
                <a:latin typeface="Century Gothic" panose="020B0502020202020204" pitchFamily="34" charset="0"/>
              </a:rPr>
              <a:t>er</a:t>
            </a:r>
            <a:r>
              <a:rPr lang="en-GB" sz="2800" dirty="0">
                <a:solidFill>
                  <a:srgbClr val="002060"/>
                </a:solidFill>
                <a:latin typeface="Century Gothic" panose="020B0502020202020204" pitchFamily="34" charset="0"/>
              </a:rPr>
              <a:t> and add </a:t>
            </a:r>
            <a:r>
              <a:rPr lang="en-GB" sz="2800" b="1" dirty="0">
                <a:solidFill>
                  <a:srgbClr val="92D050"/>
                </a:solidFill>
                <a:latin typeface="Century Gothic" panose="020B0502020202020204" pitchFamily="34" charset="0"/>
              </a:rPr>
              <a:t>-o</a:t>
            </a:r>
            <a:r>
              <a:rPr lang="en-GB" sz="2800" kern="1200" dirty="0">
                <a:solidFill>
                  <a:srgbClr val="002060"/>
                </a:solidFill>
                <a:effectLst/>
                <a:latin typeface="Century Gothic" panose="020B0502020202020204" pitchFamily="34" charset="0"/>
              </a:rPr>
              <a:t>.</a:t>
            </a:r>
            <a:endParaRPr lang="en-GB" sz="2800" dirty="0">
              <a:solidFill>
                <a:srgbClr val="002060"/>
              </a:solidFill>
              <a:latin typeface="Century Gothic" panose="020B0502020202020204" pitchFamily="34" charset="0"/>
            </a:endParaRPr>
          </a:p>
        </p:txBody>
      </p:sp>
      <p:sp>
        <p:nvSpPr>
          <p:cNvPr id="38" name="Google Shape;171;p8">
            <a:extLst>
              <a:ext uri="{FF2B5EF4-FFF2-40B4-BE49-F238E27FC236}">
                <a16:creationId xmlns:a16="http://schemas.microsoft.com/office/drawing/2014/main" id="{7F034EA5-E3D8-4F34-9BBF-777762130C46}"/>
              </a:ext>
            </a:extLst>
          </p:cNvPr>
          <p:cNvSpPr txBox="1"/>
          <p:nvPr/>
        </p:nvSpPr>
        <p:spPr>
          <a:xfrm>
            <a:off x="1784477" y="4709805"/>
            <a:ext cx="1145594"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ea typeface="Century Gothic"/>
                <a:cs typeface="Century Gothic"/>
                <a:sym typeface="Century Gothic"/>
              </a:rPr>
              <a:t>I</a:t>
            </a:r>
            <a:endParaRPr sz="2500" b="1" dirty="0">
              <a:solidFill>
                <a:srgbClr val="002060"/>
              </a:solidFill>
            </a:endParaRPr>
          </a:p>
        </p:txBody>
      </p:sp>
      <p:sp>
        <p:nvSpPr>
          <p:cNvPr id="40" name="Google Shape;171;p8">
            <a:extLst>
              <a:ext uri="{FF2B5EF4-FFF2-40B4-BE49-F238E27FC236}">
                <a16:creationId xmlns:a16="http://schemas.microsoft.com/office/drawing/2014/main" id="{89653E03-1FA0-4CBF-B852-242C8AB07EA8}"/>
              </a:ext>
            </a:extLst>
          </p:cNvPr>
          <p:cNvSpPr txBox="1"/>
          <p:nvPr/>
        </p:nvSpPr>
        <p:spPr>
          <a:xfrm>
            <a:off x="8842255" y="4695950"/>
            <a:ext cx="168993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s/he, it</a:t>
            </a:r>
            <a:endParaRPr sz="2500" b="1" dirty="0">
              <a:solidFill>
                <a:srgbClr val="002060"/>
              </a:solidFill>
            </a:endParaRPr>
          </a:p>
        </p:txBody>
      </p:sp>
      <p:pic>
        <p:nvPicPr>
          <p:cNvPr id="46" name="Google Shape;183;p8">
            <a:extLst>
              <a:ext uri="{FF2B5EF4-FFF2-40B4-BE49-F238E27FC236}">
                <a16:creationId xmlns:a16="http://schemas.microsoft.com/office/drawing/2014/main" id="{6602090A-174F-470E-B757-4333DA6B4C9B}"/>
              </a:ext>
            </a:extLst>
          </p:cNvPr>
          <p:cNvPicPr preferRelativeResize="0"/>
          <p:nvPr/>
        </p:nvPicPr>
        <p:blipFill rotWithShape="1">
          <a:blip r:embed="rId4">
            <a:alphaModFix/>
          </a:blip>
          <a:srcRect/>
          <a:stretch/>
        </p:blipFill>
        <p:spPr>
          <a:xfrm>
            <a:off x="6696004" y="5736606"/>
            <a:ext cx="634523" cy="671647"/>
          </a:xfrm>
          <a:prstGeom prst="rect">
            <a:avLst/>
          </a:prstGeom>
          <a:noFill/>
          <a:ln>
            <a:noFill/>
          </a:ln>
        </p:spPr>
      </p:pic>
      <p:sp>
        <p:nvSpPr>
          <p:cNvPr id="47" name="TextBox 46">
            <a:extLst>
              <a:ext uri="{FF2B5EF4-FFF2-40B4-BE49-F238E27FC236}">
                <a16:creationId xmlns:a16="http://schemas.microsoft.com/office/drawing/2014/main" id="{42342497-A8EE-484B-AA4C-999FAA2F68F8}"/>
              </a:ext>
            </a:extLst>
          </p:cNvPr>
          <p:cNvSpPr txBox="1"/>
          <p:nvPr/>
        </p:nvSpPr>
        <p:spPr>
          <a:xfrm>
            <a:off x="7157720" y="5229226"/>
            <a:ext cx="67489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Aprend</a:t>
            </a:r>
            <a:r>
              <a:rPr lang="en-GB" sz="2800" b="1" dirty="0">
                <a:solidFill>
                  <a:srgbClr val="92D050"/>
                </a:solidFill>
                <a:latin typeface="Century Gothic" panose="020B0502020202020204" pitchFamily="34" charset="0"/>
              </a:rPr>
              <a:t>e</a:t>
            </a:r>
            <a:r>
              <a:rPr lang="en-GB" sz="2800" dirty="0">
                <a:solidFill>
                  <a:srgbClr val="002060"/>
                </a:solidFill>
                <a:latin typeface="Century Gothic" panose="020B0502020202020204" pitchFamily="34" charset="0"/>
              </a:rPr>
              <a:t> español en clase.</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8" name="TextBox 47">
            <a:extLst>
              <a:ext uri="{FF2B5EF4-FFF2-40B4-BE49-F238E27FC236}">
                <a16:creationId xmlns:a16="http://schemas.microsoft.com/office/drawing/2014/main" id="{CF999487-E164-4423-8DB3-DCBE8285B4F7}"/>
              </a:ext>
            </a:extLst>
          </p:cNvPr>
          <p:cNvSpPr txBox="1"/>
          <p:nvPr/>
        </p:nvSpPr>
        <p:spPr>
          <a:xfrm>
            <a:off x="7299119" y="5808709"/>
            <a:ext cx="51573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S/he</a:t>
            </a:r>
            <a:r>
              <a:rPr lang="en-GB" sz="2800" dirty="0">
                <a:solidFill>
                  <a:srgbClr val="002060"/>
                </a:solidFill>
                <a:latin typeface="Century Gothic" panose="020B0502020202020204" pitchFamily="34" charset="0"/>
              </a:rPr>
              <a:t> learn</a:t>
            </a:r>
            <a:r>
              <a:rPr lang="en-GB" sz="2800" b="1" dirty="0">
                <a:solidFill>
                  <a:srgbClr val="002060"/>
                </a:solidFill>
                <a:latin typeface="Century Gothic" panose="020B0502020202020204" pitchFamily="34" charset="0"/>
              </a:rPr>
              <a:t>s</a:t>
            </a:r>
            <a:r>
              <a:rPr lang="en-GB" sz="2800" dirty="0">
                <a:solidFill>
                  <a:srgbClr val="002060"/>
                </a:solidFill>
                <a:latin typeface="Century Gothic" panose="020B0502020202020204" pitchFamily="34" charset="0"/>
              </a:rPr>
              <a:t> Spanish in class.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77FE8C1E-9A3F-4A47-BE3A-1465E7FB5EF0}"/>
              </a:ext>
            </a:extLst>
          </p:cNvPr>
          <p:cNvSpPr txBox="1"/>
          <p:nvPr/>
        </p:nvSpPr>
        <p:spPr>
          <a:xfrm>
            <a:off x="102436" y="3800027"/>
            <a:ext cx="12851762" cy="517514"/>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To mean </a:t>
            </a:r>
            <a:r>
              <a:rPr lang="en-GB" sz="2800" dirty="0">
                <a:solidFill>
                  <a:srgbClr val="002060"/>
                </a:solidFill>
                <a:latin typeface="Century Gothic" panose="020B0502020202020204" pitchFamily="34" charset="0"/>
              </a:rPr>
              <a:t>‘</a:t>
            </a:r>
            <a:r>
              <a:rPr lang="en-GB" sz="2800" b="1" dirty="0">
                <a:solidFill>
                  <a:srgbClr val="92D050"/>
                </a:solidFill>
                <a:latin typeface="Century Gothic" panose="020B0502020202020204" pitchFamily="34" charset="0"/>
              </a:rPr>
              <a:t>s/he, it</a:t>
            </a:r>
            <a:r>
              <a:rPr lang="en-GB" sz="2800" dirty="0">
                <a:solidFill>
                  <a:srgbClr val="002060"/>
                </a:solidFill>
                <a:latin typeface="Century Gothic" panose="020B0502020202020204" pitchFamily="34" charset="0"/>
              </a:rPr>
              <a:t>’ </a:t>
            </a:r>
            <a:r>
              <a:rPr lang="en-GB" sz="2800" kern="1200" dirty="0">
                <a:solidFill>
                  <a:srgbClr val="002060"/>
                </a:solidFill>
                <a:effectLst/>
                <a:latin typeface="Century Gothic" panose="020B0502020202020204" pitchFamily="34" charset="0"/>
              </a:rPr>
              <a:t>with a verb,</a:t>
            </a:r>
            <a:r>
              <a:rPr lang="en-GB" sz="2800" dirty="0">
                <a:solidFill>
                  <a:srgbClr val="002060"/>
                </a:solidFill>
                <a:latin typeface="Century Gothic" panose="020B0502020202020204" pitchFamily="34" charset="0"/>
                <a:ea typeface="Calibri" panose="020F0502020204030204" pitchFamily="34" charset="0"/>
              </a:rPr>
              <a:t> we remove –</a:t>
            </a:r>
            <a:r>
              <a:rPr lang="en-GB" sz="2800" dirty="0" err="1">
                <a:solidFill>
                  <a:srgbClr val="002060"/>
                </a:solidFill>
                <a:latin typeface="Century Gothic" panose="020B0502020202020204" pitchFamily="34" charset="0"/>
                <a:ea typeface="Calibri" panose="020F0502020204030204" pitchFamily="34" charset="0"/>
              </a:rPr>
              <a:t>ar</a:t>
            </a:r>
            <a:r>
              <a:rPr lang="en-GB" sz="2800" dirty="0">
                <a:solidFill>
                  <a:srgbClr val="002060"/>
                </a:solidFill>
                <a:latin typeface="Century Gothic" panose="020B0502020202020204" pitchFamily="34" charset="0"/>
                <a:ea typeface="Calibri" panose="020F0502020204030204" pitchFamily="34" charset="0"/>
              </a:rPr>
              <a:t> and add </a:t>
            </a:r>
            <a:r>
              <a:rPr lang="en-GB" sz="2800" b="1" dirty="0">
                <a:solidFill>
                  <a:srgbClr val="92D050"/>
                </a:solidFill>
                <a:latin typeface="Century Gothic" panose="020B0502020202020204" pitchFamily="34" charset="0"/>
                <a:ea typeface="Calibri" panose="020F0502020204030204" pitchFamily="34" charset="0"/>
              </a:rPr>
              <a:t>–e</a:t>
            </a:r>
            <a:r>
              <a:rPr lang="en-GB" sz="2800" dirty="0">
                <a:solidFill>
                  <a:srgbClr val="92D050"/>
                </a:solidFill>
                <a:latin typeface="Century Gothic" panose="020B0502020202020204" pitchFamily="34" charset="0"/>
                <a:ea typeface="Calibri" panose="020F0502020204030204" pitchFamily="34" charset="0"/>
              </a:rPr>
              <a:t>.</a:t>
            </a:r>
          </a:p>
        </p:txBody>
      </p:sp>
      <p:cxnSp>
        <p:nvCxnSpPr>
          <p:cNvPr id="43" name="Straight Connector 42">
            <a:extLst>
              <a:ext uri="{FF2B5EF4-FFF2-40B4-BE49-F238E27FC236}">
                <a16:creationId xmlns:a16="http://schemas.microsoft.com/office/drawing/2014/main" id="{AF170529-7EC8-4A22-BE7D-18D12A7162AF}"/>
              </a:ext>
            </a:extLst>
          </p:cNvPr>
          <p:cNvCxnSpPr>
            <a:cxnSpLocks/>
          </p:cNvCxnSpPr>
          <p:nvPr/>
        </p:nvCxnSpPr>
        <p:spPr>
          <a:xfrm>
            <a:off x="7160370" y="4509817"/>
            <a:ext cx="437231"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F03E3D-B07D-4020-98DE-99D9A4252EFF}"/>
              </a:ext>
            </a:extLst>
          </p:cNvPr>
          <p:cNvCxnSpPr>
            <a:cxnSpLocks/>
          </p:cNvCxnSpPr>
          <p:nvPr/>
        </p:nvCxnSpPr>
        <p:spPr>
          <a:xfrm>
            <a:off x="7139051" y="4589646"/>
            <a:ext cx="458550"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57D7921-93EE-4F93-8B04-F20720069E46}"/>
              </a:ext>
            </a:extLst>
          </p:cNvPr>
          <p:cNvSpPr txBox="1"/>
          <p:nvPr/>
        </p:nvSpPr>
        <p:spPr>
          <a:xfrm>
            <a:off x="204235" y="1472960"/>
            <a:ext cx="7329948"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Some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Spanish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infinitives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end in –</a:t>
            </a:r>
            <a:r>
              <a:rPr lang="en-GB" sz="2800" b="1" dirty="0">
                <a:solidFill>
                  <a:srgbClr val="002060"/>
                </a:solidFill>
                <a:latin typeface="Century Gothic" panose="020B0502020202020204" pitchFamily="34" charset="0"/>
              </a:rPr>
              <a:t>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 </a:t>
            </a:r>
            <a:endParaRPr lang="en-GB" sz="2800" dirty="0">
              <a:solidFill>
                <a:srgbClr val="002060"/>
              </a:solidFill>
            </a:endParaRPr>
          </a:p>
        </p:txBody>
      </p:sp>
      <p:sp>
        <p:nvSpPr>
          <p:cNvPr id="24" name="TextBox 23">
            <a:extLst>
              <a:ext uri="{FF2B5EF4-FFF2-40B4-BE49-F238E27FC236}">
                <a16:creationId xmlns:a16="http://schemas.microsoft.com/office/drawing/2014/main" id="{8F1B9A01-FDA2-46F5-A297-64D3411D64A0}"/>
              </a:ext>
            </a:extLst>
          </p:cNvPr>
          <p:cNvSpPr txBox="1"/>
          <p:nvPr/>
        </p:nvSpPr>
        <p:spPr>
          <a:xfrm>
            <a:off x="104187" y="2122283"/>
            <a:ext cx="11883577" cy="954107"/>
          </a:xfrm>
          <a:prstGeom prst="rect">
            <a:avLst/>
          </a:prstGeom>
          <a:noFill/>
        </p:spPr>
        <p:txBody>
          <a:bodyPr wrap="square">
            <a:spAutoFit/>
          </a:bodyPr>
          <a:lstStyle/>
          <a:p>
            <a:r>
              <a:rPr lang="en-GB" sz="2800" dirty="0">
                <a:solidFill>
                  <a:srgbClr val="002060"/>
                </a:solidFill>
                <a:latin typeface="Century Gothic" panose="020B0502020202020204" pitchFamily="34" charset="0"/>
              </a:rPr>
              <a:t>We know to mean ‘I’ &amp; ‘s/he, it’ with a verb, the verb ending </a:t>
            </a:r>
            <a:r>
              <a:rPr lang="en-GB" sz="2800" b="1" dirty="0">
                <a:solidFill>
                  <a:srgbClr val="002060"/>
                </a:solidFill>
                <a:latin typeface="Century Gothic" panose="020B0502020202020204" pitchFamily="34" charset="0"/>
              </a:rPr>
              <a:t>changes</a:t>
            </a:r>
            <a:r>
              <a:rPr lang="en-GB" sz="2800" dirty="0">
                <a:solidFill>
                  <a:srgbClr val="002060"/>
                </a:solidFill>
                <a:latin typeface="Century Gothic" panose="020B0502020202020204" pitchFamily="34" charset="0"/>
              </a:rPr>
              <a:t>.</a:t>
            </a:r>
            <a:endParaRPr lang="en-GB" sz="2800" dirty="0"/>
          </a:p>
        </p:txBody>
      </p:sp>
    </p:spTree>
    <p:extLst>
      <p:ext uri="{BB962C8B-B14F-4D97-AF65-F5344CB8AC3E}">
        <p14:creationId xmlns:p14="http://schemas.microsoft.com/office/powerpoint/2010/main" val="10719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5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p:tgtEl>
                                          <p:spTgt spid="4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p:bldP spid="34" grpId="0" animBg="1"/>
      <p:bldP spid="47" grpId="0"/>
      <p:bldP spid="4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Gráficos vectoriales gratis de Libro">
            <a:extLst>
              <a:ext uri="{FF2B5EF4-FFF2-40B4-BE49-F238E27FC236}">
                <a16:creationId xmlns:a16="http://schemas.microsoft.com/office/drawing/2014/main" id="{D3903CE5-E703-FAD6-52A5-CE7A9125EB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682104" y="759757"/>
            <a:ext cx="610217" cy="11214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toy, doll&#10;&#10;Description automatically generated">
            <a:extLst>
              <a:ext uri="{FF2B5EF4-FFF2-40B4-BE49-F238E27FC236}">
                <a16:creationId xmlns:a16="http://schemas.microsoft.com/office/drawing/2014/main" id="{43B50C30-42A9-8549-69C0-6ABF769CB1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5527" y="188007"/>
            <a:ext cx="729903" cy="1245000"/>
          </a:xfrm>
          <a:prstGeom prst="rect">
            <a:avLst/>
          </a:prstGeom>
        </p:spPr>
      </p:pic>
      <p:pic>
        <p:nvPicPr>
          <p:cNvPr id="9" name="Picture 8" descr="A picture containing text, toy, doll&#10;&#10;Description automatically generated">
            <a:extLst>
              <a:ext uri="{FF2B5EF4-FFF2-40B4-BE49-F238E27FC236}">
                <a16:creationId xmlns:a16="http://schemas.microsoft.com/office/drawing/2014/main" id="{8BFABFEC-5B50-B704-F905-7FB1E7C3F0A5}"/>
              </a:ext>
            </a:extLst>
          </p:cNvPr>
          <p:cNvPicPr>
            <a:picLocks noChangeAspect="1"/>
          </p:cNvPicPr>
          <p:nvPr/>
        </p:nvPicPr>
        <p:blipFill>
          <a:blip r:embed="rId8"/>
          <a:stretch>
            <a:fillRect/>
          </a:stretch>
        </p:blipFill>
        <p:spPr>
          <a:xfrm>
            <a:off x="9837374" y="246581"/>
            <a:ext cx="595617" cy="1085253"/>
          </a:xfrm>
          <a:prstGeom prst="rect">
            <a:avLst/>
          </a:prstGeom>
        </p:spPr>
      </p:pic>
      <p:graphicFrame>
        <p:nvGraphicFramePr>
          <p:cNvPr id="5" name="Table 4">
            <a:extLst>
              <a:ext uri="{FF2B5EF4-FFF2-40B4-BE49-F238E27FC236}">
                <a16:creationId xmlns:a16="http://schemas.microsoft.com/office/drawing/2014/main" id="{C5F425CC-A168-45B5-865B-69D47F79FD86}"/>
              </a:ext>
            </a:extLst>
          </p:cNvPr>
          <p:cNvGraphicFramePr>
            <a:graphicFrameLocks noGrp="1"/>
          </p:cNvGraphicFramePr>
          <p:nvPr/>
        </p:nvGraphicFramePr>
        <p:xfrm>
          <a:off x="4473923" y="1938190"/>
          <a:ext cx="7416616" cy="4781603"/>
        </p:xfrm>
        <a:graphic>
          <a:graphicData uri="http://schemas.openxmlformats.org/drawingml/2006/table">
            <a:tbl>
              <a:tblPr firstRow="1" bandRow="1"/>
              <a:tblGrid>
                <a:gridCol w="7416616">
                  <a:extLst>
                    <a:ext uri="{9D8B030D-6E8A-4147-A177-3AD203B41FA5}">
                      <a16:colId xmlns:a16="http://schemas.microsoft.com/office/drawing/2014/main" val="3087057724"/>
                    </a:ext>
                  </a:extLst>
                </a:gridCol>
              </a:tblGrid>
              <a:tr h="647270">
                <a:tc>
                  <a:txBody>
                    <a:bodyPr/>
                    <a:lstStyle/>
                    <a:p>
                      <a:pPr algn="ctr"/>
                      <a:r>
                        <a:rPr lang="en-GB" sz="3200" b="1" dirty="0" err="1">
                          <a:solidFill>
                            <a:srgbClr val="002060"/>
                          </a:solidFill>
                          <a:latin typeface="Century Gothic" panose="020B0502020202020204" pitchFamily="34" charset="0"/>
                        </a:rPr>
                        <a:t>Información</a:t>
                      </a:r>
                      <a:r>
                        <a:rPr lang="en-GB" sz="3200" b="1" dirty="0">
                          <a:solidFill>
                            <a:srgbClr val="002060"/>
                          </a:solidFill>
                          <a:latin typeface="Century Gothic" panose="020B0502020202020204" pitchFamily="34" charset="0"/>
                        </a:rPr>
                        <a:t> extra</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146599330"/>
                  </a:ext>
                </a:extLst>
              </a:tr>
              <a:tr h="798478">
                <a:tc>
                  <a:txBody>
                    <a:bodyPr/>
                    <a:lstStyle/>
                    <a:p>
                      <a:pPr algn="ctr"/>
                      <a:r>
                        <a:rPr lang="en-GB" sz="2700" b="0" dirty="0">
                          <a:solidFill>
                            <a:srgbClr val="002060"/>
                          </a:solidFill>
                          <a:latin typeface="Century Gothic" panose="020B0502020202020204" pitchFamily="34" charset="0"/>
                        </a:rPr>
                        <a:t>a book | a magazine</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62336723"/>
                  </a:ext>
                </a:extLst>
              </a:tr>
              <a:tr h="667171">
                <a:tc>
                  <a:txBody>
                    <a:bodyPr/>
                    <a:lstStyle/>
                    <a:p>
                      <a:pPr algn="ctr"/>
                      <a:r>
                        <a:rPr lang="en-GB" sz="2700" b="0" dirty="0">
                          <a:solidFill>
                            <a:srgbClr val="002060"/>
                          </a:solidFill>
                          <a:latin typeface="Century Gothic" panose="020B0502020202020204" pitchFamily="34" charset="0"/>
                        </a:rPr>
                        <a:t>information about… England | Spain</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48865404"/>
                  </a:ext>
                </a:extLst>
              </a:tr>
              <a:tr h="667171">
                <a:tc>
                  <a:txBody>
                    <a:bodyPr/>
                    <a:lstStyle/>
                    <a:p>
                      <a:pPr algn="ctr"/>
                      <a:r>
                        <a:rPr lang="en-GB" sz="2700" b="0" dirty="0">
                          <a:solidFill>
                            <a:srgbClr val="002060"/>
                          </a:solidFill>
                          <a:latin typeface="Century Gothic" panose="020B0502020202020204" pitchFamily="34" charset="0"/>
                        </a:rPr>
                        <a:t>in Spanish | English</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654659644"/>
                  </a:ext>
                </a:extLst>
              </a:tr>
              <a:tr h="667171">
                <a:tc>
                  <a:txBody>
                    <a:bodyPr/>
                    <a:lstStyle/>
                    <a:p>
                      <a:pPr algn="ctr"/>
                      <a:r>
                        <a:rPr lang="en-GB" sz="2700" b="0" dirty="0">
                          <a:solidFill>
                            <a:srgbClr val="002060"/>
                          </a:solidFill>
                          <a:latin typeface="Century Gothic" panose="020B0502020202020204" pitchFamily="34" charset="0"/>
                        </a:rPr>
                        <a:t>a letter |  a book </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1685757"/>
                  </a:ext>
                </a:extLst>
              </a:tr>
              <a:tr h="667171">
                <a:tc>
                  <a:txBody>
                    <a:bodyPr/>
                    <a:lstStyle/>
                    <a:p>
                      <a:pPr algn="ctr"/>
                      <a:r>
                        <a:rPr lang="en-GB" sz="2700" b="0" dirty="0">
                          <a:solidFill>
                            <a:srgbClr val="002060"/>
                          </a:solidFill>
                          <a:latin typeface="Century Gothic" panose="020B0502020202020204" pitchFamily="34" charset="0"/>
                        </a:rPr>
                        <a:t>information about… England | Spain</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759907197"/>
                  </a:ext>
                </a:extLst>
              </a:tr>
              <a:tr h="667171">
                <a:tc>
                  <a:txBody>
                    <a:bodyPr/>
                    <a:lstStyle/>
                    <a:p>
                      <a:pPr algn="l"/>
                      <a:r>
                        <a:rPr lang="en-GB" sz="2700" b="0" dirty="0">
                          <a:solidFill>
                            <a:srgbClr val="002060"/>
                          </a:solidFill>
                          <a:latin typeface="Century Gothic" panose="020B0502020202020204" pitchFamily="34" charset="0"/>
                        </a:rPr>
                        <a:t>an interesting   book  | piece of news</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927738320"/>
                  </a:ext>
                </a:extLst>
              </a:tr>
            </a:tbl>
          </a:graphicData>
        </a:graphic>
      </p:graphicFrame>
      <p:graphicFrame>
        <p:nvGraphicFramePr>
          <p:cNvPr id="3" name="Table 3">
            <a:extLst>
              <a:ext uri="{FF2B5EF4-FFF2-40B4-BE49-F238E27FC236}">
                <a16:creationId xmlns:a16="http://schemas.microsoft.com/office/drawing/2014/main" id="{D42B01A7-EC57-4743-B44D-D99D9F8FEBF6}"/>
              </a:ext>
            </a:extLst>
          </p:cNvPr>
          <p:cNvGraphicFramePr>
            <a:graphicFrameLocks noGrp="1"/>
          </p:cNvGraphicFramePr>
          <p:nvPr/>
        </p:nvGraphicFramePr>
        <p:xfrm>
          <a:off x="281338" y="1576933"/>
          <a:ext cx="4075337" cy="5155518"/>
        </p:xfrm>
        <a:graphic>
          <a:graphicData uri="http://schemas.openxmlformats.org/drawingml/2006/table">
            <a:tbl>
              <a:tblPr firstRow="1" bandRow="1"/>
              <a:tblGrid>
                <a:gridCol w="1099467">
                  <a:extLst>
                    <a:ext uri="{9D8B030D-6E8A-4147-A177-3AD203B41FA5}">
                      <a16:colId xmlns:a16="http://schemas.microsoft.com/office/drawing/2014/main" val="2446177157"/>
                    </a:ext>
                  </a:extLst>
                </a:gridCol>
                <a:gridCol w="1487935">
                  <a:extLst>
                    <a:ext uri="{9D8B030D-6E8A-4147-A177-3AD203B41FA5}">
                      <a16:colId xmlns:a16="http://schemas.microsoft.com/office/drawing/2014/main" val="3500169307"/>
                    </a:ext>
                  </a:extLst>
                </a:gridCol>
                <a:gridCol w="1487935">
                  <a:extLst>
                    <a:ext uri="{9D8B030D-6E8A-4147-A177-3AD203B41FA5}">
                      <a16:colId xmlns:a16="http://schemas.microsoft.com/office/drawing/2014/main" val="3752320121"/>
                    </a:ext>
                  </a:extLst>
                </a:gridCol>
              </a:tblGrid>
              <a:tr h="701773">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Quique (I)</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Rubén (he)</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957767486"/>
                  </a:ext>
                </a:extLst>
              </a:tr>
              <a:tr h="701773">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141705485"/>
                  </a:ext>
                </a:extLst>
              </a:tr>
              <a:tr h="701773">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27001638"/>
                  </a:ext>
                </a:extLst>
              </a:tr>
              <a:tr h="701773">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63341216"/>
                  </a:ext>
                </a:extLst>
              </a:tr>
              <a:tr h="701773">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344343604"/>
                  </a:ext>
                </a:extLst>
              </a:tr>
              <a:tr h="701773">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815638865"/>
                  </a:ext>
                </a:extLst>
              </a:tr>
              <a:tr h="701773">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bl>
          </a:graphicData>
        </a:graphic>
      </p:graphicFrame>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9">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75" name="TextBox 74">
            <a:hlinkClick r:id="" action="ppaction://noaction">
              <a:snd r:embed="rId10" name="8_1.wav"/>
            </a:hlinkClick>
            <a:extLst>
              <a:ext uri="{FF2B5EF4-FFF2-40B4-BE49-F238E27FC236}">
                <a16:creationId xmlns:a16="http://schemas.microsoft.com/office/drawing/2014/main" id="{9B9CC56A-5FD9-45FF-9854-F30D2E782177}"/>
              </a:ext>
            </a:extLst>
          </p:cNvPr>
          <p:cNvSpPr txBox="1"/>
          <p:nvPr/>
        </p:nvSpPr>
        <p:spPr>
          <a:xfrm>
            <a:off x="101400" y="152910"/>
            <a:ext cx="93863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club de leer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Rectangle 42">
            <a:hlinkClick r:id="" action="ppaction://noaction">
              <a:snd r:embed="rId11" name="8_5.wav"/>
            </a:hlinkClick>
            <a:extLst>
              <a:ext uri="{FF2B5EF4-FFF2-40B4-BE49-F238E27FC236}">
                <a16:creationId xmlns:a16="http://schemas.microsoft.com/office/drawing/2014/main" id="{DA4C1365-5E8F-4FE5-A3A5-B5303206C875}"/>
              </a:ext>
            </a:extLst>
          </p:cNvPr>
          <p:cNvSpPr/>
          <p:nvPr/>
        </p:nvSpPr>
        <p:spPr>
          <a:xfrm>
            <a:off x="454300" y="2598754"/>
            <a:ext cx="746057"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49" name="Rectangle 48">
            <a:hlinkClick r:id="" action="ppaction://noaction">
              <a:snd r:embed="rId12" name="8_6.wav"/>
            </a:hlinkClick>
            <a:extLst>
              <a:ext uri="{FF2B5EF4-FFF2-40B4-BE49-F238E27FC236}">
                <a16:creationId xmlns:a16="http://schemas.microsoft.com/office/drawing/2014/main" id="{E28D5A53-71C1-4968-9AA5-BA652A94B34D}"/>
              </a:ext>
            </a:extLst>
          </p:cNvPr>
          <p:cNvSpPr/>
          <p:nvPr/>
        </p:nvSpPr>
        <p:spPr>
          <a:xfrm>
            <a:off x="465821" y="3313364"/>
            <a:ext cx="746057"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50" name="Rectangle 49">
            <a:hlinkClick r:id="" action="ppaction://noaction">
              <a:snd r:embed="rId13" name="8_7.wav"/>
            </a:hlinkClick>
            <a:extLst>
              <a:ext uri="{FF2B5EF4-FFF2-40B4-BE49-F238E27FC236}">
                <a16:creationId xmlns:a16="http://schemas.microsoft.com/office/drawing/2014/main" id="{014495B3-79CB-4D6B-B551-3169B8B701CA}"/>
              </a:ext>
            </a:extLst>
          </p:cNvPr>
          <p:cNvSpPr/>
          <p:nvPr/>
        </p:nvSpPr>
        <p:spPr>
          <a:xfrm>
            <a:off x="454298" y="4008281"/>
            <a:ext cx="746057"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51" name="Rectangle 50">
            <a:hlinkClick r:id="" action="ppaction://noaction">
              <a:snd r:embed="rId14" name="8_8.wav"/>
            </a:hlinkClick>
            <a:extLst>
              <a:ext uri="{FF2B5EF4-FFF2-40B4-BE49-F238E27FC236}">
                <a16:creationId xmlns:a16="http://schemas.microsoft.com/office/drawing/2014/main" id="{5A07054D-9643-4B0A-B5CF-2E03219D7C4B}"/>
              </a:ext>
            </a:extLst>
          </p:cNvPr>
          <p:cNvSpPr/>
          <p:nvPr/>
        </p:nvSpPr>
        <p:spPr>
          <a:xfrm>
            <a:off x="465821" y="4685189"/>
            <a:ext cx="746057"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52" name="Rectangle 51">
            <a:hlinkClick r:id="" action="ppaction://noaction">
              <a:snd r:embed="rId15" name="8_9.wav"/>
            </a:hlinkClick>
            <a:extLst>
              <a:ext uri="{FF2B5EF4-FFF2-40B4-BE49-F238E27FC236}">
                <a16:creationId xmlns:a16="http://schemas.microsoft.com/office/drawing/2014/main" id="{60718FC6-70AC-4DA6-938F-56AC5BFBBC60}"/>
              </a:ext>
            </a:extLst>
          </p:cNvPr>
          <p:cNvSpPr/>
          <p:nvPr/>
        </p:nvSpPr>
        <p:spPr>
          <a:xfrm>
            <a:off x="454297" y="5417808"/>
            <a:ext cx="746057"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34" name="Rectangle 33">
            <a:hlinkClick r:id="" action="ppaction://noaction">
              <a:snd r:embed="rId16" name="8_10.wav"/>
            </a:hlinkClick>
            <a:extLst>
              <a:ext uri="{FF2B5EF4-FFF2-40B4-BE49-F238E27FC236}">
                <a16:creationId xmlns:a16="http://schemas.microsoft.com/office/drawing/2014/main" id="{9FC74770-7451-4514-9BD6-F0B8E14B3E97}"/>
              </a:ext>
            </a:extLst>
          </p:cNvPr>
          <p:cNvSpPr/>
          <p:nvPr/>
        </p:nvSpPr>
        <p:spPr>
          <a:xfrm>
            <a:off x="454298" y="6080167"/>
            <a:ext cx="746057"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pic>
        <p:nvPicPr>
          <p:cNvPr id="73" name="Picture 72">
            <a:extLst>
              <a:ext uri="{FF2B5EF4-FFF2-40B4-BE49-F238E27FC236}">
                <a16:creationId xmlns:a16="http://schemas.microsoft.com/office/drawing/2014/main" id="{DA5A3AE1-0713-4C09-AFA5-469E8E043C5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91242" y="2585487"/>
            <a:ext cx="527764" cy="549754"/>
          </a:xfrm>
          <a:prstGeom prst="rect">
            <a:avLst/>
          </a:prstGeom>
        </p:spPr>
      </p:pic>
      <p:pic>
        <p:nvPicPr>
          <p:cNvPr id="74" name="Picture 73">
            <a:extLst>
              <a:ext uri="{FF2B5EF4-FFF2-40B4-BE49-F238E27FC236}">
                <a16:creationId xmlns:a16="http://schemas.microsoft.com/office/drawing/2014/main" id="{72042D8E-5507-49B1-AE19-B647277A648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39151" y="3311205"/>
            <a:ext cx="527764" cy="549754"/>
          </a:xfrm>
          <a:prstGeom prst="rect">
            <a:avLst/>
          </a:prstGeom>
        </p:spPr>
      </p:pic>
      <p:pic>
        <p:nvPicPr>
          <p:cNvPr id="76" name="Picture 75">
            <a:extLst>
              <a:ext uri="{FF2B5EF4-FFF2-40B4-BE49-F238E27FC236}">
                <a16:creationId xmlns:a16="http://schemas.microsoft.com/office/drawing/2014/main" id="{2957416A-64BA-41A8-BCFB-559D4F75647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74290" y="3946534"/>
            <a:ext cx="527764" cy="549754"/>
          </a:xfrm>
          <a:prstGeom prst="rect">
            <a:avLst/>
          </a:prstGeom>
        </p:spPr>
      </p:pic>
      <p:pic>
        <p:nvPicPr>
          <p:cNvPr id="77" name="Picture 76">
            <a:extLst>
              <a:ext uri="{FF2B5EF4-FFF2-40B4-BE49-F238E27FC236}">
                <a16:creationId xmlns:a16="http://schemas.microsoft.com/office/drawing/2014/main" id="{347ACD91-86CB-409D-B6F6-A59EC125618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92638" y="4698587"/>
            <a:ext cx="527764" cy="549754"/>
          </a:xfrm>
          <a:prstGeom prst="rect">
            <a:avLst/>
          </a:prstGeom>
        </p:spPr>
      </p:pic>
      <p:pic>
        <p:nvPicPr>
          <p:cNvPr id="78" name="Picture 77">
            <a:extLst>
              <a:ext uri="{FF2B5EF4-FFF2-40B4-BE49-F238E27FC236}">
                <a16:creationId xmlns:a16="http://schemas.microsoft.com/office/drawing/2014/main" id="{4685B140-B1EC-4A59-9DCD-672B8FCED4B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47516" y="5397363"/>
            <a:ext cx="527764" cy="549754"/>
          </a:xfrm>
          <a:prstGeom prst="rect">
            <a:avLst/>
          </a:prstGeom>
        </p:spPr>
      </p:pic>
      <p:pic>
        <p:nvPicPr>
          <p:cNvPr id="79" name="Picture 78">
            <a:extLst>
              <a:ext uri="{FF2B5EF4-FFF2-40B4-BE49-F238E27FC236}">
                <a16:creationId xmlns:a16="http://schemas.microsoft.com/office/drawing/2014/main" id="{6DB8D087-4161-4DE4-8516-7DDD331A8CB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37831" y="6124036"/>
            <a:ext cx="527764" cy="549754"/>
          </a:xfrm>
          <a:prstGeom prst="rect">
            <a:avLst/>
          </a:prstGeom>
        </p:spPr>
      </p:pic>
      <p:sp>
        <p:nvSpPr>
          <p:cNvPr id="62" name="Rectangle: Rounded Corners 61">
            <a:extLst>
              <a:ext uri="{FF2B5EF4-FFF2-40B4-BE49-F238E27FC236}">
                <a16:creationId xmlns:a16="http://schemas.microsoft.com/office/drawing/2014/main" id="{03E893A4-3C7D-4F12-9406-6A96CB8E228D}"/>
              </a:ext>
            </a:extLst>
          </p:cNvPr>
          <p:cNvSpPr/>
          <p:nvPr/>
        </p:nvSpPr>
        <p:spPr>
          <a:xfrm>
            <a:off x="7856301" y="2657245"/>
            <a:ext cx="2206125" cy="65396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Rectangle: Rounded Corners 62">
            <a:extLst>
              <a:ext uri="{FF2B5EF4-FFF2-40B4-BE49-F238E27FC236}">
                <a16:creationId xmlns:a16="http://schemas.microsoft.com/office/drawing/2014/main" id="{D91F0061-2702-4275-A241-038AC994FFA8}"/>
              </a:ext>
            </a:extLst>
          </p:cNvPr>
          <p:cNvSpPr/>
          <p:nvPr/>
        </p:nvSpPr>
        <p:spPr>
          <a:xfrm>
            <a:off x="10030985" y="3431928"/>
            <a:ext cx="1509074" cy="56010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6" name="Rectangle: Rounded Corners 65">
            <a:extLst>
              <a:ext uri="{FF2B5EF4-FFF2-40B4-BE49-F238E27FC236}">
                <a16:creationId xmlns:a16="http://schemas.microsoft.com/office/drawing/2014/main" id="{4A129995-2F37-4993-A090-DE6FD0172037}"/>
              </a:ext>
            </a:extLst>
          </p:cNvPr>
          <p:cNvSpPr/>
          <p:nvPr/>
        </p:nvSpPr>
        <p:spPr>
          <a:xfrm>
            <a:off x="8539237" y="4063973"/>
            <a:ext cx="1274830" cy="65396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9" name="Rectangle: Rounded Corners 68">
            <a:extLst>
              <a:ext uri="{FF2B5EF4-FFF2-40B4-BE49-F238E27FC236}">
                <a16:creationId xmlns:a16="http://schemas.microsoft.com/office/drawing/2014/main" id="{71601007-C6AD-4784-B965-E7E3F44CA4DF}"/>
              </a:ext>
            </a:extLst>
          </p:cNvPr>
          <p:cNvSpPr/>
          <p:nvPr/>
        </p:nvSpPr>
        <p:spPr>
          <a:xfrm>
            <a:off x="6596133" y="4685189"/>
            <a:ext cx="1479624" cy="65396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2" name="Rectangle: Rounded Corners 71">
            <a:extLst>
              <a:ext uri="{FF2B5EF4-FFF2-40B4-BE49-F238E27FC236}">
                <a16:creationId xmlns:a16="http://schemas.microsoft.com/office/drawing/2014/main" id="{F9E2D025-07AB-44A3-8825-E1A657F5E277}"/>
              </a:ext>
            </a:extLst>
          </p:cNvPr>
          <p:cNvSpPr/>
          <p:nvPr/>
        </p:nvSpPr>
        <p:spPr>
          <a:xfrm>
            <a:off x="8393245" y="5391883"/>
            <a:ext cx="1566814" cy="65396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8" name="Rectangle: Rounded Corners 87">
            <a:extLst>
              <a:ext uri="{FF2B5EF4-FFF2-40B4-BE49-F238E27FC236}">
                <a16:creationId xmlns:a16="http://schemas.microsoft.com/office/drawing/2014/main" id="{D7703EF7-4507-405B-8608-CE4C118D1F93}"/>
              </a:ext>
            </a:extLst>
          </p:cNvPr>
          <p:cNvSpPr/>
          <p:nvPr/>
        </p:nvSpPr>
        <p:spPr>
          <a:xfrm>
            <a:off x="8396104" y="6092737"/>
            <a:ext cx="2533405" cy="61235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Title 1">
            <a:extLst>
              <a:ext uri="{FF2B5EF4-FFF2-40B4-BE49-F238E27FC236}">
                <a16:creationId xmlns:a16="http://schemas.microsoft.com/office/drawing/2014/main" id="{03715912-24F3-4525-8E87-97288BF4D961}"/>
              </a:ext>
            </a:extLst>
          </p:cNvPr>
          <p:cNvSpPr txBox="1">
            <a:spLocks/>
          </p:cNvSpPr>
          <p:nvPr/>
        </p:nvSpPr>
        <p:spPr>
          <a:xfrm>
            <a:off x="9396062" y="1313783"/>
            <a:ext cx="2514600" cy="530578"/>
          </a:xfrm>
          <a:prstGeom prst="rect">
            <a:avLst/>
          </a:prstGeom>
          <a:solidFill>
            <a:srgbClr val="C2E49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rPr>
              <a:t>Quién</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rPr>
              <a:t>? </a:t>
            </a:r>
            <a:r>
              <a:rPr lang="en-GB" sz="1800" dirty="0">
                <a:solidFill>
                  <a:srgbClr val="002060"/>
                </a:solidFill>
                <a:latin typeface="Century Gothic" panose="020B0502020202020204" pitchFamily="34" charset="0"/>
              </a:rPr>
              <a:t>= Who?</a:t>
            </a:r>
            <a:endPar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rPr>
              <a:t>él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rPr>
              <a:t> = he/him</a:t>
            </a:r>
          </a:p>
        </p:txBody>
      </p:sp>
      <p:pic>
        <p:nvPicPr>
          <p:cNvPr id="4" name="Graphic 3" descr="Teacher">
            <a:extLst>
              <a:ext uri="{FF2B5EF4-FFF2-40B4-BE49-F238E27FC236}">
                <a16:creationId xmlns:a16="http://schemas.microsoft.com/office/drawing/2014/main" id="{2C73545E-E349-7B9F-969B-819EF2FEB4E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98756" y="-33662"/>
            <a:ext cx="914400" cy="914400"/>
          </a:xfrm>
          <a:prstGeom prst="rect">
            <a:avLst/>
          </a:prstGeom>
        </p:spPr>
      </p:pic>
      <p:sp>
        <p:nvSpPr>
          <p:cNvPr id="6" name="Speech Bubble: Rectangle with Corners Rounded 5">
            <a:extLst>
              <a:ext uri="{FF2B5EF4-FFF2-40B4-BE49-F238E27FC236}">
                <a16:creationId xmlns:a16="http://schemas.microsoft.com/office/drawing/2014/main" id="{E671A2E3-E119-EE1B-1EFD-323788D1F5F8}"/>
              </a:ext>
            </a:extLst>
          </p:cNvPr>
          <p:cNvSpPr/>
          <p:nvPr/>
        </p:nvSpPr>
        <p:spPr>
          <a:xfrm>
            <a:off x="3911188" y="787511"/>
            <a:ext cx="4634713" cy="588031"/>
          </a:xfrm>
          <a:prstGeom prst="wedgeRoundRectCallout">
            <a:avLst>
              <a:gd name="adj1" fmla="val -54255"/>
              <a:gd name="adj2" fmla="val -4646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Quique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habla</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de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él</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y Rubén.</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8" name="Speech Bubble: Rectangle with Corners Rounded 7">
            <a:extLst>
              <a:ext uri="{FF2B5EF4-FFF2-40B4-BE49-F238E27FC236}">
                <a16:creationId xmlns:a16="http://schemas.microsoft.com/office/drawing/2014/main" id="{5D4C559C-16C4-A710-1A22-BF5EFC216260}"/>
              </a:ext>
            </a:extLst>
          </p:cNvPr>
          <p:cNvSpPr/>
          <p:nvPr/>
        </p:nvSpPr>
        <p:spPr>
          <a:xfrm>
            <a:off x="274032" y="903327"/>
            <a:ext cx="3486981" cy="588031"/>
          </a:xfrm>
          <a:prstGeom prst="wedgeRoundRectCallout">
            <a:avLst>
              <a:gd name="adj1" fmla="val 48178"/>
              <a:gd name="adj2" fmla="val -73902"/>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Quién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Marca ✅</a:t>
            </a:r>
            <a:endParaRPr kumimoji="0" lang="en-US"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Speech Bubble: Rectangle with Corners Rounded 13">
            <a:extLst>
              <a:ext uri="{FF2B5EF4-FFF2-40B4-BE49-F238E27FC236}">
                <a16:creationId xmlns:a16="http://schemas.microsoft.com/office/drawing/2014/main" id="{53860293-94C7-90F0-6957-6B28EBF68E71}"/>
              </a:ext>
            </a:extLst>
          </p:cNvPr>
          <p:cNvSpPr/>
          <p:nvPr/>
        </p:nvSpPr>
        <p:spPr>
          <a:xfrm>
            <a:off x="4532681" y="794637"/>
            <a:ext cx="1695863" cy="588031"/>
          </a:xfrm>
          <a:prstGeom prst="wedgeRoundRectCallout">
            <a:avLst>
              <a:gd name="adj1" fmla="val -54255"/>
              <a:gd name="adj2" fmla="val -4646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¿Qué</a:t>
            </a:r>
            <a:r>
              <a:rPr kumimoji="0" lang="en-GB" sz="2400" b="1" i="0" u="none" strike="noStrike" kern="1200" cap="none" spc="0" normalizeH="0" noProof="0" dirty="0">
                <a:ln>
                  <a:noFill/>
                </a:ln>
                <a:solidFill>
                  <a:schemeClr val="bg1"/>
                </a:solidFill>
                <a:effectLst/>
                <a:uLnTx/>
                <a:uFillTx/>
                <a:latin typeface="Century Gothic" panose="020B0502020202020204" pitchFamily="34" charset="0"/>
                <a:ea typeface="+mn-ea"/>
                <a:cs typeface="+mn-cs"/>
              </a:rPr>
              <a:t> es?</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Tree>
    <p:extLst>
      <p:ext uri="{BB962C8B-B14F-4D97-AF65-F5344CB8AC3E}">
        <p14:creationId xmlns:p14="http://schemas.microsoft.com/office/powerpoint/2010/main" val="180363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8_3.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4" name="8_2.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par>
                                <p:cTn id="43" presetID="10"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xit" presetSubtype="0" fill="hold" grpId="1" nodeType="with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subTnLst>
                                    <p:audio>
                                      <p:cMediaNode>
                                        <p:cTn display="0" masterRel="sameClick">
                                          <p:stCondLst>
                                            <p:cond evt="begin" delay="0">
                                              <p:tn val="54"/>
                                            </p:cond>
                                          </p:stCondLst>
                                          <p:endCondLst>
                                            <p:cond evt="onStopAudio" delay="0">
                                              <p:tgtEl>
                                                <p:sldTgt/>
                                              </p:tgtEl>
                                            </p:cond>
                                          </p:endCondLst>
                                        </p:cTn>
                                        <p:tgtEl>
                                          <p:sndTgt r:embed="rId5" name="8_4.wav"/>
                                        </p:tgtEl>
                                      </p:cMediaNode>
                                    </p:audio>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6" grpId="0" animBg="1"/>
      <p:bldP spid="69" grpId="0" animBg="1"/>
      <p:bldP spid="72" grpId="0" animBg="1"/>
      <p:bldP spid="88" grpId="0" animBg="1"/>
      <p:bldP spid="6" grpId="0" animBg="1"/>
      <p:bldP spid="6" grpId="1" animBg="1"/>
      <p:bldP spid="8" grpId="0" animBg="1"/>
      <p:bldP spid="8" grpId="1"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rtl="0">
              <a:lnSpc>
                <a:spcPct val="100000"/>
              </a:lnSpc>
              <a:spcBef>
                <a:spcPts val="0"/>
              </a:spcBef>
              <a:spcAft>
                <a:spcPts val="0"/>
              </a:spcAft>
              <a:buClr>
                <a:srgbClr val="1E4E79"/>
              </a:buClr>
              <a:buSzPts val="2800"/>
              <a:buFont typeface="Century Gothic"/>
              <a:buNone/>
            </a:pPr>
            <a:r>
              <a:rPr lang="en-GB" b="1" dirty="0">
                <a:solidFill>
                  <a:srgbClr val="002060"/>
                </a:solidFill>
                <a:latin typeface="Century Gothic"/>
                <a:ea typeface="Century Gothic"/>
                <a:cs typeface="Century Gothic"/>
                <a:sym typeface="Century Gothic"/>
              </a:rPr>
              <a:t>Personal ‘a’</a:t>
            </a:r>
            <a:endParaRPr lang="en-GB" sz="4400" b="1" i="0" u="none" strike="noStrike" cap="none" dirty="0">
              <a:solidFill>
                <a:srgbClr val="002060"/>
              </a:solidFill>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42" name="TextBox 41">
            <a:extLst>
              <a:ext uri="{FF2B5EF4-FFF2-40B4-BE49-F238E27FC236}">
                <a16:creationId xmlns:a16="http://schemas.microsoft.com/office/drawing/2014/main" id="{BB684446-6705-494C-9F33-6AE7821EF01C}"/>
              </a:ext>
            </a:extLst>
          </p:cNvPr>
          <p:cNvSpPr txBox="1"/>
          <p:nvPr/>
        </p:nvSpPr>
        <p:spPr>
          <a:xfrm>
            <a:off x="204236" y="1216065"/>
            <a:ext cx="10120864" cy="1384995"/>
          </a:xfrm>
          <a:prstGeom prst="rect">
            <a:avLst/>
          </a:prstGeom>
          <a:noFill/>
        </p:spPr>
        <p:txBody>
          <a:bodyPr wrap="square">
            <a:spAutoFit/>
          </a:bodyPr>
          <a:lstStyle/>
          <a:p>
            <a:pPr lvl="0">
              <a:defRPr/>
            </a:pPr>
            <a:r>
              <a:rPr lang="en-GB" sz="2800" dirty="0">
                <a:solidFill>
                  <a:srgbClr val="002060"/>
                </a:solidFill>
                <a:latin typeface="Century Gothic" panose="020B0502020202020204" pitchFamily="34" charset="0"/>
              </a:rPr>
              <a:t>In Spanish, after verbs such as</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visitar</a:t>
            </a:r>
            <a:r>
              <a:rPr lang="en-GB" sz="2800" dirty="0">
                <a:solidFill>
                  <a:srgbClr val="002060"/>
                </a:solidFill>
                <a:latin typeface="Century Gothic" panose="020B0502020202020204" pitchFamily="34" charset="0"/>
              </a:rPr>
              <a:t>’ [to visit, visiting],  we need to use ‘a’ if what we see or visit is a person or a pet.</a:t>
            </a:r>
            <a:endParaRPr lang="en-GB" sz="2800" dirty="0">
              <a:solidFill>
                <a:prstClr val="black"/>
              </a:solidFill>
              <a:latin typeface="Tw Cen MT" panose="020B0602020104020603"/>
            </a:endParaRPr>
          </a:p>
        </p:txBody>
      </p:sp>
      <p:sp>
        <p:nvSpPr>
          <p:cNvPr id="46" name="TextBox 45">
            <a:extLst>
              <a:ext uri="{FF2B5EF4-FFF2-40B4-BE49-F238E27FC236}">
                <a16:creationId xmlns:a16="http://schemas.microsoft.com/office/drawing/2014/main" id="{E81D07A4-C76A-4377-A047-87998364DBF7}"/>
              </a:ext>
            </a:extLst>
          </p:cNvPr>
          <p:cNvSpPr txBox="1"/>
          <p:nvPr/>
        </p:nvSpPr>
        <p:spPr>
          <a:xfrm>
            <a:off x="204236" y="3001706"/>
            <a:ext cx="10371551"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This does not happen in English!</a:t>
            </a:r>
          </a:p>
        </p:txBody>
      </p:sp>
      <p:sp>
        <p:nvSpPr>
          <p:cNvPr id="75" name="TextBox 74">
            <a:extLst>
              <a:ext uri="{FF2B5EF4-FFF2-40B4-BE49-F238E27FC236}">
                <a16:creationId xmlns:a16="http://schemas.microsoft.com/office/drawing/2014/main" id="{CD025ADD-102F-41AB-BA31-55D068B9C173}"/>
              </a:ext>
            </a:extLst>
          </p:cNvPr>
          <p:cNvSpPr txBox="1"/>
          <p:nvPr/>
        </p:nvSpPr>
        <p:spPr>
          <a:xfrm>
            <a:off x="281647" y="3856294"/>
            <a:ext cx="79608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rPr>
              <a:t>Compara</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77" name="Google Shape;183;p8">
            <a:extLst>
              <a:ext uri="{FF2B5EF4-FFF2-40B4-BE49-F238E27FC236}">
                <a16:creationId xmlns:a16="http://schemas.microsoft.com/office/drawing/2014/main" id="{080887C6-368B-4B99-9914-C12E8EB9E7EF}"/>
              </a:ext>
            </a:extLst>
          </p:cNvPr>
          <p:cNvPicPr preferRelativeResize="0"/>
          <p:nvPr/>
        </p:nvPicPr>
        <p:blipFill rotWithShape="1">
          <a:blip r:embed="rId4">
            <a:alphaModFix/>
          </a:blip>
          <a:srcRect/>
          <a:stretch/>
        </p:blipFill>
        <p:spPr>
          <a:xfrm>
            <a:off x="270584" y="5861440"/>
            <a:ext cx="634523" cy="671647"/>
          </a:xfrm>
          <a:prstGeom prst="rect">
            <a:avLst/>
          </a:prstGeom>
          <a:noFill/>
          <a:ln>
            <a:noFill/>
          </a:ln>
        </p:spPr>
      </p:pic>
      <p:sp>
        <p:nvSpPr>
          <p:cNvPr id="78" name="TextBox 77">
            <a:extLst>
              <a:ext uri="{FF2B5EF4-FFF2-40B4-BE49-F238E27FC236}">
                <a16:creationId xmlns:a16="http://schemas.microsoft.com/office/drawing/2014/main" id="{6102EA4D-8AF3-4119-8AC3-C7D54E4CA371}"/>
              </a:ext>
            </a:extLst>
          </p:cNvPr>
          <p:cNvSpPr txBox="1"/>
          <p:nvPr/>
        </p:nvSpPr>
        <p:spPr>
          <a:xfrm>
            <a:off x="1033787" y="5972333"/>
            <a:ext cx="8113497" cy="523220"/>
          </a:xfrm>
          <a:prstGeom prst="rect">
            <a:avLst/>
          </a:prstGeom>
          <a:noFill/>
        </p:spPr>
        <p:txBody>
          <a:bodyPr wrap="square" rtlCol="0">
            <a:spAutoFit/>
          </a:bodyPr>
          <a:lstStyle/>
          <a:p>
            <a:r>
              <a:rPr lang="en-GB" sz="2800" dirty="0">
                <a:solidFill>
                  <a:schemeClr val="accent1">
                    <a:lumMod val="50000"/>
                  </a:schemeClr>
                </a:solidFill>
                <a:latin typeface="Century Gothic" panose="020B0502020202020204" pitchFamily="34" charset="0"/>
              </a:rPr>
              <a:t>I visit the museum.</a:t>
            </a:r>
          </a:p>
        </p:txBody>
      </p:sp>
      <p:pic>
        <p:nvPicPr>
          <p:cNvPr id="95" name="Google Shape;183;p8">
            <a:extLst>
              <a:ext uri="{FF2B5EF4-FFF2-40B4-BE49-F238E27FC236}">
                <a16:creationId xmlns:a16="http://schemas.microsoft.com/office/drawing/2014/main" id="{5CD9B8B8-4739-4C70-8704-F92B49B8DD95}"/>
              </a:ext>
            </a:extLst>
          </p:cNvPr>
          <p:cNvPicPr preferRelativeResize="0"/>
          <p:nvPr/>
        </p:nvPicPr>
        <p:blipFill rotWithShape="1">
          <a:blip r:embed="rId4">
            <a:alphaModFix/>
          </a:blip>
          <a:srcRect/>
          <a:stretch/>
        </p:blipFill>
        <p:spPr>
          <a:xfrm>
            <a:off x="6029518" y="5892272"/>
            <a:ext cx="634523" cy="671647"/>
          </a:xfrm>
          <a:prstGeom prst="rect">
            <a:avLst/>
          </a:prstGeom>
          <a:noFill/>
          <a:ln>
            <a:noFill/>
          </a:ln>
        </p:spPr>
      </p:pic>
      <p:sp>
        <p:nvSpPr>
          <p:cNvPr id="96" name="TextBox 95">
            <a:extLst>
              <a:ext uri="{FF2B5EF4-FFF2-40B4-BE49-F238E27FC236}">
                <a16:creationId xmlns:a16="http://schemas.microsoft.com/office/drawing/2014/main" id="{EDCC67F8-61F1-4155-89BA-1785316DA25A}"/>
              </a:ext>
            </a:extLst>
          </p:cNvPr>
          <p:cNvSpPr txBox="1"/>
          <p:nvPr/>
        </p:nvSpPr>
        <p:spPr>
          <a:xfrm>
            <a:off x="6792721" y="6003165"/>
            <a:ext cx="8113497" cy="523220"/>
          </a:xfrm>
          <a:prstGeom prst="rect">
            <a:avLst/>
          </a:prstGeom>
          <a:noFill/>
        </p:spPr>
        <p:txBody>
          <a:bodyPr wrap="square" rtlCol="0">
            <a:spAutoFit/>
          </a:bodyPr>
          <a:lstStyle/>
          <a:p>
            <a:r>
              <a:rPr lang="en-GB" sz="2800" dirty="0">
                <a:solidFill>
                  <a:schemeClr val="accent1">
                    <a:lumMod val="50000"/>
                  </a:schemeClr>
                </a:solidFill>
                <a:latin typeface="Century Gothic" panose="020B0502020202020204" pitchFamily="34" charset="0"/>
              </a:rPr>
              <a:t>I visit a friend.</a:t>
            </a:r>
          </a:p>
        </p:txBody>
      </p:sp>
      <p:sp>
        <p:nvSpPr>
          <p:cNvPr id="18" name="Google Shape;171;p8">
            <a:extLst>
              <a:ext uri="{FF2B5EF4-FFF2-40B4-BE49-F238E27FC236}">
                <a16:creationId xmlns:a16="http://schemas.microsoft.com/office/drawing/2014/main" id="{D5FE2D67-8ECC-4A4A-B6CA-BBAB9BE5AF64}"/>
              </a:ext>
            </a:extLst>
          </p:cNvPr>
          <p:cNvSpPr txBox="1"/>
          <p:nvPr/>
        </p:nvSpPr>
        <p:spPr>
          <a:xfrm>
            <a:off x="905108" y="4663606"/>
            <a:ext cx="3228742"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place or object</a:t>
            </a:r>
            <a:endParaRPr sz="2500" b="1" dirty="0">
              <a:solidFill>
                <a:srgbClr val="002060"/>
              </a:solidFill>
            </a:endParaRPr>
          </a:p>
        </p:txBody>
      </p:sp>
      <p:sp>
        <p:nvSpPr>
          <p:cNvPr id="23" name="Google Shape;171;p8">
            <a:extLst>
              <a:ext uri="{FF2B5EF4-FFF2-40B4-BE49-F238E27FC236}">
                <a16:creationId xmlns:a16="http://schemas.microsoft.com/office/drawing/2014/main" id="{679F0BEC-16BE-457B-9921-72D63AFD07A7}"/>
              </a:ext>
            </a:extLst>
          </p:cNvPr>
          <p:cNvSpPr txBox="1"/>
          <p:nvPr/>
        </p:nvSpPr>
        <p:spPr>
          <a:xfrm>
            <a:off x="6664041" y="4637477"/>
            <a:ext cx="3006845"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person or animal</a:t>
            </a:r>
            <a:endParaRPr sz="2500" b="1" dirty="0">
              <a:solidFill>
                <a:srgbClr val="002060"/>
              </a:solidFill>
            </a:endParaRPr>
          </a:p>
        </p:txBody>
      </p:sp>
      <p:sp>
        <p:nvSpPr>
          <p:cNvPr id="25" name="TextBox 24">
            <a:extLst>
              <a:ext uri="{FF2B5EF4-FFF2-40B4-BE49-F238E27FC236}">
                <a16:creationId xmlns:a16="http://schemas.microsoft.com/office/drawing/2014/main" id="{7A227EDE-A397-459A-8D60-7A84FF112EEC}"/>
              </a:ext>
            </a:extLst>
          </p:cNvPr>
          <p:cNvSpPr txBox="1"/>
          <p:nvPr/>
        </p:nvSpPr>
        <p:spPr>
          <a:xfrm>
            <a:off x="981307" y="5320795"/>
            <a:ext cx="4809893" cy="523220"/>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Visito</a:t>
            </a:r>
            <a:r>
              <a:rPr lang="en-GB" sz="2800" b="1" dirty="0">
                <a:solidFill>
                  <a:srgbClr val="002060"/>
                </a:solidFill>
                <a:latin typeface="Century Gothic" panose="020B0502020202020204" pitchFamily="34" charset="0"/>
              </a:rPr>
              <a:t> </a:t>
            </a:r>
            <a:r>
              <a:rPr lang="en-GB" sz="2800" dirty="0" err="1">
                <a:solidFill>
                  <a:schemeClr val="accent1">
                    <a:lumMod val="50000"/>
                  </a:schemeClr>
                </a:solidFill>
                <a:latin typeface="Century Gothic" panose="020B0502020202020204" pitchFamily="34" charset="0"/>
              </a:rPr>
              <a:t>el</a:t>
            </a:r>
            <a:r>
              <a:rPr lang="en-GB" sz="2800" dirty="0">
                <a:solidFill>
                  <a:schemeClr val="accent1">
                    <a:lumMod val="50000"/>
                  </a:schemeClr>
                </a:solidFill>
                <a:latin typeface="Century Gothic" panose="020B0502020202020204" pitchFamily="34" charset="0"/>
              </a:rPr>
              <a:t> </a:t>
            </a:r>
            <a:r>
              <a:rPr lang="en-GB" sz="2800" dirty="0" err="1">
                <a:solidFill>
                  <a:schemeClr val="accent1">
                    <a:lumMod val="50000"/>
                  </a:schemeClr>
                </a:solidFill>
                <a:latin typeface="Century Gothic" panose="020B0502020202020204" pitchFamily="34" charset="0"/>
              </a:rPr>
              <a:t>museo</a:t>
            </a:r>
            <a:r>
              <a:rPr lang="en-GB" sz="2800" dirty="0">
                <a:solidFill>
                  <a:schemeClr val="accent1">
                    <a:lumMod val="50000"/>
                  </a:schemeClr>
                </a:solidFill>
                <a:latin typeface="Century Gothic" panose="020B0502020202020204" pitchFamily="34" charset="0"/>
              </a:rPr>
              <a:t>.</a:t>
            </a:r>
          </a:p>
        </p:txBody>
      </p:sp>
      <p:sp>
        <p:nvSpPr>
          <p:cNvPr id="27" name="TextBox 26">
            <a:extLst>
              <a:ext uri="{FF2B5EF4-FFF2-40B4-BE49-F238E27FC236}">
                <a16:creationId xmlns:a16="http://schemas.microsoft.com/office/drawing/2014/main" id="{BA7D4F0E-2484-43A8-85D6-E0F193550898}"/>
              </a:ext>
            </a:extLst>
          </p:cNvPr>
          <p:cNvSpPr txBox="1"/>
          <p:nvPr/>
        </p:nvSpPr>
        <p:spPr>
          <a:xfrm>
            <a:off x="6740241" y="5351627"/>
            <a:ext cx="8113497" cy="523220"/>
          </a:xfrm>
          <a:prstGeom prst="rect">
            <a:avLst/>
          </a:prstGeom>
          <a:noFill/>
        </p:spPr>
        <p:txBody>
          <a:bodyPr wrap="square" rtlCol="0">
            <a:spAutoFit/>
          </a:bodyPr>
          <a:lstStyle/>
          <a:p>
            <a:r>
              <a:rPr lang="en-GB" sz="2800" dirty="0" err="1">
                <a:solidFill>
                  <a:schemeClr val="accent1">
                    <a:lumMod val="50000"/>
                  </a:schemeClr>
                </a:solidFill>
                <a:latin typeface="Century Gothic" panose="020B0502020202020204" pitchFamily="34" charset="0"/>
              </a:rPr>
              <a:t>Visito</a:t>
            </a:r>
            <a:r>
              <a:rPr lang="en-GB" sz="2800" dirty="0">
                <a:solidFill>
                  <a:schemeClr val="accent1">
                    <a:lumMod val="50000"/>
                  </a:schemeClr>
                </a:solidFill>
                <a:latin typeface="Century Gothic" panose="020B0502020202020204" pitchFamily="34" charset="0"/>
              </a:rPr>
              <a:t> </a:t>
            </a:r>
            <a:r>
              <a:rPr lang="en-GB" sz="2800" b="1" dirty="0">
                <a:solidFill>
                  <a:srgbClr val="92D050"/>
                </a:solidFill>
                <a:latin typeface="Century Gothic" panose="020B0502020202020204" pitchFamily="34" charset="0"/>
              </a:rPr>
              <a:t>a </a:t>
            </a:r>
            <a:r>
              <a:rPr lang="en-GB" sz="2800" dirty="0">
                <a:solidFill>
                  <a:schemeClr val="accent1">
                    <a:lumMod val="50000"/>
                  </a:schemeClr>
                </a:solidFill>
                <a:latin typeface="Century Gothic" panose="020B0502020202020204" pitchFamily="34" charset="0"/>
              </a:rPr>
              <a:t>un amigo.</a:t>
            </a:r>
          </a:p>
        </p:txBody>
      </p:sp>
    </p:spTree>
    <p:extLst>
      <p:ext uri="{BB962C8B-B14F-4D97-AF65-F5344CB8AC3E}">
        <p14:creationId xmlns:p14="http://schemas.microsoft.com/office/powerpoint/2010/main" val="332756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fade">
                                      <p:cBhvr>
                                        <p:cTn id="36" dur="500"/>
                                        <p:tgtEl>
                                          <p:spTgt spid="7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fade">
                                      <p:cBhvr>
                                        <p:cTn id="41" dur="500"/>
                                        <p:tgtEl>
                                          <p:spTgt spid="7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fade">
                                      <p:cBhvr>
                                        <p:cTn id="51" dur="500"/>
                                        <p:tgtEl>
                                          <p:spTgt spid="9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P spid="75" grpId="0"/>
      <p:bldP spid="78" grpId="0"/>
      <p:bldP spid="96" grpId="0"/>
      <p:bldP spid="25"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2134</Words>
  <Application>Microsoft Office PowerPoint</Application>
  <PresentationFormat>Widescreen</PresentationFormat>
  <Paragraphs>294</Paragraphs>
  <Slides>12</Slides>
  <Notes>11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alegreya</vt:lpstr>
      <vt:lpstr>Arial</vt:lpstr>
      <vt:lpstr>Calibri</vt:lpstr>
      <vt:lpstr>Calibri Light</vt:lpstr>
      <vt:lpstr>Century Gothic</vt:lpstr>
      <vt:lpstr>docs-Century Gothic</vt:lpstr>
      <vt:lpstr>Jumble</vt:lpstr>
      <vt:lpstr>Modern Love</vt:lpstr>
      <vt:lpstr>Segoe Print</vt:lpstr>
      <vt:lpstr>Tw Cen MT</vt:lpstr>
      <vt:lpstr>Wingdings</vt:lpstr>
      <vt:lpstr>Office Theme</vt:lpstr>
      <vt:lpstr>español, con Quique</vt:lpstr>
      <vt:lpstr>Saying what I and others do</vt:lpstr>
      <vt:lpstr>pronunciar</vt:lpstr>
      <vt:lpstr>PowerPoint Presentation</vt:lpstr>
      <vt:lpstr>PowerPoint Presentation</vt:lpstr>
      <vt:lpstr>vocabulario</vt:lpstr>
      <vt:lpstr>Knowing who does what</vt:lpstr>
      <vt:lpstr>escuchar</vt:lpstr>
      <vt:lpstr>Personal ‘a’</vt:lpstr>
      <vt:lpstr>leer</vt:lpstr>
      <vt:lpstr>leer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Sofía</dc:title>
  <dc:creator>Paula</dc:creator>
  <cp:lastModifiedBy>Rachel Hawkes</cp:lastModifiedBy>
  <cp:revision>12</cp:revision>
  <dcterms:created xsi:type="dcterms:W3CDTF">2022-01-14T11:53:29Z</dcterms:created>
  <dcterms:modified xsi:type="dcterms:W3CDTF">2022-12-23T12:55:54Z</dcterms:modified>
</cp:coreProperties>
</file>