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0" r:id="rId2"/>
    <p:sldId id="795" r:id="rId3"/>
    <p:sldId id="606" r:id="rId4"/>
    <p:sldId id="789" r:id="rId5"/>
    <p:sldId id="790" r:id="rId6"/>
    <p:sldId id="525" r:id="rId7"/>
    <p:sldId id="794" r:id="rId8"/>
    <p:sldId id="797" r:id="rId9"/>
    <p:sldId id="791" r:id="rId10"/>
    <p:sldId id="793" r:id="rId11"/>
    <p:sldId id="798" r:id="rId12"/>
    <p:sldId id="277" r:id="rId13"/>
    <p:sldId id="364" r:id="rId14"/>
    <p:sldId id="799" r:id="rId15"/>
    <p:sldId id="8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ECFF"/>
    <a:srgbClr val="FFE7FF"/>
    <a:srgbClr val="22A8CD"/>
    <a:srgbClr val="86CFE2"/>
    <a:srgbClr val="FFFFFF"/>
    <a:srgbClr val="D6EDBD"/>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8217A5-F8EC-4368-A80E-8EE1821AD1A6}" v="4" dt="2022-12-23T01:06:14.051"/>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60000" autoAdjust="0"/>
  </p:normalViewPr>
  <p:slideViewPr>
    <p:cSldViewPr snapToGrid="0">
      <p:cViewPr varScale="1">
        <p:scale>
          <a:sx n="40" d="100"/>
          <a:sy n="40" d="100"/>
        </p:scale>
        <p:origin x="34" y="27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22/12/2022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err="1"/>
              <a:t>Manolito</a:t>
            </a:r>
            <a:r>
              <a:rPr lang="en-GB" sz="1200" dirty="0"/>
              <a:t> </a:t>
            </a:r>
            <a:r>
              <a:rPr lang="en-GB" sz="1200" dirty="0" err="1"/>
              <a:t>Gafotas</a:t>
            </a:r>
            <a:r>
              <a:rPr lang="en-GB" sz="1200" dirty="0"/>
              <a:t> – Illustration by </a:t>
            </a:r>
            <a:r>
              <a:rPr lang="en-GB" b="1" i="0" dirty="0">
                <a:solidFill>
                  <a:srgbClr val="36373B"/>
                </a:solidFill>
                <a:effectLst/>
                <a:latin typeface="alegreya"/>
              </a:rPr>
              <a:t>Emilio González </a:t>
            </a:r>
            <a:r>
              <a:rPr lang="en-GB" b="1" i="0" dirty="0" err="1">
                <a:solidFill>
                  <a:srgbClr val="36373B"/>
                </a:solidFill>
                <a:effectLst/>
                <a:latin typeface="alegreya"/>
              </a:rPr>
              <a:t>Urberuaga</a:t>
            </a:r>
            <a:br>
              <a:rPr lang="en-GB" dirty="0"/>
            </a:br>
            <a:endParaRPr lang="en-GB" sz="1200" dirty="0"/>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Calibri" panose="020F0502020204030204" pitchFamily="34" charset="0"/>
                <a:ea typeface="Calibri" panose="020F0502020204030204" pitchFamily="34" charset="0"/>
              </a:rPr>
              <a:t>SSC: </a:t>
            </a:r>
            <a:r>
              <a:rPr lang="en-GB" sz="1200" b="1" dirty="0" err="1">
                <a:effectLst/>
                <a:latin typeface="Calibri" panose="020F0502020204030204" pitchFamily="34" charset="0"/>
                <a:ea typeface="Calibri" panose="020F0502020204030204" pitchFamily="34" charset="0"/>
              </a:rPr>
              <a:t>ca</a:t>
            </a:r>
            <a:r>
              <a:rPr lang="en-GB" sz="1200" b="0" dirty="0" err="1">
                <a:effectLst/>
                <a:latin typeface="Calibri" panose="020F0502020204030204" pitchFamily="34" charset="0"/>
                <a:ea typeface="Calibri" panose="020F0502020204030204" pitchFamily="34" charset="0"/>
              </a:rPr>
              <a:t>ma</a:t>
            </a:r>
            <a:r>
              <a:rPr lang="en-GB" sz="1200" b="0" dirty="0">
                <a:effectLst/>
                <a:latin typeface="Calibri" panose="020F0502020204030204" pitchFamily="34" charset="0"/>
                <a:ea typeface="Calibri" panose="020F0502020204030204" pitchFamily="34" charset="0"/>
              </a:rPr>
              <a:t> [609] </a:t>
            </a:r>
            <a:r>
              <a:rPr lang="en-GB" sz="1200" b="1" dirty="0" err="1">
                <a:effectLst/>
                <a:latin typeface="Calibri" panose="020F0502020204030204" pitchFamily="34" charset="0"/>
                <a:ea typeface="Calibri" panose="020F0502020204030204" pitchFamily="34" charset="0"/>
              </a:rPr>
              <a:t>co</a:t>
            </a:r>
            <a:r>
              <a:rPr lang="en-GB" sz="1200" b="0" dirty="0" err="1">
                <a:effectLst/>
                <a:latin typeface="Calibri" panose="020F0502020204030204" pitchFamily="34" charset="0"/>
                <a:ea typeface="Calibri" panose="020F0502020204030204" pitchFamily="34" charset="0"/>
              </a:rPr>
              <a:t>sa</a:t>
            </a:r>
            <a:r>
              <a:rPr lang="en-GB" sz="1200" b="0" dirty="0">
                <a:effectLst/>
                <a:latin typeface="Calibri" panose="020F0502020204030204" pitchFamily="34" charset="0"/>
                <a:ea typeface="Calibri" panose="020F0502020204030204" pitchFamily="34" charset="0"/>
              </a:rPr>
              <a:t> [69] </a:t>
            </a:r>
            <a:r>
              <a:rPr lang="en-GB" sz="1200" b="1" dirty="0">
                <a:effectLst/>
                <a:latin typeface="Calibri" panose="020F0502020204030204" pitchFamily="34" charset="0"/>
                <a:ea typeface="Calibri" panose="020F0502020204030204" pitchFamily="34" charset="0"/>
              </a:rPr>
              <a:t>cu</a:t>
            </a:r>
            <a:r>
              <a:rPr lang="en-GB" sz="1200" b="0" dirty="0">
                <a:effectLst/>
                <a:latin typeface="Calibri" panose="020F0502020204030204" pitchFamily="34" charset="0"/>
                <a:ea typeface="Calibri" panose="020F0502020204030204" pitchFamily="34" charset="0"/>
              </a:rPr>
              <a:t>caracha [&gt;5000] </a:t>
            </a:r>
            <a:r>
              <a:rPr lang="en-GB" sz="1200" b="1" dirty="0" err="1">
                <a:effectLst/>
                <a:latin typeface="Calibri" panose="020F0502020204030204" pitchFamily="34" charset="0"/>
                <a:ea typeface="Calibri" panose="020F0502020204030204" pitchFamily="34" charset="0"/>
              </a:rPr>
              <a:t>ga</a:t>
            </a:r>
            <a:r>
              <a:rPr lang="en-GB" sz="1200" b="0" dirty="0" err="1">
                <a:effectLst/>
                <a:latin typeface="Calibri" panose="020F0502020204030204" pitchFamily="34" charset="0"/>
                <a:ea typeface="Calibri" panose="020F0502020204030204" pitchFamily="34" charset="0"/>
              </a:rPr>
              <a:t>nar</a:t>
            </a:r>
            <a:r>
              <a:rPr lang="en-GB" sz="1200" b="0" dirty="0">
                <a:effectLst/>
                <a:latin typeface="Calibri" panose="020F0502020204030204" pitchFamily="34" charset="0"/>
                <a:ea typeface="Calibri" panose="020F0502020204030204" pitchFamily="34" charset="0"/>
              </a:rPr>
              <a:t> [295] </a:t>
            </a:r>
            <a:r>
              <a:rPr lang="en-GB" sz="1200" b="0" dirty="0" err="1">
                <a:effectLst/>
                <a:latin typeface="Calibri" panose="020F0502020204030204" pitchFamily="34" charset="0"/>
                <a:ea typeface="Calibri" panose="020F0502020204030204" pitchFamily="34" charset="0"/>
              </a:rPr>
              <a:t>la</a:t>
            </a:r>
            <a:r>
              <a:rPr lang="en-GB" sz="1200" b="1" dirty="0" err="1">
                <a:effectLst/>
                <a:latin typeface="Calibri" panose="020F0502020204030204" pitchFamily="34" charset="0"/>
                <a:ea typeface="Calibri" panose="020F0502020204030204" pitchFamily="34" charset="0"/>
              </a:rPr>
              <a:t>go</a:t>
            </a:r>
            <a:r>
              <a:rPr lang="en-GB" sz="1200" b="0" dirty="0">
                <a:effectLst/>
                <a:latin typeface="Calibri" panose="020F0502020204030204" pitchFamily="34" charset="0"/>
                <a:ea typeface="Calibri" panose="020F0502020204030204" pitchFamily="34" charset="0"/>
              </a:rPr>
              <a:t> [2151]</a:t>
            </a:r>
            <a:r>
              <a:rPr lang="en-GB" sz="1200" b="0" i="0" u="none" strike="noStrike" dirty="0">
                <a:solidFill>
                  <a:srgbClr val="002060"/>
                </a:solidFill>
                <a:effectLst/>
                <a:latin typeface="Calibri" panose="020F0502020204030204" pitchFamily="34" charset="0"/>
              </a:rPr>
              <a:t> </a:t>
            </a:r>
            <a:r>
              <a:rPr lang="en-GB" sz="1200" b="1" i="0" u="none" strike="noStrike" dirty="0" err="1">
                <a:solidFill>
                  <a:srgbClr val="002060"/>
                </a:solidFill>
                <a:effectLst/>
                <a:latin typeface="Calibri" panose="020F0502020204030204" pitchFamily="34" charset="0"/>
              </a:rPr>
              <a:t>gu</a:t>
            </a:r>
            <a:r>
              <a:rPr lang="en-GB" sz="1200" b="0" i="0" u="none" strike="noStrike" dirty="0" err="1">
                <a:solidFill>
                  <a:srgbClr val="002060"/>
                </a:solidFill>
                <a:effectLst/>
                <a:latin typeface="Calibri" panose="020F0502020204030204" pitchFamily="34" charset="0"/>
              </a:rPr>
              <a:t>sano</a:t>
            </a:r>
            <a:r>
              <a:rPr lang="en-GB" sz="1200" b="0" i="0" u="none" strike="noStrike" dirty="0">
                <a:solidFill>
                  <a:srgbClr val="002060"/>
                </a:solidFill>
                <a:effectLst/>
                <a:latin typeface="Calibri" panose="020F0502020204030204" pitchFamily="34" charset="0"/>
              </a:rPr>
              <a:t> [4217]</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800" b="1" i="0" u="none" strike="noStrike" dirty="0" err="1">
                <a:solidFill>
                  <a:srgbClr val="FF33CC"/>
                </a:solidFill>
                <a:effectLst/>
                <a:latin typeface="Century Gothic" panose="020B0502020202020204" pitchFamily="34" charset="0"/>
              </a:rPr>
              <a:t>aprender</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[428]</a:t>
            </a:r>
            <a:r>
              <a:rPr lang="en-GB" sz="1800" b="1" i="0" u="none" strike="noStrike" dirty="0">
                <a:solidFill>
                  <a:srgbClr val="002060"/>
                </a:solidFill>
                <a:effectLst/>
                <a:latin typeface="Century Gothic" panose="020B0502020202020204" pitchFamily="34" charset="0"/>
              </a:rPr>
              <a:t> leer</a:t>
            </a:r>
            <a:r>
              <a:rPr lang="en-GB" sz="1800" b="0" i="0" u="none" strike="noStrike" dirty="0">
                <a:solidFill>
                  <a:srgbClr val="002060"/>
                </a:solidFill>
                <a:effectLst/>
                <a:latin typeface="Century Gothic" panose="020B0502020202020204" pitchFamily="34" charset="0"/>
              </a:rPr>
              <a:t> [209] </a:t>
            </a:r>
            <a:r>
              <a:rPr lang="en-GB" sz="1800" b="1" i="0" u="none" strike="noStrike" dirty="0">
                <a:solidFill>
                  <a:srgbClr val="002060"/>
                </a:solidFill>
                <a:effectLst/>
                <a:latin typeface="Century Gothic" panose="020B0502020202020204" pitchFamily="34" charset="0"/>
              </a:rPr>
              <a:t>carta</a:t>
            </a:r>
            <a:r>
              <a:rPr lang="en-GB" sz="1800" b="0" i="0" u="none" strike="noStrike" dirty="0">
                <a:solidFill>
                  <a:srgbClr val="002060"/>
                </a:solidFill>
                <a:effectLst/>
                <a:latin typeface="Century Gothic" panose="020B0502020202020204" pitchFamily="34" charset="0"/>
              </a:rPr>
              <a:t> [627] </a:t>
            </a:r>
            <a:r>
              <a:rPr lang="en-GB" sz="1800" b="1" i="0" u="none" strike="noStrike" dirty="0" err="1">
                <a:solidFill>
                  <a:srgbClr val="002060"/>
                </a:solidFill>
                <a:effectLst/>
                <a:latin typeface="Century Gothic" panose="020B0502020202020204" pitchFamily="34" charset="0"/>
              </a:rPr>
              <a:t>noticia</a:t>
            </a:r>
            <a:r>
              <a:rPr lang="en-GB" sz="1800" b="0" i="0" u="none" strike="noStrike" dirty="0">
                <a:solidFill>
                  <a:srgbClr val="002060"/>
                </a:solidFill>
                <a:effectLst/>
                <a:latin typeface="Century Gothic" panose="020B0502020202020204" pitchFamily="34" charset="0"/>
              </a:rPr>
              <a:t> [859] </a:t>
            </a:r>
            <a:r>
              <a:rPr lang="en-GB" sz="1800" b="1" i="0" u="none" strike="noStrike" dirty="0" err="1">
                <a:solidFill>
                  <a:srgbClr val="002060"/>
                </a:solidFill>
                <a:effectLst/>
                <a:latin typeface="Century Gothic" panose="020B0502020202020204" pitchFamily="34" charset="0"/>
              </a:rPr>
              <a:t>revista</a:t>
            </a:r>
            <a:r>
              <a:rPr lang="en-GB" sz="1800" b="0" i="0" u="none" strike="noStrike" dirty="0">
                <a:solidFill>
                  <a:srgbClr val="002060"/>
                </a:solidFill>
                <a:effectLst/>
                <a:latin typeface="Century Gothic" panose="020B0502020202020204" pitchFamily="34" charset="0"/>
              </a:rPr>
              <a:t> [920] </a:t>
            </a:r>
            <a:r>
              <a:rPr lang="en-GB" sz="1800" b="1" i="0" u="none" strike="noStrike" dirty="0">
                <a:solidFill>
                  <a:srgbClr val="002060"/>
                </a:solidFill>
                <a:effectLst/>
                <a:latin typeface="Century Gothic" panose="020B0502020202020204" pitchFamily="34" charset="0"/>
              </a:rPr>
              <a:t>español</a:t>
            </a:r>
            <a:r>
              <a:rPr lang="en-GB" sz="1800" b="0" i="0" u="none" strike="noStrike" dirty="0">
                <a:solidFill>
                  <a:srgbClr val="002060"/>
                </a:solidFill>
                <a:effectLst/>
                <a:latin typeface="Century Gothic" panose="020B0502020202020204" pitchFamily="34" charset="0"/>
              </a:rPr>
              <a:t> [262] </a:t>
            </a:r>
            <a:r>
              <a:rPr lang="en-GB" sz="1800" b="1" i="0" u="none" strike="noStrike" dirty="0">
                <a:solidFill>
                  <a:srgbClr val="002060"/>
                </a:solidFill>
                <a:effectLst/>
                <a:latin typeface="Century Gothic" panose="020B0502020202020204" pitchFamily="34" charset="0"/>
              </a:rPr>
              <a:t>inglés</a:t>
            </a:r>
            <a:r>
              <a:rPr lang="en-GB" sz="1800" b="0" i="0" u="none" strike="noStrike" dirty="0">
                <a:solidFill>
                  <a:srgbClr val="002060"/>
                </a:solidFill>
                <a:effectLst/>
                <a:latin typeface="Century Gothic" panose="020B0502020202020204" pitchFamily="34" charset="0"/>
              </a:rPr>
              <a:t> [583]  de</a:t>
            </a:r>
            <a:r>
              <a:rPr lang="en-GB" sz="1800" b="0" i="0" u="none" strike="noStrike" baseline="30000" dirty="0">
                <a:solidFill>
                  <a:srgbClr val="002060"/>
                </a:solidFill>
                <a:effectLst/>
                <a:latin typeface="Century Gothic" panose="020B0502020202020204" pitchFamily="34" charset="0"/>
              </a:rPr>
              <a:t>2 </a:t>
            </a:r>
            <a:r>
              <a:rPr lang="en-GB" sz="1800" b="0" i="0" u="none" strike="noStrike" dirty="0">
                <a:solidFill>
                  <a:srgbClr val="002060"/>
                </a:solidFill>
                <a:effectLst/>
                <a:latin typeface="Century Gothic" panose="020B0502020202020204" pitchFamily="34" charset="0"/>
              </a:rPr>
              <a:t>[2]</a:t>
            </a:r>
            <a:r>
              <a:rPr lang="en-GB" dirty="0"/>
              <a:t> </a:t>
            </a: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err="1">
                <a:solidFill>
                  <a:srgbClr val="002060"/>
                </a:solidFill>
                <a:effectLst/>
                <a:latin typeface="Century Gothic" panose="020B0502020202020204" pitchFamily="34" charset="0"/>
              </a:rPr>
              <a:t>visitar</a:t>
            </a:r>
            <a:r>
              <a:rPr lang="en-GB" sz="1800" b="0" i="0" u="none" strike="noStrike" dirty="0">
                <a:solidFill>
                  <a:srgbClr val="002060"/>
                </a:solidFill>
                <a:effectLst/>
                <a:latin typeface="Century Gothic" panose="020B0502020202020204" pitchFamily="34" charset="0"/>
              </a:rPr>
              <a:t> [792] </a:t>
            </a:r>
            <a:r>
              <a:rPr lang="en-GB" sz="1800" b="0" i="0" u="none" strike="noStrike" dirty="0" err="1">
                <a:solidFill>
                  <a:srgbClr val="002060"/>
                </a:solidFill>
                <a:effectLst/>
                <a:latin typeface="Century Gothic" panose="020B0502020202020204" pitchFamily="34" charset="0"/>
              </a:rPr>
              <a:t>iglesia</a:t>
            </a:r>
            <a:r>
              <a:rPr lang="en-GB" sz="1800" b="0" i="0" u="none" strike="noStrike" dirty="0">
                <a:solidFill>
                  <a:srgbClr val="002060"/>
                </a:solidFill>
                <a:effectLst/>
                <a:latin typeface="Century Gothic" panose="020B0502020202020204" pitchFamily="34" charset="0"/>
              </a:rPr>
              <a:t> [437] </a:t>
            </a:r>
            <a:r>
              <a:rPr lang="en-GB" sz="1800" b="0" i="0" u="none" strike="noStrike" dirty="0" err="1">
                <a:solidFill>
                  <a:srgbClr val="002060"/>
                </a:solidFill>
                <a:effectLst/>
                <a:latin typeface="Century Gothic" panose="020B0502020202020204" pitchFamily="34" charset="0"/>
              </a:rPr>
              <a:t>mamá</a:t>
            </a:r>
            <a:r>
              <a:rPr lang="en-GB" sz="1800" b="0" i="0" u="none" strike="noStrike" dirty="0">
                <a:solidFill>
                  <a:srgbClr val="002060"/>
                </a:solidFill>
                <a:effectLst/>
                <a:latin typeface="Century Gothic" panose="020B0502020202020204" pitchFamily="34" charset="0"/>
              </a:rPr>
              <a:t> [675] </a:t>
            </a:r>
            <a:r>
              <a:rPr lang="en-GB" sz="1800" b="0" i="0" u="none" strike="noStrike" dirty="0" err="1">
                <a:solidFill>
                  <a:srgbClr val="002060"/>
                </a:solidFill>
                <a:effectLst/>
                <a:latin typeface="Century Gothic" panose="020B0502020202020204" pitchFamily="34" charset="0"/>
              </a:rPr>
              <a:t>museo</a:t>
            </a:r>
            <a:r>
              <a:rPr lang="en-GB" sz="1800" b="0" i="0" u="none" strike="noStrike" dirty="0">
                <a:solidFill>
                  <a:srgbClr val="002060"/>
                </a:solidFill>
                <a:effectLst/>
                <a:latin typeface="Century Gothic" panose="020B0502020202020204" pitchFamily="34" charset="0"/>
              </a:rPr>
              <a:t> [1114] papá [865] </a:t>
            </a:r>
            <a:r>
              <a:rPr lang="en-GB" sz="1800" b="0" i="0" u="none" strike="noStrike" dirty="0" err="1">
                <a:solidFill>
                  <a:srgbClr val="002060"/>
                </a:solidFill>
                <a:effectLst/>
                <a:latin typeface="Century Gothic" panose="020B0502020202020204" pitchFamily="34" charset="0"/>
              </a:rPr>
              <a:t>parque</a:t>
            </a:r>
            <a:r>
              <a:rPr lang="en-GB" sz="1800" b="0" i="0" u="none" strike="noStrike" dirty="0">
                <a:solidFill>
                  <a:srgbClr val="002060"/>
                </a:solidFill>
                <a:effectLst/>
                <a:latin typeface="Century Gothic" panose="020B0502020202020204" pitchFamily="34" charset="0"/>
              </a:rPr>
              <a:t> [1354] plaza [806] con [14]</a:t>
            </a:r>
            <a:r>
              <a:rPr lang="en-GB" dirty="0"/>
              <a:t> </a:t>
            </a: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2: </a:t>
            </a:r>
            <a:r>
              <a:rPr lang="en-GB" sz="1800" b="0" i="0" u="none" strike="noStrike" dirty="0">
                <a:solidFill>
                  <a:srgbClr val="002060"/>
                </a:solidFill>
                <a:effectLst/>
                <a:latin typeface="Century Gothic" panose="020B0502020202020204" pitchFamily="34" charset="0"/>
              </a:rPr>
              <a:t>qué [50] día [65] lunes [1370] martes [3101] </a:t>
            </a:r>
            <a:r>
              <a:rPr lang="en-GB" sz="1800" b="0" i="0" u="none" strike="noStrike" dirty="0" err="1">
                <a:solidFill>
                  <a:srgbClr val="002060"/>
                </a:solidFill>
                <a:effectLst/>
                <a:latin typeface="Century Gothic" panose="020B0502020202020204" pitchFamily="34" charset="0"/>
              </a:rPr>
              <a:t>miércoles</a:t>
            </a:r>
            <a:r>
              <a:rPr lang="en-GB" sz="1800" b="0" i="0" u="none" strike="noStrike" dirty="0">
                <a:solidFill>
                  <a:srgbClr val="002060"/>
                </a:solidFill>
                <a:effectLst/>
                <a:latin typeface="Century Gothic" panose="020B0502020202020204" pitchFamily="34" charset="0"/>
              </a:rPr>
              <a:t> [1816] </a:t>
            </a:r>
            <a:r>
              <a:rPr lang="en-GB" sz="1800" b="0" i="0" u="none" strike="noStrike" dirty="0" err="1">
                <a:solidFill>
                  <a:srgbClr val="002060"/>
                </a:solidFill>
                <a:effectLst/>
                <a:latin typeface="Century Gothic" panose="020B0502020202020204" pitchFamily="34" charset="0"/>
              </a:rPr>
              <a:t>jueves</a:t>
            </a:r>
            <a:r>
              <a:rPr lang="en-GB" sz="1800" b="0" i="0" u="none" strike="noStrike" dirty="0">
                <a:solidFill>
                  <a:srgbClr val="002060"/>
                </a:solidFill>
                <a:effectLst/>
                <a:latin typeface="Century Gothic" panose="020B0502020202020204" pitchFamily="34" charset="0"/>
              </a:rPr>
              <a:t> [1650] </a:t>
            </a:r>
            <a:r>
              <a:rPr lang="en-GB" sz="1800" b="0" i="0" u="none" strike="noStrike" dirty="0" err="1">
                <a:solidFill>
                  <a:srgbClr val="002060"/>
                </a:solidFill>
                <a:effectLst/>
                <a:latin typeface="Century Gothic" panose="020B0502020202020204" pitchFamily="34" charset="0"/>
              </a:rPr>
              <a:t>viernes</a:t>
            </a:r>
            <a:r>
              <a:rPr lang="en-GB" sz="1800" b="0" i="0" u="none" strike="noStrike" dirty="0">
                <a:solidFill>
                  <a:srgbClr val="002060"/>
                </a:solidFill>
                <a:effectLst/>
                <a:latin typeface="Century Gothic" panose="020B0502020202020204" pitchFamily="34" charset="0"/>
              </a:rPr>
              <a:t> [1259] </a:t>
            </a:r>
            <a:r>
              <a:rPr lang="en-GB" sz="1800" b="0" i="0" u="none" strike="noStrike" dirty="0" err="1">
                <a:solidFill>
                  <a:srgbClr val="002060"/>
                </a:solidFill>
                <a:effectLst/>
                <a:latin typeface="Century Gothic" panose="020B0502020202020204" pitchFamily="34" charset="0"/>
              </a:rPr>
              <a:t>sábado</a:t>
            </a:r>
            <a:r>
              <a:rPr lang="en-GB" sz="1800" b="0" i="0" u="none" strike="noStrike" dirty="0">
                <a:solidFill>
                  <a:srgbClr val="002060"/>
                </a:solidFill>
                <a:effectLst/>
                <a:latin typeface="Century Gothic" panose="020B0502020202020204" pitchFamily="34" charset="0"/>
              </a:rPr>
              <a:t> [1179] </a:t>
            </a:r>
            <a:r>
              <a:rPr lang="en-GB" sz="1800" b="0" i="0" u="none" strike="noStrike" dirty="0" err="1">
                <a:solidFill>
                  <a:srgbClr val="002060"/>
                </a:solidFill>
                <a:effectLst/>
                <a:latin typeface="Century Gothic" panose="020B0502020202020204" pitchFamily="34" charset="0"/>
              </a:rPr>
              <a:t>domingo</a:t>
            </a:r>
            <a:r>
              <a:rPr lang="en-GB" sz="1800" b="0" i="0" u="none" strike="noStrike" dirty="0">
                <a:solidFill>
                  <a:srgbClr val="002060"/>
                </a:solidFill>
                <a:effectLst/>
                <a:latin typeface="Century Gothic" panose="020B0502020202020204" pitchFamily="34" charset="0"/>
              </a:rPr>
              <a:t> [693]</a:t>
            </a:r>
            <a:r>
              <a:rPr lang="en-GB" dirty="0"/>
              <a:t>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b="1" dirty="0" err="1"/>
              <a:t>corregir</a:t>
            </a:r>
            <a:r>
              <a:rPr lang="en-GB" dirty="0"/>
              <a:t> [2351] </a:t>
            </a:r>
            <a:r>
              <a:rPr lang="en-GB" sz="1200" dirty="0">
                <a:effectLst/>
                <a:latin typeface="Calibri" panose="020F0502020204030204" pitchFamily="34" charset="0"/>
                <a:ea typeface="Calibri" panose="020F0502020204030204" pitchFamily="34" charset="0"/>
              </a:rPr>
              <a:t> </a:t>
            </a:r>
            <a:r>
              <a:rPr lang="en-GB" b="1" dirty="0" err="1"/>
              <a:t>enemigo</a:t>
            </a:r>
            <a:r>
              <a:rPr lang="en-GB" b="1" dirty="0"/>
              <a:t> </a:t>
            </a:r>
            <a:r>
              <a:rPr lang="en-GB" b="0" dirty="0"/>
              <a:t>[1066] </a:t>
            </a:r>
            <a:r>
              <a:rPr lang="en-GB" b="1" dirty="0" err="1"/>
              <a:t>nombre</a:t>
            </a:r>
            <a:r>
              <a:rPr lang="en-GB" b="1" dirty="0"/>
              <a:t> </a:t>
            </a:r>
            <a:r>
              <a:rPr lang="en-GB" b="0" dirty="0"/>
              <a:t>[215] </a:t>
            </a:r>
            <a:r>
              <a:rPr lang="en-GB" b="1" dirty="0" err="1"/>
              <a:t>oro</a:t>
            </a:r>
            <a:r>
              <a:rPr lang="en-GB" b="0" dirty="0"/>
              <a:t> [863] </a:t>
            </a:r>
            <a:r>
              <a:rPr lang="en-GB" sz="1200" b="1" dirty="0" err="1">
                <a:effectLst/>
                <a:latin typeface="Calibri" panose="020F0502020204030204" pitchFamily="34" charset="0"/>
                <a:ea typeface="Calibri" panose="020F0502020204030204" pitchFamily="34" charset="0"/>
              </a:rPr>
              <a:t>personaje</a:t>
            </a:r>
            <a:r>
              <a:rPr lang="en-GB" sz="1200" b="1" dirty="0">
                <a:effectLst/>
                <a:latin typeface="Calibri" panose="020F0502020204030204" pitchFamily="34" charset="0"/>
                <a:ea typeface="Calibri" panose="020F0502020204030204" pitchFamily="34" charset="0"/>
              </a:rPr>
              <a:t> </a:t>
            </a:r>
            <a:r>
              <a:rPr lang="en-GB" sz="1200" dirty="0">
                <a:effectLst/>
                <a:latin typeface="Calibri" panose="020F0502020204030204" pitchFamily="34" charset="0"/>
                <a:ea typeface="Calibri" panose="020F0502020204030204" pitchFamily="34" charset="0"/>
              </a:rPr>
              <a:t>[595]</a:t>
            </a:r>
            <a:r>
              <a:rPr lang="en-GB" b="0" dirty="0"/>
              <a:t> </a:t>
            </a:r>
            <a:r>
              <a:rPr lang="en-GB" b="1" dirty="0"/>
              <a:t>respuesta</a:t>
            </a:r>
            <a:r>
              <a:rPr lang="en-GB" dirty="0"/>
              <a:t> [488] </a:t>
            </a:r>
            <a:r>
              <a:rPr lang="en-GB" b="1" dirty="0" err="1"/>
              <a:t>famoso</a:t>
            </a:r>
            <a:r>
              <a:rPr lang="en-GB" b="1" dirty="0"/>
              <a:t> </a:t>
            </a:r>
            <a:r>
              <a:rPr lang="en-GB" dirty="0"/>
              <a:t>[997] </a:t>
            </a:r>
            <a:r>
              <a:rPr lang="en-GB" b="1" dirty="0" err="1"/>
              <a:t>los</a:t>
            </a:r>
            <a:r>
              <a:rPr lang="en-GB" dirty="0"/>
              <a:t> [1]</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03933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Master slide for guess who game. </a:t>
            </a:r>
            <a:r>
              <a:rPr lang="en-GB" b="0" baseline="0" dirty="0"/>
              <a:t>Print the template slide in A5 so that students can cross out as they play. </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87553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3896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8018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transcribing</a:t>
            </a:r>
            <a:r>
              <a:rPr lang="pl-PL" b="0" dirty="0"/>
              <a:t>[ga] [go] [gu] [ca] [co] [cu]</a:t>
            </a:r>
            <a:r>
              <a:rPr lang="en-GB" b="0" dirty="0"/>
              <a:t> in unknown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Click to play each audio.</a:t>
            </a:r>
          </a:p>
          <a:p>
            <a:pPr marL="228600" indent="-228600">
              <a:buAutoNum type="arabicPeriod"/>
            </a:pPr>
            <a:r>
              <a:rPr lang="en-US" b="0" baseline="0" dirty="0"/>
              <a:t>Pupils write down the missing letters (or the whole word, if they prefer/have time).</a:t>
            </a:r>
          </a:p>
          <a:p>
            <a:pPr marL="228600" indent="-228600">
              <a:buAutoNum type="arabicPeriod"/>
            </a:pPr>
            <a:r>
              <a:rPr lang="en-US" b="0" baseline="0" dirty="0"/>
              <a:t>Elicit answers from pupils (giving them additional read aloud practice).</a:t>
            </a:r>
          </a:p>
          <a:p>
            <a:pPr marL="228600" indent="-228600">
              <a:buAutoNum type="arabicPeriod"/>
            </a:pPr>
            <a:r>
              <a:rPr lang="en-US" b="0" baseline="0" dirty="0"/>
              <a:t>Click to reveal the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126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present a very famous book among children in Spain, ‘</a:t>
            </a:r>
            <a:r>
              <a:rPr lang="en-GB" b="0" dirty="0" err="1"/>
              <a:t>Manolito</a:t>
            </a:r>
            <a:r>
              <a:rPr lang="en-GB" b="0" dirty="0"/>
              <a:t> </a:t>
            </a:r>
            <a:r>
              <a:rPr lang="en-GB" b="0" dirty="0" err="1"/>
              <a:t>Gafotas</a:t>
            </a:r>
            <a:r>
              <a:rPr lang="en-GB" b="0" dirty="0"/>
              <a:t>’ and allow pupils to practise a range of SSC (including </a:t>
            </a:r>
            <a:r>
              <a:rPr kumimoji="0" lang="pl-PL" sz="1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[ga][go][gu] [ca][co][cu]</a:t>
            </a:r>
            <a:r>
              <a:rPr kumimoji="0" lang="en-GB" sz="1200" b="0" i="0" u="none" strike="noStrike" kern="0" cap="none" spc="0" normalizeH="0" baseline="0" noProof="0" dirty="0">
                <a:ln>
                  <a:noFill/>
                </a:ln>
                <a:solidFill>
                  <a:srgbClr val="000000"/>
                </a:solidFill>
                <a:effectLst/>
                <a:uLnTx/>
                <a:uFillTx/>
                <a:latin typeface="Calibri"/>
                <a:ea typeface="Century Gothic"/>
                <a:cs typeface="Calibri"/>
                <a:sym typeface="Calibri"/>
              </a:rPr>
              <a:t>) </a:t>
            </a:r>
            <a:endParaRPr kumimoji="0" lang="en-GB" sz="1200" b="1" i="0" u="none" strike="noStrike" kern="0" cap="none" spc="0" normalizeH="0" baseline="0" noProof="0" dirty="0">
              <a:ln>
                <a:noFill/>
              </a:ln>
              <a:solidFill>
                <a:srgbClr val="000000"/>
              </a:solidFill>
              <a:effectLst/>
              <a:uLnTx/>
              <a:uFillTx/>
              <a:latin typeface="Calibri"/>
              <a:ea typeface="Century Gothic"/>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0" cap="none" spc="0" normalizeH="0" baseline="0" noProof="0" dirty="0">
                <a:ln>
                  <a:noFill/>
                </a:ln>
                <a:solidFill>
                  <a:srgbClr val="000000"/>
                </a:solidFill>
                <a:effectLst/>
                <a:uLnTx/>
                <a:uFillTx/>
                <a:latin typeface="Calibri"/>
                <a:cs typeface="Calibri"/>
                <a:sym typeface="Calibri"/>
              </a:rPr>
              <a:t>NB. SSC </a:t>
            </a:r>
            <a:r>
              <a:rPr kumimoji="0" lang="en-GB" sz="1200" b="0" i="0" u="none" strike="noStrike" kern="0" cap="none" spc="0" normalizeH="0" baseline="0" noProof="0" dirty="0">
                <a:ln>
                  <a:noFill/>
                </a:ln>
                <a:solidFill>
                  <a:srgbClr val="000000"/>
                </a:solidFill>
                <a:effectLst/>
                <a:uLnTx/>
                <a:uFillTx/>
                <a:latin typeface="Calibri"/>
                <a:cs typeface="Calibri"/>
                <a:sym typeface="Calibri"/>
              </a:rPr>
              <a:t>[j] has not been introduced yet.</a:t>
            </a:r>
            <a:br>
              <a:rPr lang="en-GB" b="0" dirty="0"/>
            </a:br>
            <a:endParaRPr lang="en-US" b="1" dirty="0"/>
          </a:p>
          <a:p>
            <a:r>
              <a:rPr lang="en-US" b="1" dirty="0"/>
              <a:t>Procedure:</a:t>
            </a:r>
          </a:p>
          <a:p>
            <a:pPr marL="228600" indent="-228600">
              <a:buAutoNum type="arabicPeriod"/>
            </a:pPr>
            <a:r>
              <a:rPr lang="en-US" b="0" baseline="0" dirty="0"/>
              <a:t>Read the ‘</a:t>
            </a:r>
            <a:r>
              <a:rPr lang="en-US" b="0" baseline="0" dirty="0" err="1"/>
              <a:t>cultura</a:t>
            </a:r>
            <a:r>
              <a:rPr lang="en-US" b="0" baseline="0" dirty="0"/>
              <a:t>’ box and clarify meaning. </a:t>
            </a:r>
          </a:p>
          <a:p>
            <a:pPr marL="228600" indent="-228600">
              <a:buAutoNum type="arabicPeriod"/>
            </a:pPr>
            <a:r>
              <a:rPr lang="en-US" b="0" baseline="0" dirty="0"/>
              <a:t>Click to bring up instruction. Pupils listen and repeat chorally.</a:t>
            </a:r>
          </a:p>
          <a:p>
            <a:pPr marL="228600" indent="-228600">
              <a:buAutoNum type="arabicPeriod"/>
            </a:pPr>
            <a:r>
              <a:rPr lang="en-US" b="0" baseline="0" dirty="0"/>
              <a:t>Click again to bring up the instruction for part C of the task. Pupils to work in pairs to </a:t>
            </a:r>
            <a:r>
              <a:rPr lang="en-US" b="0" baseline="0" dirty="0" err="1"/>
              <a:t>practise</a:t>
            </a:r>
            <a:r>
              <a:rPr lang="en-US" b="0" baseline="0" dirty="0"/>
              <a:t> reading the names of the characters aloud. </a:t>
            </a:r>
          </a:p>
          <a:p>
            <a:pPr marL="228600" indent="-228600">
              <a:buAutoNum type="arabicPeriod"/>
            </a:pPr>
            <a:r>
              <a:rPr lang="en-US" b="0" baseline="0" dirty="0"/>
              <a:t>Click </a:t>
            </a:r>
            <a:r>
              <a:rPr lang="en-US" b="0" baseline="0" dirty="0" err="1"/>
              <a:t>inicio</a:t>
            </a:r>
            <a:r>
              <a:rPr lang="en-US" b="0" baseline="0" dirty="0"/>
              <a:t> to start the timer.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enemigo</a:t>
            </a:r>
            <a:r>
              <a:rPr lang="en-GB" b="1" dirty="0"/>
              <a:t> </a:t>
            </a:r>
            <a:r>
              <a:rPr lang="en-GB" b="0" dirty="0"/>
              <a:t>[1066] </a:t>
            </a:r>
            <a:r>
              <a:rPr lang="en-GB" b="1" dirty="0" err="1"/>
              <a:t>nombre</a:t>
            </a:r>
            <a:r>
              <a:rPr lang="en-GB" b="1" dirty="0"/>
              <a:t> </a:t>
            </a:r>
            <a:r>
              <a:rPr lang="en-GB" b="0" dirty="0"/>
              <a:t>[215] </a:t>
            </a:r>
            <a:r>
              <a:rPr lang="en-GB" b="1" dirty="0" err="1"/>
              <a:t>famoso</a:t>
            </a:r>
            <a:r>
              <a:rPr lang="en-GB" b="1" dirty="0"/>
              <a:t> </a:t>
            </a:r>
            <a:r>
              <a:rPr lang="en-GB" dirty="0"/>
              <a:t>[997] </a:t>
            </a:r>
            <a:r>
              <a:rPr lang="en-GB" b="1" dirty="0" err="1"/>
              <a:t>los</a:t>
            </a:r>
            <a:r>
              <a:rPr lang="en-GB" dirty="0"/>
              <a:t> [1]</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10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Spanish (but also be prepared to translate).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a:t>respuesta</a:t>
            </a:r>
            <a:r>
              <a:rPr lang="en-GB" dirty="0"/>
              <a:t> [488] </a:t>
            </a:r>
            <a:r>
              <a:rPr lang="en-GB" b="1" dirty="0" err="1"/>
              <a:t>corregir</a:t>
            </a:r>
            <a:r>
              <a:rPr lang="en-GB" dirty="0"/>
              <a:t> [2351]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&amp; 3</a:t>
            </a:r>
            <a:r>
              <a:rPr lang="en-GB" b="0" baseline="30000" dirty="0"/>
              <a:t>rd</a:t>
            </a:r>
            <a:r>
              <a:rPr lang="en-GB" b="0" dirty="0"/>
              <a:t> person singular of –er verbs &amp; raised intonation</a:t>
            </a:r>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Elicit the English for the Spanish examples after each animated question mark.</a:t>
            </a:r>
          </a:p>
          <a:p>
            <a:endParaRPr lang="en-GB" baseline="0" dirty="0"/>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words &amp; write ? Or . According to whether it’s a statement or a question NB. Some </a:t>
            </a:r>
            <a:r>
              <a:rPr lang="en-GB" dirty="0" err="1"/>
              <a:t>puplis</a:t>
            </a:r>
            <a:r>
              <a:rPr lang="en-GB" dirty="0"/>
              <a:t>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for parts A and B:</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[E] ¿</a:t>
            </a:r>
            <a:r>
              <a:rPr lang="en-GB" sz="1200" b="0" dirty="0" err="1">
                <a:solidFill>
                  <a:srgbClr val="002060"/>
                </a:solidFill>
                <a:latin typeface="Century Gothic"/>
                <a:ea typeface="Century Gothic"/>
                <a:cs typeface="Century Gothic"/>
                <a:sym typeface="Century Gothic"/>
              </a:rPr>
              <a:t>Aprende</a:t>
            </a:r>
            <a:r>
              <a:rPr lang="en-GB" sz="1200" b="0" dirty="0">
                <a:solidFill>
                  <a:srgbClr val="002060"/>
                </a:solidFill>
                <a:latin typeface="Century Gothic"/>
                <a:ea typeface="Century Gothic"/>
                <a:cs typeface="Century Gothic"/>
                <a:sym typeface="Century Gothic"/>
              </a:rPr>
              <a:t> español?</a:t>
            </a:r>
          </a:p>
          <a:p>
            <a:pPr marL="0" lvl="0" indent="0" algn="l" rtl="0">
              <a:spcBef>
                <a:spcPts val="0"/>
              </a:spcBef>
              <a:spcAft>
                <a:spcPts val="0"/>
              </a:spcAft>
              <a:buNone/>
            </a:pPr>
            <a:r>
              <a:rPr lang="en-GB" dirty="0"/>
              <a:t>[1] Leo </a:t>
            </a:r>
            <a:r>
              <a:rPr lang="en-GB" dirty="0" err="1"/>
              <a:t>una</a:t>
            </a:r>
            <a:r>
              <a:rPr lang="en-GB" dirty="0"/>
              <a:t> carta en inglés.</a:t>
            </a:r>
          </a:p>
          <a:p>
            <a:pPr marL="0" lvl="0" indent="0" algn="l" rtl="0">
              <a:spcBef>
                <a:spcPts val="0"/>
              </a:spcBef>
              <a:spcAft>
                <a:spcPts val="0"/>
              </a:spcAft>
              <a:buNone/>
            </a:pPr>
            <a:r>
              <a:rPr lang="en-GB" dirty="0"/>
              <a:t>[2] </a:t>
            </a:r>
            <a:r>
              <a:rPr lang="en-GB" dirty="0" err="1"/>
              <a:t>Aprende</a:t>
            </a:r>
            <a:r>
              <a:rPr lang="en-GB" dirty="0"/>
              <a:t> con </a:t>
            </a:r>
            <a:r>
              <a:rPr lang="en-GB" dirty="0" err="1"/>
              <a:t>mamá</a:t>
            </a:r>
            <a:r>
              <a:rPr lang="en-GB" dirty="0"/>
              <a:t>.</a:t>
            </a:r>
          </a:p>
          <a:p>
            <a:pPr marL="0" lvl="0" indent="0" algn="l" rtl="0">
              <a:spcBef>
                <a:spcPts val="0"/>
              </a:spcBef>
              <a:spcAft>
                <a:spcPts val="0"/>
              </a:spcAft>
              <a:buNone/>
            </a:pPr>
            <a:r>
              <a:rPr lang="en-GB" dirty="0"/>
              <a:t>[3] ¿</a:t>
            </a:r>
            <a:r>
              <a:rPr lang="en-GB" dirty="0" err="1"/>
              <a:t>Aprendo</a:t>
            </a:r>
            <a:r>
              <a:rPr lang="en-GB" dirty="0"/>
              <a:t> en </a:t>
            </a:r>
            <a:r>
              <a:rPr lang="en-GB" dirty="0" err="1"/>
              <a:t>el</a:t>
            </a:r>
            <a:r>
              <a:rPr lang="en-GB" dirty="0"/>
              <a:t> </a:t>
            </a:r>
            <a:r>
              <a:rPr lang="en-GB" dirty="0" err="1"/>
              <a:t>parque</a:t>
            </a:r>
            <a:r>
              <a:rPr lang="en-GB" dirty="0"/>
              <a:t>?</a:t>
            </a:r>
          </a:p>
          <a:p>
            <a:pPr marL="0" lvl="0" indent="0" algn="l" rtl="0">
              <a:spcBef>
                <a:spcPts val="0"/>
              </a:spcBef>
              <a:spcAft>
                <a:spcPts val="0"/>
              </a:spcAft>
              <a:buNone/>
            </a:pPr>
            <a:r>
              <a:rPr lang="en-GB" dirty="0"/>
              <a:t>[4] Lee una </a:t>
            </a:r>
            <a:r>
              <a:rPr lang="en-GB" dirty="0" err="1"/>
              <a:t>revista</a:t>
            </a:r>
            <a:r>
              <a:rPr lang="en-GB" dirty="0"/>
              <a:t> de español.</a:t>
            </a:r>
          </a:p>
          <a:p>
            <a:pPr marL="0" lvl="0" indent="0" algn="l" rtl="0">
              <a:spcBef>
                <a:spcPts val="0"/>
              </a:spcBef>
              <a:spcAft>
                <a:spcPts val="0"/>
              </a:spcAft>
              <a:buNone/>
            </a:pPr>
            <a:r>
              <a:rPr lang="en-GB" dirty="0"/>
              <a:t>[5] ¿Leo una </a:t>
            </a:r>
            <a:r>
              <a:rPr lang="en-GB" dirty="0" err="1"/>
              <a:t>noticia</a:t>
            </a:r>
            <a:r>
              <a:rPr lang="en-GB" dirty="0"/>
              <a:t> </a:t>
            </a:r>
            <a:r>
              <a:rPr lang="en-GB" dirty="0" err="1"/>
              <a:t>el</a:t>
            </a:r>
            <a:r>
              <a:rPr lang="en-GB" dirty="0"/>
              <a:t> martes?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5 minutes</a:t>
            </a:r>
          </a:p>
          <a:p>
            <a:r>
              <a:rPr lang="en-GB" b="1" baseline="0" dirty="0"/>
              <a:t>Aim: </a:t>
            </a:r>
            <a:r>
              <a:rPr lang="en-GB" b="0" baseline="0" dirty="0"/>
              <a:t>To use raised intonation and adjectival agreement in oral production to guess their partner’s characters.</a:t>
            </a:r>
          </a:p>
          <a:p>
            <a:endParaRPr lang="en-GB" b="0" baseline="0" dirty="0"/>
          </a:p>
          <a:p>
            <a:pPr>
              <a:buAutoNum type="arabicPeriod"/>
            </a:pPr>
            <a:r>
              <a:rPr lang="en-GB" baseline="0" dirty="0"/>
              <a:t>Read the title in Spanish and click to bring a brief explanation of the instructions.</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a:t>raised question intonation </a:t>
            </a:r>
            <a:r>
              <a:rPr lang="en-GB" baseline="0" dirty="0"/>
              <a:t>and the </a:t>
            </a:r>
            <a:r>
              <a:rPr lang="en-GB" b="1" baseline="0" dirty="0"/>
              <a:t>correct verb and noun </a:t>
            </a:r>
            <a:r>
              <a:rPr lang="en-GB" baseline="0" dirty="0"/>
              <a:t>to narrow down their options correctly! </a:t>
            </a:r>
          </a:p>
          <a:p>
            <a:pPr>
              <a:buAutoNum type="arabicPeriod"/>
            </a:pPr>
            <a:r>
              <a:rPr lang="en-GB" baseline="0" dirty="0"/>
              <a:t>Click to bring the speech bubbles to make sure students are clear about what the exchange should look like (¿Lee? / </a:t>
            </a:r>
            <a:r>
              <a:rPr lang="en-GB" baseline="0" dirty="0" err="1"/>
              <a:t>Sí</a:t>
            </a:r>
            <a:r>
              <a:rPr lang="en-GB" baseline="0" dirty="0"/>
              <a:t> / No). When the answer is ‘</a:t>
            </a:r>
            <a:r>
              <a:rPr lang="en-GB" baseline="0" dirty="0" err="1"/>
              <a:t>sí</a:t>
            </a:r>
            <a:r>
              <a:rPr lang="en-GB" baseline="0" dirty="0"/>
              <a:t>’ all those who do not have ‘read’ as an activity are eliminated (‘El </a:t>
            </a:r>
            <a:r>
              <a:rPr lang="en-GB" baseline="0" dirty="0" err="1"/>
              <a:t>Imbécil</a:t>
            </a:r>
            <a:r>
              <a:rPr lang="en-GB" baseline="0" dirty="0"/>
              <a:t>’).</a:t>
            </a:r>
          </a:p>
          <a:p>
            <a:pPr>
              <a:buAutoNum type="arabicPeriod"/>
            </a:pPr>
            <a:r>
              <a:rPr lang="en-GB" baseline="0" dirty="0"/>
              <a:t>Click to bring up the question ¿Lee </a:t>
            </a:r>
            <a:r>
              <a:rPr lang="en-GB" baseline="0" dirty="0" err="1"/>
              <a:t>una</a:t>
            </a:r>
            <a:r>
              <a:rPr lang="en-GB" baseline="0" dirty="0"/>
              <a:t> carta? When the answer is ‘</a:t>
            </a:r>
            <a:r>
              <a:rPr lang="en-GB" baseline="0" dirty="0" err="1"/>
              <a:t>Sí</a:t>
            </a:r>
            <a:r>
              <a:rPr lang="en-GB" baseline="0" dirty="0"/>
              <a:t>’ this eliminates </a:t>
            </a:r>
            <a:r>
              <a:rPr lang="en-GB" baseline="0" dirty="0" err="1"/>
              <a:t>Manolito</a:t>
            </a:r>
            <a:r>
              <a:rPr lang="en-GB" baseline="0" dirty="0"/>
              <a:t> and Susana are eliminated as they don’t read a letter, meaning the answer is Nicolás. </a:t>
            </a:r>
          </a:p>
          <a:p>
            <a:r>
              <a:rPr lang="en-GB" baseline="0" dirty="0"/>
              <a:t>2. Teachers can model another round with the whole class (getting students to ask the questions) before getting them started in pairs.</a:t>
            </a:r>
          </a:p>
          <a:p>
            <a:r>
              <a:rPr lang="en-GB" baseline="0" dirty="0"/>
              <a:t>3. Give students 30 seconds to write down 3 names.</a:t>
            </a:r>
          </a:p>
          <a:p>
            <a:r>
              <a:rPr lang="en-GB" baseline="0" dirty="0"/>
              <a:t>4. The aim is to work with your partner, to identify all 3 people as quickly as possible.</a:t>
            </a:r>
          </a:p>
          <a:p>
            <a:endParaRPr lang="en-GB" b="1" baseline="0" dirty="0"/>
          </a:p>
          <a:p>
            <a:r>
              <a:rPr lang="en-GB" b="1" baseline="0" dirty="0"/>
              <a:t>NB. </a:t>
            </a:r>
            <a:r>
              <a:rPr lang="en-GB" b="0" baseline="0" dirty="0"/>
              <a:t>Print the template slide at the end of this PPT, in A5 so that students can cross out as they play. </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effectLst/>
                <a:latin typeface="Calibri" panose="020F0502020204030204" pitchFamily="34" charset="0"/>
                <a:ea typeface="Calibri" panose="020F0502020204030204" pitchFamily="34" charset="0"/>
              </a:rPr>
              <a:t>personaje</a:t>
            </a:r>
            <a:r>
              <a:rPr lang="en-GB" sz="1200" b="1" dirty="0">
                <a:effectLst/>
                <a:latin typeface="Calibri" panose="020F0502020204030204" pitchFamily="34" charset="0"/>
                <a:ea typeface="Calibri" panose="020F0502020204030204" pitchFamily="34" charset="0"/>
              </a:rPr>
              <a:t> </a:t>
            </a:r>
            <a:r>
              <a:rPr lang="en-GB" sz="1200" dirty="0">
                <a:effectLst/>
                <a:latin typeface="Calibri" panose="020F0502020204030204" pitchFamily="34" charset="0"/>
                <a:ea typeface="Calibri" panose="020F0502020204030204" pitchFamily="34" charset="0"/>
              </a:rPr>
              <a:t>[595]</a:t>
            </a:r>
          </a:p>
          <a:p>
            <a:endParaRPr lang="en-GB" b="0" baseline="0" dirty="0"/>
          </a:p>
          <a:p>
            <a:pPr marL="0" indent="0">
              <a:buNone/>
            </a:pPr>
            <a:endParaRPr lang="en-GB" b="1" baseline="0"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963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1</a:t>
            </a:r>
            <a:r>
              <a:rPr lang="en-GB" b="0" baseline="30000" dirty="0"/>
              <a:t>st</a:t>
            </a:r>
            <a:r>
              <a:rPr lang="en-GB" b="0" dirty="0"/>
              <a:t> and 3</a:t>
            </a:r>
            <a:r>
              <a:rPr lang="en-GB" b="0" baseline="30000" dirty="0"/>
              <a:t>rd</a:t>
            </a:r>
            <a:r>
              <a:rPr lang="en-GB" b="0" dirty="0"/>
              <a:t> person singular of –er verbs in sentences with indefinite article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they need find as many coins and jewels by writing correct sentences. In total there are 15 gold coins and 6 jewels to collect. Rubies are worth 5 coins and emeralds are worth 10 coins.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 pupil selects a sentence starter from the vertical axis and a noun from the horizontal axis and makes a sentence e.g. Leo en español; Leo en inglés, etc. They need to use the correct indefinite article. The genders of the nouns are given next to the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Hover over the chosen square and click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with different pupils selecting different squares until they have found all the gold coins and jewels. Pupils keep track of the gold/jewels they collect.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They lose one coin if they get ‘no es </a:t>
            </a:r>
            <a:r>
              <a:rPr lang="en-GB" b="0" dirty="0" err="1"/>
              <a:t>posible</a:t>
            </a:r>
            <a:r>
              <a:rPr lang="en-GB" b="0" dirty="0"/>
              <a:t>’. This is because it’s not a logical sentence.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Leo en español. </a:t>
            </a:r>
          </a:p>
          <a:p>
            <a:pPr marL="0" marR="0" lvl="0" indent="0" algn="l" rtl="0">
              <a:lnSpc>
                <a:spcPct val="100000"/>
              </a:lnSpc>
              <a:spcBef>
                <a:spcPts val="0"/>
              </a:spcBef>
              <a:spcAft>
                <a:spcPts val="0"/>
              </a:spcAft>
              <a:buClr>
                <a:schemeClr val="dk1"/>
              </a:buClr>
              <a:buSzPts val="1200"/>
              <a:buFont typeface="Calibri"/>
              <a:buNone/>
            </a:pPr>
            <a:r>
              <a:rPr lang="en-GB" b="0" dirty="0"/>
              <a:t>Leo en inglés.</a:t>
            </a:r>
          </a:p>
          <a:p>
            <a:pPr marL="0" marR="0" lvl="0" indent="0" algn="l" rtl="0">
              <a:lnSpc>
                <a:spcPct val="100000"/>
              </a:lnSpc>
              <a:spcBef>
                <a:spcPts val="0"/>
              </a:spcBef>
              <a:spcAft>
                <a:spcPts val="0"/>
              </a:spcAft>
              <a:buClr>
                <a:schemeClr val="dk1"/>
              </a:buClr>
              <a:buSzPts val="1200"/>
              <a:buFont typeface="Calibri"/>
              <a:buNone/>
            </a:pPr>
            <a:r>
              <a:rPr lang="en-GB" b="0" dirty="0"/>
              <a:t>Leo </a:t>
            </a:r>
            <a:r>
              <a:rPr lang="en-GB" b="0" dirty="0" err="1"/>
              <a:t>una</a:t>
            </a:r>
            <a:r>
              <a:rPr lang="en-GB" b="0" dirty="0"/>
              <a:t> </a:t>
            </a:r>
            <a:r>
              <a:rPr lang="en-GB" b="0" dirty="0" err="1"/>
              <a:t>noticia</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Leo </a:t>
            </a:r>
            <a:r>
              <a:rPr lang="en-GB" b="0" dirty="0" err="1"/>
              <a:t>por</a:t>
            </a:r>
            <a:r>
              <a:rPr lang="en-GB" b="0" dirty="0"/>
              <a:t> la </a:t>
            </a:r>
            <a:r>
              <a:rPr lang="en-GB" b="0" dirty="0" err="1"/>
              <a:t>tarde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Leo </a:t>
            </a:r>
            <a:r>
              <a:rPr lang="en-GB" b="0" dirty="0" err="1"/>
              <a:t>una</a:t>
            </a:r>
            <a:r>
              <a:rPr lang="en-GB" b="0" dirty="0"/>
              <a:t> </a:t>
            </a:r>
            <a:r>
              <a:rPr lang="en-GB" b="0" dirty="0" err="1"/>
              <a:t>revista</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Leo un </a:t>
            </a:r>
            <a:r>
              <a:rPr lang="en-GB" b="0" dirty="0" err="1"/>
              <a:t>libro</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Lee en español. </a:t>
            </a:r>
          </a:p>
          <a:p>
            <a:pPr marL="0" marR="0" lvl="0" indent="0" algn="l" rtl="0">
              <a:lnSpc>
                <a:spcPct val="100000"/>
              </a:lnSpc>
              <a:spcBef>
                <a:spcPts val="0"/>
              </a:spcBef>
              <a:spcAft>
                <a:spcPts val="0"/>
              </a:spcAft>
              <a:buClr>
                <a:schemeClr val="dk1"/>
              </a:buClr>
              <a:buSzPts val="1200"/>
              <a:buFont typeface="Calibri"/>
              <a:buNone/>
            </a:pPr>
            <a:r>
              <a:rPr lang="en-GB" b="0" dirty="0"/>
              <a:t>Lee en inglés.</a:t>
            </a:r>
          </a:p>
          <a:p>
            <a:pPr marL="0" marR="0" lvl="0" indent="0" algn="l" rtl="0">
              <a:lnSpc>
                <a:spcPct val="100000"/>
              </a:lnSpc>
              <a:spcBef>
                <a:spcPts val="0"/>
              </a:spcBef>
              <a:spcAft>
                <a:spcPts val="0"/>
              </a:spcAft>
              <a:buClr>
                <a:schemeClr val="dk1"/>
              </a:buClr>
              <a:buSzPts val="1200"/>
              <a:buFont typeface="Calibri"/>
              <a:buNone/>
            </a:pPr>
            <a:r>
              <a:rPr lang="en-GB" b="0" dirty="0"/>
              <a:t>Lee </a:t>
            </a:r>
            <a:r>
              <a:rPr lang="en-GB" b="0" dirty="0" err="1"/>
              <a:t>una</a:t>
            </a:r>
            <a:r>
              <a:rPr lang="en-GB" b="0" dirty="0"/>
              <a:t> </a:t>
            </a:r>
            <a:r>
              <a:rPr lang="en-GB" b="0" dirty="0" err="1"/>
              <a:t>noticia</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Lee </a:t>
            </a:r>
            <a:r>
              <a:rPr lang="en-GB" b="0" dirty="0" err="1"/>
              <a:t>por</a:t>
            </a:r>
            <a:r>
              <a:rPr lang="en-GB" b="0" dirty="0"/>
              <a:t> la </a:t>
            </a:r>
            <a:r>
              <a:rPr lang="en-GB" b="0" dirty="0" err="1"/>
              <a:t>tarde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Lee </a:t>
            </a:r>
            <a:r>
              <a:rPr lang="en-GB" b="0" dirty="0" err="1"/>
              <a:t>una</a:t>
            </a:r>
            <a:r>
              <a:rPr lang="en-GB" b="0" dirty="0"/>
              <a:t> </a:t>
            </a:r>
            <a:r>
              <a:rPr lang="en-GB" b="0" dirty="0" err="1"/>
              <a:t>revista</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Lee un </a:t>
            </a:r>
            <a:r>
              <a:rPr lang="en-GB" b="0" dirty="0" err="1"/>
              <a:t>libro</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en español. </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en inglés.</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a:t>
            </a:r>
            <a:r>
              <a:rPr lang="en-GB" b="0" dirty="0" err="1"/>
              <a:t>una</a:t>
            </a:r>
            <a:r>
              <a:rPr lang="en-GB" b="0" dirty="0"/>
              <a:t> </a:t>
            </a:r>
            <a:r>
              <a:rPr lang="en-GB" b="0" dirty="0" err="1"/>
              <a:t>noticia</a:t>
            </a:r>
            <a:r>
              <a:rPr lang="en-GB" b="0" dirty="0"/>
              <a:t>. [x]</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a:t>
            </a:r>
            <a:r>
              <a:rPr lang="en-GB" b="0" dirty="0" err="1"/>
              <a:t>por</a:t>
            </a:r>
            <a:r>
              <a:rPr lang="en-GB" b="0" dirty="0"/>
              <a:t> la </a:t>
            </a:r>
            <a:r>
              <a:rPr lang="en-GB" b="0" dirty="0" err="1"/>
              <a:t>tarde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a:t>
            </a:r>
            <a:r>
              <a:rPr lang="en-GB" b="0" dirty="0" err="1"/>
              <a:t>una</a:t>
            </a:r>
            <a:r>
              <a:rPr lang="en-GB" b="0" dirty="0"/>
              <a:t> </a:t>
            </a:r>
            <a:r>
              <a:rPr lang="en-GB" b="0" dirty="0" err="1"/>
              <a:t>revista</a:t>
            </a:r>
            <a:r>
              <a:rPr lang="en-GB" b="0" dirty="0"/>
              <a:t>. [x]</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un </a:t>
            </a:r>
            <a:r>
              <a:rPr lang="en-GB" b="0" dirty="0" err="1"/>
              <a:t>libro</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en español. </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en inglés.</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a:t>
            </a:r>
            <a:r>
              <a:rPr lang="en-GB" b="0" dirty="0" err="1"/>
              <a:t>una</a:t>
            </a:r>
            <a:r>
              <a:rPr lang="en-GB" b="0" dirty="0"/>
              <a:t> </a:t>
            </a:r>
            <a:r>
              <a:rPr lang="en-GB" b="0" dirty="0" err="1"/>
              <a:t>noticia</a:t>
            </a:r>
            <a:r>
              <a:rPr lang="en-GB" b="0" dirty="0"/>
              <a:t>. [x]</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a:t>
            </a:r>
            <a:r>
              <a:rPr lang="en-GB" b="0" dirty="0" err="1"/>
              <a:t>por</a:t>
            </a:r>
            <a:r>
              <a:rPr lang="en-GB" b="0" dirty="0"/>
              <a:t> la </a:t>
            </a:r>
            <a:r>
              <a:rPr lang="en-GB" b="0" dirty="0" err="1"/>
              <a:t>tarde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a:t>
            </a:r>
            <a:r>
              <a:rPr lang="en-GB" b="0" dirty="0" err="1"/>
              <a:t>una</a:t>
            </a:r>
            <a:r>
              <a:rPr lang="en-GB" b="0" dirty="0"/>
              <a:t> </a:t>
            </a:r>
            <a:r>
              <a:rPr lang="en-GB" b="0" dirty="0" err="1"/>
              <a:t>revista</a:t>
            </a:r>
            <a:r>
              <a:rPr lang="en-GB" b="0" dirty="0"/>
              <a:t>. [x]</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un </a:t>
            </a:r>
            <a:r>
              <a:rPr lang="en-GB" b="0" dirty="0" err="1"/>
              <a:t>libro</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err="1"/>
              <a:t>oro</a:t>
            </a:r>
            <a:r>
              <a:rPr lang="en-GB" b="0" dirty="0"/>
              <a:t> [863]</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4526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8.jpeg"/><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7.wav"/><Relationship Id="rId18" Type="http://schemas.openxmlformats.org/officeDocument/2006/relationships/image" Target="../media/image9.jpe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audio" Target="../media/audio6.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5.wav"/><Relationship Id="rId24" Type="http://schemas.openxmlformats.org/officeDocument/2006/relationships/image" Target="../media/image15.svg"/><Relationship Id="rId5" Type="http://schemas.openxmlformats.org/officeDocument/2006/relationships/audio" Target="../media/audio2.wav"/><Relationship Id="rId15" Type="http://schemas.openxmlformats.org/officeDocument/2006/relationships/audio" Target="../media/audio9.wav"/><Relationship Id="rId23" Type="http://schemas.openxmlformats.org/officeDocument/2006/relationships/image" Target="../media/image14.png"/><Relationship Id="rId10" Type="http://schemas.openxmlformats.org/officeDocument/2006/relationships/audio" Target="../media/audio4.wav"/><Relationship Id="rId19"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audio" Target="../media/audio8.wav"/><Relationship Id="rId22"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audio" Target="../media/audio11.wav"/><Relationship Id="rId21" Type="http://schemas.openxmlformats.org/officeDocument/2006/relationships/image" Target="../media/image20.png"/><Relationship Id="rId7" Type="http://schemas.openxmlformats.org/officeDocument/2006/relationships/audio" Target="../media/audio15.wav"/><Relationship Id="rId12" Type="http://schemas.openxmlformats.org/officeDocument/2006/relationships/audio" Target="../media/audio2.wav"/><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audio" Target="../media/audio19.wav"/><Relationship Id="rId20"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4.png"/><Relationship Id="rId5" Type="http://schemas.openxmlformats.org/officeDocument/2006/relationships/audio" Target="../media/audio13.wav"/><Relationship Id="rId15" Type="http://schemas.openxmlformats.org/officeDocument/2006/relationships/image" Target="../media/image2.jpeg"/><Relationship Id="rId23" Type="http://schemas.openxmlformats.org/officeDocument/2006/relationships/image" Target="../media/image21.jpeg"/><Relationship Id="rId10" Type="http://schemas.openxmlformats.org/officeDocument/2006/relationships/audio" Target="../media/audio18.wav"/><Relationship Id="rId19" Type="http://schemas.openxmlformats.org/officeDocument/2006/relationships/image" Target="../media/image18.jpe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15.svg"/><Relationship Id="rId22"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8.wav"/><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audio" Target="../media/audio2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image" Target="../media/image7.png"/><Relationship Id="rId5" Type="http://schemas.openxmlformats.org/officeDocument/2006/relationships/audio" Target="../media/audio22.wav"/><Relationship Id="rId10" Type="http://schemas.openxmlformats.org/officeDocument/2006/relationships/image" Target="../media/image32.png"/><Relationship Id="rId4" Type="http://schemas.openxmlformats.org/officeDocument/2006/relationships/audio" Target="../media/audio21.wav"/><Relationship Id="rId9" Type="http://schemas.openxmlformats.org/officeDocument/2006/relationships/audio" Target="../media/audio26.wav"/></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5.svg"/><Relationship Id="rId3" Type="http://schemas.openxmlformats.org/officeDocument/2006/relationships/image" Target="../media/image2.jpeg"/><Relationship Id="rId7" Type="http://schemas.microsoft.com/office/2007/relationships/hdphoto" Target="../media/hdphoto3.wdp"/><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png"/><Relationship Id="rId11" Type="http://schemas.microsoft.com/office/2007/relationships/hdphoto" Target="../media/hdphoto1.wdp"/><Relationship Id="rId5" Type="http://schemas.openxmlformats.org/officeDocument/2006/relationships/image" Target="../media/image33.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image" Target="../media/image15.svg"/><Relationship Id="rId39" Type="http://schemas.openxmlformats.org/officeDocument/2006/relationships/image" Target="../media/image33.png"/><Relationship Id="rId21" Type="http://schemas.openxmlformats.org/officeDocument/2006/relationships/audio" Target="../media/audio47.wav"/><Relationship Id="rId34" Type="http://schemas.openxmlformats.org/officeDocument/2006/relationships/image" Target="../media/image42.png"/><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image" Target="../media/image14.png"/><Relationship Id="rId33" Type="http://schemas.openxmlformats.org/officeDocument/2006/relationships/image" Target="../media/image41.png"/><Relationship Id="rId38"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audio" Target="../media/audio42.wav"/><Relationship Id="rId20" Type="http://schemas.openxmlformats.org/officeDocument/2006/relationships/audio" Target="../media/audio46.wav"/><Relationship Id="rId29"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7.wav"/><Relationship Id="rId24" Type="http://schemas.openxmlformats.org/officeDocument/2006/relationships/image" Target="../media/image35.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31.png"/><Relationship Id="rId5" Type="http://schemas.openxmlformats.org/officeDocument/2006/relationships/audio" Target="../media/audio31.wav"/><Relationship Id="rId15" Type="http://schemas.openxmlformats.org/officeDocument/2006/relationships/audio" Target="../media/audio41.wav"/><Relationship Id="rId23" Type="http://schemas.openxmlformats.org/officeDocument/2006/relationships/audio" Target="../media/audio49.wav"/><Relationship Id="rId28" Type="http://schemas.openxmlformats.org/officeDocument/2006/relationships/image" Target="../media/image37.png"/><Relationship Id="rId36" Type="http://schemas.openxmlformats.org/officeDocument/2006/relationships/image" Target="../media/image44.png"/><Relationship Id="rId10" Type="http://schemas.openxmlformats.org/officeDocument/2006/relationships/audio" Target="../media/audio36.wav"/><Relationship Id="rId19" Type="http://schemas.openxmlformats.org/officeDocument/2006/relationships/audio" Target="../media/audio45.wav"/><Relationship Id="rId31" Type="http://schemas.openxmlformats.org/officeDocument/2006/relationships/image" Target="../media/image39.png"/><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audio" Target="../media/audio48.wav"/><Relationship Id="rId27" Type="http://schemas.openxmlformats.org/officeDocument/2006/relationships/image" Target="../media/image36.png"/><Relationship Id="rId30" Type="http://schemas.openxmlformats.org/officeDocument/2006/relationships/audio" Target="../media/audio50.wav"/><Relationship Id="rId35" Type="http://schemas.openxmlformats.org/officeDocument/2006/relationships/image" Target="../media/image43.png"/><Relationship Id="rId8" Type="http://schemas.openxmlformats.org/officeDocument/2006/relationships/audio" Target="../media/audio34.wav"/><Relationship Id="rId3" Type="http://schemas.openxmlformats.org/officeDocument/2006/relationships/audio" Target="../media/audio2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856778"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pic>
        <p:nvPicPr>
          <p:cNvPr id="2" name="Picture 4" descr="Beg] Manolito Gafotas - Beginner Spanish - Books #1 - YouTube">
            <a:extLst>
              <a:ext uri="{FF2B5EF4-FFF2-40B4-BE49-F238E27FC236}">
                <a16:creationId xmlns:a16="http://schemas.microsoft.com/office/drawing/2014/main" id="{FE9302C7-6F04-59DD-FCE3-3DFEC1DF9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481" y="3093925"/>
            <a:ext cx="3609915" cy="2030578"/>
          </a:xfrm>
          <a:custGeom>
            <a:avLst/>
            <a:gdLst>
              <a:gd name="connsiteX0" fmla="*/ 0 w 3609915"/>
              <a:gd name="connsiteY0" fmla="*/ 0 h 2030578"/>
              <a:gd name="connsiteX1" fmla="*/ 479603 w 3609915"/>
              <a:gd name="connsiteY1" fmla="*/ 0 h 2030578"/>
              <a:gd name="connsiteX2" fmla="*/ 887008 w 3609915"/>
              <a:gd name="connsiteY2" fmla="*/ 0 h 2030578"/>
              <a:gd name="connsiteX3" fmla="*/ 1474908 w 3609915"/>
              <a:gd name="connsiteY3" fmla="*/ 0 h 2030578"/>
              <a:gd name="connsiteX4" fmla="*/ 1954511 w 3609915"/>
              <a:gd name="connsiteY4" fmla="*/ 0 h 2030578"/>
              <a:gd name="connsiteX5" fmla="*/ 2434114 w 3609915"/>
              <a:gd name="connsiteY5" fmla="*/ 0 h 2030578"/>
              <a:gd name="connsiteX6" fmla="*/ 3022015 w 3609915"/>
              <a:gd name="connsiteY6" fmla="*/ 0 h 2030578"/>
              <a:gd name="connsiteX7" fmla="*/ 3609915 w 3609915"/>
              <a:gd name="connsiteY7" fmla="*/ 0 h 2030578"/>
              <a:gd name="connsiteX8" fmla="*/ 3609915 w 3609915"/>
              <a:gd name="connsiteY8" fmla="*/ 548256 h 2030578"/>
              <a:gd name="connsiteX9" fmla="*/ 3609915 w 3609915"/>
              <a:gd name="connsiteY9" fmla="*/ 1015289 h 2030578"/>
              <a:gd name="connsiteX10" fmla="*/ 3609915 w 3609915"/>
              <a:gd name="connsiteY10" fmla="*/ 1482322 h 2030578"/>
              <a:gd name="connsiteX11" fmla="*/ 3609915 w 3609915"/>
              <a:gd name="connsiteY11" fmla="*/ 2030578 h 2030578"/>
              <a:gd name="connsiteX12" fmla="*/ 3058114 w 3609915"/>
              <a:gd name="connsiteY12" fmla="*/ 2030578 h 2030578"/>
              <a:gd name="connsiteX13" fmla="*/ 2470213 w 3609915"/>
              <a:gd name="connsiteY13" fmla="*/ 2030578 h 2030578"/>
              <a:gd name="connsiteX14" fmla="*/ 1882313 w 3609915"/>
              <a:gd name="connsiteY14" fmla="*/ 2030578 h 2030578"/>
              <a:gd name="connsiteX15" fmla="*/ 1438809 w 3609915"/>
              <a:gd name="connsiteY15" fmla="*/ 2030578 h 2030578"/>
              <a:gd name="connsiteX16" fmla="*/ 923107 w 3609915"/>
              <a:gd name="connsiteY16" fmla="*/ 2030578 h 2030578"/>
              <a:gd name="connsiteX17" fmla="*/ 0 w 3609915"/>
              <a:gd name="connsiteY17" fmla="*/ 2030578 h 2030578"/>
              <a:gd name="connsiteX18" fmla="*/ 0 w 3609915"/>
              <a:gd name="connsiteY18" fmla="*/ 1522934 h 2030578"/>
              <a:gd name="connsiteX19" fmla="*/ 0 w 3609915"/>
              <a:gd name="connsiteY19" fmla="*/ 1055901 h 2030578"/>
              <a:gd name="connsiteX20" fmla="*/ 0 w 3609915"/>
              <a:gd name="connsiteY20" fmla="*/ 588868 h 2030578"/>
              <a:gd name="connsiteX21" fmla="*/ 0 w 3609915"/>
              <a:gd name="connsiteY21" fmla="*/ 0 h 203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09915" h="2030578" extrusionOk="0">
                <a:moveTo>
                  <a:pt x="0" y="0"/>
                </a:moveTo>
                <a:cubicBezTo>
                  <a:pt x="100729" y="-53808"/>
                  <a:pt x="346084" y="12249"/>
                  <a:pt x="479603" y="0"/>
                </a:cubicBezTo>
                <a:cubicBezTo>
                  <a:pt x="613122" y="-12249"/>
                  <a:pt x="784019" y="28888"/>
                  <a:pt x="887008" y="0"/>
                </a:cubicBezTo>
                <a:cubicBezTo>
                  <a:pt x="989998" y="-28888"/>
                  <a:pt x="1348820" y="49565"/>
                  <a:pt x="1474908" y="0"/>
                </a:cubicBezTo>
                <a:cubicBezTo>
                  <a:pt x="1600996" y="-49565"/>
                  <a:pt x="1744112" y="42626"/>
                  <a:pt x="1954511" y="0"/>
                </a:cubicBezTo>
                <a:cubicBezTo>
                  <a:pt x="2164910" y="-42626"/>
                  <a:pt x="2298106" y="45920"/>
                  <a:pt x="2434114" y="0"/>
                </a:cubicBezTo>
                <a:cubicBezTo>
                  <a:pt x="2570122" y="-45920"/>
                  <a:pt x="2902480" y="19855"/>
                  <a:pt x="3022015" y="0"/>
                </a:cubicBezTo>
                <a:cubicBezTo>
                  <a:pt x="3141550" y="-19855"/>
                  <a:pt x="3455616" y="12999"/>
                  <a:pt x="3609915" y="0"/>
                </a:cubicBezTo>
                <a:cubicBezTo>
                  <a:pt x="3635022" y="203771"/>
                  <a:pt x="3549816" y="331631"/>
                  <a:pt x="3609915" y="548256"/>
                </a:cubicBezTo>
                <a:cubicBezTo>
                  <a:pt x="3670014" y="764881"/>
                  <a:pt x="3563770" y="873238"/>
                  <a:pt x="3609915" y="1015289"/>
                </a:cubicBezTo>
                <a:cubicBezTo>
                  <a:pt x="3656060" y="1157340"/>
                  <a:pt x="3568667" y="1257436"/>
                  <a:pt x="3609915" y="1482322"/>
                </a:cubicBezTo>
                <a:cubicBezTo>
                  <a:pt x="3651163" y="1707208"/>
                  <a:pt x="3564198" y="1918666"/>
                  <a:pt x="3609915" y="2030578"/>
                </a:cubicBezTo>
                <a:cubicBezTo>
                  <a:pt x="3338422" y="2050982"/>
                  <a:pt x="3243193" y="1978678"/>
                  <a:pt x="3058114" y="2030578"/>
                </a:cubicBezTo>
                <a:cubicBezTo>
                  <a:pt x="2873035" y="2082478"/>
                  <a:pt x="2694954" y="2019395"/>
                  <a:pt x="2470213" y="2030578"/>
                </a:cubicBezTo>
                <a:cubicBezTo>
                  <a:pt x="2245472" y="2041761"/>
                  <a:pt x="2071919" y="2009921"/>
                  <a:pt x="1882313" y="2030578"/>
                </a:cubicBezTo>
                <a:cubicBezTo>
                  <a:pt x="1692707" y="2051235"/>
                  <a:pt x="1554047" y="1999253"/>
                  <a:pt x="1438809" y="2030578"/>
                </a:cubicBezTo>
                <a:cubicBezTo>
                  <a:pt x="1323571" y="2061903"/>
                  <a:pt x="1059483" y="1969841"/>
                  <a:pt x="923107" y="2030578"/>
                </a:cubicBezTo>
                <a:cubicBezTo>
                  <a:pt x="786731" y="2091315"/>
                  <a:pt x="214115" y="1977864"/>
                  <a:pt x="0" y="2030578"/>
                </a:cubicBezTo>
                <a:cubicBezTo>
                  <a:pt x="-43922" y="1908358"/>
                  <a:pt x="44649" y="1775831"/>
                  <a:pt x="0" y="1522934"/>
                </a:cubicBezTo>
                <a:cubicBezTo>
                  <a:pt x="-44649" y="1270037"/>
                  <a:pt x="33750" y="1252963"/>
                  <a:pt x="0" y="1055901"/>
                </a:cubicBezTo>
                <a:cubicBezTo>
                  <a:pt x="-33750" y="858839"/>
                  <a:pt x="5800" y="815414"/>
                  <a:pt x="0" y="588868"/>
                </a:cubicBezTo>
                <a:cubicBezTo>
                  <a:pt x="-5800" y="362322"/>
                  <a:pt x="55227" y="221181"/>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35B64D5-C80E-998D-814E-7ED5B1D317B2}"/>
              </a:ext>
            </a:extLst>
          </p:cNvPr>
          <p:cNvSpPr/>
          <p:nvPr/>
        </p:nvSpPr>
        <p:spPr>
          <a:xfrm>
            <a:off x="487634" y="2170595"/>
            <a:ext cx="4782079" cy="923330"/>
          </a:xfrm>
          <a:prstGeom prst="rect">
            <a:avLst/>
          </a:prstGeom>
          <a:noFill/>
        </p:spPr>
        <p:txBody>
          <a:bodyPr wrap="none" lIns="91440" tIns="45720" rIns="91440" bIns="45720">
            <a:spAutoFit/>
          </a:bodyPr>
          <a:lstStyle/>
          <a:p>
            <a:pPr algn="ctr"/>
            <a:r>
              <a:rPr lang="en-US" sz="5400" b="1" cap="none" spc="0" dirty="0">
                <a:ln w="22225">
                  <a:solidFill>
                    <a:srgbClr val="D21864"/>
                  </a:solidFill>
                  <a:prstDash val="solid"/>
                </a:ln>
                <a:solidFill>
                  <a:srgbClr val="7BA354"/>
                </a:solidFill>
                <a:effectLst/>
                <a:latin typeface="Jumble" panose="02000503000000020004" pitchFamily="2" charset="0"/>
              </a:rPr>
              <a:t>El club de leer</a:t>
            </a:r>
          </a:p>
        </p:txBody>
      </p:sp>
      <p:pic>
        <p:nvPicPr>
          <p:cNvPr id="4" name="Picture 8" descr="Gráficos vectoriales gratis de Libro">
            <a:extLst>
              <a:ext uri="{FF2B5EF4-FFF2-40B4-BE49-F238E27FC236}">
                <a16:creationId xmlns:a16="http://schemas.microsoft.com/office/drawing/2014/main" id="{78E2FB7C-6292-02F2-8388-0B2A67DA0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644" y="3025001"/>
            <a:ext cx="1179878" cy="2168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2421603722"/>
              </p:ext>
            </p:extLst>
          </p:nvPr>
        </p:nvGraphicFramePr>
        <p:xfrm>
          <a:off x="199836" y="109294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día</a:t>
                      </a:r>
                    </a:p>
                  </a:txBody>
                  <a:tcPr/>
                </a:tc>
                <a:tc>
                  <a:txBody>
                    <a:bodyPr/>
                    <a:lstStyle/>
                    <a:p>
                      <a:r>
                        <a:rPr lang="en-GB" sz="2800" b="1" dirty="0" err="1">
                          <a:solidFill>
                            <a:srgbClr val="00B0F0"/>
                          </a:solidFill>
                          <a:latin typeface="Century Gothic" panose="020B0502020202020204" pitchFamily="34" charset="0"/>
                        </a:rPr>
                        <a:t>sábado</a:t>
                      </a:r>
                      <a:endParaRPr lang="en-GB" sz="32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domingo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qué</a:t>
                      </a:r>
                      <a:r>
                        <a:rPr lang="en-GB" sz="2800" b="1" dirty="0">
                          <a:solidFill>
                            <a:srgbClr val="00B0F0"/>
                          </a:solidFill>
                          <a:latin typeface="Century Gothic" panose="020B0502020202020204" pitchFamily="34" charset="0"/>
                        </a:rPr>
                        <a:t>?</a:t>
                      </a:r>
                    </a:p>
                  </a:txBody>
                  <a:tcPr/>
                </a:tc>
                <a:tc>
                  <a:txBody>
                    <a:bodyPr/>
                    <a:lstStyle/>
                    <a:p>
                      <a:r>
                        <a:rPr lang="en-GB" sz="2800" b="1" dirty="0" err="1">
                          <a:solidFill>
                            <a:srgbClr val="00B0F0"/>
                          </a:solidFill>
                          <a:latin typeface="Century Gothic" panose="020B0502020202020204" pitchFamily="34" charset="0"/>
                        </a:rPr>
                        <a:t>miércoles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jueves</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plaza</a:t>
                      </a:r>
                    </a:p>
                  </a:txBody>
                  <a:tcPr/>
                </a:tc>
                <a:tc>
                  <a:txBody>
                    <a:bodyPr/>
                    <a:lstStyle/>
                    <a:p>
                      <a:r>
                        <a:rPr lang="en-GB" sz="2800" b="1" dirty="0">
                          <a:solidFill>
                            <a:srgbClr val="92D050"/>
                          </a:solidFill>
                          <a:latin typeface="Century Gothic" panose="020B0502020202020204" pitchFamily="34" charset="0"/>
                        </a:rPr>
                        <a:t>con</a:t>
                      </a:r>
                    </a:p>
                  </a:txBody>
                  <a:tcPr/>
                </a:tc>
                <a:tc>
                  <a:txBody>
                    <a:bodyPr/>
                    <a:lstStyle/>
                    <a:p>
                      <a:r>
                        <a:rPr lang="en-GB" sz="2800" b="1" dirty="0" err="1">
                          <a:solidFill>
                            <a:srgbClr val="92D050"/>
                          </a:solidFill>
                          <a:latin typeface="Century Gothic" panose="020B0502020202020204" pitchFamily="34" charset="0"/>
                        </a:rPr>
                        <a:t>viernes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visitar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iglesia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museo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de</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noticia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inglés</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revista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libro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español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aprender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leer</a:t>
                      </a:r>
                    </a:p>
                  </a:txBody>
                  <a:tcPr/>
                </a:tc>
                <a:tc>
                  <a:txBody>
                    <a:bodyPr/>
                    <a:lstStyle/>
                    <a:p>
                      <a:r>
                        <a:rPr lang="en-GB" sz="2800" b="1" dirty="0">
                          <a:solidFill>
                            <a:srgbClr val="FF3399"/>
                          </a:solidFill>
                          <a:latin typeface="Century Gothic" panose="020B0502020202020204" pitchFamily="34" charset="0"/>
                        </a:rPr>
                        <a:t>la carta</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324696"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761911" y="563534"/>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9" name="TextBox 38">
            <a:extLst>
              <a:ext uri="{FF2B5EF4-FFF2-40B4-BE49-F238E27FC236}">
                <a16:creationId xmlns:a16="http://schemas.microsoft.com/office/drawing/2014/main" id="{893D1FDB-D980-40A9-82F3-6B2A226C722E}"/>
              </a:ext>
            </a:extLst>
          </p:cNvPr>
          <p:cNvSpPr txBox="1"/>
          <p:nvPr/>
        </p:nvSpPr>
        <p:spPr>
          <a:xfrm>
            <a:off x="1643463" y="624935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learn, learning</a:t>
            </a: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4"/>
          <a:stretch>
            <a:fillRect/>
          </a:stretch>
        </p:blipFill>
        <p:spPr>
          <a:xfrm>
            <a:off x="266850" y="3120435"/>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412" y="1479055"/>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8884" y="4895356"/>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140971" y="61011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103108" y="37834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132604" y="21713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4FD782-2070-6B09-688D-EA3A1FDF158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1E25BE63-E043-23A7-7C81-647B931ABB30}"/>
              </a:ext>
            </a:extLst>
          </p:cNvPr>
          <p:cNvSpPr txBox="1"/>
          <p:nvPr/>
        </p:nvSpPr>
        <p:spPr>
          <a:xfrm>
            <a:off x="4419919" y="624935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 reading</a:t>
            </a:r>
          </a:p>
        </p:txBody>
      </p:sp>
      <p:sp>
        <p:nvSpPr>
          <p:cNvPr id="5" name="TextBox 4">
            <a:extLst>
              <a:ext uri="{FF2B5EF4-FFF2-40B4-BE49-F238E27FC236}">
                <a16:creationId xmlns:a16="http://schemas.microsoft.com/office/drawing/2014/main" id="{065B6ECF-7213-4951-F266-4C5101840C08}"/>
              </a:ext>
            </a:extLst>
          </p:cNvPr>
          <p:cNvSpPr txBox="1"/>
          <p:nvPr/>
        </p:nvSpPr>
        <p:spPr>
          <a:xfrm>
            <a:off x="7362468" y="631282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letter</a:t>
            </a:r>
          </a:p>
        </p:txBody>
      </p:sp>
      <p:sp>
        <p:nvSpPr>
          <p:cNvPr id="13" name="TextBox 12">
            <a:extLst>
              <a:ext uri="{FF2B5EF4-FFF2-40B4-BE49-F238E27FC236}">
                <a16:creationId xmlns:a16="http://schemas.microsoft.com/office/drawing/2014/main" id="{DA528080-AB0B-02D2-9145-932B97FE68C0}"/>
              </a:ext>
            </a:extLst>
          </p:cNvPr>
          <p:cNvSpPr txBox="1"/>
          <p:nvPr/>
        </p:nvSpPr>
        <p:spPr>
          <a:xfrm>
            <a:off x="1666859" y="548620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magazine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F8DAF39-4BA5-FB82-B50D-5D43D05F273F}"/>
              </a:ext>
            </a:extLst>
          </p:cNvPr>
          <p:cNvSpPr txBox="1"/>
          <p:nvPr/>
        </p:nvSpPr>
        <p:spPr>
          <a:xfrm>
            <a:off x="4443315" y="548620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book</a:t>
            </a:r>
          </a:p>
        </p:txBody>
      </p:sp>
      <p:sp>
        <p:nvSpPr>
          <p:cNvPr id="15" name="TextBox 14">
            <a:extLst>
              <a:ext uri="{FF2B5EF4-FFF2-40B4-BE49-F238E27FC236}">
                <a16:creationId xmlns:a16="http://schemas.microsoft.com/office/drawing/2014/main" id="{E37B4D65-9090-9D30-A63A-328B0A67B3AC}"/>
              </a:ext>
            </a:extLst>
          </p:cNvPr>
          <p:cNvSpPr txBox="1"/>
          <p:nvPr/>
        </p:nvSpPr>
        <p:spPr>
          <a:xfrm>
            <a:off x="7371350" y="5491632"/>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Spanish</a:t>
            </a:r>
          </a:p>
        </p:txBody>
      </p:sp>
      <p:sp>
        <p:nvSpPr>
          <p:cNvPr id="16" name="TextBox 15">
            <a:extLst>
              <a:ext uri="{FF2B5EF4-FFF2-40B4-BE49-F238E27FC236}">
                <a16:creationId xmlns:a16="http://schemas.microsoft.com/office/drawing/2014/main" id="{774BD31C-9932-23B0-8A7F-4AA93E5896A5}"/>
              </a:ext>
            </a:extLst>
          </p:cNvPr>
          <p:cNvSpPr txBox="1"/>
          <p:nvPr/>
        </p:nvSpPr>
        <p:spPr>
          <a:xfrm>
            <a:off x="1730549" y="4666341"/>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of, about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97E86168-C66E-545B-182F-158C26A69453}"/>
              </a:ext>
            </a:extLst>
          </p:cNvPr>
          <p:cNvSpPr txBox="1"/>
          <p:nvPr/>
        </p:nvSpPr>
        <p:spPr>
          <a:xfrm>
            <a:off x="4507005" y="4666341"/>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news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1CC04F6-851E-29A6-32DA-9A26DE467F0B}"/>
              </a:ext>
            </a:extLst>
          </p:cNvPr>
          <p:cNvSpPr txBox="1"/>
          <p:nvPr/>
        </p:nvSpPr>
        <p:spPr>
          <a:xfrm>
            <a:off x="7362468" y="468883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English</a:t>
            </a:r>
          </a:p>
        </p:txBody>
      </p:sp>
      <p:sp>
        <p:nvSpPr>
          <p:cNvPr id="19" name="TextBox 18">
            <a:extLst>
              <a:ext uri="{FF2B5EF4-FFF2-40B4-BE49-F238E27FC236}">
                <a16:creationId xmlns:a16="http://schemas.microsoft.com/office/drawing/2014/main" id="{3254B02F-F1AE-44D1-5985-1D5E3E7B8832}"/>
              </a:ext>
            </a:extLst>
          </p:cNvPr>
          <p:cNvSpPr txBox="1"/>
          <p:nvPr/>
        </p:nvSpPr>
        <p:spPr>
          <a:xfrm>
            <a:off x="1742066" y="387750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visit, visiting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C4BB659-9699-AF4D-F6A7-2A396FB88CA4}"/>
              </a:ext>
            </a:extLst>
          </p:cNvPr>
          <p:cNvSpPr txBox="1"/>
          <p:nvPr/>
        </p:nvSpPr>
        <p:spPr>
          <a:xfrm>
            <a:off x="4518522" y="387750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church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E15D303-19EB-7B8A-07C2-8356FEBE7091}"/>
              </a:ext>
            </a:extLst>
          </p:cNvPr>
          <p:cNvSpPr txBox="1"/>
          <p:nvPr/>
        </p:nvSpPr>
        <p:spPr>
          <a:xfrm>
            <a:off x="7446557" y="3882932"/>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museum</a:t>
            </a:r>
          </a:p>
        </p:txBody>
      </p:sp>
      <p:sp>
        <p:nvSpPr>
          <p:cNvPr id="22" name="TextBox 21">
            <a:extLst>
              <a:ext uri="{FF2B5EF4-FFF2-40B4-BE49-F238E27FC236}">
                <a16:creationId xmlns:a16="http://schemas.microsoft.com/office/drawing/2014/main" id="{37574CF7-93FA-CF50-3C0B-E60A4C293845}"/>
              </a:ext>
            </a:extLst>
          </p:cNvPr>
          <p:cNvSpPr txBox="1"/>
          <p:nvPr/>
        </p:nvSpPr>
        <p:spPr>
          <a:xfrm>
            <a:off x="1689868" y="308753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square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8A72469E-77E4-7723-8250-E85C85CD54B8}"/>
              </a:ext>
            </a:extLst>
          </p:cNvPr>
          <p:cNvSpPr txBox="1"/>
          <p:nvPr/>
        </p:nvSpPr>
        <p:spPr>
          <a:xfrm>
            <a:off x="4466324" y="308753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with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50B89FE-0F17-297C-BFDC-456395236C06}"/>
              </a:ext>
            </a:extLst>
          </p:cNvPr>
          <p:cNvSpPr txBox="1"/>
          <p:nvPr/>
        </p:nvSpPr>
        <p:spPr>
          <a:xfrm>
            <a:off x="7394359" y="309295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Friday</a:t>
            </a:r>
          </a:p>
        </p:txBody>
      </p:sp>
      <p:sp>
        <p:nvSpPr>
          <p:cNvPr id="25" name="TextBox 24">
            <a:extLst>
              <a:ext uri="{FF2B5EF4-FFF2-40B4-BE49-F238E27FC236}">
                <a16:creationId xmlns:a16="http://schemas.microsoft.com/office/drawing/2014/main" id="{C50F4BDE-223A-1262-0C00-2F22F5F5D82E}"/>
              </a:ext>
            </a:extLst>
          </p:cNvPr>
          <p:cNvSpPr txBox="1"/>
          <p:nvPr/>
        </p:nvSpPr>
        <p:spPr>
          <a:xfrm>
            <a:off x="1712570" y="229603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What?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7A21046A-8D21-40A1-8B5C-1F9038A69B09}"/>
              </a:ext>
            </a:extLst>
          </p:cNvPr>
          <p:cNvSpPr txBox="1"/>
          <p:nvPr/>
        </p:nvSpPr>
        <p:spPr>
          <a:xfrm>
            <a:off x="4489026" y="229603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Wednesday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34AA9CC6-280C-C618-6C4D-5E29062EDD6B}"/>
              </a:ext>
            </a:extLst>
          </p:cNvPr>
          <p:cNvSpPr txBox="1"/>
          <p:nvPr/>
        </p:nvSpPr>
        <p:spPr>
          <a:xfrm>
            <a:off x="7417061" y="228693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Thursday</a:t>
            </a:r>
          </a:p>
        </p:txBody>
      </p:sp>
      <p:sp>
        <p:nvSpPr>
          <p:cNvPr id="30" name="TextBox 29">
            <a:extLst>
              <a:ext uri="{FF2B5EF4-FFF2-40B4-BE49-F238E27FC236}">
                <a16:creationId xmlns:a16="http://schemas.microsoft.com/office/drawing/2014/main" id="{D5AA0F24-1222-4DA1-BC02-9D96C86CB408}"/>
              </a:ext>
            </a:extLst>
          </p:cNvPr>
          <p:cNvSpPr txBox="1"/>
          <p:nvPr/>
        </p:nvSpPr>
        <p:spPr>
          <a:xfrm>
            <a:off x="1709940" y="1470074"/>
            <a:ext cx="27661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B917EE24-94A2-04F7-E572-37EB6BFDA0E3}"/>
              </a:ext>
            </a:extLst>
          </p:cNvPr>
          <p:cNvSpPr txBox="1"/>
          <p:nvPr/>
        </p:nvSpPr>
        <p:spPr>
          <a:xfrm>
            <a:off x="4486395" y="1470074"/>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Saturday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8505870-9955-A592-EE75-F940C3FF3F4A}"/>
              </a:ext>
            </a:extLst>
          </p:cNvPr>
          <p:cNvSpPr txBox="1"/>
          <p:nvPr/>
        </p:nvSpPr>
        <p:spPr>
          <a:xfrm>
            <a:off x="7414430" y="1475497"/>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Sunday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75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p:bldP spid="5" grpId="0"/>
      <p:bldP spid="13" grpId="0"/>
      <p:bldP spid="14" grpId="0"/>
      <p:bldP spid="15"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3958559128"/>
              </p:ext>
            </p:extLst>
          </p:nvPr>
        </p:nvGraphicFramePr>
        <p:xfrm>
          <a:off x="188101" y="930464"/>
          <a:ext cx="10407083" cy="5636554"/>
        </p:xfrm>
        <a:graphic>
          <a:graphicData uri="http://schemas.openxmlformats.org/drawingml/2006/table">
            <a:tbl>
              <a:tblPr firstRow="1" bandRow="1">
                <a:tableStyleId>{5940675A-B579-460E-94D1-54222C63F5DA}</a:tableStyleId>
              </a:tblPr>
              <a:tblGrid>
                <a:gridCol w="1522826">
                  <a:extLst>
                    <a:ext uri="{9D8B030D-6E8A-4147-A177-3AD203B41FA5}">
                      <a16:colId xmlns:a16="http://schemas.microsoft.com/office/drawing/2014/main" val="1203737284"/>
                    </a:ext>
                  </a:extLst>
                </a:gridCol>
                <a:gridCol w="2913174">
                  <a:extLst>
                    <a:ext uri="{9D8B030D-6E8A-4147-A177-3AD203B41FA5}">
                      <a16:colId xmlns:a16="http://schemas.microsoft.com/office/drawing/2014/main" val="1810222861"/>
                    </a:ext>
                  </a:extLst>
                </a:gridCol>
                <a:gridCol w="2914829">
                  <a:extLst>
                    <a:ext uri="{9D8B030D-6E8A-4147-A177-3AD203B41FA5}">
                      <a16:colId xmlns:a16="http://schemas.microsoft.com/office/drawing/2014/main" val="274413866"/>
                    </a:ext>
                  </a:extLst>
                </a:gridCol>
                <a:gridCol w="30562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Saturday</a:t>
                      </a:r>
                    </a:p>
                  </a:txBody>
                  <a:tcPr/>
                </a:tc>
                <a:tc>
                  <a:txBody>
                    <a:bodyPr/>
                    <a:lstStyle/>
                    <a:p>
                      <a:r>
                        <a:rPr lang="en-GB" sz="2800" b="1" dirty="0">
                          <a:solidFill>
                            <a:srgbClr val="00B0F0"/>
                          </a:solidFill>
                          <a:latin typeface="Century Gothic" panose="020B0502020202020204" pitchFamily="34" charset="0"/>
                        </a:rPr>
                        <a:t>(the) day</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Thursday</a:t>
                      </a:r>
                    </a:p>
                  </a:txBody>
                  <a:tcPr/>
                </a:tc>
                <a:tc>
                  <a:txBody>
                    <a:bodyPr/>
                    <a:lstStyle/>
                    <a:p>
                      <a:r>
                        <a:rPr lang="en-GB" sz="2800" b="1" dirty="0">
                          <a:solidFill>
                            <a:srgbClr val="00B0F0"/>
                          </a:solidFill>
                          <a:latin typeface="Century Gothic" panose="020B0502020202020204" pitchFamily="34" charset="0"/>
                        </a:rPr>
                        <a:t>Sunday</a:t>
                      </a:r>
                    </a:p>
                  </a:txBody>
                  <a:tcPr/>
                </a:tc>
                <a:tc>
                  <a:txBody>
                    <a:bodyPr/>
                    <a:lstStyle/>
                    <a:p>
                      <a:r>
                        <a:rPr lang="en-GB" sz="2800" b="1" dirty="0">
                          <a:solidFill>
                            <a:srgbClr val="00B0F0"/>
                          </a:solidFill>
                          <a:latin typeface="Century Gothic" panose="020B0502020202020204" pitchFamily="34" charset="0"/>
                        </a:rPr>
                        <a:t>What?</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Friday</a:t>
                      </a:r>
                    </a:p>
                  </a:txBody>
                  <a:tcPr/>
                </a:tc>
                <a:tc>
                  <a:txBody>
                    <a:bodyPr/>
                    <a:lstStyle/>
                    <a:p>
                      <a:r>
                        <a:rPr lang="en-GB" sz="2800" b="1" dirty="0">
                          <a:solidFill>
                            <a:srgbClr val="92D050"/>
                          </a:solidFill>
                          <a:latin typeface="Century Gothic" panose="020B0502020202020204" pitchFamily="34" charset="0"/>
                        </a:rPr>
                        <a:t>to visit, visiting</a:t>
                      </a:r>
                    </a:p>
                  </a:txBody>
                  <a:tcPr/>
                </a:tc>
                <a:tc>
                  <a:txBody>
                    <a:bodyPr/>
                    <a:lstStyle/>
                    <a:p>
                      <a:r>
                        <a:rPr lang="en-GB" sz="2800" b="1" dirty="0">
                          <a:solidFill>
                            <a:srgbClr val="92D050"/>
                          </a:solidFill>
                          <a:latin typeface="Century Gothic" panose="020B0502020202020204" pitchFamily="34" charset="0"/>
                        </a:rPr>
                        <a:t>with </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museum</a:t>
                      </a:r>
                    </a:p>
                  </a:txBody>
                  <a:tcPr/>
                </a:tc>
                <a:tc>
                  <a:txBody>
                    <a:bodyPr/>
                    <a:lstStyle/>
                    <a:p>
                      <a:r>
                        <a:rPr lang="en-GB" sz="2800" b="1" dirty="0">
                          <a:solidFill>
                            <a:srgbClr val="92D050"/>
                          </a:solidFill>
                          <a:latin typeface="Century Gothic" panose="020B0502020202020204" pitchFamily="34" charset="0"/>
                        </a:rPr>
                        <a:t>(the) square</a:t>
                      </a:r>
                    </a:p>
                  </a:txBody>
                  <a:tcPr/>
                </a:tc>
                <a:tc>
                  <a:txBody>
                    <a:bodyPr/>
                    <a:lstStyle/>
                    <a:p>
                      <a:r>
                        <a:rPr lang="en-GB" sz="2800" b="1" dirty="0">
                          <a:solidFill>
                            <a:srgbClr val="92D050"/>
                          </a:solidFill>
                          <a:latin typeface="Century Gothic" panose="020B0502020202020204" pitchFamily="34" charset="0"/>
                        </a:rPr>
                        <a:t>(the) church</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magazine</a:t>
                      </a:r>
                    </a:p>
                  </a:txBody>
                  <a:tcPr/>
                </a:tc>
                <a:tc>
                  <a:txBody>
                    <a:bodyPr/>
                    <a:lstStyle/>
                    <a:p>
                      <a:r>
                        <a:rPr lang="en-GB" sz="2400" b="1" dirty="0">
                          <a:solidFill>
                            <a:srgbClr val="FF3399"/>
                          </a:solidFill>
                          <a:latin typeface="Century Gothic" panose="020B0502020202020204" pitchFamily="34" charset="0"/>
                        </a:rPr>
                        <a:t>(the) book</a:t>
                      </a:r>
                    </a:p>
                  </a:txBody>
                  <a:tcPr/>
                </a:tc>
                <a:tc>
                  <a:txBody>
                    <a:bodyPr/>
                    <a:lstStyle/>
                    <a:p>
                      <a:r>
                        <a:rPr lang="en-GB" sz="2800" b="1" dirty="0">
                          <a:solidFill>
                            <a:srgbClr val="FF3399"/>
                          </a:solidFill>
                          <a:latin typeface="Century Gothic" panose="020B0502020202020204" pitchFamily="34" charset="0"/>
                        </a:rPr>
                        <a:t>(the) news</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English</a:t>
                      </a:r>
                    </a:p>
                  </a:txBody>
                  <a:tcPr/>
                </a:tc>
                <a:tc>
                  <a:txBody>
                    <a:bodyPr/>
                    <a:lstStyle/>
                    <a:p>
                      <a:r>
                        <a:rPr lang="en-GB" sz="2400" b="1" dirty="0">
                          <a:solidFill>
                            <a:srgbClr val="FF3399"/>
                          </a:solidFill>
                          <a:latin typeface="Century Gothic" panose="020B0502020202020204" pitchFamily="34" charset="0"/>
                        </a:rPr>
                        <a:t>to learn, learning</a:t>
                      </a:r>
                    </a:p>
                  </a:txBody>
                  <a:tcPr/>
                </a:tc>
                <a:tc>
                  <a:txBody>
                    <a:bodyPr/>
                    <a:lstStyle/>
                    <a:p>
                      <a:r>
                        <a:rPr lang="en-GB" sz="2800" b="1" dirty="0">
                          <a:solidFill>
                            <a:srgbClr val="FF3399"/>
                          </a:solidFill>
                          <a:latin typeface="Century Gothic" panose="020B0502020202020204" pitchFamily="34" charset="0"/>
                        </a:rPr>
                        <a:t>to read, reading</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Spanish</a:t>
                      </a:r>
                    </a:p>
                  </a:txBody>
                  <a:tcPr/>
                </a:tc>
                <a:tc>
                  <a:txBody>
                    <a:bodyPr/>
                    <a:lstStyle/>
                    <a:p>
                      <a:r>
                        <a:rPr lang="en-GB" sz="2400" b="1" dirty="0">
                          <a:solidFill>
                            <a:srgbClr val="FF3399"/>
                          </a:solidFill>
                          <a:latin typeface="Century Gothic" panose="020B0502020202020204" pitchFamily="34" charset="0"/>
                        </a:rPr>
                        <a:t>(the) letter</a:t>
                      </a:r>
                    </a:p>
                  </a:txBody>
                  <a:tcPr/>
                </a:tc>
                <a:tc>
                  <a:txBody>
                    <a:bodyPr/>
                    <a:lstStyle/>
                    <a:p>
                      <a:r>
                        <a:rPr lang="en-GB" sz="2800" b="1" dirty="0">
                          <a:solidFill>
                            <a:srgbClr val="FF3399"/>
                          </a:solidFill>
                          <a:latin typeface="Century Gothic" panose="020B0502020202020204" pitchFamily="34" charset="0"/>
                        </a:rPr>
                        <a:t>of, about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893541" y="158904"/>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9" name="TextBox 38">
            <a:extLst>
              <a:ext uri="{FF2B5EF4-FFF2-40B4-BE49-F238E27FC236}">
                <a16:creationId xmlns:a16="http://schemas.microsoft.com/office/drawing/2014/main" id="{893D1FDB-D980-40A9-82F3-6B2A226C722E}"/>
              </a:ext>
            </a:extLst>
          </p:cNvPr>
          <p:cNvSpPr txBox="1"/>
          <p:nvPr/>
        </p:nvSpPr>
        <p:spPr>
          <a:xfrm>
            <a:off x="1660757" y="613041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español</a:t>
            </a: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129237" y="59822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091374" y="36209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120870" y="20089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4FD782-2070-6B09-688D-EA3A1FDF158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F57516C9-7F4C-222C-9C60-BDDFEFCFA6CF}"/>
              </a:ext>
            </a:extLst>
          </p:cNvPr>
          <p:cNvSpPr txBox="1"/>
          <p:nvPr/>
        </p:nvSpPr>
        <p:spPr>
          <a:xfrm>
            <a:off x="4605403" y="6145177"/>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carta</a:t>
            </a:r>
          </a:p>
        </p:txBody>
      </p:sp>
      <p:sp>
        <p:nvSpPr>
          <p:cNvPr id="9" name="TextBox 8">
            <a:extLst>
              <a:ext uri="{FF2B5EF4-FFF2-40B4-BE49-F238E27FC236}">
                <a16:creationId xmlns:a16="http://schemas.microsoft.com/office/drawing/2014/main" id="{1C24021A-94A0-20A3-5D39-6DB8FE102C5F}"/>
              </a:ext>
            </a:extLst>
          </p:cNvPr>
          <p:cNvSpPr txBox="1"/>
          <p:nvPr/>
        </p:nvSpPr>
        <p:spPr>
          <a:xfrm>
            <a:off x="7550049" y="6164636"/>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10" name="TextBox 9">
            <a:extLst>
              <a:ext uri="{FF2B5EF4-FFF2-40B4-BE49-F238E27FC236}">
                <a16:creationId xmlns:a16="http://schemas.microsoft.com/office/drawing/2014/main" id="{531EF902-C0D9-5E58-2B0D-A75269F2E618}"/>
              </a:ext>
            </a:extLst>
          </p:cNvPr>
          <p:cNvSpPr txBox="1"/>
          <p:nvPr/>
        </p:nvSpPr>
        <p:spPr>
          <a:xfrm>
            <a:off x="1700836" y="533683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inglés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9251417-BB61-B0ED-E7D8-1518E864EAD4}"/>
              </a:ext>
            </a:extLst>
          </p:cNvPr>
          <p:cNvSpPr txBox="1"/>
          <p:nvPr/>
        </p:nvSpPr>
        <p:spPr>
          <a:xfrm>
            <a:off x="4632344" y="5279253"/>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37E31B7-0C1E-E0F4-240E-8973622993CF}"/>
              </a:ext>
            </a:extLst>
          </p:cNvPr>
          <p:cNvSpPr txBox="1"/>
          <p:nvPr/>
        </p:nvSpPr>
        <p:spPr>
          <a:xfrm>
            <a:off x="7573461" y="532051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13" name="TextBox 12">
            <a:extLst>
              <a:ext uri="{FF2B5EF4-FFF2-40B4-BE49-F238E27FC236}">
                <a16:creationId xmlns:a16="http://schemas.microsoft.com/office/drawing/2014/main" id="{6A973326-72A2-8186-3F53-BE4C65A3B0AF}"/>
              </a:ext>
            </a:extLst>
          </p:cNvPr>
          <p:cNvSpPr txBox="1"/>
          <p:nvPr/>
        </p:nvSpPr>
        <p:spPr>
          <a:xfrm>
            <a:off x="1730332" y="4539093"/>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revista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4E0BBF17-D921-845E-F0F5-0A06A389124D}"/>
              </a:ext>
            </a:extLst>
          </p:cNvPr>
          <p:cNvSpPr txBox="1"/>
          <p:nvPr/>
        </p:nvSpPr>
        <p:spPr>
          <a:xfrm>
            <a:off x="4661840" y="448150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5ACBE84-282F-ED58-25C9-04671081D12E}"/>
              </a:ext>
            </a:extLst>
          </p:cNvPr>
          <p:cNvSpPr txBox="1"/>
          <p:nvPr/>
        </p:nvSpPr>
        <p:spPr>
          <a:xfrm>
            <a:off x="7663299" y="448150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noticia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5F3E86F-C93F-2073-2E84-854CA419FE1D}"/>
              </a:ext>
            </a:extLst>
          </p:cNvPr>
          <p:cNvSpPr txBox="1"/>
          <p:nvPr/>
        </p:nvSpPr>
        <p:spPr>
          <a:xfrm>
            <a:off x="1811527" y="3716421"/>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museo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46ED6A65-BD8A-F977-B237-4A3A59C59A4F}"/>
              </a:ext>
            </a:extLst>
          </p:cNvPr>
          <p:cNvSpPr txBox="1"/>
          <p:nvPr/>
        </p:nvSpPr>
        <p:spPr>
          <a:xfrm>
            <a:off x="4743035" y="3716892"/>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plaza</a:t>
            </a:r>
          </a:p>
        </p:txBody>
      </p:sp>
      <p:sp>
        <p:nvSpPr>
          <p:cNvPr id="18" name="TextBox 17">
            <a:extLst>
              <a:ext uri="{FF2B5EF4-FFF2-40B4-BE49-F238E27FC236}">
                <a16:creationId xmlns:a16="http://schemas.microsoft.com/office/drawing/2014/main" id="{88C5E75A-23BF-44E7-0C44-5C097591EFB0}"/>
              </a:ext>
            </a:extLst>
          </p:cNvPr>
          <p:cNvSpPr txBox="1"/>
          <p:nvPr/>
        </p:nvSpPr>
        <p:spPr>
          <a:xfrm>
            <a:off x="7744494" y="370237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0638CA2B-F840-BB72-FEDF-DF472DC73C28}"/>
              </a:ext>
            </a:extLst>
          </p:cNvPr>
          <p:cNvSpPr txBox="1"/>
          <p:nvPr/>
        </p:nvSpPr>
        <p:spPr>
          <a:xfrm>
            <a:off x="1744512" y="2897084"/>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viernes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DBC2A3DF-BA48-6FAD-D6D0-E40998669E91}"/>
              </a:ext>
            </a:extLst>
          </p:cNvPr>
          <p:cNvSpPr txBox="1"/>
          <p:nvPr/>
        </p:nvSpPr>
        <p:spPr>
          <a:xfrm>
            <a:off x="4676020" y="289755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visitar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7928AFA-4C34-5207-2F48-2C5F5CB5A6BE}"/>
              </a:ext>
            </a:extLst>
          </p:cNvPr>
          <p:cNvSpPr txBox="1"/>
          <p:nvPr/>
        </p:nvSpPr>
        <p:spPr>
          <a:xfrm>
            <a:off x="7677479" y="2883041"/>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42B7368B-F5D8-380F-838A-6732C27FB743}"/>
              </a:ext>
            </a:extLst>
          </p:cNvPr>
          <p:cNvSpPr txBox="1"/>
          <p:nvPr/>
        </p:nvSpPr>
        <p:spPr>
          <a:xfrm>
            <a:off x="1758315" y="2151456"/>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jueves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959A25E8-C1E0-395A-ADCA-F9D4C973401A}"/>
              </a:ext>
            </a:extLst>
          </p:cNvPr>
          <p:cNvSpPr txBox="1"/>
          <p:nvPr/>
        </p:nvSpPr>
        <p:spPr>
          <a:xfrm>
            <a:off x="4689823" y="2151927"/>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domingo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304D4DB-2580-EE90-5BB1-0476F90EF7E1}"/>
              </a:ext>
            </a:extLst>
          </p:cNvPr>
          <p:cNvSpPr txBox="1"/>
          <p:nvPr/>
        </p:nvSpPr>
        <p:spPr>
          <a:xfrm>
            <a:off x="7691282" y="2137413"/>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¿Qué?</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2C5BBC85-A054-F450-AD2B-2EFA8AF97670}"/>
              </a:ext>
            </a:extLst>
          </p:cNvPr>
          <p:cNvSpPr txBox="1"/>
          <p:nvPr/>
        </p:nvSpPr>
        <p:spPr>
          <a:xfrm>
            <a:off x="1738699" y="131667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sábado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A0B89CC8-6806-B085-7CB8-3E25D353CCA0}"/>
              </a:ext>
            </a:extLst>
          </p:cNvPr>
          <p:cNvSpPr txBox="1"/>
          <p:nvPr/>
        </p:nvSpPr>
        <p:spPr>
          <a:xfrm>
            <a:off x="4670207" y="131714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día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ED0E69D4-42F8-50BA-081A-033245AF2FA2}"/>
              </a:ext>
            </a:extLst>
          </p:cNvPr>
          <p:cNvSpPr txBox="1"/>
          <p:nvPr/>
        </p:nvSpPr>
        <p:spPr>
          <a:xfrm>
            <a:off x="7671666" y="130263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miércoles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940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r>
              <a:rPr lang="en-GB" sz="9600" b="1" i="0" u="none" strike="noStrike" cap="none" dirty="0" err="1">
                <a:solidFill>
                  <a:schemeClr val="tx1">
                    <a:lumMod val="65000"/>
                    <a:lumOff val="35000"/>
                  </a:schemeClr>
                </a:solidFill>
                <a:latin typeface="Segoe Print" panose="02000600000000000000" pitchFamily="2" charset="0"/>
                <a:ea typeface="Arial"/>
                <a:cs typeface="Arial"/>
                <a:sym typeface="Arial"/>
              </a:rPr>
              <a:t>adiós</a:t>
            </a: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endParaRPr sz="2400" dirty="0">
              <a:solidFill>
                <a:schemeClr val="tx1">
                  <a:lumMod val="65000"/>
                  <a:lumOff val="35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eg] Manolito Gafotas - Beginner Spanish - Books #1 - YouTube">
            <a:extLst>
              <a:ext uri="{FF2B5EF4-FFF2-40B4-BE49-F238E27FC236}">
                <a16:creationId xmlns:a16="http://schemas.microsoft.com/office/drawing/2014/main" id="{70C8143C-7C01-AF32-BF88-95D8C5422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85" t="1139"/>
          <a:stretch/>
        </p:blipFill>
        <p:spPr bwMode="auto">
          <a:xfrm>
            <a:off x="2554415" y="453051"/>
            <a:ext cx="1118183" cy="1260892"/>
          </a:xfrm>
          <a:custGeom>
            <a:avLst/>
            <a:gdLst>
              <a:gd name="connsiteX0" fmla="*/ 0 w 1118183"/>
              <a:gd name="connsiteY0" fmla="*/ 0 h 1260892"/>
              <a:gd name="connsiteX1" fmla="*/ 547910 w 1118183"/>
              <a:gd name="connsiteY1" fmla="*/ 0 h 1260892"/>
              <a:gd name="connsiteX2" fmla="*/ 1118183 w 1118183"/>
              <a:gd name="connsiteY2" fmla="*/ 0 h 1260892"/>
              <a:gd name="connsiteX3" fmla="*/ 1118183 w 1118183"/>
              <a:gd name="connsiteY3" fmla="*/ 445515 h 1260892"/>
              <a:gd name="connsiteX4" fmla="*/ 1118183 w 1118183"/>
              <a:gd name="connsiteY4" fmla="*/ 865813 h 1260892"/>
              <a:gd name="connsiteX5" fmla="*/ 1118183 w 1118183"/>
              <a:gd name="connsiteY5" fmla="*/ 1260892 h 1260892"/>
              <a:gd name="connsiteX6" fmla="*/ 581455 w 1118183"/>
              <a:gd name="connsiteY6" fmla="*/ 1260892 h 1260892"/>
              <a:gd name="connsiteX7" fmla="*/ 0 w 1118183"/>
              <a:gd name="connsiteY7" fmla="*/ 1260892 h 1260892"/>
              <a:gd name="connsiteX8" fmla="*/ 0 w 1118183"/>
              <a:gd name="connsiteY8" fmla="*/ 815377 h 1260892"/>
              <a:gd name="connsiteX9" fmla="*/ 0 w 1118183"/>
              <a:gd name="connsiteY9" fmla="*/ 369862 h 1260892"/>
              <a:gd name="connsiteX10" fmla="*/ 0 w 1118183"/>
              <a:gd name="connsiteY10" fmla="*/ 0 h 126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8183" h="1260892" extrusionOk="0">
                <a:moveTo>
                  <a:pt x="0" y="0"/>
                </a:moveTo>
                <a:cubicBezTo>
                  <a:pt x="259567" y="-27569"/>
                  <a:pt x="357937" y="20206"/>
                  <a:pt x="547910" y="0"/>
                </a:cubicBezTo>
                <a:cubicBezTo>
                  <a:pt x="737883" y="-20206"/>
                  <a:pt x="906613" y="67896"/>
                  <a:pt x="1118183" y="0"/>
                </a:cubicBezTo>
                <a:cubicBezTo>
                  <a:pt x="1142447" y="181717"/>
                  <a:pt x="1098359" y="254421"/>
                  <a:pt x="1118183" y="445515"/>
                </a:cubicBezTo>
                <a:cubicBezTo>
                  <a:pt x="1138007" y="636609"/>
                  <a:pt x="1115239" y="734904"/>
                  <a:pt x="1118183" y="865813"/>
                </a:cubicBezTo>
                <a:cubicBezTo>
                  <a:pt x="1121127" y="996722"/>
                  <a:pt x="1071721" y="1093295"/>
                  <a:pt x="1118183" y="1260892"/>
                </a:cubicBezTo>
                <a:cubicBezTo>
                  <a:pt x="875668" y="1270139"/>
                  <a:pt x="777300" y="1224150"/>
                  <a:pt x="581455" y="1260892"/>
                </a:cubicBezTo>
                <a:cubicBezTo>
                  <a:pt x="385610" y="1297634"/>
                  <a:pt x="167684" y="1212224"/>
                  <a:pt x="0" y="1260892"/>
                </a:cubicBezTo>
                <a:cubicBezTo>
                  <a:pt x="-41067" y="1171456"/>
                  <a:pt x="26729" y="945082"/>
                  <a:pt x="0" y="815377"/>
                </a:cubicBezTo>
                <a:cubicBezTo>
                  <a:pt x="-26729" y="685673"/>
                  <a:pt x="6244" y="548905"/>
                  <a:pt x="0" y="369862"/>
                </a:cubicBezTo>
                <a:cubicBezTo>
                  <a:pt x="-6244" y="190820"/>
                  <a:pt x="11266" y="157508"/>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9624236" y="227758"/>
            <a:ext cx="2434389" cy="508891"/>
          </a:xfrm>
        </p:spPr>
        <p:txBody>
          <a:bodyPr>
            <a:normAutofit fontScale="90000"/>
          </a:bodyPr>
          <a:lstStyle/>
          <a:p>
            <a:r>
              <a:rPr lang="es-AR" sz="3200" b="1" dirty="0">
                <a:solidFill>
                  <a:schemeClr val="bg1"/>
                </a:solidFill>
                <a:latin typeface="Century Gothic" panose="020B0502020202020204" pitchFamily="34" charset="0"/>
                <a:cs typeface="Arial"/>
                <a:sym typeface="Arial"/>
              </a:rPr>
              <a:t>Handout</a:t>
            </a:r>
            <a:endParaRPr lang="en-GB" sz="3200" dirty="0">
              <a:solidFill>
                <a:schemeClr val="bg1"/>
              </a:solidFill>
            </a:endParaRPr>
          </a:p>
        </p:txBody>
      </p:sp>
      <p:sp>
        <p:nvSpPr>
          <p:cNvPr id="29" name="Title 2">
            <a:extLst>
              <a:ext uri="{FF2B5EF4-FFF2-40B4-BE49-F238E27FC236}">
                <a16:creationId xmlns:a16="http://schemas.microsoft.com/office/drawing/2014/main" id="{EDEC9CCD-908E-4795-850D-75A84AC741DD}"/>
              </a:ext>
            </a:extLst>
          </p:cNvPr>
          <p:cNvSpPr txBox="1">
            <a:spLocks/>
          </p:cNvSpPr>
          <p:nvPr/>
        </p:nvSpPr>
        <p:spPr>
          <a:xfrm>
            <a:off x="854879" y="147535"/>
            <a:ext cx="2434389" cy="5088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4 </a:t>
            </a:r>
            <a:endParaRPr lang="en-GB" sz="3200" kern="0" dirty="0"/>
          </a:p>
        </p:txBody>
      </p:sp>
      <p:sp>
        <p:nvSpPr>
          <p:cNvPr id="32" name="Rectangle 31">
            <a:extLst>
              <a:ext uri="{FF2B5EF4-FFF2-40B4-BE49-F238E27FC236}">
                <a16:creationId xmlns:a16="http://schemas.microsoft.com/office/drawing/2014/main" id="{CAE13A00-273B-469F-8497-8E39CF8F692D}"/>
              </a:ext>
            </a:extLst>
          </p:cNvPr>
          <p:cNvSpPr/>
          <p:nvPr/>
        </p:nvSpPr>
        <p:spPr>
          <a:xfrm>
            <a:off x="3653909" y="3685527"/>
            <a:ext cx="3927678"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Orejones</a:t>
            </a:r>
            <a:r>
              <a:rPr lang="en-US" sz="3000" b="1" dirty="0">
                <a:ln w="19050">
                  <a:solidFill>
                    <a:srgbClr val="FF0066"/>
                  </a:solidFill>
                  <a:prstDash val="solid"/>
                </a:ln>
                <a:solidFill>
                  <a:srgbClr val="FFFFFF"/>
                </a:solidFill>
                <a:latin typeface="Century Gothic" panose="020B0502020202020204" pitchFamily="34" charset="0"/>
              </a:rPr>
              <a:t> (</a:t>
            </a:r>
            <a:r>
              <a:rPr lang="en-US" sz="3000" b="1" dirty="0" err="1">
                <a:ln w="19050">
                  <a:solidFill>
                    <a:srgbClr val="FF0066"/>
                  </a:solidFill>
                  <a:prstDash val="solid"/>
                </a:ln>
                <a:solidFill>
                  <a:srgbClr val="FFFFFF"/>
                </a:solidFill>
                <a:latin typeface="Century Gothic" panose="020B0502020202020204" pitchFamily="34" charset="0"/>
              </a:rPr>
              <a:t>el</a:t>
            </a:r>
            <a:r>
              <a:rPr lang="en-US" sz="3000" b="1" dirty="0">
                <a:ln w="19050">
                  <a:solidFill>
                    <a:srgbClr val="FF0066"/>
                  </a:solidFill>
                  <a:prstDash val="solid"/>
                </a:ln>
                <a:solidFill>
                  <a:srgbClr val="FFFFFF"/>
                </a:solidFill>
                <a:latin typeface="Century Gothic" panose="020B0502020202020204" pitchFamily="34" charset="0"/>
              </a:rPr>
              <a:t> amigo)</a:t>
            </a:r>
          </a:p>
        </p:txBody>
      </p:sp>
      <p:sp>
        <p:nvSpPr>
          <p:cNvPr id="33" name="Rectangle 32">
            <a:extLst>
              <a:ext uri="{FF2B5EF4-FFF2-40B4-BE49-F238E27FC236}">
                <a16:creationId xmlns:a16="http://schemas.microsoft.com/office/drawing/2014/main" id="{688E3F06-2FA4-46F2-ADF9-8E380DE9E65E}"/>
              </a:ext>
            </a:extLst>
          </p:cNvPr>
          <p:cNvSpPr/>
          <p:nvPr/>
        </p:nvSpPr>
        <p:spPr>
          <a:xfrm>
            <a:off x="131630" y="3848114"/>
            <a:ext cx="2202847"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‘El </a:t>
            </a:r>
            <a:r>
              <a:rPr lang="en-US" sz="3000" b="1" dirty="0" err="1">
                <a:ln w="19050">
                  <a:solidFill>
                    <a:srgbClr val="FF0066"/>
                  </a:solidFill>
                  <a:prstDash val="solid"/>
                </a:ln>
                <a:solidFill>
                  <a:srgbClr val="FFFFFF"/>
                </a:solidFill>
                <a:latin typeface="Century Gothic" panose="020B0502020202020204" pitchFamily="34" charset="0"/>
              </a:rPr>
              <a:t>Imbecil</a:t>
            </a:r>
            <a:r>
              <a:rPr lang="en-US" sz="3000" b="1" dirty="0">
                <a:ln w="19050">
                  <a:solidFill>
                    <a:srgbClr val="FF0066"/>
                  </a:solidFill>
                  <a:prstDash val="solid"/>
                </a:ln>
                <a:solidFill>
                  <a:srgbClr val="FFFFFF"/>
                </a:solidFill>
                <a:latin typeface="Century Gothic" panose="020B0502020202020204" pitchFamily="34" charset="0"/>
              </a:rPr>
              <a:t>’</a:t>
            </a:r>
          </a:p>
        </p:txBody>
      </p:sp>
      <p:sp>
        <p:nvSpPr>
          <p:cNvPr id="34" name="Rectangle 33">
            <a:extLst>
              <a:ext uri="{FF2B5EF4-FFF2-40B4-BE49-F238E27FC236}">
                <a16:creationId xmlns:a16="http://schemas.microsoft.com/office/drawing/2014/main" id="{9CF42E86-ABEF-4B39-87B3-609D04FE7C52}"/>
              </a:ext>
            </a:extLst>
          </p:cNvPr>
          <p:cNvSpPr/>
          <p:nvPr/>
        </p:nvSpPr>
        <p:spPr>
          <a:xfrm>
            <a:off x="523372" y="943316"/>
            <a:ext cx="1810111"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Manolito</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5" name="Rectangle 34">
            <a:extLst>
              <a:ext uri="{FF2B5EF4-FFF2-40B4-BE49-F238E27FC236}">
                <a16:creationId xmlns:a16="http://schemas.microsoft.com/office/drawing/2014/main" id="{EBD3D595-7387-4FBA-B3B7-A11313FD0F6E}"/>
              </a:ext>
            </a:extLst>
          </p:cNvPr>
          <p:cNvSpPr/>
          <p:nvPr/>
        </p:nvSpPr>
        <p:spPr>
          <a:xfrm>
            <a:off x="3672598" y="677623"/>
            <a:ext cx="1572867"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Nicolás</a:t>
            </a:r>
          </a:p>
        </p:txBody>
      </p:sp>
      <p:sp>
        <p:nvSpPr>
          <p:cNvPr id="36" name="Rectangle 35">
            <a:extLst>
              <a:ext uri="{FF2B5EF4-FFF2-40B4-BE49-F238E27FC236}">
                <a16:creationId xmlns:a16="http://schemas.microsoft.com/office/drawing/2014/main" id="{EEB74F7A-44B6-4634-8313-E62D76EDE81E}"/>
              </a:ext>
            </a:extLst>
          </p:cNvPr>
          <p:cNvSpPr/>
          <p:nvPr/>
        </p:nvSpPr>
        <p:spPr>
          <a:xfrm>
            <a:off x="437359" y="2306645"/>
            <a:ext cx="1601722"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Manolo</a:t>
            </a:r>
          </a:p>
        </p:txBody>
      </p:sp>
      <p:sp>
        <p:nvSpPr>
          <p:cNvPr id="37" name="Rectangle 36">
            <a:extLst>
              <a:ext uri="{FF2B5EF4-FFF2-40B4-BE49-F238E27FC236}">
                <a16:creationId xmlns:a16="http://schemas.microsoft.com/office/drawing/2014/main" id="{37A1F5FE-2BCA-42AC-A758-05436476645C}"/>
              </a:ext>
            </a:extLst>
          </p:cNvPr>
          <p:cNvSpPr/>
          <p:nvPr/>
        </p:nvSpPr>
        <p:spPr>
          <a:xfrm>
            <a:off x="3647800" y="2138128"/>
            <a:ext cx="1523174"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Susana</a:t>
            </a:r>
          </a:p>
        </p:txBody>
      </p:sp>
      <p:sp>
        <p:nvSpPr>
          <p:cNvPr id="40" name="Rectangle 39">
            <a:extLst>
              <a:ext uri="{FF2B5EF4-FFF2-40B4-BE49-F238E27FC236}">
                <a16:creationId xmlns:a16="http://schemas.microsoft.com/office/drawing/2014/main" id="{404FB9E3-D956-434E-8FED-303F7B04A4A4}"/>
              </a:ext>
            </a:extLst>
          </p:cNvPr>
          <p:cNvSpPr/>
          <p:nvPr/>
        </p:nvSpPr>
        <p:spPr>
          <a:xfrm>
            <a:off x="-135334" y="5342752"/>
            <a:ext cx="2550725"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Catalina</a:t>
            </a:r>
          </a:p>
        </p:txBody>
      </p:sp>
      <p:sp>
        <p:nvSpPr>
          <p:cNvPr id="42" name="TextBox 41">
            <a:extLst>
              <a:ext uri="{FF2B5EF4-FFF2-40B4-BE49-F238E27FC236}">
                <a16:creationId xmlns:a16="http://schemas.microsoft.com/office/drawing/2014/main" id="{BEFCC2B3-3A07-4BA7-BF86-AFC61205FA7A}"/>
              </a:ext>
            </a:extLst>
          </p:cNvPr>
          <p:cNvSpPr txBox="1"/>
          <p:nvPr/>
        </p:nvSpPr>
        <p:spPr>
          <a:xfrm>
            <a:off x="203838" y="1465757"/>
            <a:ext cx="2630848"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(reads a magazine)</a:t>
            </a:r>
          </a:p>
          <a:p>
            <a:r>
              <a:rPr lang="en-GB" sz="2000" dirty="0">
                <a:solidFill>
                  <a:srgbClr val="002060"/>
                </a:solidFill>
                <a:latin typeface="Century Gothic" panose="020B0502020202020204" pitchFamily="34" charset="0"/>
              </a:rPr>
              <a:t>Monday</a:t>
            </a:r>
          </a:p>
        </p:txBody>
      </p:sp>
      <p:sp>
        <p:nvSpPr>
          <p:cNvPr id="43" name="TextBox 42">
            <a:extLst>
              <a:ext uri="{FF2B5EF4-FFF2-40B4-BE49-F238E27FC236}">
                <a16:creationId xmlns:a16="http://schemas.microsoft.com/office/drawing/2014/main" id="{6AC8D168-FD60-4844-BCEF-267CEB098857}"/>
              </a:ext>
            </a:extLst>
          </p:cNvPr>
          <p:cNvSpPr txBox="1"/>
          <p:nvPr/>
        </p:nvSpPr>
        <p:spPr>
          <a:xfrm>
            <a:off x="381729" y="2750951"/>
            <a:ext cx="2635658"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(reads a news item)</a:t>
            </a:r>
          </a:p>
          <a:p>
            <a:r>
              <a:rPr lang="en-GB" sz="2000" dirty="0">
                <a:solidFill>
                  <a:srgbClr val="002060"/>
                </a:solidFill>
                <a:latin typeface="Century Gothic" panose="020B0502020202020204" pitchFamily="34" charset="0"/>
              </a:rPr>
              <a:t>Wednesday</a:t>
            </a:r>
          </a:p>
        </p:txBody>
      </p:sp>
      <p:sp>
        <p:nvSpPr>
          <p:cNvPr id="46" name="TextBox 45">
            <a:extLst>
              <a:ext uri="{FF2B5EF4-FFF2-40B4-BE49-F238E27FC236}">
                <a16:creationId xmlns:a16="http://schemas.microsoft.com/office/drawing/2014/main" id="{3E589358-118D-410E-AB30-4A1EF7BCBEC9}"/>
              </a:ext>
            </a:extLst>
          </p:cNvPr>
          <p:cNvSpPr txBox="1"/>
          <p:nvPr/>
        </p:nvSpPr>
        <p:spPr>
          <a:xfrm>
            <a:off x="163029" y="4342306"/>
            <a:ext cx="2132315" cy="769441"/>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learns Spanish)</a:t>
            </a:r>
          </a:p>
          <a:p>
            <a:r>
              <a:rPr lang="en-GB" sz="2000" dirty="0">
                <a:solidFill>
                  <a:srgbClr val="002060"/>
                </a:solidFill>
                <a:latin typeface="Century Gothic" panose="020B0502020202020204" pitchFamily="34" charset="0"/>
              </a:rPr>
              <a:t>Monday</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3D65A4C6-756B-4DD4-84FC-54B684F85F98}"/>
              </a:ext>
            </a:extLst>
          </p:cNvPr>
          <p:cNvSpPr txBox="1"/>
          <p:nvPr/>
        </p:nvSpPr>
        <p:spPr>
          <a:xfrm>
            <a:off x="3647800" y="1058794"/>
            <a:ext cx="2016899" cy="1138773"/>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learns English)</a:t>
            </a:r>
          </a:p>
          <a:p>
            <a:r>
              <a:rPr lang="en-GB" sz="2000" dirty="0">
                <a:solidFill>
                  <a:srgbClr val="002060"/>
                </a:solidFill>
                <a:latin typeface="Century Gothic" panose="020B0502020202020204" pitchFamily="34" charset="0"/>
              </a:rPr>
              <a:t>Tuesday</a:t>
            </a:r>
          </a:p>
          <a:p>
            <a:endParaRPr lang="en-GB" sz="2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1B9942EA-250B-419B-A152-27786D4B1154}"/>
              </a:ext>
            </a:extLst>
          </p:cNvPr>
          <p:cNvSpPr txBox="1"/>
          <p:nvPr/>
        </p:nvSpPr>
        <p:spPr>
          <a:xfrm>
            <a:off x="3566782" y="2638641"/>
            <a:ext cx="2023311"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(reads a book)</a:t>
            </a:r>
          </a:p>
          <a:p>
            <a:r>
              <a:rPr lang="en-GB" sz="2000" dirty="0">
                <a:solidFill>
                  <a:srgbClr val="002060"/>
                </a:solidFill>
                <a:latin typeface="Century Gothic" panose="020B0502020202020204" pitchFamily="34" charset="0"/>
              </a:rPr>
              <a:t>Sunday</a:t>
            </a:r>
          </a:p>
        </p:txBody>
      </p:sp>
      <p:sp>
        <p:nvSpPr>
          <p:cNvPr id="51" name="TextBox 50">
            <a:extLst>
              <a:ext uri="{FF2B5EF4-FFF2-40B4-BE49-F238E27FC236}">
                <a16:creationId xmlns:a16="http://schemas.microsoft.com/office/drawing/2014/main" id="{5B6A57DF-A3D7-4570-A723-589C789C15EB}"/>
              </a:ext>
            </a:extLst>
          </p:cNvPr>
          <p:cNvSpPr txBox="1"/>
          <p:nvPr/>
        </p:nvSpPr>
        <p:spPr>
          <a:xfrm>
            <a:off x="382905" y="5820669"/>
            <a:ext cx="2335896" cy="1015663"/>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(visits the church)</a:t>
            </a:r>
          </a:p>
          <a:p>
            <a:r>
              <a:rPr lang="en-GB" sz="2000" dirty="0">
                <a:solidFill>
                  <a:srgbClr val="002060"/>
                </a:solidFill>
                <a:latin typeface="Century Gothic" panose="020B0502020202020204" pitchFamily="34" charset="0"/>
              </a:rPr>
              <a:t>Wednesday</a:t>
            </a:r>
          </a:p>
          <a:p>
            <a:endParaRPr lang="en-GB" sz="20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4E56BEB9-9BB8-4B4B-94E1-171635F051B3}"/>
              </a:ext>
            </a:extLst>
          </p:cNvPr>
          <p:cNvSpPr txBox="1"/>
          <p:nvPr/>
        </p:nvSpPr>
        <p:spPr>
          <a:xfrm>
            <a:off x="3590190" y="4104302"/>
            <a:ext cx="238719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visits a museum)</a:t>
            </a:r>
          </a:p>
          <a:p>
            <a:r>
              <a:rPr lang="en-GB" sz="2400" dirty="0">
                <a:solidFill>
                  <a:srgbClr val="002060"/>
                </a:solidFill>
                <a:latin typeface="Century Gothic" panose="020B0502020202020204" pitchFamily="34" charset="0"/>
              </a:rPr>
              <a:t>Tuesday</a:t>
            </a:r>
          </a:p>
        </p:txBody>
      </p:sp>
      <p:sp>
        <p:nvSpPr>
          <p:cNvPr id="65" name="Speech Bubble: Oval 64">
            <a:extLst>
              <a:ext uri="{FF2B5EF4-FFF2-40B4-BE49-F238E27FC236}">
                <a16:creationId xmlns:a16="http://schemas.microsoft.com/office/drawing/2014/main" id="{9869174B-44E4-4E90-AB58-8CCCAD6F2433}"/>
              </a:ext>
            </a:extLst>
          </p:cNvPr>
          <p:cNvSpPr/>
          <p:nvPr/>
        </p:nvSpPr>
        <p:spPr>
          <a:xfrm>
            <a:off x="8158989" y="209450"/>
            <a:ext cx="2443298" cy="1504493"/>
          </a:xfrm>
          <a:prstGeom prst="wedgeEllipseCallout">
            <a:avLst>
              <a:gd name="adj1" fmla="val 59959"/>
              <a:gd name="adj2" fmla="val 43753"/>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¿Does s/he…?</a:t>
            </a:r>
          </a:p>
        </p:txBody>
      </p:sp>
      <p:sp>
        <p:nvSpPr>
          <p:cNvPr id="66" name="Speech Bubble: Oval 65">
            <a:extLst>
              <a:ext uri="{FF2B5EF4-FFF2-40B4-BE49-F238E27FC236}">
                <a16:creationId xmlns:a16="http://schemas.microsoft.com/office/drawing/2014/main" id="{D1A46B7A-2C95-47DE-988E-97682B866B3A}"/>
              </a:ext>
            </a:extLst>
          </p:cNvPr>
          <p:cNvSpPr/>
          <p:nvPr/>
        </p:nvSpPr>
        <p:spPr>
          <a:xfrm>
            <a:off x="9293362" y="1923215"/>
            <a:ext cx="2329759" cy="1735330"/>
          </a:xfrm>
          <a:prstGeom prst="wedgeEllipseCallout">
            <a:avLst>
              <a:gd name="adj1" fmla="val -47044"/>
              <a:gd name="adj2" fmla="val -60748"/>
            </a:avLst>
          </a:prstGeom>
          <a:solidFill>
            <a:schemeClr val="bg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Sí</a:t>
            </a:r>
            <a:r>
              <a:rPr lang="en-GB" sz="3200" b="1" dirty="0">
                <a:solidFill>
                  <a:srgbClr val="002060"/>
                </a:solidFill>
                <a:latin typeface="Century Gothic" panose="020B0502020202020204" pitchFamily="34" charset="0"/>
              </a:rPr>
              <a:t>! / ¡No!</a:t>
            </a:r>
          </a:p>
        </p:txBody>
      </p:sp>
      <p:pic>
        <p:nvPicPr>
          <p:cNvPr id="4" name="Picture 4" descr="Mi hermano - La wiki de Manolito">
            <a:extLst>
              <a:ext uri="{FF2B5EF4-FFF2-40B4-BE49-F238E27FC236}">
                <a16:creationId xmlns:a16="http://schemas.microsoft.com/office/drawing/2014/main" id="{22F6AA4C-0B87-A95B-40D3-D824AB974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456" b="17252"/>
          <a:stretch/>
        </p:blipFill>
        <p:spPr bwMode="auto">
          <a:xfrm>
            <a:off x="2371628" y="3852182"/>
            <a:ext cx="1019479" cy="9536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68870">
            <a:extLst>
              <a:ext uri="{FF2B5EF4-FFF2-40B4-BE49-F238E27FC236}">
                <a16:creationId xmlns:a16="http://schemas.microsoft.com/office/drawing/2014/main" id="{B497B892-A92A-17CF-3DC6-CF14F00AE3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6667" y1="60645" x2="28302" y2="69677"/>
                        <a14:foregroundMark x1="28302" y1="69677" x2="42767" y2="74409"/>
                        <a14:foregroundMark x1="42767" y1="74409" x2="44969" y2="63441"/>
                        <a14:foregroundMark x1="44969" y1="63441" x2="52201" y2="52258"/>
                        <a14:foregroundMark x1="52201" y1="52258" x2="48428" y2="40860"/>
                        <a14:foregroundMark x1="48428" y1="40860" x2="32704" y2="36559"/>
                        <a14:foregroundMark x1="32704" y1="36559" x2="20440" y2="45376"/>
                        <a14:foregroundMark x1="20440" y1="45376" x2="20126" y2="57419"/>
                        <a14:foregroundMark x1="20126" y1="57419" x2="16981" y2="60430"/>
                      </a14:backgroundRemoval>
                    </a14:imgEffect>
                  </a14:imgLayer>
                </a14:imgProps>
              </a:ext>
              <a:ext uri="{28A0092B-C50C-407E-A947-70E740481C1C}">
                <a14:useLocalDpi xmlns:a14="http://schemas.microsoft.com/office/drawing/2010/main" val="0"/>
              </a:ext>
            </a:extLst>
          </a:blip>
          <a:srcRect t="24817" b="21423"/>
          <a:stretch/>
        </p:blipFill>
        <p:spPr bwMode="auto">
          <a:xfrm>
            <a:off x="5359575" y="211475"/>
            <a:ext cx="1640114" cy="1289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BCF49CFC-248B-D9F7-8E46-A043F65AAA2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735" b="92625" l="10000" r="90000">
                        <a14:foregroundMark x1="39348" y1="91740" x2="39348" y2="91740"/>
                        <a14:foregroundMark x1="51636" y1="63733" x2="51957" y2="64307"/>
                        <a14:foregroundMark x1="47826" y1="56932" x2="50903" y2="62426"/>
                        <a14:foregroundMark x1="51957" y1="64307" x2="51917" y2="64599"/>
                        <a14:foregroundMark x1="47174" y1="91543" x2="45217" y2="91445"/>
                        <a14:foregroundMark x1="45217" y1="91445" x2="44348" y2="84071"/>
                        <a14:foregroundMark x1="44348" y1="84071" x2="43261" y2="92625"/>
                        <a14:foregroundMark x1="43261" y1="92625" x2="40435" y2="88566"/>
                        <a14:foregroundMark x1="41739" y1="48968" x2="41739" y2="48968"/>
                        <a14:foregroundMark x1="40000" y1="48673" x2="40000" y2="48673"/>
                        <a14:foregroundMark x1="38478" y1="50147" x2="40435" y2="46903"/>
                        <a14:foregroundMark x1="38043" y1="80531" x2="38043" y2="80531"/>
                        <a14:foregroundMark x1="38043" y1="78466" x2="38043" y2="78466"/>
                        <a14:foregroundMark x1="37609" y1="79646" x2="37609" y2="79646"/>
                        <a14:foregroundMark x1="38043" y1="79351" x2="38043" y2="79351"/>
                        <a14:foregroundMark x1="38043" y1="79351" x2="38043" y2="76696"/>
                        <a14:foregroundMark x1="37391" y1="79646" x2="38043" y2="80531"/>
                        <a14:foregroundMark x1="38043" y1="80531" x2="36957" y2="69912"/>
                        <a14:foregroundMark x1="38043" y1="79351" x2="38043" y2="74336"/>
                        <a14:foregroundMark x1="36957" y1="71976" x2="37391" y2="80826"/>
                        <a14:foregroundMark x1="37391" y1="80826" x2="37391" y2="80531"/>
                        <a14:foregroundMark x1="51304" y1="64307" x2="51304" y2="64307"/>
                        <a14:foregroundMark x1="51304" y1="62832" x2="51304" y2="62832"/>
                        <a14:foregroundMark x1="51304" y1="63717" x2="51304" y2="63717"/>
                        <a14:foregroundMark x1="47609" y1="47198" x2="47609" y2="47198"/>
                        <a14:foregroundMark x1="48043" y1="46018" x2="47826" y2="45133"/>
                        <a14:backgroundMark x1="47595" y1="44248" x2="48261" y2="44248"/>
                        <a14:backgroundMark x1="47433" y1="44248" x2="47581" y2="44248"/>
                        <a14:backgroundMark x1="42391" y1="44248" x2="47020" y2="44248"/>
                        <a14:backgroundMark x1="49445" y1="50357" x2="50298" y2="54752"/>
                        <a14:backgroundMark x1="49176" y1="48968" x2="49317" y2="49692"/>
                        <a14:backgroundMark x1="48947" y1="47788" x2="49176" y2="48968"/>
                        <a14:backgroundMark x1="48890" y1="47493" x2="48947" y2="47788"/>
                        <a14:backgroundMark x1="48833" y1="47198" x2="48890" y2="47493"/>
                        <a14:backgroundMark x1="48604" y1="46018" x2="48833" y2="47198"/>
                        <a14:backgroundMark x1="48261" y1="44248" x2="48604" y2="46018"/>
                        <a14:backgroundMark x1="38716" y1="48968" x2="37391" y2="51327"/>
                        <a14:backgroundMark x1="38882" y1="48673" x2="38716" y2="48968"/>
                        <a14:backgroundMark x1="40400" y1="47018" x2="41304" y2="45723"/>
                        <a14:backgroundMark x1="37391" y1="51327" x2="38678" y2="49484"/>
                        <a14:backgroundMark x1="41304" y1="45723" x2="41522" y2="45428"/>
                        <a14:backgroundMark x1="35838" y1="65630" x2="35652" y2="67257"/>
                        <a14:backgroundMark x1="37073" y1="54829" x2="35860" y2="65440"/>
                        <a14:backgroundMark x1="37609" y1="50147" x2="37076" y2="54807"/>
                        <a14:backgroundMark x1="39325" y1="86404" x2="39783" y2="88791"/>
                        <a14:backgroundMark x1="38240" y1="80749" x2="38753" y2="83425"/>
                        <a14:backgroundMark x1="35652" y1="67257" x2="36564" y2="72012"/>
                        <a14:backgroundMark x1="52391" y1="64012" x2="52174" y2="64307"/>
                        <a14:backgroundMark x1="52826" y1="64897" x2="49348" y2="84071"/>
                        <a14:backgroundMark x1="49348" y1="84071" x2="51087" y2="91740"/>
                        <a14:backgroundMark x1="51087" y1="91740" x2="50652" y2="84661"/>
                        <a14:backgroundMark x1="51589" y1="62832" x2="51739" y2="60177"/>
                        <a14:backgroundMark x1="51539" y1="63717" x2="51589" y2="62832"/>
                        <a14:backgroundMark x1="51505" y1="64307" x2="51539" y2="63717"/>
                        <a14:backgroundMark x1="51304" y1="67847" x2="51505" y2="64307"/>
                        <a14:backgroundMark x1="51739" y1="60177" x2="50000" y2="54572"/>
                        <a14:backgroundMark x1="48261" y1="27434" x2="48261" y2="27434"/>
                        <a14:backgroundMark x1="52174" y1="25369" x2="52174" y2="25369"/>
                        <a14:backgroundMark x1="64783" y1="27729" x2="64783" y2="27729"/>
                        <a14:backgroundMark x1="69348" y1="30383" x2="72391" y2="46018"/>
                        <a14:backgroundMark x1="72391" y1="46018" x2="72391" y2="46313"/>
                        <a14:backgroundMark x1="70217" y1="8555" x2="63696" y2="11209"/>
                        <a14:backgroundMark x1="63696" y1="11209" x2="53478" y2="20944"/>
                        <a14:backgroundMark x1="53478" y1="20944" x2="49348" y2="30678"/>
                        <a14:backgroundMark x1="49348" y1="30678" x2="47609" y2="41593"/>
                        <a14:backgroundMark x1="50007" y1="47198" x2="59348" y2="69027"/>
                        <a14:backgroundMark x1="47609" y1="41593" x2="50007" y2="47198"/>
                        <a14:backgroundMark x1="59348" y1="69027" x2="71739" y2="82301"/>
                        <a14:backgroundMark x1="71739" y1="82301" x2="95435" y2="58407"/>
                        <a14:backgroundMark x1="95435" y1="58407" x2="81304" y2="36578"/>
                        <a14:backgroundMark x1="81304" y1="36578" x2="68913" y2="32153"/>
                      </a14:backgroundRemoval>
                    </a14:imgEffect>
                  </a14:imgLayer>
                </a14:imgProps>
              </a:ext>
              <a:ext uri="{28A0092B-C50C-407E-A947-70E740481C1C}">
                <a14:useLocalDpi xmlns:a14="http://schemas.microsoft.com/office/drawing/2010/main" val="0"/>
              </a:ext>
            </a:extLst>
          </a:blip>
          <a:srcRect l="28203" t="38020" r="45077" b="855"/>
          <a:stretch/>
        </p:blipFill>
        <p:spPr bwMode="auto">
          <a:xfrm>
            <a:off x="5436004" y="1888242"/>
            <a:ext cx="893360" cy="1500797"/>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FF0A3601-2789-2CFD-E6F2-BEB707C58E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1940" y="3346527"/>
            <a:ext cx="880508" cy="1819717"/>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7;p2">
            <a:extLst>
              <a:ext uri="{FF2B5EF4-FFF2-40B4-BE49-F238E27FC236}">
                <a16:creationId xmlns:a16="http://schemas.microsoft.com/office/drawing/2014/main" id="{12C29E10-AB46-6D3D-182F-0EFFD24872F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063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2202701503"/>
              </p:ext>
            </p:extLst>
          </p:nvPr>
        </p:nvGraphicFramePr>
        <p:xfrm>
          <a:off x="199836" y="109294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día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sábado</a:t>
                      </a:r>
                      <a:endParaRPr lang="en-GB" sz="32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domingo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qué</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miércoles</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jueves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la plaza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con</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viernes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visitar</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la iglesia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el museo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de</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la noticia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inglés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la revista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el libro</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español</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tc>
                  <a:txBody>
                    <a:bodyPr/>
                    <a:lstStyle/>
                    <a:p>
                      <a:r>
                        <a:rPr lang="en-GB" sz="2800" b="0" dirty="0">
                          <a:solidFill>
                            <a:srgbClr val="002060"/>
                          </a:solidFill>
                          <a:latin typeface="Century Gothic" panose="020B0502020202020204" pitchFamily="34" charset="0"/>
                        </a:rPr>
                        <a:t>la carta</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58981"/>
            <a:ext cx="6213039" cy="675762"/>
          </a:xfrm>
        </p:spPr>
        <p:txBody>
          <a:bodyPr>
            <a:normAutofit/>
          </a:bodyPr>
          <a:lstStyle/>
          <a:p>
            <a:r>
              <a:rPr lang="en-GB" sz="3200" b="1" dirty="0">
                <a:solidFill>
                  <a:schemeClr val="bg1"/>
                </a:solidFill>
                <a:latin typeface="Century Gothic"/>
                <a:ea typeface="Century Gothic"/>
                <a:cs typeface="Century Gothic"/>
                <a:sym typeface="Century Gothic"/>
              </a:rPr>
              <a:t>Handout - Follow up [extra]: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761911" y="563534"/>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4"/>
          <a:stretch>
            <a:fillRect/>
          </a:stretch>
        </p:blipFill>
        <p:spPr>
          <a:xfrm>
            <a:off x="285617" y="2991414"/>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412" y="1479055"/>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8884" y="4895356"/>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140971" y="61011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103108" y="37834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132604" y="21713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4FD782-2070-6B09-688D-EA3A1FDF158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C43DBC26-17C8-9247-692C-314337054695}"/>
              </a:ext>
            </a:extLst>
          </p:cNvPr>
          <p:cNvSpPr txBox="1"/>
          <p:nvPr/>
        </p:nvSpPr>
        <p:spPr>
          <a:xfrm>
            <a:off x="644541" y="142431"/>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[extra]: </a:t>
            </a:r>
            <a:endParaRPr lang="en-GB" sz="2800" dirty="0"/>
          </a:p>
        </p:txBody>
      </p:sp>
    </p:spTree>
    <p:extLst>
      <p:ext uri="{BB962C8B-B14F-4D97-AF65-F5344CB8AC3E}">
        <p14:creationId xmlns:p14="http://schemas.microsoft.com/office/powerpoint/2010/main" val="327513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1033769084"/>
              </p:ext>
            </p:extLst>
          </p:nvPr>
        </p:nvGraphicFramePr>
        <p:xfrm>
          <a:off x="111135" y="1162465"/>
          <a:ext cx="10407083" cy="5636554"/>
        </p:xfrm>
        <a:graphic>
          <a:graphicData uri="http://schemas.openxmlformats.org/drawingml/2006/table">
            <a:tbl>
              <a:tblPr firstRow="1" bandRow="1">
                <a:tableStyleId>{5940675A-B579-460E-94D1-54222C63F5DA}</a:tableStyleId>
              </a:tblPr>
              <a:tblGrid>
                <a:gridCol w="1522826">
                  <a:extLst>
                    <a:ext uri="{9D8B030D-6E8A-4147-A177-3AD203B41FA5}">
                      <a16:colId xmlns:a16="http://schemas.microsoft.com/office/drawing/2014/main" val="1203737284"/>
                    </a:ext>
                  </a:extLst>
                </a:gridCol>
                <a:gridCol w="2913174">
                  <a:extLst>
                    <a:ext uri="{9D8B030D-6E8A-4147-A177-3AD203B41FA5}">
                      <a16:colId xmlns:a16="http://schemas.microsoft.com/office/drawing/2014/main" val="1810222861"/>
                    </a:ext>
                  </a:extLst>
                </a:gridCol>
                <a:gridCol w="2914829">
                  <a:extLst>
                    <a:ext uri="{9D8B030D-6E8A-4147-A177-3AD203B41FA5}">
                      <a16:colId xmlns:a16="http://schemas.microsoft.com/office/drawing/2014/main" val="274413866"/>
                    </a:ext>
                  </a:extLst>
                </a:gridCol>
                <a:gridCol w="305625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Saturday</a:t>
                      </a:r>
                    </a:p>
                  </a:txBody>
                  <a:tcPr/>
                </a:tc>
                <a:tc>
                  <a:txBody>
                    <a:bodyPr/>
                    <a:lstStyle/>
                    <a:p>
                      <a:r>
                        <a:rPr lang="en-GB" sz="2800" b="0" dirty="0">
                          <a:solidFill>
                            <a:srgbClr val="002060"/>
                          </a:solidFill>
                          <a:latin typeface="Century Gothic" panose="020B0502020202020204" pitchFamily="34" charset="0"/>
                        </a:rPr>
                        <a:t>day</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Thursday</a:t>
                      </a:r>
                    </a:p>
                  </a:txBody>
                  <a:tcPr/>
                </a:tc>
                <a:tc>
                  <a:txBody>
                    <a:bodyPr/>
                    <a:lstStyle/>
                    <a:p>
                      <a:r>
                        <a:rPr lang="en-GB" sz="2800" b="0" dirty="0">
                          <a:solidFill>
                            <a:srgbClr val="002060"/>
                          </a:solidFill>
                          <a:latin typeface="Century Gothic" panose="020B0502020202020204" pitchFamily="34" charset="0"/>
                        </a:rPr>
                        <a:t>Sunday</a:t>
                      </a:r>
                    </a:p>
                  </a:txBody>
                  <a:tcPr/>
                </a:tc>
                <a:tc>
                  <a:txBody>
                    <a:bodyPr/>
                    <a:lstStyle/>
                    <a:p>
                      <a:r>
                        <a:rPr lang="en-GB" sz="2800" b="0" dirty="0">
                          <a:solidFill>
                            <a:srgbClr val="002060"/>
                          </a:solidFill>
                          <a:latin typeface="Century Gothic" panose="020B0502020202020204" pitchFamily="34" charset="0"/>
                        </a:rPr>
                        <a:t>What?</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Thursday</a:t>
                      </a:r>
                    </a:p>
                  </a:txBody>
                  <a:tcPr/>
                </a:tc>
                <a:tc>
                  <a:txBody>
                    <a:bodyPr/>
                    <a:lstStyle/>
                    <a:p>
                      <a:r>
                        <a:rPr lang="en-GB" sz="2800" b="0" dirty="0">
                          <a:solidFill>
                            <a:srgbClr val="002060"/>
                          </a:solidFill>
                          <a:latin typeface="Century Gothic" panose="020B0502020202020204" pitchFamily="34" charset="0"/>
                        </a:rPr>
                        <a:t>to visit, visiting</a:t>
                      </a:r>
                    </a:p>
                  </a:txBody>
                  <a:tcPr/>
                </a:tc>
                <a:tc>
                  <a:txBody>
                    <a:bodyPr/>
                    <a:lstStyle/>
                    <a:p>
                      <a:r>
                        <a:rPr lang="en-GB" sz="2800" b="0" dirty="0">
                          <a:solidFill>
                            <a:srgbClr val="002060"/>
                          </a:solidFill>
                          <a:latin typeface="Century Gothic" panose="020B0502020202020204" pitchFamily="34" charset="0"/>
                        </a:rPr>
                        <a:t>with </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museum</a:t>
                      </a:r>
                    </a:p>
                  </a:txBody>
                  <a:tcPr/>
                </a:tc>
                <a:tc>
                  <a:txBody>
                    <a:bodyPr/>
                    <a:lstStyle/>
                    <a:p>
                      <a:r>
                        <a:rPr lang="en-GB" sz="2800" b="0" dirty="0">
                          <a:solidFill>
                            <a:srgbClr val="002060"/>
                          </a:solidFill>
                          <a:latin typeface="Century Gothic" panose="020B0502020202020204" pitchFamily="34" charset="0"/>
                        </a:rPr>
                        <a:t>square</a:t>
                      </a:r>
                    </a:p>
                  </a:txBody>
                  <a:tcPr/>
                </a:tc>
                <a:tc>
                  <a:txBody>
                    <a:bodyPr/>
                    <a:lstStyle/>
                    <a:p>
                      <a:r>
                        <a:rPr lang="en-GB" sz="2800" b="0" dirty="0">
                          <a:solidFill>
                            <a:srgbClr val="002060"/>
                          </a:solidFill>
                          <a:latin typeface="Century Gothic" panose="020B0502020202020204" pitchFamily="34" charset="0"/>
                        </a:rPr>
                        <a:t>church</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magazine</a:t>
                      </a:r>
                    </a:p>
                  </a:txBody>
                  <a:tcPr/>
                </a:tc>
                <a:tc>
                  <a:txBody>
                    <a:bodyPr/>
                    <a:lstStyle/>
                    <a:p>
                      <a:r>
                        <a:rPr lang="en-GB" sz="2400" b="0" dirty="0">
                          <a:solidFill>
                            <a:srgbClr val="002060"/>
                          </a:solidFill>
                          <a:latin typeface="Century Gothic" panose="020B0502020202020204" pitchFamily="34" charset="0"/>
                        </a:rPr>
                        <a:t>book</a:t>
                      </a:r>
                    </a:p>
                  </a:txBody>
                  <a:tcPr/>
                </a:tc>
                <a:tc>
                  <a:txBody>
                    <a:bodyPr/>
                    <a:lstStyle/>
                    <a:p>
                      <a:r>
                        <a:rPr lang="en-GB" sz="2800" b="0" dirty="0">
                          <a:solidFill>
                            <a:srgbClr val="002060"/>
                          </a:solidFill>
                          <a:latin typeface="Century Gothic" panose="020B0502020202020204" pitchFamily="34" charset="0"/>
                        </a:rPr>
                        <a:t>news</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English</a:t>
                      </a:r>
                    </a:p>
                  </a:txBody>
                  <a:tcPr/>
                </a:tc>
                <a:tc>
                  <a:txBody>
                    <a:bodyPr/>
                    <a:lstStyle/>
                    <a:p>
                      <a:r>
                        <a:rPr lang="en-GB" sz="2400" b="0" dirty="0">
                          <a:solidFill>
                            <a:srgbClr val="002060"/>
                          </a:solidFill>
                          <a:latin typeface="Century Gothic" panose="020B0502020202020204" pitchFamily="34" charset="0"/>
                        </a:rPr>
                        <a:t>to learn, learning</a:t>
                      </a:r>
                    </a:p>
                  </a:txBody>
                  <a:tcPr/>
                </a:tc>
                <a:tc>
                  <a:txBody>
                    <a:bodyPr/>
                    <a:lstStyle/>
                    <a:p>
                      <a:r>
                        <a:rPr lang="en-GB" sz="2800" b="0" dirty="0">
                          <a:solidFill>
                            <a:srgbClr val="002060"/>
                          </a:solidFill>
                          <a:latin typeface="Century Gothic" panose="020B0502020202020204" pitchFamily="34" charset="0"/>
                        </a:rPr>
                        <a:t>to read, reading</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Spanish</a:t>
                      </a:r>
                    </a:p>
                  </a:txBody>
                  <a:tcPr/>
                </a:tc>
                <a:tc>
                  <a:txBody>
                    <a:bodyPr/>
                    <a:lstStyle/>
                    <a:p>
                      <a:r>
                        <a:rPr lang="en-GB" sz="2400" b="0" dirty="0">
                          <a:solidFill>
                            <a:srgbClr val="002060"/>
                          </a:solidFill>
                          <a:latin typeface="Century Gothic" panose="020B0502020202020204" pitchFamily="34" charset="0"/>
                        </a:rPr>
                        <a:t>letter</a:t>
                      </a:r>
                    </a:p>
                  </a:txBody>
                  <a:tcPr/>
                </a:tc>
                <a:tc>
                  <a:txBody>
                    <a:bodyPr/>
                    <a:lstStyle/>
                    <a:p>
                      <a:r>
                        <a:rPr lang="en-GB" sz="2800" b="0" dirty="0">
                          <a:solidFill>
                            <a:srgbClr val="002060"/>
                          </a:solidFill>
                          <a:latin typeface="Century Gothic" panose="020B0502020202020204" pitchFamily="34" charset="0"/>
                        </a:rPr>
                        <a:t>of</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848696"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 Follow up [extra]: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637541" y="638266"/>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4"/>
          <a:stretch>
            <a:fillRect/>
          </a:stretch>
        </p:blipFill>
        <p:spPr>
          <a:xfrm>
            <a:off x="178150" y="3189954"/>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12" y="1548574"/>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0184" y="4964875"/>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052271" y="621424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014408" y="385298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043904" y="22409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4FD782-2070-6B09-688D-EA3A1FDF158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623BB7F0-49B8-24C8-DEB2-F2E0DF8CAAC5}"/>
              </a:ext>
            </a:extLst>
          </p:cNvPr>
          <p:cNvSpPr txBox="1"/>
          <p:nvPr/>
        </p:nvSpPr>
        <p:spPr>
          <a:xfrm>
            <a:off x="724790" y="148989"/>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[extra]: </a:t>
            </a:r>
            <a:endParaRPr lang="en-GB" sz="2800" dirty="0"/>
          </a:p>
        </p:txBody>
      </p:sp>
    </p:spTree>
    <p:extLst>
      <p:ext uri="{BB962C8B-B14F-4D97-AF65-F5344CB8AC3E}">
        <p14:creationId xmlns:p14="http://schemas.microsoft.com/office/powerpoint/2010/main" val="316690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1a </a:t>
            </a:r>
            <a:endParaRPr lang="es-AR" sz="3200" dirty="0"/>
          </a:p>
        </p:txBody>
      </p:sp>
      <p:pic>
        <p:nvPicPr>
          <p:cNvPr id="72" name="Google Shape;164;p2" descr="Speech Icon, Voice, Talking, Audio, Speech">
            <a:extLst>
              <a:ext uri="{FF2B5EF4-FFF2-40B4-BE49-F238E27FC236}">
                <a16:creationId xmlns:a16="http://schemas.microsoft.com/office/drawing/2014/main" id="{DBCCB9AD-A188-44E8-BD0D-F16BADDEC8A7}"/>
              </a:ext>
            </a:extLst>
          </p:cNvPr>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73" name="Google Shape;153;p2">
            <a:hlinkClick r:id="" action="ppaction://noaction">
              <a:snd r:embed="rId5" name="e.wav"/>
            </a:hlinkClick>
            <a:extLst>
              <a:ext uri="{FF2B5EF4-FFF2-40B4-BE49-F238E27FC236}">
                <a16:creationId xmlns:a16="http://schemas.microsoft.com/office/drawing/2014/main" id="{28D7BC68-E24D-483F-B2A5-E5B018EE0887}"/>
              </a:ext>
            </a:extLst>
          </p:cNvPr>
          <p:cNvSpPr txBox="1"/>
          <p:nvPr/>
        </p:nvSpPr>
        <p:spPr>
          <a:xfrm>
            <a:off x="7364407" y="115783"/>
            <a:ext cx="587485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[ca][co][cu]</a:t>
            </a:r>
            <a:endParaRPr kumimoji="0" sz="24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64F18E47-3A5D-56DA-1F95-57720124B989}"/>
              </a:ext>
            </a:extLst>
          </p:cNvPr>
          <p:cNvGraphicFramePr>
            <a:graphicFrameLocks noGrp="1"/>
          </p:cNvGraphicFramePr>
          <p:nvPr/>
        </p:nvGraphicFramePr>
        <p:xfrm>
          <a:off x="246735" y="1434081"/>
          <a:ext cx="9659256" cy="5364938"/>
        </p:xfrm>
        <a:graphic>
          <a:graphicData uri="http://schemas.openxmlformats.org/drawingml/2006/table">
            <a:tbl>
              <a:tblPr firstRow="1" bandRow="1">
                <a:tableStyleId>{5940675A-B579-460E-94D1-54222C63F5DA}</a:tableStyleId>
              </a:tblPr>
              <a:tblGrid>
                <a:gridCol w="2414814">
                  <a:extLst>
                    <a:ext uri="{9D8B030D-6E8A-4147-A177-3AD203B41FA5}">
                      <a16:colId xmlns:a16="http://schemas.microsoft.com/office/drawing/2014/main" val="331856651"/>
                    </a:ext>
                  </a:extLst>
                </a:gridCol>
                <a:gridCol w="2414814">
                  <a:extLst>
                    <a:ext uri="{9D8B030D-6E8A-4147-A177-3AD203B41FA5}">
                      <a16:colId xmlns:a16="http://schemas.microsoft.com/office/drawing/2014/main" val="736325403"/>
                    </a:ext>
                  </a:extLst>
                </a:gridCol>
                <a:gridCol w="2414814">
                  <a:extLst>
                    <a:ext uri="{9D8B030D-6E8A-4147-A177-3AD203B41FA5}">
                      <a16:colId xmlns:a16="http://schemas.microsoft.com/office/drawing/2014/main" val="851545082"/>
                    </a:ext>
                  </a:extLst>
                </a:gridCol>
                <a:gridCol w="2414814">
                  <a:extLst>
                    <a:ext uri="{9D8B030D-6E8A-4147-A177-3AD203B41FA5}">
                      <a16:colId xmlns:a16="http://schemas.microsoft.com/office/drawing/2014/main" val="1036640519"/>
                    </a:ext>
                  </a:extLst>
                </a:gridCol>
              </a:tblGrid>
              <a:tr h="2682469">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45934274"/>
                  </a:ext>
                </a:extLst>
              </a:tr>
              <a:tr h="2682469">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0087423"/>
                  </a:ext>
                </a:extLst>
              </a:tr>
            </a:tbl>
          </a:graphicData>
        </a:graphic>
      </p:graphicFrame>
      <p:sp>
        <p:nvSpPr>
          <p:cNvPr id="5" name="Google Shape;112;p3">
            <a:extLst>
              <a:ext uri="{FF2B5EF4-FFF2-40B4-BE49-F238E27FC236}">
                <a16:creationId xmlns:a16="http://schemas.microsoft.com/office/drawing/2014/main" id="{5F44BBEF-C171-0D24-F658-61F5AE4A513C}"/>
              </a:ext>
            </a:extLst>
          </p:cNvPr>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471DE1B0-9FF9-68E0-4CB5-BC89A99E6B43}"/>
              </a:ext>
            </a:extLst>
          </p:cNvPr>
          <p:cNvSpPr txBox="1"/>
          <p:nvPr/>
        </p:nvSpPr>
        <p:spPr>
          <a:xfrm>
            <a:off x="369122" y="5955855"/>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Curro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E0DF76CB-BCA9-2F5B-FA57-0F7E04418E3F}"/>
              </a:ext>
            </a:extLst>
          </p:cNvPr>
          <p:cNvSpPr txBox="1"/>
          <p:nvPr/>
        </p:nvSpPr>
        <p:spPr>
          <a:xfrm>
            <a:off x="496378" y="3408664"/>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tortuga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5B1A9B86-1DC5-4F26-909F-2911DCE5DF5B}"/>
              </a:ext>
            </a:extLst>
          </p:cNvPr>
          <p:cNvSpPr/>
          <p:nvPr/>
        </p:nvSpPr>
        <p:spPr>
          <a:xfrm>
            <a:off x="1788006" y="3524076"/>
            <a:ext cx="807197" cy="520953"/>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B1C8044-3E5D-4F9B-B17B-E8E85AA3482F}"/>
              </a:ext>
            </a:extLst>
          </p:cNvPr>
          <p:cNvSpPr txBox="1"/>
          <p:nvPr/>
        </p:nvSpPr>
        <p:spPr>
          <a:xfrm>
            <a:off x="2845716" y="3408664"/>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Gus</a:t>
            </a:r>
          </a:p>
        </p:txBody>
      </p:sp>
      <p:sp>
        <p:nvSpPr>
          <p:cNvPr id="19" name="Rectangle: Rounded Corners 18">
            <a:extLst>
              <a:ext uri="{FF2B5EF4-FFF2-40B4-BE49-F238E27FC236}">
                <a16:creationId xmlns:a16="http://schemas.microsoft.com/office/drawing/2014/main" id="{631C9711-4E14-6489-B03B-AF421E7F3B68}"/>
              </a:ext>
            </a:extLst>
          </p:cNvPr>
          <p:cNvSpPr/>
          <p:nvPr/>
        </p:nvSpPr>
        <p:spPr>
          <a:xfrm>
            <a:off x="3323799" y="3552425"/>
            <a:ext cx="891671" cy="440367"/>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E6D5A94-76D2-55FC-7228-FF1C8DDC58E0}"/>
              </a:ext>
            </a:extLst>
          </p:cNvPr>
          <p:cNvSpPr txBox="1"/>
          <p:nvPr/>
        </p:nvSpPr>
        <p:spPr>
          <a:xfrm>
            <a:off x="5009368" y="3399491"/>
            <a:ext cx="25443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a:t>
            </a:r>
          </a:p>
        </p:txBody>
      </p:sp>
      <p:sp>
        <p:nvSpPr>
          <p:cNvPr id="21" name="Rectangle: Rounded Corners 20">
            <a:extLst>
              <a:ext uri="{FF2B5EF4-FFF2-40B4-BE49-F238E27FC236}">
                <a16:creationId xmlns:a16="http://schemas.microsoft.com/office/drawing/2014/main" id="{A4FD5DE9-BA75-7F56-5E0E-EF644397F497}"/>
              </a:ext>
            </a:extLst>
          </p:cNvPr>
          <p:cNvSpPr/>
          <p:nvPr/>
        </p:nvSpPr>
        <p:spPr>
          <a:xfrm>
            <a:off x="6291160" y="3567695"/>
            <a:ext cx="706957" cy="477334"/>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716A847-F15E-0ACC-777A-BCAFA7BF2F53}"/>
              </a:ext>
            </a:extLst>
          </p:cNvPr>
          <p:cNvSpPr txBox="1"/>
          <p:nvPr/>
        </p:nvSpPr>
        <p:spPr>
          <a:xfrm>
            <a:off x="7534542" y="3448439"/>
            <a:ext cx="2450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concha</a:t>
            </a:r>
          </a:p>
        </p:txBody>
      </p:sp>
      <p:sp>
        <p:nvSpPr>
          <p:cNvPr id="23" name="Rectangle: Rounded Corners 22">
            <a:extLst>
              <a:ext uri="{FF2B5EF4-FFF2-40B4-BE49-F238E27FC236}">
                <a16:creationId xmlns:a16="http://schemas.microsoft.com/office/drawing/2014/main" id="{639C80FA-2E39-C6EB-22E8-91946811625A}"/>
              </a:ext>
            </a:extLst>
          </p:cNvPr>
          <p:cNvSpPr/>
          <p:nvPr/>
        </p:nvSpPr>
        <p:spPr>
          <a:xfrm>
            <a:off x="7869675" y="3628867"/>
            <a:ext cx="663410" cy="40293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E597DED-DC46-280E-76E5-75AF827DE423}"/>
              </a:ext>
            </a:extLst>
          </p:cNvPr>
          <p:cNvSpPr/>
          <p:nvPr/>
        </p:nvSpPr>
        <p:spPr>
          <a:xfrm>
            <a:off x="783467" y="6097714"/>
            <a:ext cx="705306" cy="47966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E2881BF-D8F1-4F24-D311-92D41CA55571}"/>
              </a:ext>
            </a:extLst>
          </p:cNvPr>
          <p:cNvSpPr txBox="1"/>
          <p:nvPr/>
        </p:nvSpPr>
        <p:spPr>
          <a:xfrm>
            <a:off x="2547212" y="6091133"/>
            <a:ext cx="269453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segundo</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F5C10796-46F0-34EE-1640-89BE9556FD21}"/>
              </a:ext>
            </a:extLst>
          </p:cNvPr>
          <p:cNvSpPr/>
          <p:nvPr/>
        </p:nvSpPr>
        <p:spPr>
          <a:xfrm>
            <a:off x="3408114" y="6193362"/>
            <a:ext cx="541238" cy="552678"/>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D708F42E-8046-E249-FF52-D80B6656F959}"/>
              </a:ext>
            </a:extLst>
          </p:cNvPr>
          <p:cNvSpPr txBox="1"/>
          <p:nvPr/>
        </p:nvSpPr>
        <p:spPr>
          <a:xfrm>
            <a:off x="5477659" y="6100111"/>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gorro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6B80F530-7D15-B7A3-750B-3AC5D1E21716}"/>
              </a:ext>
            </a:extLst>
          </p:cNvPr>
          <p:cNvSpPr/>
          <p:nvPr/>
        </p:nvSpPr>
        <p:spPr>
          <a:xfrm>
            <a:off x="5519824" y="6269157"/>
            <a:ext cx="763555" cy="47324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F1BFF84-BE05-8B50-7388-E9D7B97A7308}"/>
              </a:ext>
            </a:extLst>
          </p:cNvPr>
          <p:cNvSpPr txBox="1"/>
          <p:nvPr/>
        </p:nvSpPr>
        <p:spPr>
          <a:xfrm>
            <a:off x="7478940" y="6126218"/>
            <a:ext cx="244966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800" dirty="0" err="1">
                <a:solidFill>
                  <a:srgbClr val="002060"/>
                </a:solidFill>
                <a:latin typeface="Century Gothic" panose="020B0502020202020204" pitchFamily="34" charset="0"/>
              </a:rPr>
              <a:t>liga</a:t>
            </a:r>
            <a:endParaRPr kumimoji="0" lang="en-GB" sz="3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7CECB4E1-EE4A-B345-E8E2-F6E85D339DFE}"/>
              </a:ext>
            </a:extLst>
          </p:cNvPr>
          <p:cNvSpPr/>
          <p:nvPr/>
        </p:nvSpPr>
        <p:spPr>
          <a:xfrm>
            <a:off x="8496454" y="6267202"/>
            <a:ext cx="658374" cy="4714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29CFAE-D6D7-FD01-B1B0-7BC21B34F22B}"/>
              </a:ext>
            </a:extLst>
          </p:cNvPr>
          <p:cNvSpPr txBox="1"/>
          <p:nvPr/>
        </p:nvSpPr>
        <p:spPr>
          <a:xfrm>
            <a:off x="5701125" y="2366090"/>
            <a:ext cx="12121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a:t>
            </a:r>
          </a:p>
        </p:txBody>
      </p:sp>
      <p:pic>
        <p:nvPicPr>
          <p:cNvPr id="34" name="Picture 8" descr="Viejo, Hombre, Flores, Mariposa, Barba">
            <a:extLst>
              <a:ext uri="{FF2B5EF4-FFF2-40B4-BE49-F238E27FC236}">
                <a16:creationId xmlns:a16="http://schemas.microsoft.com/office/drawing/2014/main" id="{2CAC64A9-3548-B3AE-809F-85F74834B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21" y="4273842"/>
            <a:ext cx="1702896" cy="17028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Otorgar, Medalla, El Segundo Lugar">
            <a:extLst>
              <a:ext uri="{FF2B5EF4-FFF2-40B4-BE49-F238E27FC236}">
                <a16:creationId xmlns:a16="http://schemas.microsoft.com/office/drawing/2014/main" id="{8E942634-1C92-EC2B-7D6B-3A7B9DDCDE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4416" y="4306866"/>
            <a:ext cx="782603" cy="1011729"/>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134;p2">
            <a:hlinkClick r:id="" action="ppaction://noaction">
              <a:snd r:embed="rId8" name="2_2.wav"/>
            </a:hlinkClick>
            <a:extLst>
              <a:ext uri="{FF2B5EF4-FFF2-40B4-BE49-F238E27FC236}">
                <a16:creationId xmlns:a16="http://schemas.microsoft.com/office/drawing/2014/main" id="{C5BC108D-DD28-9F54-244F-C5EC9BA01AE3}"/>
              </a:ext>
            </a:extLst>
          </p:cNvPr>
          <p:cNvPicPr preferRelativeResize="0"/>
          <p:nvPr/>
        </p:nvPicPr>
        <p:blipFill rotWithShape="1">
          <a:blip r:embed="rId9">
            <a:alphaModFix/>
          </a:blip>
          <a:srcRect/>
          <a:stretch/>
        </p:blipFill>
        <p:spPr>
          <a:xfrm>
            <a:off x="306717" y="3635563"/>
            <a:ext cx="377532" cy="369235"/>
          </a:xfrm>
          <a:prstGeom prst="rect">
            <a:avLst/>
          </a:prstGeom>
          <a:noFill/>
          <a:ln>
            <a:noFill/>
          </a:ln>
          <a:effectLst>
            <a:outerShdw blurRad="50800" dist="38100" dir="5400000" algn="t" rotWithShape="0">
              <a:prstClr val="black">
                <a:alpha val="40000"/>
              </a:prstClr>
            </a:outerShdw>
          </a:effectLst>
        </p:spPr>
      </p:pic>
      <p:pic>
        <p:nvPicPr>
          <p:cNvPr id="37" name="Google Shape;134;p2">
            <a:hlinkClick r:id="" action="ppaction://noaction">
              <a:snd r:embed="rId10" name="2_3.wav"/>
            </a:hlinkClick>
            <a:extLst>
              <a:ext uri="{FF2B5EF4-FFF2-40B4-BE49-F238E27FC236}">
                <a16:creationId xmlns:a16="http://schemas.microsoft.com/office/drawing/2014/main" id="{0D03C22A-D6A0-5606-B4BB-6FC8B64868B5}"/>
              </a:ext>
            </a:extLst>
          </p:cNvPr>
          <p:cNvPicPr preferRelativeResize="0"/>
          <p:nvPr/>
        </p:nvPicPr>
        <p:blipFill rotWithShape="1">
          <a:blip r:embed="rId9">
            <a:alphaModFix/>
          </a:blip>
          <a:srcRect/>
          <a:stretch/>
        </p:blipFill>
        <p:spPr>
          <a:xfrm>
            <a:off x="2760417" y="3635563"/>
            <a:ext cx="377532" cy="369235"/>
          </a:xfrm>
          <a:prstGeom prst="rect">
            <a:avLst/>
          </a:prstGeom>
          <a:noFill/>
          <a:ln>
            <a:noFill/>
          </a:ln>
          <a:effectLst>
            <a:outerShdw blurRad="50800" dist="38100" dir="5400000" algn="t" rotWithShape="0">
              <a:prstClr val="black">
                <a:alpha val="40000"/>
              </a:prstClr>
            </a:outerShdw>
          </a:effectLst>
        </p:spPr>
      </p:pic>
      <p:pic>
        <p:nvPicPr>
          <p:cNvPr id="38" name="Google Shape;134;p2">
            <a:hlinkClick r:id="" action="ppaction://noaction">
              <a:snd r:embed="rId11" name="2_4.wav"/>
            </a:hlinkClick>
            <a:extLst>
              <a:ext uri="{FF2B5EF4-FFF2-40B4-BE49-F238E27FC236}">
                <a16:creationId xmlns:a16="http://schemas.microsoft.com/office/drawing/2014/main" id="{89022ADD-E8B2-8CB0-7A99-BE0F60E4B1FB}"/>
              </a:ext>
            </a:extLst>
          </p:cNvPr>
          <p:cNvPicPr preferRelativeResize="0"/>
          <p:nvPr/>
        </p:nvPicPr>
        <p:blipFill rotWithShape="1">
          <a:blip r:embed="rId9">
            <a:alphaModFix/>
          </a:blip>
          <a:srcRect/>
          <a:stretch/>
        </p:blipFill>
        <p:spPr>
          <a:xfrm>
            <a:off x="5193566" y="3649283"/>
            <a:ext cx="377532" cy="369235"/>
          </a:xfrm>
          <a:prstGeom prst="rect">
            <a:avLst/>
          </a:prstGeom>
          <a:noFill/>
          <a:ln>
            <a:noFill/>
          </a:ln>
          <a:effectLst>
            <a:outerShdw blurRad="50800" dist="38100" dir="5400000" algn="t" rotWithShape="0">
              <a:prstClr val="black">
                <a:alpha val="40000"/>
              </a:prstClr>
            </a:outerShdw>
          </a:effectLst>
        </p:spPr>
      </p:pic>
      <p:pic>
        <p:nvPicPr>
          <p:cNvPr id="39" name="Google Shape;134;p2">
            <a:hlinkClick r:id="" action="ppaction://noaction">
              <a:snd r:embed="rId12" name="2_5.wav"/>
            </a:hlinkClick>
            <a:extLst>
              <a:ext uri="{FF2B5EF4-FFF2-40B4-BE49-F238E27FC236}">
                <a16:creationId xmlns:a16="http://schemas.microsoft.com/office/drawing/2014/main" id="{827C4A87-5ADA-05D2-7025-077FE182B89F}"/>
              </a:ext>
            </a:extLst>
          </p:cNvPr>
          <p:cNvPicPr preferRelativeResize="0"/>
          <p:nvPr/>
        </p:nvPicPr>
        <p:blipFill rotWithShape="1">
          <a:blip r:embed="rId9">
            <a:alphaModFix/>
          </a:blip>
          <a:srcRect/>
          <a:stretch/>
        </p:blipFill>
        <p:spPr>
          <a:xfrm>
            <a:off x="7480456" y="3620409"/>
            <a:ext cx="377532" cy="369235"/>
          </a:xfrm>
          <a:prstGeom prst="rect">
            <a:avLst/>
          </a:prstGeom>
          <a:noFill/>
          <a:ln>
            <a:noFill/>
          </a:ln>
          <a:effectLst>
            <a:outerShdw blurRad="50800" dist="38100" dir="5400000" algn="t" rotWithShape="0">
              <a:prstClr val="black">
                <a:alpha val="40000"/>
              </a:prstClr>
            </a:outerShdw>
          </a:effectLst>
        </p:spPr>
      </p:pic>
      <p:pic>
        <p:nvPicPr>
          <p:cNvPr id="40" name="Google Shape;134;p2">
            <a:hlinkClick r:id="" action="ppaction://noaction">
              <a:snd r:embed="rId13" name="2_6.wav"/>
            </a:hlinkClick>
            <a:extLst>
              <a:ext uri="{FF2B5EF4-FFF2-40B4-BE49-F238E27FC236}">
                <a16:creationId xmlns:a16="http://schemas.microsoft.com/office/drawing/2014/main" id="{F1D865A4-D991-F42B-43BC-89987EEA2F1C}"/>
              </a:ext>
            </a:extLst>
          </p:cNvPr>
          <p:cNvPicPr preferRelativeResize="0"/>
          <p:nvPr/>
        </p:nvPicPr>
        <p:blipFill rotWithShape="1">
          <a:blip r:embed="rId9">
            <a:alphaModFix/>
          </a:blip>
          <a:srcRect/>
          <a:stretch/>
        </p:blipFill>
        <p:spPr>
          <a:xfrm>
            <a:off x="306717" y="6101476"/>
            <a:ext cx="377532" cy="369235"/>
          </a:xfrm>
          <a:prstGeom prst="rect">
            <a:avLst/>
          </a:prstGeom>
          <a:noFill/>
          <a:ln>
            <a:noFill/>
          </a:ln>
          <a:effectLst>
            <a:outerShdw blurRad="50800" dist="38100" dir="5400000" algn="t" rotWithShape="0">
              <a:prstClr val="black">
                <a:alpha val="40000"/>
              </a:prstClr>
            </a:outerShdw>
          </a:effectLst>
        </p:spPr>
      </p:pic>
      <p:pic>
        <p:nvPicPr>
          <p:cNvPr id="41" name="Google Shape;134;p2">
            <a:hlinkClick r:id="" action="ppaction://noaction">
              <a:snd r:embed="rId14" name="2_7.wav"/>
            </a:hlinkClick>
            <a:extLst>
              <a:ext uri="{FF2B5EF4-FFF2-40B4-BE49-F238E27FC236}">
                <a16:creationId xmlns:a16="http://schemas.microsoft.com/office/drawing/2014/main" id="{2C02335B-10EF-9C54-1714-E9963642F410}"/>
              </a:ext>
            </a:extLst>
          </p:cNvPr>
          <p:cNvPicPr preferRelativeResize="0"/>
          <p:nvPr/>
        </p:nvPicPr>
        <p:blipFill rotWithShape="1">
          <a:blip r:embed="rId9">
            <a:alphaModFix/>
          </a:blip>
          <a:srcRect/>
          <a:stretch/>
        </p:blipFill>
        <p:spPr>
          <a:xfrm>
            <a:off x="2541416" y="6212562"/>
            <a:ext cx="377532" cy="369235"/>
          </a:xfrm>
          <a:prstGeom prst="rect">
            <a:avLst/>
          </a:prstGeom>
          <a:noFill/>
          <a:ln>
            <a:noFill/>
          </a:ln>
          <a:effectLst>
            <a:outerShdw blurRad="50800" dist="38100" dir="5400000" algn="t" rotWithShape="0">
              <a:prstClr val="black">
                <a:alpha val="40000"/>
              </a:prstClr>
            </a:outerShdw>
          </a:effectLst>
        </p:spPr>
      </p:pic>
      <p:pic>
        <p:nvPicPr>
          <p:cNvPr id="42" name="Google Shape;134;p2">
            <a:hlinkClick r:id="" action="ppaction://noaction">
              <a:snd r:embed="rId15" name="2_8.wav"/>
            </a:hlinkClick>
            <a:extLst>
              <a:ext uri="{FF2B5EF4-FFF2-40B4-BE49-F238E27FC236}">
                <a16:creationId xmlns:a16="http://schemas.microsoft.com/office/drawing/2014/main" id="{899A3995-3FB1-B010-09EA-456590B34714}"/>
              </a:ext>
            </a:extLst>
          </p:cNvPr>
          <p:cNvPicPr preferRelativeResize="0"/>
          <p:nvPr/>
        </p:nvPicPr>
        <p:blipFill rotWithShape="1">
          <a:blip r:embed="rId9">
            <a:alphaModFix/>
          </a:blip>
          <a:srcRect/>
          <a:stretch/>
        </p:blipFill>
        <p:spPr>
          <a:xfrm>
            <a:off x="5076363" y="6265424"/>
            <a:ext cx="377532" cy="369235"/>
          </a:xfrm>
          <a:prstGeom prst="rect">
            <a:avLst/>
          </a:prstGeom>
          <a:noFill/>
          <a:ln>
            <a:noFill/>
          </a:ln>
          <a:effectLst>
            <a:outerShdw blurRad="50800" dist="38100" dir="5400000" algn="t" rotWithShape="0">
              <a:prstClr val="black">
                <a:alpha val="40000"/>
              </a:prstClr>
            </a:outerShdw>
          </a:effectLst>
        </p:spPr>
      </p:pic>
      <p:pic>
        <p:nvPicPr>
          <p:cNvPr id="43" name="Google Shape;134;p2">
            <a:hlinkClick r:id="" action="ppaction://noaction">
              <a:snd r:embed="rId16" name="2_9.wav"/>
            </a:hlinkClick>
            <a:extLst>
              <a:ext uri="{FF2B5EF4-FFF2-40B4-BE49-F238E27FC236}">
                <a16:creationId xmlns:a16="http://schemas.microsoft.com/office/drawing/2014/main" id="{2F53F77B-193E-798E-B0B4-E5AA52FAC684}"/>
              </a:ext>
            </a:extLst>
          </p:cNvPr>
          <p:cNvPicPr preferRelativeResize="0"/>
          <p:nvPr/>
        </p:nvPicPr>
        <p:blipFill rotWithShape="1">
          <a:blip r:embed="rId9">
            <a:alphaModFix/>
          </a:blip>
          <a:srcRect/>
          <a:stretch/>
        </p:blipFill>
        <p:spPr>
          <a:xfrm>
            <a:off x="7278870" y="6314298"/>
            <a:ext cx="377532" cy="369235"/>
          </a:xfrm>
          <a:prstGeom prst="rect">
            <a:avLst/>
          </a:prstGeom>
          <a:noFill/>
          <a:ln>
            <a:noFill/>
          </a:ln>
          <a:effectLst>
            <a:outerShdw blurRad="50800" dist="38100" dir="5400000" algn="t" rotWithShape="0">
              <a:prstClr val="black">
                <a:alpha val="40000"/>
              </a:prstClr>
            </a:outerShdw>
          </a:effectLst>
        </p:spPr>
      </p:pic>
      <p:pic>
        <p:nvPicPr>
          <p:cNvPr id="44" name="Picture 2" descr="Gráficos vectoriales gratis de Tortuga">
            <a:extLst>
              <a:ext uri="{FF2B5EF4-FFF2-40B4-BE49-F238E27FC236}">
                <a16:creationId xmlns:a16="http://schemas.microsoft.com/office/drawing/2014/main" id="{FEE7C6BD-48EE-9F96-FCDC-19EB0D77C6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003" y="1916389"/>
            <a:ext cx="2187140" cy="11582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1F7082DF-6302-786A-A67A-5FC5C923F2D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30729"/>
          <a:stretch/>
        </p:blipFill>
        <p:spPr bwMode="auto">
          <a:xfrm>
            <a:off x="2948737" y="1575418"/>
            <a:ext cx="1774259" cy="1709488"/>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8" descr="Gráficos vectoriales gratis de Reloj">
            <a:extLst>
              <a:ext uri="{FF2B5EF4-FFF2-40B4-BE49-F238E27FC236}">
                <a16:creationId xmlns:a16="http://schemas.microsoft.com/office/drawing/2014/main" id="{958B32CB-A4EF-C032-42C5-413E54B9FF4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25243" y="4812730"/>
            <a:ext cx="1166022" cy="1166022"/>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a:extLst>
              <a:ext uri="{FF2B5EF4-FFF2-40B4-BE49-F238E27FC236}">
                <a16:creationId xmlns:a16="http://schemas.microsoft.com/office/drawing/2014/main" id="{7EFDDBEE-9C3C-92E8-C9DF-68396AFDC646}"/>
              </a:ext>
            </a:extLst>
          </p:cNvPr>
          <p:cNvCxnSpPr/>
          <p:nvPr/>
        </p:nvCxnSpPr>
        <p:spPr>
          <a:xfrm flipH="1">
            <a:off x="4350916" y="4547724"/>
            <a:ext cx="17418" cy="797765"/>
          </a:xfrm>
          <a:prstGeom prst="straightConnector1">
            <a:avLst/>
          </a:prstGeom>
          <a:ln w="57150">
            <a:solidFill>
              <a:srgbClr val="68D5C8"/>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12" descr="Gráficos vectoriales gratis de Gorra">
            <a:extLst>
              <a:ext uri="{FF2B5EF4-FFF2-40B4-BE49-F238E27FC236}">
                <a16:creationId xmlns:a16="http://schemas.microsoft.com/office/drawing/2014/main" id="{EDC5C3AB-5D66-76D4-C837-A210D855E49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47506" y="4436843"/>
            <a:ext cx="1784705" cy="151321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a:extLst>
              <a:ext uri="{FF2B5EF4-FFF2-40B4-BE49-F238E27FC236}">
                <a16:creationId xmlns:a16="http://schemas.microsoft.com/office/drawing/2014/main" id="{16F2EFAD-AF7D-695C-4076-590A29E479E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38104"/>
          <a:stretch/>
        </p:blipFill>
        <p:spPr bwMode="auto">
          <a:xfrm>
            <a:off x="7351837" y="4311013"/>
            <a:ext cx="2859398" cy="15132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8" descr="Vieira, Almeja, Cáscara, Concha, Marina">
            <a:extLst>
              <a:ext uri="{FF2B5EF4-FFF2-40B4-BE49-F238E27FC236}">
                <a16:creationId xmlns:a16="http://schemas.microsoft.com/office/drawing/2014/main" id="{BB479521-3998-8FAB-46C1-A372EA45BBA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12309" y="1555034"/>
            <a:ext cx="2039333" cy="1868931"/>
          </a:xfrm>
          <a:prstGeom prst="rect">
            <a:avLst/>
          </a:prstGeom>
          <a:noFill/>
          <a:extLst>
            <a:ext uri="{909E8E84-426E-40DD-AFC4-6F175D3DCCD1}">
              <a14:hiddenFill xmlns:a14="http://schemas.microsoft.com/office/drawing/2010/main">
                <a:solidFill>
                  <a:srgbClr val="FFFFFF"/>
                </a:solidFill>
              </a14:hiddenFill>
            </a:ext>
          </a:extLst>
        </p:spPr>
      </p:pic>
      <p:sp>
        <p:nvSpPr>
          <p:cNvPr id="51" name="Google Shape;167;p2">
            <a:extLst>
              <a:ext uri="{FF2B5EF4-FFF2-40B4-BE49-F238E27FC236}">
                <a16:creationId xmlns:a16="http://schemas.microsoft.com/office/drawing/2014/main" id="{171A4BCD-33D4-CE72-4BA4-AFF6E1A15C8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6642A9A7-2820-3D2F-95C8-4C7A89D4EB1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0" y="551613"/>
            <a:ext cx="914400" cy="914400"/>
          </a:xfrm>
          <a:prstGeom prst="rect">
            <a:avLst/>
          </a:prstGeom>
        </p:spPr>
      </p:pic>
      <p:sp>
        <p:nvSpPr>
          <p:cNvPr id="6" name="Speech Bubble: Rectangle with Corners Rounded 5">
            <a:extLst>
              <a:ext uri="{FF2B5EF4-FFF2-40B4-BE49-F238E27FC236}">
                <a16:creationId xmlns:a16="http://schemas.microsoft.com/office/drawing/2014/main" id="{9078E0CA-B1FB-3BE9-82A3-A6A4DCFF7D5C}"/>
              </a:ext>
            </a:extLst>
          </p:cNvPr>
          <p:cNvSpPr/>
          <p:nvPr/>
        </p:nvSpPr>
        <p:spPr>
          <a:xfrm>
            <a:off x="1077990" y="689304"/>
            <a:ext cx="4820786"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11500"/>
              <a:defRPr/>
            </a:pPr>
            <a:r>
              <a:rPr lang="en-GB" sz="2800" b="1" dirty="0">
                <a:solidFill>
                  <a:schemeClr val="bg1"/>
                </a:solidFill>
                <a:latin typeface="Century Gothic"/>
                <a:ea typeface="Century Gothic"/>
                <a:cs typeface="Century Gothic"/>
                <a:sym typeface="Century Gothic"/>
              </a:rPr>
              <a:t>[A] </a:t>
            </a:r>
            <a:r>
              <a:rPr lang="en-GB" sz="2800" dirty="0">
                <a:solidFill>
                  <a:schemeClr val="bg1"/>
                </a:solidFill>
                <a:latin typeface="Century Gothic"/>
                <a:ea typeface="Century Gothic"/>
                <a:cs typeface="Century Gothic"/>
                <a:sym typeface="Century Gothic"/>
              </a:rPr>
              <a:t>Escucha y escribe 📝.</a:t>
            </a:r>
            <a:endParaRPr lang="en-GB" sz="2800" dirty="0">
              <a:solidFill>
                <a:schemeClr val="bg1"/>
              </a:solidFill>
              <a:ea typeface="Calibri"/>
              <a:cs typeface="Calibri"/>
              <a:sym typeface="Calibri"/>
            </a:endParaRPr>
          </a:p>
        </p:txBody>
      </p:sp>
    </p:spTree>
    <p:extLst>
      <p:ext uri="{BB962C8B-B14F-4D97-AF65-F5344CB8AC3E}">
        <p14:creationId xmlns:p14="http://schemas.microsoft.com/office/powerpoint/2010/main" val="95365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4" grpId="0" animBg="1"/>
      <p:bldP spid="26" grpId="0" animBg="1"/>
      <p:bldP spid="28" grpId="0" animBg="1"/>
      <p:bldP spid="30"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506088" cy="675762"/>
          </a:xfrm>
        </p:spPr>
        <p:txBody>
          <a:bodyPr>
            <a:normAutofit/>
          </a:bodyPr>
          <a:lstStyle/>
          <a:p>
            <a:r>
              <a:rPr lang="es-AR" sz="3200" b="1" dirty="0">
                <a:solidFill>
                  <a:srgbClr val="002060"/>
                </a:solidFill>
                <a:latin typeface="Century Gothic"/>
                <a:ea typeface="Century Gothic"/>
                <a:cs typeface="Century Gothic"/>
                <a:sym typeface="Century Gothic"/>
              </a:rPr>
              <a:t>Follow up 1b/c </a:t>
            </a:r>
            <a:endParaRPr lang="es-AR" sz="3200" dirty="0"/>
          </a:p>
        </p:txBody>
      </p:sp>
      <p:pic>
        <p:nvPicPr>
          <p:cNvPr id="72" name="Google Shape;164;p2" descr="Speech Icon, Voice, Talking, Audio, Speech">
            <a:extLst>
              <a:ext uri="{FF2B5EF4-FFF2-40B4-BE49-F238E27FC236}">
                <a16:creationId xmlns:a16="http://schemas.microsoft.com/office/drawing/2014/main" id="{DBCCB9AD-A188-44E8-BD0D-F16BADDEC8A7}"/>
              </a:ext>
            </a:extLst>
          </p:cNvPr>
          <p:cNvPicPr preferRelativeResize="0"/>
          <p:nvPr/>
        </p:nvPicPr>
        <p:blipFill rotWithShape="1">
          <a:blip r:embed="rId11">
            <a:alphaModFix/>
          </a:blip>
          <a:srcRect/>
          <a:stretch/>
        </p:blipFill>
        <p:spPr>
          <a:xfrm>
            <a:off x="11292814" y="91888"/>
            <a:ext cx="776168" cy="776168"/>
          </a:xfrm>
          <a:prstGeom prst="rect">
            <a:avLst/>
          </a:prstGeom>
          <a:noFill/>
          <a:ln>
            <a:noFill/>
          </a:ln>
        </p:spPr>
      </p:pic>
      <p:sp>
        <p:nvSpPr>
          <p:cNvPr id="73" name="Google Shape;153;p2">
            <a:hlinkClick r:id="" action="ppaction://noaction">
              <a:snd r:embed="rId12" name="e.wav"/>
            </a:hlinkClick>
            <a:extLst>
              <a:ext uri="{FF2B5EF4-FFF2-40B4-BE49-F238E27FC236}">
                <a16:creationId xmlns:a16="http://schemas.microsoft.com/office/drawing/2014/main" id="{28D7BC68-E24D-483F-B2A5-E5B018EE0887}"/>
              </a:ext>
            </a:extLst>
          </p:cNvPr>
          <p:cNvSpPr txBox="1"/>
          <p:nvPr/>
        </p:nvSpPr>
        <p:spPr>
          <a:xfrm>
            <a:off x="7364407" y="115783"/>
            <a:ext cx="587485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[ca][co][cu]</a:t>
            </a:r>
            <a:endParaRPr kumimoji="0" sz="24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5" name="Google Shape;387;p19">
            <a:extLst>
              <a:ext uri="{FF2B5EF4-FFF2-40B4-BE49-F238E27FC236}">
                <a16:creationId xmlns:a16="http://schemas.microsoft.com/office/drawing/2014/main" id="{8343B1D5-AE5A-476E-8F66-F9C1334FA888}"/>
              </a:ext>
            </a:extLst>
          </p:cNvPr>
          <p:cNvSpPr/>
          <p:nvPr/>
        </p:nvSpPr>
        <p:spPr>
          <a:xfrm>
            <a:off x="11338356" y="2888390"/>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36" name="Google Shape;395;p19">
            <a:extLst>
              <a:ext uri="{FF2B5EF4-FFF2-40B4-BE49-F238E27FC236}">
                <a16:creationId xmlns:a16="http://schemas.microsoft.com/office/drawing/2014/main" id="{77EFFD81-02B3-49F2-B2F6-3AC4A1701DC1}"/>
              </a:ext>
            </a:extLst>
          </p:cNvPr>
          <p:cNvSpPr/>
          <p:nvPr/>
        </p:nvSpPr>
        <p:spPr>
          <a:xfrm>
            <a:off x="11115815" y="6367373"/>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37" name="Google Shape;388;p19">
            <a:extLst>
              <a:ext uri="{FF2B5EF4-FFF2-40B4-BE49-F238E27FC236}">
                <a16:creationId xmlns:a16="http://schemas.microsoft.com/office/drawing/2014/main" id="{A7B1DED6-49EA-40A4-AC86-D4045C7AE3D3}"/>
              </a:ext>
            </a:extLst>
          </p:cNvPr>
          <p:cNvSpPr/>
          <p:nvPr/>
        </p:nvSpPr>
        <p:spPr>
          <a:xfrm>
            <a:off x="11334229" y="2888388"/>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38" name="Google Shape;157;p2">
            <a:extLst>
              <a:ext uri="{FF2B5EF4-FFF2-40B4-BE49-F238E27FC236}">
                <a16:creationId xmlns:a16="http://schemas.microsoft.com/office/drawing/2014/main" id="{A68128B2-1269-4E4E-9F9B-05A2329F47C6}"/>
              </a:ext>
            </a:extLst>
          </p:cNvPr>
          <p:cNvSpPr txBox="1"/>
          <p:nvPr/>
        </p:nvSpPr>
        <p:spPr>
          <a:xfrm>
            <a:off x="11114793" y="2403108"/>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60</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 name="Google Shape;112;p3">
            <a:extLst>
              <a:ext uri="{FF2B5EF4-FFF2-40B4-BE49-F238E27FC236}">
                <a16:creationId xmlns:a16="http://schemas.microsoft.com/office/drawing/2014/main" id="{5F44BBEF-C171-0D24-F658-61F5AE4A513C}"/>
              </a:ext>
            </a:extLst>
          </p:cNvPr>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1" name="Google Shape;167;p2">
            <a:extLst>
              <a:ext uri="{FF2B5EF4-FFF2-40B4-BE49-F238E27FC236}">
                <a16:creationId xmlns:a16="http://schemas.microsoft.com/office/drawing/2014/main" id="{171A4BCD-33D4-CE72-4BA4-AFF6E1A15C8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2" name="Graphic 51" descr="Teacher">
            <a:extLst>
              <a:ext uri="{FF2B5EF4-FFF2-40B4-BE49-F238E27FC236}">
                <a16:creationId xmlns:a16="http://schemas.microsoft.com/office/drawing/2014/main" id="{20CE6BE7-A1B3-1797-1CBB-94994FBECE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551613"/>
            <a:ext cx="914400" cy="914400"/>
          </a:xfrm>
          <a:prstGeom prst="rect">
            <a:avLst/>
          </a:prstGeom>
        </p:spPr>
      </p:pic>
      <p:sp>
        <p:nvSpPr>
          <p:cNvPr id="53" name="Speech Bubble: Rectangle with Corners Rounded 52">
            <a:extLst>
              <a:ext uri="{FF2B5EF4-FFF2-40B4-BE49-F238E27FC236}">
                <a16:creationId xmlns:a16="http://schemas.microsoft.com/office/drawing/2014/main" id="{FA759055-28A6-E2D1-BAB6-45493C73CEBE}"/>
              </a:ext>
            </a:extLst>
          </p:cNvPr>
          <p:cNvSpPr/>
          <p:nvPr/>
        </p:nvSpPr>
        <p:spPr>
          <a:xfrm>
            <a:off x="1077990" y="689304"/>
            <a:ext cx="559858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11500"/>
              <a:defRPr/>
            </a:pPr>
            <a:r>
              <a:rPr lang="en-GB" sz="2800" b="1" dirty="0">
                <a:solidFill>
                  <a:schemeClr val="bg1"/>
                </a:solidFill>
                <a:latin typeface="Century Gothic"/>
                <a:ea typeface="Century Gothic"/>
                <a:cs typeface="Century Gothic"/>
                <a:sym typeface="Century Gothic"/>
              </a:rPr>
              <a:t>[B] </a:t>
            </a:r>
            <a:r>
              <a:rPr lang="en-GB" sz="2800" dirty="0">
                <a:solidFill>
                  <a:schemeClr val="bg1"/>
                </a:solidFill>
                <a:latin typeface="Century Gothic"/>
                <a:ea typeface="Century Gothic"/>
                <a:cs typeface="Century Gothic"/>
                <a:sym typeface="Century Gothic"/>
              </a:rPr>
              <a:t>Escucha y lee los </a:t>
            </a:r>
            <a:r>
              <a:rPr lang="en-GB" sz="2800" dirty="0" err="1">
                <a:solidFill>
                  <a:schemeClr val="bg1"/>
                </a:solidFill>
                <a:latin typeface="Century Gothic"/>
                <a:ea typeface="Century Gothic"/>
                <a:cs typeface="Century Gothic"/>
                <a:sym typeface="Century Gothic"/>
              </a:rPr>
              <a:t>nombres</a:t>
            </a:r>
            <a:r>
              <a:rPr lang="en-GB" sz="2800" dirty="0">
                <a:solidFill>
                  <a:schemeClr val="bg1"/>
                </a:solidFill>
                <a:latin typeface="Century Gothic"/>
                <a:ea typeface="Century Gothic"/>
                <a:cs typeface="Century Gothic"/>
                <a:sym typeface="Century Gothic"/>
              </a:rPr>
              <a:t>.</a:t>
            </a:r>
            <a:endParaRPr lang="en-GB" sz="2800" dirty="0">
              <a:solidFill>
                <a:schemeClr val="bg1"/>
              </a:solidFill>
              <a:ea typeface="Calibri"/>
              <a:cs typeface="Calibri"/>
              <a:sym typeface="Calibri"/>
            </a:endParaRPr>
          </a:p>
        </p:txBody>
      </p:sp>
      <p:sp>
        <p:nvSpPr>
          <p:cNvPr id="58" name="TextBox 57">
            <a:extLst>
              <a:ext uri="{FF2B5EF4-FFF2-40B4-BE49-F238E27FC236}">
                <a16:creationId xmlns:a16="http://schemas.microsoft.com/office/drawing/2014/main" id="{B6F65391-E54D-50F6-614A-5E76BB68EC28}"/>
              </a:ext>
            </a:extLst>
          </p:cNvPr>
          <p:cNvSpPr txBox="1"/>
          <p:nvPr/>
        </p:nvSpPr>
        <p:spPr>
          <a:xfrm>
            <a:off x="6948065" y="642047"/>
            <a:ext cx="3506088" cy="1015663"/>
          </a:xfrm>
          <a:prstGeom prst="rect">
            <a:avLst/>
          </a:prstGeom>
          <a:solidFill>
            <a:srgbClr val="BAE18F">
              <a:alpha val="89804"/>
            </a:srgbClr>
          </a:solidFill>
        </p:spPr>
        <p:txBody>
          <a:bodyPr wrap="none" rtlCol="0">
            <a:spAutoFit/>
          </a:bodyPr>
          <a:lstStyle/>
          <a:p>
            <a:r>
              <a:rPr lang="en-GB" sz="2000" b="1"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the (plural, masculine)</a:t>
            </a:r>
          </a:p>
          <a:p>
            <a:r>
              <a:rPr lang="en-GB" sz="2000" b="1"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 name</a:t>
            </a:r>
          </a:p>
          <a:p>
            <a:r>
              <a:rPr lang="en-GB" sz="2000" b="1" dirty="0" err="1">
                <a:solidFill>
                  <a:srgbClr val="002060"/>
                </a:solidFill>
                <a:latin typeface="Century Gothic" panose="020B0502020202020204" pitchFamily="34" charset="0"/>
              </a:rPr>
              <a:t>enemigo</a:t>
            </a:r>
            <a:r>
              <a:rPr lang="en-GB" sz="2000" dirty="0">
                <a:solidFill>
                  <a:srgbClr val="002060"/>
                </a:solidFill>
                <a:latin typeface="Century Gothic" panose="020B0502020202020204" pitchFamily="34" charset="0"/>
              </a:rPr>
              <a:t> = enemy</a:t>
            </a:r>
          </a:p>
        </p:txBody>
      </p:sp>
      <p:pic>
        <p:nvPicPr>
          <p:cNvPr id="59" name="Picture 4" descr="Beg] Manolito Gafotas - Beginner Spanish - Books #1 - YouTube">
            <a:extLst>
              <a:ext uri="{FF2B5EF4-FFF2-40B4-BE49-F238E27FC236}">
                <a16:creationId xmlns:a16="http://schemas.microsoft.com/office/drawing/2014/main" id="{DE36F587-5D1B-AF1D-2B4E-5F81D5C8F9F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0000"/>
          <a:stretch/>
        </p:blipFill>
        <p:spPr bwMode="auto">
          <a:xfrm>
            <a:off x="4836521" y="5229351"/>
            <a:ext cx="1421405" cy="1599081"/>
          </a:xfrm>
          <a:custGeom>
            <a:avLst/>
            <a:gdLst>
              <a:gd name="connsiteX0" fmla="*/ 0 w 1421405"/>
              <a:gd name="connsiteY0" fmla="*/ 0 h 1599081"/>
              <a:gd name="connsiteX1" fmla="*/ 459588 w 1421405"/>
              <a:gd name="connsiteY1" fmla="*/ 0 h 1599081"/>
              <a:gd name="connsiteX2" fmla="*/ 890747 w 1421405"/>
              <a:gd name="connsiteY2" fmla="*/ 0 h 1599081"/>
              <a:gd name="connsiteX3" fmla="*/ 1421405 w 1421405"/>
              <a:gd name="connsiteY3" fmla="*/ 0 h 1599081"/>
              <a:gd name="connsiteX4" fmla="*/ 1421405 w 1421405"/>
              <a:gd name="connsiteY4" fmla="*/ 517036 h 1599081"/>
              <a:gd name="connsiteX5" fmla="*/ 1421405 w 1421405"/>
              <a:gd name="connsiteY5" fmla="*/ 1018082 h 1599081"/>
              <a:gd name="connsiteX6" fmla="*/ 1421405 w 1421405"/>
              <a:gd name="connsiteY6" fmla="*/ 1599081 h 1599081"/>
              <a:gd name="connsiteX7" fmla="*/ 947603 w 1421405"/>
              <a:gd name="connsiteY7" fmla="*/ 1599081 h 1599081"/>
              <a:gd name="connsiteX8" fmla="*/ 445374 w 1421405"/>
              <a:gd name="connsiteY8" fmla="*/ 1599081 h 1599081"/>
              <a:gd name="connsiteX9" fmla="*/ 0 w 1421405"/>
              <a:gd name="connsiteY9" fmla="*/ 1599081 h 1599081"/>
              <a:gd name="connsiteX10" fmla="*/ 0 w 1421405"/>
              <a:gd name="connsiteY10" fmla="*/ 1066054 h 1599081"/>
              <a:gd name="connsiteX11" fmla="*/ 0 w 1421405"/>
              <a:gd name="connsiteY11" fmla="*/ 549018 h 1599081"/>
              <a:gd name="connsiteX12" fmla="*/ 0 w 1421405"/>
              <a:gd name="connsiteY12" fmla="*/ 0 h 15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1405" h="1599081" extrusionOk="0">
                <a:moveTo>
                  <a:pt x="0" y="0"/>
                </a:moveTo>
                <a:cubicBezTo>
                  <a:pt x="187970" y="-48230"/>
                  <a:pt x="308762" y="13028"/>
                  <a:pt x="459588" y="0"/>
                </a:cubicBezTo>
                <a:cubicBezTo>
                  <a:pt x="610414" y="-13028"/>
                  <a:pt x="675780" y="36143"/>
                  <a:pt x="890747" y="0"/>
                </a:cubicBezTo>
                <a:cubicBezTo>
                  <a:pt x="1105714" y="-36143"/>
                  <a:pt x="1178860" y="44027"/>
                  <a:pt x="1421405" y="0"/>
                </a:cubicBezTo>
                <a:cubicBezTo>
                  <a:pt x="1465259" y="226699"/>
                  <a:pt x="1417481" y="349689"/>
                  <a:pt x="1421405" y="517036"/>
                </a:cubicBezTo>
                <a:cubicBezTo>
                  <a:pt x="1425329" y="684383"/>
                  <a:pt x="1393076" y="841560"/>
                  <a:pt x="1421405" y="1018082"/>
                </a:cubicBezTo>
                <a:cubicBezTo>
                  <a:pt x="1449734" y="1194604"/>
                  <a:pt x="1373989" y="1348966"/>
                  <a:pt x="1421405" y="1599081"/>
                </a:cubicBezTo>
                <a:cubicBezTo>
                  <a:pt x="1206414" y="1620788"/>
                  <a:pt x="1147372" y="1583239"/>
                  <a:pt x="947603" y="1599081"/>
                </a:cubicBezTo>
                <a:cubicBezTo>
                  <a:pt x="747834" y="1614923"/>
                  <a:pt x="637516" y="1574207"/>
                  <a:pt x="445374" y="1599081"/>
                </a:cubicBezTo>
                <a:cubicBezTo>
                  <a:pt x="253232" y="1623955"/>
                  <a:pt x="188824" y="1562375"/>
                  <a:pt x="0" y="1599081"/>
                </a:cubicBezTo>
                <a:cubicBezTo>
                  <a:pt x="-13534" y="1333922"/>
                  <a:pt x="36883" y="1249201"/>
                  <a:pt x="0" y="1066054"/>
                </a:cubicBezTo>
                <a:cubicBezTo>
                  <a:pt x="-36883" y="882907"/>
                  <a:pt x="45355" y="770905"/>
                  <a:pt x="0" y="549018"/>
                </a:cubicBezTo>
                <a:cubicBezTo>
                  <a:pt x="-45355" y="327131"/>
                  <a:pt x="7070" y="146935"/>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4" name="Rectangle: Rounded Corners 63">
            <a:hlinkClick r:id="" action="ppaction://noaction">
              <a:snd r:embed="rId16" name="3_10.wav"/>
            </a:hlinkClick>
            <a:extLst>
              <a:ext uri="{FF2B5EF4-FFF2-40B4-BE49-F238E27FC236}">
                <a16:creationId xmlns:a16="http://schemas.microsoft.com/office/drawing/2014/main" id="{323131CC-B82C-634D-AC18-5A8C765B20F3}"/>
              </a:ext>
            </a:extLst>
          </p:cNvPr>
          <p:cNvSpPr/>
          <p:nvPr/>
        </p:nvSpPr>
        <p:spPr>
          <a:xfrm>
            <a:off x="6230196" y="5616339"/>
            <a:ext cx="4730779"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Manolito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Gafotas</a:t>
            </a:r>
            <a:r>
              <a:rPr lang="en-GB" sz="2800" dirty="0">
                <a:solidFill>
                  <a:srgbClr val="002060"/>
                </a:solidFill>
                <a:latin typeface="Century Gothic" panose="020B0502020202020204" pitchFamily="34" charset="0"/>
              </a:rPr>
              <a:t>’ es un </a:t>
            </a:r>
            <a:r>
              <a:rPr lang="en-GB" sz="2800" dirty="0" err="1">
                <a:solidFill>
                  <a:srgbClr val="002060"/>
                </a:solidFill>
                <a:latin typeface="Century Gothic" panose="020B0502020202020204" pitchFamily="34" charset="0"/>
              </a:rPr>
              <a:t>libro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famoso</a:t>
            </a:r>
            <a:r>
              <a:rPr lang="en-GB" sz="2800" dirty="0">
                <a:solidFill>
                  <a:srgbClr val="002060"/>
                </a:solidFill>
                <a:latin typeface="Century Gothic" panose="020B0502020202020204" pitchFamily="34" charset="0"/>
              </a:rPr>
              <a:t>* en España. </a:t>
            </a:r>
          </a:p>
        </p:txBody>
      </p:sp>
      <p:grpSp>
        <p:nvGrpSpPr>
          <p:cNvPr id="65" name="Group 64">
            <a:extLst>
              <a:ext uri="{FF2B5EF4-FFF2-40B4-BE49-F238E27FC236}">
                <a16:creationId xmlns:a16="http://schemas.microsoft.com/office/drawing/2014/main" id="{9FCFFF81-BE44-7FDB-E7D5-74F85B6C70BC}"/>
              </a:ext>
            </a:extLst>
          </p:cNvPr>
          <p:cNvGrpSpPr/>
          <p:nvPr/>
        </p:nvGrpSpPr>
        <p:grpSpPr>
          <a:xfrm>
            <a:off x="9939721" y="4822465"/>
            <a:ext cx="1062139" cy="948269"/>
            <a:chOff x="6210543" y="3764108"/>
            <a:chExt cx="801046" cy="775262"/>
          </a:xfrm>
        </p:grpSpPr>
        <p:sp>
          <p:nvSpPr>
            <p:cNvPr id="66" name="Oval 65">
              <a:extLst>
                <a:ext uri="{FF2B5EF4-FFF2-40B4-BE49-F238E27FC236}">
                  <a16:creationId xmlns:a16="http://schemas.microsoft.com/office/drawing/2014/main" id="{54AAB84C-9124-8623-0FC5-3DACA3B1131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Picture 66">
              <a:extLst>
                <a:ext uri="{FF2B5EF4-FFF2-40B4-BE49-F238E27FC236}">
                  <a16:creationId xmlns:a16="http://schemas.microsoft.com/office/drawing/2014/main" id="{35FD8A8D-6C15-9F70-175B-0D3BA38D598C}"/>
                </a:ext>
              </a:extLst>
            </p:cNvPr>
            <p:cNvPicPr>
              <a:picLocks noChangeAspect="1"/>
            </p:cNvPicPr>
            <p:nvPr/>
          </p:nvPicPr>
          <p:blipFill rotWithShape="1">
            <a:blip r:embed="rId1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68" name="Picture 67" descr="A picture containing text, tableware, cup, clipart&#10;&#10;Description automatically generated">
              <a:extLst>
                <a:ext uri="{FF2B5EF4-FFF2-40B4-BE49-F238E27FC236}">
                  <a16:creationId xmlns:a16="http://schemas.microsoft.com/office/drawing/2014/main" id="{FBB0BB44-FA20-BFEA-B7A0-F763B53146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28" name="Picture 4" descr="Mi hermano - La wiki de Manolito">
            <a:extLst>
              <a:ext uri="{FF2B5EF4-FFF2-40B4-BE49-F238E27FC236}">
                <a16:creationId xmlns:a16="http://schemas.microsoft.com/office/drawing/2014/main" id="{C8E9127E-C9F7-DCD8-95FB-3E20E8EBA76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24456" b="17252"/>
          <a:stretch/>
        </p:blipFill>
        <p:spPr bwMode="auto">
          <a:xfrm>
            <a:off x="180013" y="2853501"/>
            <a:ext cx="1019479" cy="9536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FFE7CB2-4DE3-1ED0-5C86-D5E133DB0B0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9039" y="4218017"/>
            <a:ext cx="880508" cy="18197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68870">
            <a:extLst>
              <a:ext uri="{FF2B5EF4-FFF2-40B4-BE49-F238E27FC236}">
                <a16:creationId xmlns:a16="http://schemas.microsoft.com/office/drawing/2014/main" id="{759DD63A-1217-F50F-4EC7-6A0FEBBDCDD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foregroundMark x1="16667" y1="60645" x2="28302" y2="69677"/>
                        <a14:foregroundMark x1="28302" y1="69677" x2="42767" y2="74409"/>
                        <a14:foregroundMark x1="42767" y1="74409" x2="44969" y2="63441"/>
                        <a14:foregroundMark x1="44969" y1="63441" x2="52201" y2="52258"/>
                        <a14:foregroundMark x1="52201" y1="52258" x2="48428" y2="40860"/>
                        <a14:foregroundMark x1="48428" y1="40860" x2="32704" y2="36559"/>
                        <a14:foregroundMark x1="32704" y1="36559" x2="20440" y2="45376"/>
                        <a14:foregroundMark x1="20440" y1="45376" x2="20126" y2="57419"/>
                        <a14:foregroundMark x1="20126" y1="57419" x2="16981" y2="60430"/>
                      </a14:backgroundRemoval>
                    </a14:imgEffect>
                  </a14:imgLayer>
                </a14:imgProps>
              </a:ext>
              <a:ext uri="{28A0092B-C50C-407E-A947-70E740481C1C}">
                <a14:useLocalDpi xmlns:a14="http://schemas.microsoft.com/office/drawing/2010/main" val="0"/>
              </a:ext>
            </a:extLst>
          </a:blip>
          <a:srcRect t="24817" b="21423"/>
          <a:stretch/>
        </p:blipFill>
        <p:spPr bwMode="auto">
          <a:xfrm>
            <a:off x="3482985" y="2653156"/>
            <a:ext cx="1765403" cy="13878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FDAB9CB-5A28-97D0-779F-87A9967A4D6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57339" y="1750876"/>
            <a:ext cx="3311247" cy="2431697"/>
          </a:xfrm>
          <a:prstGeom prst="round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48CDC5A6-06A9-A210-F21B-91232793BFF3}"/>
              </a:ext>
            </a:extLst>
          </p:cNvPr>
          <p:cNvSpPr txBox="1"/>
          <p:nvPr/>
        </p:nvSpPr>
        <p:spPr>
          <a:xfrm>
            <a:off x="1059329" y="3280767"/>
            <a:ext cx="2639067" cy="523220"/>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“El </a:t>
            </a:r>
            <a:r>
              <a:rPr lang="en-GB" sz="2800" b="1" i="0" dirty="0" err="1">
                <a:solidFill>
                  <a:srgbClr val="002060"/>
                </a:solidFill>
                <a:effectLst/>
                <a:latin typeface="Century Gothic" panose="020B0502020202020204" pitchFamily="34" charset="0"/>
              </a:rPr>
              <a:t>Imbécil</a:t>
            </a:r>
            <a:r>
              <a:rPr lang="en-GB" sz="2800" b="1" i="0" dirty="0">
                <a:solidFill>
                  <a:srgbClr val="002060"/>
                </a:solidFill>
                <a:effectLst/>
                <a:latin typeface="Century Gothic" panose="020B0502020202020204" pitchFamily="34" charset="0"/>
              </a:rPr>
              <a:t>” </a:t>
            </a:r>
            <a:r>
              <a:rPr lang="en-GB" sz="2800" b="0" i="0" dirty="0">
                <a:solidFill>
                  <a:srgbClr val="002060"/>
                </a:solidFill>
                <a:effectLst/>
                <a:latin typeface="Century Gothic" panose="020B0502020202020204" pitchFamily="34" charset="0"/>
              </a:rPr>
              <a:t> </a:t>
            </a:r>
          </a:p>
        </p:txBody>
      </p:sp>
      <p:sp>
        <p:nvSpPr>
          <p:cNvPr id="75" name="TextBox 74">
            <a:extLst>
              <a:ext uri="{FF2B5EF4-FFF2-40B4-BE49-F238E27FC236}">
                <a16:creationId xmlns:a16="http://schemas.microsoft.com/office/drawing/2014/main" id="{22DADA9C-0DD4-A7CD-40A0-29905E53AF9C}"/>
              </a:ext>
            </a:extLst>
          </p:cNvPr>
          <p:cNvSpPr txBox="1"/>
          <p:nvPr/>
        </p:nvSpPr>
        <p:spPr>
          <a:xfrm>
            <a:off x="5048511" y="2780663"/>
            <a:ext cx="2135223" cy="954107"/>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Nicolás</a:t>
            </a:r>
          </a:p>
          <a:p>
            <a:r>
              <a:rPr lang="en-GB" sz="2800" b="1" i="0" dirty="0">
                <a:solidFill>
                  <a:srgbClr val="002060"/>
                </a:solidFill>
                <a:effectLst/>
                <a:latin typeface="Century Gothic" panose="020B0502020202020204" pitchFamily="34" charset="0"/>
              </a:rPr>
              <a:t>(</a:t>
            </a:r>
            <a:r>
              <a:rPr lang="en-GB" sz="2800" b="1" i="0" dirty="0" err="1">
                <a:solidFill>
                  <a:srgbClr val="002060"/>
                </a:solidFill>
                <a:effectLst/>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i="0" dirty="0" err="1">
                <a:solidFill>
                  <a:srgbClr val="002060"/>
                </a:solidFill>
                <a:effectLst/>
                <a:latin typeface="Century Gothic" panose="020B0502020202020204" pitchFamily="34" charset="0"/>
              </a:rPr>
              <a:t>abuelo</a:t>
            </a:r>
            <a:r>
              <a:rPr lang="en-GB" sz="2800" b="1" i="0" dirty="0">
                <a:solidFill>
                  <a:srgbClr val="002060"/>
                </a:solidFill>
                <a:effectLst/>
                <a:latin typeface="Century Gothic" panose="020B0502020202020204" pitchFamily="34" charset="0"/>
              </a:rPr>
              <a:t>)</a:t>
            </a:r>
            <a:endParaRPr lang="en-GB" sz="2800" b="0" i="0" dirty="0">
              <a:solidFill>
                <a:srgbClr val="002060"/>
              </a:solidFill>
              <a:effectLst/>
              <a:latin typeface="Century Gothic" panose="020B0502020202020204" pitchFamily="34" charset="0"/>
            </a:endParaRPr>
          </a:p>
        </p:txBody>
      </p:sp>
      <p:sp>
        <p:nvSpPr>
          <p:cNvPr id="76" name="TextBox 75">
            <a:extLst>
              <a:ext uri="{FF2B5EF4-FFF2-40B4-BE49-F238E27FC236}">
                <a16:creationId xmlns:a16="http://schemas.microsoft.com/office/drawing/2014/main" id="{850C5239-594E-301E-D572-67054109F3A7}"/>
              </a:ext>
            </a:extLst>
          </p:cNvPr>
          <p:cNvSpPr txBox="1"/>
          <p:nvPr/>
        </p:nvSpPr>
        <p:spPr>
          <a:xfrm>
            <a:off x="4392833" y="1749238"/>
            <a:ext cx="3506088" cy="523220"/>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Susana (la amiga)</a:t>
            </a:r>
            <a:endParaRPr lang="en-GB" sz="2800" b="0" i="0" dirty="0">
              <a:solidFill>
                <a:srgbClr val="002060"/>
              </a:solidFill>
              <a:effectLst/>
              <a:latin typeface="Century Gothic" panose="020B0502020202020204" pitchFamily="34" charset="0"/>
            </a:endParaRPr>
          </a:p>
        </p:txBody>
      </p:sp>
      <p:sp>
        <p:nvSpPr>
          <p:cNvPr id="77" name="TextBox 76">
            <a:extLst>
              <a:ext uri="{FF2B5EF4-FFF2-40B4-BE49-F238E27FC236}">
                <a16:creationId xmlns:a16="http://schemas.microsoft.com/office/drawing/2014/main" id="{DBA39DA5-118F-6C9C-1A39-1A27A67B4957}"/>
              </a:ext>
            </a:extLst>
          </p:cNvPr>
          <p:cNvSpPr txBox="1"/>
          <p:nvPr/>
        </p:nvSpPr>
        <p:spPr>
          <a:xfrm>
            <a:off x="1148491" y="5108837"/>
            <a:ext cx="4690932" cy="523220"/>
          </a:xfrm>
          <a:prstGeom prst="rect">
            <a:avLst/>
          </a:prstGeom>
          <a:noFill/>
        </p:spPr>
        <p:txBody>
          <a:bodyPr wrap="square">
            <a:spAutoFit/>
          </a:bodyPr>
          <a:lstStyle/>
          <a:p>
            <a:r>
              <a:rPr lang="en-GB" sz="2800" b="1" i="0" dirty="0" err="1">
                <a:solidFill>
                  <a:srgbClr val="002060"/>
                </a:solidFill>
                <a:effectLst/>
                <a:latin typeface="Century Gothic" panose="020B0502020202020204" pitchFamily="34" charset="0"/>
              </a:rPr>
              <a:t>Orejones</a:t>
            </a:r>
            <a:r>
              <a:rPr lang="en-GB" sz="2800" b="1" i="0" dirty="0">
                <a:solidFill>
                  <a:srgbClr val="002060"/>
                </a:solidFill>
                <a:effectLst/>
                <a:latin typeface="Century Gothic" panose="020B0502020202020204" pitchFamily="34" charset="0"/>
              </a:rPr>
              <a:t> (</a:t>
            </a:r>
            <a:r>
              <a:rPr lang="en-GB" sz="2800" b="1" i="0" dirty="0" err="1">
                <a:solidFill>
                  <a:srgbClr val="002060"/>
                </a:solidFill>
                <a:effectLst/>
                <a:latin typeface="Century Gothic" panose="020B0502020202020204" pitchFamily="34" charset="0"/>
              </a:rPr>
              <a:t>el</a:t>
            </a:r>
            <a:r>
              <a:rPr lang="en-GB" sz="2800" b="1" i="0" dirty="0">
                <a:solidFill>
                  <a:srgbClr val="002060"/>
                </a:solidFill>
                <a:effectLst/>
                <a:latin typeface="Century Gothic" panose="020B0502020202020204" pitchFamily="34" charset="0"/>
              </a:rPr>
              <a:t> amigo)</a:t>
            </a:r>
            <a:endParaRPr lang="en-GB" sz="2800" b="0" i="0" dirty="0">
              <a:solidFill>
                <a:srgbClr val="002060"/>
              </a:solidFill>
              <a:effectLst/>
              <a:latin typeface="Century Gothic" panose="020B0502020202020204" pitchFamily="34" charset="0"/>
            </a:endParaRPr>
          </a:p>
        </p:txBody>
      </p:sp>
      <p:sp>
        <p:nvSpPr>
          <p:cNvPr id="78" name="TextBox 77">
            <a:extLst>
              <a:ext uri="{FF2B5EF4-FFF2-40B4-BE49-F238E27FC236}">
                <a16:creationId xmlns:a16="http://schemas.microsoft.com/office/drawing/2014/main" id="{C699F03F-90A5-1650-78BF-F5B3C5AE20F4}"/>
              </a:ext>
            </a:extLst>
          </p:cNvPr>
          <p:cNvSpPr txBox="1"/>
          <p:nvPr/>
        </p:nvSpPr>
        <p:spPr>
          <a:xfrm>
            <a:off x="1465943" y="4217064"/>
            <a:ext cx="4992045" cy="523220"/>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Catalina (la </a:t>
            </a:r>
            <a:r>
              <a:rPr lang="en-GB" sz="2800" b="1" i="0" dirty="0" err="1">
                <a:solidFill>
                  <a:srgbClr val="002060"/>
                </a:solidFill>
                <a:effectLst/>
                <a:latin typeface="Century Gothic" panose="020B0502020202020204" pitchFamily="34" charset="0"/>
              </a:rPr>
              <a:t>mamá</a:t>
            </a:r>
            <a:r>
              <a:rPr lang="en-GB" sz="2800" b="1" i="0" dirty="0">
                <a:solidFill>
                  <a:srgbClr val="002060"/>
                </a:solidFill>
                <a:effectLst/>
                <a:latin typeface="Century Gothic" panose="020B0502020202020204" pitchFamily="34" charset="0"/>
              </a:rPr>
              <a:t>)</a:t>
            </a:r>
            <a:endParaRPr lang="en-GB" sz="2800" b="0" i="0" dirty="0">
              <a:solidFill>
                <a:srgbClr val="002060"/>
              </a:solidFill>
              <a:effectLst/>
              <a:latin typeface="Century Gothic" panose="020B0502020202020204" pitchFamily="34" charset="0"/>
            </a:endParaRPr>
          </a:p>
        </p:txBody>
      </p:sp>
      <p:cxnSp>
        <p:nvCxnSpPr>
          <p:cNvPr id="80" name="Straight Arrow Connector 79">
            <a:extLst>
              <a:ext uri="{FF2B5EF4-FFF2-40B4-BE49-F238E27FC236}">
                <a16:creationId xmlns:a16="http://schemas.microsoft.com/office/drawing/2014/main" id="{57A472F3-647B-0561-8535-C0F3D72CF609}"/>
              </a:ext>
            </a:extLst>
          </p:cNvPr>
          <p:cNvCxnSpPr>
            <a:cxnSpLocks/>
          </p:cNvCxnSpPr>
          <p:nvPr/>
        </p:nvCxnSpPr>
        <p:spPr>
          <a:xfrm>
            <a:off x="7704676" y="2183114"/>
            <a:ext cx="1073824" cy="750038"/>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4AE83B70-6E04-EE3D-6DFE-4D9963381C3B}"/>
              </a:ext>
            </a:extLst>
          </p:cNvPr>
          <p:cNvSpPr txBox="1"/>
          <p:nvPr/>
        </p:nvSpPr>
        <p:spPr>
          <a:xfrm>
            <a:off x="89836" y="6130172"/>
            <a:ext cx="4874050" cy="523220"/>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Manolo García (</a:t>
            </a:r>
            <a:r>
              <a:rPr lang="en-GB" sz="2800" b="1" i="0" dirty="0" err="1">
                <a:solidFill>
                  <a:srgbClr val="002060"/>
                </a:solidFill>
                <a:effectLst/>
                <a:latin typeface="Century Gothic" panose="020B0502020202020204" pitchFamily="34" charset="0"/>
              </a:rPr>
              <a:t>el</a:t>
            </a:r>
            <a:r>
              <a:rPr lang="en-GB" sz="2800" b="1" i="0" dirty="0">
                <a:solidFill>
                  <a:srgbClr val="002060"/>
                </a:solidFill>
                <a:effectLst/>
                <a:latin typeface="Century Gothic" panose="020B0502020202020204" pitchFamily="34" charset="0"/>
              </a:rPr>
              <a:t> papá)</a:t>
            </a:r>
            <a:endParaRPr lang="en-GB" sz="2800" b="0" i="0" dirty="0">
              <a:solidFill>
                <a:srgbClr val="002060"/>
              </a:solidFill>
              <a:effectLst/>
              <a:latin typeface="Century Gothic" panose="020B0502020202020204" pitchFamily="34" charset="0"/>
            </a:endParaRPr>
          </a:p>
        </p:txBody>
      </p:sp>
      <p:pic>
        <p:nvPicPr>
          <p:cNvPr id="89" name="Picture 4" descr="Beg] Manolito Gafotas - Beginner Spanish - Books #1 - YouTube">
            <a:extLst>
              <a:ext uri="{FF2B5EF4-FFF2-40B4-BE49-F238E27FC236}">
                <a16:creationId xmlns:a16="http://schemas.microsoft.com/office/drawing/2014/main" id="{888BE676-C02C-3886-D4A2-6AAAD1BF6D2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0685" t="1139"/>
          <a:stretch/>
        </p:blipFill>
        <p:spPr bwMode="auto">
          <a:xfrm>
            <a:off x="223228" y="1416549"/>
            <a:ext cx="1118183" cy="1260892"/>
          </a:xfrm>
          <a:custGeom>
            <a:avLst/>
            <a:gdLst>
              <a:gd name="connsiteX0" fmla="*/ 0 w 1118183"/>
              <a:gd name="connsiteY0" fmla="*/ 0 h 1260892"/>
              <a:gd name="connsiteX1" fmla="*/ 547910 w 1118183"/>
              <a:gd name="connsiteY1" fmla="*/ 0 h 1260892"/>
              <a:gd name="connsiteX2" fmla="*/ 1118183 w 1118183"/>
              <a:gd name="connsiteY2" fmla="*/ 0 h 1260892"/>
              <a:gd name="connsiteX3" fmla="*/ 1118183 w 1118183"/>
              <a:gd name="connsiteY3" fmla="*/ 445515 h 1260892"/>
              <a:gd name="connsiteX4" fmla="*/ 1118183 w 1118183"/>
              <a:gd name="connsiteY4" fmla="*/ 865813 h 1260892"/>
              <a:gd name="connsiteX5" fmla="*/ 1118183 w 1118183"/>
              <a:gd name="connsiteY5" fmla="*/ 1260892 h 1260892"/>
              <a:gd name="connsiteX6" fmla="*/ 581455 w 1118183"/>
              <a:gd name="connsiteY6" fmla="*/ 1260892 h 1260892"/>
              <a:gd name="connsiteX7" fmla="*/ 0 w 1118183"/>
              <a:gd name="connsiteY7" fmla="*/ 1260892 h 1260892"/>
              <a:gd name="connsiteX8" fmla="*/ 0 w 1118183"/>
              <a:gd name="connsiteY8" fmla="*/ 815377 h 1260892"/>
              <a:gd name="connsiteX9" fmla="*/ 0 w 1118183"/>
              <a:gd name="connsiteY9" fmla="*/ 369862 h 1260892"/>
              <a:gd name="connsiteX10" fmla="*/ 0 w 1118183"/>
              <a:gd name="connsiteY10" fmla="*/ 0 h 126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8183" h="1260892" extrusionOk="0">
                <a:moveTo>
                  <a:pt x="0" y="0"/>
                </a:moveTo>
                <a:cubicBezTo>
                  <a:pt x="259567" y="-27569"/>
                  <a:pt x="357937" y="20206"/>
                  <a:pt x="547910" y="0"/>
                </a:cubicBezTo>
                <a:cubicBezTo>
                  <a:pt x="737883" y="-20206"/>
                  <a:pt x="906613" y="67896"/>
                  <a:pt x="1118183" y="0"/>
                </a:cubicBezTo>
                <a:cubicBezTo>
                  <a:pt x="1142447" y="181717"/>
                  <a:pt x="1098359" y="254421"/>
                  <a:pt x="1118183" y="445515"/>
                </a:cubicBezTo>
                <a:cubicBezTo>
                  <a:pt x="1138007" y="636609"/>
                  <a:pt x="1115239" y="734904"/>
                  <a:pt x="1118183" y="865813"/>
                </a:cubicBezTo>
                <a:cubicBezTo>
                  <a:pt x="1121127" y="996722"/>
                  <a:pt x="1071721" y="1093295"/>
                  <a:pt x="1118183" y="1260892"/>
                </a:cubicBezTo>
                <a:cubicBezTo>
                  <a:pt x="875668" y="1270139"/>
                  <a:pt x="777300" y="1224150"/>
                  <a:pt x="581455" y="1260892"/>
                </a:cubicBezTo>
                <a:cubicBezTo>
                  <a:pt x="385610" y="1297634"/>
                  <a:pt x="167684" y="1212224"/>
                  <a:pt x="0" y="1260892"/>
                </a:cubicBezTo>
                <a:cubicBezTo>
                  <a:pt x="-41067" y="1171456"/>
                  <a:pt x="26729" y="945082"/>
                  <a:pt x="0" y="815377"/>
                </a:cubicBezTo>
                <a:cubicBezTo>
                  <a:pt x="-26729" y="685673"/>
                  <a:pt x="6244" y="548905"/>
                  <a:pt x="0" y="369862"/>
                </a:cubicBezTo>
                <a:cubicBezTo>
                  <a:pt x="-6244" y="190820"/>
                  <a:pt x="11266" y="157508"/>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9127BD35-E630-10AE-73C9-4D0F5AB529C0}"/>
              </a:ext>
            </a:extLst>
          </p:cNvPr>
          <p:cNvSpPr txBox="1"/>
          <p:nvPr/>
        </p:nvSpPr>
        <p:spPr>
          <a:xfrm>
            <a:off x="1029547" y="1989072"/>
            <a:ext cx="6640286" cy="523220"/>
          </a:xfrm>
          <a:prstGeom prst="rect">
            <a:avLst/>
          </a:prstGeom>
          <a:noFill/>
        </p:spPr>
        <p:txBody>
          <a:bodyPr wrap="square">
            <a:spAutoFit/>
          </a:bodyPr>
          <a:lstStyle/>
          <a:p>
            <a:r>
              <a:rPr lang="en-GB" sz="2800" b="1" i="0" dirty="0" err="1">
                <a:solidFill>
                  <a:srgbClr val="002060"/>
                </a:solidFill>
                <a:effectLst/>
                <a:latin typeface="Century Gothic" panose="020B0502020202020204" pitchFamily="34" charset="0"/>
              </a:rPr>
              <a:t>Manolito</a:t>
            </a:r>
            <a:r>
              <a:rPr lang="en-GB" sz="2800" b="1" i="0" dirty="0">
                <a:solidFill>
                  <a:srgbClr val="002060"/>
                </a:solidFill>
                <a:effectLst/>
                <a:latin typeface="Century Gothic" panose="020B0502020202020204" pitchFamily="34" charset="0"/>
              </a:rPr>
              <a:t> </a:t>
            </a:r>
            <a:r>
              <a:rPr lang="en-GB" sz="2800" b="1" i="0" dirty="0" err="1">
                <a:solidFill>
                  <a:srgbClr val="002060"/>
                </a:solidFill>
                <a:effectLst/>
                <a:latin typeface="Century Gothic" panose="020B0502020202020204" pitchFamily="34" charset="0"/>
              </a:rPr>
              <a:t>gafotas</a:t>
            </a:r>
            <a:endParaRPr lang="en-GB" sz="2800" b="1" i="0" dirty="0">
              <a:solidFill>
                <a:srgbClr val="002060"/>
              </a:solidFill>
              <a:effectLst/>
              <a:latin typeface="Century Gothic" panose="020B0502020202020204" pitchFamily="34" charset="0"/>
            </a:endParaRPr>
          </a:p>
        </p:txBody>
      </p:sp>
      <p:sp>
        <p:nvSpPr>
          <p:cNvPr id="95" name="Speech Bubble: Rectangle with Corners Rounded 94">
            <a:extLst>
              <a:ext uri="{FF2B5EF4-FFF2-40B4-BE49-F238E27FC236}">
                <a16:creationId xmlns:a16="http://schemas.microsoft.com/office/drawing/2014/main" id="{8F4CD7F4-9359-6472-BABB-B3E859DE41B5}"/>
              </a:ext>
            </a:extLst>
          </p:cNvPr>
          <p:cNvSpPr/>
          <p:nvPr/>
        </p:nvSpPr>
        <p:spPr>
          <a:xfrm>
            <a:off x="1081717" y="684158"/>
            <a:ext cx="559858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11500"/>
              <a:defRPr/>
            </a:pPr>
            <a:r>
              <a:rPr lang="en-GB" sz="2800" b="1" dirty="0">
                <a:solidFill>
                  <a:schemeClr val="bg1"/>
                </a:solidFill>
                <a:latin typeface="Century Gothic"/>
                <a:ea typeface="Century Gothic"/>
                <a:cs typeface="Century Gothic"/>
                <a:sym typeface="Century Gothic"/>
              </a:rPr>
              <a:t>[C] </a:t>
            </a:r>
            <a:r>
              <a:rPr lang="en-GB" sz="2800" dirty="0">
                <a:solidFill>
                  <a:schemeClr val="bg1"/>
                </a:solidFill>
                <a:latin typeface="Century Gothic"/>
                <a:ea typeface="Century Gothic"/>
                <a:cs typeface="Century Gothic"/>
                <a:sym typeface="Century Gothic"/>
              </a:rPr>
              <a:t>Lee </a:t>
            </a:r>
            <a:r>
              <a:rPr lang="en-GB" sz="2800" dirty="0" err="1">
                <a:solidFill>
                  <a:schemeClr val="bg1"/>
                </a:solidFill>
                <a:latin typeface="Century Gothic"/>
                <a:ea typeface="Century Gothic"/>
                <a:cs typeface="Century Gothic"/>
                <a:sym typeface="Century Gothic"/>
              </a:rPr>
              <a:t>los</a:t>
            </a:r>
            <a:r>
              <a:rPr lang="en-GB" sz="2800" dirty="0">
                <a:solidFill>
                  <a:schemeClr val="bg1"/>
                </a:solidFill>
                <a:latin typeface="Century Gothic"/>
                <a:ea typeface="Century Gothic"/>
                <a:cs typeface="Century Gothic"/>
                <a:sym typeface="Century Gothic"/>
              </a:rPr>
              <a:t> </a:t>
            </a:r>
            <a:r>
              <a:rPr lang="en-GB" sz="2800" dirty="0" err="1">
                <a:solidFill>
                  <a:schemeClr val="bg1"/>
                </a:solidFill>
                <a:latin typeface="Century Gothic"/>
                <a:ea typeface="Century Gothic"/>
                <a:cs typeface="Century Gothic"/>
                <a:sym typeface="Century Gothic"/>
              </a:rPr>
              <a:t>nombres</a:t>
            </a:r>
            <a:r>
              <a:rPr lang="en-GB" sz="2800" dirty="0">
                <a:solidFill>
                  <a:schemeClr val="bg1"/>
                </a:solidFill>
                <a:latin typeface="Century Gothic"/>
                <a:ea typeface="Century Gothic"/>
                <a:cs typeface="Century Gothic"/>
                <a:sym typeface="Century Gothic"/>
              </a:rPr>
              <a:t>.</a:t>
            </a:r>
            <a:endParaRPr lang="en-GB" sz="2800" dirty="0">
              <a:solidFill>
                <a:schemeClr val="bg1"/>
              </a:solidFill>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9"/>
                                          </p:stCondLst>
                                        </p:cTn>
                                        <p:tgtEl>
                                          <p:spTgt spid="1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subTnLst>
                                    <p:audio>
                                      <p:cMediaNode>
                                        <p:cTn display="0" masterRel="sameClick">
                                          <p:stCondLst>
                                            <p:cond evt="begin" delay="0">
                                              <p:tn val="15"/>
                                            </p:cond>
                                          </p:stCondLst>
                                          <p:endCondLst>
                                            <p:cond evt="onStopAudio" delay="0">
                                              <p:tgtEl>
                                                <p:sldTgt/>
                                              </p:tgtEl>
                                            </p:cond>
                                          </p:endCondLst>
                                        </p:cTn>
                                        <p:tgtEl>
                                          <p:sndTgt r:embed="rId3" name="3_1.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subTnLst>
                                    <p:audio>
                                      <p:cMediaNode>
                                        <p:cTn display="0" masterRel="sameClick">
                                          <p:stCondLst>
                                            <p:cond evt="begin" delay="0">
                                              <p:tn val="23"/>
                                            </p:cond>
                                          </p:stCondLst>
                                          <p:endCondLst>
                                            <p:cond evt="onStopAudio" delay="0">
                                              <p:tgtEl>
                                                <p:sldTgt/>
                                              </p:tgtEl>
                                            </p:cond>
                                          </p:endCondLst>
                                        </p:cTn>
                                        <p:tgtEl>
                                          <p:sndTgt r:embed="rId4" name="3_3.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500"/>
                                        <p:tgtEl>
                                          <p:spTgt spid="10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subTnLst>
                                    <p:audio>
                                      <p:cMediaNode>
                                        <p:cTn display="0" masterRel="sameClick">
                                          <p:stCondLst>
                                            <p:cond evt="begin" delay="0">
                                              <p:tn val="31"/>
                                            </p:cond>
                                          </p:stCondLst>
                                          <p:endCondLst>
                                            <p:cond evt="onStopAudio" delay="0">
                                              <p:tgtEl>
                                                <p:sldTgt/>
                                              </p:tgtEl>
                                            </p:cond>
                                          </p:endCondLst>
                                        </p:cTn>
                                        <p:tgtEl>
                                          <p:sndTgt r:embed="rId5" name="3_4.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subTnLst>
                                    <p:audio>
                                      <p:cMediaNode>
                                        <p:cTn display="0" masterRel="sameClick">
                                          <p:stCondLst>
                                            <p:cond evt="begin" delay="0">
                                              <p:tn val="36"/>
                                            </p:cond>
                                          </p:stCondLst>
                                          <p:endCondLst>
                                            <p:cond evt="onStopAudio" delay="0">
                                              <p:tgtEl>
                                                <p:sldTgt/>
                                              </p:tgtEl>
                                            </p:cond>
                                          </p:endCondLst>
                                        </p:cTn>
                                        <p:tgtEl>
                                          <p:sndTgt r:embed="rId6" name="3_5.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fade">
                                      <p:cBhvr>
                                        <p:cTn id="43" dur="500"/>
                                        <p:tgtEl>
                                          <p:spTgt spid="10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subTnLst>
                                    <p:audio>
                                      <p:cMediaNode>
                                        <p:cTn display="0" masterRel="sameClick">
                                          <p:stCondLst>
                                            <p:cond evt="begin" delay="0">
                                              <p:tn val="44"/>
                                            </p:cond>
                                          </p:stCondLst>
                                          <p:endCondLst>
                                            <p:cond evt="onStopAudio" delay="0">
                                              <p:tgtEl>
                                                <p:sldTgt/>
                                              </p:tgtEl>
                                            </p:cond>
                                          </p:endCondLst>
                                        </p:cTn>
                                        <p:tgtEl>
                                          <p:sndTgt r:embed="rId7" name="3_6.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subTnLst>
                                    <p:audio>
                                      <p:cMediaNode>
                                        <p:cTn display="0" masterRel="sameClick">
                                          <p:stCondLst>
                                            <p:cond evt="begin" delay="0">
                                              <p:tn val="49"/>
                                            </p:cond>
                                          </p:stCondLst>
                                          <p:endCondLst>
                                            <p:cond evt="onStopAudio" delay="0">
                                              <p:tgtEl>
                                                <p:sldTgt/>
                                              </p:tgtEl>
                                            </p:cond>
                                          </p:endCondLst>
                                        </p:cTn>
                                        <p:tgtEl>
                                          <p:sndTgt r:embed="rId8" name="3_7.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fade">
                                      <p:cBhvr>
                                        <p:cTn id="56" dur="500"/>
                                        <p:tgtEl>
                                          <p:spTgt spid="8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subTnLst>
                                    <p:audio>
                                      <p:cMediaNode>
                                        <p:cTn display="0" masterRel="sameClick">
                                          <p:stCondLst>
                                            <p:cond evt="begin" delay="0">
                                              <p:tn val="62"/>
                                            </p:cond>
                                          </p:stCondLst>
                                          <p:endCondLst>
                                            <p:cond evt="onStopAudio" delay="0">
                                              <p:tgtEl>
                                                <p:sldTgt/>
                                              </p:tgtEl>
                                            </p:cond>
                                          </p:endCondLst>
                                        </p:cTn>
                                        <p:tgtEl>
                                          <p:sndTgt r:embed="rId9" name="3_8.wav"/>
                                        </p:tgtEl>
                                      </p:cMediaNode>
                                    </p:audio>
                                  </p:subTnLst>
                                </p:cTn>
                              </p:par>
                              <p:par>
                                <p:cTn id="65" presetID="10" presetClass="entr" presetSubtype="0" fill="hold" nodeType="withEffect">
                                  <p:stCondLst>
                                    <p:cond delay="0"/>
                                  </p:stCondLst>
                                  <p:childTnLst>
                                    <p:set>
                                      <p:cBhvr>
                                        <p:cTn id="66" dur="1" fill="hold">
                                          <p:stCondLst>
                                            <p:cond delay="0"/>
                                          </p:stCondLst>
                                        </p:cTn>
                                        <p:tgtEl>
                                          <p:spTgt spid="1038"/>
                                        </p:tgtEl>
                                        <p:attrNameLst>
                                          <p:attrName>style.visibility</p:attrName>
                                        </p:attrNameLst>
                                      </p:cBhvr>
                                      <p:to>
                                        <p:strVal val="visible"/>
                                      </p:to>
                                    </p:set>
                                    <p:animEffect transition="in" filter="fade">
                                      <p:cBhvr>
                                        <p:cTn id="67" dur="500"/>
                                        <p:tgtEl>
                                          <p:spTgt spid="10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5"/>
                                        </p:tgtEl>
                                        <p:attrNameLst>
                                          <p:attrName>style.visibility</p:attrName>
                                        </p:attrNameLst>
                                      </p:cBhvr>
                                      <p:to>
                                        <p:strVal val="visible"/>
                                      </p:to>
                                    </p:set>
                                    <p:animEffect transition="in" filter="fade">
                                      <p:cBhvr>
                                        <p:cTn id="72" dur="500"/>
                                        <p:tgtEl>
                                          <p:spTgt spid="95"/>
                                        </p:tgtEl>
                                      </p:cBhvr>
                                    </p:animEffect>
                                  </p:childTnLst>
                                  <p:subTnLst>
                                    <p:audio>
                                      <p:cMediaNode>
                                        <p:cTn display="0" masterRel="sameClick">
                                          <p:stCondLst>
                                            <p:cond evt="begin" delay="0">
                                              <p:tn val="70"/>
                                            </p:cond>
                                          </p:stCondLst>
                                          <p:endCondLst>
                                            <p:cond evt="onStopAudio" delay="0">
                                              <p:tgtEl>
                                                <p:sldTgt/>
                                              </p:tgtEl>
                                            </p:cond>
                                          </p:endCondLst>
                                        </p:cTn>
                                        <p:tgtEl>
                                          <p:sndTgt r:embed="rId10" name="3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36"/>
                    </p:tgtEl>
                  </p:cond>
                </p:stCondLst>
                <p:endSync evt="end" delay="0">
                  <p:rtn val="all"/>
                </p:endSync>
                <p:childTnLst>
                  <p:par>
                    <p:cTn id="74" fill="hold">
                      <p:stCondLst>
                        <p:cond delay="0"/>
                      </p:stCondLst>
                      <p:childTnLst>
                        <p:par>
                          <p:cTn id="75" fill="hold">
                            <p:stCondLst>
                              <p:cond delay="0"/>
                            </p:stCondLst>
                            <p:childTnLst>
                              <p:par>
                                <p:cTn id="76" presetID="12" presetClass="exit" presetSubtype="4" fill="hold" grpId="0" nodeType="clickEffect">
                                  <p:stCondLst>
                                    <p:cond delay="0"/>
                                  </p:stCondLst>
                                  <p:childTnLst>
                                    <p:anim calcmode="lin" valueType="num">
                                      <p:cBhvr additive="base">
                                        <p:cTn id="77" dur="59000"/>
                                        <p:tgtEl>
                                          <p:spTgt spid="137"/>
                                        </p:tgtEl>
                                        <p:attrNameLst>
                                          <p:attrName>ppt_y</p:attrName>
                                        </p:attrNameLst>
                                      </p:cBhvr>
                                      <p:tavLst>
                                        <p:tav tm="0">
                                          <p:val>
                                            <p:strVal val="#ppt_y"/>
                                          </p:val>
                                        </p:tav>
                                        <p:tav tm="100000">
                                          <p:val>
                                            <p:strVal val="#ppt_y+#ppt_h*1.125000"/>
                                          </p:val>
                                        </p:tav>
                                      </p:tavLst>
                                    </p:anim>
                                    <p:animEffect transition="out" filter="wipe(down)">
                                      <p:cBhvr>
                                        <p:cTn id="78" dur="59000"/>
                                        <p:tgtEl>
                                          <p:spTgt spid="137"/>
                                        </p:tgtEl>
                                      </p:cBhvr>
                                    </p:animEffect>
                                    <p:set>
                                      <p:cBhvr>
                                        <p:cTn id="79" dur="1" fill="hold">
                                          <p:stCondLst>
                                            <p:cond delay="58999"/>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childTnLst>
        </p:cTn>
      </p:par>
    </p:tnLst>
    <p:bldLst>
      <p:bldP spid="135" grpId="0" animBg="1"/>
      <p:bldP spid="136" grpId="0" animBg="1"/>
      <p:bldP spid="137" grpId="0" animBg="1"/>
      <p:bldP spid="137" grpId="1" animBg="1"/>
      <p:bldP spid="138" grpId="0"/>
      <p:bldP spid="53" grpId="0" animBg="1"/>
      <p:bldP spid="74" grpId="0"/>
      <p:bldP spid="75" grpId="0"/>
      <p:bldP spid="76" grpId="0"/>
      <p:bldP spid="77" grpId="0"/>
      <p:bldP spid="78" grpId="0"/>
      <p:bldP spid="82" grpId="0"/>
      <p:bldP spid="88" grpId="0"/>
      <p:bldP spid="9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4</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5</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0" name="TextBox 49">
            <a:extLst>
              <a:ext uri="{FF2B5EF4-FFF2-40B4-BE49-F238E27FC236}">
                <a16:creationId xmlns:a16="http://schemas.microsoft.com/office/drawing/2014/main" id="{A5F0D29B-5B74-446D-AF3B-9AD94E1C0C3F}"/>
              </a:ext>
            </a:extLst>
          </p:cNvPr>
          <p:cNvSpPr txBox="1"/>
          <p:nvPr/>
        </p:nvSpPr>
        <p:spPr>
          <a:xfrm>
            <a:off x="7881321" y="402804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buscar</a:t>
            </a:r>
            <a:endParaRPr lang="en-GB" sz="4800" dirty="0">
              <a:solidFill>
                <a:srgbClr val="002060"/>
              </a:solidFill>
              <a:latin typeface="Segoe Print" panose="02000600000000000000" pitchFamily="2" charset="0"/>
            </a:endParaRPr>
          </a:p>
        </p:txBody>
      </p:sp>
      <p:sp>
        <p:nvSpPr>
          <p:cNvPr id="228" name="TextBox 227">
            <a:extLst>
              <a:ext uri="{FF2B5EF4-FFF2-40B4-BE49-F238E27FC236}">
                <a16:creationId xmlns:a16="http://schemas.microsoft.com/office/drawing/2014/main" id="{46D71FDA-2261-49C4-9FB2-C42A90A472EC}"/>
              </a:ext>
            </a:extLst>
          </p:cNvPr>
          <p:cNvSpPr txBox="1"/>
          <p:nvPr/>
        </p:nvSpPr>
        <p:spPr>
          <a:xfrm>
            <a:off x="176631" y="5392654"/>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una</a:t>
            </a:r>
            <a:r>
              <a:rPr lang="en-GB" sz="4800" dirty="0">
                <a:solidFill>
                  <a:srgbClr val="002060"/>
                </a:solidFill>
                <a:latin typeface="Segoe Print" panose="02000600000000000000" pitchFamily="2" charset="0"/>
              </a:rPr>
              <a:t> carta</a:t>
            </a:r>
          </a:p>
        </p:txBody>
      </p:sp>
      <p:sp>
        <p:nvSpPr>
          <p:cNvPr id="229" name="TextBox 228">
            <a:extLst>
              <a:ext uri="{FF2B5EF4-FFF2-40B4-BE49-F238E27FC236}">
                <a16:creationId xmlns:a16="http://schemas.microsoft.com/office/drawing/2014/main" id="{0C3FA167-DD2F-41BF-B547-C1226FE05E99}"/>
              </a:ext>
            </a:extLst>
          </p:cNvPr>
          <p:cNvSpPr txBox="1"/>
          <p:nvPr/>
        </p:nvSpPr>
        <p:spPr>
          <a:xfrm>
            <a:off x="4562545" y="5392653"/>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230" name="TextBox 229">
            <a:extLst>
              <a:ext uri="{FF2B5EF4-FFF2-40B4-BE49-F238E27FC236}">
                <a16:creationId xmlns:a16="http://schemas.microsoft.com/office/drawing/2014/main" id="{18318497-15EB-49A1-9940-B9CEC2C3C48A}"/>
              </a:ext>
            </a:extLst>
          </p:cNvPr>
          <p:cNvSpPr txBox="1"/>
          <p:nvPr/>
        </p:nvSpPr>
        <p:spPr>
          <a:xfrm>
            <a:off x="176631" y="3910680"/>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un </a:t>
            </a:r>
            <a:r>
              <a:rPr lang="en-GB" sz="4800" dirty="0" err="1">
                <a:solidFill>
                  <a:srgbClr val="002060"/>
                </a:solidFill>
                <a:latin typeface="Segoe Print" panose="02000600000000000000" pitchFamily="2" charset="0"/>
              </a:rPr>
              <a:t>libro</a:t>
            </a:r>
            <a:endParaRPr lang="en-GB" sz="4800" dirty="0">
              <a:solidFill>
                <a:srgbClr val="002060"/>
              </a:solidFill>
              <a:latin typeface="Segoe Print" panose="02000600000000000000" pitchFamily="2" charset="0"/>
            </a:endParaRPr>
          </a:p>
        </p:txBody>
      </p:sp>
      <p:sp>
        <p:nvSpPr>
          <p:cNvPr id="231" name="TextBox 230">
            <a:extLst>
              <a:ext uri="{FF2B5EF4-FFF2-40B4-BE49-F238E27FC236}">
                <a16:creationId xmlns:a16="http://schemas.microsoft.com/office/drawing/2014/main" id="{9CC16E62-25C1-4AE1-9A91-806A75E215C1}"/>
              </a:ext>
            </a:extLst>
          </p:cNvPr>
          <p:cNvSpPr txBox="1"/>
          <p:nvPr/>
        </p:nvSpPr>
        <p:spPr>
          <a:xfrm>
            <a:off x="3787717" y="4087723"/>
            <a:ext cx="4169268"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inglés</a:t>
            </a:r>
          </a:p>
        </p:txBody>
      </p:sp>
      <p:sp>
        <p:nvSpPr>
          <p:cNvPr id="232" name="TextBox 231">
            <a:extLst>
              <a:ext uri="{FF2B5EF4-FFF2-40B4-BE49-F238E27FC236}">
                <a16:creationId xmlns:a16="http://schemas.microsoft.com/office/drawing/2014/main" id="{99192EF9-6811-4975-A01A-ED2B313ACDFC}"/>
              </a:ext>
            </a:extLst>
          </p:cNvPr>
          <p:cNvSpPr txBox="1"/>
          <p:nvPr/>
        </p:nvSpPr>
        <p:spPr>
          <a:xfrm>
            <a:off x="-46481" y="279846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aprender</a:t>
            </a:r>
            <a:endParaRPr lang="en-GB" sz="4800" dirty="0">
              <a:solidFill>
                <a:srgbClr val="002060"/>
              </a:solidFill>
              <a:latin typeface="Segoe Print" panose="02000600000000000000" pitchFamily="2" charset="0"/>
            </a:endParaRPr>
          </a:p>
        </p:txBody>
      </p:sp>
      <p:sp>
        <p:nvSpPr>
          <p:cNvPr id="233" name="TextBox 232">
            <a:extLst>
              <a:ext uri="{FF2B5EF4-FFF2-40B4-BE49-F238E27FC236}">
                <a16:creationId xmlns:a16="http://schemas.microsoft.com/office/drawing/2014/main" id="{4968D48A-9B4A-4EBD-9F70-5027B2E3C92C}"/>
              </a:ext>
            </a:extLst>
          </p:cNvPr>
          <p:cNvSpPr txBox="1"/>
          <p:nvPr/>
        </p:nvSpPr>
        <p:spPr>
          <a:xfrm>
            <a:off x="4951351" y="2765508"/>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la </a:t>
            </a:r>
            <a:r>
              <a:rPr lang="en-GB" sz="4800" dirty="0" err="1">
                <a:solidFill>
                  <a:srgbClr val="002060"/>
                </a:solidFill>
                <a:latin typeface="Segoe Print" panose="02000600000000000000" pitchFamily="2" charset="0"/>
              </a:rPr>
              <a:t>noticia</a:t>
            </a:r>
            <a:endParaRPr lang="en-GB" sz="4800" dirty="0">
              <a:solidFill>
                <a:srgbClr val="002060"/>
              </a:solidFill>
              <a:latin typeface="Segoe Print" panose="02000600000000000000" pitchFamily="2" charset="0"/>
            </a:endParaRPr>
          </a:p>
        </p:txBody>
      </p:sp>
      <p:sp>
        <p:nvSpPr>
          <p:cNvPr id="234" name="TextBox 233">
            <a:extLst>
              <a:ext uri="{FF2B5EF4-FFF2-40B4-BE49-F238E27FC236}">
                <a16:creationId xmlns:a16="http://schemas.microsoft.com/office/drawing/2014/main" id="{4B31C338-01D9-4B41-AD76-49B238054E90}"/>
              </a:ext>
            </a:extLst>
          </p:cNvPr>
          <p:cNvSpPr txBox="1"/>
          <p:nvPr/>
        </p:nvSpPr>
        <p:spPr>
          <a:xfrm>
            <a:off x="7822143" y="288862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de</a:t>
            </a:r>
          </a:p>
        </p:txBody>
      </p:sp>
      <p:sp>
        <p:nvSpPr>
          <p:cNvPr id="235" name="TextBox 234">
            <a:extLst>
              <a:ext uri="{FF2B5EF4-FFF2-40B4-BE49-F238E27FC236}">
                <a16:creationId xmlns:a16="http://schemas.microsoft.com/office/drawing/2014/main" id="{DD226185-FB6D-47D0-A4D9-26BAF5E5946C}"/>
              </a:ext>
            </a:extLst>
          </p:cNvPr>
          <p:cNvSpPr txBox="1"/>
          <p:nvPr/>
        </p:nvSpPr>
        <p:spPr>
          <a:xfrm>
            <a:off x="560208" y="1533915"/>
            <a:ext cx="4919811"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una</a:t>
            </a:r>
            <a:r>
              <a:rPr lang="en-GB" sz="4800" dirty="0">
                <a:solidFill>
                  <a:srgbClr val="002060"/>
                </a:solidFill>
                <a:latin typeface="Segoe Print" panose="02000600000000000000" pitchFamily="2" charset="0"/>
              </a:rPr>
              <a:t> </a:t>
            </a:r>
            <a:r>
              <a:rPr lang="en-GB" sz="4800" dirty="0" err="1">
                <a:solidFill>
                  <a:srgbClr val="002060"/>
                </a:solidFill>
                <a:latin typeface="Segoe Print" panose="02000600000000000000" pitchFamily="2" charset="0"/>
              </a:rPr>
              <a:t>revista</a:t>
            </a:r>
            <a:endParaRPr lang="en-GB" sz="4800" dirty="0">
              <a:solidFill>
                <a:srgbClr val="002060"/>
              </a:solidFill>
              <a:latin typeface="Segoe Print" panose="02000600000000000000" pitchFamily="2" charset="0"/>
            </a:endParaRPr>
          </a:p>
        </p:txBody>
      </p:sp>
      <p:sp>
        <p:nvSpPr>
          <p:cNvPr id="236" name="TextBox 235">
            <a:extLst>
              <a:ext uri="{FF2B5EF4-FFF2-40B4-BE49-F238E27FC236}">
                <a16:creationId xmlns:a16="http://schemas.microsoft.com/office/drawing/2014/main" id="{B230C50D-AB0B-400F-A91A-B18AFA175621}"/>
              </a:ext>
            </a:extLst>
          </p:cNvPr>
          <p:cNvSpPr txBox="1"/>
          <p:nvPr/>
        </p:nvSpPr>
        <p:spPr>
          <a:xfrm>
            <a:off x="6314694" y="169490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español</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
        <p:nvSpPr>
          <p:cNvPr id="3" name="Google Shape;167;p2">
            <a:extLst>
              <a:ext uri="{FF2B5EF4-FFF2-40B4-BE49-F238E27FC236}">
                <a16:creationId xmlns:a16="http://schemas.microsoft.com/office/drawing/2014/main" id="{3A9F095F-009C-D8BE-3EC7-1245493428A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BDC92005-FE8D-68B9-38C1-6A90C26902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551613"/>
            <a:ext cx="914400" cy="914400"/>
          </a:xfrm>
          <a:prstGeom prst="rect">
            <a:avLst/>
          </a:prstGeom>
        </p:spPr>
      </p:pic>
      <p:sp>
        <p:nvSpPr>
          <p:cNvPr id="5" name="Speech Bubble: Rectangle with Corners Rounded 4">
            <a:extLst>
              <a:ext uri="{FF2B5EF4-FFF2-40B4-BE49-F238E27FC236}">
                <a16:creationId xmlns:a16="http://schemas.microsoft.com/office/drawing/2014/main" id="{1FBE2651-14CF-35DC-2771-004AE533A751}"/>
              </a:ext>
            </a:extLst>
          </p:cNvPr>
          <p:cNvSpPr/>
          <p:nvPr/>
        </p:nvSpPr>
        <p:spPr>
          <a:xfrm>
            <a:off x="1077991" y="689304"/>
            <a:ext cx="3807657"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Escribe en inglés 📝.</a:t>
            </a:r>
          </a:p>
        </p:txBody>
      </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200" y="177068"/>
            <a:ext cx="1331864" cy="1240298"/>
          </a:xfrm>
          <a:prstGeom prst="rect">
            <a:avLst/>
          </a:prstGeom>
        </p:spPr>
      </p:pic>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a letter</a:t>
            </a:r>
          </a:p>
        </p:txBody>
      </p:sp>
      <p:sp>
        <p:nvSpPr>
          <p:cNvPr id="245" name="TextBox 244">
            <a:extLst>
              <a:ext uri="{FF2B5EF4-FFF2-40B4-BE49-F238E27FC236}">
                <a16:creationId xmlns:a16="http://schemas.microsoft.com/office/drawing/2014/main" id="{D13FC481-AE19-46FB-AD01-77765F736DF5}"/>
              </a:ext>
            </a:extLst>
          </p:cNvPr>
          <p:cNvSpPr txBox="1"/>
          <p:nvPr/>
        </p:nvSpPr>
        <p:spPr>
          <a:xfrm>
            <a:off x="4876488" y="6066647"/>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read, reading</a:t>
            </a:r>
          </a:p>
        </p:txBody>
      </p:sp>
      <p:sp>
        <p:nvSpPr>
          <p:cNvPr id="246" name="TextBox 245">
            <a:extLst>
              <a:ext uri="{FF2B5EF4-FFF2-40B4-BE49-F238E27FC236}">
                <a16:creationId xmlns:a16="http://schemas.microsoft.com/office/drawing/2014/main" id="{1F5D3073-9784-4727-BAE6-1BDD701E649D}"/>
              </a:ext>
            </a:extLst>
          </p:cNvPr>
          <p:cNvSpPr txBox="1"/>
          <p:nvPr/>
        </p:nvSpPr>
        <p:spPr>
          <a:xfrm>
            <a:off x="748087" y="4653103"/>
            <a:ext cx="287641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a book</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015681" y="4791944"/>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English</a:t>
            </a:r>
          </a:p>
        </p:txBody>
      </p:sp>
      <p:sp>
        <p:nvSpPr>
          <p:cNvPr id="248" name="TextBox 247">
            <a:extLst>
              <a:ext uri="{FF2B5EF4-FFF2-40B4-BE49-F238E27FC236}">
                <a16:creationId xmlns:a16="http://schemas.microsoft.com/office/drawing/2014/main" id="{2AC01359-3CAE-464E-9061-E2BD410024F9}"/>
              </a:ext>
            </a:extLst>
          </p:cNvPr>
          <p:cNvSpPr txBox="1"/>
          <p:nvPr/>
        </p:nvSpPr>
        <p:spPr>
          <a:xfrm>
            <a:off x="176631" y="3361640"/>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learn, learning</a:t>
            </a:r>
          </a:p>
        </p:txBody>
      </p:sp>
      <p:sp>
        <p:nvSpPr>
          <p:cNvPr id="249" name="TextBox 248">
            <a:extLst>
              <a:ext uri="{FF2B5EF4-FFF2-40B4-BE49-F238E27FC236}">
                <a16:creationId xmlns:a16="http://schemas.microsoft.com/office/drawing/2014/main" id="{279968C1-83AD-4044-96E3-495FA86AF05E}"/>
              </a:ext>
            </a:extLst>
          </p:cNvPr>
          <p:cNvSpPr txBox="1"/>
          <p:nvPr/>
        </p:nvSpPr>
        <p:spPr>
          <a:xfrm>
            <a:off x="4752052" y="3383563"/>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news</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of, about</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1232923" y="2157317"/>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a magazine</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7822142" y="2189397"/>
            <a:ext cx="2943537"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Spanish</a:t>
            </a:r>
          </a:p>
        </p:txBody>
      </p:sp>
      <p:sp>
        <p:nvSpPr>
          <p:cNvPr id="254" name="TextBox 253">
            <a:extLst>
              <a:ext uri="{FF2B5EF4-FFF2-40B4-BE49-F238E27FC236}">
                <a16:creationId xmlns:a16="http://schemas.microsoft.com/office/drawing/2014/main" id="{51B2E123-559D-48B5-9638-44DBBD318256}"/>
              </a:ext>
            </a:extLst>
          </p:cNvPr>
          <p:cNvSpPr txBox="1"/>
          <p:nvPr/>
        </p:nvSpPr>
        <p:spPr>
          <a:xfrm>
            <a:off x="7110228" y="4773359"/>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look for, looking for</a:t>
            </a:r>
          </a:p>
        </p:txBody>
      </p:sp>
      <p:sp>
        <p:nvSpPr>
          <p:cNvPr id="3" name="TextBox 2">
            <a:extLst>
              <a:ext uri="{FF2B5EF4-FFF2-40B4-BE49-F238E27FC236}">
                <a16:creationId xmlns:a16="http://schemas.microsoft.com/office/drawing/2014/main" id="{E214E281-BD40-7590-4A36-58AF61D82FB8}"/>
              </a:ext>
            </a:extLst>
          </p:cNvPr>
          <p:cNvSpPr txBox="1"/>
          <p:nvPr/>
        </p:nvSpPr>
        <p:spPr>
          <a:xfrm>
            <a:off x="7881321" y="402804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buscar</a:t>
            </a:r>
            <a:endParaRPr lang="en-GB" sz="4800" dirty="0">
              <a:solidFill>
                <a:srgbClr val="002060"/>
              </a:solidFill>
              <a:latin typeface="Segoe Print" panose="02000600000000000000" pitchFamily="2" charset="0"/>
            </a:endParaRPr>
          </a:p>
        </p:txBody>
      </p:sp>
      <p:sp>
        <p:nvSpPr>
          <p:cNvPr id="4" name="TextBox 3">
            <a:extLst>
              <a:ext uri="{FF2B5EF4-FFF2-40B4-BE49-F238E27FC236}">
                <a16:creationId xmlns:a16="http://schemas.microsoft.com/office/drawing/2014/main" id="{548BCCB8-4E72-9080-A083-11CAABE88DA7}"/>
              </a:ext>
            </a:extLst>
          </p:cNvPr>
          <p:cNvSpPr txBox="1"/>
          <p:nvPr/>
        </p:nvSpPr>
        <p:spPr>
          <a:xfrm>
            <a:off x="176631" y="5392654"/>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una</a:t>
            </a:r>
            <a:r>
              <a:rPr lang="en-GB" sz="4800" dirty="0">
                <a:solidFill>
                  <a:srgbClr val="002060"/>
                </a:solidFill>
                <a:latin typeface="Segoe Print" panose="02000600000000000000" pitchFamily="2" charset="0"/>
              </a:rPr>
              <a:t> carta</a:t>
            </a:r>
          </a:p>
        </p:txBody>
      </p:sp>
      <p:sp>
        <p:nvSpPr>
          <p:cNvPr id="5" name="TextBox 4">
            <a:extLst>
              <a:ext uri="{FF2B5EF4-FFF2-40B4-BE49-F238E27FC236}">
                <a16:creationId xmlns:a16="http://schemas.microsoft.com/office/drawing/2014/main" id="{EE9083E1-A81D-4D82-5E4B-38CC52AB15A1}"/>
              </a:ext>
            </a:extLst>
          </p:cNvPr>
          <p:cNvSpPr txBox="1"/>
          <p:nvPr/>
        </p:nvSpPr>
        <p:spPr>
          <a:xfrm>
            <a:off x="4562545" y="5392653"/>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6" name="TextBox 5">
            <a:extLst>
              <a:ext uri="{FF2B5EF4-FFF2-40B4-BE49-F238E27FC236}">
                <a16:creationId xmlns:a16="http://schemas.microsoft.com/office/drawing/2014/main" id="{93993DFC-2731-F4A7-9081-16AB1E405D3E}"/>
              </a:ext>
            </a:extLst>
          </p:cNvPr>
          <p:cNvSpPr txBox="1"/>
          <p:nvPr/>
        </p:nvSpPr>
        <p:spPr>
          <a:xfrm>
            <a:off x="176631" y="396873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un </a:t>
            </a:r>
            <a:r>
              <a:rPr lang="en-GB" sz="4800" dirty="0" err="1">
                <a:solidFill>
                  <a:srgbClr val="002060"/>
                </a:solidFill>
                <a:latin typeface="Segoe Print" panose="02000600000000000000" pitchFamily="2" charset="0"/>
              </a:rPr>
              <a:t>libro</a:t>
            </a:r>
            <a:endParaRPr lang="en-GB" sz="4800" dirty="0">
              <a:solidFill>
                <a:srgbClr val="002060"/>
              </a:solidFill>
              <a:latin typeface="Segoe Print" panose="02000600000000000000" pitchFamily="2" charset="0"/>
            </a:endParaRPr>
          </a:p>
        </p:txBody>
      </p:sp>
      <p:sp>
        <p:nvSpPr>
          <p:cNvPr id="7" name="TextBox 6">
            <a:extLst>
              <a:ext uri="{FF2B5EF4-FFF2-40B4-BE49-F238E27FC236}">
                <a16:creationId xmlns:a16="http://schemas.microsoft.com/office/drawing/2014/main" id="{ECC2BE70-63CA-DEEE-80DE-130013281EF5}"/>
              </a:ext>
            </a:extLst>
          </p:cNvPr>
          <p:cNvSpPr txBox="1"/>
          <p:nvPr/>
        </p:nvSpPr>
        <p:spPr>
          <a:xfrm>
            <a:off x="3787717" y="4087723"/>
            <a:ext cx="4169268"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inglés</a:t>
            </a:r>
          </a:p>
        </p:txBody>
      </p:sp>
      <p:sp>
        <p:nvSpPr>
          <p:cNvPr id="8" name="TextBox 7">
            <a:extLst>
              <a:ext uri="{FF2B5EF4-FFF2-40B4-BE49-F238E27FC236}">
                <a16:creationId xmlns:a16="http://schemas.microsoft.com/office/drawing/2014/main" id="{7B98A09E-1437-9EDE-FB52-9D928AD0D4D6}"/>
              </a:ext>
            </a:extLst>
          </p:cNvPr>
          <p:cNvSpPr txBox="1"/>
          <p:nvPr/>
        </p:nvSpPr>
        <p:spPr>
          <a:xfrm>
            <a:off x="-46481" y="279846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aprender</a:t>
            </a:r>
            <a:endParaRPr lang="en-GB" sz="4800" dirty="0">
              <a:solidFill>
                <a:srgbClr val="002060"/>
              </a:solidFill>
              <a:latin typeface="Segoe Print" panose="02000600000000000000" pitchFamily="2" charset="0"/>
            </a:endParaRPr>
          </a:p>
        </p:txBody>
      </p:sp>
      <p:sp>
        <p:nvSpPr>
          <p:cNvPr id="9" name="TextBox 8">
            <a:extLst>
              <a:ext uri="{FF2B5EF4-FFF2-40B4-BE49-F238E27FC236}">
                <a16:creationId xmlns:a16="http://schemas.microsoft.com/office/drawing/2014/main" id="{BA342080-EB52-5C2D-FF9D-51747B403219}"/>
              </a:ext>
            </a:extLst>
          </p:cNvPr>
          <p:cNvSpPr txBox="1"/>
          <p:nvPr/>
        </p:nvSpPr>
        <p:spPr>
          <a:xfrm>
            <a:off x="4951351" y="2765508"/>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la </a:t>
            </a:r>
            <a:r>
              <a:rPr lang="en-GB" sz="4800" dirty="0" err="1">
                <a:solidFill>
                  <a:srgbClr val="002060"/>
                </a:solidFill>
                <a:latin typeface="Segoe Print" panose="02000600000000000000" pitchFamily="2" charset="0"/>
              </a:rPr>
              <a:t>noticia</a:t>
            </a:r>
            <a:endParaRPr lang="en-GB" sz="4800" dirty="0">
              <a:solidFill>
                <a:srgbClr val="002060"/>
              </a:solidFill>
              <a:latin typeface="Segoe Print" panose="02000600000000000000" pitchFamily="2" charset="0"/>
            </a:endParaRPr>
          </a:p>
        </p:txBody>
      </p:sp>
      <p:sp>
        <p:nvSpPr>
          <p:cNvPr id="10" name="TextBox 9">
            <a:extLst>
              <a:ext uri="{FF2B5EF4-FFF2-40B4-BE49-F238E27FC236}">
                <a16:creationId xmlns:a16="http://schemas.microsoft.com/office/drawing/2014/main" id="{191BDCAF-A5F4-17E8-44A3-AB5502FD997C}"/>
              </a:ext>
            </a:extLst>
          </p:cNvPr>
          <p:cNvSpPr txBox="1"/>
          <p:nvPr/>
        </p:nvSpPr>
        <p:spPr>
          <a:xfrm>
            <a:off x="7822143" y="288862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de</a:t>
            </a:r>
          </a:p>
        </p:txBody>
      </p:sp>
      <p:sp>
        <p:nvSpPr>
          <p:cNvPr id="11" name="TextBox 10">
            <a:extLst>
              <a:ext uri="{FF2B5EF4-FFF2-40B4-BE49-F238E27FC236}">
                <a16:creationId xmlns:a16="http://schemas.microsoft.com/office/drawing/2014/main" id="{BA5F14AD-196E-DBAC-ED50-9DA5F74EA6B6}"/>
              </a:ext>
            </a:extLst>
          </p:cNvPr>
          <p:cNvSpPr txBox="1"/>
          <p:nvPr/>
        </p:nvSpPr>
        <p:spPr>
          <a:xfrm>
            <a:off x="560208" y="1533915"/>
            <a:ext cx="4919811"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una</a:t>
            </a:r>
            <a:r>
              <a:rPr lang="en-GB" sz="4800" dirty="0">
                <a:solidFill>
                  <a:srgbClr val="002060"/>
                </a:solidFill>
                <a:latin typeface="Segoe Print" panose="02000600000000000000" pitchFamily="2" charset="0"/>
              </a:rPr>
              <a:t> </a:t>
            </a:r>
            <a:r>
              <a:rPr lang="en-GB" sz="4800" dirty="0" err="1">
                <a:solidFill>
                  <a:srgbClr val="002060"/>
                </a:solidFill>
                <a:latin typeface="Segoe Print" panose="02000600000000000000" pitchFamily="2" charset="0"/>
              </a:rPr>
              <a:t>revista</a:t>
            </a:r>
            <a:endParaRPr lang="en-GB" sz="4800" dirty="0">
              <a:solidFill>
                <a:srgbClr val="002060"/>
              </a:solidFill>
              <a:latin typeface="Segoe Print" panose="02000600000000000000" pitchFamily="2" charset="0"/>
            </a:endParaRPr>
          </a:p>
        </p:txBody>
      </p:sp>
      <p:sp>
        <p:nvSpPr>
          <p:cNvPr id="12" name="TextBox 11">
            <a:extLst>
              <a:ext uri="{FF2B5EF4-FFF2-40B4-BE49-F238E27FC236}">
                <a16:creationId xmlns:a16="http://schemas.microsoft.com/office/drawing/2014/main" id="{0AE9E71A-63F6-FB07-30FA-B737EC0E96D4}"/>
              </a:ext>
            </a:extLst>
          </p:cNvPr>
          <p:cNvSpPr txBox="1"/>
          <p:nvPr/>
        </p:nvSpPr>
        <p:spPr>
          <a:xfrm>
            <a:off x="6314694" y="169490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español</a:t>
            </a:r>
          </a:p>
        </p:txBody>
      </p:sp>
      <p:sp>
        <p:nvSpPr>
          <p:cNvPr id="13" name="Google Shape;167;p2">
            <a:extLst>
              <a:ext uri="{FF2B5EF4-FFF2-40B4-BE49-F238E27FC236}">
                <a16:creationId xmlns:a16="http://schemas.microsoft.com/office/drawing/2014/main" id="{F7A2802F-6DD8-FD48-C0E2-69AB101B504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raphic 13" descr="Teacher">
            <a:extLst>
              <a:ext uri="{FF2B5EF4-FFF2-40B4-BE49-F238E27FC236}">
                <a16:creationId xmlns:a16="http://schemas.microsoft.com/office/drawing/2014/main" id="{004A96C9-B743-BB0D-F6AE-C4C26FF34C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551613"/>
            <a:ext cx="914400" cy="914400"/>
          </a:xfrm>
          <a:prstGeom prst="rect">
            <a:avLst/>
          </a:prstGeom>
        </p:spPr>
      </p:pic>
      <p:sp>
        <p:nvSpPr>
          <p:cNvPr id="15" name="Speech Bubble: Rectangle with Corners Rounded 14">
            <a:extLst>
              <a:ext uri="{FF2B5EF4-FFF2-40B4-BE49-F238E27FC236}">
                <a16:creationId xmlns:a16="http://schemas.microsoft.com/office/drawing/2014/main" id="{EB4C8471-C348-C394-7DA3-1B9B5A000771}"/>
              </a:ext>
            </a:extLst>
          </p:cNvPr>
          <p:cNvSpPr/>
          <p:nvPr/>
        </p:nvSpPr>
        <p:spPr>
          <a:xfrm>
            <a:off x="1077991" y="689304"/>
            <a:ext cx="491981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Corrige</a:t>
            </a:r>
            <a:r>
              <a:rPr lang="en-GB" sz="2800" dirty="0">
                <a:solidFill>
                  <a:schemeClr val="bg1"/>
                </a:solidFill>
                <a:latin typeface="Century Gothic" panose="020B0502020202020204" pitchFamily="34" charset="0"/>
              </a:rPr>
              <a:t> las respuestas ✅.</a:t>
            </a:r>
          </a:p>
        </p:txBody>
      </p:sp>
      <p:sp>
        <p:nvSpPr>
          <p:cNvPr id="17" name="TextBox 16">
            <a:extLst>
              <a:ext uri="{FF2B5EF4-FFF2-40B4-BE49-F238E27FC236}">
                <a16:creationId xmlns:a16="http://schemas.microsoft.com/office/drawing/2014/main" id="{AC2638ED-2AA3-61B8-F9A3-29EBF58A1423}"/>
              </a:ext>
            </a:extLst>
          </p:cNvPr>
          <p:cNvSpPr txBox="1"/>
          <p:nvPr/>
        </p:nvSpPr>
        <p:spPr>
          <a:xfrm>
            <a:off x="8326882" y="177068"/>
            <a:ext cx="2814311" cy="646331"/>
          </a:xfrm>
          <a:prstGeom prst="rect">
            <a:avLst/>
          </a:prstGeom>
          <a:solidFill>
            <a:schemeClr val="accent6">
              <a:lumMod val="40000"/>
              <a:lumOff val="60000"/>
            </a:schemeClr>
          </a:solidFill>
        </p:spPr>
        <p:txBody>
          <a:bodyPr wrap="square">
            <a:spAutoFit/>
          </a:bodyPr>
          <a:lstStyle/>
          <a:p>
            <a:r>
              <a:rPr lang="en-GB" sz="1800" b="1" dirty="0" err="1">
                <a:solidFill>
                  <a:srgbClr val="002060"/>
                </a:solidFill>
                <a:latin typeface="Century Gothic" panose="020B0502020202020204" pitchFamily="34" charset="0"/>
              </a:rPr>
              <a:t>corregir</a:t>
            </a:r>
            <a:r>
              <a:rPr lang="en-GB" sz="1800" dirty="0">
                <a:solidFill>
                  <a:srgbClr val="002060"/>
                </a:solidFill>
                <a:latin typeface="Century Gothic" panose="020B0502020202020204" pitchFamily="34" charset="0"/>
              </a:rPr>
              <a:t> = to correct</a:t>
            </a:r>
          </a:p>
          <a:p>
            <a:r>
              <a:rPr lang="en-GB" dirty="0">
                <a:solidFill>
                  <a:srgbClr val="002060"/>
                </a:solidFill>
                <a:latin typeface="Century Gothic" panose="020B0502020202020204" pitchFamily="34" charset="0"/>
              </a:rPr>
              <a:t>(la) </a:t>
            </a:r>
            <a:r>
              <a:rPr lang="en-GB" b="1" dirty="0">
                <a:solidFill>
                  <a:srgbClr val="002060"/>
                </a:solidFill>
                <a:latin typeface="Century Gothic" panose="020B0502020202020204" pitchFamily="34" charset="0"/>
              </a:rPr>
              <a:t>respuesta</a:t>
            </a:r>
            <a:r>
              <a:rPr lang="en-GB" dirty="0">
                <a:solidFill>
                  <a:srgbClr val="002060"/>
                </a:solidFill>
                <a:latin typeface="Century Gothic" panose="020B0502020202020204" pitchFamily="34" charset="0"/>
              </a:rPr>
              <a:t> = answer</a:t>
            </a:r>
            <a:endParaRPr lang="en-GB" dirty="0">
              <a:solidFill>
                <a:srgbClr val="002060"/>
              </a:solidFill>
            </a:endParaRP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70452"/>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2060"/>
                </a:solidFill>
                <a:latin typeface="Century Gothic" panose="020B0502020202020204" pitchFamily="34" charset="0"/>
              </a:rPr>
              <a:t>Yes/no questions </a:t>
            </a:r>
            <a:endParaRPr lang="en-GB" sz="2800" dirty="0">
              <a:solidFill>
                <a:srgbClr val="002060"/>
              </a:solidFill>
              <a:latin typeface="Century Gothic" panose="020B0502020202020204" pitchFamily="34" charset="0"/>
            </a:endParaRPr>
          </a:p>
        </p:txBody>
      </p:sp>
      <p:pic>
        <p:nvPicPr>
          <p:cNvPr id="66" name="Google Shape;170;p8" descr="Jigsaw, Puzzle, Piece, Game, Concept, Solution">
            <a:extLst>
              <a:ext uri="{FF2B5EF4-FFF2-40B4-BE49-F238E27FC236}">
                <a16:creationId xmlns:a16="http://schemas.microsoft.com/office/drawing/2014/main" id="{4E7BC434-5E2E-4AC3-8B3D-888038BC77BD}"/>
              </a:ext>
            </a:extLst>
          </p:cNvPr>
          <p:cNvPicPr preferRelativeResize="0"/>
          <p:nvPr/>
        </p:nvPicPr>
        <p:blipFill rotWithShape="1">
          <a:blip r:embed="rId3">
            <a:alphaModFix/>
          </a:blip>
          <a:srcRect/>
          <a:stretch/>
        </p:blipFill>
        <p:spPr>
          <a:xfrm>
            <a:off x="10738434" y="90338"/>
            <a:ext cx="1330395" cy="1332245"/>
          </a:xfrm>
          <a:prstGeom prst="rect">
            <a:avLst/>
          </a:prstGeom>
          <a:noFill/>
          <a:ln>
            <a:noFill/>
          </a:ln>
        </p:spPr>
      </p:pic>
      <p:sp>
        <p:nvSpPr>
          <p:cNvPr id="22" name="Title 1">
            <a:extLst>
              <a:ext uri="{FF2B5EF4-FFF2-40B4-BE49-F238E27FC236}">
                <a16:creationId xmlns:a16="http://schemas.microsoft.com/office/drawing/2014/main" id="{6CE23422-951D-43E3-8715-0F6EFD1E6DE4}"/>
              </a:ext>
            </a:extLst>
          </p:cNvPr>
          <p:cNvSpPr txBox="1">
            <a:spLocks/>
          </p:cNvSpPr>
          <p:nvPr/>
        </p:nvSpPr>
        <p:spPr>
          <a:xfrm>
            <a:off x="2335263" y="-86428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sp>
        <p:nvSpPr>
          <p:cNvPr id="25" name="TextBox 24">
            <a:extLst>
              <a:ext uri="{FF2B5EF4-FFF2-40B4-BE49-F238E27FC236}">
                <a16:creationId xmlns:a16="http://schemas.microsoft.com/office/drawing/2014/main" id="{12F0CD30-35EA-4EE4-ABE1-D6D2E0F8F9C0}"/>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’I’ &amp; ‘s/he, it’</a:t>
            </a:r>
            <a:r>
              <a:rPr lang="en-GB" sz="3200" b="1" dirty="0">
                <a:solidFill>
                  <a:srgbClr val="002060"/>
                </a:solidFill>
                <a:latin typeface="Century Gothic" panose="020B0502020202020204" pitchFamily="34" charset="0"/>
              </a:rPr>
              <a:t>]</a:t>
            </a:r>
          </a:p>
        </p:txBody>
      </p:sp>
      <p:sp>
        <p:nvSpPr>
          <p:cNvPr id="14" name="Title 1">
            <a:extLst>
              <a:ext uri="{FF2B5EF4-FFF2-40B4-BE49-F238E27FC236}">
                <a16:creationId xmlns:a16="http://schemas.microsoft.com/office/drawing/2014/main" id="{B8C293C8-28C6-4204-9380-4228EE075EBC}"/>
              </a:ext>
            </a:extLst>
          </p:cNvPr>
          <p:cNvSpPr txBox="1">
            <a:spLocks/>
          </p:cNvSpPr>
          <p:nvPr/>
        </p:nvSpPr>
        <p:spPr>
          <a:xfrm>
            <a:off x="204236" y="1640681"/>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solidFill>
                <a:srgbClr val="002060"/>
              </a:solidFill>
              <a:latin typeface="Century Gothic" panose="020B0502020202020204" pitchFamily="34" charset="0"/>
            </a:endParaRPr>
          </a:p>
        </p:txBody>
      </p:sp>
      <p:sp>
        <p:nvSpPr>
          <p:cNvPr id="20" name="Google Shape;171;p8">
            <a:extLst>
              <a:ext uri="{FF2B5EF4-FFF2-40B4-BE49-F238E27FC236}">
                <a16:creationId xmlns:a16="http://schemas.microsoft.com/office/drawing/2014/main" id="{F29204BD-F4E2-43C0-B5A4-B4588F807D92}"/>
              </a:ext>
            </a:extLst>
          </p:cNvPr>
          <p:cNvSpPr txBox="1"/>
          <p:nvPr/>
        </p:nvSpPr>
        <p:spPr>
          <a:xfrm>
            <a:off x="204235" y="1485323"/>
            <a:ext cx="1295525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Turn a statement into a yes/no question by making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voice go up at the end.</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Google Shape;171;p8">
            <a:extLst>
              <a:ext uri="{FF2B5EF4-FFF2-40B4-BE49-F238E27FC236}">
                <a16:creationId xmlns:a16="http://schemas.microsoft.com/office/drawing/2014/main" id="{268C05AE-121E-4AEF-8CDD-C88458A6BB8D}"/>
              </a:ext>
            </a:extLst>
          </p:cNvPr>
          <p:cNvSpPr txBox="1"/>
          <p:nvPr/>
        </p:nvSpPr>
        <p:spPr>
          <a:xfrm>
            <a:off x="1059790" y="2715994"/>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Leo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Google Shape;171;p8">
            <a:extLst>
              <a:ext uri="{FF2B5EF4-FFF2-40B4-BE49-F238E27FC236}">
                <a16:creationId xmlns:a16="http://schemas.microsoft.com/office/drawing/2014/main" id="{5EF2E880-5E46-4FDF-AA21-5B9ADEB49740}"/>
              </a:ext>
            </a:extLst>
          </p:cNvPr>
          <p:cNvSpPr txBox="1"/>
          <p:nvPr/>
        </p:nvSpPr>
        <p:spPr>
          <a:xfrm>
            <a:off x="3737159" y="2751002"/>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I read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71;p8">
            <a:extLst>
              <a:ext uri="{FF2B5EF4-FFF2-40B4-BE49-F238E27FC236}">
                <a16:creationId xmlns:a16="http://schemas.microsoft.com/office/drawing/2014/main" id="{F10085C9-049F-4797-88FE-26F692452470}"/>
              </a:ext>
            </a:extLst>
          </p:cNvPr>
          <p:cNvSpPr txBox="1"/>
          <p:nvPr/>
        </p:nvSpPr>
        <p:spPr>
          <a:xfrm>
            <a:off x="837886" y="3249912"/>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600" b="1" dirty="0">
                <a:solidFill>
                  <a:srgbClr val="92D050"/>
                </a:solidFill>
                <a:latin typeface="Century Gothic"/>
                <a:ea typeface="Century Gothic"/>
                <a:cs typeface="Century Gothic"/>
              </a:rPr>
              <a:t>Leo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Google Shape;171;p8">
            <a:extLst>
              <a:ext uri="{FF2B5EF4-FFF2-40B4-BE49-F238E27FC236}">
                <a16:creationId xmlns:a16="http://schemas.microsoft.com/office/drawing/2014/main" id="{C06C10D0-5239-4F6B-B4D7-B79BE678F66B}"/>
              </a:ext>
            </a:extLst>
          </p:cNvPr>
          <p:cNvSpPr txBox="1"/>
          <p:nvPr/>
        </p:nvSpPr>
        <p:spPr>
          <a:xfrm>
            <a:off x="3737158" y="3294275"/>
            <a:ext cx="351715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Do I read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72;p8">
            <a:extLst>
              <a:ext uri="{FF2B5EF4-FFF2-40B4-BE49-F238E27FC236}">
                <a16:creationId xmlns:a16="http://schemas.microsoft.com/office/drawing/2014/main" id="{3FB804A6-3B8A-4C5C-AF98-9E9FD4B65309}"/>
              </a:ext>
            </a:extLst>
          </p:cNvPr>
          <p:cNvSpPr txBox="1"/>
          <p:nvPr/>
        </p:nvSpPr>
        <p:spPr>
          <a:xfrm>
            <a:off x="802438" y="4985676"/>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lang="en-GB" sz="2600" dirty="0">
                <a:solidFill>
                  <a:srgbClr val="002060"/>
                </a:solidFill>
                <a:latin typeface="Century Gothic"/>
                <a:ea typeface="Century Gothic"/>
                <a:cs typeface="Century Gothic"/>
                <a:sym typeface="Century Gothic"/>
              </a:rPr>
              <a:t>¿</a:t>
            </a:r>
            <a:r>
              <a:rPr lang="en-GB" sz="2600" b="1" dirty="0">
                <a:solidFill>
                  <a:srgbClr val="92D050"/>
                </a:solidFill>
                <a:latin typeface="Century Gothic"/>
                <a:ea typeface="Century Gothic"/>
                <a:cs typeface="Century Gothic"/>
                <a:sym typeface="Century Gothic"/>
              </a:rPr>
              <a:t>Lee</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una </a:t>
            </a:r>
            <a:r>
              <a:rPr kumimoji="0" lang="en-GB" sz="26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revista</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i="0" u="none" strike="noStrike" kern="1200" cap="none" spc="0" normalizeH="0" baseline="0" noProof="0" dirty="0">
              <a:ln>
                <a:noFill/>
              </a:ln>
              <a:solidFill>
                <a:srgbClr val="002060"/>
              </a:solidFill>
              <a:effectLst/>
              <a:uLnTx/>
              <a:uFillTx/>
              <a:latin typeface="Calibri" panose="020F0502020204030204"/>
            </a:endParaRPr>
          </a:p>
        </p:txBody>
      </p:sp>
      <p:pic>
        <p:nvPicPr>
          <p:cNvPr id="34" name="Google Shape;183;p8">
            <a:extLst>
              <a:ext uri="{FF2B5EF4-FFF2-40B4-BE49-F238E27FC236}">
                <a16:creationId xmlns:a16="http://schemas.microsoft.com/office/drawing/2014/main" id="{3FC7E465-A5EC-4684-9557-4E88EE2568C2}"/>
              </a:ext>
            </a:extLst>
          </p:cNvPr>
          <p:cNvPicPr preferRelativeResize="0"/>
          <p:nvPr/>
        </p:nvPicPr>
        <p:blipFill rotWithShape="1">
          <a:blip r:embed="rId4">
            <a:alphaModFix/>
          </a:blip>
          <a:srcRect/>
          <a:stretch/>
        </p:blipFill>
        <p:spPr>
          <a:xfrm>
            <a:off x="167915" y="5384230"/>
            <a:ext cx="634523" cy="671647"/>
          </a:xfrm>
          <a:prstGeom prst="rect">
            <a:avLst/>
          </a:prstGeom>
          <a:noFill/>
          <a:ln>
            <a:noFill/>
          </a:ln>
        </p:spPr>
      </p:pic>
      <p:sp>
        <p:nvSpPr>
          <p:cNvPr id="35" name="Google Shape;172;p8">
            <a:extLst>
              <a:ext uri="{FF2B5EF4-FFF2-40B4-BE49-F238E27FC236}">
                <a16:creationId xmlns:a16="http://schemas.microsoft.com/office/drawing/2014/main" id="{061B875D-E92D-4B1D-8E5E-A79FCE56744C}"/>
              </a:ext>
            </a:extLst>
          </p:cNvPr>
          <p:cNvSpPr txBox="1"/>
          <p:nvPr/>
        </p:nvSpPr>
        <p:spPr>
          <a:xfrm>
            <a:off x="865164" y="5486627"/>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Does </a:t>
            </a:r>
            <a:r>
              <a:rPr lang="en-GB" sz="2600" b="1" dirty="0">
                <a:solidFill>
                  <a:srgbClr val="92D050"/>
                </a:solidFill>
                <a:latin typeface="Century Gothic"/>
                <a:ea typeface="Century Gothic"/>
                <a:cs typeface="Century Gothic"/>
                <a:sym typeface="Century Gothic"/>
              </a:rPr>
              <a:t>she</a:t>
            </a: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read </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magazine</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Speech Bubble: Rectangle with Corners Rounded 37">
            <a:extLst>
              <a:ext uri="{FF2B5EF4-FFF2-40B4-BE49-F238E27FC236}">
                <a16:creationId xmlns:a16="http://schemas.microsoft.com/office/drawing/2014/main" id="{546D2911-6492-4A0D-947D-3B7E6A0E9E33}"/>
              </a:ext>
            </a:extLst>
          </p:cNvPr>
          <p:cNvSpPr/>
          <p:nvPr/>
        </p:nvSpPr>
        <p:spPr>
          <a:xfrm>
            <a:off x="6640817" y="4989071"/>
            <a:ext cx="2188538" cy="1365874"/>
          </a:xfrm>
          <a:prstGeom prst="wedgeRoundRectCallout">
            <a:avLst>
              <a:gd name="adj1" fmla="val 45547"/>
              <a:gd name="adj2" fmla="val 71194"/>
              <a:gd name="adj3" fmla="val 16667"/>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A picture containing window&#10;&#10;Description automatically generated">
            <a:extLst>
              <a:ext uri="{FF2B5EF4-FFF2-40B4-BE49-F238E27FC236}">
                <a16:creationId xmlns:a16="http://schemas.microsoft.com/office/drawing/2014/main" id="{167078B2-AFD5-41F7-8BE8-7FD41A34A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0942" y="5044949"/>
            <a:ext cx="446780" cy="627059"/>
          </a:xfrm>
          <a:prstGeom prst="rect">
            <a:avLst/>
          </a:prstGeom>
        </p:spPr>
      </p:pic>
      <p:pic>
        <p:nvPicPr>
          <p:cNvPr id="42" name="Picture 41" descr="A picture containing window&#10;&#10;Description automatically generated">
            <a:extLst>
              <a:ext uri="{FF2B5EF4-FFF2-40B4-BE49-F238E27FC236}">
                <a16:creationId xmlns:a16="http://schemas.microsoft.com/office/drawing/2014/main" id="{648AFD1F-E54F-411D-A099-864001C80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843848" y="5439946"/>
            <a:ext cx="446780" cy="627059"/>
          </a:xfrm>
          <a:prstGeom prst="rect">
            <a:avLst/>
          </a:prstGeom>
        </p:spPr>
      </p:pic>
      <p:pic>
        <p:nvPicPr>
          <p:cNvPr id="43" name="Picture 42" descr="A picture containing text, toy, doll, vector graphics&#10;&#10;Description automatically generated">
            <a:extLst>
              <a:ext uri="{FF2B5EF4-FFF2-40B4-BE49-F238E27FC236}">
                <a16:creationId xmlns:a16="http://schemas.microsoft.com/office/drawing/2014/main" id="{7D30303D-F8FA-4B87-B0B1-55A783B4B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23960" y="5851954"/>
            <a:ext cx="550542" cy="1045795"/>
          </a:xfrm>
          <a:prstGeom prst="rect">
            <a:avLst/>
          </a:prstGeom>
        </p:spPr>
      </p:pic>
      <p:pic>
        <p:nvPicPr>
          <p:cNvPr id="44" name="Picture 43" descr="A picture containing toy, doll&#10;&#10;Description automatically generated">
            <a:extLst>
              <a:ext uri="{FF2B5EF4-FFF2-40B4-BE49-F238E27FC236}">
                <a16:creationId xmlns:a16="http://schemas.microsoft.com/office/drawing/2014/main" id="{AFB313A8-2219-40DB-926C-0D89FB02DB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3904" y="5275791"/>
            <a:ext cx="446780" cy="1010337"/>
          </a:xfrm>
          <a:prstGeom prst="rect">
            <a:avLst/>
          </a:prstGeom>
        </p:spPr>
      </p:pic>
      <p:grpSp>
        <p:nvGrpSpPr>
          <p:cNvPr id="50" name="Group 49">
            <a:extLst>
              <a:ext uri="{FF2B5EF4-FFF2-40B4-BE49-F238E27FC236}">
                <a16:creationId xmlns:a16="http://schemas.microsoft.com/office/drawing/2014/main" id="{65FA7BBD-A540-4B2D-90D1-5D5F803F578C}"/>
              </a:ext>
            </a:extLst>
          </p:cNvPr>
          <p:cNvGrpSpPr/>
          <p:nvPr/>
        </p:nvGrpSpPr>
        <p:grpSpPr>
          <a:xfrm>
            <a:off x="6863550" y="2002676"/>
            <a:ext cx="3110972" cy="1653600"/>
            <a:chOff x="6900933" y="1376901"/>
            <a:chExt cx="3110972" cy="1653600"/>
          </a:xfrm>
        </p:grpSpPr>
        <p:sp>
          <p:nvSpPr>
            <p:cNvPr id="51" name="Thought Bubble: Cloud 50">
              <a:extLst>
                <a:ext uri="{FF2B5EF4-FFF2-40B4-BE49-F238E27FC236}">
                  <a16:creationId xmlns:a16="http://schemas.microsoft.com/office/drawing/2014/main" id="{53574B45-85A4-48BB-B1FB-0AFB353A40FD}"/>
                </a:ext>
              </a:extLst>
            </p:cNvPr>
            <p:cNvSpPr/>
            <p:nvPr/>
          </p:nvSpPr>
          <p:spPr>
            <a:xfrm>
              <a:off x="7648189" y="1376901"/>
              <a:ext cx="2363716" cy="1165552"/>
            </a:xfrm>
            <a:prstGeom prst="cloudCallout">
              <a:avLst>
                <a:gd name="adj1" fmla="val -49683"/>
                <a:gd name="adj2" fmla="val 3590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A picture containing text, toy, doll, vector graphics&#10;&#10;Description automatically generated">
              <a:extLst>
                <a:ext uri="{FF2B5EF4-FFF2-40B4-BE49-F238E27FC236}">
                  <a16:creationId xmlns:a16="http://schemas.microsoft.com/office/drawing/2014/main" id="{D20F6072-C32D-48D9-B4B3-117E69E69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900933" y="1984706"/>
              <a:ext cx="550542" cy="1045795"/>
            </a:xfrm>
            <a:prstGeom prst="rect">
              <a:avLst/>
            </a:prstGeom>
          </p:spPr>
        </p:pic>
        <p:pic>
          <p:nvPicPr>
            <p:cNvPr id="53" name="Picture 52" descr="A picture containing text, businesscard&#10;&#10;Description automatically generated">
              <a:extLst>
                <a:ext uri="{FF2B5EF4-FFF2-40B4-BE49-F238E27FC236}">
                  <a16:creationId xmlns:a16="http://schemas.microsoft.com/office/drawing/2014/main" id="{C117A07F-CE56-4EC1-99E4-6FEAC3AA29D2}"/>
                </a:ext>
              </a:extLst>
            </p:cNvPr>
            <p:cNvPicPr>
              <a:picLocks noChangeAspect="1"/>
            </p:cNvPicPr>
            <p:nvPr/>
          </p:nvPicPr>
          <p:blipFill>
            <a:blip r:embed="rId8"/>
            <a:stretch>
              <a:fillRect/>
            </a:stretch>
          </p:blipFill>
          <p:spPr>
            <a:xfrm>
              <a:off x="8311765" y="1645981"/>
              <a:ext cx="810867" cy="577483"/>
            </a:xfrm>
            <a:prstGeom prst="rect">
              <a:avLst/>
            </a:prstGeom>
          </p:spPr>
        </p:pic>
        <p:pic>
          <p:nvPicPr>
            <p:cNvPr id="54" name="Picture 53" descr="A picture containing window&#10;&#10;Description automatically generated">
              <a:extLst>
                <a:ext uri="{FF2B5EF4-FFF2-40B4-BE49-F238E27FC236}">
                  <a16:creationId xmlns:a16="http://schemas.microsoft.com/office/drawing/2014/main" id="{863577CA-4BA8-41C0-BD04-40529DE80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4966" y="1621192"/>
              <a:ext cx="446780" cy="627059"/>
            </a:xfrm>
            <a:prstGeom prst="rect">
              <a:avLst/>
            </a:prstGeom>
          </p:spPr>
        </p:pic>
        <p:pic>
          <p:nvPicPr>
            <p:cNvPr id="55" name="Picture 54" descr="A picture containing window&#10;&#10;Description automatically generated">
              <a:extLst>
                <a:ext uri="{FF2B5EF4-FFF2-40B4-BE49-F238E27FC236}">
                  <a16:creationId xmlns:a16="http://schemas.microsoft.com/office/drawing/2014/main" id="{12A93AF1-7A9E-455B-A168-D860A4D10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961762" y="1676508"/>
              <a:ext cx="446780" cy="627059"/>
            </a:xfrm>
            <a:prstGeom prst="rect">
              <a:avLst/>
            </a:prstGeom>
          </p:spPr>
        </p:pic>
      </p:grpSp>
      <p:pic>
        <p:nvPicPr>
          <p:cNvPr id="57" name="Google Shape;183;p8">
            <a:extLst>
              <a:ext uri="{FF2B5EF4-FFF2-40B4-BE49-F238E27FC236}">
                <a16:creationId xmlns:a16="http://schemas.microsoft.com/office/drawing/2014/main" id="{9E25E9DA-2523-4FF1-B486-2C5A91364A50}"/>
              </a:ext>
            </a:extLst>
          </p:cNvPr>
          <p:cNvPicPr preferRelativeResize="0"/>
          <p:nvPr/>
        </p:nvPicPr>
        <p:blipFill rotWithShape="1">
          <a:blip r:embed="rId4">
            <a:alphaModFix/>
          </a:blip>
          <a:srcRect/>
          <a:stretch/>
        </p:blipFill>
        <p:spPr>
          <a:xfrm>
            <a:off x="223762" y="3273312"/>
            <a:ext cx="550542" cy="557636"/>
          </a:xfrm>
          <a:prstGeom prst="rect">
            <a:avLst/>
          </a:prstGeom>
          <a:noFill/>
          <a:ln>
            <a:noFill/>
          </a:ln>
        </p:spPr>
      </p:pic>
      <p:sp>
        <p:nvSpPr>
          <p:cNvPr id="58" name="TextBox 57">
            <a:extLst>
              <a:ext uri="{FF2B5EF4-FFF2-40B4-BE49-F238E27FC236}">
                <a16:creationId xmlns:a16="http://schemas.microsoft.com/office/drawing/2014/main" id="{0C535409-3010-4B50-852D-3F3A920E2602}"/>
              </a:ext>
            </a:extLst>
          </p:cNvPr>
          <p:cNvSpPr txBox="1"/>
          <p:nvPr/>
        </p:nvSpPr>
        <p:spPr>
          <a:xfrm>
            <a:off x="302221" y="4118757"/>
            <a:ext cx="115374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works for any verb and any person (e.g., I, you, s/he).</a:t>
            </a:r>
          </a:p>
        </p:txBody>
      </p:sp>
      <p:pic>
        <p:nvPicPr>
          <p:cNvPr id="1026" name="Picture 2" descr="Revista, Diario, Periódico, Medios Impresos">
            <a:extLst>
              <a:ext uri="{FF2B5EF4-FFF2-40B4-BE49-F238E27FC236}">
                <a16:creationId xmlns:a16="http://schemas.microsoft.com/office/drawing/2014/main" id="{53B1D7EB-A5A8-4D82-B309-4BD7951173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6855" y="5277913"/>
            <a:ext cx="697049" cy="6709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87442758-E851-6BD7-1E7B-5CFC9634B12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8">
                                            <p:txEl>
                                              <p:pRg st="0" end="0"/>
                                            </p:txEl>
                                          </p:spTgt>
                                        </p:tgtEl>
                                        <p:attrNameLst>
                                          <p:attrName>style.visibility</p:attrName>
                                        </p:attrNameLst>
                                      </p:cBhvr>
                                      <p:to>
                                        <p:strVal val="visible"/>
                                      </p:to>
                                    </p:set>
                                    <p:animEffect transition="in" filter="fade">
                                      <p:cBhvr>
                                        <p:cTn id="33" dur="500"/>
                                        <p:tgtEl>
                                          <p:spTgt spid="5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p:bldP spid="27" grpId="0"/>
      <p:bldP spid="28" grpId="0"/>
      <p:bldP spid="33" grpId="0"/>
      <p:bldP spid="35" grpId="0"/>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5" name="Google Shape;324;p7">
            <a:extLst>
              <a:ext uri="{FF2B5EF4-FFF2-40B4-BE49-F238E27FC236}">
                <a16:creationId xmlns:a16="http://schemas.microsoft.com/office/drawing/2014/main" id="{52806484-E546-4A8B-9C10-F74371939456}"/>
              </a:ext>
            </a:extLst>
          </p:cNvPr>
          <p:cNvGraphicFramePr/>
          <p:nvPr/>
        </p:nvGraphicFramePr>
        <p:xfrm>
          <a:off x="6127366" y="1846021"/>
          <a:ext cx="5992062" cy="4834260"/>
        </p:xfrm>
        <a:graphic>
          <a:graphicData uri="http://schemas.openxmlformats.org/drawingml/2006/table">
            <a:tbl>
              <a:tblPr firstRow="1" bandRow="1">
                <a:noFill/>
              </a:tblPr>
              <a:tblGrid>
                <a:gridCol w="421378">
                  <a:extLst>
                    <a:ext uri="{9D8B030D-6E8A-4147-A177-3AD203B41FA5}">
                      <a16:colId xmlns:a16="http://schemas.microsoft.com/office/drawing/2014/main" val="20000"/>
                    </a:ext>
                  </a:extLst>
                </a:gridCol>
                <a:gridCol w="5570684">
                  <a:extLst>
                    <a:ext uri="{9D8B030D-6E8A-4147-A177-3AD203B41FA5}">
                      <a16:colId xmlns:a16="http://schemas.microsoft.com/office/drawing/2014/main" val="20001"/>
                    </a:ext>
                  </a:extLst>
                </a:gridCol>
              </a:tblGrid>
              <a:tr h="402855">
                <a:tc rowSpan="2">
                  <a:txBody>
                    <a:bodyPr/>
                    <a:lstStyle/>
                    <a:p>
                      <a:pPr marL="0" marR="0" lvl="0" indent="0" algn="ctr" rtl="0">
                        <a:spcBef>
                          <a:spcPts val="0"/>
                        </a:spcBef>
                        <a:spcAft>
                          <a:spcPts val="0"/>
                        </a:spcAft>
                        <a:buNone/>
                      </a:pPr>
                      <a:r>
                        <a:rPr lang="en-GB" sz="1800" b="1" dirty="0">
                          <a:solidFill>
                            <a:srgbClr val="002060"/>
                          </a:solidFill>
                          <a:latin typeface="Century Gothic"/>
                          <a:ea typeface="Century Gothic"/>
                          <a:cs typeface="Century Gothic"/>
                          <a:sym typeface="Century Gothic"/>
                        </a:rPr>
                        <a:t>c</a:t>
                      </a: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1800" b="0" dirty="0">
                          <a:solidFill>
                            <a:srgbClr val="002060"/>
                          </a:solidFill>
                          <a:latin typeface="Century Gothic" panose="020B0502020202020204" pitchFamily="34" charset="0"/>
                        </a:rPr>
                        <a:t>Spanish| English</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1" dirty="0">
                          <a:solidFill>
                            <a:srgbClr val="002060"/>
                          </a:solidFill>
                          <a:latin typeface="Century Gothic"/>
                          <a:ea typeface="Century Gothic"/>
                          <a:cs typeface="Century Gothic"/>
                          <a:sym typeface="Century Gothic"/>
                        </a:rPr>
                        <a:t> </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(a piece of </a:t>
                      </a:r>
                      <a:r>
                        <a:rPr lang="en-GB" sz="1800" b="0" dirty="0">
                          <a:solidFill>
                            <a:srgbClr val="002060"/>
                          </a:solidFill>
                          <a:latin typeface="Century Gothic" panose="020B0502020202020204" pitchFamily="34" charset="0"/>
                        </a:rPr>
                        <a:t>news| a letter| in Spanish | in English</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with mum| with dad</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2060"/>
                          </a:solidFill>
                          <a:latin typeface="Century Gothic" panose="020B0502020202020204" pitchFamily="34" charset="0"/>
                          <a:ea typeface="Century Gothic"/>
                          <a:cs typeface="Century Gothic"/>
                          <a:sym typeface="Century Gothic"/>
                        </a:rPr>
                        <a:t>   in class | in the park</a:t>
                      </a:r>
                      <a:endParaRPr lang="en-GB"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0" dirty="0">
                          <a:solidFill>
                            <a:srgbClr val="002060"/>
                          </a:solidFill>
                          <a:latin typeface="Century Gothic"/>
                          <a:ea typeface="Century Gothic"/>
                          <a:cs typeface="Century Gothic"/>
                          <a:sym typeface="Century Gothic"/>
                        </a:rPr>
                        <a:t>a book | a magazine| of | English | Spanish </a:t>
                      </a:r>
                      <a:endParaRPr sz="1800" b="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rgbClr val="002060"/>
                          </a:solidFill>
                          <a:latin typeface="Century Gothic"/>
                          <a:ea typeface="Century Gothic"/>
                          <a:cs typeface="Century Gothic"/>
                          <a:sym typeface="Century Gothic"/>
                        </a:rPr>
                        <a:t>on Monday | Tuesday | a piece of news </a:t>
                      </a:r>
                    </a:p>
                  </a:txBody>
                  <a:tcPr marL="91450" marR="91450" marT="45725" marB="45725" anchor="ctr"/>
                </a:tc>
                <a:extLst>
                  <a:ext uri="{0D108BD9-81ED-4DB2-BD59-A6C34878D82A}">
                    <a16:rowId xmlns:a16="http://schemas.microsoft.com/office/drawing/2014/main" val="428062183"/>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2955224934"/>
                  </a:ext>
                </a:extLst>
              </a:tr>
            </a:tbl>
          </a:graphicData>
        </a:graphic>
      </p:graphicFrame>
      <p:sp>
        <p:nvSpPr>
          <p:cNvPr id="188" name="Rectangle 187">
            <a:hlinkClick r:id="" action="ppaction://noaction">
              <a:snd r:embed="rId4" name="7_4.wav"/>
            </a:hlinkClick>
            <a:extLst>
              <a:ext uri="{FF2B5EF4-FFF2-40B4-BE49-F238E27FC236}">
                <a16:creationId xmlns:a16="http://schemas.microsoft.com/office/drawing/2014/main" id="{8D961821-2F8F-462E-A783-6CFB90E5E778}"/>
              </a:ext>
            </a:extLst>
          </p:cNvPr>
          <p:cNvSpPr/>
          <p:nvPr/>
        </p:nvSpPr>
        <p:spPr>
          <a:xfrm>
            <a:off x="6172401" y="2148321"/>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89" name="Rectangle 188">
            <a:hlinkClick r:id="" action="ppaction://noaction">
              <a:snd r:embed="rId5" name="7_5.wav"/>
            </a:hlinkClick>
            <a:extLst>
              <a:ext uri="{FF2B5EF4-FFF2-40B4-BE49-F238E27FC236}">
                <a16:creationId xmlns:a16="http://schemas.microsoft.com/office/drawing/2014/main" id="{DFF366B4-1164-43F9-83A7-B0D934F23BF3}"/>
              </a:ext>
            </a:extLst>
          </p:cNvPr>
          <p:cNvSpPr/>
          <p:nvPr/>
        </p:nvSpPr>
        <p:spPr>
          <a:xfrm>
            <a:off x="6158732" y="2877797"/>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0" name="Rectangle 189">
            <a:hlinkClick r:id="" action="ppaction://noaction">
              <a:snd r:embed="rId6" name="7_6.wav"/>
            </a:hlinkClick>
            <a:extLst>
              <a:ext uri="{FF2B5EF4-FFF2-40B4-BE49-F238E27FC236}">
                <a16:creationId xmlns:a16="http://schemas.microsoft.com/office/drawing/2014/main" id="{CE04A1F4-61CF-4782-A52A-C49B8EA796F1}"/>
              </a:ext>
            </a:extLst>
          </p:cNvPr>
          <p:cNvSpPr/>
          <p:nvPr/>
        </p:nvSpPr>
        <p:spPr>
          <a:xfrm>
            <a:off x="6158733" y="3695212"/>
            <a:ext cx="333751"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1" name="Rectangle 190">
            <a:hlinkClick r:id="" action="ppaction://noaction">
              <a:snd r:embed="rId7" name="7_7.wav"/>
            </a:hlinkClick>
            <a:extLst>
              <a:ext uri="{FF2B5EF4-FFF2-40B4-BE49-F238E27FC236}">
                <a16:creationId xmlns:a16="http://schemas.microsoft.com/office/drawing/2014/main" id="{011BBD70-7E66-446C-93EF-DCCD08F93FC6}"/>
              </a:ext>
            </a:extLst>
          </p:cNvPr>
          <p:cNvSpPr/>
          <p:nvPr/>
        </p:nvSpPr>
        <p:spPr>
          <a:xfrm>
            <a:off x="6158733" y="4509782"/>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192" name="Rectangle 191">
            <a:hlinkClick r:id="" action="ppaction://noaction">
              <a:snd r:embed="rId8" name="7_8.wav"/>
            </a:hlinkClick>
            <a:extLst>
              <a:ext uri="{FF2B5EF4-FFF2-40B4-BE49-F238E27FC236}">
                <a16:creationId xmlns:a16="http://schemas.microsoft.com/office/drawing/2014/main" id="{651DC945-198A-42E8-8F26-5D2B6BD166EF}"/>
              </a:ext>
            </a:extLst>
          </p:cNvPr>
          <p:cNvSpPr/>
          <p:nvPr/>
        </p:nvSpPr>
        <p:spPr>
          <a:xfrm>
            <a:off x="6172401" y="5297523"/>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46" name="TextBox 145">
            <a:extLst>
              <a:ext uri="{FF2B5EF4-FFF2-40B4-BE49-F238E27FC236}">
                <a16:creationId xmlns:a16="http://schemas.microsoft.com/office/drawing/2014/main" id="{9AD7C94F-E4BF-4193-8656-DFA023F31449}"/>
              </a:ext>
            </a:extLst>
          </p:cNvPr>
          <p:cNvSpPr txBox="1"/>
          <p:nvPr/>
        </p:nvSpPr>
        <p:spPr>
          <a:xfrm>
            <a:off x="6750558" y="2359789"/>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47" name="Rectangle 146">
            <a:hlinkClick r:id="" action="ppaction://noaction">
              <a:snd r:embed="rId9" name="7_9.wav"/>
            </a:hlinkClick>
            <a:extLst>
              <a:ext uri="{FF2B5EF4-FFF2-40B4-BE49-F238E27FC236}">
                <a16:creationId xmlns:a16="http://schemas.microsoft.com/office/drawing/2014/main" id="{0A3F255A-6B23-45BE-9E97-5709B15CF99A}"/>
              </a:ext>
            </a:extLst>
          </p:cNvPr>
          <p:cNvSpPr/>
          <p:nvPr/>
        </p:nvSpPr>
        <p:spPr>
          <a:xfrm>
            <a:off x="6188657" y="6094002"/>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8" name="TextBox 147">
            <a:extLst>
              <a:ext uri="{FF2B5EF4-FFF2-40B4-BE49-F238E27FC236}">
                <a16:creationId xmlns:a16="http://schemas.microsoft.com/office/drawing/2014/main" id="{83DCD220-AB15-4711-932D-C6AF23D65937}"/>
              </a:ext>
            </a:extLst>
          </p:cNvPr>
          <p:cNvSpPr txBox="1"/>
          <p:nvPr/>
        </p:nvSpPr>
        <p:spPr>
          <a:xfrm>
            <a:off x="6750558" y="3179561"/>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0" name="TextBox 169">
            <a:extLst>
              <a:ext uri="{FF2B5EF4-FFF2-40B4-BE49-F238E27FC236}">
                <a16:creationId xmlns:a16="http://schemas.microsoft.com/office/drawing/2014/main" id="{9C4E3D6F-C872-4B20-8AF1-C798EC8A4A6E}"/>
              </a:ext>
            </a:extLst>
          </p:cNvPr>
          <p:cNvSpPr txBox="1"/>
          <p:nvPr/>
        </p:nvSpPr>
        <p:spPr>
          <a:xfrm>
            <a:off x="6750557" y="3958983"/>
            <a:ext cx="5314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1" name="TextBox 170">
            <a:extLst>
              <a:ext uri="{FF2B5EF4-FFF2-40B4-BE49-F238E27FC236}">
                <a16:creationId xmlns:a16="http://schemas.microsoft.com/office/drawing/2014/main" id="{2B01FA64-2519-4D05-A029-8DEF79C95765}"/>
              </a:ext>
            </a:extLst>
          </p:cNvPr>
          <p:cNvSpPr txBox="1"/>
          <p:nvPr/>
        </p:nvSpPr>
        <p:spPr>
          <a:xfrm>
            <a:off x="6738922" y="4799536"/>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3" name="TextBox 172">
            <a:extLst>
              <a:ext uri="{FF2B5EF4-FFF2-40B4-BE49-F238E27FC236}">
                <a16:creationId xmlns:a16="http://schemas.microsoft.com/office/drawing/2014/main" id="{694B5B86-CB7F-41F3-BFAC-8C05DFB90CBE}"/>
              </a:ext>
            </a:extLst>
          </p:cNvPr>
          <p:cNvSpPr txBox="1"/>
          <p:nvPr/>
        </p:nvSpPr>
        <p:spPr>
          <a:xfrm>
            <a:off x="6729435" y="5578958"/>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5" name="TextBox 174">
            <a:extLst>
              <a:ext uri="{FF2B5EF4-FFF2-40B4-BE49-F238E27FC236}">
                <a16:creationId xmlns:a16="http://schemas.microsoft.com/office/drawing/2014/main" id="{0E9ECB32-4773-48C4-9851-D856202D8CB7}"/>
              </a:ext>
            </a:extLst>
          </p:cNvPr>
          <p:cNvSpPr txBox="1"/>
          <p:nvPr/>
        </p:nvSpPr>
        <p:spPr>
          <a:xfrm>
            <a:off x="6729435" y="6372226"/>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graphicFrame>
        <p:nvGraphicFramePr>
          <p:cNvPr id="132" name="Google Shape;339;p8">
            <a:extLst>
              <a:ext uri="{FF2B5EF4-FFF2-40B4-BE49-F238E27FC236}">
                <a16:creationId xmlns:a16="http://schemas.microsoft.com/office/drawing/2014/main" id="{DA68E135-B1F0-4CEC-B87A-A11A65F7CE42}"/>
              </a:ext>
            </a:extLst>
          </p:cNvPr>
          <p:cNvGraphicFramePr/>
          <p:nvPr/>
        </p:nvGraphicFramePr>
        <p:xfrm>
          <a:off x="1033226" y="2969328"/>
          <a:ext cx="4813668" cy="457210"/>
        </p:xfrm>
        <a:graphic>
          <a:graphicData uri="http://schemas.openxmlformats.org/drawingml/2006/table">
            <a:tbl>
              <a:tblPr firstRow="1" bandRow="1">
                <a:noFill/>
              </a:tblPr>
              <a:tblGrid>
                <a:gridCol w="1868896">
                  <a:extLst>
                    <a:ext uri="{9D8B030D-6E8A-4147-A177-3AD203B41FA5}">
                      <a16:colId xmlns:a16="http://schemas.microsoft.com/office/drawing/2014/main" val="20000"/>
                    </a:ext>
                  </a:extLst>
                </a:gridCol>
                <a:gridCol w="1669545">
                  <a:extLst>
                    <a:ext uri="{9D8B030D-6E8A-4147-A177-3AD203B41FA5}">
                      <a16:colId xmlns:a16="http://schemas.microsoft.com/office/drawing/2014/main" val="20001"/>
                    </a:ext>
                  </a:extLst>
                </a:gridCol>
                <a:gridCol w="127522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learns</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10">
            <a:alphaModFix/>
          </a:blip>
          <a:srcRect/>
          <a:stretch/>
        </p:blipFill>
        <p:spPr>
          <a:xfrm>
            <a:off x="10804611" y="0"/>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Use the correct words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translate what you hear.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some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extra</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ones!</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8" name="Google Shape;325;p7">
            <a:extLst>
              <a:ext uri="{FF2B5EF4-FFF2-40B4-BE49-F238E27FC236}">
                <a16:creationId xmlns:a16="http://schemas.microsoft.com/office/drawing/2014/main" id="{7C52DEE0-F2FE-446D-86D8-D8EE5B153C96}"/>
              </a:ext>
            </a:extLst>
          </p:cNvPr>
          <p:cNvSpPr txBox="1"/>
          <p:nvPr/>
        </p:nvSpPr>
        <p:spPr>
          <a:xfrm>
            <a:off x="7059186" y="2256062"/>
            <a:ext cx="37000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noProof="0" dirty="0" err="1">
                <a:solidFill>
                  <a:srgbClr val="92D050"/>
                </a:solidFill>
                <a:latin typeface="Segoe Print" panose="02000600000000000000" pitchFamily="2" charset="0"/>
                <a:ea typeface="Century Gothic"/>
                <a:cs typeface="Century Gothic"/>
                <a:sym typeface="Century Gothic"/>
              </a:rPr>
              <a:t>Does</a:t>
            </a:r>
            <a:r>
              <a:rPr lang="es-AR" sz="2400" b="1" noProof="0" dirty="0">
                <a:solidFill>
                  <a:srgbClr val="92D050"/>
                </a:solidFill>
                <a:latin typeface="Segoe Print" panose="02000600000000000000" pitchFamily="2" charset="0"/>
                <a:ea typeface="Century Gothic"/>
                <a:cs typeface="Century Gothic"/>
                <a:sym typeface="Century Gothic"/>
              </a:rPr>
              <a:t> s/he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learn</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1042114" y="1704955"/>
          <a:ext cx="4799093" cy="457210"/>
        </p:xfrm>
        <a:graphic>
          <a:graphicData uri="http://schemas.openxmlformats.org/drawingml/2006/table">
            <a:tbl>
              <a:tblPr firstRow="1" bandRow="1">
                <a:noFill/>
              </a:tblPr>
              <a:tblGrid>
                <a:gridCol w="1599698">
                  <a:extLst>
                    <a:ext uri="{9D8B030D-6E8A-4147-A177-3AD203B41FA5}">
                      <a16:colId xmlns:a16="http://schemas.microsoft.com/office/drawing/2014/main" val="20000"/>
                    </a:ext>
                  </a:extLst>
                </a:gridCol>
                <a:gridCol w="1821908">
                  <a:extLst>
                    <a:ext uri="{9D8B030D-6E8A-4147-A177-3AD203B41FA5}">
                      <a16:colId xmlns:a16="http://schemas.microsoft.com/office/drawing/2014/main" val="20001"/>
                    </a:ext>
                  </a:extLst>
                </a:gridCol>
                <a:gridCol w="137748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learns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read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nvGraphicFramePr>
        <p:xfrm>
          <a:off x="1026874" y="2307074"/>
          <a:ext cx="4813668" cy="457210"/>
        </p:xfrm>
        <a:graphic>
          <a:graphicData uri="http://schemas.openxmlformats.org/drawingml/2006/table">
            <a:tbl>
              <a:tblPr firstRow="1" bandRow="1">
                <a:noFill/>
              </a:tblPr>
              <a:tblGrid>
                <a:gridCol w="1547092">
                  <a:extLst>
                    <a:ext uri="{9D8B030D-6E8A-4147-A177-3AD203B41FA5}">
                      <a16:colId xmlns:a16="http://schemas.microsoft.com/office/drawing/2014/main" val="20000"/>
                    </a:ext>
                  </a:extLst>
                </a:gridCol>
                <a:gridCol w="1781469">
                  <a:extLst>
                    <a:ext uri="{9D8B030D-6E8A-4147-A177-3AD203B41FA5}">
                      <a16:colId xmlns:a16="http://schemas.microsoft.com/office/drawing/2014/main" val="20001"/>
                    </a:ext>
                  </a:extLst>
                </a:gridCol>
                <a:gridCol w="1485107">
                  <a:extLst>
                    <a:ext uri="{9D8B030D-6E8A-4147-A177-3AD203B41FA5}">
                      <a16:colId xmlns:a16="http://schemas.microsoft.com/office/drawing/2014/main" val="20002"/>
                    </a:ext>
                  </a:extLst>
                </a:gridCol>
              </a:tblGrid>
              <a:tr h="37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ea typeface="Century Gothic"/>
                          <a:cs typeface="Century Gothic"/>
                          <a:sym typeface="Century Gothic"/>
                        </a:rPr>
                        <a:t>I visit</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reads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read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nvGraphicFramePr>
        <p:xfrm>
          <a:off x="1070770" y="4292166"/>
          <a:ext cx="4827818" cy="457210"/>
        </p:xfrm>
        <a:graphic>
          <a:graphicData uri="http://schemas.openxmlformats.org/drawingml/2006/table">
            <a:tbl>
              <a:tblPr firstRow="1" bandRow="1">
                <a:noFill/>
              </a:tblPr>
              <a:tblGrid>
                <a:gridCol w="1609273">
                  <a:extLst>
                    <a:ext uri="{9D8B030D-6E8A-4147-A177-3AD203B41FA5}">
                      <a16:colId xmlns:a16="http://schemas.microsoft.com/office/drawing/2014/main" val="20000"/>
                    </a:ext>
                  </a:extLst>
                </a:gridCol>
                <a:gridCol w="1757148">
                  <a:extLst>
                    <a:ext uri="{9D8B030D-6E8A-4147-A177-3AD203B41FA5}">
                      <a16:colId xmlns:a16="http://schemas.microsoft.com/office/drawing/2014/main" val="20001"/>
                    </a:ext>
                  </a:extLst>
                </a:gridCol>
                <a:gridCol w="146139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reads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nvGraphicFramePr>
        <p:xfrm>
          <a:off x="1064013" y="3644953"/>
          <a:ext cx="4827819" cy="457210"/>
        </p:xfrm>
        <a:graphic>
          <a:graphicData uri="http://schemas.openxmlformats.org/drawingml/2006/table">
            <a:tbl>
              <a:tblPr firstRow="1" bandRow="1">
                <a:noFill/>
              </a:tblPr>
              <a:tblGrid>
                <a:gridCol w="1378401">
                  <a:extLst>
                    <a:ext uri="{9D8B030D-6E8A-4147-A177-3AD203B41FA5}">
                      <a16:colId xmlns:a16="http://schemas.microsoft.com/office/drawing/2014/main" val="20000"/>
                    </a:ext>
                  </a:extLst>
                </a:gridCol>
                <a:gridCol w="1840145">
                  <a:extLst>
                    <a:ext uri="{9D8B030D-6E8A-4147-A177-3AD203B41FA5}">
                      <a16:colId xmlns:a16="http://schemas.microsoft.com/office/drawing/2014/main" val="20001"/>
                    </a:ext>
                  </a:extLst>
                </a:gridCol>
                <a:gridCol w="160927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learns</a:t>
                      </a:r>
                      <a:endParaRPr sz="2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rides</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nvGraphicFramePr>
        <p:xfrm>
          <a:off x="1070770" y="4924170"/>
          <a:ext cx="4827818" cy="426730"/>
        </p:xfrm>
        <a:graphic>
          <a:graphicData uri="http://schemas.openxmlformats.org/drawingml/2006/table">
            <a:tbl>
              <a:tblPr firstRow="1" bandRow="1">
                <a:noFill/>
              </a:tblPr>
              <a:tblGrid>
                <a:gridCol w="1285605">
                  <a:extLst>
                    <a:ext uri="{9D8B030D-6E8A-4147-A177-3AD203B41FA5}">
                      <a16:colId xmlns:a16="http://schemas.microsoft.com/office/drawing/2014/main" val="20000"/>
                    </a:ext>
                  </a:extLst>
                </a:gridCol>
                <a:gridCol w="1395648">
                  <a:extLst>
                    <a:ext uri="{9D8B030D-6E8A-4147-A177-3AD203B41FA5}">
                      <a16:colId xmlns:a16="http://schemas.microsoft.com/office/drawing/2014/main" val="20001"/>
                    </a:ext>
                  </a:extLst>
                </a:gridCol>
                <a:gridCol w="2146565">
                  <a:extLst>
                    <a:ext uri="{9D8B030D-6E8A-4147-A177-3AD203B41FA5}">
                      <a16:colId xmlns:a16="http://schemas.microsoft.com/office/drawing/2014/main" val="20002"/>
                    </a:ext>
                  </a:extLst>
                </a:gridCol>
              </a:tblGrid>
              <a:tr h="1870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a:ea typeface="Century Gothic"/>
                          <a:cs typeface="Century Gothic"/>
                          <a:sym typeface="Century Gothic"/>
                        </a:rPr>
                        <a:t>I read</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I use</a:t>
                      </a:r>
                      <a:endParaRPr sz="2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uses</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4" name="7_4.wav"/>
            </a:hlinkClick>
            <a:extLst>
              <a:ext uri="{FF2B5EF4-FFF2-40B4-BE49-F238E27FC236}">
                <a16:creationId xmlns:a16="http://schemas.microsoft.com/office/drawing/2014/main" id="{E08FA80F-B4E1-4BA8-A882-F256F9D34675}"/>
              </a:ext>
            </a:extLst>
          </p:cNvPr>
          <p:cNvPicPr preferRelativeResize="0"/>
          <p:nvPr/>
        </p:nvPicPr>
        <p:blipFill rotWithShape="1">
          <a:blip r:embed="rId11">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2681194" y="1720513"/>
            <a:ext cx="173047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369;p8">
            <a:hlinkClick r:id="" action="ppaction://noaction">
              <a:snd r:embed="rId12" name="7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9" name="Google Shape;338;p8">
            <a:hlinkClick r:id="" action="ppaction://noaction">
              <a:snd r:embed="rId5" name="7_5.wav"/>
            </a:hlinkClick>
            <a:extLst>
              <a:ext uri="{FF2B5EF4-FFF2-40B4-BE49-F238E27FC236}">
                <a16:creationId xmlns:a16="http://schemas.microsoft.com/office/drawing/2014/main" id="{E47A00C2-B0AC-41FD-8E30-05718047A195}"/>
              </a:ext>
            </a:extLst>
          </p:cNvPr>
          <p:cNvPicPr preferRelativeResize="0"/>
          <p:nvPr/>
        </p:nvPicPr>
        <p:blipFill rotWithShape="1">
          <a:blip r:embed="rId11">
            <a:alphaModFix/>
          </a:blip>
          <a:srcRect/>
          <a:stretch/>
        </p:blipFill>
        <p:spPr>
          <a:xfrm>
            <a:off x="418276" y="2292560"/>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86437" y="231796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6" name="7_6.wav"/>
            </a:hlinkClick>
            <a:extLst>
              <a:ext uri="{FF2B5EF4-FFF2-40B4-BE49-F238E27FC236}">
                <a16:creationId xmlns:a16="http://schemas.microsoft.com/office/drawing/2014/main" id="{65093E9A-E181-4BE4-8B53-BD606F961BA3}"/>
              </a:ext>
            </a:extLst>
          </p:cNvPr>
          <p:cNvPicPr preferRelativeResize="0"/>
          <p:nvPr/>
        </p:nvPicPr>
        <p:blipFill rotWithShape="1">
          <a:blip r:embed="rId11">
            <a:alphaModFix/>
          </a:blip>
          <a:srcRect/>
          <a:stretch/>
        </p:blipFill>
        <p:spPr>
          <a:xfrm>
            <a:off x="433516" y="2941720"/>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101677" y="296712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7" name="7_7.wav"/>
            </a:hlinkClick>
            <a:extLst>
              <a:ext uri="{FF2B5EF4-FFF2-40B4-BE49-F238E27FC236}">
                <a16:creationId xmlns:a16="http://schemas.microsoft.com/office/drawing/2014/main" id="{9EB5EC2F-0339-4D32-9B54-2BEB4C51A56B}"/>
              </a:ext>
            </a:extLst>
          </p:cNvPr>
          <p:cNvPicPr preferRelativeResize="0"/>
          <p:nvPr/>
        </p:nvPicPr>
        <p:blipFill rotWithShape="1">
          <a:blip r:embed="rId11">
            <a:alphaModFix/>
          </a:blip>
          <a:srcRect/>
          <a:stretch/>
        </p:blipFill>
        <p:spPr>
          <a:xfrm>
            <a:off x="418276" y="3605041"/>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86437" y="363044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8" name="7_8.wav"/>
            </a:hlinkClick>
            <a:extLst>
              <a:ext uri="{FF2B5EF4-FFF2-40B4-BE49-F238E27FC236}">
                <a16:creationId xmlns:a16="http://schemas.microsoft.com/office/drawing/2014/main" id="{C9BE47B5-8595-42D3-B8BA-D15E03B5A9FA}"/>
              </a:ext>
            </a:extLst>
          </p:cNvPr>
          <p:cNvPicPr preferRelativeResize="0"/>
          <p:nvPr/>
        </p:nvPicPr>
        <p:blipFill rotWithShape="1">
          <a:blip r:embed="rId11">
            <a:alphaModFix/>
          </a:blip>
          <a:srcRect/>
          <a:stretch/>
        </p:blipFill>
        <p:spPr>
          <a:xfrm>
            <a:off x="418276" y="4265027"/>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86437" y="429042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9" name="7_9.wav"/>
            </a:hlinkClick>
            <a:extLst>
              <a:ext uri="{FF2B5EF4-FFF2-40B4-BE49-F238E27FC236}">
                <a16:creationId xmlns:a16="http://schemas.microsoft.com/office/drawing/2014/main" id="{9FE98632-C84C-448D-9712-E7C79754F061}"/>
              </a:ext>
            </a:extLst>
          </p:cNvPr>
          <p:cNvPicPr preferRelativeResize="0"/>
          <p:nvPr/>
        </p:nvPicPr>
        <p:blipFill rotWithShape="1">
          <a:blip r:embed="rId11">
            <a:alphaModFix/>
          </a:blip>
          <a:srcRect/>
          <a:stretch/>
        </p:blipFill>
        <p:spPr>
          <a:xfrm>
            <a:off x="427890" y="4925013"/>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96051" y="495041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4356393" y="2319956"/>
            <a:ext cx="145538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1044124" y="2984483"/>
            <a:ext cx="185085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1055150" y="3648041"/>
            <a:ext cx="139085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2691758" y="4307174"/>
            <a:ext cx="171991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1039885" y="4939726"/>
            <a:ext cx="139085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Escucha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otra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vez</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Google Shape;369;p8">
            <a:hlinkClick r:id="" action="ppaction://noaction">
              <a:snd r:embed="rId13" name="7_2.wav"/>
            </a:hlinkClick>
            <a:extLst>
              <a:ext uri="{FF2B5EF4-FFF2-40B4-BE49-F238E27FC236}">
                <a16:creationId xmlns:a16="http://schemas.microsoft.com/office/drawing/2014/main" id="{C2AAA899-DEC8-4111-875C-5AF8EAFF245D}"/>
              </a:ext>
            </a:extLst>
          </p:cNvPr>
          <p:cNvSpPr txBox="1"/>
          <p:nvPr/>
        </p:nvSpPr>
        <p:spPr>
          <a:xfrm>
            <a:off x="62373" y="1122158"/>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¿Es una </a:t>
            </a:r>
            <a:r>
              <a:rPr kumimoji="0" lang="en-GB" sz="2400" b="0" i="0" u="none" strike="noStrike" kern="0" cap="none" spc="0" normalizeH="0" baseline="0" noProof="0" dirty="0" err="1">
                <a:ln>
                  <a:noFill/>
                </a:ln>
                <a:solidFill>
                  <a:srgbClr val="002060"/>
                </a:solidFill>
                <a:effectLst/>
                <a:uLnTx/>
                <a:uFillTx/>
                <a:latin typeface="Century Gothic"/>
                <a:ea typeface="+mn-ea"/>
                <a:cs typeface="Arial"/>
                <a:sym typeface="Century Gothic"/>
              </a:rPr>
              <a:t>pregunta</a:t>
            </a: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 Escribe</a:t>
            </a:r>
            <a:r>
              <a:rPr kumimoji="0" lang="en-GB" sz="2800" b="1" i="0" u="none" strike="noStrike" kern="0" cap="none" spc="0" normalizeH="0" baseline="0" noProof="0" dirty="0">
                <a:ln>
                  <a:noFill/>
                </a:ln>
                <a:solidFill>
                  <a:srgbClr val="002060"/>
                </a:solidFill>
                <a:effectLst/>
                <a:uLnTx/>
                <a:uFillTx/>
                <a:latin typeface="Century Gothic"/>
                <a:ea typeface="+mn-ea"/>
                <a:cs typeface="Arial"/>
                <a:sym typeface="Century Gothic"/>
              </a:rPr>
              <a:t> ¿? </a:t>
            </a:r>
            <a:r>
              <a:rPr lang="en-GB" sz="2800" b="1" kern="0" dirty="0">
                <a:solidFill>
                  <a:srgbClr val="002060"/>
                </a:solidFill>
                <a:latin typeface="Century Gothic"/>
                <a:cs typeface="Arial"/>
                <a:sym typeface="Century Gothic"/>
              </a:rPr>
              <a:t>o .</a:t>
            </a:r>
            <a:endParaRPr kumimoji="0" sz="2400" b="1"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34" name="Google Shape;339;p8">
            <a:extLst>
              <a:ext uri="{FF2B5EF4-FFF2-40B4-BE49-F238E27FC236}">
                <a16:creationId xmlns:a16="http://schemas.microsoft.com/office/drawing/2014/main" id="{73E27D9D-133B-4CE9-AA24-8BA9E481F30D}"/>
              </a:ext>
            </a:extLst>
          </p:cNvPr>
          <p:cNvGraphicFramePr/>
          <p:nvPr/>
        </p:nvGraphicFramePr>
        <p:xfrm>
          <a:off x="284988" y="5697619"/>
          <a:ext cx="5561904" cy="914420"/>
        </p:xfrm>
        <a:graphic>
          <a:graphicData uri="http://schemas.openxmlformats.org/drawingml/2006/table">
            <a:tbl>
              <a:tblPr firstRow="1" bandRow="1">
                <a:noFill/>
              </a:tblPr>
              <a:tblGrid>
                <a:gridCol w="926984">
                  <a:extLst>
                    <a:ext uri="{9D8B030D-6E8A-4147-A177-3AD203B41FA5}">
                      <a16:colId xmlns:a16="http://schemas.microsoft.com/office/drawing/2014/main" val="20000"/>
                    </a:ext>
                  </a:extLst>
                </a:gridCol>
                <a:gridCol w="926984">
                  <a:extLst>
                    <a:ext uri="{9D8B030D-6E8A-4147-A177-3AD203B41FA5}">
                      <a16:colId xmlns:a16="http://schemas.microsoft.com/office/drawing/2014/main" val="20001"/>
                    </a:ext>
                  </a:extLst>
                </a:gridCol>
                <a:gridCol w="926984">
                  <a:extLst>
                    <a:ext uri="{9D8B030D-6E8A-4147-A177-3AD203B41FA5}">
                      <a16:colId xmlns:a16="http://schemas.microsoft.com/office/drawing/2014/main" val="20002"/>
                    </a:ext>
                  </a:extLst>
                </a:gridCol>
                <a:gridCol w="926984">
                  <a:extLst>
                    <a:ext uri="{9D8B030D-6E8A-4147-A177-3AD203B41FA5}">
                      <a16:colId xmlns:a16="http://schemas.microsoft.com/office/drawing/2014/main" val="1598565276"/>
                    </a:ext>
                  </a:extLst>
                </a:gridCol>
                <a:gridCol w="926984">
                  <a:extLst>
                    <a:ext uri="{9D8B030D-6E8A-4147-A177-3AD203B41FA5}">
                      <a16:colId xmlns:a16="http://schemas.microsoft.com/office/drawing/2014/main" val="663260713"/>
                    </a:ext>
                  </a:extLst>
                </a:gridCol>
                <a:gridCol w="926984">
                  <a:extLst>
                    <a:ext uri="{9D8B030D-6E8A-4147-A177-3AD203B41FA5}">
                      <a16:colId xmlns:a16="http://schemas.microsoft.com/office/drawing/2014/main" val="3358560260"/>
                    </a:ext>
                  </a:extLst>
                </a:gridCol>
              </a:tblGrid>
              <a:tr h="457210">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E</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1</a:t>
                      </a:r>
                      <a:endParaRPr sz="2400" b="1"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2</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3</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4</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5</a:t>
                      </a:r>
                    </a:p>
                  </a:txBody>
                  <a:tcPr marL="91450" marR="91450" marT="45725" marB="45725"/>
                </a:tc>
                <a:extLst>
                  <a:ext uri="{0D108BD9-81ED-4DB2-BD59-A6C34878D82A}">
                    <a16:rowId xmlns:a16="http://schemas.microsoft.com/office/drawing/2014/main" val="10000"/>
                  </a:ext>
                </a:extLst>
              </a:tr>
              <a:tr h="457210">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3986045077"/>
                  </a:ext>
                </a:extLst>
              </a:tr>
            </a:tbl>
          </a:graphicData>
        </a:graphic>
      </p:graphicFrame>
      <p:sp>
        <p:nvSpPr>
          <p:cNvPr id="4" name="TextBox 3">
            <a:extLst>
              <a:ext uri="{FF2B5EF4-FFF2-40B4-BE49-F238E27FC236}">
                <a16:creationId xmlns:a16="http://schemas.microsoft.com/office/drawing/2014/main" id="{68A9C0EE-F0DA-4312-85CD-11AA01C8B9BA}"/>
              </a:ext>
            </a:extLst>
          </p:cNvPr>
          <p:cNvSpPr txBox="1"/>
          <p:nvPr/>
        </p:nvSpPr>
        <p:spPr>
          <a:xfrm>
            <a:off x="550947" y="6075985"/>
            <a:ext cx="426720" cy="584775"/>
          </a:xfrm>
          <a:prstGeom prst="rect">
            <a:avLst/>
          </a:prstGeom>
          <a:noFill/>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36" name="TextBox 135">
            <a:extLst>
              <a:ext uri="{FF2B5EF4-FFF2-40B4-BE49-F238E27FC236}">
                <a16:creationId xmlns:a16="http://schemas.microsoft.com/office/drawing/2014/main" id="{7C103ECA-47AD-4164-A5EC-9C45A42A62EB}"/>
              </a:ext>
            </a:extLst>
          </p:cNvPr>
          <p:cNvSpPr txBox="1"/>
          <p:nvPr/>
        </p:nvSpPr>
        <p:spPr>
          <a:xfrm>
            <a:off x="1544741" y="6094003"/>
            <a:ext cx="300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39" name="TextBox 138">
            <a:extLst>
              <a:ext uri="{FF2B5EF4-FFF2-40B4-BE49-F238E27FC236}">
                <a16:creationId xmlns:a16="http://schemas.microsoft.com/office/drawing/2014/main" id="{24BC9AFA-508A-4004-9E49-0DEA7276C7BB}"/>
              </a:ext>
            </a:extLst>
          </p:cNvPr>
          <p:cNvSpPr txBox="1"/>
          <p:nvPr/>
        </p:nvSpPr>
        <p:spPr>
          <a:xfrm>
            <a:off x="2507380" y="6083944"/>
            <a:ext cx="300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40" name="TextBox 139">
            <a:extLst>
              <a:ext uri="{FF2B5EF4-FFF2-40B4-BE49-F238E27FC236}">
                <a16:creationId xmlns:a16="http://schemas.microsoft.com/office/drawing/2014/main" id="{BF1D3660-AB47-4583-879C-D93125A2CD0E}"/>
              </a:ext>
            </a:extLst>
          </p:cNvPr>
          <p:cNvSpPr txBox="1"/>
          <p:nvPr/>
        </p:nvSpPr>
        <p:spPr>
          <a:xfrm>
            <a:off x="3349799" y="6112490"/>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FF0066"/>
                </a:solidFill>
                <a:latin typeface="Century Gothic" panose="020B0502020202020204" pitchFamily="34" charset="0"/>
              </a:rPr>
              <a:t>?</a:t>
            </a:r>
            <a:endPar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3" name="TextBox 142">
            <a:extLst>
              <a:ext uri="{FF2B5EF4-FFF2-40B4-BE49-F238E27FC236}">
                <a16:creationId xmlns:a16="http://schemas.microsoft.com/office/drawing/2014/main" id="{21083DA5-AC36-41D0-941D-7CA623DFC070}"/>
              </a:ext>
            </a:extLst>
          </p:cNvPr>
          <p:cNvSpPr txBox="1"/>
          <p:nvPr/>
        </p:nvSpPr>
        <p:spPr>
          <a:xfrm>
            <a:off x="4248733" y="6094002"/>
            <a:ext cx="909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44" name="TextBox 143">
            <a:extLst>
              <a:ext uri="{FF2B5EF4-FFF2-40B4-BE49-F238E27FC236}">
                <a16:creationId xmlns:a16="http://schemas.microsoft.com/office/drawing/2014/main" id="{8B18AD90-0A12-4827-BB7F-417352431846}"/>
              </a:ext>
            </a:extLst>
          </p:cNvPr>
          <p:cNvSpPr txBox="1"/>
          <p:nvPr/>
        </p:nvSpPr>
        <p:spPr>
          <a:xfrm>
            <a:off x="5204805" y="6096751"/>
            <a:ext cx="6357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77" name="Google Shape;325;p7">
            <a:extLst>
              <a:ext uri="{FF2B5EF4-FFF2-40B4-BE49-F238E27FC236}">
                <a16:creationId xmlns:a16="http://schemas.microsoft.com/office/drawing/2014/main" id="{9D35738D-86D6-41B4-B3A0-56AB3E544CB2}"/>
              </a:ext>
            </a:extLst>
          </p:cNvPr>
          <p:cNvSpPr txBox="1"/>
          <p:nvPr/>
        </p:nvSpPr>
        <p:spPr>
          <a:xfrm>
            <a:off x="6771061" y="3051446"/>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I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read</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179" name="Google Shape;325;p7">
            <a:extLst>
              <a:ext uri="{FF2B5EF4-FFF2-40B4-BE49-F238E27FC236}">
                <a16:creationId xmlns:a16="http://schemas.microsoft.com/office/drawing/2014/main" id="{DD1221E4-91FC-410E-B44C-605B7E87635D}"/>
              </a:ext>
            </a:extLst>
          </p:cNvPr>
          <p:cNvSpPr txBox="1"/>
          <p:nvPr/>
        </p:nvSpPr>
        <p:spPr>
          <a:xfrm>
            <a:off x="6797128" y="3845688"/>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S/he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learns</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180" name="Google Shape;325;p7">
            <a:extLst>
              <a:ext uri="{FF2B5EF4-FFF2-40B4-BE49-F238E27FC236}">
                <a16:creationId xmlns:a16="http://schemas.microsoft.com/office/drawing/2014/main" id="{B43CD87D-C200-4B56-9BB9-EF8BFA85A5B1}"/>
              </a:ext>
            </a:extLst>
          </p:cNvPr>
          <p:cNvSpPr txBox="1"/>
          <p:nvPr/>
        </p:nvSpPr>
        <p:spPr>
          <a:xfrm>
            <a:off x="6715516" y="4664273"/>
            <a:ext cx="20724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Do I</a:t>
            </a:r>
            <a:r>
              <a:rPr kumimoji="0" lang="es-AR" sz="2400" b="1" i="0" u="none" strike="noStrike" kern="1200" cap="none" spc="0" normalizeH="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noProof="0" dirty="0" err="1">
                <a:ln>
                  <a:noFill/>
                </a:ln>
                <a:solidFill>
                  <a:srgbClr val="92D050"/>
                </a:solidFill>
                <a:effectLst/>
                <a:uLnTx/>
                <a:uFillTx/>
                <a:latin typeface="Segoe Print" panose="02000600000000000000" pitchFamily="2" charset="0"/>
                <a:ea typeface="Century Gothic"/>
                <a:cs typeface="Century Gothic"/>
                <a:sym typeface="Century Gothic"/>
              </a:rPr>
              <a:t>learn</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181" name="Google Shape;325;p7">
            <a:extLst>
              <a:ext uri="{FF2B5EF4-FFF2-40B4-BE49-F238E27FC236}">
                <a16:creationId xmlns:a16="http://schemas.microsoft.com/office/drawing/2014/main" id="{522C7B32-793D-4611-99FD-A3799C2A9239}"/>
              </a:ext>
            </a:extLst>
          </p:cNvPr>
          <p:cNvSpPr txBox="1"/>
          <p:nvPr/>
        </p:nvSpPr>
        <p:spPr>
          <a:xfrm>
            <a:off x="6745625" y="5483520"/>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S/he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reads</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p>
        </p:txBody>
      </p:sp>
      <p:sp>
        <p:nvSpPr>
          <p:cNvPr id="182" name="Google Shape;325;p7">
            <a:extLst>
              <a:ext uri="{FF2B5EF4-FFF2-40B4-BE49-F238E27FC236}">
                <a16:creationId xmlns:a16="http://schemas.microsoft.com/office/drawing/2014/main" id="{99A5A25A-7C81-4CF4-912F-B4DDE1B18693}"/>
              </a:ext>
            </a:extLst>
          </p:cNvPr>
          <p:cNvSpPr txBox="1"/>
          <p:nvPr/>
        </p:nvSpPr>
        <p:spPr>
          <a:xfrm>
            <a:off x="6745625" y="6318034"/>
            <a:ext cx="250963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Do I </a:t>
            </a:r>
            <a:r>
              <a:rPr kumimoji="0" lang="es-AR" sz="20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read</a:t>
            </a:r>
            <a:endPar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186" name="Google Shape;325;p7">
            <a:extLst>
              <a:ext uri="{FF2B5EF4-FFF2-40B4-BE49-F238E27FC236}">
                <a16:creationId xmlns:a16="http://schemas.microsoft.com/office/drawing/2014/main" id="{FA4F03D6-526D-4163-8150-0F6346D7BAD1}"/>
              </a:ext>
            </a:extLst>
          </p:cNvPr>
          <p:cNvSpPr txBox="1"/>
          <p:nvPr/>
        </p:nvSpPr>
        <p:spPr>
          <a:xfrm>
            <a:off x="9731070" y="2217832"/>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Spanish</a:t>
            </a:r>
            <a:r>
              <a:rPr lang="es-AR" sz="2400" b="1" dirty="0">
                <a:solidFill>
                  <a:srgbClr val="92D050"/>
                </a:solidFill>
                <a:latin typeface="Segoe Print" panose="02000600000000000000" pitchFamily="2" charset="0"/>
                <a:ea typeface="Century Gothic"/>
                <a:cs typeface="Century Gothic"/>
                <a:sym typeface="Century Gothic"/>
              </a:rPr>
              <a:t>?</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211" name="Google Shape;325;p7">
            <a:extLst>
              <a:ext uri="{FF2B5EF4-FFF2-40B4-BE49-F238E27FC236}">
                <a16:creationId xmlns:a16="http://schemas.microsoft.com/office/drawing/2014/main" id="{A84BED6A-1CD0-4B68-A0E2-4307AC239C24}"/>
              </a:ext>
            </a:extLst>
          </p:cNvPr>
          <p:cNvSpPr txBox="1"/>
          <p:nvPr/>
        </p:nvSpPr>
        <p:spPr>
          <a:xfrm>
            <a:off x="7901628" y="3054800"/>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letter</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212" name="Google Shape;325;p7">
            <a:extLst>
              <a:ext uri="{FF2B5EF4-FFF2-40B4-BE49-F238E27FC236}">
                <a16:creationId xmlns:a16="http://schemas.microsoft.com/office/drawing/2014/main" id="{EFACE0BC-3A60-4B39-9780-A34C9AA16FFC}"/>
              </a:ext>
            </a:extLst>
          </p:cNvPr>
          <p:cNvSpPr txBox="1"/>
          <p:nvPr/>
        </p:nvSpPr>
        <p:spPr>
          <a:xfrm>
            <a:off x="9626882" y="3096385"/>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in English.</a:t>
            </a:r>
          </a:p>
        </p:txBody>
      </p:sp>
      <p:sp>
        <p:nvSpPr>
          <p:cNvPr id="215" name="Google Shape;325;p7">
            <a:extLst>
              <a:ext uri="{FF2B5EF4-FFF2-40B4-BE49-F238E27FC236}">
                <a16:creationId xmlns:a16="http://schemas.microsoft.com/office/drawing/2014/main" id="{25C0F4B9-6565-40C0-BE23-FB79D0D65752}"/>
              </a:ext>
            </a:extLst>
          </p:cNvPr>
          <p:cNvSpPr txBox="1"/>
          <p:nvPr/>
        </p:nvSpPr>
        <p:spPr>
          <a:xfrm>
            <a:off x="8675134" y="3865261"/>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with</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mum</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218" name="Google Shape;325;p7">
            <a:extLst>
              <a:ext uri="{FF2B5EF4-FFF2-40B4-BE49-F238E27FC236}">
                <a16:creationId xmlns:a16="http://schemas.microsoft.com/office/drawing/2014/main" id="{AEE01162-64BA-4D12-94D1-81053C96BBB6}"/>
              </a:ext>
            </a:extLst>
          </p:cNvPr>
          <p:cNvSpPr txBox="1"/>
          <p:nvPr/>
        </p:nvSpPr>
        <p:spPr>
          <a:xfrm>
            <a:off x="8392044" y="4665218"/>
            <a:ext cx="25096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92D050"/>
                </a:solidFill>
                <a:latin typeface="Segoe Print" panose="02000600000000000000" pitchFamily="2" charset="0"/>
                <a:ea typeface="Century Gothic"/>
                <a:cs typeface="Century Gothic"/>
                <a:sym typeface="Century Gothic"/>
              </a:rPr>
              <a:t>i</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n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park</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219" name="Google Shape;325;p7">
            <a:extLst>
              <a:ext uri="{FF2B5EF4-FFF2-40B4-BE49-F238E27FC236}">
                <a16:creationId xmlns:a16="http://schemas.microsoft.com/office/drawing/2014/main" id="{50ABCF3C-4FFA-46DD-999A-43A6C36B4702}"/>
              </a:ext>
            </a:extLst>
          </p:cNvPr>
          <p:cNvSpPr txBox="1"/>
          <p:nvPr/>
        </p:nvSpPr>
        <p:spPr>
          <a:xfrm>
            <a:off x="8532090" y="5491626"/>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magzine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p>
        </p:txBody>
      </p:sp>
      <p:sp>
        <p:nvSpPr>
          <p:cNvPr id="220" name="Google Shape;325;p7">
            <a:extLst>
              <a:ext uri="{FF2B5EF4-FFF2-40B4-BE49-F238E27FC236}">
                <a16:creationId xmlns:a16="http://schemas.microsoft.com/office/drawing/2014/main" id="{C4E56369-7428-4A2C-8864-261DACA62C44}"/>
              </a:ext>
            </a:extLst>
          </p:cNvPr>
          <p:cNvSpPr txBox="1"/>
          <p:nvPr/>
        </p:nvSpPr>
        <p:spPr>
          <a:xfrm>
            <a:off x="10134350" y="5499732"/>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of</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Spanish</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221" name="Speech Bubble: Rectangle with Corners Rounded 220">
            <a:extLst>
              <a:ext uri="{FF2B5EF4-FFF2-40B4-BE49-F238E27FC236}">
                <a16:creationId xmlns:a16="http://schemas.microsoft.com/office/drawing/2014/main" id="{E3AB86F0-E76F-4F72-A881-FA96C8C4CEAD}"/>
              </a:ext>
            </a:extLst>
          </p:cNvPr>
          <p:cNvSpPr/>
          <p:nvPr/>
        </p:nvSpPr>
        <p:spPr>
          <a:xfrm>
            <a:off x="52947" y="5605253"/>
            <a:ext cx="5842232" cy="1019843"/>
          </a:xfrm>
          <a:prstGeom prst="wedgeRoundRectCallout">
            <a:avLst>
              <a:gd name="adj1" fmla="val 52217"/>
              <a:gd name="adj2" fmla="val -73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it’s more natural to say ‘a Spanish magazine’.</a:t>
            </a:r>
          </a:p>
        </p:txBody>
      </p:sp>
      <p:sp>
        <p:nvSpPr>
          <p:cNvPr id="222" name="Google Shape;325;p7">
            <a:extLst>
              <a:ext uri="{FF2B5EF4-FFF2-40B4-BE49-F238E27FC236}">
                <a16:creationId xmlns:a16="http://schemas.microsoft.com/office/drawing/2014/main" id="{F2FD6BAA-1CA3-49F5-AA76-14CA4B25A8AD}"/>
              </a:ext>
            </a:extLst>
          </p:cNvPr>
          <p:cNvSpPr txBox="1"/>
          <p:nvPr/>
        </p:nvSpPr>
        <p:spPr>
          <a:xfrm>
            <a:off x="10296016" y="6310850"/>
            <a:ext cx="250963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dirty="0" err="1">
                <a:solidFill>
                  <a:srgbClr val="92D050"/>
                </a:solidFill>
                <a:latin typeface="Segoe Print" panose="02000600000000000000" pitchFamily="2" charset="0"/>
                <a:ea typeface="Century Gothic"/>
                <a:cs typeface="Century Gothic"/>
                <a:sym typeface="Century Gothic"/>
              </a:rPr>
              <a:t>on</a:t>
            </a:r>
            <a:r>
              <a:rPr lang="es-AR" sz="2000" b="1" dirty="0">
                <a:solidFill>
                  <a:srgbClr val="92D050"/>
                </a:solidFill>
                <a:latin typeface="Segoe Print" panose="02000600000000000000" pitchFamily="2" charset="0"/>
                <a:ea typeface="Century Gothic"/>
                <a:cs typeface="Century Gothic"/>
                <a:sym typeface="Century Gothic"/>
              </a:rPr>
              <a:t> </a:t>
            </a:r>
            <a:r>
              <a:rPr lang="es-AR" sz="2000" b="1" dirty="0" err="1">
                <a:solidFill>
                  <a:srgbClr val="92D050"/>
                </a:solidFill>
                <a:latin typeface="Segoe Print" panose="02000600000000000000" pitchFamily="2" charset="0"/>
                <a:ea typeface="Century Gothic"/>
                <a:cs typeface="Century Gothic"/>
                <a:sym typeface="Century Gothic"/>
              </a:rPr>
              <a:t>Tuesday</a:t>
            </a:r>
            <a:r>
              <a:rPr lang="es-AR" sz="2000" b="1" dirty="0">
                <a:solidFill>
                  <a:srgbClr val="92D050"/>
                </a:solidFill>
                <a:latin typeface="Segoe Print" panose="02000600000000000000" pitchFamily="2" charset="0"/>
                <a:ea typeface="Century Gothic"/>
                <a:cs typeface="Century Gothic"/>
                <a:sym typeface="Century Gothic"/>
              </a:rPr>
              <a:t>?</a:t>
            </a:r>
            <a:endPar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3" name="Google Shape;167;p2">
            <a:extLst>
              <a:ext uri="{FF2B5EF4-FFF2-40B4-BE49-F238E27FC236}">
                <a16:creationId xmlns:a16="http://schemas.microsoft.com/office/drawing/2014/main" id="{89D5A5A6-0061-3D8A-1965-DE029378FA1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25;p7">
            <a:extLst>
              <a:ext uri="{FF2B5EF4-FFF2-40B4-BE49-F238E27FC236}">
                <a16:creationId xmlns:a16="http://schemas.microsoft.com/office/drawing/2014/main" id="{D2277814-D9FE-451C-811A-98A687155520}"/>
              </a:ext>
            </a:extLst>
          </p:cNvPr>
          <p:cNvSpPr txBox="1"/>
          <p:nvPr/>
        </p:nvSpPr>
        <p:spPr>
          <a:xfrm>
            <a:off x="8182866" y="6306708"/>
            <a:ext cx="250963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dirty="0">
                <a:solidFill>
                  <a:srgbClr val="92D050"/>
                </a:solidFill>
                <a:latin typeface="Segoe Print" panose="02000600000000000000" pitchFamily="2" charset="0"/>
                <a:ea typeface="Century Gothic"/>
                <a:cs typeface="Century Gothic"/>
                <a:sym typeface="Century Gothic"/>
              </a:rPr>
              <a:t>a piece of news</a:t>
            </a:r>
            <a:endPar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anim calcmode="lin" valueType="num">
                                      <p:cBhvr additive="base">
                                        <p:cTn id="15"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9"/>
                                        </p:tgtEl>
                                        <p:attrNameLst>
                                          <p:attrName>style.visibility</p:attrName>
                                        </p:attrNameLst>
                                      </p:cBhvr>
                                      <p:to>
                                        <p:strVal val="visible"/>
                                      </p:to>
                                    </p:set>
                                    <p:anim calcmode="lin" valueType="num">
                                      <p:cBhvr additive="base">
                                        <p:cTn id="25"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2"/>
                                        </p:tgtEl>
                                        <p:attrNameLst>
                                          <p:attrName>style.visibility</p:attrName>
                                        </p:attrNameLst>
                                      </p:cBhvr>
                                      <p:to>
                                        <p:strVal val="visible"/>
                                      </p:to>
                                    </p:set>
                                    <p:anim calcmode="lin" valueType="num">
                                      <p:cBhvr additive="base">
                                        <p:cTn id="35"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9"/>
                                        </p:tgtEl>
                                        <p:attrNameLst>
                                          <p:attrName>style.visibility</p:attrName>
                                        </p:attrNameLst>
                                      </p:cBhvr>
                                      <p:to>
                                        <p:strVal val="visible"/>
                                      </p:to>
                                    </p:set>
                                    <p:animEffect transition="in" filter="fade">
                                      <p:cBhvr>
                                        <p:cTn id="40" dur="500"/>
                                        <p:tgtEl>
                                          <p:spTgt spid="1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additive="base">
                                        <p:cTn id="45"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6"/>
                                        </p:tgtEl>
                                        <p:attrNameLst>
                                          <p:attrName>style.visibility</p:attrName>
                                        </p:attrNameLst>
                                      </p:cBhvr>
                                      <p:to>
                                        <p:strVal val="visible"/>
                                      </p:to>
                                    </p:set>
                                    <p:anim calcmode="lin" valueType="num">
                                      <p:cBhvr additive="base">
                                        <p:cTn id="55"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3"/>
                                        </p:tgtEl>
                                        <p:attrNameLst>
                                          <p:attrName>style.visibility</p:attrName>
                                        </p:attrNameLst>
                                      </p:cBhvr>
                                      <p:to>
                                        <p:strVal val="visible"/>
                                      </p:to>
                                    </p:set>
                                    <p:animEffect transition="in" filter="fade">
                                      <p:cBhvr>
                                        <p:cTn id="60" dur="500"/>
                                        <p:tgtEl>
                                          <p:spTgt spid="14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8"/>
                                        </p:tgtEl>
                                        <p:attrNameLst>
                                          <p:attrName>style.visibility</p:attrName>
                                        </p:attrNameLst>
                                      </p:cBhvr>
                                      <p:to>
                                        <p:strVal val="visible"/>
                                      </p:to>
                                    </p:set>
                                    <p:anim calcmode="lin" valueType="num">
                                      <p:cBhvr additive="base">
                                        <p:cTn id="65"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4"/>
                                        </p:tgtEl>
                                        <p:attrNameLst>
                                          <p:attrName>style.visibility</p:attrName>
                                        </p:attrNameLst>
                                      </p:cBhvr>
                                      <p:to>
                                        <p:strVal val="visible"/>
                                      </p:to>
                                    </p:set>
                                    <p:animEffect transition="in" filter="fade">
                                      <p:cBhvr>
                                        <p:cTn id="70" dur="500"/>
                                        <p:tgtEl>
                                          <p:spTgt spid="14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anim calcmode="lin" valueType="num">
                                      <p:cBhvr additive="base">
                                        <p:cTn id="75" dur="500" fill="hold"/>
                                        <p:tgtEl>
                                          <p:spTgt spid="85"/>
                                        </p:tgtEl>
                                        <p:attrNameLst>
                                          <p:attrName>ppt_x</p:attrName>
                                        </p:attrNameLst>
                                      </p:cBhvr>
                                      <p:tavLst>
                                        <p:tav tm="0">
                                          <p:val>
                                            <p:strVal val="#ppt_x"/>
                                          </p:val>
                                        </p:tav>
                                        <p:tav tm="100000">
                                          <p:val>
                                            <p:strVal val="#ppt_x"/>
                                          </p:val>
                                        </p:tav>
                                      </p:tavLst>
                                    </p:anim>
                                    <p:anim calcmode="lin" valueType="num">
                                      <p:cBhvr additive="base">
                                        <p:cTn id="76" dur="500" fill="hold"/>
                                        <p:tgtEl>
                                          <p:spTgt spid="8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0"/>
                                        </p:tgtEl>
                                        <p:attrNameLst>
                                          <p:attrName>style.visibility</p:attrName>
                                        </p:attrNameLst>
                                      </p:cBhvr>
                                      <p:to>
                                        <p:strVal val="visible"/>
                                      </p:to>
                                    </p:set>
                                    <p:anim calcmode="lin" valueType="num">
                                      <p:cBhvr additive="base">
                                        <p:cTn id="79" dur="500" fill="hold"/>
                                        <p:tgtEl>
                                          <p:spTgt spid="210"/>
                                        </p:tgtEl>
                                        <p:attrNameLst>
                                          <p:attrName>ppt_x</p:attrName>
                                        </p:attrNameLst>
                                      </p:cBhvr>
                                      <p:tavLst>
                                        <p:tav tm="0">
                                          <p:val>
                                            <p:strVal val="#ppt_x"/>
                                          </p:val>
                                        </p:tav>
                                        <p:tav tm="100000">
                                          <p:val>
                                            <p:strVal val="#ppt_x"/>
                                          </p:val>
                                        </p:tav>
                                      </p:tavLst>
                                    </p:anim>
                                    <p:anim calcmode="lin" valueType="num">
                                      <p:cBhvr additive="base">
                                        <p:cTn id="80" dur="500" fill="hold"/>
                                        <p:tgtEl>
                                          <p:spTgt spid="2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7_3.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8"/>
                                        </p:tgtEl>
                                        <p:attrNameLst>
                                          <p:attrName>style.visibility</p:attrName>
                                        </p:attrNameLst>
                                      </p:cBhvr>
                                      <p:to>
                                        <p:strVal val="visible"/>
                                      </p:to>
                                    </p:set>
                                    <p:anim calcmode="lin" valueType="num">
                                      <p:cBhvr additive="base">
                                        <p:cTn id="85" dur="500" fill="hold"/>
                                        <p:tgtEl>
                                          <p:spTgt spid="138"/>
                                        </p:tgtEl>
                                        <p:attrNameLst>
                                          <p:attrName>ppt_x</p:attrName>
                                        </p:attrNameLst>
                                      </p:cBhvr>
                                      <p:tavLst>
                                        <p:tav tm="0">
                                          <p:val>
                                            <p:strVal val="#ppt_x"/>
                                          </p:val>
                                        </p:tav>
                                        <p:tav tm="100000">
                                          <p:val>
                                            <p:strVal val="#ppt_x"/>
                                          </p:val>
                                        </p:tav>
                                      </p:tavLst>
                                    </p:anim>
                                    <p:anim calcmode="lin" valueType="num">
                                      <p:cBhvr additive="base">
                                        <p:cTn id="86"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6"/>
                                        </p:tgtEl>
                                        <p:attrNameLst>
                                          <p:attrName>style.visibility</p:attrName>
                                        </p:attrNameLst>
                                      </p:cBhvr>
                                      <p:to>
                                        <p:strVal val="visible"/>
                                      </p:to>
                                    </p:set>
                                    <p:anim calcmode="lin" valueType="num">
                                      <p:cBhvr additive="base">
                                        <p:cTn id="91" dur="500" fill="hold"/>
                                        <p:tgtEl>
                                          <p:spTgt spid="186"/>
                                        </p:tgtEl>
                                        <p:attrNameLst>
                                          <p:attrName>ppt_x</p:attrName>
                                        </p:attrNameLst>
                                      </p:cBhvr>
                                      <p:tavLst>
                                        <p:tav tm="0">
                                          <p:val>
                                            <p:strVal val="#ppt_x"/>
                                          </p:val>
                                        </p:tav>
                                        <p:tav tm="100000">
                                          <p:val>
                                            <p:strVal val="#ppt_x"/>
                                          </p:val>
                                        </p:tav>
                                      </p:tavLst>
                                    </p:anim>
                                    <p:anim calcmode="lin" valueType="num">
                                      <p:cBhvr additive="base">
                                        <p:cTn id="9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77"/>
                                        </p:tgtEl>
                                        <p:attrNameLst>
                                          <p:attrName>style.visibility</p:attrName>
                                        </p:attrNameLst>
                                      </p:cBhvr>
                                      <p:to>
                                        <p:strVal val="visible"/>
                                      </p:to>
                                    </p:set>
                                    <p:anim calcmode="lin" valueType="num">
                                      <p:cBhvr additive="base">
                                        <p:cTn id="97" dur="500" fill="hold"/>
                                        <p:tgtEl>
                                          <p:spTgt spid="177"/>
                                        </p:tgtEl>
                                        <p:attrNameLst>
                                          <p:attrName>ppt_x</p:attrName>
                                        </p:attrNameLst>
                                      </p:cBhvr>
                                      <p:tavLst>
                                        <p:tav tm="0">
                                          <p:val>
                                            <p:strVal val="#ppt_x"/>
                                          </p:val>
                                        </p:tav>
                                        <p:tav tm="100000">
                                          <p:val>
                                            <p:strVal val="#ppt_x"/>
                                          </p:val>
                                        </p:tav>
                                      </p:tavLst>
                                    </p:anim>
                                    <p:anim calcmode="lin" valueType="num">
                                      <p:cBhvr additive="base">
                                        <p:cTn id="98"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1"/>
                                        </p:tgtEl>
                                        <p:attrNameLst>
                                          <p:attrName>style.visibility</p:attrName>
                                        </p:attrNameLst>
                                      </p:cBhvr>
                                      <p:to>
                                        <p:strVal val="visible"/>
                                      </p:to>
                                    </p:set>
                                    <p:anim calcmode="lin" valueType="num">
                                      <p:cBhvr additive="base">
                                        <p:cTn id="103" dur="500" fill="hold"/>
                                        <p:tgtEl>
                                          <p:spTgt spid="211"/>
                                        </p:tgtEl>
                                        <p:attrNameLst>
                                          <p:attrName>ppt_x</p:attrName>
                                        </p:attrNameLst>
                                      </p:cBhvr>
                                      <p:tavLst>
                                        <p:tav tm="0">
                                          <p:val>
                                            <p:strVal val="#ppt_x"/>
                                          </p:val>
                                        </p:tav>
                                        <p:tav tm="100000">
                                          <p:val>
                                            <p:strVal val="#ppt_x"/>
                                          </p:val>
                                        </p:tav>
                                      </p:tavLst>
                                    </p:anim>
                                    <p:anim calcmode="lin" valueType="num">
                                      <p:cBhvr additive="base">
                                        <p:cTn id="104"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2"/>
                                        </p:tgtEl>
                                        <p:attrNameLst>
                                          <p:attrName>style.visibility</p:attrName>
                                        </p:attrNameLst>
                                      </p:cBhvr>
                                      <p:to>
                                        <p:strVal val="visible"/>
                                      </p:to>
                                    </p:set>
                                    <p:anim calcmode="lin" valueType="num">
                                      <p:cBhvr additive="base">
                                        <p:cTn id="109" dur="500" fill="hold"/>
                                        <p:tgtEl>
                                          <p:spTgt spid="212"/>
                                        </p:tgtEl>
                                        <p:attrNameLst>
                                          <p:attrName>ppt_x</p:attrName>
                                        </p:attrNameLst>
                                      </p:cBhvr>
                                      <p:tavLst>
                                        <p:tav tm="0">
                                          <p:val>
                                            <p:strVal val="#ppt_x"/>
                                          </p:val>
                                        </p:tav>
                                        <p:tav tm="100000">
                                          <p:val>
                                            <p:strVal val="#ppt_x"/>
                                          </p:val>
                                        </p:tav>
                                      </p:tavLst>
                                    </p:anim>
                                    <p:anim calcmode="lin" valueType="num">
                                      <p:cBhvr additive="base">
                                        <p:cTn id="110"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79"/>
                                        </p:tgtEl>
                                        <p:attrNameLst>
                                          <p:attrName>style.visibility</p:attrName>
                                        </p:attrNameLst>
                                      </p:cBhvr>
                                      <p:to>
                                        <p:strVal val="visible"/>
                                      </p:to>
                                    </p:set>
                                    <p:anim calcmode="lin" valueType="num">
                                      <p:cBhvr additive="base">
                                        <p:cTn id="115" dur="500" fill="hold"/>
                                        <p:tgtEl>
                                          <p:spTgt spid="179"/>
                                        </p:tgtEl>
                                        <p:attrNameLst>
                                          <p:attrName>ppt_x</p:attrName>
                                        </p:attrNameLst>
                                      </p:cBhvr>
                                      <p:tavLst>
                                        <p:tav tm="0">
                                          <p:val>
                                            <p:strVal val="#ppt_x"/>
                                          </p:val>
                                        </p:tav>
                                        <p:tav tm="100000">
                                          <p:val>
                                            <p:strVal val="#ppt_x"/>
                                          </p:val>
                                        </p:tav>
                                      </p:tavLst>
                                    </p:anim>
                                    <p:anim calcmode="lin" valueType="num">
                                      <p:cBhvr additive="base">
                                        <p:cTn id="116"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15"/>
                                        </p:tgtEl>
                                        <p:attrNameLst>
                                          <p:attrName>style.visibility</p:attrName>
                                        </p:attrNameLst>
                                      </p:cBhvr>
                                      <p:to>
                                        <p:strVal val="visible"/>
                                      </p:to>
                                    </p:set>
                                    <p:anim calcmode="lin" valueType="num">
                                      <p:cBhvr additive="base">
                                        <p:cTn id="121" dur="500" fill="hold"/>
                                        <p:tgtEl>
                                          <p:spTgt spid="215"/>
                                        </p:tgtEl>
                                        <p:attrNameLst>
                                          <p:attrName>ppt_x</p:attrName>
                                        </p:attrNameLst>
                                      </p:cBhvr>
                                      <p:tavLst>
                                        <p:tav tm="0">
                                          <p:val>
                                            <p:strVal val="#ppt_x"/>
                                          </p:val>
                                        </p:tav>
                                        <p:tav tm="100000">
                                          <p:val>
                                            <p:strVal val="#ppt_x"/>
                                          </p:val>
                                        </p:tav>
                                      </p:tavLst>
                                    </p:anim>
                                    <p:anim calcmode="lin" valueType="num">
                                      <p:cBhvr additive="base">
                                        <p:cTn id="122"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80"/>
                                        </p:tgtEl>
                                        <p:attrNameLst>
                                          <p:attrName>style.visibility</p:attrName>
                                        </p:attrNameLst>
                                      </p:cBhvr>
                                      <p:to>
                                        <p:strVal val="visible"/>
                                      </p:to>
                                    </p:set>
                                    <p:anim calcmode="lin" valueType="num">
                                      <p:cBhvr additive="base">
                                        <p:cTn id="127" dur="500" fill="hold"/>
                                        <p:tgtEl>
                                          <p:spTgt spid="180"/>
                                        </p:tgtEl>
                                        <p:attrNameLst>
                                          <p:attrName>ppt_x</p:attrName>
                                        </p:attrNameLst>
                                      </p:cBhvr>
                                      <p:tavLst>
                                        <p:tav tm="0">
                                          <p:val>
                                            <p:strVal val="#ppt_x"/>
                                          </p:val>
                                        </p:tav>
                                        <p:tav tm="100000">
                                          <p:val>
                                            <p:strVal val="#ppt_x"/>
                                          </p:val>
                                        </p:tav>
                                      </p:tavLst>
                                    </p:anim>
                                    <p:anim calcmode="lin" valueType="num">
                                      <p:cBhvr additive="base">
                                        <p:cTn id="128"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18"/>
                                        </p:tgtEl>
                                        <p:attrNameLst>
                                          <p:attrName>style.visibility</p:attrName>
                                        </p:attrNameLst>
                                      </p:cBhvr>
                                      <p:to>
                                        <p:strVal val="visible"/>
                                      </p:to>
                                    </p:set>
                                    <p:anim calcmode="lin" valueType="num">
                                      <p:cBhvr additive="base">
                                        <p:cTn id="133" dur="500" fill="hold"/>
                                        <p:tgtEl>
                                          <p:spTgt spid="218"/>
                                        </p:tgtEl>
                                        <p:attrNameLst>
                                          <p:attrName>ppt_x</p:attrName>
                                        </p:attrNameLst>
                                      </p:cBhvr>
                                      <p:tavLst>
                                        <p:tav tm="0">
                                          <p:val>
                                            <p:strVal val="#ppt_x"/>
                                          </p:val>
                                        </p:tav>
                                        <p:tav tm="100000">
                                          <p:val>
                                            <p:strVal val="#ppt_x"/>
                                          </p:val>
                                        </p:tav>
                                      </p:tavLst>
                                    </p:anim>
                                    <p:anim calcmode="lin" valueType="num">
                                      <p:cBhvr additive="base">
                                        <p:cTn id="134"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181"/>
                                        </p:tgtEl>
                                        <p:attrNameLst>
                                          <p:attrName>style.visibility</p:attrName>
                                        </p:attrNameLst>
                                      </p:cBhvr>
                                      <p:to>
                                        <p:strVal val="visible"/>
                                      </p:to>
                                    </p:set>
                                    <p:anim calcmode="lin" valueType="num">
                                      <p:cBhvr additive="base">
                                        <p:cTn id="139" dur="500" fill="hold"/>
                                        <p:tgtEl>
                                          <p:spTgt spid="181"/>
                                        </p:tgtEl>
                                        <p:attrNameLst>
                                          <p:attrName>ppt_x</p:attrName>
                                        </p:attrNameLst>
                                      </p:cBhvr>
                                      <p:tavLst>
                                        <p:tav tm="0">
                                          <p:val>
                                            <p:strVal val="#ppt_x"/>
                                          </p:val>
                                        </p:tav>
                                        <p:tav tm="100000">
                                          <p:val>
                                            <p:strVal val="#ppt_x"/>
                                          </p:val>
                                        </p:tav>
                                      </p:tavLst>
                                    </p:anim>
                                    <p:anim calcmode="lin" valueType="num">
                                      <p:cBhvr additive="base">
                                        <p:cTn id="140"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19"/>
                                        </p:tgtEl>
                                        <p:attrNameLst>
                                          <p:attrName>style.visibility</p:attrName>
                                        </p:attrNameLst>
                                      </p:cBhvr>
                                      <p:to>
                                        <p:strVal val="visible"/>
                                      </p:to>
                                    </p:set>
                                    <p:anim calcmode="lin" valueType="num">
                                      <p:cBhvr additive="base">
                                        <p:cTn id="145" dur="500" fill="hold"/>
                                        <p:tgtEl>
                                          <p:spTgt spid="219"/>
                                        </p:tgtEl>
                                        <p:attrNameLst>
                                          <p:attrName>ppt_x</p:attrName>
                                        </p:attrNameLst>
                                      </p:cBhvr>
                                      <p:tavLst>
                                        <p:tav tm="0">
                                          <p:val>
                                            <p:strVal val="#ppt_x"/>
                                          </p:val>
                                        </p:tav>
                                        <p:tav tm="100000">
                                          <p:val>
                                            <p:strVal val="#ppt_x"/>
                                          </p:val>
                                        </p:tav>
                                      </p:tavLst>
                                    </p:anim>
                                    <p:anim calcmode="lin" valueType="num">
                                      <p:cBhvr additive="base">
                                        <p:cTn id="146"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20"/>
                                        </p:tgtEl>
                                        <p:attrNameLst>
                                          <p:attrName>style.visibility</p:attrName>
                                        </p:attrNameLst>
                                      </p:cBhvr>
                                      <p:to>
                                        <p:strVal val="visible"/>
                                      </p:to>
                                    </p:set>
                                    <p:anim calcmode="lin" valueType="num">
                                      <p:cBhvr additive="base">
                                        <p:cTn id="151" dur="500" fill="hold"/>
                                        <p:tgtEl>
                                          <p:spTgt spid="220"/>
                                        </p:tgtEl>
                                        <p:attrNameLst>
                                          <p:attrName>ppt_x</p:attrName>
                                        </p:attrNameLst>
                                      </p:cBhvr>
                                      <p:tavLst>
                                        <p:tav tm="0">
                                          <p:val>
                                            <p:strVal val="#ppt_x"/>
                                          </p:val>
                                        </p:tav>
                                        <p:tav tm="100000">
                                          <p:val>
                                            <p:strVal val="#ppt_x"/>
                                          </p:val>
                                        </p:tav>
                                      </p:tavLst>
                                    </p:anim>
                                    <p:anim calcmode="lin" valueType="num">
                                      <p:cBhvr additive="base">
                                        <p:cTn id="152" dur="500" fill="hold"/>
                                        <p:tgtEl>
                                          <p:spTgt spid="220"/>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182"/>
                                        </p:tgtEl>
                                        <p:attrNameLst>
                                          <p:attrName>style.visibility</p:attrName>
                                        </p:attrNameLst>
                                      </p:cBhvr>
                                      <p:to>
                                        <p:strVal val="visible"/>
                                      </p:to>
                                    </p:set>
                                    <p:anim calcmode="lin" valueType="num">
                                      <p:cBhvr additive="base">
                                        <p:cTn id="157" dur="500" fill="hold"/>
                                        <p:tgtEl>
                                          <p:spTgt spid="182"/>
                                        </p:tgtEl>
                                        <p:attrNameLst>
                                          <p:attrName>ppt_x</p:attrName>
                                        </p:attrNameLst>
                                      </p:cBhvr>
                                      <p:tavLst>
                                        <p:tav tm="0">
                                          <p:val>
                                            <p:strVal val="#ppt_x"/>
                                          </p:val>
                                        </p:tav>
                                        <p:tav tm="100000">
                                          <p:val>
                                            <p:strVal val="#ppt_x"/>
                                          </p:val>
                                        </p:tav>
                                      </p:tavLst>
                                    </p:anim>
                                    <p:anim calcmode="lin" valueType="num">
                                      <p:cBhvr additive="base">
                                        <p:cTn id="158"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69"/>
                                        </p:tgtEl>
                                        <p:attrNameLst>
                                          <p:attrName>style.visibility</p:attrName>
                                        </p:attrNameLst>
                                      </p:cBhvr>
                                      <p:to>
                                        <p:strVal val="visible"/>
                                      </p:to>
                                    </p:set>
                                    <p:anim calcmode="lin" valueType="num">
                                      <p:cBhvr additive="base">
                                        <p:cTn id="163" dur="500" fill="hold"/>
                                        <p:tgtEl>
                                          <p:spTgt spid="69"/>
                                        </p:tgtEl>
                                        <p:attrNameLst>
                                          <p:attrName>ppt_x</p:attrName>
                                        </p:attrNameLst>
                                      </p:cBhvr>
                                      <p:tavLst>
                                        <p:tav tm="0">
                                          <p:val>
                                            <p:strVal val="#ppt_x"/>
                                          </p:val>
                                        </p:tav>
                                        <p:tav tm="100000">
                                          <p:val>
                                            <p:strVal val="#ppt_x"/>
                                          </p:val>
                                        </p:tav>
                                      </p:tavLst>
                                    </p:anim>
                                    <p:anim calcmode="lin" valueType="num">
                                      <p:cBhvr additive="base">
                                        <p:cTn id="16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222"/>
                                        </p:tgtEl>
                                        <p:attrNameLst>
                                          <p:attrName>style.visibility</p:attrName>
                                        </p:attrNameLst>
                                      </p:cBhvr>
                                      <p:to>
                                        <p:strVal val="visible"/>
                                      </p:to>
                                    </p:set>
                                    <p:anim calcmode="lin" valueType="num">
                                      <p:cBhvr additive="base">
                                        <p:cTn id="169" dur="500" fill="hold"/>
                                        <p:tgtEl>
                                          <p:spTgt spid="222"/>
                                        </p:tgtEl>
                                        <p:attrNameLst>
                                          <p:attrName>ppt_x</p:attrName>
                                        </p:attrNameLst>
                                      </p:cBhvr>
                                      <p:tavLst>
                                        <p:tav tm="0">
                                          <p:val>
                                            <p:strVal val="#ppt_x"/>
                                          </p:val>
                                        </p:tav>
                                        <p:tav tm="100000">
                                          <p:val>
                                            <p:strVal val="#ppt_x"/>
                                          </p:val>
                                        </p:tav>
                                      </p:tavLst>
                                    </p:anim>
                                    <p:anim calcmode="lin" valueType="num">
                                      <p:cBhvr additive="base">
                                        <p:cTn id="170"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221"/>
                                        </p:tgtEl>
                                        <p:attrNameLst>
                                          <p:attrName>style.visibility</p:attrName>
                                        </p:attrNameLst>
                                      </p:cBhvr>
                                      <p:to>
                                        <p:strVal val="visible"/>
                                      </p:to>
                                    </p:set>
                                    <p:animEffect transition="in" filter="fade">
                                      <p:cBhvr>
                                        <p:cTn id="175"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38" grpId="0"/>
      <p:bldP spid="210" grpId="0"/>
      <p:bldP spid="133" grpId="0"/>
      <p:bldP spid="4" grpId="0"/>
      <p:bldP spid="136" grpId="0"/>
      <p:bldP spid="139" grpId="0"/>
      <p:bldP spid="140" grpId="0"/>
      <p:bldP spid="143" grpId="0"/>
      <p:bldP spid="144" grpId="0"/>
      <p:bldP spid="177" grpId="0"/>
      <p:bldP spid="179" grpId="0"/>
      <p:bldP spid="180" grpId="0"/>
      <p:bldP spid="181" grpId="0"/>
      <p:bldP spid="182" grpId="0"/>
      <p:bldP spid="186" grpId="0"/>
      <p:bldP spid="211" grpId="0"/>
      <p:bldP spid="212" grpId="0"/>
      <p:bldP spid="215" grpId="0"/>
      <p:bldP spid="218" grpId="0"/>
      <p:bldP spid="219" grpId="0"/>
      <p:bldP spid="220" grpId="0"/>
      <p:bldP spid="221" grpId="0" animBg="1"/>
      <p:bldP spid="222"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eg] Manolito Gafotas - Beginner Spanish - Books #1 - YouTube">
            <a:extLst>
              <a:ext uri="{FF2B5EF4-FFF2-40B4-BE49-F238E27FC236}">
                <a16:creationId xmlns:a16="http://schemas.microsoft.com/office/drawing/2014/main" id="{6F0E16CE-6B84-26E1-7869-75E91D03C8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85" t="1139"/>
          <a:stretch/>
        </p:blipFill>
        <p:spPr bwMode="auto">
          <a:xfrm>
            <a:off x="1952194" y="1468004"/>
            <a:ext cx="749158" cy="844770"/>
          </a:xfrm>
          <a:custGeom>
            <a:avLst/>
            <a:gdLst>
              <a:gd name="connsiteX0" fmla="*/ 0 w 749158"/>
              <a:gd name="connsiteY0" fmla="*/ 0 h 844770"/>
              <a:gd name="connsiteX1" fmla="*/ 367087 w 749158"/>
              <a:gd name="connsiteY1" fmla="*/ 0 h 844770"/>
              <a:gd name="connsiteX2" fmla="*/ 749158 w 749158"/>
              <a:gd name="connsiteY2" fmla="*/ 0 h 844770"/>
              <a:gd name="connsiteX3" fmla="*/ 749158 w 749158"/>
              <a:gd name="connsiteY3" fmla="*/ 439280 h 844770"/>
              <a:gd name="connsiteX4" fmla="*/ 749158 w 749158"/>
              <a:gd name="connsiteY4" fmla="*/ 844770 h 844770"/>
              <a:gd name="connsiteX5" fmla="*/ 389562 w 749158"/>
              <a:gd name="connsiteY5" fmla="*/ 844770 h 844770"/>
              <a:gd name="connsiteX6" fmla="*/ 0 w 749158"/>
              <a:gd name="connsiteY6" fmla="*/ 844770 h 844770"/>
              <a:gd name="connsiteX7" fmla="*/ 0 w 749158"/>
              <a:gd name="connsiteY7" fmla="*/ 439280 h 844770"/>
              <a:gd name="connsiteX8" fmla="*/ 0 w 749158"/>
              <a:gd name="connsiteY8" fmla="*/ 0 h 8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58" h="844770" extrusionOk="0">
                <a:moveTo>
                  <a:pt x="0" y="0"/>
                </a:moveTo>
                <a:cubicBezTo>
                  <a:pt x="82019" y="-36235"/>
                  <a:pt x="211821" y="15819"/>
                  <a:pt x="367087" y="0"/>
                </a:cubicBezTo>
                <a:cubicBezTo>
                  <a:pt x="522353" y="-15819"/>
                  <a:pt x="593938" y="2457"/>
                  <a:pt x="749158" y="0"/>
                </a:cubicBezTo>
                <a:cubicBezTo>
                  <a:pt x="755431" y="120481"/>
                  <a:pt x="721053" y="283636"/>
                  <a:pt x="749158" y="439280"/>
                </a:cubicBezTo>
                <a:cubicBezTo>
                  <a:pt x="777263" y="594924"/>
                  <a:pt x="719850" y="682889"/>
                  <a:pt x="749158" y="844770"/>
                </a:cubicBezTo>
                <a:cubicBezTo>
                  <a:pt x="654939" y="848206"/>
                  <a:pt x="548302" y="826995"/>
                  <a:pt x="389562" y="844770"/>
                </a:cubicBezTo>
                <a:cubicBezTo>
                  <a:pt x="230822" y="862545"/>
                  <a:pt x="170743" y="805835"/>
                  <a:pt x="0" y="844770"/>
                </a:cubicBezTo>
                <a:cubicBezTo>
                  <a:pt x="-38981" y="709729"/>
                  <a:pt x="11317" y="597952"/>
                  <a:pt x="0" y="439280"/>
                </a:cubicBezTo>
                <a:cubicBezTo>
                  <a:pt x="-11317" y="280608"/>
                  <a:pt x="3229" y="102040"/>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23" name="Rectangle: Rounded Corners 22">
            <a:extLst>
              <a:ext uri="{FF2B5EF4-FFF2-40B4-BE49-F238E27FC236}">
                <a16:creationId xmlns:a16="http://schemas.microsoft.com/office/drawing/2014/main" id="{576B98CB-DDA7-466D-9592-252A0294AEA0}"/>
              </a:ext>
            </a:extLst>
          </p:cNvPr>
          <p:cNvSpPr/>
          <p:nvPr/>
        </p:nvSpPr>
        <p:spPr>
          <a:xfrm>
            <a:off x="2668239" y="3664202"/>
            <a:ext cx="2340832" cy="2365723"/>
          </a:xfrm>
          <a:prstGeom prst="roundRect">
            <a:avLst/>
          </a:prstGeom>
          <a:noFill/>
          <a:ln w="76200">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A0A67107-C715-4274-9E54-52B323B62873}"/>
              </a:ext>
            </a:extLst>
          </p:cNvPr>
          <p:cNvSpPr txBox="1"/>
          <p:nvPr/>
        </p:nvSpPr>
        <p:spPr>
          <a:xfrm>
            <a:off x="7604058" y="119687"/>
            <a:ext cx="3262432" cy="400110"/>
          </a:xfrm>
          <a:prstGeom prst="rect">
            <a:avLst/>
          </a:prstGeom>
          <a:solidFill>
            <a:srgbClr val="BAE18F">
              <a:alpha val="89804"/>
            </a:srgbClr>
          </a:solidFill>
        </p:spPr>
        <p:txBody>
          <a:bodyPr wrap="none" rtlCol="0">
            <a:spAutoFit/>
          </a:bodyPr>
          <a:lstStyle/>
          <a:p>
            <a:r>
              <a:rPr lang="en-GB" sz="2000"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personaje</a:t>
            </a:r>
            <a:r>
              <a:rPr lang="en-GB" sz="2000" dirty="0">
                <a:solidFill>
                  <a:srgbClr val="002060"/>
                </a:solidFill>
                <a:latin typeface="Century Gothic" panose="020B0502020202020204" pitchFamily="34" charset="0"/>
              </a:rPr>
              <a:t> = character</a:t>
            </a:r>
          </a:p>
        </p:txBody>
      </p:sp>
      <p:pic>
        <p:nvPicPr>
          <p:cNvPr id="29" name="Google Shape;319;p15" descr="Speech Icon, Voice, Talking, Audio, Speech">
            <a:extLst>
              <a:ext uri="{FF2B5EF4-FFF2-40B4-BE49-F238E27FC236}">
                <a16:creationId xmlns:a16="http://schemas.microsoft.com/office/drawing/2014/main" id="{F2169B12-E319-43EE-B1D3-41A94BF86E51}"/>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0" name="Title 1">
            <a:extLst>
              <a:ext uri="{FF2B5EF4-FFF2-40B4-BE49-F238E27FC236}">
                <a16:creationId xmlns:a16="http://schemas.microsoft.com/office/drawing/2014/main" id="{3E5274C8-3357-4A6D-84B3-44B8BD8611C0}"/>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4" name="Speech Bubble: Oval 43">
            <a:extLst>
              <a:ext uri="{FF2B5EF4-FFF2-40B4-BE49-F238E27FC236}">
                <a16:creationId xmlns:a16="http://schemas.microsoft.com/office/drawing/2014/main" id="{15C1CA48-AA2A-404B-B0F2-037FF53C0AA9}"/>
              </a:ext>
            </a:extLst>
          </p:cNvPr>
          <p:cNvSpPr/>
          <p:nvPr/>
        </p:nvSpPr>
        <p:spPr>
          <a:xfrm>
            <a:off x="6588508" y="3230170"/>
            <a:ext cx="2603680" cy="1735330"/>
          </a:xfrm>
          <a:prstGeom prst="wedgeEllipseCallout">
            <a:avLst>
              <a:gd name="adj1" fmla="val 59805"/>
              <a:gd name="adj2" fmla="val -3697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¿Lee?</a:t>
            </a:r>
          </a:p>
        </p:txBody>
      </p:sp>
      <p:sp>
        <p:nvSpPr>
          <p:cNvPr id="2" name="Google Shape;167;p2">
            <a:extLst>
              <a:ext uri="{FF2B5EF4-FFF2-40B4-BE49-F238E27FC236}">
                <a16:creationId xmlns:a16="http://schemas.microsoft.com/office/drawing/2014/main" id="{2F7F5048-9A8B-4B52-48B7-C8CC17DC35A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Rounded Corners 3">
            <a:extLst>
              <a:ext uri="{FF2B5EF4-FFF2-40B4-BE49-F238E27FC236}">
                <a16:creationId xmlns:a16="http://schemas.microsoft.com/office/drawing/2014/main" id="{1AF567AE-2395-9A31-CEB1-9261A050D7DE}"/>
              </a:ext>
            </a:extLst>
          </p:cNvPr>
          <p:cNvSpPr/>
          <p:nvPr/>
        </p:nvSpPr>
        <p:spPr>
          <a:xfrm>
            <a:off x="383856" y="1366131"/>
            <a:ext cx="2130744" cy="206287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EC2EBB6A-4F64-8FCE-83D1-8CF2A5259FB2}"/>
              </a:ext>
            </a:extLst>
          </p:cNvPr>
          <p:cNvSpPr/>
          <p:nvPr/>
        </p:nvSpPr>
        <p:spPr>
          <a:xfrm>
            <a:off x="383855" y="1452275"/>
            <a:ext cx="1699504" cy="523220"/>
          </a:xfrm>
          <a:prstGeom prst="rect">
            <a:avLst/>
          </a:prstGeom>
          <a:noFill/>
          <a:ln>
            <a:noFill/>
          </a:ln>
        </p:spPr>
        <p:txBody>
          <a:bodyPr wrap="none" lIns="91440" tIns="45720" rIns="91440" bIns="45720">
            <a:spAutoFit/>
          </a:bodyPr>
          <a:lstStyle/>
          <a:p>
            <a:pPr algn="ctr"/>
            <a:r>
              <a:rPr lang="en-US" sz="2800" b="1" dirty="0" err="1">
                <a:ln w="19050">
                  <a:solidFill>
                    <a:srgbClr val="FF0066"/>
                  </a:solidFill>
                  <a:prstDash val="solid"/>
                </a:ln>
                <a:solidFill>
                  <a:srgbClr val="FFFFFF"/>
                </a:solidFill>
                <a:latin typeface="Century Gothic" panose="020B0502020202020204" pitchFamily="34" charset="0"/>
              </a:rPr>
              <a:t>Manolito</a:t>
            </a:r>
            <a:endParaRPr lang="en-US" sz="2800" b="1" dirty="0">
              <a:ln w="19050">
                <a:solidFill>
                  <a:srgbClr val="FF0066"/>
                </a:solidFill>
                <a:prstDash val="solid"/>
              </a:ln>
              <a:solidFill>
                <a:srgbClr val="FFFFFF"/>
              </a:solidFill>
              <a:latin typeface="Century Gothic" panose="020B0502020202020204" pitchFamily="34" charset="0"/>
            </a:endParaRPr>
          </a:p>
        </p:txBody>
      </p:sp>
      <p:pic>
        <p:nvPicPr>
          <p:cNvPr id="10" name="Picture 9">
            <a:extLst>
              <a:ext uri="{FF2B5EF4-FFF2-40B4-BE49-F238E27FC236}">
                <a16:creationId xmlns:a16="http://schemas.microsoft.com/office/drawing/2014/main" id="{5433AB4D-61EF-30D3-F626-F54731AA599A}"/>
              </a:ext>
            </a:extLst>
          </p:cNvPr>
          <p:cNvPicPr>
            <a:picLocks noChangeAspect="1"/>
          </p:cNvPicPr>
          <p:nvPr/>
        </p:nvPicPr>
        <p:blipFill>
          <a:blip r:embed="rId5"/>
          <a:stretch>
            <a:fillRect/>
          </a:stretch>
        </p:blipFill>
        <p:spPr>
          <a:xfrm>
            <a:off x="393676" y="2351826"/>
            <a:ext cx="1017003" cy="462695"/>
          </a:xfrm>
          <a:prstGeom prst="rect">
            <a:avLst/>
          </a:prstGeom>
        </p:spPr>
      </p:pic>
      <p:sp>
        <p:nvSpPr>
          <p:cNvPr id="19" name="TextBox 18">
            <a:extLst>
              <a:ext uri="{FF2B5EF4-FFF2-40B4-BE49-F238E27FC236}">
                <a16:creationId xmlns:a16="http://schemas.microsoft.com/office/drawing/2014/main" id="{44781455-BCB7-C09B-EC5E-429DF4523445}"/>
              </a:ext>
            </a:extLst>
          </p:cNvPr>
          <p:cNvSpPr txBox="1"/>
          <p:nvPr/>
        </p:nvSpPr>
        <p:spPr>
          <a:xfrm>
            <a:off x="450870" y="2029680"/>
            <a:ext cx="1159762"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p:txBody>
      </p:sp>
      <p:sp>
        <p:nvSpPr>
          <p:cNvPr id="22" name="TextBox 21">
            <a:extLst>
              <a:ext uri="{FF2B5EF4-FFF2-40B4-BE49-F238E27FC236}">
                <a16:creationId xmlns:a16="http://schemas.microsoft.com/office/drawing/2014/main" id="{3AB3F61A-C136-6A01-157C-EF313927FE43}"/>
              </a:ext>
            </a:extLst>
          </p:cNvPr>
          <p:cNvSpPr txBox="1"/>
          <p:nvPr/>
        </p:nvSpPr>
        <p:spPr>
          <a:xfrm>
            <a:off x="1422323" y="2188017"/>
            <a:ext cx="11597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a:p>
            <a:r>
              <a:rPr lang="en-GB" dirty="0">
                <a:solidFill>
                  <a:srgbClr val="002060"/>
                </a:solidFill>
                <a:latin typeface="Century Gothic" panose="020B0502020202020204" pitchFamily="34" charset="0"/>
              </a:rPr>
              <a:t>a letter</a:t>
            </a:r>
            <a:endParaRPr lang="en-GB" sz="18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1D89FC28-2C2D-8BB5-6C04-59A366A1DEA2}"/>
              </a:ext>
            </a:extLst>
          </p:cNvPr>
          <p:cNvSpPr/>
          <p:nvPr/>
        </p:nvSpPr>
        <p:spPr>
          <a:xfrm>
            <a:off x="2743590" y="1366131"/>
            <a:ext cx="2130744" cy="206287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71186223-921A-2195-8579-BA9F091DA864}"/>
              </a:ext>
            </a:extLst>
          </p:cNvPr>
          <p:cNvSpPr/>
          <p:nvPr/>
        </p:nvSpPr>
        <p:spPr>
          <a:xfrm>
            <a:off x="2876641" y="1452275"/>
            <a:ext cx="1433406" cy="523220"/>
          </a:xfrm>
          <a:prstGeom prst="rect">
            <a:avLst/>
          </a:prstGeom>
          <a:noFill/>
          <a:ln>
            <a:noFill/>
          </a:ln>
        </p:spPr>
        <p:txBody>
          <a:bodyPr wrap="none" lIns="91440" tIns="45720" rIns="91440" bIns="45720">
            <a:spAutoFit/>
          </a:bodyPr>
          <a:lstStyle/>
          <a:p>
            <a:pPr algn="ctr"/>
            <a:r>
              <a:rPr lang="en-US" sz="2800" b="1" dirty="0">
                <a:ln w="19050">
                  <a:solidFill>
                    <a:srgbClr val="FF0066"/>
                  </a:solidFill>
                  <a:prstDash val="solid"/>
                </a:ln>
                <a:solidFill>
                  <a:srgbClr val="FFFFFF"/>
                </a:solidFill>
                <a:latin typeface="Century Gothic" panose="020B0502020202020204" pitchFamily="34" charset="0"/>
              </a:rPr>
              <a:t>Susana</a:t>
            </a:r>
          </a:p>
        </p:txBody>
      </p:sp>
      <p:sp>
        <p:nvSpPr>
          <p:cNvPr id="35" name="TextBox 34">
            <a:extLst>
              <a:ext uri="{FF2B5EF4-FFF2-40B4-BE49-F238E27FC236}">
                <a16:creationId xmlns:a16="http://schemas.microsoft.com/office/drawing/2014/main" id="{A9ED7FE4-8A54-6CE6-63B1-B17E40B320B4}"/>
              </a:ext>
            </a:extLst>
          </p:cNvPr>
          <p:cNvSpPr txBox="1"/>
          <p:nvPr/>
        </p:nvSpPr>
        <p:spPr>
          <a:xfrm>
            <a:off x="3380216" y="2489866"/>
            <a:ext cx="1159762"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p:txBody>
      </p:sp>
      <p:sp>
        <p:nvSpPr>
          <p:cNvPr id="50" name="Rectangle: Rounded Corners 49">
            <a:extLst>
              <a:ext uri="{FF2B5EF4-FFF2-40B4-BE49-F238E27FC236}">
                <a16:creationId xmlns:a16="http://schemas.microsoft.com/office/drawing/2014/main" id="{48C530FD-A81D-F1FC-A0A7-3E4B41C1AECA}"/>
              </a:ext>
            </a:extLst>
          </p:cNvPr>
          <p:cNvSpPr/>
          <p:nvPr/>
        </p:nvSpPr>
        <p:spPr>
          <a:xfrm>
            <a:off x="411858" y="3799164"/>
            <a:ext cx="2130744" cy="206287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F2A5558E-8BC4-3352-D801-CE95596E6C0F}"/>
              </a:ext>
            </a:extLst>
          </p:cNvPr>
          <p:cNvSpPr/>
          <p:nvPr/>
        </p:nvSpPr>
        <p:spPr>
          <a:xfrm>
            <a:off x="509197" y="3827360"/>
            <a:ext cx="1270742" cy="707886"/>
          </a:xfrm>
          <a:prstGeom prst="rect">
            <a:avLst/>
          </a:prstGeom>
          <a:noFill/>
          <a:ln>
            <a:noFill/>
          </a:ln>
        </p:spPr>
        <p:txBody>
          <a:bodyPr wrap="square" lIns="91440" tIns="45720" rIns="91440" bIns="45720">
            <a:spAutoFit/>
          </a:bodyPr>
          <a:lstStyle/>
          <a:p>
            <a:r>
              <a:rPr lang="en-US" sz="2000" b="1" dirty="0">
                <a:ln w="19050">
                  <a:solidFill>
                    <a:srgbClr val="FF0066"/>
                  </a:solidFill>
                  <a:prstDash val="solid"/>
                </a:ln>
                <a:solidFill>
                  <a:srgbClr val="FFFFFF"/>
                </a:solidFill>
                <a:latin typeface="Century Gothic" panose="020B0502020202020204" pitchFamily="34" charset="0"/>
              </a:rPr>
              <a:t>“El </a:t>
            </a:r>
            <a:r>
              <a:rPr lang="en-US" sz="2000" b="1" dirty="0" err="1">
                <a:ln w="19050">
                  <a:solidFill>
                    <a:srgbClr val="FF0066"/>
                  </a:solidFill>
                  <a:prstDash val="solid"/>
                </a:ln>
                <a:solidFill>
                  <a:srgbClr val="FFFFFF"/>
                </a:solidFill>
                <a:latin typeface="Century Gothic" panose="020B0502020202020204" pitchFamily="34" charset="0"/>
              </a:rPr>
              <a:t>Imbécil</a:t>
            </a:r>
            <a:r>
              <a:rPr lang="en-US" sz="2000" b="1" dirty="0">
                <a:ln w="19050">
                  <a:solidFill>
                    <a:srgbClr val="FF0066"/>
                  </a:solidFill>
                  <a:prstDash val="solid"/>
                </a:ln>
                <a:solidFill>
                  <a:srgbClr val="FFFFFF"/>
                </a:solidFill>
                <a:latin typeface="Century Gothic" panose="020B0502020202020204" pitchFamily="34" charset="0"/>
              </a:rPr>
              <a:t>”</a:t>
            </a:r>
          </a:p>
        </p:txBody>
      </p:sp>
      <p:sp>
        <p:nvSpPr>
          <p:cNvPr id="91" name="Rectangle: Rounded Corners 90">
            <a:extLst>
              <a:ext uri="{FF2B5EF4-FFF2-40B4-BE49-F238E27FC236}">
                <a16:creationId xmlns:a16="http://schemas.microsoft.com/office/drawing/2014/main" id="{6021980F-F79E-47D5-A5D9-64D819C333EF}"/>
              </a:ext>
            </a:extLst>
          </p:cNvPr>
          <p:cNvSpPr/>
          <p:nvPr/>
        </p:nvSpPr>
        <p:spPr>
          <a:xfrm>
            <a:off x="2773283" y="3799164"/>
            <a:ext cx="2130744" cy="206287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1FFC2870-A134-CD5A-AED3-62DAD2F2CDB8}"/>
              </a:ext>
            </a:extLst>
          </p:cNvPr>
          <p:cNvSpPr/>
          <p:nvPr/>
        </p:nvSpPr>
        <p:spPr>
          <a:xfrm>
            <a:off x="2796785" y="3944223"/>
            <a:ext cx="1292341" cy="461665"/>
          </a:xfrm>
          <a:prstGeom prst="rect">
            <a:avLst/>
          </a:prstGeom>
          <a:noFill/>
          <a:ln>
            <a:noFill/>
          </a:ln>
        </p:spPr>
        <p:txBody>
          <a:bodyPr wrap="none" lIns="91440" tIns="45720" rIns="91440" bIns="45720">
            <a:spAutoFit/>
          </a:bodyPr>
          <a:lstStyle/>
          <a:p>
            <a:pPr algn="ctr"/>
            <a:r>
              <a:rPr lang="en-US" sz="2400" b="1" dirty="0">
                <a:ln w="19050">
                  <a:solidFill>
                    <a:srgbClr val="FF0066"/>
                  </a:solidFill>
                  <a:prstDash val="solid"/>
                </a:ln>
                <a:solidFill>
                  <a:srgbClr val="FFFFFF"/>
                </a:solidFill>
                <a:latin typeface="Century Gothic" panose="020B0502020202020204" pitchFamily="34" charset="0"/>
              </a:rPr>
              <a:t>Nicolás</a:t>
            </a:r>
          </a:p>
        </p:txBody>
      </p:sp>
      <p:pic>
        <p:nvPicPr>
          <p:cNvPr id="97" name="Picture 16">
            <a:extLst>
              <a:ext uri="{FF2B5EF4-FFF2-40B4-BE49-F238E27FC236}">
                <a16:creationId xmlns:a16="http://schemas.microsoft.com/office/drawing/2014/main" id="{15FE2B28-EC28-5C25-FB01-1649CD4CC2C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92625" l="10000" r="90000">
                        <a14:foregroundMark x1="39348" y1="91740" x2="39348" y2="91740"/>
                        <a14:foregroundMark x1="51636" y1="63733" x2="51957" y2="64307"/>
                        <a14:foregroundMark x1="47826" y1="56932" x2="50903" y2="62426"/>
                        <a14:foregroundMark x1="51957" y1="64307" x2="51917" y2="64599"/>
                        <a14:foregroundMark x1="47174" y1="91543" x2="45217" y2="91445"/>
                        <a14:foregroundMark x1="45217" y1="91445" x2="44348" y2="84071"/>
                        <a14:foregroundMark x1="44348" y1="84071" x2="43261" y2="92625"/>
                        <a14:foregroundMark x1="43261" y1="92625" x2="40435" y2="88566"/>
                        <a14:foregroundMark x1="41739" y1="48968" x2="41739" y2="48968"/>
                        <a14:foregroundMark x1="40000" y1="48673" x2="40000" y2="48673"/>
                        <a14:foregroundMark x1="38478" y1="50147" x2="40435" y2="46903"/>
                        <a14:foregroundMark x1="38043" y1="80531" x2="38043" y2="80531"/>
                        <a14:foregroundMark x1="38043" y1="78466" x2="38043" y2="78466"/>
                        <a14:foregroundMark x1="37609" y1="79646" x2="37609" y2="79646"/>
                        <a14:foregroundMark x1="38043" y1="79351" x2="38043" y2="79351"/>
                        <a14:foregroundMark x1="38043" y1="79351" x2="38043" y2="76696"/>
                        <a14:foregroundMark x1="37391" y1="79646" x2="38043" y2="80531"/>
                        <a14:foregroundMark x1="38043" y1="80531" x2="36957" y2="69912"/>
                        <a14:foregroundMark x1="38043" y1="79351" x2="38043" y2="74336"/>
                        <a14:foregroundMark x1="36957" y1="71976" x2="37391" y2="80826"/>
                        <a14:foregroundMark x1="37391" y1="80826" x2="37391" y2="80531"/>
                        <a14:foregroundMark x1="51304" y1="64307" x2="51304" y2="64307"/>
                        <a14:foregroundMark x1="51304" y1="62832" x2="51304" y2="62832"/>
                        <a14:foregroundMark x1="51304" y1="63717" x2="51304" y2="63717"/>
                        <a14:foregroundMark x1="47609" y1="47198" x2="47609" y2="47198"/>
                        <a14:foregroundMark x1="48043" y1="46018" x2="47826" y2="45133"/>
                        <a14:backgroundMark x1="47595" y1="44248" x2="48261" y2="44248"/>
                        <a14:backgroundMark x1="47433" y1="44248" x2="47581" y2="44248"/>
                        <a14:backgroundMark x1="42391" y1="44248" x2="47020" y2="44248"/>
                        <a14:backgroundMark x1="49445" y1="50357" x2="50298" y2="54752"/>
                        <a14:backgroundMark x1="49176" y1="48968" x2="49317" y2="49692"/>
                        <a14:backgroundMark x1="48947" y1="47788" x2="49176" y2="48968"/>
                        <a14:backgroundMark x1="48890" y1="47493" x2="48947" y2="47788"/>
                        <a14:backgroundMark x1="48833" y1="47198" x2="48890" y2="47493"/>
                        <a14:backgroundMark x1="48604" y1="46018" x2="48833" y2="47198"/>
                        <a14:backgroundMark x1="48261" y1="44248" x2="48604" y2="46018"/>
                        <a14:backgroundMark x1="38716" y1="48968" x2="37391" y2="51327"/>
                        <a14:backgroundMark x1="38882" y1="48673" x2="38716" y2="48968"/>
                        <a14:backgroundMark x1="40400" y1="47018" x2="41304" y2="45723"/>
                        <a14:backgroundMark x1="37391" y1="51327" x2="38678" y2="49484"/>
                        <a14:backgroundMark x1="41304" y1="45723" x2="41522" y2="45428"/>
                        <a14:backgroundMark x1="35838" y1="65630" x2="35652" y2="67257"/>
                        <a14:backgroundMark x1="37073" y1="54829" x2="35860" y2="65440"/>
                        <a14:backgroundMark x1="37609" y1="50147" x2="37076" y2="54807"/>
                        <a14:backgroundMark x1="39325" y1="86404" x2="39783" y2="88791"/>
                        <a14:backgroundMark x1="38240" y1="80749" x2="38753" y2="83425"/>
                        <a14:backgroundMark x1="35652" y1="67257" x2="36564" y2="72012"/>
                        <a14:backgroundMark x1="52391" y1="64012" x2="52174" y2="64307"/>
                        <a14:backgroundMark x1="52826" y1="64897" x2="49348" y2="84071"/>
                        <a14:backgroundMark x1="49348" y1="84071" x2="51087" y2="91740"/>
                        <a14:backgroundMark x1="51087" y1="91740" x2="50652" y2="84661"/>
                        <a14:backgroundMark x1="51589" y1="62832" x2="51739" y2="60177"/>
                        <a14:backgroundMark x1="51539" y1="63717" x2="51589" y2="62832"/>
                        <a14:backgroundMark x1="51505" y1="64307" x2="51539" y2="63717"/>
                        <a14:backgroundMark x1="51304" y1="67847" x2="51505" y2="64307"/>
                        <a14:backgroundMark x1="51739" y1="60177" x2="50000" y2="54572"/>
                        <a14:backgroundMark x1="48261" y1="27434" x2="48261" y2="27434"/>
                        <a14:backgroundMark x1="52174" y1="25369" x2="52174" y2="25369"/>
                        <a14:backgroundMark x1="64783" y1="27729" x2="64783" y2="27729"/>
                        <a14:backgroundMark x1="69348" y1="30383" x2="72391" y2="46018"/>
                        <a14:backgroundMark x1="72391" y1="46018" x2="72391" y2="46313"/>
                        <a14:backgroundMark x1="70217" y1="8555" x2="63696" y2="11209"/>
                        <a14:backgroundMark x1="63696" y1="11209" x2="53478" y2="20944"/>
                        <a14:backgroundMark x1="53478" y1="20944" x2="49348" y2="30678"/>
                        <a14:backgroundMark x1="49348" y1="30678" x2="47609" y2="41593"/>
                        <a14:backgroundMark x1="50007" y1="47198" x2="59348" y2="69027"/>
                        <a14:backgroundMark x1="47609" y1="41593" x2="50007" y2="47198"/>
                        <a14:backgroundMark x1="59348" y1="69027" x2="71739" y2="82301"/>
                        <a14:backgroundMark x1="71739" y1="82301" x2="95435" y2="58407"/>
                        <a14:backgroundMark x1="95435" y1="58407" x2="81304" y2="36578"/>
                        <a14:backgroundMark x1="81304" y1="36578" x2="68913" y2="32153"/>
                      </a14:backgroundRemoval>
                    </a14:imgEffect>
                  </a14:imgLayer>
                </a14:imgProps>
              </a:ext>
              <a:ext uri="{28A0092B-C50C-407E-A947-70E740481C1C}">
                <a14:useLocalDpi xmlns:a14="http://schemas.microsoft.com/office/drawing/2010/main" val="0"/>
              </a:ext>
            </a:extLst>
          </a:blip>
          <a:srcRect l="28203" t="38020" r="45077" b="855"/>
          <a:stretch/>
        </p:blipFill>
        <p:spPr bwMode="auto">
          <a:xfrm>
            <a:off x="4176932" y="1274445"/>
            <a:ext cx="751026" cy="1261683"/>
          </a:xfrm>
          <a:prstGeom prst="roundRect">
            <a:avLst/>
          </a:prstGeom>
          <a:noFill/>
          <a:extLst>
            <a:ext uri="{909E8E84-426E-40DD-AFC4-6F175D3DCCD1}">
              <a14:hiddenFill xmlns:a14="http://schemas.microsoft.com/office/drawing/2010/main">
                <a:solidFill>
                  <a:srgbClr val="FFFFFF"/>
                </a:solidFill>
              </a14:hiddenFill>
            </a:ext>
          </a:extLst>
        </p:spPr>
      </p:pic>
      <p:pic>
        <p:nvPicPr>
          <p:cNvPr id="98" name="Picture 2" descr="Revista, Diario, Periódico, Medios Impresos">
            <a:extLst>
              <a:ext uri="{FF2B5EF4-FFF2-40B4-BE49-F238E27FC236}">
                <a16:creationId xmlns:a16="http://schemas.microsoft.com/office/drawing/2014/main" id="{8B5E8677-1144-5A1A-6E2C-B6E544F482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4329" y="2465266"/>
            <a:ext cx="697049" cy="67095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Mi hermano - La wiki de Manolito">
            <a:extLst>
              <a:ext uri="{FF2B5EF4-FFF2-40B4-BE49-F238E27FC236}">
                <a16:creationId xmlns:a16="http://schemas.microsoft.com/office/drawing/2014/main" id="{9AB28DC2-60B6-9ABF-4F46-20302713E8A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4456" b="17252"/>
          <a:stretch/>
        </p:blipFill>
        <p:spPr bwMode="auto">
          <a:xfrm>
            <a:off x="1875002" y="3911335"/>
            <a:ext cx="552850" cy="51717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4" descr="68870">
            <a:extLst>
              <a:ext uri="{FF2B5EF4-FFF2-40B4-BE49-F238E27FC236}">
                <a16:creationId xmlns:a16="http://schemas.microsoft.com/office/drawing/2014/main" id="{09E6F581-0BC5-7246-84CF-129C275464C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16667" y1="60645" x2="28302" y2="69677"/>
                        <a14:foregroundMark x1="28302" y1="69677" x2="42767" y2="74409"/>
                        <a14:foregroundMark x1="42767" y1="74409" x2="44969" y2="63441"/>
                        <a14:foregroundMark x1="44969" y1="63441" x2="52201" y2="52258"/>
                        <a14:foregroundMark x1="52201" y1="52258" x2="48428" y2="40860"/>
                        <a14:foregroundMark x1="48428" y1="40860" x2="32704" y2="36559"/>
                        <a14:foregroundMark x1="32704" y1="36559" x2="20440" y2="45376"/>
                        <a14:foregroundMark x1="20440" y1="45376" x2="20126" y2="57419"/>
                        <a14:foregroundMark x1="20126" y1="57419" x2="16981" y2="60430"/>
                      </a14:backgroundRemoval>
                    </a14:imgEffect>
                  </a14:imgLayer>
                </a14:imgProps>
              </a:ext>
              <a:ext uri="{28A0092B-C50C-407E-A947-70E740481C1C}">
                <a14:useLocalDpi xmlns:a14="http://schemas.microsoft.com/office/drawing/2010/main" val="0"/>
              </a:ext>
            </a:extLst>
          </a:blip>
          <a:srcRect t="24817" b="21423"/>
          <a:stretch/>
        </p:blipFill>
        <p:spPr bwMode="auto">
          <a:xfrm>
            <a:off x="4065746" y="3889911"/>
            <a:ext cx="584518" cy="459495"/>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E191EC1D-76E7-7723-81E7-EF7364337452}"/>
              </a:ext>
            </a:extLst>
          </p:cNvPr>
          <p:cNvSpPr txBox="1"/>
          <p:nvPr/>
        </p:nvSpPr>
        <p:spPr>
          <a:xfrm>
            <a:off x="421334" y="4523899"/>
            <a:ext cx="11597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dirty="0">
                <a:solidFill>
                  <a:srgbClr val="002060"/>
                </a:solidFill>
                <a:latin typeface="Century Gothic" panose="020B0502020202020204" pitchFamily="34" charset="0"/>
              </a:rPr>
              <a:t>a word</a:t>
            </a:r>
            <a:endParaRPr lang="en-GB" sz="1800" dirty="0">
              <a:solidFill>
                <a:srgbClr val="002060"/>
              </a:solidFill>
              <a:latin typeface="Century Gothic" panose="020B0502020202020204" pitchFamily="34" charset="0"/>
            </a:endParaRPr>
          </a:p>
        </p:txBody>
      </p:sp>
      <p:sp>
        <p:nvSpPr>
          <p:cNvPr id="102" name="TextBox 101">
            <a:extLst>
              <a:ext uri="{FF2B5EF4-FFF2-40B4-BE49-F238E27FC236}">
                <a16:creationId xmlns:a16="http://schemas.microsoft.com/office/drawing/2014/main" id="{56CC2973-92D9-1311-D15C-985954092464}"/>
              </a:ext>
            </a:extLst>
          </p:cNvPr>
          <p:cNvSpPr txBox="1"/>
          <p:nvPr/>
        </p:nvSpPr>
        <p:spPr>
          <a:xfrm>
            <a:off x="715240" y="5213785"/>
            <a:ext cx="18273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sz="1800" dirty="0">
                <a:solidFill>
                  <a:srgbClr val="002060"/>
                </a:solidFill>
                <a:latin typeface="Century Gothic" panose="020B0502020202020204" pitchFamily="34" charset="0"/>
              </a:rPr>
              <a:t>an instrument</a:t>
            </a:r>
          </a:p>
        </p:txBody>
      </p:sp>
      <p:sp>
        <p:nvSpPr>
          <p:cNvPr id="103" name="TextBox 102">
            <a:extLst>
              <a:ext uri="{FF2B5EF4-FFF2-40B4-BE49-F238E27FC236}">
                <a16:creationId xmlns:a16="http://schemas.microsoft.com/office/drawing/2014/main" id="{A2D1678D-5206-F5A7-55F9-BE733E29BCE4}"/>
              </a:ext>
            </a:extLst>
          </p:cNvPr>
          <p:cNvSpPr txBox="1"/>
          <p:nvPr/>
        </p:nvSpPr>
        <p:spPr>
          <a:xfrm>
            <a:off x="2837450" y="4562422"/>
            <a:ext cx="1159762"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p:txBody>
      </p:sp>
      <p:pic>
        <p:nvPicPr>
          <p:cNvPr id="104" name="Picture 2" descr="Revista, Diario, Periódico, Medios Impresos">
            <a:extLst>
              <a:ext uri="{FF2B5EF4-FFF2-40B4-BE49-F238E27FC236}">
                <a16:creationId xmlns:a16="http://schemas.microsoft.com/office/drawing/2014/main" id="{C7148696-C289-C21B-8E60-906C88CCB1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1018" y="4926739"/>
            <a:ext cx="697049" cy="67095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a:extLst>
              <a:ext uri="{FF2B5EF4-FFF2-40B4-BE49-F238E27FC236}">
                <a16:creationId xmlns:a16="http://schemas.microsoft.com/office/drawing/2014/main" id="{B49E2204-054F-7C90-5808-B80E611A6660}"/>
              </a:ext>
            </a:extLst>
          </p:cNvPr>
          <p:cNvPicPr>
            <a:picLocks noChangeAspect="1"/>
          </p:cNvPicPr>
          <p:nvPr/>
        </p:nvPicPr>
        <p:blipFill>
          <a:blip r:embed="rId5"/>
          <a:stretch>
            <a:fillRect/>
          </a:stretch>
        </p:blipFill>
        <p:spPr>
          <a:xfrm>
            <a:off x="3815779" y="4679089"/>
            <a:ext cx="1017003" cy="462695"/>
          </a:xfrm>
          <a:prstGeom prst="rect">
            <a:avLst/>
          </a:prstGeom>
        </p:spPr>
      </p:pic>
      <p:sp>
        <p:nvSpPr>
          <p:cNvPr id="106" name="TextBox 105">
            <a:extLst>
              <a:ext uri="{FF2B5EF4-FFF2-40B4-BE49-F238E27FC236}">
                <a16:creationId xmlns:a16="http://schemas.microsoft.com/office/drawing/2014/main" id="{0828227A-C1D4-D0BB-C0EC-197573306205}"/>
              </a:ext>
            </a:extLst>
          </p:cNvPr>
          <p:cNvSpPr txBox="1"/>
          <p:nvPr/>
        </p:nvSpPr>
        <p:spPr>
          <a:xfrm>
            <a:off x="3872973" y="4356943"/>
            <a:ext cx="1159762"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p:txBody>
      </p:sp>
      <p:sp>
        <p:nvSpPr>
          <p:cNvPr id="107" name="TextBox 106">
            <a:extLst>
              <a:ext uri="{FF2B5EF4-FFF2-40B4-BE49-F238E27FC236}">
                <a16:creationId xmlns:a16="http://schemas.microsoft.com/office/drawing/2014/main" id="{6FC3779E-B9AA-2D3F-BF2C-72D2C342BC26}"/>
              </a:ext>
            </a:extLst>
          </p:cNvPr>
          <p:cNvSpPr txBox="1"/>
          <p:nvPr/>
        </p:nvSpPr>
        <p:spPr>
          <a:xfrm>
            <a:off x="1376859" y="2741778"/>
            <a:ext cx="11597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dirty="0">
                <a:solidFill>
                  <a:srgbClr val="002060"/>
                </a:solidFill>
                <a:latin typeface="Century Gothic" panose="020B0502020202020204" pitchFamily="34" charset="0"/>
              </a:rPr>
              <a:t>English</a:t>
            </a:r>
            <a:endParaRPr lang="en-GB" sz="1800"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F7A18E0F-DDE7-270B-8BF9-64396CFE4EC2}"/>
              </a:ext>
            </a:extLst>
          </p:cNvPr>
          <p:cNvSpPr txBox="1"/>
          <p:nvPr/>
        </p:nvSpPr>
        <p:spPr>
          <a:xfrm>
            <a:off x="2773283" y="1871062"/>
            <a:ext cx="18273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sz="1800" dirty="0">
                <a:solidFill>
                  <a:srgbClr val="002060"/>
                </a:solidFill>
                <a:latin typeface="Century Gothic" panose="020B0502020202020204" pitchFamily="34" charset="0"/>
              </a:rPr>
              <a:t>an instrument</a:t>
            </a:r>
          </a:p>
        </p:txBody>
      </p:sp>
      <p:sp>
        <p:nvSpPr>
          <p:cNvPr id="110" name="TextBox 109">
            <a:extLst>
              <a:ext uri="{FF2B5EF4-FFF2-40B4-BE49-F238E27FC236}">
                <a16:creationId xmlns:a16="http://schemas.microsoft.com/office/drawing/2014/main" id="{69888146-1A82-A6BC-2452-D7B08C0A9B40}"/>
              </a:ext>
            </a:extLst>
          </p:cNvPr>
          <p:cNvSpPr txBox="1"/>
          <p:nvPr/>
        </p:nvSpPr>
        <p:spPr>
          <a:xfrm>
            <a:off x="3730166" y="5204955"/>
            <a:ext cx="11597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dirty="0">
                <a:solidFill>
                  <a:srgbClr val="002060"/>
                </a:solidFill>
                <a:latin typeface="Century Gothic" panose="020B0502020202020204" pitchFamily="34" charset="0"/>
              </a:rPr>
              <a:t>English</a:t>
            </a:r>
            <a:endParaRPr lang="en-GB" sz="1800" dirty="0">
              <a:solidFill>
                <a:srgbClr val="002060"/>
              </a:solidFill>
              <a:latin typeface="Century Gothic" panose="020B0502020202020204" pitchFamily="34" charset="0"/>
            </a:endParaRPr>
          </a:p>
        </p:txBody>
      </p:sp>
      <p:pic>
        <p:nvPicPr>
          <p:cNvPr id="111" name="Graphic 110" descr="Teacher">
            <a:extLst>
              <a:ext uri="{FF2B5EF4-FFF2-40B4-BE49-F238E27FC236}">
                <a16:creationId xmlns:a16="http://schemas.microsoft.com/office/drawing/2014/main" id="{EEA3E702-FD56-A0E9-226B-85A53E6782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551613"/>
            <a:ext cx="914400" cy="914400"/>
          </a:xfrm>
          <a:prstGeom prst="rect">
            <a:avLst/>
          </a:prstGeom>
        </p:spPr>
      </p:pic>
      <p:sp>
        <p:nvSpPr>
          <p:cNvPr id="112" name="Speech Bubble: Rectangle with Corners Rounded 111">
            <a:extLst>
              <a:ext uri="{FF2B5EF4-FFF2-40B4-BE49-F238E27FC236}">
                <a16:creationId xmlns:a16="http://schemas.microsoft.com/office/drawing/2014/main" id="{CAC882BE-C7F2-007B-D864-8E4305423322}"/>
              </a:ext>
            </a:extLst>
          </p:cNvPr>
          <p:cNvSpPr/>
          <p:nvPr/>
        </p:nvSpPr>
        <p:spPr>
          <a:xfrm>
            <a:off x="1077991" y="689304"/>
            <a:ext cx="9599387"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nombre</a:t>
            </a:r>
            <a:r>
              <a:rPr lang="en-GB" sz="2800" b="1" dirty="0">
                <a:solidFill>
                  <a:schemeClr val="bg1"/>
                </a:solidFill>
                <a:latin typeface="Century Gothic" panose="020B0502020202020204" pitchFamily="34" charset="0"/>
              </a:rPr>
              <a:t> de un </a:t>
            </a:r>
            <a:r>
              <a:rPr lang="en-GB" sz="2800" b="1" dirty="0" err="1">
                <a:solidFill>
                  <a:schemeClr val="bg1"/>
                </a:solidFill>
                <a:latin typeface="Century Gothic" panose="020B0502020202020204" pitchFamily="34" charset="0"/>
              </a:rPr>
              <a:t>personaje</a:t>
            </a:r>
            <a:r>
              <a:rPr lang="en-GB" sz="2800" b="1" dirty="0">
                <a:solidFill>
                  <a:schemeClr val="bg1"/>
                </a:solidFill>
                <a:latin typeface="Century Gothic" panose="020B0502020202020204" pitchFamily="34" charset="0"/>
              </a:rPr>
              <a:t>* (e.g., </a:t>
            </a:r>
            <a:r>
              <a:rPr lang="en-GB" sz="2800" b="1" i="1" dirty="0">
                <a:solidFill>
                  <a:schemeClr val="bg1"/>
                </a:solidFill>
                <a:latin typeface="Century Gothic" panose="020B0502020202020204" pitchFamily="34" charset="0"/>
              </a:rPr>
              <a:t>Nicolás</a:t>
            </a:r>
            <a:r>
              <a:rPr lang="en-GB" sz="2800" b="1" dirty="0">
                <a:solidFill>
                  <a:schemeClr val="bg1"/>
                </a:solidFill>
                <a:latin typeface="Century Gothic" panose="020B0502020202020204" pitchFamily="34" charset="0"/>
              </a:rPr>
              <a:t>).</a:t>
            </a:r>
          </a:p>
        </p:txBody>
      </p:sp>
      <p:sp>
        <p:nvSpPr>
          <p:cNvPr id="113" name="TextBox 112">
            <a:extLst>
              <a:ext uri="{FF2B5EF4-FFF2-40B4-BE49-F238E27FC236}">
                <a16:creationId xmlns:a16="http://schemas.microsoft.com/office/drawing/2014/main" id="{1B082C57-6B3A-EC60-DDF4-B3CFADC6CE1C}"/>
              </a:ext>
            </a:extLst>
          </p:cNvPr>
          <p:cNvSpPr txBox="1"/>
          <p:nvPr/>
        </p:nvSpPr>
        <p:spPr>
          <a:xfrm>
            <a:off x="5032735" y="1552626"/>
            <a:ext cx="6875087"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With your partner, ask questions to guess each other’s secret character.</a:t>
            </a:r>
          </a:p>
        </p:txBody>
      </p:sp>
      <p:sp>
        <p:nvSpPr>
          <p:cNvPr id="114" name="TextBox 113">
            <a:extLst>
              <a:ext uri="{FF2B5EF4-FFF2-40B4-BE49-F238E27FC236}">
                <a16:creationId xmlns:a16="http://schemas.microsoft.com/office/drawing/2014/main" id="{6D1E3738-4304-EF35-F250-2E859B5F805D}"/>
              </a:ext>
            </a:extLst>
          </p:cNvPr>
          <p:cNvSpPr txBox="1"/>
          <p:nvPr/>
        </p:nvSpPr>
        <p:spPr>
          <a:xfrm>
            <a:off x="5099277" y="2534877"/>
            <a:ext cx="4844472" cy="492443"/>
          </a:xfrm>
          <a:prstGeom prst="rect">
            <a:avLst/>
          </a:prstGeom>
          <a:solidFill>
            <a:srgbClr val="CCECFF"/>
          </a:solidFill>
        </p:spPr>
        <p:txBody>
          <a:bodyPr wrap="square" rtlCol="0">
            <a:spAutoFit/>
          </a:bodyPr>
          <a:lstStyle/>
          <a:p>
            <a:r>
              <a:rPr lang="en-GB" sz="2600" b="1" dirty="0">
                <a:solidFill>
                  <a:srgbClr val="002060"/>
                </a:solidFill>
                <a:latin typeface="Century Gothic" panose="020B0502020202020204" pitchFamily="34" charset="0"/>
              </a:rPr>
              <a:t>Does s/he…. read/learn?</a:t>
            </a:r>
          </a:p>
        </p:txBody>
      </p:sp>
      <p:sp>
        <p:nvSpPr>
          <p:cNvPr id="20" name="Multiplication Sign 19">
            <a:extLst>
              <a:ext uri="{FF2B5EF4-FFF2-40B4-BE49-F238E27FC236}">
                <a16:creationId xmlns:a16="http://schemas.microsoft.com/office/drawing/2014/main" id="{C814CF65-5F66-4115-9ABA-C83D1976EDD2}"/>
              </a:ext>
            </a:extLst>
          </p:cNvPr>
          <p:cNvSpPr/>
          <p:nvPr/>
        </p:nvSpPr>
        <p:spPr>
          <a:xfrm>
            <a:off x="371977" y="3666308"/>
            <a:ext cx="2160760" cy="2320090"/>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Speech Bubble: Oval 114">
            <a:extLst>
              <a:ext uri="{FF2B5EF4-FFF2-40B4-BE49-F238E27FC236}">
                <a16:creationId xmlns:a16="http://schemas.microsoft.com/office/drawing/2014/main" id="{F61F661B-632C-6459-3022-7D38C2BB2069}"/>
              </a:ext>
            </a:extLst>
          </p:cNvPr>
          <p:cNvSpPr/>
          <p:nvPr/>
        </p:nvSpPr>
        <p:spPr>
          <a:xfrm>
            <a:off x="9753349" y="3333518"/>
            <a:ext cx="1766389" cy="1213611"/>
          </a:xfrm>
          <a:prstGeom prst="wedgeEllipseCallout">
            <a:avLst>
              <a:gd name="adj1" fmla="val -53007"/>
              <a:gd name="adj2" fmla="val -40334"/>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Sí</a:t>
            </a:r>
            <a:r>
              <a:rPr lang="en-GB" sz="3200" b="1" dirty="0">
                <a:solidFill>
                  <a:srgbClr val="002060"/>
                </a:solidFill>
                <a:latin typeface="Century Gothic" panose="020B0502020202020204" pitchFamily="34" charset="0"/>
              </a:rPr>
              <a:t>!</a:t>
            </a:r>
          </a:p>
        </p:txBody>
      </p:sp>
      <p:sp>
        <p:nvSpPr>
          <p:cNvPr id="117" name="Speech Bubble: Oval 116">
            <a:extLst>
              <a:ext uri="{FF2B5EF4-FFF2-40B4-BE49-F238E27FC236}">
                <a16:creationId xmlns:a16="http://schemas.microsoft.com/office/drawing/2014/main" id="{86548EFE-C733-DC59-83BC-E369A82A148F}"/>
              </a:ext>
            </a:extLst>
          </p:cNvPr>
          <p:cNvSpPr/>
          <p:nvPr/>
        </p:nvSpPr>
        <p:spPr>
          <a:xfrm>
            <a:off x="6588508" y="3223418"/>
            <a:ext cx="2603680" cy="1735330"/>
          </a:xfrm>
          <a:prstGeom prst="wedgeEllipseCallout">
            <a:avLst>
              <a:gd name="adj1" fmla="val 59805"/>
              <a:gd name="adj2" fmla="val -3697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Lee </a:t>
            </a:r>
            <a:r>
              <a:rPr lang="en-GB" sz="2400" b="1" dirty="0" err="1">
                <a:solidFill>
                  <a:srgbClr val="002060"/>
                </a:solidFill>
                <a:latin typeface="Century Gothic" panose="020B0502020202020204" pitchFamily="34" charset="0"/>
              </a:rPr>
              <a:t>una</a:t>
            </a:r>
            <a:r>
              <a:rPr lang="en-GB" sz="2400" b="1" dirty="0">
                <a:solidFill>
                  <a:srgbClr val="002060"/>
                </a:solidFill>
                <a:latin typeface="Century Gothic" panose="020B0502020202020204" pitchFamily="34" charset="0"/>
              </a:rPr>
              <a:t> carta</a:t>
            </a:r>
            <a:r>
              <a:rPr lang="en-GB" sz="2800" b="1" dirty="0">
                <a:solidFill>
                  <a:srgbClr val="002060"/>
                </a:solidFill>
                <a:latin typeface="Century Gothic" panose="020B0502020202020204" pitchFamily="34" charset="0"/>
              </a:rPr>
              <a:t>?</a:t>
            </a:r>
          </a:p>
        </p:txBody>
      </p:sp>
      <p:sp>
        <p:nvSpPr>
          <p:cNvPr id="118" name="Speech Bubble: Oval 117">
            <a:extLst>
              <a:ext uri="{FF2B5EF4-FFF2-40B4-BE49-F238E27FC236}">
                <a16:creationId xmlns:a16="http://schemas.microsoft.com/office/drawing/2014/main" id="{C3C63DE1-67D0-38B9-0808-18D673635661}"/>
              </a:ext>
            </a:extLst>
          </p:cNvPr>
          <p:cNvSpPr/>
          <p:nvPr/>
        </p:nvSpPr>
        <p:spPr>
          <a:xfrm>
            <a:off x="9753349" y="3333517"/>
            <a:ext cx="1766389" cy="1213611"/>
          </a:xfrm>
          <a:prstGeom prst="wedgeEllipseCallout">
            <a:avLst>
              <a:gd name="adj1" fmla="val -53007"/>
              <a:gd name="adj2" fmla="val -40334"/>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¡No!</a:t>
            </a:r>
          </a:p>
        </p:txBody>
      </p:sp>
      <p:sp>
        <p:nvSpPr>
          <p:cNvPr id="119" name="TextBox 118">
            <a:extLst>
              <a:ext uri="{FF2B5EF4-FFF2-40B4-BE49-F238E27FC236}">
                <a16:creationId xmlns:a16="http://schemas.microsoft.com/office/drawing/2014/main" id="{ADFCF39A-EC3A-83F4-5145-F9B7FA4B57CB}"/>
              </a:ext>
            </a:extLst>
          </p:cNvPr>
          <p:cNvSpPr txBox="1"/>
          <p:nvPr/>
        </p:nvSpPr>
        <p:spPr>
          <a:xfrm>
            <a:off x="1506092" y="4565388"/>
            <a:ext cx="18273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sz="1800" dirty="0">
                <a:solidFill>
                  <a:srgbClr val="002060"/>
                </a:solidFill>
                <a:latin typeface="Century Gothic" panose="020B0502020202020204" pitchFamily="34" charset="0"/>
              </a:rPr>
              <a:t>English</a:t>
            </a:r>
          </a:p>
        </p:txBody>
      </p:sp>
      <p:sp>
        <p:nvSpPr>
          <p:cNvPr id="121" name="TextBox 120">
            <a:extLst>
              <a:ext uri="{FF2B5EF4-FFF2-40B4-BE49-F238E27FC236}">
                <a16:creationId xmlns:a16="http://schemas.microsoft.com/office/drawing/2014/main" id="{A1F4DCCD-6935-38C0-8D42-72115FB54460}"/>
              </a:ext>
            </a:extLst>
          </p:cNvPr>
          <p:cNvSpPr txBox="1"/>
          <p:nvPr/>
        </p:nvSpPr>
        <p:spPr>
          <a:xfrm>
            <a:off x="2819477" y="2748827"/>
            <a:ext cx="1159762" cy="646331"/>
          </a:xfrm>
          <a:prstGeom prst="rect">
            <a:avLst/>
          </a:prstGeom>
          <a:noFill/>
        </p:spPr>
        <p:txBody>
          <a:bodyPr wrap="square">
            <a:spAutoFit/>
          </a:bodyPr>
          <a:lstStyle/>
          <a:p>
            <a:r>
              <a:rPr lang="en-GB" b="1" dirty="0">
                <a:solidFill>
                  <a:srgbClr val="002060"/>
                </a:solidFill>
                <a:latin typeface="Century Gothic" panose="020B0502020202020204" pitchFamily="34" charset="0"/>
              </a:rPr>
              <a:t>reads </a:t>
            </a:r>
          </a:p>
          <a:p>
            <a:r>
              <a:rPr lang="en-GB" dirty="0">
                <a:solidFill>
                  <a:srgbClr val="002060"/>
                </a:solidFill>
                <a:latin typeface="Century Gothic" panose="020B0502020202020204" pitchFamily="34" charset="0"/>
              </a:rPr>
              <a:t>a letter</a:t>
            </a:r>
            <a:endParaRPr lang="en-GB" sz="1800" dirty="0">
              <a:solidFill>
                <a:srgbClr val="002060"/>
              </a:solidFill>
              <a:latin typeface="Century Gothic" panose="020B0502020202020204" pitchFamily="34" charset="0"/>
            </a:endParaRPr>
          </a:p>
        </p:txBody>
      </p:sp>
      <p:sp>
        <p:nvSpPr>
          <p:cNvPr id="123" name="Multiplication Sign 122">
            <a:extLst>
              <a:ext uri="{FF2B5EF4-FFF2-40B4-BE49-F238E27FC236}">
                <a16:creationId xmlns:a16="http://schemas.microsoft.com/office/drawing/2014/main" id="{CBE7F3CC-A878-C91A-B207-B6631AE80F5E}"/>
              </a:ext>
            </a:extLst>
          </p:cNvPr>
          <p:cNvSpPr/>
          <p:nvPr/>
        </p:nvSpPr>
        <p:spPr>
          <a:xfrm>
            <a:off x="2834755" y="2525446"/>
            <a:ext cx="748447" cy="1035665"/>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Multiplication Sign 123">
            <a:extLst>
              <a:ext uri="{FF2B5EF4-FFF2-40B4-BE49-F238E27FC236}">
                <a16:creationId xmlns:a16="http://schemas.microsoft.com/office/drawing/2014/main" id="{CD68E170-8F02-638A-CEB9-33DA33229EBF}"/>
              </a:ext>
            </a:extLst>
          </p:cNvPr>
          <p:cNvSpPr/>
          <p:nvPr/>
        </p:nvSpPr>
        <p:spPr>
          <a:xfrm>
            <a:off x="1605280" y="2124433"/>
            <a:ext cx="748447" cy="1035665"/>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Speech Bubble: Oval 124">
            <a:extLst>
              <a:ext uri="{FF2B5EF4-FFF2-40B4-BE49-F238E27FC236}">
                <a16:creationId xmlns:a16="http://schemas.microsoft.com/office/drawing/2014/main" id="{28CCE494-C8FF-93EA-87C3-04E5CA289D05}"/>
              </a:ext>
            </a:extLst>
          </p:cNvPr>
          <p:cNvSpPr/>
          <p:nvPr/>
        </p:nvSpPr>
        <p:spPr>
          <a:xfrm>
            <a:off x="6598373" y="3223418"/>
            <a:ext cx="2603680" cy="1735330"/>
          </a:xfrm>
          <a:prstGeom prst="wedgeEllipseCallout">
            <a:avLst>
              <a:gd name="adj1" fmla="val 59805"/>
              <a:gd name="adj2" fmla="val -3697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¡Es Nicolás!</a:t>
            </a:r>
          </a:p>
        </p:txBody>
      </p:sp>
      <p:sp>
        <p:nvSpPr>
          <p:cNvPr id="51" name="Speech Bubble: Oval 50">
            <a:extLst>
              <a:ext uri="{FF2B5EF4-FFF2-40B4-BE49-F238E27FC236}">
                <a16:creationId xmlns:a16="http://schemas.microsoft.com/office/drawing/2014/main" id="{BB3CAAA6-5774-4E1A-A09B-D8565BBBD549}"/>
              </a:ext>
            </a:extLst>
          </p:cNvPr>
          <p:cNvSpPr/>
          <p:nvPr/>
        </p:nvSpPr>
        <p:spPr>
          <a:xfrm>
            <a:off x="9673653" y="3228756"/>
            <a:ext cx="2152628" cy="1449580"/>
          </a:xfrm>
          <a:prstGeom prst="wedgeEllipseCallout">
            <a:avLst>
              <a:gd name="adj1" fmla="val -50565"/>
              <a:gd name="adj2" fmla="val -36774"/>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a:t>
            </a:r>
            <a:r>
              <a:rPr lang="en-GB" sz="3600" b="1" dirty="0" err="1">
                <a:solidFill>
                  <a:srgbClr val="002060"/>
                </a:solidFill>
                <a:latin typeface="Century Gothic" panose="020B0502020202020204" pitchFamily="34" charset="0"/>
              </a:rPr>
              <a:t>Sí</a:t>
            </a:r>
            <a:r>
              <a:rPr lang="en-GB" sz="3600" b="1" dirty="0">
                <a:solidFill>
                  <a:srgbClr val="002060"/>
                </a:solidFill>
                <a:latin typeface="Century Gothic" panose="020B0502020202020204" pitchFamily="34" charset="0"/>
              </a:rPr>
              <a:t>!</a:t>
            </a:r>
          </a:p>
        </p:txBody>
      </p:sp>
      <p:sp>
        <p:nvSpPr>
          <p:cNvPr id="5" name="TextBox 4">
            <a:extLst>
              <a:ext uri="{FF2B5EF4-FFF2-40B4-BE49-F238E27FC236}">
                <a16:creationId xmlns:a16="http://schemas.microsoft.com/office/drawing/2014/main" id="{4C0B454B-F361-4B2A-998D-A8D52A8309CE}"/>
              </a:ext>
            </a:extLst>
          </p:cNvPr>
          <p:cNvSpPr txBox="1"/>
          <p:nvPr/>
        </p:nvSpPr>
        <p:spPr>
          <a:xfrm>
            <a:off x="2908030" y="56873"/>
            <a:ext cx="45289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personaje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secreto</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2799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500"/>
                                        <p:tgtEl>
                                          <p:spTgt spid="1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5"/>
                                        </p:tgtEl>
                                        <p:attrNameLst>
                                          <p:attrName>style.visibility</p:attrName>
                                        </p:attrNameLst>
                                      </p:cBhvr>
                                      <p:to>
                                        <p:strVal val="visible"/>
                                      </p:to>
                                    </p:set>
                                    <p:anim calcmode="lin" valueType="num">
                                      <p:cBhvr additive="base">
                                        <p:cTn id="24" dur="500" fill="hold"/>
                                        <p:tgtEl>
                                          <p:spTgt spid="115"/>
                                        </p:tgtEl>
                                        <p:attrNameLst>
                                          <p:attrName>ppt_x</p:attrName>
                                        </p:attrNameLst>
                                      </p:cBhvr>
                                      <p:tavLst>
                                        <p:tav tm="0">
                                          <p:val>
                                            <p:strVal val="#ppt_x"/>
                                          </p:val>
                                        </p:tav>
                                        <p:tav tm="100000">
                                          <p:val>
                                            <p:strVal val="#ppt_x"/>
                                          </p:val>
                                        </p:tav>
                                      </p:tavLst>
                                    </p:anim>
                                    <p:anim calcmode="lin" valueType="num">
                                      <p:cBhvr additive="base">
                                        <p:cTn id="25"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7"/>
                                        </p:tgtEl>
                                        <p:attrNameLst>
                                          <p:attrName>style.visibility</p:attrName>
                                        </p:attrNameLst>
                                      </p:cBhvr>
                                      <p:to>
                                        <p:strVal val="visible"/>
                                      </p:to>
                                    </p:set>
                                    <p:anim calcmode="lin" valueType="num">
                                      <p:cBhvr additive="base">
                                        <p:cTn id="36" dur="500" fill="hold"/>
                                        <p:tgtEl>
                                          <p:spTgt spid="117"/>
                                        </p:tgtEl>
                                        <p:attrNameLst>
                                          <p:attrName>ppt_x</p:attrName>
                                        </p:attrNameLst>
                                      </p:cBhvr>
                                      <p:tavLst>
                                        <p:tav tm="0">
                                          <p:val>
                                            <p:strVal val="#ppt_x"/>
                                          </p:val>
                                        </p:tav>
                                        <p:tav tm="100000">
                                          <p:val>
                                            <p:strVal val="#ppt_x"/>
                                          </p:val>
                                        </p:tav>
                                      </p:tavLst>
                                    </p:anim>
                                    <p:anim calcmode="lin" valueType="num">
                                      <p:cBhvr additive="base">
                                        <p:cTn id="37"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8"/>
                                        </p:tgtEl>
                                        <p:attrNameLst>
                                          <p:attrName>style.visibility</p:attrName>
                                        </p:attrNameLst>
                                      </p:cBhvr>
                                      <p:to>
                                        <p:strVal val="visible"/>
                                      </p:to>
                                    </p:set>
                                    <p:anim calcmode="lin" valueType="num">
                                      <p:cBhvr additive="base">
                                        <p:cTn id="42" dur="500" fill="hold"/>
                                        <p:tgtEl>
                                          <p:spTgt spid="118"/>
                                        </p:tgtEl>
                                        <p:attrNameLst>
                                          <p:attrName>ppt_x</p:attrName>
                                        </p:attrNameLst>
                                      </p:cBhvr>
                                      <p:tavLst>
                                        <p:tav tm="0">
                                          <p:val>
                                            <p:strVal val="#ppt_x"/>
                                          </p:val>
                                        </p:tav>
                                        <p:tav tm="100000">
                                          <p:val>
                                            <p:strVal val="#ppt_x"/>
                                          </p:val>
                                        </p:tav>
                                      </p:tavLst>
                                    </p:anim>
                                    <p:anim calcmode="lin" valueType="num">
                                      <p:cBhvr additive="base">
                                        <p:cTn id="43"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 calcmode="lin" valueType="num">
                                      <p:cBhvr additive="base">
                                        <p:cTn id="48" dur="500" fill="hold"/>
                                        <p:tgtEl>
                                          <p:spTgt spid="123"/>
                                        </p:tgtEl>
                                        <p:attrNameLst>
                                          <p:attrName>ppt_x</p:attrName>
                                        </p:attrNameLst>
                                      </p:cBhvr>
                                      <p:tavLst>
                                        <p:tav tm="0">
                                          <p:val>
                                            <p:strVal val="#ppt_x"/>
                                          </p:val>
                                        </p:tav>
                                        <p:tav tm="100000">
                                          <p:val>
                                            <p:strVal val="#ppt_x"/>
                                          </p:val>
                                        </p:tav>
                                      </p:tavLst>
                                    </p:anim>
                                    <p:anim calcmode="lin" valueType="num">
                                      <p:cBhvr additive="base">
                                        <p:cTn id="49" dur="500" fill="hold"/>
                                        <p:tgtEl>
                                          <p:spTgt spid="12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24"/>
                                        </p:tgtEl>
                                        <p:attrNameLst>
                                          <p:attrName>style.visibility</p:attrName>
                                        </p:attrNameLst>
                                      </p:cBhvr>
                                      <p:to>
                                        <p:strVal val="visible"/>
                                      </p:to>
                                    </p:set>
                                    <p:anim calcmode="lin" valueType="num">
                                      <p:cBhvr additive="base">
                                        <p:cTn id="52" dur="500" fill="hold"/>
                                        <p:tgtEl>
                                          <p:spTgt spid="124"/>
                                        </p:tgtEl>
                                        <p:attrNameLst>
                                          <p:attrName>ppt_x</p:attrName>
                                        </p:attrNameLst>
                                      </p:cBhvr>
                                      <p:tavLst>
                                        <p:tav tm="0">
                                          <p:val>
                                            <p:strVal val="#ppt_x"/>
                                          </p:val>
                                        </p:tav>
                                        <p:tav tm="100000">
                                          <p:val>
                                            <p:strVal val="#ppt_x"/>
                                          </p:val>
                                        </p:tav>
                                      </p:tavLst>
                                    </p:anim>
                                    <p:anim calcmode="lin" valueType="num">
                                      <p:cBhvr additive="base">
                                        <p:cTn id="53"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5"/>
                                        </p:tgtEl>
                                        <p:attrNameLst>
                                          <p:attrName>style.visibility</p:attrName>
                                        </p:attrNameLst>
                                      </p:cBhvr>
                                      <p:to>
                                        <p:strVal val="visible"/>
                                      </p:to>
                                    </p:set>
                                    <p:anim calcmode="lin" valueType="num">
                                      <p:cBhvr additive="base">
                                        <p:cTn id="58" dur="500" fill="hold"/>
                                        <p:tgtEl>
                                          <p:spTgt spid="125"/>
                                        </p:tgtEl>
                                        <p:attrNameLst>
                                          <p:attrName>ppt_x</p:attrName>
                                        </p:attrNameLst>
                                      </p:cBhvr>
                                      <p:tavLst>
                                        <p:tav tm="0">
                                          <p:val>
                                            <p:strVal val="#ppt_x"/>
                                          </p:val>
                                        </p:tav>
                                        <p:tav tm="100000">
                                          <p:val>
                                            <p:strVal val="#ppt_x"/>
                                          </p:val>
                                        </p:tav>
                                      </p:tavLst>
                                    </p:anim>
                                    <p:anim calcmode="lin" valueType="num">
                                      <p:cBhvr additive="base">
                                        <p:cTn id="59"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additive="base">
                                        <p:cTn id="64" dur="500" fill="hold"/>
                                        <p:tgtEl>
                                          <p:spTgt spid="51"/>
                                        </p:tgtEl>
                                        <p:attrNameLst>
                                          <p:attrName>ppt_x</p:attrName>
                                        </p:attrNameLst>
                                      </p:cBhvr>
                                      <p:tavLst>
                                        <p:tav tm="0">
                                          <p:val>
                                            <p:strVal val="#ppt_x"/>
                                          </p:val>
                                        </p:tav>
                                        <p:tav tm="100000">
                                          <p:val>
                                            <p:strVal val="#ppt_x"/>
                                          </p:val>
                                        </p:tav>
                                      </p:tavLst>
                                    </p:anim>
                                    <p:anim calcmode="lin" valueType="num">
                                      <p:cBhvr additive="base">
                                        <p:cTn id="6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4" grpId="0" animBg="1"/>
      <p:bldP spid="113" grpId="0"/>
      <p:bldP spid="114" grpId="0" animBg="1"/>
      <p:bldP spid="20" grpId="0" animBg="1"/>
      <p:bldP spid="115" grpId="0" animBg="1"/>
      <p:bldP spid="117" grpId="0" animBg="1"/>
      <p:bldP spid="118" grpId="0" animBg="1"/>
      <p:bldP spid="123" grpId="0" animBg="1"/>
      <p:bldP spid="124" grpId="0" animBg="1"/>
      <p:bldP spid="125"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32324" y="16164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5: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C64BCF79-32F0-A238-CB75-BBF0617CA2A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3" name="Table 3">
            <a:extLst>
              <a:ext uri="{FF2B5EF4-FFF2-40B4-BE49-F238E27FC236}">
                <a16:creationId xmlns:a16="http://schemas.microsoft.com/office/drawing/2014/main" id="{48AFB4B6-0B31-9BAC-3401-8044D45F0247}"/>
              </a:ext>
            </a:extLst>
          </p:cNvPr>
          <p:cNvGraphicFramePr>
            <a:graphicFrameLocks noGrp="1"/>
          </p:cNvGraphicFramePr>
          <p:nvPr/>
        </p:nvGraphicFramePr>
        <p:xfrm>
          <a:off x="1397139" y="1602962"/>
          <a:ext cx="9334518" cy="4835401"/>
        </p:xfrm>
        <a:graphic>
          <a:graphicData uri="http://schemas.openxmlformats.org/drawingml/2006/table">
            <a:tbl>
              <a:tblPr firstRow="1" bandRow="1">
                <a:tableStyleId>{5940675A-B579-460E-94D1-54222C63F5DA}</a:tableStyleId>
              </a:tblPr>
              <a:tblGrid>
                <a:gridCol w="1555753">
                  <a:extLst>
                    <a:ext uri="{9D8B030D-6E8A-4147-A177-3AD203B41FA5}">
                      <a16:colId xmlns:a16="http://schemas.microsoft.com/office/drawing/2014/main" val="3705192902"/>
                    </a:ext>
                  </a:extLst>
                </a:gridCol>
                <a:gridCol w="1555753">
                  <a:extLst>
                    <a:ext uri="{9D8B030D-6E8A-4147-A177-3AD203B41FA5}">
                      <a16:colId xmlns:a16="http://schemas.microsoft.com/office/drawing/2014/main" val="1615770556"/>
                    </a:ext>
                  </a:extLst>
                </a:gridCol>
                <a:gridCol w="1555753">
                  <a:extLst>
                    <a:ext uri="{9D8B030D-6E8A-4147-A177-3AD203B41FA5}">
                      <a16:colId xmlns:a16="http://schemas.microsoft.com/office/drawing/2014/main" val="3104332929"/>
                    </a:ext>
                  </a:extLst>
                </a:gridCol>
                <a:gridCol w="1555753">
                  <a:extLst>
                    <a:ext uri="{9D8B030D-6E8A-4147-A177-3AD203B41FA5}">
                      <a16:colId xmlns:a16="http://schemas.microsoft.com/office/drawing/2014/main" val="2409308791"/>
                    </a:ext>
                  </a:extLst>
                </a:gridCol>
                <a:gridCol w="1555753">
                  <a:extLst>
                    <a:ext uri="{9D8B030D-6E8A-4147-A177-3AD203B41FA5}">
                      <a16:colId xmlns:a16="http://schemas.microsoft.com/office/drawing/2014/main" val="1938113145"/>
                    </a:ext>
                  </a:extLst>
                </a:gridCol>
                <a:gridCol w="1555753">
                  <a:extLst>
                    <a:ext uri="{9D8B030D-6E8A-4147-A177-3AD203B41FA5}">
                      <a16:colId xmlns:a16="http://schemas.microsoft.com/office/drawing/2014/main" val="606389991"/>
                    </a:ext>
                  </a:extLst>
                </a:gridCol>
              </a:tblGrid>
              <a:tr h="953449">
                <a:tc>
                  <a:txBody>
                    <a:bodyPr/>
                    <a:lstStyle/>
                    <a:p>
                      <a:r>
                        <a:rPr lang="en-GB" b="1" dirty="0">
                          <a:solidFill>
                            <a:srgbClr val="002060"/>
                          </a:solidFill>
                          <a:latin typeface="Century Gothic" panose="020B0502020202020204" pitchFamily="34" charset="0"/>
                        </a:rPr>
                        <a:t>   in</a:t>
                      </a:r>
                    </a:p>
                    <a:p>
                      <a:endParaRPr lang="en-GB"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b="1" dirty="0">
                          <a:solidFill>
                            <a:srgbClr val="002060"/>
                          </a:solidFill>
                          <a:latin typeface="Century Gothic" panose="020B0502020202020204" pitchFamily="34" charset="0"/>
                        </a:rPr>
                        <a:t>in</a:t>
                      </a:r>
                    </a:p>
                    <a:p>
                      <a:endParaRPr lang="en-GB"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a:t>
                      </a:r>
                      <a:endParaRPr lang="en-GB" sz="16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b="1" dirty="0">
                          <a:solidFill>
                            <a:srgbClr val="002060"/>
                          </a:solidFill>
                          <a:latin typeface="Century Gothic" panose="020B0502020202020204" pitchFamily="34" charset="0"/>
                        </a:rPr>
                        <a:t>in* the afternoon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95870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95870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95870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1" dirty="0">
                          <a:solidFill>
                            <a:srgbClr val="002060"/>
                          </a:solidFill>
                          <a:latin typeface="Century Gothic" panose="020B0502020202020204" pitchFamily="34" charset="0"/>
                        </a:rPr>
                        <a:t>¡No es </a:t>
                      </a:r>
                      <a:r>
                        <a:rPr lang="en-GB" sz="1800" b="1" dirty="0" err="1">
                          <a:solidFill>
                            <a:srgbClr val="002060"/>
                          </a:solidFill>
                          <a:latin typeface="Century Gothic" panose="020B0502020202020204" pitchFamily="34" charset="0"/>
                        </a:rPr>
                        <a:t>posible</a:t>
                      </a:r>
                      <a:r>
                        <a:rPr lang="en-GB" sz="1800" b="1" dirty="0">
                          <a:solidFill>
                            <a:srgbClr val="002060"/>
                          </a:solidFill>
                          <a:latin typeface="Century Gothic" panose="020B0502020202020204" pitchFamily="34" charset="0"/>
                        </a:rPr>
                        <a:t>!</a:t>
                      </a:r>
                    </a:p>
                    <a:p>
                      <a:pPr algn="ctr"/>
                      <a:r>
                        <a:rPr lang="en-GB" sz="1800" b="1" dirty="0">
                          <a:solidFill>
                            <a:srgbClr val="002060"/>
                          </a:solidFill>
                          <a:latin typeface="Century Gothic" panose="020B0502020202020204" pitchFamily="34" charset="0"/>
                        </a:rPr>
                        <a:t> </a:t>
                      </a:r>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1" dirty="0">
                          <a:solidFill>
                            <a:srgbClr val="002060"/>
                          </a:solidFill>
                          <a:latin typeface="Century Gothic" panose="020B0502020202020204" pitchFamily="34" charset="0"/>
                        </a:rPr>
                        <a:t>¡No es </a:t>
                      </a:r>
                      <a:r>
                        <a:rPr lang="en-GB" sz="1800" b="1" dirty="0" err="1">
                          <a:solidFill>
                            <a:srgbClr val="002060"/>
                          </a:solidFill>
                          <a:latin typeface="Century Gothic" panose="020B0502020202020204" pitchFamily="34" charset="0"/>
                        </a:rPr>
                        <a:t>posible</a:t>
                      </a:r>
                      <a:r>
                        <a:rPr lang="en-GB" sz="1800" b="1" dirty="0">
                          <a:solidFill>
                            <a:srgbClr val="002060"/>
                          </a:solidFill>
                          <a:latin typeface="Century Gothic" panose="020B0502020202020204" pitchFamily="34" charset="0"/>
                        </a:rPr>
                        <a:t>!</a:t>
                      </a:r>
                    </a:p>
                    <a:p>
                      <a:pPr algn="ctr"/>
                      <a:r>
                        <a:rPr lang="en-GB" sz="1800" b="1" dirty="0">
                          <a:solidFill>
                            <a:srgbClr val="002060"/>
                          </a:solidFill>
                          <a:latin typeface="Century Gothic" panose="020B0502020202020204" pitchFamily="34" charset="0"/>
                        </a:rPr>
                        <a:t> </a:t>
                      </a:r>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r h="95870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¡No es </a:t>
                      </a:r>
                      <a:r>
                        <a:rPr lang="en-GB" sz="2000" b="1" dirty="0" err="1">
                          <a:solidFill>
                            <a:srgbClr val="002060"/>
                          </a:solidFill>
                          <a:latin typeface="Century Gothic" panose="020B0502020202020204" pitchFamily="34" charset="0"/>
                        </a:rPr>
                        <a:t>posible</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¡No es </a:t>
                      </a:r>
                      <a:r>
                        <a:rPr lang="en-GB" sz="2000" b="1" dirty="0" err="1">
                          <a:solidFill>
                            <a:srgbClr val="002060"/>
                          </a:solidFill>
                          <a:latin typeface="Century Gothic" panose="020B0502020202020204" pitchFamily="34" charset="0"/>
                        </a:rPr>
                        <a:t>posible</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017870"/>
                  </a:ext>
                </a:extLst>
              </a:tr>
            </a:tbl>
          </a:graphicData>
        </a:graphic>
      </p:graphicFrame>
      <p:sp>
        <p:nvSpPr>
          <p:cNvPr id="128" name="Rectangle 127">
            <a:extLst>
              <a:ext uri="{FF2B5EF4-FFF2-40B4-BE49-F238E27FC236}">
                <a16:creationId xmlns:a16="http://schemas.microsoft.com/office/drawing/2014/main" id="{FD20B3EB-AF5F-86D1-03A2-F1EBB2A41F02}"/>
              </a:ext>
            </a:extLst>
          </p:cNvPr>
          <p:cNvSpPr/>
          <p:nvPr/>
        </p:nvSpPr>
        <p:spPr>
          <a:xfrm>
            <a:off x="2398585" y="134565"/>
            <a:ext cx="432812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1" name="Speech Bubble: Rectangle with Corners Rounded 130">
            <a:extLst>
              <a:ext uri="{FF2B5EF4-FFF2-40B4-BE49-F238E27FC236}">
                <a16:creationId xmlns:a16="http://schemas.microsoft.com/office/drawing/2014/main" id="{27D355E3-977C-895D-7DC2-923EA9CF9F80}"/>
              </a:ext>
            </a:extLst>
          </p:cNvPr>
          <p:cNvSpPr/>
          <p:nvPr/>
        </p:nvSpPr>
        <p:spPr>
          <a:xfrm>
            <a:off x="232555" y="826014"/>
            <a:ext cx="7548100" cy="518040"/>
          </a:xfrm>
          <a:prstGeom prst="wedgeRoundRectCallout">
            <a:avLst>
              <a:gd name="adj1" fmla="val -9907"/>
              <a:gd name="adj2" fmla="val -8041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alibri"/>
                <a:cs typeface="+mn-cs"/>
                <a:sym typeface="Calibri"/>
              </a:rPr>
              <a:t>Write logical sentences to find gold and jewels!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32" name="Graphic 131" descr="Teacher">
            <a:extLst>
              <a:ext uri="{FF2B5EF4-FFF2-40B4-BE49-F238E27FC236}">
                <a16:creationId xmlns:a16="http://schemas.microsoft.com/office/drawing/2014/main" id="{7746516A-1542-A890-3B64-670924235BD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537986" y="-70158"/>
            <a:ext cx="914400" cy="914400"/>
          </a:xfrm>
          <a:prstGeom prst="rect">
            <a:avLst/>
          </a:prstGeom>
        </p:spPr>
      </p:pic>
      <p:sp>
        <p:nvSpPr>
          <p:cNvPr id="134" name="TextBox 133">
            <a:extLst>
              <a:ext uri="{FF2B5EF4-FFF2-40B4-BE49-F238E27FC236}">
                <a16:creationId xmlns:a16="http://schemas.microsoft.com/office/drawing/2014/main" id="{C8F82492-F48C-EA73-7019-DB6444505075}"/>
              </a:ext>
            </a:extLst>
          </p:cNvPr>
          <p:cNvSpPr txBox="1"/>
          <p:nvPr/>
        </p:nvSpPr>
        <p:spPr>
          <a:xfrm>
            <a:off x="232555" y="2742610"/>
            <a:ext cx="1180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read</a:t>
            </a:r>
          </a:p>
        </p:txBody>
      </p:sp>
      <p:sp>
        <p:nvSpPr>
          <p:cNvPr id="135" name="TextBox 134">
            <a:extLst>
              <a:ext uri="{FF2B5EF4-FFF2-40B4-BE49-F238E27FC236}">
                <a16:creationId xmlns:a16="http://schemas.microsoft.com/office/drawing/2014/main" id="{39DA8AFA-9340-E0E4-9298-7ED64BE0D2B2}"/>
              </a:ext>
            </a:extLst>
          </p:cNvPr>
          <p:cNvSpPr txBox="1"/>
          <p:nvPr/>
        </p:nvSpPr>
        <p:spPr>
          <a:xfrm>
            <a:off x="325168" y="3609323"/>
            <a:ext cx="20734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reads</a:t>
            </a:r>
          </a:p>
        </p:txBody>
      </p:sp>
      <p:sp>
        <p:nvSpPr>
          <p:cNvPr id="136" name="TextBox 135">
            <a:extLst>
              <a:ext uri="{FF2B5EF4-FFF2-40B4-BE49-F238E27FC236}">
                <a16:creationId xmlns:a16="http://schemas.microsoft.com/office/drawing/2014/main" id="{EDB868BD-9496-B763-C0EA-64D25D617831}"/>
              </a:ext>
            </a:extLst>
          </p:cNvPr>
          <p:cNvSpPr txBox="1"/>
          <p:nvPr/>
        </p:nvSpPr>
        <p:spPr>
          <a:xfrm>
            <a:off x="232555" y="4826635"/>
            <a:ext cx="1394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learn</a:t>
            </a:r>
          </a:p>
        </p:txBody>
      </p:sp>
      <p:pic>
        <p:nvPicPr>
          <p:cNvPr id="152" name="Google Shape;218;p1" descr="C:\Users\Winnie\AppData\Local\Microsoft\Windows\Temporary Internet Files\Content.IE5\9M0I6R03\MC900441717[1].png">
            <a:extLst>
              <a:ext uri="{FF2B5EF4-FFF2-40B4-BE49-F238E27FC236}">
                <a16:creationId xmlns:a16="http://schemas.microsoft.com/office/drawing/2014/main" id="{6D47DD86-B8FF-98A6-2AF2-48350636CFFE}"/>
              </a:ext>
            </a:extLst>
          </p:cNvPr>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9078897" y="38039"/>
            <a:ext cx="1229185" cy="1040497"/>
          </a:xfrm>
          <a:prstGeom prst="rect">
            <a:avLst/>
          </a:prstGeom>
          <a:noFill/>
          <a:ln>
            <a:noFill/>
          </a:ln>
        </p:spPr>
      </p:pic>
      <p:pic>
        <p:nvPicPr>
          <p:cNvPr id="156" name="Picture 155">
            <a:extLst>
              <a:ext uri="{FF2B5EF4-FFF2-40B4-BE49-F238E27FC236}">
                <a16:creationId xmlns:a16="http://schemas.microsoft.com/office/drawing/2014/main" id="{9D1707DB-31C2-F888-14D6-AF429C93A6BB}"/>
              </a:ext>
            </a:extLst>
          </p:cNvPr>
          <p:cNvPicPr>
            <a:picLocks noChangeAspect="1"/>
          </p:cNvPicPr>
          <p:nvPr/>
        </p:nvPicPr>
        <p:blipFill>
          <a:blip r:embed="rId28"/>
          <a:stretch>
            <a:fillRect/>
          </a:stretch>
        </p:blipFill>
        <p:spPr>
          <a:xfrm>
            <a:off x="7593161" y="129833"/>
            <a:ext cx="1907410" cy="953705"/>
          </a:xfrm>
          <a:prstGeom prst="rect">
            <a:avLst/>
          </a:prstGeom>
        </p:spPr>
      </p:pic>
      <p:pic>
        <p:nvPicPr>
          <p:cNvPr id="158" name="Picture 157">
            <a:extLst>
              <a:ext uri="{FF2B5EF4-FFF2-40B4-BE49-F238E27FC236}">
                <a16:creationId xmlns:a16="http://schemas.microsoft.com/office/drawing/2014/main" id="{B4EDC5B8-650F-F685-2947-725215094C27}"/>
              </a:ext>
            </a:extLst>
          </p:cNvPr>
          <p:cNvPicPr>
            <a:picLocks noChangeAspect="1"/>
          </p:cNvPicPr>
          <p:nvPr/>
        </p:nvPicPr>
        <p:blipFill>
          <a:blip r:embed="rId29"/>
          <a:stretch>
            <a:fillRect/>
          </a:stretch>
        </p:blipFill>
        <p:spPr>
          <a:xfrm>
            <a:off x="8666855" y="175414"/>
            <a:ext cx="676715" cy="749873"/>
          </a:xfrm>
          <a:prstGeom prst="rect">
            <a:avLst/>
          </a:prstGeom>
        </p:spPr>
      </p:pic>
      <p:sp>
        <p:nvSpPr>
          <p:cNvPr id="159" name="Speech Bubble: Rectangle with Corners Rounded 158">
            <a:hlinkClick r:id="" action="ppaction://noaction">
              <a:snd r:embed="rId30" name="9_1.wav"/>
            </a:hlinkClick>
            <a:extLst>
              <a:ext uri="{FF2B5EF4-FFF2-40B4-BE49-F238E27FC236}">
                <a16:creationId xmlns:a16="http://schemas.microsoft.com/office/drawing/2014/main" id="{342A8A4A-EB48-5DED-0CB4-261B5461C2E5}"/>
              </a:ext>
            </a:extLst>
          </p:cNvPr>
          <p:cNvSpPr/>
          <p:nvPr/>
        </p:nvSpPr>
        <p:spPr>
          <a:xfrm>
            <a:off x="3463040" y="235731"/>
            <a:ext cx="3513827" cy="518040"/>
          </a:xfrm>
          <a:prstGeom prst="wedgeRoundRectCallout">
            <a:avLst>
              <a:gd name="adj1" fmla="val -55890"/>
              <a:gd name="adj2" fmla="val -3996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r>
              <a:rPr kumimoji="0" lang="es-AR"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Dón</a:t>
            </a:r>
            <a:r>
              <a:rPr lang="es-AR" sz="2400" b="1" kern="0" dirty="0">
                <a:solidFill>
                  <a:schemeClr val="bg1"/>
                </a:solidFill>
                <a:latin typeface="Century Gothic" panose="020B0502020202020204" pitchFamily="34" charset="0"/>
                <a:cs typeface="Arial"/>
                <a:sym typeface="Arial"/>
              </a:rPr>
              <a:t>de está el oro*?</a:t>
            </a:r>
            <a:endParaRPr kumimoji="0" lang="en-GB" sz="1400" b="0" i="0" u="none" strike="noStrike" kern="1200" cap="none" spc="0" normalizeH="0" baseline="0" noProof="0" dirty="0">
              <a:ln>
                <a:noFill/>
              </a:ln>
              <a:solidFill>
                <a:schemeClr val="bg1"/>
              </a:solidFill>
              <a:effectLst/>
              <a:uLnTx/>
              <a:uFillTx/>
              <a:latin typeface="Arial"/>
              <a:ea typeface="+mn-ea"/>
              <a:cs typeface="+mn-cs"/>
            </a:endParaRPr>
          </a:p>
        </p:txBody>
      </p:sp>
      <p:sp>
        <p:nvSpPr>
          <p:cNvPr id="160" name="TextBox 159">
            <a:extLst>
              <a:ext uri="{FF2B5EF4-FFF2-40B4-BE49-F238E27FC236}">
                <a16:creationId xmlns:a16="http://schemas.microsoft.com/office/drawing/2014/main" id="{C0D82E51-9B20-25C6-2142-DC8D1AC7F74D}"/>
              </a:ext>
            </a:extLst>
          </p:cNvPr>
          <p:cNvSpPr txBox="1"/>
          <p:nvPr/>
        </p:nvSpPr>
        <p:spPr>
          <a:xfrm>
            <a:off x="232555" y="5560230"/>
            <a:ext cx="13943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learns</a:t>
            </a:r>
          </a:p>
        </p:txBody>
      </p:sp>
      <p:pic>
        <p:nvPicPr>
          <p:cNvPr id="163" name="Picture 162">
            <a:extLst>
              <a:ext uri="{FF2B5EF4-FFF2-40B4-BE49-F238E27FC236}">
                <a16:creationId xmlns:a16="http://schemas.microsoft.com/office/drawing/2014/main" id="{BF9C7326-5CC5-F628-B96E-80E45035236E}"/>
              </a:ext>
            </a:extLst>
          </p:cNvPr>
          <p:cNvPicPr>
            <a:picLocks noChangeAspect="1"/>
          </p:cNvPicPr>
          <p:nvPr/>
        </p:nvPicPr>
        <p:blipFill>
          <a:blip r:embed="rId31"/>
          <a:stretch>
            <a:fillRect/>
          </a:stretch>
        </p:blipFill>
        <p:spPr>
          <a:xfrm>
            <a:off x="3234248" y="5588995"/>
            <a:ext cx="676715" cy="749873"/>
          </a:xfrm>
          <a:prstGeom prst="rect">
            <a:avLst/>
          </a:prstGeom>
        </p:spPr>
      </p:pic>
      <p:pic>
        <p:nvPicPr>
          <p:cNvPr id="164" name="Picture 163">
            <a:extLst>
              <a:ext uri="{FF2B5EF4-FFF2-40B4-BE49-F238E27FC236}">
                <a16:creationId xmlns:a16="http://schemas.microsoft.com/office/drawing/2014/main" id="{9BD53DB5-4462-AE17-A872-72C8DF6C80C1}"/>
              </a:ext>
            </a:extLst>
          </p:cNvPr>
          <p:cNvPicPr>
            <a:picLocks noChangeAspect="1"/>
          </p:cNvPicPr>
          <p:nvPr/>
        </p:nvPicPr>
        <p:blipFill>
          <a:blip r:embed="rId31"/>
          <a:stretch>
            <a:fillRect/>
          </a:stretch>
        </p:blipFill>
        <p:spPr>
          <a:xfrm>
            <a:off x="4949932" y="2620945"/>
            <a:ext cx="676715" cy="749873"/>
          </a:xfrm>
          <a:prstGeom prst="rect">
            <a:avLst/>
          </a:prstGeom>
        </p:spPr>
      </p:pic>
      <p:pic>
        <p:nvPicPr>
          <p:cNvPr id="165" name="Picture 164">
            <a:extLst>
              <a:ext uri="{FF2B5EF4-FFF2-40B4-BE49-F238E27FC236}">
                <a16:creationId xmlns:a16="http://schemas.microsoft.com/office/drawing/2014/main" id="{51442D7D-158F-3C56-35E5-7C02697C981A}"/>
              </a:ext>
            </a:extLst>
          </p:cNvPr>
          <p:cNvPicPr>
            <a:picLocks noChangeAspect="1"/>
          </p:cNvPicPr>
          <p:nvPr/>
        </p:nvPicPr>
        <p:blipFill>
          <a:blip r:embed="rId32"/>
          <a:stretch>
            <a:fillRect/>
          </a:stretch>
        </p:blipFill>
        <p:spPr>
          <a:xfrm>
            <a:off x="9620357" y="5417343"/>
            <a:ext cx="850934" cy="967617"/>
          </a:xfrm>
          <a:prstGeom prst="rect">
            <a:avLst/>
          </a:prstGeom>
        </p:spPr>
      </p:pic>
      <p:pic>
        <p:nvPicPr>
          <p:cNvPr id="166" name="Picture 165">
            <a:extLst>
              <a:ext uri="{FF2B5EF4-FFF2-40B4-BE49-F238E27FC236}">
                <a16:creationId xmlns:a16="http://schemas.microsoft.com/office/drawing/2014/main" id="{2F3B2240-1FB5-DFF2-870D-12AD14D687BE}"/>
              </a:ext>
            </a:extLst>
          </p:cNvPr>
          <p:cNvPicPr>
            <a:picLocks noChangeAspect="1"/>
          </p:cNvPicPr>
          <p:nvPr/>
        </p:nvPicPr>
        <p:blipFill>
          <a:blip r:embed="rId33"/>
          <a:stretch>
            <a:fillRect/>
          </a:stretch>
        </p:blipFill>
        <p:spPr>
          <a:xfrm>
            <a:off x="1721400" y="3610435"/>
            <a:ext cx="677185" cy="754895"/>
          </a:xfrm>
          <a:prstGeom prst="rect">
            <a:avLst/>
          </a:prstGeom>
        </p:spPr>
      </p:pic>
      <p:pic>
        <p:nvPicPr>
          <p:cNvPr id="168" name="Picture 167">
            <a:extLst>
              <a:ext uri="{FF2B5EF4-FFF2-40B4-BE49-F238E27FC236}">
                <a16:creationId xmlns:a16="http://schemas.microsoft.com/office/drawing/2014/main" id="{EDFDC28F-5C8E-5B26-763F-AD7BCC73E434}"/>
              </a:ext>
            </a:extLst>
          </p:cNvPr>
          <p:cNvPicPr>
            <a:picLocks noChangeAspect="1"/>
          </p:cNvPicPr>
          <p:nvPr/>
        </p:nvPicPr>
        <p:blipFill>
          <a:blip r:embed="rId34"/>
          <a:stretch>
            <a:fillRect/>
          </a:stretch>
        </p:blipFill>
        <p:spPr>
          <a:xfrm>
            <a:off x="6328120" y="2801851"/>
            <a:ext cx="396274" cy="195089"/>
          </a:xfrm>
          <a:prstGeom prst="rect">
            <a:avLst/>
          </a:prstGeom>
        </p:spPr>
      </p:pic>
      <p:pic>
        <p:nvPicPr>
          <p:cNvPr id="169" name="Picture 168">
            <a:extLst>
              <a:ext uri="{FF2B5EF4-FFF2-40B4-BE49-F238E27FC236}">
                <a16:creationId xmlns:a16="http://schemas.microsoft.com/office/drawing/2014/main" id="{3E731AE0-5182-D8FC-E7DE-1EC7C41CD000}"/>
              </a:ext>
            </a:extLst>
          </p:cNvPr>
          <p:cNvPicPr>
            <a:picLocks noChangeAspect="1"/>
          </p:cNvPicPr>
          <p:nvPr/>
        </p:nvPicPr>
        <p:blipFill>
          <a:blip r:embed="rId34"/>
          <a:stretch>
            <a:fillRect/>
          </a:stretch>
        </p:blipFill>
        <p:spPr>
          <a:xfrm>
            <a:off x="6619624" y="2922020"/>
            <a:ext cx="396274" cy="195089"/>
          </a:xfrm>
          <a:prstGeom prst="rect">
            <a:avLst/>
          </a:prstGeom>
        </p:spPr>
      </p:pic>
      <p:pic>
        <p:nvPicPr>
          <p:cNvPr id="170" name="Picture 169">
            <a:extLst>
              <a:ext uri="{FF2B5EF4-FFF2-40B4-BE49-F238E27FC236}">
                <a16:creationId xmlns:a16="http://schemas.microsoft.com/office/drawing/2014/main" id="{3740DD6C-4DD5-E097-35F0-85EFFD47A2EE}"/>
              </a:ext>
            </a:extLst>
          </p:cNvPr>
          <p:cNvPicPr>
            <a:picLocks noChangeAspect="1"/>
          </p:cNvPicPr>
          <p:nvPr/>
        </p:nvPicPr>
        <p:blipFill>
          <a:blip r:embed="rId34"/>
          <a:stretch>
            <a:fillRect/>
          </a:stretch>
        </p:blipFill>
        <p:spPr>
          <a:xfrm>
            <a:off x="6262380" y="3063005"/>
            <a:ext cx="396274" cy="195089"/>
          </a:xfrm>
          <a:prstGeom prst="rect">
            <a:avLst/>
          </a:prstGeom>
        </p:spPr>
      </p:pic>
      <p:pic>
        <p:nvPicPr>
          <p:cNvPr id="171" name="Picture 170">
            <a:extLst>
              <a:ext uri="{FF2B5EF4-FFF2-40B4-BE49-F238E27FC236}">
                <a16:creationId xmlns:a16="http://schemas.microsoft.com/office/drawing/2014/main" id="{5110DCD0-E3AC-8272-E866-33D04A90CF6A}"/>
              </a:ext>
            </a:extLst>
          </p:cNvPr>
          <p:cNvPicPr>
            <a:picLocks noChangeAspect="1"/>
          </p:cNvPicPr>
          <p:nvPr/>
        </p:nvPicPr>
        <p:blipFill>
          <a:blip r:embed="rId34"/>
          <a:stretch>
            <a:fillRect/>
          </a:stretch>
        </p:blipFill>
        <p:spPr>
          <a:xfrm>
            <a:off x="6976868" y="2801851"/>
            <a:ext cx="396274" cy="195089"/>
          </a:xfrm>
          <a:prstGeom prst="rect">
            <a:avLst/>
          </a:prstGeom>
        </p:spPr>
      </p:pic>
      <p:pic>
        <p:nvPicPr>
          <p:cNvPr id="172" name="Picture 171" descr="Lámina, Oro, Moneda, Metal, Dorado, Redondo, 3D">
            <a:extLst>
              <a:ext uri="{FF2B5EF4-FFF2-40B4-BE49-F238E27FC236}">
                <a16:creationId xmlns:a16="http://schemas.microsoft.com/office/drawing/2014/main" id="{CDD6E882-48B6-D773-E875-F44E94A2873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873515" y="3809214"/>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72" descr="Lámina, Oro, Moneda, Metal, Dorado, Redondo, 3D">
            <a:extLst>
              <a:ext uri="{FF2B5EF4-FFF2-40B4-BE49-F238E27FC236}">
                <a16:creationId xmlns:a16="http://schemas.microsoft.com/office/drawing/2014/main" id="{7EABE83E-2EC2-3A43-91CB-88326E2D6A7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15774" y="3987386"/>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73" descr="Lámina, Oro, Moneda, Metal, Dorado, Redondo, 3D">
            <a:extLst>
              <a:ext uri="{FF2B5EF4-FFF2-40B4-BE49-F238E27FC236}">
                <a16:creationId xmlns:a16="http://schemas.microsoft.com/office/drawing/2014/main" id="{1B91E0DE-09AB-0D6A-96A9-6E8E14A57D8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575994" y="27290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74" descr="Lámina, Oro, Moneda, Metal, Dorado, Redondo, 3D">
            <a:extLst>
              <a:ext uri="{FF2B5EF4-FFF2-40B4-BE49-F238E27FC236}">
                <a16:creationId xmlns:a16="http://schemas.microsoft.com/office/drawing/2014/main" id="{7F059A83-9810-F81F-049D-3D32F55A530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911287" y="2962756"/>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75" descr="Lámina, Oro, Moneda, Metal, Dorado, Redondo, 3D">
            <a:extLst>
              <a:ext uri="{FF2B5EF4-FFF2-40B4-BE49-F238E27FC236}">
                <a16:creationId xmlns:a16="http://schemas.microsoft.com/office/drawing/2014/main" id="{A18024A6-B7EC-E097-0F29-B50A2CE1499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037573" y="2742610"/>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6" descr="Lámina, Oro, Moneda, Metal, Dorado, Redondo, 3D">
            <a:extLst>
              <a:ext uri="{FF2B5EF4-FFF2-40B4-BE49-F238E27FC236}">
                <a16:creationId xmlns:a16="http://schemas.microsoft.com/office/drawing/2014/main" id="{BB6AB76F-228C-F39A-A7AF-8E298110B8D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634644" y="3178148"/>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a:extLst>
              <a:ext uri="{FF2B5EF4-FFF2-40B4-BE49-F238E27FC236}">
                <a16:creationId xmlns:a16="http://schemas.microsoft.com/office/drawing/2014/main" id="{BB676A80-BBF3-FD76-0B54-725DBD81068D}"/>
              </a:ext>
            </a:extLst>
          </p:cNvPr>
          <p:cNvPicPr>
            <a:picLocks noChangeAspect="1"/>
          </p:cNvPicPr>
          <p:nvPr/>
        </p:nvPicPr>
        <p:blipFill>
          <a:blip r:embed="rId34"/>
          <a:stretch>
            <a:fillRect/>
          </a:stretch>
        </p:blipFill>
        <p:spPr>
          <a:xfrm>
            <a:off x="3118871" y="2791455"/>
            <a:ext cx="396274" cy="195089"/>
          </a:xfrm>
          <a:prstGeom prst="rect">
            <a:avLst/>
          </a:prstGeom>
        </p:spPr>
      </p:pic>
      <p:pic>
        <p:nvPicPr>
          <p:cNvPr id="181" name="Picture 180">
            <a:extLst>
              <a:ext uri="{FF2B5EF4-FFF2-40B4-BE49-F238E27FC236}">
                <a16:creationId xmlns:a16="http://schemas.microsoft.com/office/drawing/2014/main" id="{D000B011-811D-16EA-0A57-14760B93A60E}"/>
              </a:ext>
            </a:extLst>
          </p:cNvPr>
          <p:cNvPicPr>
            <a:picLocks noChangeAspect="1"/>
          </p:cNvPicPr>
          <p:nvPr/>
        </p:nvPicPr>
        <p:blipFill>
          <a:blip r:embed="rId34"/>
          <a:stretch>
            <a:fillRect/>
          </a:stretch>
        </p:blipFill>
        <p:spPr>
          <a:xfrm>
            <a:off x="3432340" y="2956826"/>
            <a:ext cx="396274" cy="195089"/>
          </a:xfrm>
          <a:prstGeom prst="rect">
            <a:avLst/>
          </a:prstGeom>
        </p:spPr>
      </p:pic>
      <p:pic>
        <p:nvPicPr>
          <p:cNvPr id="182" name="Picture 181">
            <a:extLst>
              <a:ext uri="{FF2B5EF4-FFF2-40B4-BE49-F238E27FC236}">
                <a16:creationId xmlns:a16="http://schemas.microsoft.com/office/drawing/2014/main" id="{7C319D45-A412-4061-433C-7A8454B36932}"/>
              </a:ext>
            </a:extLst>
          </p:cNvPr>
          <p:cNvPicPr>
            <a:picLocks noChangeAspect="1"/>
          </p:cNvPicPr>
          <p:nvPr/>
        </p:nvPicPr>
        <p:blipFill>
          <a:blip r:embed="rId34"/>
          <a:stretch>
            <a:fillRect/>
          </a:stretch>
        </p:blipFill>
        <p:spPr>
          <a:xfrm>
            <a:off x="3584740" y="3109226"/>
            <a:ext cx="396274" cy="195089"/>
          </a:xfrm>
          <a:prstGeom prst="rect">
            <a:avLst/>
          </a:prstGeom>
        </p:spPr>
      </p:pic>
      <p:pic>
        <p:nvPicPr>
          <p:cNvPr id="183" name="Picture 182">
            <a:extLst>
              <a:ext uri="{FF2B5EF4-FFF2-40B4-BE49-F238E27FC236}">
                <a16:creationId xmlns:a16="http://schemas.microsoft.com/office/drawing/2014/main" id="{C82E6EB0-5F09-1717-8864-BA45FDA9F2BC}"/>
              </a:ext>
            </a:extLst>
          </p:cNvPr>
          <p:cNvPicPr>
            <a:picLocks noChangeAspect="1"/>
          </p:cNvPicPr>
          <p:nvPr/>
        </p:nvPicPr>
        <p:blipFill>
          <a:blip r:embed="rId34"/>
          <a:stretch>
            <a:fillRect/>
          </a:stretch>
        </p:blipFill>
        <p:spPr>
          <a:xfrm>
            <a:off x="3584740" y="4869480"/>
            <a:ext cx="396274" cy="195089"/>
          </a:xfrm>
          <a:prstGeom prst="rect">
            <a:avLst/>
          </a:prstGeom>
        </p:spPr>
      </p:pic>
      <p:pic>
        <p:nvPicPr>
          <p:cNvPr id="184" name="Picture 183">
            <a:extLst>
              <a:ext uri="{FF2B5EF4-FFF2-40B4-BE49-F238E27FC236}">
                <a16:creationId xmlns:a16="http://schemas.microsoft.com/office/drawing/2014/main" id="{52A1672D-7C6F-CE89-DC72-F11B9EE72147}"/>
              </a:ext>
            </a:extLst>
          </p:cNvPr>
          <p:cNvPicPr>
            <a:picLocks noChangeAspect="1"/>
          </p:cNvPicPr>
          <p:nvPr/>
        </p:nvPicPr>
        <p:blipFill>
          <a:blip r:embed="rId33"/>
          <a:stretch>
            <a:fillRect/>
          </a:stretch>
        </p:blipFill>
        <p:spPr>
          <a:xfrm>
            <a:off x="8067702" y="3609323"/>
            <a:ext cx="677185" cy="754895"/>
          </a:xfrm>
          <a:prstGeom prst="rect">
            <a:avLst/>
          </a:prstGeom>
        </p:spPr>
      </p:pic>
      <p:pic>
        <p:nvPicPr>
          <p:cNvPr id="185" name="Picture 184">
            <a:extLst>
              <a:ext uri="{FF2B5EF4-FFF2-40B4-BE49-F238E27FC236}">
                <a16:creationId xmlns:a16="http://schemas.microsoft.com/office/drawing/2014/main" id="{2A27D552-B470-2C13-6A5E-7749CC5A6449}"/>
              </a:ext>
            </a:extLst>
          </p:cNvPr>
          <p:cNvPicPr>
            <a:picLocks noChangeAspect="1"/>
          </p:cNvPicPr>
          <p:nvPr/>
        </p:nvPicPr>
        <p:blipFill>
          <a:blip r:embed="rId34"/>
          <a:stretch>
            <a:fillRect/>
          </a:stretch>
        </p:blipFill>
        <p:spPr>
          <a:xfrm>
            <a:off x="8150592" y="2854004"/>
            <a:ext cx="396274" cy="195089"/>
          </a:xfrm>
          <a:prstGeom prst="rect">
            <a:avLst/>
          </a:prstGeom>
        </p:spPr>
      </p:pic>
      <p:pic>
        <p:nvPicPr>
          <p:cNvPr id="188" name="Picture 187">
            <a:extLst>
              <a:ext uri="{FF2B5EF4-FFF2-40B4-BE49-F238E27FC236}">
                <a16:creationId xmlns:a16="http://schemas.microsoft.com/office/drawing/2014/main" id="{63173668-0334-9DD8-FC91-21D82FC23703}"/>
              </a:ext>
            </a:extLst>
          </p:cNvPr>
          <p:cNvPicPr>
            <a:picLocks noChangeAspect="1"/>
          </p:cNvPicPr>
          <p:nvPr/>
        </p:nvPicPr>
        <p:blipFill>
          <a:blip r:embed="rId32"/>
          <a:stretch>
            <a:fillRect/>
          </a:stretch>
        </p:blipFill>
        <p:spPr>
          <a:xfrm>
            <a:off x="1650033" y="5417343"/>
            <a:ext cx="850934" cy="967617"/>
          </a:xfrm>
          <a:prstGeom prst="rect">
            <a:avLst/>
          </a:prstGeom>
        </p:spPr>
      </p:pic>
      <p:pic>
        <p:nvPicPr>
          <p:cNvPr id="191" name="Picture 190">
            <a:extLst>
              <a:ext uri="{FF2B5EF4-FFF2-40B4-BE49-F238E27FC236}">
                <a16:creationId xmlns:a16="http://schemas.microsoft.com/office/drawing/2014/main" id="{47AEFD95-E53B-A26B-A356-C20759608C1F}"/>
              </a:ext>
            </a:extLst>
          </p:cNvPr>
          <p:cNvPicPr>
            <a:picLocks noChangeAspect="1"/>
          </p:cNvPicPr>
          <p:nvPr/>
        </p:nvPicPr>
        <p:blipFill>
          <a:blip r:embed="rId34"/>
          <a:stretch>
            <a:fillRect/>
          </a:stretch>
        </p:blipFill>
        <p:spPr>
          <a:xfrm>
            <a:off x="5383567" y="6120150"/>
            <a:ext cx="396274" cy="195089"/>
          </a:xfrm>
          <a:prstGeom prst="rect">
            <a:avLst/>
          </a:prstGeom>
        </p:spPr>
      </p:pic>
      <p:sp>
        <p:nvSpPr>
          <p:cNvPr id="192" name="Minus Sign 191">
            <a:extLst>
              <a:ext uri="{FF2B5EF4-FFF2-40B4-BE49-F238E27FC236}">
                <a16:creationId xmlns:a16="http://schemas.microsoft.com/office/drawing/2014/main" id="{FBB4FFCE-3F37-814E-09A3-0375A06B2995}"/>
              </a:ext>
            </a:extLst>
          </p:cNvPr>
          <p:cNvSpPr/>
          <p:nvPr/>
        </p:nvSpPr>
        <p:spPr>
          <a:xfrm>
            <a:off x="5091795" y="6151019"/>
            <a:ext cx="260690" cy="12612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3" name="Picture 192">
            <a:extLst>
              <a:ext uri="{FF2B5EF4-FFF2-40B4-BE49-F238E27FC236}">
                <a16:creationId xmlns:a16="http://schemas.microsoft.com/office/drawing/2014/main" id="{43C1D5D6-5DA3-1BED-065D-14779B077821}"/>
              </a:ext>
            </a:extLst>
          </p:cNvPr>
          <p:cNvPicPr>
            <a:picLocks noChangeAspect="1"/>
          </p:cNvPicPr>
          <p:nvPr/>
        </p:nvPicPr>
        <p:blipFill>
          <a:blip r:embed="rId34"/>
          <a:stretch>
            <a:fillRect/>
          </a:stretch>
        </p:blipFill>
        <p:spPr>
          <a:xfrm>
            <a:off x="5321144" y="5128918"/>
            <a:ext cx="396274" cy="195089"/>
          </a:xfrm>
          <a:prstGeom prst="rect">
            <a:avLst/>
          </a:prstGeom>
        </p:spPr>
      </p:pic>
      <p:sp>
        <p:nvSpPr>
          <p:cNvPr id="194" name="Minus Sign 193">
            <a:extLst>
              <a:ext uri="{FF2B5EF4-FFF2-40B4-BE49-F238E27FC236}">
                <a16:creationId xmlns:a16="http://schemas.microsoft.com/office/drawing/2014/main" id="{8ED9E63B-0972-F244-8787-4DDA263397BD}"/>
              </a:ext>
            </a:extLst>
          </p:cNvPr>
          <p:cNvSpPr/>
          <p:nvPr/>
        </p:nvSpPr>
        <p:spPr>
          <a:xfrm>
            <a:off x="5029372" y="5159787"/>
            <a:ext cx="260690" cy="12612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6" name="Picture 195">
            <a:extLst>
              <a:ext uri="{FF2B5EF4-FFF2-40B4-BE49-F238E27FC236}">
                <a16:creationId xmlns:a16="http://schemas.microsoft.com/office/drawing/2014/main" id="{EF4E027F-92FB-AAD9-CAFC-CD6D6A6091C3}"/>
              </a:ext>
            </a:extLst>
          </p:cNvPr>
          <p:cNvPicPr>
            <a:picLocks noChangeAspect="1"/>
          </p:cNvPicPr>
          <p:nvPr/>
        </p:nvPicPr>
        <p:blipFill>
          <a:blip r:embed="rId34"/>
          <a:stretch>
            <a:fillRect/>
          </a:stretch>
        </p:blipFill>
        <p:spPr>
          <a:xfrm>
            <a:off x="8468718" y="6081994"/>
            <a:ext cx="396274" cy="195089"/>
          </a:xfrm>
          <a:prstGeom prst="rect">
            <a:avLst/>
          </a:prstGeom>
        </p:spPr>
      </p:pic>
      <p:sp>
        <p:nvSpPr>
          <p:cNvPr id="197" name="Minus Sign 196">
            <a:extLst>
              <a:ext uri="{FF2B5EF4-FFF2-40B4-BE49-F238E27FC236}">
                <a16:creationId xmlns:a16="http://schemas.microsoft.com/office/drawing/2014/main" id="{869E6FC6-AB2D-B754-D0AD-A090D714CE9C}"/>
              </a:ext>
            </a:extLst>
          </p:cNvPr>
          <p:cNvSpPr/>
          <p:nvPr/>
        </p:nvSpPr>
        <p:spPr>
          <a:xfrm>
            <a:off x="8176946" y="6112863"/>
            <a:ext cx="260690" cy="12612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8" name="Picture 197">
            <a:extLst>
              <a:ext uri="{FF2B5EF4-FFF2-40B4-BE49-F238E27FC236}">
                <a16:creationId xmlns:a16="http://schemas.microsoft.com/office/drawing/2014/main" id="{C88FC7E9-003B-771E-6D19-D01728CDAAE4}"/>
              </a:ext>
            </a:extLst>
          </p:cNvPr>
          <p:cNvPicPr>
            <a:picLocks noChangeAspect="1"/>
          </p:cNvPicPr>
          <p:nvPr/>
        </p:nvPicPr>
        <p:blipFill>
          <a:blip r:embed="rId34"/>
          <a:stretch>
            <a:fillRect/>
          </a:stretch>
        </p:blipFill>
        <p:spPr>
          <a:xfrm>
            <a:off x="8406295" y="5090762"/>
            <a:ext cx="396274" cy="195089"/>
          </a:xfrm>
          <a:prstGeom prst="rect">
            <a:avLst/>
          </a:prstGeom>
        </p:spPr>
      </p:pic>
      <p:sp>
        <p:nvSpPr>
          <p:cNvPr id="199" name="Minus Sign 198">
            <a:extLst>
              <a:ext uri="{FF2B5EF4-FFF2-40B4-BE49-F238E27FC236}">
                <a16:creationId xmlns:a16="http://schemas.microsoft.com/office/drawing/2014/main" id="{D259B8A9-F9EC-8389-4E94-C25DB33B2CDA}"/>
              </a:ext>
            </a:extLst>
          </p:cNvPr>
          <p:cNvSpPr/>
          <p:nvPr/>
        </p:nvSpPr>
        <p:spPr>
          <a:xfrm>
            <a:off x="8114523" y="5121631"/>
            <a:ext cx="260690" cy="12612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4" descr="España, Bandera, Bandera Nacional, Nación, País">
            <a:extLst>
              <a:ext uri="{FF2B5EF4-FFF2-40B4-BE49-F238E27FC236}">
                <a16:creationId xmlns:a16="http://schemas.microsoft.com/office/drawing/2014/main" id="{01FFCEF9-6565-177B-84E5-93910DAD8BC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70853" y="2030951"/>
            <a:ext cx="508742" cy="339161"/>
          </a:xfrm>
          <a:prstGeom prst="roundRect">
            <a:avLst/>
          </a:prstGeom>
          <a:noFill/>
          <a:extLst>
            <a:ext uri="{909E8E84-426E-40DD-AFC4-6F175D3DCCD1}">
              <a14:hiddenFill xmlns:a14="http://schemas.microsoft.com/office/drawing/2010/main">
                <a:solidFill>
                  <a:srgbClr val="FFFFFF"/>
                </a:solidFill>
              </a14:hiddenFill>
            </a:ext>
          </a:extLst>
        </p:spPr>
      </p:pic>
      <p:pic>
        <p:nvPicPr>
          <p:cNvPr id="201" name="Picture 16" descr="United, Flag, Kingdom, British, Great, Britain">
            <a:extLst>
              <a:ext uri="{FF2B5EF4-FFF2-40B4-BE49-F238E27FC236}">
                <a16:creationId xmlns:a16="http://schemas.microsoft.com/office/drawing/2014/main" id="{8661B7E9-2C0E-055B-5B5E-7DE4F56F4BC9}"/>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452386" y="1952182"/>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2050" name="Picture 2" descr="Periódico, Noticias, Artículo, Diario">
            <a:extLst>
              <a:ext uri="{FF2B5EF4-FFF2-40B4-BE49-F238E27FC236}">
                <a16:creationId xmlns:a16="http://schemas.microsoft.com/office/drawing/2014/main" id="{262235A6-37A8-9A67-9B8B-9FD3B303472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046630" y="2050925"/>
            <a:ext cx="549028" cy="473781"/>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01">
            <a:extLst>
              <a:ext uri="{FF2B5EF4-FFF2-40B4-BE49-F238E27FC236}">
                <a16:creationId xmlns:a16="http://schemas.microsoft.com/office/drawing/2014/main" id="{76FEB856-D344-43ED-948C-85E16B56CFA8}"/>
              </a:ext>
            </a:extLst>
          </p:cNvPr>
          <p:cNvPicPr>
            <a:picLocks noChangeAspect="1"/>
          </p:cNvPicPr>
          <p:nvPr/>
        </p:nvPicPr>
        <p:blipFill>
          <a:blip r:embed="rId39"/>
          <a:stretch>
            <a:fillRect/>
          </a:stretch>
        </p:blipFill>
        <p:spPr>
          <a:xfrm>
            <a:off x="9212424" y="2037371"/>
            <a:ext cx="1017003" cy="462695"/>
          </a:xfrm>
          <a:prstGeom prst="rect">
            <a:avLst/>
          </a:prstGeom>
        </p:spPr>
      </p:pic>
      <p:pic>
        <p:nvPicPr>
          <p:cNvPr id="203" name="Picture 2" descr="Revista, Diario, Periódico, Medios Impresos">
            <a:extLst>
              <a:ext uri="{FF2B5EF4-FFF2-40B4-BE49-F238E27FC236}">
                <a16:creationId xmlns:a16="http://schemas.microsoft.com/office/drawing/2014/main" id="{BAFF9918-AB45-0E5F-9EFB-0493F526F1AD}"/>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610242" y="1893005"/>
            <a:ext cx="697049" cy="670956"/>
          </a:xfrm>
          <a:prstGeom prst="rect">
            <a:avLst/>
          </a:prstGeom>
          <a:noFill/>
          <a:extLst>
            <a:ext uri="{909E8E84-426E-40DD-AFC4-6F175D3DCCD1}">
              <a14:hiddenFill xmlns:a14="http://schemas.microsoft.com/office/drawing/2010/main">
                <a:solidFill>
                  <a:srgbClr val="FFFFFF"/>
                </a:solidFill>
              </a14:hiddenFill>
            </a:ext>
          </a:extLst>
        </p:spPr>
      </p:pic>
      <p:sp>
        <p:nvSpPr>
          <p:cNvPr id="204" name="Rectangle 203">
            <a:extLst>
              <a:ext uri="{FF2B5EF4-FFF2-40B4-BE49-F238E27FC236}">
                <a16:creationId xmlns:a16="http://schemas.microsoft.com/office/drawing/2014/main" id="{BC3E456B-A4DB-131A-761B-46C4C683177A}"/>
              </a:ext>
            </a:extLst>
          </p:cNvPr>
          <p:cNvSpPr/>
          <p:nvPr/>
        </p:nvSpPr>
        <p:spPr>
          <a:xfrm>
            <a:off x="2951524" y="2539816"/>
            <a:ext cx="1542546" cy="101193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5" name="Rectangle 204">
            <a:extLst>
              <a:ext uri="{FF2B5EF4-FFF2-40B4-BE49-F238E27FC236}">
                <a16:creationId xmlns:a16="http://schemas.microsoft.com/office/drawing/2014/main" id="{0EB2FE8C-8712-3FF5-8330-139C3E2B31CD}"/>
              </a:ext>
            </a:extLst>
          </p:cNvPr>
          <p:cNvSpPr/>
          <p:nvPr/>
        </p:nvSpPr>
        <p:spPr>
          <a:xfrm>
            <a:off x="4500299" y="2538525"/>
            <a:ext cx="1531744" cy="100370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6" name="Rectangle 205">
            <a:extLst>
              <a:ext uri="{FF2B5EF4-FFF2-40B4-BE49-F238E27FC236}">
                <a16:creationId xmlns:a16="http://schemas.microsoft.com/office/drawing/2014/main" id="{B2953186-C0DD-EF0D-FDD5-F5E8C7738D92}"/>
              </a:ext>
            </a:extLst>
          </p:cNvPr>
          <p:cNvSpPr/>
          <p:nvPr/>
        </p:nvSpPr>
        <p:spPr>
          <a:xfrm>
            <a:off x="6042910" y="2538417"/>
            <a:ext cx="1588397" cy="9821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7" name="Rectangle 206">
            <a:extLst>
              <a:ext uri="{FF2B5EF4-FFF2-40B4-BE49-F238E27FC236}">
                <a16:creationId xmlns:a16="http://schemas.microsoft.com/office/drawing/2014/main" id="{5E980723-8A35-72BA-1698-71002E876C93}"/>
              </a:ext>
            </a:extLst>
          </p:cNvPr>
          <p:cNvSpPr/>
          <p:nvPr/>
        </p:nvSpPr>
        <p:spPr>
          <a:xfrm>
            <a:off x="7617974" y="2538417"/>
            <a:ext cx="1562108" cy="995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8" name="Rectangle 207">
            <a:extLst>
              <a:ext uri="{FF2B5EF4-FFF2-40B4-BE49-F238E27FC236}">
                <a16:creationId xmlns:a16="http://schemas.microsoft.com/office/drawing/2014/main" id="{E70CD5B7-81CC-1D77-70B8-62142F8A5040}"/>
              </a:ext>
            </a:extLst>
          </p:cNvPr>
          <p:cNvSpPr/>
          <p:nvPr/>
        </p:nvSpPr>
        <p:spPr>
          <a:xfrm>
            <a:off x="9180082" y="2565088"/>
            <a:ext cx="1540708" cy="9676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9" name="Rectangle 208">
            <a:extLst>
              <a:ext uri="{FF2B5EF4-FFF2-40B4-BE49-F238E27FC236}">
                <a16:creationId xmlns:a16="http://schemas.microsoft.com/office/drawing/2014/main" id="{870C3D40-9E20-5DBE-44A7-242F22FBC67A}"/>
              </a:ext>
            </a:extLst>
          </p:cNvPr>
          <p:cNvSpPr/>
          <p:nvPr/>
        </p:nvSpPr>
        <p:spPr>
          <a:xfrm>
            <a:off x="1373201" y="2549341"/>
            <a:ext cx="1570472" cy="100241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0" name="Rectangle 209">
            <a:extLst>
              <a:ext uri="{FF2B5EF4-FFF2-40B4-BE49-F238E27FC236}">
                <a16:creationId xmlns:a16="http://schemas.microsoft.com/office/drawing/2014/main" id="{A24E261A-90FD-49B3-B6AC-C28E46506BC6}"/>
              </a:ext>
            </a:extLst>
          </p:cNvPr>
          <p:cNvSpPr/>
          <p:nvPr/>
        </p:nvSpPr>
        <p:spPr>
          <a:xfrm>
            <a:off x="9165691" y="3532320"/>
            <a:ext cx="1578509"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1" name="Rectangle 210">
            <a:extLst>
              <a:ext uri="{FF2B5EF4-FFF2-40B4-BE49-F238E27FC236}">
                <a16:creationId xmlns:a16="http://schemas.microsoft.com/office/drawing/2014/main" id="{C719AF69-8CAE-FCB6-9319-427116754B41}"/>
              </a:ext>
            </a:extLst>
          </p:cNvPr>
          <p:cNvSpPr/>
          <p:nvPr/>
        </p:nvSpPr>
        <p:spPr>
          <a:xfrm>
            <a:off x="1373200" y="3532320"/>
            <a:ext cx="1570473"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2" name="Rectangle 211">
            <a:extLst>
              <a:ext uri="{FF2B5EF4-FFF2-40B4-BE49-F238E27FC236}">
                <a16:creationId xmlns:a16="http://schemas.microsoft.com/office/drawing/2014/main" id="{9F28A92C-C905-C5B6-39BD-64E98882439D}"/>
              </a:ext>
            </a:extLst>
          </p:cNvPr>
          <p:cNvSpPr/>
          <p:nvPr/>
        </p:nvSpPr>
        <p:spPr>
          <a:xfrm>
            <a:off x="2944741" y="3532320"/>
            <a:ext cx="1586516"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3" name="Rectangle 212">
            <a:extLst>
              <a:ext uri="{FF2B5EF4-FFF2-40B4-BE49-F238E27FC236}">
                <a16:creationId xmlns:a16="http://schemas.microsoft.com/office/drawing/2014/main" id="{8385F5A4-ADAE-48A8-B32E-CA62E5E402C0}"/>
              </a:ext>
            </a:extLst>
          </p:cNvPr>
          <p:cNvSpPr/>
          <p:nvPr/>
        </p:nvSpPr>
        <p:spPr>
          <a:xfrm>
            <a:off x="4494070" y="3532320"/>
            <a:ext cx="1586517"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4" name="Rectangle 213">
            <a:extLst>
              <a:ext uri="{FF2B5EF4-FFF2-40B4-BE49-F238E27FC236}">
                <a16:creationId xmlns:a16="http://schemas.microsoft.com/office/drawing/2014/main" id="{165648DF-6A73-8E9B-2C08-C5E2AE40A186}"/>
              </a:ext>
            </a:extLst>
          </p:cNvPr>
          <p:cNvSpPr/>
          <p:nvPr/>
        </p:nvSpPr>
        <p:spPr>
          <a:xfrm>
            <a:off x="6079123" y="3531194"/>
            <a:ext cx="1531120" cy="94750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5" name="Rectangle 214">
            <a:extLst>
              <a:ext uri="{FF2B5EF4-FFF2-40B4-BE49-F238E27FC236}">
                <a16:creationId xmlns:a16="http://schemas.microsoft.com/office/drawing/2014/main" id="{2BBCCD46-1C1D-175A-2817-82429ED491B9}"/>
              </a:ext>
            </a:extLst>
          </p:cNvPr>
          <p:cNvSpPr/>
          <p:nvPr/>
        </p:nvSpPr>
        <p:spPr>
          <a:xfrm>
            <a:off x="7603583" y="3532320"/>
            <a:ext cx="1562108"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7" name="Rectangle 216">
            <a:extLst>
              <a:ext uri="{FF2B5EF4-FFF2-40B4-BE49-F238E27FC236}">
                <a16:creationId xmlns:a16="http://schemas.microsoft.com/office/drawing/2014/main" id="{5D909148-1B45-CD73-702C-6A27FF212269}"/>
              </a:ext>
            </a:extLst>
          </p:cNvPr>
          <p:cNvSpPr/>
          <p:nvPr/>
        </p:nvSpPr>
        <p:spPr>
          <a:xfrm>
            <a:off x="1373200" y="4439995"/>
            <a:ext cx="1570473"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8" name="Rectangle 217">
            <a:extLst>
              <a:ext uri="{FF2B5EF4-FFF2-40B4-BE49-F238E27FC236}">
                <a16:creationId xmlns:a16="http://schemas.microsoft.com/office/drawing/2014/main" id="{865EB5B9-AC65-E7F8-C484-9CA6EAA87016}"/>
              </a:ext>
            </a:extLst>
          </p:cNvPr>
          <p:cNvSpPr/>
          <p:nvPr/>
        </p:nvSpPr>
        <p:spPr>
          <a:xfrm>
            <a:off x="2944741" y="4439995"/>
            <a:ext cx="1586516"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9" name="Rectangle 218">
            <a:extLst>
              <a:ext uri="{FF2B5EF4-FFF2-40B4-BE49-F238E27FC236}">
                <a16:creationId xmlns:a16="http://schemas.microsoft.com/office/drawing/2014/main" id="{1240DAC1-49D9-8616-D22E-BDD996D13B92}"/>
              </a:ext>
            </a:extLst>
          </p:cNvPr>
          <p:cNvSpPr/>
          <p:nvPr/>
        </p:nvSpPr>
        <p:spPr>
          <a:xfrm>
            <a:off x="4494070" y="4439995"/>
            <a:ext cx="1586517"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0" name="Rectangle 219">
            <a:extLst>
              <a:ext uri="{FF2B5EF4-FFF2-40B4-BE49-F238E27FC236}">
                <a16:creationId xmlns:a16="http://schemas.microsoft.com/office/drawing/2014/main" id="{9DC659FD-07B1-9AF1-068B-EB35A062CF80}"/>
              </a:ext>
            </a:extLst>
          </p:cNvPr>
          <p:cNvSpPr/>
          <p:nvPr/>
        </p:nvSpPr>
        <p:spPr>
          <a:xfrm>
            <a:off x="6079123" y="4449135"/>
            <a:ext cx="1531120"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2" name="Rectangle 221">
            <a:extLst>
              <a:ext uri="{FF2B5EF4-FFF2-40B4-BE49-F238E27FC236}">
                <a16:creationId xmlns:a16="http://schemas.microsoft.com/office/drawing/2014/main" id="{7A28F165-4D00-07F5-91A8-F105C5A1FF0A}"/>
              </a:ext>
            </a:extLst>
          </p:cNvPr>
          <p:cNvSpPr/>
          <p:nvPr/>
        </p:nvSpPr>
        <p:spPr>
          <a:xfrm>
            <a:off x="2937133" y="5451549"/>
            <a:ext cx="1542546" cy="9958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3" name="Rectangle 222">
            <a:extLst>
              <a:ext uri="{FF2B5EF4-FFF2-40B4-BE49-F238E27FC236}">
                <a16:creationId xmlns:a16="http://schemas.microsoft.com/office/drawing/2014/main" id="{D41B4D58-6F10-32D8-2018-3BF5D35626FA}"/>
              </a:ext>
            </a:extLst>
          </p:cNvPr>
          <p:cNvSpPr/>
          <p:nvPr/>
        </p:nvSpPr>
        <p:spPr>
          <a:xfrm>
            <a:off x="4485908" y="5451440"/>
            <a:ext cx="1531744" cy="995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4" name="Rectangle 223">
            <a:extLst>
              <a:ext uri="{FF2B5EF4-FFF2-40B4-BE49-F238E27FC236}">
                <a16:creationId xmlns:a16="http://schemas.microsoft.com/office/drawing/2014/main" id="{29C5F4D3-8282-A59D-8E3A-23D5CBD3D733}"/>
              </a:ext>
            </a:extLst>
          </p:cNvPr>
          <p:cNvSpPr/>
          <p:nvPr/>
        </p:nvSpPr>
        <p:spPr>
          <a:xfrm>
            <a:off x="6028519" y="5451440"/>
            <a:ext cx="1588397" cy="995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5" name="Rectangle 224">
            <a:extLst>
              <a:ext uri="{FF2B5EF4-FFF2-40B4-BE49-F238E27FC236}">
                <a16:creationId xmlns:a16="http://schemas.microsoft.com/office/drawing/2014/main" id="{A316C386-E496-DFD8-FC10-891973691138}"/>
              </a:ext>
            </a:extLst>
          </p:cNvPr>
          <p:cNvSpPr/>
          <p:nvPr/>
        </p:nvSpPr>
        <p:spPr>
          <a:xfrm>
            <a:off x="7603583" y="5417741"/>
            <a:ext cx="1562108" cy="10121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6" name="Rectangle 225">
            <a:extLst>
              <a:ext uri="{FF2B5EF4-FFF2-40B4-BE49-F238E27FC236}">
                <a16:creationId xmlns:a16="http://schemas.microsoft.com/office/drawing/2014/main" id="{CA2F16E4-4EDF-4140-9C7A-0FFEADBA7B7D}"/>
              </a:ext>
            </a:extLst>
          </p:cNvPr>
          <p:cNvSpPr/>
          <p:nvPr/>
        </p:nvSpPr>
        <p:spPr>
          <a:xfrm>
            <a:off x="9175215" y="5435164"/>
            <a:ext cx="1556441" cy="10121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53FF463-DA30-CBA6-069B-EE4D656F83D9}"/>
              </a:ext>
            </a:extLst>
          </p:cNvPr>
          <p:cNvSpPr/>
          <p:nvPr/>
        </p:nvSpPr>
        <p:spPr>
          <a:xfrm>
            <a:off x="1358810" y="5444942"/>
            <a:ext cx="1570472" cy="100241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1" name="Rectangle 220">
            <a:extLst>
              <a:ext uri="{FF2B5EF4-FFF2-40B4-BE49-F238E27FC236}">
                <a16:creationId xmlns:a16="http://schemas.microsoft.com/office/drawing/2014/main" id="{32C17242-88C2-9CEE-107F-F7F791550747}"/>
              </a:ext>
            </a:extLst>
          </p:cNvPr>
          <p:cNvSpPr/>
          <p:nvPr/>
        </p:nvSpPr>
        <p:spPr>
          <a:xfrm>
            <a:off x="7603583" y="4439995"/>
            <a:ext cx="1562108"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6" name="Rectangle 215">
            <a:extLst>
              <a:ext uri="{FF2B5EF4-FFF2-40B4-BE49-F238E27FC236}">
                <a16:creationId xmlns:a16="http://schemas.microsoft.com/office/drawing/2014/main" id="{E589FA2F-AAD0-23D5-3E09-88F22E2A4FB1}"/>
              </a:ext>
            </a:extLst>
          </p:cNvPr>
          <p:cNvSpPr/>
          <p:nvPr/>
        </p:nvSpPr>
        <p:spPr>
          <a:xfrm>
            <a:off x="9165691" y="4439995"/>
            <a:ext cx="1578509"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28" name="Picture 227">
            <a:extLst>
              <a:ext uri="{FF2B5EF4-FFF2-40B4-BE49-F238E27FC236}">
                <a16:creationId xmlns:a16="http://schemas.microsoft.com/office/drawing/2014/main" id="{382A511D-F387-311A-2BDE-1BCD06F79703}"/>
              </a:ext>
            </a:extLst>
          </p:cNvPr>
          <p:cNvPicPr>
            <a:picLocks noChangeAspect="1"/>
          </p:cNvPicPr>
          <p:nvPr/>
        </p:nvPicPr>
        <p:blipFill>
          <a:blip r:embed="rId32"/>
          <a:stretch>
            <a:fillRect/>
          </a:stretch>
        </p:blipFill>
        <p:spPr>
          <a:xfrm>
            <a:off x="10873923" y="5943845"/>
            <a:ext cx="431880" cy="491101"/>
          </a:xfrm>
          <a:prstGeom prst="rect">
            <a:avLst/>
          </a:prstGeom>
        </p:spPr>
      </p:pic>
      <p:pic>
        <p:nvPicPr>
          <p:cNvPr id="229" name="Picture 228">
            <a:extLst>
              <a:ext uri="{FF2B5EF4-FFF2-40B4-BE49-F238E27FC236}">
                <a16:creationId xmlns:a16="http://schemas.microsoft.com/office/drawing/2014/main" id="{25CE8F44-95DD-D9AE-3A69-6BA1A8C838E1}"/>
              </a:ext>
            </a:extLst>
          </p:cNvPr>
          <p:cNvPicPr>
            <a:picLocks noChangeAspect="1"/>
          </p:cNvPicPr>
          <p:nvPr/>
        </p:nvPicPr>
        <p:blipFill>
          <a:blip r:embed="rId33"/>
          <a:stretch>
            <a:fillRect/>
          </a:stretch>
        </p:blipFill>
        <p:spPr>
          <a:xfrm>
            <a:off x="10861064" y="5454580"/>
            <a:ext cx="335415" cy="373905"/>
          </a:xfrm>
          <a:prstGeom prst="rect">
            <a:avLst/>
          </a:prstGeom>
        </p:spPr>
      </p:pic>
      <p:sp>
        <p:nvSpPr>
          <p:cNvPr id="230" name="TextBox 229">
            <a:extLst>
              <a:ext uri="{FF2B5EF4-FFF2-40B4-BE49-F238E27FC236}">
                <a16:creationId xmlns:a16="http://schemas.microsoft.com/office/drawing/2014/main" id="{207C6E1F-E43F-9A90-FD28-AF6D41770EA5}"/>
              </a:ext>
            </a:extLst>
          </p:cNvPr>
          <p:cNvSpPr txBox="1"/>
          <p:nvPr/>
        </p:nvSpPr>
        <p:spPr>
          <a:xfrm>
            <a:off x="11176662" y="5522058"/>
            <a:ext cx="580608"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 5 </a:t>
            </a:r>
          </a:p>
        </p:txBody>
      </p:sp>
      <p:pic>
        <p:nvPicPr>
          <p:cNvPr id="234" name="Picture 233" descr="Lámina, Oro, Moneda, Metal, Dorado, Redondo, 3D">
            <a:extLst>
              <a:ext uri="{FF2B5EF4-FFF2-40B4-BE49-F238E27FC236}">
                <a16:creationId xmlns:a16="http://schemas.microsoft.com/office/drawing/2014/main" id="{9948FFAA-78B6-6B8B-7702-1166818EE74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657132" y="5645516"/>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236" name="TextBox 235">
            <a:extLst>
              <a:ext uri="{FF2B5EF4-FFF2-40B4-BE49-F238E27FC236}">
                <a16:creationId xmlns:a16="http://schemas.microsoft.com/office/drawing/2014/main" id="{8FB28732-DEFD-FBC8-2EB1-68DA8AF07FDE}"/>
              </a:ext>
            </a:extLst>
          </p:cNvPr>
          <p:cNvSpPr txBox="1"/>
          <p:nvPr/>
        </p:nvSpPr>
        <p:spPr>
          <a:xfrm>
            <a:off x="11286122" y="6151019"/>
            <a:ext cx="710451"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 10 </a:t>
            </a:r>
          </a:p>
        </p:txBody>
      </p:sp>
      <p:pic>
        <p:nvPicPr>
          <p:cNvPr id="237" name="Picture 236" descr="Lámina, Oro, Moneda, Metal, Dorado, Redondo, 3D">
            <a:extLst>
              <a:ext uri="{FF2B5EF4-FFF2-40B4-BE49-F238E27FC236}">
                <a16:creationId xmlns:a16="http://schemas.microsoft.com/office/drawing/2014/main" id="{2F868EF3-37C9-6901-8DBB-DA906515B31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699801" y="6459567"/>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238" name="TextBox 237">
            <a:extLst>
              <a:ext uri="{FF2B5EF4-FFF2-40B4-BE49-F238E27FC236}">
                <a16:creationId xmlns:a16="http://schemas.microsoft.com/office/drawing/2014/main" id="{1FB29AFC-B697-59BF-D1DA-3A3A1E85231E}"/>
              </a:ext>
            </a:extLst>
          </p:cNvPr>
          <p:cNvSpPr txBox="1"/>
          <p:nvPr/>
        </p:nvSpPr>
        <p:spPr>
          <a:xfrm>
            <a:off x="7927970" y="1106937"/>
            <a:ext cx="1749197" cy="400110"/>
          </a:xfrm>
          <a:prstGeom prst="rect">
            <a:avLst/>
          </a:prstGeom>
          <a:solidFill>
            <a:srgbClr val="BAE18F">
              <a:alpha val="89804"/>
            </a:srgbClr>
          </a:solidFill>
        </p:spPr>
        <p:txBody>
          <a:bodyPr wrap="none" rtlCol="0">
            <a:spAutoFit/>
          </a:bodyPr>
          <a:lstStyle/>
          <a:p>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oro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gold</a:t>
            </a:r>
          </a:p>
        </p:txBody>
      </p:sp>
      <p:sp>
        <p:nvSpPr>
          <p:cNvPr id="4" name="TextBox 3">
            <a:extLst>
              <a:ext uri="{FF2B5EF4-FFF2-40B4-BE49-F238E27FC236}">
                <a16:creationId xmlns:a16="http://schemas.microsoft.com/office/drawing/2014/main" id="{E83E6A04-40C0-44F6-B44E-1677F244793A}"/>
              </a:ext>
            </a:extLst>
          </p:cNvPr>
          <p:cNvSpPr txBox="1"/>
          <p:nvPr/>
        </p:nvSpPr>
        <p:spPr>
          <a:xfrm>
            <a:off x="10130296" y="2096473"/>
            <a:ext cx="70476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(m)</a:t>
            </a:r>
          </a:p>
        </p:txBody>
      </p:sp>
      <p:sp>
        <p:nvSpPr>
          <p:cNvPr id="84" name="TextBox 83">
            <a:extLst>
              <a:ext uri="{FF2B5EF4-FFF2-40B4-BE49-F238E27FC236}">
                <a16:creationId xmlns:a16="http://schemas.microsoft.com/office/drawing/2014/main" id="{7E8FE813-99E1-479E-8200-44819F0806D0}"/>
              </a:ext>
            </a:extLst>
          </p:cNvPr>
          <p:cNvSpPr txBox="1"/>
          <p:nvPr/>
        </p:nvSpPr>
        <p:spPr>
          <a:xfrm>
            <a:off x="8300448" y="2094088"/>
            <a:ext cx="70476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(f)</a:t>
            </a:r>
          </a:p>
        </p:txBody>
      </p:sp>
      <p:sp>
        <p:nvSpPr>
          <p:cNvPr id="85" name="TextBox 84">
            <a:extLst>
              <a:ext uri="{FF2B5EF4-FFF2-40B4-BE49-F238E27FC236}">
                <a16:creationId xmlns:a16="http://schemas.microsoft.com/office/drawing/2014/main" id="{8EF2DD05-D06A-462D-8A7D-529FF8F8BA9F}"/>
              </a:ext>
            </a:extLst>
          </p:cNvPr>
          <p:cNvSpPr txBox="1"/>
          <p:nvPr/>
        </p:nvSpPr>
        <p:spPr>
          <a:xfrm>
            <a:off x="5527273" y="2076512"/>
            <a:ext cx="70476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(f)</a:t>
            </a:r>
          </a:p>
        </p:txBody>
      </p:sp>
    </p:spTree>
    <p:extLst>
      <p:ext uri="{BB962C8B-B14F-4D97-AF65-F5344CB8AC3E}">
        <p14:creationId xmlns:p14="http://schemas.microsoft.com/office/powerpoint/2010/main" val="1693859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9"/>
                                        </p:tgtEl>
                                      </p:cBhvr>
                                    </p:animEffect>
                                    <p:set>
                                      <p:cBhvr>
                                        <p:cTn id="7" dur="1" fill="hold">
                                          <p:stCondLst>
                                            <p:cond delay="499"/>
                                          </p:stCondLst>
                                        </p:cTn>
                                        <p:tgtEl>
                                          <p:spTgt spid="20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9_3.wav"/>
                                        </p:tgtEl>
                                      </p:cMediaNode>
                                    </p:audio>
                                  </p:subTnLst>
                                </p:cTn>
                              </p:par>
                            </p:childTnLst>
                          </p:cTn>
                        </p:par>
                      </p:childTnLst>
                    </p:cTn>
                  </p:par>
                </p:childTnLst>
              </p:cTn>
              <p:nextCondLst>
                <p:cond evt="onClick" delay="0">
                  <p:tgtEl>
                    <p:spTgt spid="209"/>
                  </p:tgtEl>
                </p:cond>
              </p:nextCondLst>
            </p:seq>
            <p:seq concurrent="1" nextAc="seek">
              <p:cTn id="8" restart="whenNotActive" fill="hold" evtFilter="cancelBubble" nodeType="interactiveSeq">
                <p:stCondLst>
                  <p:cond evt="onClick" delay="0">
                    <p:tgtEl>
                      <p:spTgt spid="20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4"/>
                                        </p:tgtEl>
                                      </p:cBhvr>
                                    </p:animEffect>
                                    <p:set>
                                      <p:cBhvr>
                                        <p:cTn id="13" dur="1" fill="hold">
                                          <p:stCondLst>
                                            <p:cond delay="499"/>
                                          </p:stCondLst>
                                        </p:cTn>
                                        <p:tgtEl>
                                          <p:spTgt spid="20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9_4.wav"/>
                                        </p:tgtEl>
                                      </p:cMediaNode>
                                    </p:audio>
                                  </p:subTnLst>
                                </p:cTn>
                              </p:par>
                            </p:childTnLst>
                          </p:cTn>
                        </p:par>
                      </p:childTnLst>
                    </p:cTn>
                  </p:par>
                </p:childTnLst>
              </p:cTn>
              <p:nextCondLst>
                <p:cond evt="onClick" delay="0">
                  <p:tgtEl>
                    <p:spTgt spid="204"/>
                  </p:tgtEl>
                </p:cond>
              </p:nextCondLst>
            </p:seq>
            <p:seq concurrent="1" nextAc="seek">
              <p:cTn id="14" restart="whenNotActive" fill="hold" evtFilter="cancelBubble" nodeType="interactiveSeq">
                <p:stCondLst>
                  <p:cond evt="onClick" delay="0">
                    <p:tgtEl>
                      <p:spTgt spid="20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5"/>
                                        </p:tgtEl>
                                      </p:cBhvr>
                                    </p:animEffect>
                                    <p:set>
                                      <p:cBhvr>
                                        <p:cTn id="19" dur="1" fill="hold">
                                          <p:stCondLst>
                                            <p:cond delay="499"/>
                                          </p:stCondLst>
                                        </p:cTn>
                                        <p:tgtEl>
                                          <p:spTgt spid="20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9_5.wav"/>
                                        </p:tgtEl>
                                      </p:cMediaNode>
                                    </p:audio>
                                  </p:subTnLst>
                                </p:cTn>
                              </p:par>
                            </p:childTnLst>
                          </p:cTn>
                        </p:par>
                      </p:childTnLst>
                    </p:cTn>
                  </p:par>
                </p:childTnLst>
              </p:cTn>
              <p:nextCondLst>
                <p:cond evt="onClick" delay="0">
                  <p:tgtEl>
                    <p:spTgt spid="205"/>
                  </p:tgtEl>
                </p:cond>
              </p:nextCondLst>
            </p:seq>
            <p:seq concurrent="1" nextAc="seek">
              <p:cTn id="20" restart="whenNotActive" fill="hold" evtFilter="cancelBubble" nodeType="interactiveSeq">
                <p:stCondLst>
                  <p:cond evt="onClick" delay="0">
                    <p:tgtEl>
                      <p:spTgt spid="20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6"/>
                                        </p:tgtEl>
                                      </p:cBhvr>
                                    </p:animEffect>
                                    <p:set>
                                      <p:cBhvr>
                                        <p:cTn id="25" dur="1" fill="hold">
                                          <p:stCondLst>
                                            <p:cond delay="499"/>
                                          </p:stCondLst>
                                        </p:cTn>
                                        <p:tgtEl>
                                          <p:spTgt spid="20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9_6.wav"/>
                                        </p:tgtEl>
                                      </p:cMediaNode>
                                    </p:audio>
                                  </p:subTnLst>
                                </p:cTn>
                              </p:par>
                            </p:childTnLst>
                          </p:cTn>
                        </p:par>
                      </p:childTnLst>
                    </p:cTn>
                  </p:par>
                </p:childTnLst>
              </p:cTn>
              <p:nextCondLst>
                <p:cond evt="onClick" delay="0">
                  <p:tgtEl>
                    <p:spTgt spid="206"/>
                  </p:tgtEl>
                </p:cond>
              </p:nextCondLst>
            </p:seq>
            <p:seq concurrent="1" nextAc="seek">
              <p:cTn id="26" restart="whenNotActive" fill="hold" evtFilter="cancelBubble" nodeType="interactiveSeq">
                <p:stCondLst>
                  <p:cond evt="onClick" delay="0">
                    <p:tgtEl>
                      <p:spTgt spid="20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7"/>
                                        </p:tgtEl>
                                      </p:cBhvr>
                                    </p:animEffect>
                                    <p:set>
                                      <p:cBhvr>
                                        <p:cTn id="31" dur="1" fill="hold">
                                          <p:stCondLst>
                                            <p:cond delay="499"/>
                                          </p:stCondLst>
                                        </p:cTn>
                                        <p:tgtEl>
                                          <p:spTgt spid="20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9_7.wav"/>
                                        </p:tgtEl>
                                      </p:cMediaNode>
                                    </p:audio>
                                  </p:subTnLst>
                                </p:cTn>
                              </p:par>
                            </p:childTnLst>
                          </p:cTn>
                        </p:par>
                      </p:childTnLst>
                    </p:cTn>
                  </p:par>
                </p:childTnLst>
              </p:cTn>
              <p:nextCondLst>
                <p:cond evt="onClick" delay="0">
                  <p:tgtEl>
                    <p:spTgt spid="207"/>
                  </p:tgtEl>
                </p:cond>
              </p:nextCondLst>
            </p:seq>
            <p:seq concurrent="1" nextAc="seek">
              <p:cTn id="32" restart="whenNotActive" fill="hold" evtFilter="cancelBubble" nodeType="interactiveSeq">
                <p:stCondLst>
                  <p:cond evt="onClick" delay="0">
                    <p:tgtEl>
                      <p:spTgt spid="20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08"/>
                                        </p:tgtEl>
                                      </p:cBhvr>
                                    </p:animEffect>
                                    <p:set>
                                      <p:cBhvr>
                                        <p:cTn id="37" dur="1" fill="hold">
                                          <p:stCondLst>
                                            <p:cond delay="499"/>
                                          </p:stCondLst>
                                        </p:cTn>
                                        <p:tgtEl>
                                          <p:spTgt spid="20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9_8.wav"/>
                                        </p:tgtEl>
                                      </p:cMediaNode>
                                    </p:audio>
                                  </p:subTnLst>
                                </p:cTn>
                              </p:par>
                            </p:childTnLst>
                          </p:cTn>
                        </p:par>
                      </p:childTnLst>
                    </p:cTn>
                  </p:par>
                </p:childTnLst>
              </p:cTn>
              <p:nextCondLst>
                <p:cond evt="onClick" delay="0">
                  <p:tgtEl>
                    <p:spTgt spid="208"/>
                  </p:tgtEl>
                </p:cond>
              </p:nextCondLst>
            </p:seq>
            <p:seq concurrent="1" nextAc="seek">
              <p:cTn id="38" restart="whenNotActive" fill="hold" evtFilter="cancelBubble" nodeType="interactiveSeq">
                <p:stCondLst>
                  <p:cond evt="onClick" delay="0">
                    <p:tgtEl>
                      <p:spTgt spid="2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11"/>
                                        </p:tgtEl>
                                      </p:cBhvr>
                                    </p:animEffect>
                                    <p:set>
                                      <p:cBhvr>
                                        <p:cTn id="43" dur="1" fill="hold">
                                          <p:stCondLst>
                                            <p:cond delay="499"/>
                                          </p:stCondLst>
                                        </p:cTn>
                                        <p:tgtEl>
                                          <p:spTgt spid="21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9_9.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12"/>
                                        </p:tgtEl>
                                      </p:cBhvr>
                                    </p:animEffect>
                                    <p:set>
                                      <p:cBhvr>
                                        <p:cTn id="49" dur="1" fill="hold">
                                          <p:stCondLst>
                                            <p:cond delay="499"/>
                                          </p:stCondLst>
                                        </p:cTn>
                                        <p:tgtEl>
                                          <p:spTgt spid="21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9_10.wav"/>
                                        </p:tgtEl>
                                      </p:cMediaNode>
                                    </p:audio>
                                  </p:subTnLst>
                                </p:cTn>
                              </p:par>
                            </p:childTnLst>
                          </p:cTn>
                        </p:par>
                      </p:childTnLst>
                    </p:cTn>
                  </p:par>
                </p:childTnLst>
              </p:cTn>
              <p:nextCondLst>
                <p:cond evt="onClick" delay="0">
                  <p:tgtEl>
                    <p:spTgt spid="212"/>
                  </p:tgtEl>
                </p:cond>
              </p:nextCondLst>
            </p:seq>
            <p:seq concurrent="1" nextAc="seek">
              <p:cTn id="50" restart="whenNotActive" fill="hold" evtFilter="cancelBubble" nodeType="interactiveSeq">
                <p:stCondLst>
                  <p:cond evt="onClick" delay="0">
                    <p:tgtEl>
                      <p:spTgt spid="21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3"/>
                                        </p:tgtEl>
                                      </p:cBhvr>
                                    </p:animEffect>
                                    <p:set>
                                      <p:cBhvr>
                                        <p:cTn id="55" dur="1" fill="hold">
                                          <p:stCondLst>
                                            <p:cond delay="499"/>
                                          </p:stCondLst>
                                        </p:cTn>
                                        <p:tgtEl>
                                          <p:spTgt spid="21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9_11.wav"/>
                                        </p:tgtEl>
                                      </p:cMediaNode>
                                    </p:audio>
                                  </p:subTnLst>
                                </p:cTn>
                              </p:par>
                            </p:childTnLst>
                          </p:cTn>
                        </p:par>
                      </p:childTnLst>
                    </p:cTn>
                  </p:par>
                </p:childTnLst>
              </p:cTn>
              <p:nextCondLst>
                <p:cond evt="onClick" delay="0">
                  <p:tgtEl>
                    <p:spTgt spid="213"/>
                  </p:tgtEl>
                </p:cond>
              </p:nextCondLst>
            </p:seq>
            <p:seq concurrent="1" nextAc="seek">
              <p:cTn id="56" restart="whenNotActive" fill="hold" evtFilter="cancelBubble" nodeType="interactiveSeq">
                <p:stCondLst>
                  <p:cond evt="onClick" delay="0">
                    <p:tgtEl>
                      <p:spTgt spid="21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4"/>
                                        </p:tgtEl>
                                      </p:cBhvr>
                                    </p:animEffect>
                                    <p:set>
                                      <p:cBhvr>
                                        <p:cTn id="61" dur="1" fill="hold">
                                          <p:stCondLst>
                                            <p:cond delay="499"/>
                                          </p:stCondLst>
                                        </p:cTn>
                                        <p:tgtEl>
                                          <p:spTgt spid="2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9_12.wav"/>
                                        </p:tgtEl>
                                      </p:cMediaNode>
                                    </p:audio>
                                  </p:subTnLst>
                                </p:cTn>
                              </p:par>
                            </p:childTnLst>
                          </p:cTn>
                        </p:par>
                      </p:childTnLst>
                    </p:cTn>
                  </p:par>
                </p:childTnLst>
              </p:cTn>
              <p:nextCondLst>
                <p:cond evt="onClick" delay="0">
                  <p:tgtEl>
                    <p:spTgt spid="214"/>
                  </p:tgtEl>
                </p:cond>
              </p:nextCondLst>
            </p:seq>
            <p:seq concurrent="1" nextAc="seek">
              <p:cTn id="62" restart="whenNotActive" fill="hold" evtFilter="cancelBubble" nodeType="interactiveSeq">
                <p:stCondLst>
                  <p:cond evt="onClick" delay="0">
                    <p:tgtEl>
                      <p:spTgt spid="21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15"/>
                                        </p:tgtEl>
                                      </p:cBhvr>
                                    </p:animEffect>
                                    <p:set>
                                      <p:cBhvr>
                                        <p:cTn id="67" dur="1" fill="hold">
                                          <p:stCondLst>
                                            <p:cond delay="499"/>
                                          </p:stCondLst>
                                        </p:cTn>
                                        <p:tgtEl>
                                          <p:spTgt spid="21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9_13.wav"/>
                                        </p:tgtEl>
                                      </p:cMediaNode>
                                    </p:audio>
                                  </p:subTnLst>
                                </p:cTn>
                              </p:par>
                            </p:childTnLst>
                          </p:cTn>
                        </p:par>
                      </p:childTnLst>
                    </p:cTn>
                  </p:par>
                </p:childTnLst>
              </p:cTn>
              <p:nextCondLst>
                <p:cond evt="onClick" delay="0">
                  <p:tgtEl>
                    <p:spTgt spid="215"/>
                  </p:tgtEl>
                </p:cond>
              </p:nextCondLst>
            </p:seq>
            <p:seq concurrent="1" nextAc="seek">
              <p:cTn id="68" restart="whenNotActive" fill="hold" evtFilter="cancelBubble" nodeType="interactiveSeq">
                <p:stCondLst>
                  <p:cond evt="onClick" delay="0">
                    <p:tgtEl>
                      <p:spTgt spid="21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10"/>
                                        </p:tgtEl>
                                      </p:cBhvr>
                                    </p:animEffect>
                                    <p:set>
                                      <p:cBhvr>
                                        <p:cTn id="73" dur="1" fill="hold">
                                          <p:stCondLst>
                                            <p:cond delay="499"/>
                                          </p:stCondLst>
                                        </p:cTn>
                                        <p:tgtEl>
                                          <p:spTgt spid="21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9_14.wav"/>
                                        </p:tgtEl>
                                      </p:cMediaNode>
                                    </p:audio>
                                  </p:subTnLst>
                                </p:cTn>
                              </p:par>
                            </p:childTnLst>
                          </p:cTn>
                        </p:par>
                      </p:childTnLst>
                    </p:cTn>
                  </p:par>
                </p:childTnLst>
              </p:cTn>
              <p:nextCondLst>
                <p:cond evt="onClick" delay="0">
                  <p:tgtEl>
                    <p:spTgt spid="210"/>
                  </p:tgtEl>
                </p:cond>
              </p:nextCondLst>
            </p:seq>
            <p:seq concurrent="1" nextAc="seek">
              <p:cTn id="74" restart="whenNotActive" fill="hold" evtFilter="cancelBubble" nodeType="interactiveSeq">
                <p:stCondLst>
                  <p:cond evt="onClick" delay="0">
                    <p:tgtEl>
                      <p:spTgt spid="21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17"/>
                                        </p:tgtEl>
                                      </p:cBhvr>
                                    </p:animEffect>
                                    <p:set>
                                      <p:cBhvr>
                                        <p:cTn id="79" dur="1" fill="hold">
                                          <p:stCondLst>
                                            <p:cond delay="499"/>
                                          </p:stCondLst>
                                        </p:cTn>
                                        <p:tgtEl>
                                          <p:spTgt spid="21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9_15.wav"/>
                                        </p:tgtEl>
                                      </p:cMediaNode>
                                    </p:audio>
                                  </p:subTnLst>
                                </p:cTn>
                              </p:par>
                            </p:childTnLst>
                          </p:cTn>
                        </p:par>
                      </p:childTnLst>
                    </p:cTn>
                  </p:par>
                </p:childTnLst>
              </p:cTn>
              <p:nextCondLst>
                <p:cond evt="onClick" delay="0">
                  <p:tgtEl>
                    <p:spTgt spid="217"/>
                  </p:tgtEl>
                </p:cond>
              </p:nextCondLst>
            </p:seq>
            <p:seq concurrent="1" nextAc="seek">
              <p:cTn id="80" restart="whenNotActive" fill="hold" evtFilter="cancelBubble" nodeType="interactiveSeq">
                <p:stCondLst>
                  <p:cond evt="onClick" delay="0">
                    <p:tgtEl>
                      <p:spTgt spid="2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18"/>
                                        </p:tgtEl>
                                      </p:cBhvr>
                                    </p:animEffect>
                                    <p:set>
                                      <p:cBhvr>
                                        <p:cTn id="85" dur="1" fill="hold">
                                          <p:stCondLst>
                                            <p:cond delay="499"/>
                                          </p:stCondLst>
                                        </p:cTn>
                                        <p:tgtEl>
                                          <p:spTgt spid="218"/>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9_16.wav"/>
                                        </p:tgtEl>
                                      </p:cMediaNode>
                                    </p:audio>
                                  </p:subTnLst>
                                </p:cTn>
                              </p:par>
                            </p:childTnLst>
                          </p:cTn>
                        </p:par>
                      </p:childTnLst>
                    </p:cTn>
                  </p:par>
                </p:childTnLst>
              </p:cTn>
              <p:nextCondLst>
                <p:cond evt="onClick" delay="0">
                  <p:tgtEl>
                    <p:spTgt spid="218"/>
                  </p:tgtEl>
                </p:cond>
              </p:nextCondLst>
            </p:seq>
            <p:seq concurrent="1" nextAc="seek">
              <p:cTn id="86" restart="whenNotActive" fill="hold" evtFilter="cancelBubble" nodeType="interactiveSeq">
                <p:stCondLst>
                  <p:cond evt="onClick" delay="0">
                    <p:tgtEl>
                      <p:spTgt spid="21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19"/>
                                        </p:tgtEl>
                                      </p:cBhvr>
                                    </p:animEffect>
                                    <p:set>
                                      <p:cBhvr>
                                        <p:cTn id="91" dur="1" fill="hold">
                                          <p:stCondLst>
                                            <p:cond delay="499"/>
                                          </p:stCondLst>
                                        </p:cTn>
                                        <p:tgtEl>
                                          <p:spTgt spid="2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9_2.wav"/>
                                        </p:tgtEl>
                                      </p:cMediaNode>
                                    </p:audio>
                                  </p:subTnLst>
                                </p:cTn>
                              </p:par>
                            </p:childTnLst>
                          </p:cTn>
                        </p:par>
                      </p:childTnLst>
                    </p:cTn>
                  </p:par>
                </p:childTnLst>
              </p:cTn>
              <p:nextCondLst>
                <p:cond evt="onClick" delay="0">
                  <p:tgtEl>
                    <p:spTgt spid="219"/>
                  </p:tgtEl>
                </p:cond>
              </p:nextCondLst>
            </p:seq>
            <p:seq concurrent="1" nextAc="seek">
              <p:cTn id="92" restart="whenNotActive" fill="hold" evtFilter="cancelBubble" nodeType="interactiveSeq">
                <p:stCondLst>
                  <p:cond evt="onClick" delay="0">
                    <p:tgtEl>
                      <p:spTgt spid="22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20"/>
                                        </p:tgtEl>
                                      </p:cBhvr>
                                    </p:animEffect>
                                    <p:set>
                                      <p:cBhvr>
                                        <p:cTn id="97" dur="1" fill="hold">
                                          <p:stCondLst>
                                            <p:cond delay="499"/>
                                          </p:stCondLst>
                                        </p:cTn>
                                        <p:tgtEl>
                                          <p:spTgt spid="22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8" name="9_17.wav"/>
                                        </p:tgtEl>
                                      </p:cMediaNode>
                                    </p:audio>
                                  </p:subTnLst>
                                </p:cTn>
                              </p:par>
                            </p:childTnLst>
                          </p:cTn>
                        </p:par>
                      </p:childTnLst>
                    </p:cTn>
                  </p:par>
                </p:childTnLst>
              </p:cTn>
              <p:nextCondLst>
                <p:cond evt="onClick" delay="0">
                  <p:tgtEl>
                    <p:spTgt spid="220"/>
                  </p:tgtEl>
                </p:cond>
              </p:nextCondLst>
            </p:seq>
            <p:seq concurrent="1" nextAc="seek">
              <p:cTn id="98" restart="whenNotActive" fill="hold" evtFilter="cancelBubble" nodeType="interactiveSeq">
                <p:stCondLst>
                  <p:cond evt="onClick" delay="0">
                    <p:tgtEl>
                      <p:spTgt spid="2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21"/>
                                        </p:tgtEl>
                                      </p:cBhvr>
                                    </p:animEffect>
                                    <p:set>
                                      <p:cBhvr>
                                        <p:cTn id="103" dur="1" fill="hold">
                                          <p:stCondLst>
                                            <p:cond delay="499"/>
                                          </p:stCondLst>
                                        </p:cTn>
                                        <p:tgtEl>
                                          <p:spTgt spid="221"/>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17" name="9_2.wav"/>
                                        </p:tgtEl>
                                      </p:cMediaNode>
                                    </p:audio>
                                  </p:subTnLst>
                                </p:cTn>
                              </p:par>
                            </p:childTnLst>
                          </p:cTn>
                        </p:par>
                      </p:childTnLst>
                    </p:cTn>
                  </p:par>
                </p:childTnLst>
              </p:cTn>
              <p:nextCondLst>
                <p:cond evt="onClick" delay="0">
                  <p:tgtEl>
                    <p:spTgt spid="221"/>
                  </p:tgtEl>
                </p:cond>
              </p:nextCondLst>
            </p:seq>
            <p:seq concurrent="1" nextAc="seek">
              <p:cTn id="104" restart="whenNotActive" fill="hold" evtFilter="cancelBubble" nodeType="interactiveSeq">
                <p:stCondLst>
                  <p:cond evt="onClick" delay="0">
                    <p:tgtEl>
                      <p:spTgt spid="216"/>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216"/>
                                        </p:tgtEl>
                                      </p:cBhvr>
                                    </p:animEffect>
                                    <p:set>
                                      <p:cBhvr>
                                        <p:cTn id="109" dur="1" fill="hold">
                                          <p:stCondLst>
                                            <p:cond delay="499"/>
                                          </p:stCondLst>
                                        </p:cTn>
                                        <p:tgtEl>
                                          <p:spTgt spid="216"/>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19" name="9_18.wav"/>
                                        </p:tgtEl>
                                      </p:cMediaNode>
                                    </p:audio>
                                  </p:subTnLst>
                                </p:cTn>
                              </p:par>
                            </p:childTnLst>
                          </p:cTn>
                        </p:par>
                      </p:childTnLst>
                    </p:cTn>
                  </p:par>
                </p:childTnLst>
              </p:cTn>
              <p:nextCondLst>
                <p:cond evt="onClick" delay="0">
                  <p:tgtEl>
                    <p:spTgt spid="216"/>
                  </p:tgtEl>
                </p:cond>
              </p:nextCondLst>
            </p:seq>
            <p:seq concurrent="1" nextAc="seek">
              <p:cTn id="110" restart="whenNotActive" fill="hold" evtFilter="cancelBubble" nodeType="interactiveSeq">
                <p:stCondLst>
                  <p:cond evt="onClick" delay="0">
                    <p:tgtEl>
                      <p:spTgt spid="227"/>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227"/>
                                        </p:tgtEl>
                                      </p:cBhvr>
                                    </p:animEffect>
                                    <p:set>
                                      <p:cBhvr>
                                        <p:cTn id="115" dur="1" fill="hold">
                                          <p:stCondLst>
                                            <p:cond delay="499"/>
                                          </p:stCondLst>
                                        </p:cTn>
                                        <p:tgtEl>
                                          <p:spTgt spid="227"/>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0" name="9_19.wav"/>
                                        </p:tgtEl>
                                      </p:cMediaNode>
                                    </p:audio>
                                  </p:subTnLst>
                                </p:cTn>
                              </p:par>
                            </p:childTnLst>
                          </p:cTn>
                        </p:par>
                      </p:childTnLst>
                    </p:cTn>
                  </p:par>
                </p:childTnLst>
              </p:cTn>
              <p:nextCondLst>
                <p:cond evt="onClick" delay="0">
                  <p:tgtEl>
                    <p:spTgt spid="227"/>
                  </p:tgtEl>
                </p:cond>
              </p:nextCondLst>
            </p:seq>
            <p:seq concurrent="1" nextAc="seek">
              <p:cTn id="116" restart="whenNotActive" fill="hold" evtFilter="cancelBubble" nodeType="interactiveSeq">
                <p:stCondLst>
                  <p:cond evt="onClick" delay="0">
                    <p:tgtEl>
                      <p:spTgt spid="222"/>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222"/>
                                        </p:tgtEl>
                                      </p:cBhvr>
                                    </p:animEffect>
                                    <p:set>
                                      <p:cBhvr>
                                        <p:cTn id="121" dur="1" fill="hold">
                                          <p:stCondLst>
                                            <p:cond delay="499"/>
                                          </p:stCondLst>
                                        </p:cTn>
                                        <p:tgtEl>
                                          <p:spTgt spid="222"/>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21" name="9_20.wav"/>
                                        </p:tgtEl>
                                      </p:cMediaNode>
                                    </p:audio>
                                  </p:subTnLst>
                                </p:cTn>
                              </p:par>
                            </p:childTnLst>
                          </p:cTn>
                        </p:par>
                      </p:childTnLst>
                    </p:cTn>
                  </p:par>
                </p:childTnLst>
              </p:cTn>
              <p:nextCondLst>
                <p:cond evt="onClick" delay="0">
                  <p:tgtEl>
                    <p:spTgt spid="222"/>
                  </p:tgtEl>
                </p:cond>
              </p:nextCondLst>
            </p:seq>
            <p:seq concurrent="1" nextAc="seek">
              <p:cTn id="122" restart="whenNotActive" fill="hold" evtFilter="cancelBubble" nodeType="interactiveSeq">
                <p:stCondLst>
                  <p:cond evt="onClick" delay="0">
                    <p:tgtEl>
                      <p:spTgt spid="223"/>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223"/>
                                        </p:tgtEl>
                                      </p:cBhvr>
                                    </p:animEffect>
                                    <p:set>
                                      <p:cBhvr>
                                        <p:cTn id="127" dur="1" fill="hold">
                                          <p:stCondLst>
                                            <p:cond delay="499"/>
                                          </p:stCondLst>
                                        </p:cTn>
                                        <p:tgtEl>
                                          <p:spTgt spid="223"/>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17" name="9_2.wav"/>
                                        </p:tgtEl>
                                      </p:cMediaNode>
                                    </p:audio>
                                  </p:subTnLst>
                                </p:cTn>
                              </p:par>
                            </p:childTnLst>
                          </p:cTn>
                        </p:par>
                      </p:childTnLst>
                    </p:cTn>
                  </p:par>
                </p:childTnLst>
              </p:cTn>
              <p:nextCondLst>
                <p:cond evt="onClick" delay="0">
                  <p:tgtEl>
                    <p:spTgt spid="223"/>
                  </p:tgtEl>
                </p:cond>
              </p:nextCondLst>
            </p:seq>
            <p:seq concurrent="1" nextAc="seek">
              <p:cTn id="128" restart="whenNotActive" fill="hold" evtFilter="cancelBubble" nodeType="interactiveSeq">
                <p:stCondLst>
                  <p:cond evt="onClick" delay="0">
                    <p:tgtEl>
                      <p:spTgt spid="22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224"/>
                                        </p:tgtEl>
                                      </p:cBhvr>
                                    </p:animEffect>
                                    <p:set>
                                      <p:cBhvr>
                                        <p:cTn id="133" dur="1" fill="hold">
                                          <p:stCondLst>
                                            <p:cond delay="499"/>
                                          </p:stCondLst>
                                        </p:cTn>
                                        <p:tgtEl>
                                          <p:spTgt spid="224"/>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22" name="9_22.wav"/>
                                        </p:tgtEl>
                                      </p:cMediaNode>
                                    </p:audio>
                                  </p:subTnLst>
                                </p:cTn>
                              </p:par>
                            </p:childTnLst>
                          </p:cTn>
                        </p:par>
                      </p:childTnLst>
                    </p:cTn>
                  </p:par>
                </p:childTnLst>
              </p:cTn>
              <p:nextCondLst>
                <p:cond evt="onClick" delay="0">
                  <p:tgtEl>
                    <p:spTgt spid="224"/>
                  </p:tgtEl>
                </p:cond>
              </p:nextCondLst>
            </p:seq>
            <p:seq concurrent="1" nextAc="seek">
              <p:cTn id="134" restart="whenNotActive" fill="hold" evtFilter="cancelBubble" nodeType="interactiveSeq">
                <p:stCondLst>
                  <p:cond evt="onClick" delay="0">
                    <p:tgtEl>
                      <p:spTgt spid="225"/>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225"/>
                                        </p:tgtEl>
                                      </p:cBhvr>
                                    </p:animEffect>
                                    <p:set>
                                      <p:cBhvr>
                                        <p:cTn id="139" dur="1" fill="hold">
                                          <p:stCondLst>
                                            <p:cond delay="499"/>
                                          </p:stCondLst>
                                        </p:cTn>
                                        <p:tgtEl>
                                          <p:spTgt spid="225"/>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17" name="9_2.wav"/>
                                        </p:tgtEl>
                                      </p:cMediaNode>
                                    </p:audio>
                                  </p:subTnLst>
                                </p:cTn>
                              </p:par>
                            </p:childTnLst>
                          </p:cTn>
                        </p:par>
                      </p:childTnLst>
                    </p:cTn>
                  </p:par>
                </p:childTnLst>
              </p:cTn>
              <p:nextCondLst>
                <p:cond evt="onClick" delay="0">
                  <p:tgtEl>
                    <p:spTgt spid="225"/>
                  </p:tgtEl>
                </p:cond>
              </p:nextCondLst>
            </p:seq>
            <p:seq concurrent="1" nextAc="seek">
              <p:cTn id="140" restart="whenNotActive" fill="hold" evtFilter="cancelBubble" nodeType="interactiveSeq">
                <p:stCondLst>
                  <p:cond evt="onClick" delay="0">
                    <p:tgtEl>
                      <p:spTgt spid="226"/>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226"/>
                                        </p:tgtEl>
                                      </p:cBhvr>
                                    </p:animEffect>
                                    <p:set>
                                      <p:cBhvr>
                                        <p:cTn id="145" dur="1" fill="hold">
                                          <p:stCondLst>
                                            <p:cond delay="499"/>
                                          </p:stCondLst>
                                        </p:cTn>
                                        <p:tgtEl>
                                          <p:spTgt spid="226"/>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23" name="9_23.wav"/>
                                        </p:tgtEl>
                                      </p:cMediaNode>
                                    </p:audio>
                                  </p:subTnLst>
                                </p:cTn>
                              </p:par>
                            </p:childTnLst>
                          </p:cTn>
                        </p:par>
                      </p:childTnLst>
                    </p:cTn>
                  </p:par>
                </p:childTnLst>
              </p:cTn>
              <p:nextCondLst>
                <p:cond evt="onClick" delay="0">
                  <p:tgtEl>
                    <p:spTgt spid="226"/>
                  </p:tgtEl>
                </p:cond>
              </p:nextCondLst>
            </p:seq>
          </p:childTnLst>
        </p:cTn>
      </p:par>
    </p:tnLst>
    <p:bldLst>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7" grpId="0" animBg="1"/>
      <p:bldP spid="218" grpId="0" animBg="1"/>
      <p:bldP spid="219" grpId="0" animBg="1"/>
      <p:bldP spid="220" grpId="0" animBg="1"/>
      <p:bldP spid="222" grpId="0" animBg="1"/>
      <p:bldP spid="223" grpId="0" animBg="1"/>
      <p:bldP spid="224" grpId="0" animBg="1"/>
      <p:bldP spid="225" grpId="0" animBg="1"/>
      <p:bldP spid="226" grpId="0" animBg="1"/>
      <p:bldP spid="227" grpId="0" animBg="1"/>
      <p:bldP spid="221" grpId="0" animBg="1"/>
      <p:bldP spid="2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3514</TotalTime>
  <Words>3204</Words>
  <Application>Microsoft Office PowerPoint</Application>
  <PresentationFormat>Widescreen</PresentationFormat>
  <Paragraphs>607</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Follow up 1a </vt:lpstr>
      <vt:lpstr>Follow up 1b/c </vt:lpstr>
      <vt:lpstr>Follow up 2 :</vt:lpstr>
      <vt:lpstr>Follow up 2 :</vt:lpstr>
      <vt:lpstr>Follow up 3: </vt:lpstr>
      <vt:lpstr>Follow up 3: </vt:lpstr>
      <vt:lpstr>Follow up 4:</vt:lpstr>
      <vt:lpstr>Follow 5: </vt:lpstr>
      <vt:lpstr>Follow up [extra]: </vt:lpstr>
      <vt:lpstr>Follow up: </vt:lpstr>
      <vt:lpstr>PowerPoint Presentation</vt:lpstr>
      <vt:lpstr>Handout</vt:lpstr>
      <vt:lpstr>Handout - Follow up [extra]: </vt:lpstr>
      <vt:lpstr>Handout - 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22</cp:revision>
  <dcterms:created xsi:type="dcterms:W3CDTF">2022-01-09T12:56:32Z</dcterms:created>
  <dcterms:modified xsi:type="dcterms:W3CDTF">2022-12-23T04:17:43Z</dcterms:modified>
</cp:coreProperties>
</file>