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83" r:id="rId2"/>
    <p:sldId id="382" r:id="rId3"/>
    <p:sldId id="258" r:id="rId4"/>
    <p:sldId id="562" r:id="rId5"/>
    <p:sldId id="576" r:id="rId6"/>
    <p:sldId id="577" r:id="rId7"/>
    <p:sldId id="564" r:id="rId8"/>
    <p:sldId id="578" r:id="rId9"/>
    <p:sldId id="567" r:id="rId10"/>
    <p:sldId id="579" r:id="rId11"/>
    <p:sldId id="580" r:id="rId12"/>
    <p:sldId id="581" r:id="rId13"/>
    <p:sldId id="928" r:id="rId14"/>
    <p:sldId id="929" r:id="rId15"/>
    <p:sldId id="930"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49C"/>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0657B2-C2AD-4C71-AFEC-C338B3232E85}" v="151" dt="2022-12-20T21:36:33.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5582" autoAdjust="0"/>
  </p:normalViewPr>
  <p:slideViewPr>
    <p:cSldViewPr snapToGrid="0">
      <p:cViewPr varScale="1">
        <p:scale>
          <a:sx n="40" d="100"/>
          <a:sy n="40" d="100"/>
        </p:scale>
        <p:origin x="24" y="144"/>
      </p:cViewPr>
      <p:guideLst/>
    </p:cSldViewPr>
  </p:slid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2AF4F361-652E-4219-A45D-42ECDBA6E941}"/>
    <pc:docChg chg="custSel addSld delSld modSld sldOrd">
      <pc:chgData name="Paula Vázquez-Valero" userId="3a0e46d7-2099-40af-a155-aa45b68bfff3" providerId="ADAL" clId="{2AF4F361-652E-4219-A45D-42ECDBA6E941}" dt="2022-09-09T11:00:59.165" v="1166"/>
      <pc:docMkLst>
        <pc:docMk/>
      </pc:docMkLst>
      <pc:sldChg chg="ord">
        <pc:chgData name="Paula Vázquez-Valero" userId="3a0e46d7-2099-40af-a155-aa45b68bfff3" providerId="ADAL" clId="{2AF4F361-652E-4219-A45D-42ECDBA6E941}" dt="2022-09-09T09:52:40.500" v="3"/>
        <pc:sldMkLst>
          <pc:docMk/>
          <pc:sldMk cId="0" sldId="258"/>
        </pc:sldMkLst>
      </pc:sldChg>
      <pc:sldChg chg="add ord">
        <pc:chgData name="Paula Vázquez-Valero" userId="3a0e46d7-2099-40af-a155-aa45b68bfff3" providerId="ADAL" clId="{2AF4F361-652E-4219-A45D-42ECDBA6E941}" dt="2022-09-09T09:52:44.063" v="5"/>
        <pc:sldMkLst>
          <pc:docMk/>
          <pc:sldMk cId="0" sldId="277"/>
        </pc:sldMkLst>
      </pc:sldChg>
      <pc:sldChg chg="del">
        <pc:chgData name="Paula Vázquez-Valero" userId="3a0e46d7-2099-40af-a155-aa45b68bfff3" providerId="ADAL" clId="{2AF4F361-652E-4219-A45D-42ECDBA6E941}" dt="2022-09-09T09:52:47.064" v="6" actId="47"/>
        <pc:sldMkLst>
          <pc:docMk/>
          <pc:sldMk cId="1230322567" sldId="349"/>
        </pc:sldMkLst>
      </pc:sldChg>
      <pc:sldChg chg="add ord">
        <pc:chgData name="Paula Vázquez-Valero" userId="3a0e46d7-2099-40af-a155-aa45b68bfff3" providerId="ADAL" clId="{2AF4F361-652E-4219-A45D-42ECDBA6E941}" dt="2022-09-09T11:00:59.165" v="1166"/>
        <pc:sldMkLst>
          <pc:docMk/>
          <pc:sldMk cId="0" sldId="382"/>
        </pc:sldMkLst>
      </pc:sldChg>
      <pc:sldChg chg="add">
        <pc:chgData name="Paula Vázquez-Valero" userId="3a0e46d7-2099-40af-a155-aa45b68bfff3" providerId="ADAL" clId="{2AF4F361-652E-4219-A45D-42ECDBA6E941}" dt="2022-09-09T09:52:36.265" v="1"/>
        <pc:sldMkLst>
          <pc:docMk/>
          <pc:sldMk cId="195834325" sldId="383"/>
        </pc:sldMkLst>
      </pc:sldChg>
      <pc:sldChg chg="del">
        <pc:chgData name="Paula Vázquez-Valero" userId="3a0e46d7-2099-40af-a155-aa45b68bfff3" providerId="ADAL" clId="{2AF4F361-652E-4219-A45D-42ECDBA6E941}" dt="2022-09-09T10:48:51.558" v="12" actId="47"/>
        <pc:sldMkLst>
          <pc:docMk/>
          <pc:sldMk cId="0" sldId="389"/>
        </pc:sldMkLst>
      </pc:sldChg>
      <pc:sldChg chg="del">
        <pc:chgData name="Paula Vázquez-Valero" userId="3a0e46d7-2099-40af-a155-aa45b68bfff3" providerId="ADAL" clId="{2AF4F361-652E-4219-A45D-42ECDBA6E941}" dt="2022-09-09T09:52:35.803" v="0" actId="47"/>
        <pc:sldMkLst>
          <pc:docMk/>
          <pc:sldMk cId="0" sldId="391"/>
        </pc:sldMkLst>
      </pc:sldChg>
      <pc:sldChg chg="addSp delSp modSp new mod">
        <pc:chgData name="Paula Vázquez-Valero" userId="3a0e46d7-2099-40af-a155-aa45b68bfff3" providerId="ADAL" clId="{2AF4F361-652E-4219-A45D-42ECDBA6E941}" dt="2022-09-09T11:00:55.667" v="1164" actId="113"/>
        <pc:sldMkLst>
          <pc:docMk/>
          <pc:sldMk cId="4182670673" sldId="585"/>
        </pc:sldMkLst>
        <pc:spChg chg="del">
          <ac:chgData name="Paula Vázquez-Valero" userId="3a0e46d7-2099-40af-a155-aa45b68bfff3" providerId="ADAL" clId="{2AF4F361-652E-4219-A45D-42ECDBA6E941}" dt="2022-09-09T09:52:49.432" v="8" actId="478"/>
          <ac:spMkLst>
            <pc:docMk/>
            <pc:sldMk cId="4182670673" sldId="585"/>
            <ac:spMk id="2" creationId="{A6D84F96-D69C-009D-0C8D-F1E57822DE3B}"/>
          </ac:spMkLst>
        </pc:spChg>
        <pc:spChg chg="del">
          <ac:chgData name="Paula Vázquez-Valero" userId="3a0e46d7-2099-40af-a155-aa45b68bfff3" providerId="ADAL" clId="{2AF4F361-652E-4219-A45D-42ECDBA6E941}" dt="2022-09-09T09:52:49.432" v="8" actId="478"/>
          <ac:spMkLst>
            <pc:docMk/>
            <pc:sldMk cId="4182670673" sldId="585"/>
            <ac:spMk id="3" creationId="{2782F986-0A3B-34F9-9380-28DC728A6A3A}"/>
          </ac:spMkLst>
        </pc:spChg>
        <pc:spChg chg="add mod">
          <ac:chgData name="Paula Vázquez-Valero" userId="3a0e46d7-2099-40af-a155-aa45b68bfff3" providerId="ADAL" clId="{2AF4F361-652E-4219-A45D-42ECDBA6E941}" dt="2022-09-09T10:59:32.868" v="1156" actId="20577"/>
          <ac:spMkLst>
            <pc:docMk/>
            <pc:sldMk cId="4182670673" sldId="585"/>
            <ac:spMk id="5" creationId="{D600BB83-C346-2B4E-954F-673509182F16}"/>
          </ac:spMkLst>
        </pc:spChg>
        <pc:spChg chg="add mod">
          <ac:chgData name="Paula Vázquez-Valero" userId="3a0e46d7-2099-40af-a155-aa45b68bfff3" providerId="ADAL" clId="{2AF4F361-652E-4219-A45D-42ECDBA6E941}" dt="2022-09-09T11:00:55.667" v="1164" actId="113"/>
          <ac:spMkLst>
            <pc:docMk/>
            <pc:sldMk cId="4182670673" sldId="585"/>
            <ac:spMk id="7" creationId="{150020C6-E5D5-B6D2-08B0-46CC1E3DAC16}"/>
          </ac:spMkLst>
        </pc:spChg>
      </pc:sldChg>
    </pc:docChg>
  </pc:docChgLst>
  <pc:docChgLst>
    <pc:chgData name="Paula Vázquez-Valero" userId="3a0e46d7-2099-40af-a155-aa45b68bfff3" providerId="ADAL" clId="{D19C2AA1-5592-4A40-AFD9-C733D78DECF0}"/>
    <pc:docChg chg="undo custSel modSld">
      <pc:chgData name="Paula Vázquez-Valero" userId="3a0e46d7-2099-40af-a155-aa45b68bfff3" providerId="ADAL" clId="{D19C2AA1-5592-4A40-AFD9-C733D78DECF0}" dt="2022-10-14T16:17:32.270" v="32" actId="20577"/>
      <pc:docMkLst>
        <pc:docMk/>
      </pc:docMkLst>
      <pc:sldChg chg="modNotesTx">
        <pc:chgData name="Paula Vázquez-Valero" userId="3a0e46d7-2099-40af-a155-aa45b68bfff3" providerId="ADAL" clId="{D19C2AA1-5592-4A40-AFD9-C733D78DECF0}" dt="2022-10-14T16:17:32.270" v="32" actId="20577"/>
        <pc:sldMkLst>
          <pc:docMk/>
          <pc:sldMk cId="0" sldId="382"/>
        </pc:sldMkLst>
      </pc:sldChg>
      <pc:sldChg chg="modNotesTx">
        <pc:chgData name="Paula Vázquez-Valero" userId="3a0e46d7-2099-40af-a155-aa45b68bfff3" providerId="ADAL" clId="{D19C2AA1-5592-4A40-AFD9-C733D78DECF0}" dt="2022-10-14T16:17:16.690" v="30" actId="20577"/>
        <pc:sldMkLst>
          <pc:docMk/>
          <pc:sldMk cId="819775878" sldId="579"/>
        </pc:sldMkLst>
      </pc:sldChg>
    </pc:docChg>
  </pc:docChgLst>
  <pc:docChgLst>
    <pc:chgData name="Tom Dawes" userId="fe899cd594ff6f3a" providerId="LiveId" clId="{CD0657B2-C2AD-4C71-AFEC-C338B3232E85}"/>
    <pc:docChg chg="undo custSel addSld delSld modSld">
      <pc:chgData name="Tom Dawes" userId="fe899cd594ff6f3a" providerId="LiveId" clId="{CD0657B2-C2AD-4C71-AFEC-C338B3232E85}" dt="2022-12-20T21:36:33.149" v="226"/>
      <pc:docMkLst>
        <pc:docMk/>
      </pc:docMkLst>
      <pc:sldChg chg="add del">
        <pc:chgData name="Tom Dawes" userId="fe899cd594ff6f3a" providerId="LiveId" clId="{CD0657B2-C2AD-4C71-AFEC-C338B3232E85}" dt="2022-12-20T20:51:05.558" v="1"/>
        <pc:sldMkLst>
          <pc:docMk/>
          <pc:sldMk cId="0" sldId="258"/>
        </pc:sldMkLst>
      </pc:sldChg>
      <pc:sldChg chg="modAnim">
        <pc:chgData name="Tom Dawes" userId="fe899cd594ff6f3a" providerId="LiveId" clId="{CD0657B2-C2AD-4C71-AFEC-C338B3232E85}" dt="2022-12-20T21:01:27.173" v="8"/>
        <pc:sldMkLst>
          <pc:docMk/>
          <pc:sldMk cId="1071985435" sldId="564"/>
        </pc:sldMkLst>
      </pc:sldChg>
      <pc:sldChg chg="modSp modAnim">
        <pc:chgData name="Tom Dawes" userId="fe899cd594ff6f3a" providerId="LiveId" clId="{CD0657B2-C2AD-4C71-AFEC-C338B3232E85}" dt="2022-12-20T21:10:04.749" v="43" actId="20577"/>
        <pc:sldMkLst>
          <pc:docMk/>
          <pc:sldMk cId="3327568993" sldId="567"/>
        </pc:sldMkLst>
        <pc:spChg chg="mod">
          <ac:chgData name="Tom Dawes" userId="fe899cd594ff6f3a" providerId="LiveId" clId="{CD0657B2-C2AD-4C71-AFEC-C338B3232E85}" dt="2022-12-20T21:10:00.952" v="37" actId="20577"/>
          <ac:spMkLst>
            <pc:docMk/>
            <pc:sldMk cId="3327568993" sldId="567"/>
            <ac:spMk id="22" creationId="{61D6E4FF-F3B4-4927-85AC-3CB692D7968D}"/>
          </ac:spMkLst>
        </pc:spChg>
        <pc:spChg chg="mod">
          <ac:chgData name="Tom Dawes" userId="fe899cd594ff6f3a" providerId="LiveId" clId="{CD0657B2-C2AD-4C71-AFEC-C338B3232E85}" dt="2022-12-20T21:10:04.749" v="43" actId="20577"/>
          <ac:spMkLst>
            <pc:docMk/>
            <pc:sldMk cId="3327568993" sldId="567"/>
            <ac:spMk id="24" creationId="{E1C71E36-125D-4878-8043-C0516143DAD9}"/>
          </ac:spMkLst>
        </pc:spChg>
      </pc:sldChg>
      <pc:sldChg chg="modAnim">
        <pc:chgData name="Tom Dawes" userId="fe899cd594ff6f3a" providerId="LiveId" clId="{CD0657B2-C2AD-4C71-AFEC-C338B3232E85}" dt="2022-12-20T20:59:27.572" v="6"/>
        <pc:sldMkLst>
          <pc:docMk/>
          <pc:sldMk cId="1240862937" sldId="577"/>
        </pc:sldMkLst>
      </pc:sldChg>
      <pc:sldChg chg="modSp mod modAnim">
        <pc:chgData name="Tom Dawes" userId="fe899cd594ff6f3a" providerId="LiveId" clId="{CD0657B2-C2AD-4C71-AFEC-C338B3232E85}" dt="2022-12-20T21:04:33.094" v="18" actId="1076"/>
        <pc:sldMkLst>
          <pc:docMk/>
          <pc:sldMk cId="360482308" sldId="578"/>
        </pc:sldMkLst>
        <pc:spChg chg="mod">
          <ac:chgData name="Tom Dawes" userId="fe899cd594ff6f3a" providerId="LiveId" clId="{CD0657B2-C2AD-4C71-AFEC-C338B3232E85}" dt="2022-12-20T21:04:33.094" v="18" actId="1076"/>
          <ac:spMkLst>
            <pc:docMk/>
            <pc:sldMk cId="360482308" sldId="578"/>
            <ac:spMk id="11" creationId="{3B36D908-3C66-07B2-7EF0-D882639471BE}"/>
          </ac:spMkLst>
        </pc:spChg>
      </pc:sldChg>
      <pc:sldChg chg="addSp delSp modSp mod delAnim modAnim">
        <pc:chgData name="Tom Dawes" userId="fe899cd594ff6f3a" providerId="LiveId" clId="{CD0657B2-C2AD-4C71-AFEC-C338B3232E85}" dt="2022-12-20T21:20:15.870" v="79"/>
        <pc:sldMkLst>
          <pc:docMk/>
          <pc:sldMk cId="819775878" sldId="579"/>
        </pc:sldMkLst>
        <pc:spChg chg="add mod">
          <ac:chgData name="Tom Dawes" userId="fe899cd594ff6f3a" providerId="LiveId" clId="{CD0657B2-C2AD-4C71-AFEC-C338B3232E85}" dt="2022-12-20T21:17:48.372" v="66" actId="1076"/>
          <ac:spMkLst>
            <pc:docMk/>
            <pc:sldMk cId="819775878" sldId="579"/>
            <ac:spMk id="6" creationId="{7D7EA320-9743-B282-8B84-9518916A39AA}"/>
          </ac:spMkLst>
        </pc:spChg>
        <pc:spChg chg="mod">
          <ac:chgData name="Tom Dawes" userId="fe899cd594ff6f3a" providerId="LiveId" clId="{CD0657B2-C2AD-4C71-AFEC-C338B3232E85}" dt="2022-12-20T21:17:12.198" v="58" actId="1076"/>
          <ac:spMkLst>
            <pc:docMk/>
            <pc:sldMk cId="819775878" sldId="579"/>
            <ac:spMk id="39" creationId="{245A017C-324F-C238-07D2-E82C462ED1E4}"/>
          </ac:spMkLst>
        </pc:spChg>
        <pc:spChg chg="mod">
          <ac:chgData name="Tom Dawes" userId="fe899cd594ff6f3a" providerId="LiveId" clId="{CD0657B2-C2AD-4C71-AFEC-C338B3232E85}" dt="2022-12-20T21:17:16.855" v="59" actId="1076"/>
          <ac:spMkLst>
            <pc:docMk/>
            <pc:sldMk cId="819775878" sldId="579"/>
            <ac:spMk id="40" creationId="{6141F280-EEA5-F14F-9F99-C3F177816233}"/>
          </ac:spMkLst>
        </pc:spChg>
        <pc:spChg chg="mod">
          <ac:chgData name="Tom Dawes" userId="fe899cd594ff6f3a" providerId="LiveId" clId="{CD0657B2-C2AD-4C71-AFEC-C338B3232E85}" dt="2022-12-20T21:17:22.536" v="60" actId="1076"/>
          <ac:spMkLst>
            <pc:docMk/>
            <pc:sldMk cId="819775878" sldId="579"/>
            <ac:spMk id="41" creationId="{1AAB0FC1-BAC1-8ABD-5D62-B76AD4DF5F4F}"/>
          </ac:spMkLst>
        </pc:spChg>
        <pc:spChg chg="mod">
          <ac:chgData name="Tom Dawes" userId="fe899cd594ff6f3a" providerId="LiveId" clId="{CD0657B2-C2AD-4C71-AFEC-C338B3232E85}" dt="2022-12-20T21:17:26.086" v="61" actId="1076"/>
          <ac:spMkLst>
            <pc:docMk/>
            <pc:sldMk cId="819775878" sldId="579"/>
            <ac:spMk id="42" creationId="{A13FD793-06C1-C6B4-530D-1B19B28ABF95}"/>
          </ac:spMkLst>
        </pc:spChg>
        <pc:spChg chg="mod">
          <ac:chgData name="Tom Dawes" userId="fe899cd594ff6f3a" providerId="LiveId" clId="{CD0657B2-C2AD-4C71-AFEC-C338B3232E85}" dt="2022-12-20T21:17:33.270" v="62" actId="1076"/>
          <ac:spMkLst>
            <pc:docMk/>
            <pc:sldMk cId="819775878" sldId="579"/>
            <ac:spMk id="43" creationId="{BE7A6B50-43CE-9D59-E87C-6461D309D120}"/>
          </ac:spMkLst>
        </pc:spChg>
        <pc:spChg chg="mod">
          <ac:chgData name="Tom Dawes" userId="fe899cd594ff6f3a" providerId="LiveId" clId="{CD0657B2-C2AD-4C71-AFEC-C338B3232E85}" dt="2022-12-20T21:17:43.223" v="65" actId="1076"/>
          <ac:spMkLst>
            <pc:docMk/>
            <pc:sldMk cId="819775878" sldId="579"/>
            <ac:spMk id="44" creationId="{FC522023-5270-D509-17E0-A4FA3A77D733}"/>
          </ac:spMkLst>
        </pc:spChg>
        <pc:spChg chg="mod">
          <ac:chgData name="Tom Dawes" userId="fe899cd594ff6f3a" providerId="LiveId" clId="{CD0657B2-C2AD-4C71-AFEC-C338B3232E85}" dt="2022-12-20T21:11:55.126" v="46" actId="1076"/>
          <ac:spMkLst>
            <pc:docMk/>
            <pc:sldMk cId="819775878" sldId="579"/>
            <ac:spMk id="147" creationId="{1C155E28-40EB-FABA-4481-F1569B07BC7F}"/>
          </ac:spMkLst>
        </pc:spChg>
        <pc:graphicFrameChg chg="modGraphic">
          <ac:chgData name="Tom Dawes" userId="fe899cd594ff6f3a" providerId="LiveId" clId="{CD0657B2-C2AD-4C71-AFEC-C338B3232E85}" dt="2022-12-20T21:17:03.427" v="57" actId="14100"/>
          <ac:graphicFrameMkLst>
            <pc:docMk/>
            <pc:sldMk cId="819775878" sldId="579"/>
            <ac:graphicFrameMk id="38" creationId="{EAD74A1E-777C-7E12-CB75-3836DC8B7A0F}"/>
          </ac:graphicFrameMkLst>
        </pc:graphicFrameChg>
        <pc:picChg chg="del mod">
          <ac:chgData name="Tom Dawes" userId="fe899cd594ff6f3a" providerId="LiveId" clId="{CD0657B2-C2AD-4C71-AFEC-C338B3232E85}" dt="2022-12-20T21:20:03.660" v="76" actId="478"/>
          <ac:picMkLst>
            <pc:docMk/>
            <pc:sldMk cId="819775878" sldId="579"/>
            <ac:picMk id="45" creationId="{9220BAB7-9444-8D75-4E50-95230CDDD254}"/>
          </ac:picMkLst>
        </pc:picChg>
        <pc:picChg chg="mod">
          <ac:chgData name="Tom Dawes" userId="fe899cd594ff6f3a" providerId="LiveId" clId="{CD0657B2-C2AD-4C71-AFEC-C338B3232E85}" dt="2022-12-20T21:17:58.500" v="69" actId="14100"/>
          <ac:picMkLst>
            <pc:docMk/>
            <pc:sldMk cId="819775878" sldId="579"/>
            <ac:picMk id="46" creationId="{75971F51-E5CB-512F-33EB-8AFF573B3993}"/>
          </ac:picMkLst>
        </pc:picChg>
        <pc:picChg chg="mod">
          <ac:chgData name="Tom Dawes" userId="fe899cd594ff6f3a" providerId="LiveId" clId="{CD0657B2-C2AD-4C71-AFEC-C338B3232E85}" dt="2022-12-20T21:18:00.933" v="70" actId="1076"/>
          <ac:picMkLst>
            <pc:docMk/>
            <pc:sldMk cId="819775878" sldId="579"/>
            <ac:picMk id="47" creationId="{9D2ECC7B-CEB1-BA2D-BB66-39520B3A5D08}"/>
          </ac:picMkLst>
        </pc:picChg>
        <pc:picChg chg="mod">
          <ac:chgData name="Tom Dawes" userId="fe899cd594ff6f3a" providerId="LiveId" clId="{CD0657B2-C2AD-4C71-AFEC-C338B3232E85}" dt="2022-12-20T21:18:04.017" v="71" actId="1076"/>
          <ac:picMkLst>
            <pc:docMk/>
            <pc:sldMk cId="819775878" sldId="579"/>
            <ac:picMk id="48" creationId="{64C191CD-74DE-2F43-2DF7-1E9AC0F1F461}"/>
          </ac:picMkLst>
        </pc:picChg>
        <pc:picChg chg="add mod">
          <ac:chgData name="Tom Dawes" userId="fe899cd594ff6f3a" providerId="LiveId" clId="{CD0657B2-C2AD-4C71-AFEC-C338B3232E85}" dt="2022-12-20T21:18:45.673" v="75" actId="1076"/>
          <ac:picMkLst>
            <pc:docMk/>
            <pc:sldMk cId="819775878" sldId="579"/>
            <ac:picMk id="49" creationId="{8C40CFF9-1EB9-C6FD-BB5D-80FD63B694EF}"/>
          </ac:picMkLst>
        </pc:picChg>
        <pc:picChg chg="mod">
          <ac:chgData name="Tom Dawes" userId="fe899cd594ff6f3a" providerId="LiveId" clId="{CD0657B2-C2AD-4C71-AFEC-C338B3232E85}" dt="2022-12-20T21:18:07.087" v="72" actId="1076"/>
          <ac:picMkLst>
            <pc:docMk/>
            <pc:sldMk cId="819775878" sldId="579"/>
            <ac:picMk id="50" creationId="{BC04F237-A42C-A0C9-58D1-A1A6B20BBAA7}"/>
          </ac:picMkLst>
        </pc:picChg>
        <pc:picChg chg="add mod">
          <ac:chgData name="Tom Dawes" userId="fe899cd594ff6f3a" providerId="LiveId" clId="{CD0657B2-C2AD-4C71-AFEC-C338B3232E85}" dt="2022-12-20T21:20:12.106" v="78" actId="1076"/>
          <ac:picMkLst>
            <pc:docMk/>
            <pc:sldMk cId="819775878" sldId="579"/>
            <ac:picMk id="52" creationId="{CE1DEEE3-C349-394A-01D6-9FD25BA2C095}"/>
          </ac:picMkLst>
        </pc:picChg>
        <pc:picChg chg="mod">
          <ac:chgData name="Tom Dawes" userId="fe899cd594ff6f3a" providerId="LiveId" clId="{CD0657B2-C2AD-4C71-AFEC-C338B3232E85}" dt="2022-12-20T21:18:11.688" v="73" actId="1076"/>
          <ac:picMkLst>
            <pc:docMk/>
            <pc:sldMk cId="819775878" sldId="579"/>
            <ac:picMk id="70" creationId="{F5AB6019-EB15-2F41-8A23-5F27492582AF}"/>
          </ac:picMkLst>
        </pc:picChg>
      </pc:sldChg>
      <pc:sldChg chg="addSp delSp modSp mod delAnim modAnim">
        <pc:chgData name="Tom Dawes" userId="fe899cd594ff6f3a" providerId="LiveId" clId="{CD0657B2-C2AD-4C71-AFEC-C338B3232E85}" dt="2022-12-20T21:31:22.401" v="210"/>
        <pc:sldMkLst>
          <pc:docMk/>
          <pc:sldMk cId="419478585" sldId="580"/>
        </pc:sldMkLst>
        <pc:spChg chg="add mod">
          <ac:chgData name="Tom Dawes" userId="fe899cd594ff6f3a" providerId="LiveId" clId="{CD0657B2-C2AD-4C71-AFEC-C338B3232E85}" dt="2022-12-20T21:22:29.324" v="81"/>
          <ac:spMkLst>
            <pc:docMk/>
            <pc:sldMk cId="419478585" sldId="580"/>
            <ac:spMk id="5" creationId="{3B082CFB-360B-71CD-347F-8FA72DE00C9C}"/>
          </ac:spMkLst>
        </pc:spChg>
        <pc:spChg chg="del">
          <ac:chgData name="Tom Dawes" userId="fe899cd594ff6f3a" providerId="LiveId" clId="{CD0657B2-C2AD-4C71-AFEC-C338B3232E85}" dt="2022-12-20T21:22:28.512" v="80" actId="478"/>
          <ac:spMkLst>
            <pc:docMk/>
            <pc:sldMk cId="419478585" sldId="580"/>
            <ac:spMk id="28" creationId="{79A302EF-D0B2-3E40-DCCA-D4A1DFE566F7}"/>
          </ac:spMkLst>
        </pc:spChg>
        <pc:spChg chg="del">
          <ac:chgData name="Tom Dawes" userId="fe899cd594ff6f3a" providerId="LiveId" clId="{CD0657B2-C2AD-4C71-AFEC-C338B3232E85}" dt="2022-12-20T21:22:28.512" v="80" actId="478"/>
          <ac:spMkLst>
            <pc:docMk/>
            <pc:sldMk cId="419478585" sldId="580"/>
            <ac:spMk id="29" creationId="{3AE7DC29-6027-4F22-64EF-1DBDC7E93940}"/>
          </ac:spMkLst>
        </pc:spChg>
        <pc:spChg chg="del">
          <ac:chgData name="Tom Dawes" userId="fe899cd594ff6f3a" providerId="LiveId" clId="{CD0657B2-C2AD-4C71-AFEC-C338B3232E85}" dt="2022-12-20T21:22:28.512" v="80" actId="478"/>
          <ac:spMkLst>
            <pc:docMk/>
            <pc:sldMk cId="419478585" sldId="580"/>
            <ac:spMk id="30" creationId="{8DDFF574-4B9E-1900-29EF-4D7959DFF5EB}"/>
          </ac:spMkLst>
        </pc:spChg>
        <pc:spChg chg="del">
          <ac:chgData name="Tom Dawes" userId="fe899cd594ff6f3a" providerId="LiveId" clId="{CD0657B2-C2AD-4C71-AFEC-C338B3232E85}" dt="2022-12-20T21:22:28.512" v="80" actId="478"/>
          <ac:spMkLst>
            <pc:docMk/>
            <pc:sldMk cId="419478585" sldId="580"/>
            <ac:spMk id="31" creationId="{231A551B-F843-AB8D-9D2F-A2B2503E6F61}"/>
          </ac:spMkLst>
        </pc:spChg>
        <pc:spChg chg="del">
          <ac:chgData name="Tom Dawes" userId="fe899cd594ff6f3a" providerId="LiveId" clId="{CD0657B2-C2AD-4C71-AFEC-C338B3232E85}" dt="2022-12-20T21:22:28.512" v="80" actId="478"/>
          <ac:spMkLst>
            <pc:docMk/>
            <pc:sldMk cId="419478585" sldId="580"/>
            <ac:spMk id="32" creationId="{6CBDF5E8-8238-D82B-C91F-EBF8D6FE90FC}"/>
          </ac:spMkLst>
        </pc:spChg>
        <pc:spChg chg="del">
          <ac:chgData name="Tom Dawes" userId="fe899cd594ff6f3a" providerId="LiveId" clId="{CD0657B2-C2AD-4C71-AFEC-C338B3232E85}" dt="2022-12-20T21:22:28.512" v="80" actId="478"/>
          <ac:spMkLst>
            <pc:docMk/>
            <pc:sldMk cId="419478585" sldId="580"/>
            <ac:spMk id="33" creationId="{182C6A61-EC35-C869-E552-AFF9CDCC2450}"/>
          </ac:spMkLst>
        </pc:spChg>
        <pc:spChg chg="del">
          <ac:chgData name="Tom Dawes" userId="fe899cd594ff6f3a" providerId="LiveId" clId="{CD0657B2-C2AD-4C71-AFEC-C338B3232E85}" dt="2022-12-20T21:29:38.761" v="191" actId="478"/>
          <ac:spMkLst>
            <pc:docMk/>
            <pc:sldMk cId="419478585" sldId="580"/>
            <ac:spMk id="34" creationId="{029E107E-241A-41AF-84E8-528C53D9CE26}"/>
          </ac:spMkLst>
        </pc:spChg>
        <pc:spChg chg="del">
          <ac:chgData name="Tom Dawes" userId="fe899cd594ff6f3a" providerId="LiveId" clId="{CD0657B2-C2AD-4C71-AFEC-C338B3232E85}" dt="2022-12-20T21:29:38.761" v="191" actId="478"/>
          <ac:spMkLst>
            <pc:docMk/>
            <pc:sldMk cId="419478585" sldId="580"/>
            <ac:spMk id="35" creationId="{7CCD125D-E331-43EC-8E43-C7F78C0C5E81}"/>
          </ac:spMkLst>
        </pc:spChg>
        <pc:spChg chg="del">
          <ac:chgData name="Tom Dawes" userId="fe899cd594ff6f3a" providerId="LiveId" clId="{CD0657B2-C2AD-4C71-AFEC-C338B3232E85}" dt="2022-12-20T21:29:38.761" v="191" actId="478"/>
          <ac:spMkLst>
            <pc:docMk/>
            <pc:sldMk cId="419478585" sldId="580"/>
            <ac:spMk id="36" creationId="{73288D22-E50E-4F84-9DEB-B23345EBBF1D}"/>
          </ac:spMkLst>
        </pc:spChg>
        <pc:spChg chg="del">
          <ac:chgData name="Tom Dawes" userId="fe899cd594ff6f3a" providerId="LiveId" clId="{CD0657B2-C2AD-4C71-AFEC-C338B3232E85}" dt="2022-12-20T21:22:28.512" v="80" actId="478"/>
          <ac:spMkLst>
            <pc:docMk/>
            <pc:sldMk cId="419478585" sldId="580"/>
            <ac:spMk id="38" creationId="{6C12D9F6-B8B1-5F30-AD31-AAAF350484D5}"/>
          </ac:spMkLst>
        </pc:spChg>
        <pc:spChg chg="del">
          <ac:chgData name="Tom Dawes" userId="fe899cd594ff6f3a" providerId="LiveId" clId="{CD0657B2-C2AD-4C71-AFEC-C338B3232E85}" dt="2022-12-20T21:29:38.761" v="191" actId="478"/>
          <ac:spMkLst>
            <pc:docMk/>
            <pc:sldMk cId="419478585" sldId="580"/>
            <ac:spMk id="44" creationId="{5108A6C5-65E5-4B2A-BE28-0341182D98DC}"/>
          </ac:spMkLst>
        </pc:spChg>
        <pc:spChg chg="del">
          <ac:chgData name="Tom Dawes" userId="fe899cd594ff6f3a" providerId="LiveId" clId="{CD0657B2-C2AD-4C71-AFEC-C338B3232E85}" dt="2022-12-20T21:29:38.761" v="191" actId="478"/>
          <ac:spMkLst>
            <pc:docMk/>
            <pc:sldMk cId="419478585" sldId="580"/>
            <ac:spMk id="49" creationId="{862729DE-34D1-47A1-B6C6-1CE4A746D767}"/>
          </ac:spMkLst>
        </pc:spChg>
        <pc:spChg chg="add mod">
          <ac:chgData name="Tom Dawes" userId="fe899cd594ff6f3a" providerId="LiveId" clId="{CD0657B2-C2AD-4C71-AFEC-C338B3232E85}" dt="2022-12-20T21:22:29.324" v="81"/>
          <ac:spMkLst>
            <pc:docMk/>
            <pc:sldMk cId="419478585" sldId="580"/>
            <ac:spMk id="51" creationId="{E98B3D57-F1CD-6B8B-6C6F-0A8A82711281}"/>
          </ac:spMkLst>
        </pc:spChg>
        <pc:spChg chg="del mod">
          <ac:chgData name="Tom Dawes" userId="fe899cd594ff6f3a" providerId="LiveId" clId="{CD0657B2-C2AD-4C71-AFEC-C338B3232E85}" dt="2022-12-20T21:29:38.761" v="191" actId="478"/>
          <ac:spMkLst>
            <pc:docMk/>
            <pc:sldMk cId="419478585" sldId="580"/>
            <ac:spMk id="52" creationId="{D8CC8976-AD4C-4015-B364-8C49F36C5AAD}"/>
          </ac:spMkLst>
        </pc:spChg>
        <pc:spChg chg="mod ord">
          <ac:chgData name="Tom Dawes" userId="fe899cd594ff6f3a" providerId="LiveId" clId="{CD0657B2-C2AD-4C71-AFEC-C338B3232E85}" dt="2022-12-20T21:31:14.970" v="209" actId="1076"/>
          <ac:spMkLst>
            <pc:docMk/>
            <pc:sldMk cId="419478585" sldId="580"/>
            <ac:spMk id="75" creationId="{EA16D552-0956-A6F2-B15E-3505B1466B4B}"/>
          </ac:spMkLst>
        </pc:spChg>
        <pc:spChg chg="add mod">
          <ac:chgData name="Tom Dawes" userId="fe899cd594ff6f3a" providerId="LiveId" clId="{CD0657B2-C2AD-4C71-AFEC-C338B3232E85}" dt="2022-12-20T21:22:29.324" v="81"/>
          <ac:spMkLst>
            <pc:docMk/>
            <pc:sldMk cId="419478585" sldId="580"/>
            <ac:spMk id="77" creationId="{A1E3176F-04D2-58D7-5D91-C39F30A73FC8}"/>
          </ac:spMkLst>
        </pc:spChg>
        <pc:spChg chg="add mod">
          <ac:chgData name="Tom Dawes" userId="fe899cd594ff6f3a" providerId="LiveId" clId="{CD0657B2-C2AD-4C71-AFEC-C338B3232E85}" dt="2022-12-20T21:22:29.324" v="81"/>
          <ac:spMkLst>
            <pc:docMk/>
            <pc:sldMk cId="419478585" sldId="580"/>
            <ac:spMk id="81" creationId="{1F9A063F-5E24-35E6-D54C-39ADC728BA04}"/>
          </ac:spMkLst>
        </pc:spChg>
        <pc:spChg chg="mod">
          <ac:chgData name="Tom Dawes" userId="fe899cd594ff6f3a" providerId="LiveId" clId="{CD0657B2-C2AD-4C71-AFEC-C338B3232E85}" dt="2022-12-20T21:23:10.945" v="84" actId="1076"/>
          <ac:spMkLst>
            <pc:docMk/>
            <pc:sldMk cId="419478585" sldId="580"/>
            <ac:spMk id="82" creationId="{6BD78DDD-9042-4B8A-B01B-82187BA88A22}"/>
          </ac:spMkLst>
        </pc:spChg>
        <pc:spChg chg="mod">
          <ac:chgData name="Tom Dawes" userId="fe899cd594ff6f3a" providerId="LiveId" clId="{CD0657B2-C2AD-4C71-AFEC-C338B3232E85}" dt="2022-12-20T21:23:10.945" v="84" actId="1076"/>
          <ac:spMkLst>
            <pc:docMk/>
            <pc:sldMk cId="419478585" sldId="580"/>
            <ac:spMk id="83" creationId="{5740D28B-E670-42BA-97CC-85EF63182098}"/>
          </ac:spMkLst>
        </pc:spChg>
        <pc:spChg chg="add mod">
          <ac:chgData name="Tom Dawes" userId="fe899cd594ff6f3a" providerId="LiveId" clId="{CD0657B2-C2AD-4C71-AFEC-C338B3232E85}" dt="2022-12-20T21:22:29.324" v="81"/>
          <ac:spMkLst>
            <pc:docMk/>
            <pc:sldMk cId="419478585" sldId="580"/>
            <ac:spMk id="84" creationId="{AD3EB120-1532-F9F1-783F-9ED34E914723}"/>
          </ac:spMkLst>
        </pc:spChg>
        <pc:spChg chg="mod">
          <ac:chgData name="Tom Dawes" userId="fe899cd594ff6f3a" providerId="LiveId" clId="{CD0657B2-C2AD-4C71-AFEC-C338B3232E85}" dt="2022-12-20T21:23:10.945" v="84" actId="1076"/>
          <ac:spMkLst>
            <pc:docMk/>
            <pc:sldMk cId="419478585" sldId="580"/>
            <ac:spMk id="85" creationId="{51B25248-A1F9-4355-8C7B-B1B1F3664DF6}"/>
          </ac:spMkLst>
        </pc:spChg>
        <pc:spChg chg="mod">
          <ac:chgData name="Tom Dawes" userId="fe899cd594ff6f3a" providerId="LiveId" clId="{CD0657B2-C2AD-4C71-AFEC-C338B3232E85}" dt="2022-12-20T21:23:10.945" v="84" actId="1076"/>
          <ac:spMkLst>
            <pc:docMk/>
            <pc:sldMk cId="419478585" sldId="580"/>
            <ac:spMk id="86" creationId="{A358FDF4-5A9E-4799-BEE7-9779BEA2930C}"/>
          </ac:spMkLst>
        </pc:spChg>
        <pc:spChg chg="add mod">
          <ac:chgData name="Tom Dawes" userId="fe899cd594ff6f3a" providerId="LiveId" clId="{CD0657B2-C2AD-4C71-AFEC-C338B3232E85}" dt="2022-12-20T21:22:29.324" v="81"/>
          <ac:spMkLst>
            <pc:docMk/>
            <pc:sldMk cId="419478585" sldId="580"/>
            <ac:spMk id="87" creationId="{851E7676-8002-73B9-B442-5352EB7BE807}"/>
          </ac:spMkLst>
        </pc:spChg>
        <pc:spChg chg="add mod">
          <ac:chgData name="Tom Dawes" userId="fe899cd594ff6f3a" providerId="LiveId" clId="{CD0657B2-C2AD-4C71-AFEC-C338B3232E85}" dt="2022-12-20T21:22:29.324" v="81"/>
          <ac:spMkLst>
            <pc:docMk/>
            <pc:sldMk cId="419478585" sldId="580"/>
            <ac:spMk id="92" creationId="{B7F5C7DE-1450-36EB-B344-0B4EEC1080D0}"/>
          </ac:spMkLst>
        </pc:spChg>
        <pc:spChg chg="mod">
          <ac:chgData name="Tom Dawes" userId="fe899cd594ff6f3a" providerId="LiveId" clId="{CD0657B2-C2AD-4C71-AFEC-C338B3232E85}" dt="2022-12-20T21:25:29.958" v="97" actId="1076"/>
          <ac:spMkLst>
            <pc:docMk/>
            <pc:sldMk cId="419478585" sldId="580"/>
            <ac:spMk id="93" creationId="{D3EE367D-ED61-4DED-807A-CD6A79A43EE4}"/>
          </ac:spMkLst>
        </pc:spChg>
        <pc:spChg chg="add del mod">
          <ac:chgData name="Tom Dawes" userId="fe899cd594ff6f3a" providerId="LiveId" clId="{CD0657B2-C2AD-4C71-AFEC-C338B3232E85}" dt="2022-12-20T21:29:38.761" v="191" actId="478"/>
          <ac:spMkLst>
            <pc:docMk/>
            <pc:sldMk cId="419478585" sldId="580"/>
            <ac:spMk id="94" creationId="{E6FB6FC2-1787-4147-C908-B24B7A2B2263}"/>
          </ac:spMkLst>
        </pc:spChg>
        <pc:spChg chg="add mod">
          <ac:chgData name="Tom Dawes" userId="fe899cd594ff6f3a" providerId="LiveId" clId="{CD0657B2-C2AD-4C71-AFEC-C338B3232E85}" dt="2022-12-20T21:26:25.535" v="145" actId="14100"/>
          <ac:spMkLst>
            <pc:docMk/>
            <pc:sldMk cId="419478585" sldId="580"/>
            <ac:spMk id="95" creationId="{903D9CBD-FDF8-5B8C-3130-CB9DF85B3889}"/>
          </ac:spMkLst>
        </pc:spChg>
        <pc:spChg chg="add mod">
          <ac:chgData name="Tom Dawes" userId="fe899cd594ff6f3a" providerId="LiveId" clId="{CD0657B2-C2AD-4C71-AFEC-C338B3232E85}" dt="2022-12-20T21:27:10.426" v="164" actId="1076"/>
          <ac:spMkLst>
            <pc:docMk/>
            <pc:sldMk cId="419478585" sldId="580"/>
            <ac:spMk id="96" creationId="{E941A316-7264-686C-A294-E7C7845C368A}"/>
          </ac:spMkLst>
        </pc:spChg>
        <pc:spChg chg="add mod">
          <ac:chgData name="Tom Dawes" userId="fe899cd594ff6f3a" providerId="LiveId" clId="{CD0657B2-C2AD-4C71-AFEC-C338B3232E85}" dt="2022-12-20T21:27:19.627" v="169" actId="20577"/>
          <ac:spMkLst>
            <pc:docMk/>
            <pc:sldMk cId="419478585" sldId="580"/>
            <ac:spMk id="97" creationId="{C332BCA7-B2AF-00BF-C10D-5256643E03F0}"/>
          </ac:spMkLst>
        </pc:spChg>
        <pc:spChg chg="add mod">
          <ac:chgData name="Tom Dawes" userId="fe899cd594ff6f3a" providerId="LiveId" clId="{CD0657B2-C2AD-4C71-AFEC-C338B3232E85}" dt="2022-12-20T21:27:39.080" v="173" actId="1076"/>
          <ac:spMkLst>
            <pc:docMk/>
            <pc:sldMk cId="419478585" sldId="580"/>
            <ac:spMk id="99" creationId="{DE52E074-4712-3BD9-4671-0E594194C196}"/>
          </ac:spMkLst>
        </pc:spChg>
        <pc:spChg chg="add mod">
          <ac:chgData name="Tom Dawes" userId="fe899cd594ff6f3a" providerId="LiveId" clId="{CD0657B2-C2AD-4C71-AFEC-C338B3232E85}" dt="2022-12-20T21:27:54.079" v="181" actId="1076"/>
          <ac:spMkLst>
            <pc:docMk/>
            <pc:sldMk cId="419478585" sldId="580"/>
            <ac:spMk id="100" creationId="{C7F45586-08FB-4D3B-66A6-736BDD86F224}"/>
          </ac:spMkLst>
        </pc:spChg>
        <pc:spChg chg="add mod">
          <ac:chgData name="Tom Dawes" userId="fe899cd594ff6f3a" providerId="LiveId" clId="{CD0657B2-C2AD-4C71-AFEC-C338B3232E85}" dt="2022-12-20T21:28:08.585" v="186" actId="1076"/>
          <ac:spMkLst>
            <pc:docMk/>
            <pc:sldMk cId="419478585" sldId="580"/>
            <ac:spMk id="101" creationId="{22034D13-42D5-1443-14BD-AAB60E8D5488}"/>
          </ac:spMkLst>
        </pc:spChg>
        <pc:spChg chg="add mod">
          <ac:chgData name="Tom Dawes" userId="fe899cd594ff6f3a" providerId="LiveId" clId="{CD0657B2-C2AD-4C71-AFEC-C338B3232E85}" dt="2022-12-20T21:30:10.691" v="198" actId="1076"/>
          <ac:spMkLst>
            <pc:docMk/>
            <pc:sldMk cId="419478585" sldId="580"/>
            <ac:spMk id="102" creationId="{56DA8210-B262-74F1-EE46-07A091D73CCF}"/>
          </ac:spMkLst>
        </pc:spChg>
        <pc:spChg chg="add mod">
          <ac:chgData name="Tom Dawes" userId="fe899cd594ff6f3a" providerId="LiveId" clId="{CD0657B2-C2AD-4C71-AFEC-C338B3232E85}" dt="2022-12-20T21:30:23.547" v="200" actId="1076"/>
          <ac:spMkLst>
            <pc:docMk/>
            <pc:sldMk cId="419478585" sldId="580"/>
            <ac:spMk id="103" creationId="{84063F76-406D-5063-FACA-57B97E813454}"/>
          </ac:spMkLst>
        </pc:spChg>
        <pc:spChg chg="add mod">
          <ac:chgData name="Tom Dawes" userId="fe899cd594ff6f3a" providerId="LiveId" clId="{CD0657B2-C2AD-4C71-AFEC-C338B3232E85}" dt="2022-12-20T21:30:19.560" v="199" actId="1076"/>
          <ac:spMkLst>
            <pc:docMk/>
            <pc:sldMk cId="419478585" sldId="580"/>
            <ac:spMk id="104" creationId="{63625933-643E-0CD8-614D-7F10133EF0A4}"/>
          </ac:spMkLst>
        </pc:spChg>
        <pc:spChg chg="add mod">
          <ac:chgData name="Tom Dawes" userId="fe899cd594ff6f3a" providerId="LiveId" clId="{CD0657B2-C2AD-4C71-AFEC-C338B3232E85}" dt="2022-12-20T21:31:07.952" v="208" actId="1036"/>
          <ac:spMkLst>
            <pc:docMk/>
            <pc:sldMk cId="419478585" sldId="580"/>
            <ac:spMk id="105" creationId="{05F428FA-7E60-EF25-8242-1AD484D8A2AC}"/>
          </ac:spMkLst>
        </pc:spChg>
        <pc:spChg chg="add mod">
          <ac:chgData name="Tom Dawes" userId="fe899cd594ff6f3a" providerId="LiveId" clId="{CD0657B2-C2AD-4C71-AFEC-C338B3232E85}" dt="2022-12-20T21:30:35.353" v="203" actId="1076"/>
          <ac:spMkLst>
            <pc:docMk/>
            <pc:sldMk cId="419478585" sldId="580"/>
            <ac:spMk id="106" creationId="{46B198BF-B701-FE26-AA28-91F61632B650}"/>
          </ac:spMkLst>
        </pc:spChg>
        <pc:spChg chg="add mod">
          <ac:chgData name="Tom Dawes" userId="fe899cd594ff6f3a" providerId="LiveId" clId="{CD0657B2-C2AD-4C71-AFEC-C338B3232E85}" dt="2022-12-20T21:30:31.537" v="202" actId="1076"/>
          <ac:spMkLst>
            <pc:docMk/>
            <pc:sldMk cId="419478585" sldId="580"/>
            <ac:spMk id="107" creationId="{4C25456D-380A-91D0-D649-F14748C255DC}"/>
          </ac:spMkLst>
        </pc:spChg>
        <pc:spChg chg="add mod">
          <ac:chgData name="Tom Dawes" userId="fe899cd594ff6f3a" providerId="LiveId" clId="{CD0657B2-C2AD-4C71-AFEC-C338B3232E85}" dt="2022-12-20T21:30:28.107" v="201" actId="1076"/>
          <ac:spMkLst>
            <pc:docMk/>
            <pc:sldMk cId="419478585" sldId="580"/>
            <ac:spMk id="108" creationId="{EFC44690-BEA6-C850-06AC-188AD42AD689}"/>
          </ac:spMkLst>
        </pc:spChg>
        <pc:graphicFrameChg chg="mod modGraphic">
          <ac:chgData name="Tom Dawes" userId="fe899cd594ff6f3a" providerId="LiveId" clId="{CD0657B2-C2AD-4C71-AFEC-C338B3232E85}" dt="2022-12-20T21:27:03.896" v="163" actId="20577"/>
          <ac:graphicFrameMkLst>
            <pc:docMk/>
            <pc:sldMk cId="419478585" sldId="580"/>
            <ac:graphicFrameMk id="37" creationId="{21BDC740-4466-4F5E-A1A4-62DAE747B017}"/>
          </ac:graphicFrameMkLst>
        </pc:graphicFrameChg>
      </pc:sldChg>
      <pc:sldChg chg="modAnim">
        <pc:chgData name="Tom Dawes" userId="fe899cd594ff6f3a" providerId="LiveId" clId="{CD0657B2-C2AD-4C71-AFEC-C338B3232E85}" dt="2022-12-20T21:36:10.772" v="224"/>
        <pc:sldMkLst>
          <pc:docMk/>
          <pc:sldMk cId="2697598191" sldId="581"/>
        </pc:sldMkLst>
      </pc:sldChg>
      <pc:sldChg chg="addSp delSp modSp mod modAnim">
        <pc:chgData name="Tom Dawes" userId="fe899cd594ff6f3a" providerId="LiveId" clId="{CD0657B2-C2AD-4C71-AFEC-C338B3232E85}" dt="2022-12-20T21:36:21.406" v="225"/>
        <pc:sldMkLst>
          <pc:docMk/>
          <pc:sldMk cId="2779630491" sldId="928"/>
        </pc:sldMkLst>
        <pc:spChg chg="add del mod">
          <ac:chgData name="Tom Dawes" userId="fe899cd594ff6f3a" providerId="LiveId" clId="{CD0657B2-C2AD-4C71-AFEC-C338B3232E85}" dt="2022-12-20T21:33:44.539" v="213"/>
          <ac:spMkLst>
            <pc:docMk/>
            <pc:sldMk cId="2779630491" sldId="928"/>
            <ac:spMk id="4" creationId="{4005C049-15A4-F6CE-B403-EF8055F98746}"/>
          </ac:spMkLst>
        </pc:spChg>
        <pc:spChg chg="add mod">
          <ac:chgData name="Tom Dawes" userId="fe899cd594ff6f3a" providerId="LiveId" clId="{CD0657B2-C2AD-4C71-AFEC-C338B3232E85}" dt="2022-12-20T21:33:54.385" v="215"/>
          <ac:spMkLst>
            <pc:docMk/>
            <pc:sldMk cId="2779630491" sldId="928"/>
            <ac:spMk id="5" creationId="{A4A57DFC-1824-2B49-4E5D-F6EB5E3432C6}"/>
          </ac:spMkLst>
        </pc:spChg>
        <pc:spChg chg="del">
          <ac:chgData name="Tom Dawes" userId="fe899cd594ff6f3a" providerId="LiveId" clId="{CD0657B2-C2AD-4C71-AFEC-C338B3232E85}" dt="2022-12-20T21:33:39.936" v="211" actId="478"/>
          <ac:spMkLst>
            <pc:docMk/>
            <pc:sldMk cId="2779630491" sldId="928"/>
            <ac:spMk id="6" creationId="{E0171E9B-B370-9398-1C51-07D4E600C407}"/>
          </ac:spMkLst>
        </pc:spChg>
        <pc:picChg chg="del">
          <ac:chgData name="Tom Dawes" userId="fe899cd594ff6f3a" providerId="LiveId" clId="{CD0657B2-C2AD-4C71-AFEC-C338B3232E85}" dt="2022-12-20T21:33:53.656" v="214" actId="478"/>
          <ac:picMkLst>
            <pc:docMk/>
            <pc:sldMk cId="2779630491" sldId="928"/>
            <ac:picMk id="8" creationId="{FE030B2A-8CE2-239B-BEE0-9C54F2EC67A5}"/>
          </ac:picMkLst>
        </pc:picChg>
        <pc:picChg chg="add mod">
          <ac:chgData name="Tom Dawes" userId="fe899cd594ff6f3a" providerId="LiveId" clId="{CD0657B2-C2AD-4C71-AFEC-C338B3232E85}" dt="2022-12-20T21:33:54.385" v="215"/>
          <ac:picMkLst>
            <pc:docMk/>
            <pc:sldMk cId="2779630491" sldId="928"/>
            <ac:picMk id="9" creationId="{DA3870A3-763A-0A76-6FF3-065F5B3D503E}"/>
          </ac:picMkLst>
        </pc:picChg>
      </pc:sldChg>
      <pc:sldChg chg="addSp delSp modSp modAnim">
        <pc:chgData name="Tom Dawes" userId="fe899cd594ff6f3a" providerId="LiveId" clId="{CD0657B2-C2AD-4C71-AFEC-C338B3232E85}" dt="2022-12-20T21:36:33.149" v="226"/>
        <pc:sldMkLst>
          <pc:docMk/>
          <pc:sldMk cId="4234470907" sldId="929"/>
        </pc:sldMkLst>
        <pc:spChg chg="add mod">
          <ac:chgData name="Tom Dawes" userId="fe899cd594ff6f3a" providerId="LiveId" clId="{CD0657B2-C2AD-4C71-AFEC-C338B3232E85}" dt="2022-12-20T21:34:01.642" v="217"/>
          <ac:spMkLst>
            <pc:docMk/>
            <pc:sldMk cId="4234470907" sldId="929"/>
            <ac:spMk id="4" creationId="{8A0E1A07-BD12-EE7A-9E5C-65B7CB8F5EE0}"/>
          </ac:spMkLst>
        </pc:spChg>
        <pc:spChg chg="del">
          <ac:chgData name="Tom Dawes" userId="fe899cd594ff6f3a" providerId="LiveId" clId="{CD0657B2-C2AD-4C71-AFEC-C338B3232E85}" dt="2022-12-20T21:34:00.774" v="216" actId="478"/>
          <ac:spMkLst>
            <pc:docMk/>
            <pc:sldMk cId="4234470907" sldId="929"/>
            <ac:spMk id="6" creationId="{E0171E9B-B370-9398-1C51-07D4E600C407}"/>
          </ac:spMkLst>
        </pc:spChg>
        <pc:picChg chg="add mod">
          <ac:chgData name="Tom Dawes" userId="fe899cd594ff6f3a" providerId="LiveId" clId="{CD0657B2-C2AD-4C71-AFEC-C338B3232E85}" dt="2022-12-20T21:34:01.642" v="217"/>
          <ac:picMkLst>
            <pc:docMk/>
            <pc:sldMk cId="4234470907" sldId="929"/>
            <ac:picMk id="5" creationId="{6FCCF3F5-9386-030A-ADA2-9CD5B4538655}"/>
          </ac:picMkLst>
        </pc:picChg>
        <pc:picChg chg="del">
          <ac:chgData name="Tom Dawes" userId="fe899cd594ff6f3a" providerId="LiveId" clId="{CD0657B2-C2AD-4C71-AFEC-C338B3232E85}" dt="2022-12-20T21:34:00.774" v="216" actId="478"/>
          <ac:picMkLst>
            <pc:docMk/>
            <pc:sldMk cId="4234470907" sldId="929"/>
            <ac:picMk id="8" creationId="{FE030B2A-8CE2-239B-BEE0-9C54F2EC67A5}"/>
          </ac:picMkLst>
        </pc:picChg>
      </pc:sldChg>
      <pc:sldChg chg="addSp delSp modSp modAnim">
        <pc:chgData name="Tom Dawes" userId="fe899cd594ff6f3a" providerId="LiveId" clId="{CD0657B2-C2AD-4C71-AFEC-C338B3232E85}" dt="2022-12-20T21:35:33.619" v="223"/>
        <pc:sldMkLst>
          <pc:docMk/>
          <pc:sldMk cId="2018250041" sldId="930"/>
        </pc:sldMkLst>
        <pc:spChg chg="del">
          <ac:chgData name="Tom Dawes" userId="fe899cd594ff6f3a" providerId="LiveId" clId="{CD0657B2-C2AD-4C71-AFEC-C338B3232E85}" dt="2022-12-20T21:34:07.393" v="218" actId="478"/>
          <ac:spMkLst>
            <pc:docMk/>
            <pc:sldMk cId="2018250041" sldId="930"/>
            <ac:spMk id="6" creationId="{E0171E9B-B370-9398-1C51-07D4E600C407}"/>
          </ac:spMkLst>
        </pc:spChg>
        <pc:spChg chg="add mod">
          <ac:chgData name="Tom Dawes" userId="fe899cd594ff6f3a" providerId="LiveId" clId="{CD0657B2-C2AD-4C71-AFEC-C338B3232E85}" dt="2022-12-20T21:34:08.164" v="219"/>
          <ac:spMkLst>
            <pc:docMk/>
            <pc:sldMk cId="2018250041" sldId="930"/>
            <ac:spMk id="12" creationId="{F8E17EA7-9170-04C3-BCB2-F1E6F8052D21}"/>
          </ac:spMkLst>
        </pc:spChg>
        <pc:picChg chg="del">
          <ac:chgData name="Tom Dawes" userId="fe899cd594ff6f3a" providerId="LiveId" clId="{CD0657B2-C2AD-4C71-AFEC-C338B3232E85}" dt="2022-12-20T21:34:07.393" v="218" actId="478"/>
          <ac:picMkLst>
            <pc:docMk/>
            <pc:sldMk cId="2018250041" sldId="930"/>
            <ac:picMk id="8" creationId="{FE030B2A-8CE2-239B-BEE0-9C54F2EC67A5}"/>
          </ac:picMkLst>
        </pc:picChg>
        <pc:picChg chg="add mod">
          <ac:chgData name="Tom Dawes" userId="fe899cd594ff6f3a" providerId="LiveId" clId="{CD0657B2-C2AD-4C71-AFEC-C338B3232E85}" dt="2022-12-20T21:34:08.164" v="219"/>
          <ac:picMkLst>
            <pc:docMk/>
            <pc:sldMk cId="2018250041" sldId="930"/>
            <ac:picMk id="13" creationId="{9DF8757E-3BE4-81B8-21BB-CE74D4350550}"/>
          </ac:picMkLst>
        </pc:picChg>
      </pc:sldChg>
    </pc:docChg>
  </pc:docChgLst>
  <pc:docChgLst>
    <pc:chgData name="Paula Vazquez Valero" userId="80a35f83-ba07-4c48-bd51-9a1b0a985f54" providerId="ADAL" clId="{D19C2AA1-5592-4A40-AFD9-C733D78DECF0}"/>
    <pc:docChg chg="undo redo custSel addSld delSld modSld sldOrd">
      <pc:chgData name="Paula Vazquez Valero" userId="80a35f83-ba07-4c48-bd51-9a1b0a985f54" providerId="ADAL" clId="{D19C2AA1-5592-4A40-AFD9-C733D78DECF0}" dt="2022-10-14T12:53:59.836" v="4920" actId="2696"/>
      <pc:docMkLst>
        <pc:docMk/>
      </pc:docMkLst>
      <pc:sldChg chg="modSp mod">
        <pc:chgData name="Paula Vazquez Valero" userId="80a35f83-ba07-4c48-bd51-9a1b0a985f54" providerId="ADAL" clId="{D19C2AA1-5592-4A40-AFD9-C733D78DECF0}" dt="2022-10-14T12:53:57.560" v="4919" actId="207"/>
        <pc:sldMkLst>
          <pc:docMk/>
          <pc:sldMk cId="0" sldId="277"/>
        </pc:sldMkLst>
        <pc:spChg chg="mod">
          <ac:chgData name="Paula Vazquez Valero" userId="80a35f83-ba07-4c48-bd51-9a1b0a985f54" providerId="ADAL" clId="{D19C2AA1-5592-4A40-AFD9-C733D78DECF0}" dt="2022-10-14T12:53:57.560" v="4919" actId="207"/>
          <ac:spMkLst>
            <pc:docMk/>
            <pc:sldMk cId="0" sldId="277"/>
            <ac:spMk id="422" creationId="{00000000-0000-0000-0000-000000000000}"/>
          </ac:spMkLst>
        </pc:spChg>
      </pc:sldChg>
      <pc:sldChg chg="addSp delSp modSp mod">
        <pc:chgData name="Paula Vazquez Valero" userId="80a35f83-ba07-4c48-bd51-9a1b0a985f54" providerId="ADAL" clId="{D19C2AA1-5592-4A40-AFD9-C733D78DECF0}" dt="2022-10-14T12:50:10.884" v="4887" actId="1076"/>
        <pc:sldMkLst>
          <pc:docMk/>
          <pc:sldMk cId="0" sldId="382"/>
        </pc:sldMkLst>
        <pc:spChg chg="del mod topLvl">
          <ac:chgData name="Paula Vazquez Valero" userId="80a35f83-ba07-4c48-bd51-9a1b0a985f54" providerId="ADAL" clId="{D19C2AA1-5592-4A40-AFD9-C733D78DECF0}" dt="2022-10-14T12:48:30.400" v="4826" actId="478"/>
          <ac:spMkLst>
            <pc:docMk/>
            <pc:sldMk cId="0" sldId="382"/>
            <ac:spMk id="5" creationId="{415A808F-DA2D-A6A6-9470-48E7FE99F098}"/>
          </ac:spMkLst>
        </pc:spChg>
        <pc:spChg chg="mod">
          <ac:chgData name="Paula Vazquez Valero" userId="80a35f83-ba07-4c48-bd51-9a1b0a985f54" providerId="ADAL" clId="{D19C2AA1-5592-4A40-AFD9-C733D78DECF0}" dt="2022-10-14T12:49:10.093" v="4844" actId="1076"/>
          <ac:spMkLst>
            <pc:docMk/>
            <pc:sldMk cId="0" sldId="382"/>
            <ac:spMk id="8" creationId="{74D5E7AE-3513-2895-A05B-94DD9D962B9A}"/>
          </ac:spMkLst>
        </pc:spChg>
        <pc:spChg chg="add mod">
          <ac:chgData name="Paula Vazquez Valero" userId="80a35f83-ba07-4c48-bd51-9a1b0a985f54" providerId="ADAL" clId="{D19C2AA1-5592-4A40-AFD9-C733D78DECF0}" dt="2022-10-14T12:50:10.884" v="4887" actId="1076"/>
          <ac:spMkLst>
            <pc:docMk/>
            <pc:sldMk cId="0" sldId="382"/>
            <ac:spMk id="9" creationId="{790DEEE0-1506-37A7-5FF0-B6822E9CDBC1}"/>
          </ac:spMkLst>
        </pc:spChg>
        <pc:spChg chg="mod">
          <ac:chgData name="Paula Vazquez Valero" userId="80a35f83-ba07-4c48-bd51-9a1b0a985f54" providerId="ADAL" clId="{D19C2AA1-5592-4A40-AFD9-C733D78DECF0}" dt="2022-10-14T12:49:50.674" v="4884" actId="1035"/>
          <ac:spMkLst>
            <pc:docMk/>
            <pc:sldMk cId="0" sldId="382"/>
            <ac:spMk id="101" creationId="{00000000-0000-0000-0000-000000000000}"/>
          </ac:spMkLst>
        </pc:spChg>
        <pc:grpChg chg="add del mod">
          <ac:chgData name="Paula Vazquez Valero" userId="80a35f83-ba07-4c48-bd51-9a1b0a985f54" providerId="ADAL" clId="{D19C2AA1-5592-4A40-AFD9-C733D78DECF0}" dt="2022-10-14T12:48:30.400" v="4826" actId="478"/>
          <ac:grpSpMkLst>
            <pc:docMk/>
            <pc:sldMk cId="0" sldId="382"/>
            <ac:grpSpMk id="3" creationId="{4C9767E5-39C2-4B4C-D80A-33A2A98AE105}"/>
          </ac:grpSpMkLst>
        </pc:grpChg>
        <pc:grpChg chg="mod topLvl">
          <ac:chgData name="Paula Vazquez Valero" userId="80a35f83-ba07-4c48-bd51-9a1b0a985f54" providerId="ADAL" clId="{D19C2AA1-5592-4A40-AFD9-C733D78DECF0}" dt="2022-10-14T12:49:10.093" v="4844" actId="1076"/>
          <ac:grpSpMkLst>
            <pc:docMk/>
            <pc:sldMk cId="0" sldId="382"/>
            <ac:grpSpMk id="4" creationId="{9367FCD5-3DCA-9C44-7D05-828A2BB11E03}"/>
          </ac:grpSpMkLst>
        </pc:grpChg>
        <pc:picChg chg="mod">
          <ac:chgData name="Paula Vazquez Valero" userId="80a35f83-ba07-4c48-bd51-9a1b0a985f54" providerId="ADAL" clId="{D19C2AA1-5592-4A40-AFD9-C733D78DECF0}" dt="2022-10-14T12:49:10.093" v="4844" actId="1076"/>
          <ac:picMkLst>
            <pc:docMk/>
            <pc:sldMk cId="0" sldId="382"/>
            <ac:picMk id="6" creationId="{19146E91-F692-03C1-062F-FDC1F08628D6}"/>
          </ac:picMkLst>
        </pc:picChg>
        <pc:picChg chg="mod">
          <ac:chgData name="Paula Vazquez Valero" userId="80a35f83-ba07-4c48-bd51-9a1b0a985f54" providerId="ADAL" clId="{D19C2AA1-5592-4A40-AFD9-C733D78DECF0}" dt="2022-10-14T12:49:10.093" v="4844" actId="1076"/>
          <ac:picMkLst>
            <pc:docMk/>
            <pc:sldMk cId="0" sldId="382"/>
            <ac:picMk id="7" creationId="{C0B14007-DEB1-267B-6EC8-9EEE9CDB9D4B}"/>
          </ac:picMkLst>
        </pc:picChg>
      </pc:sldChg>
      <pc:sldChg chg="addSp delSp modSp">
        <pc:chgData name="Paula Vazquez Valero" userId="80a35f83-ba07-4c48-bd51-9a1b0a985f54" providerId="ADAL" clId="{D19C2AA1-5592-4A40-AFD9-C733D78DECF0}" dt="2022-10-14T12:42:08.782" v="4270" actId="21"/>
        <pc:sldMkLst>
          <pc:docMk/>
          <pc:sldMk cId="195834325" sldId="383"/>
        </pc:sldMkLst>
        <pc:picChg chg="add del mod">
          <ac:chgData name="Paula Vazquez Valero" userId="80a35f83-ba07-4c48-bd51-9a1b0a985f54" providerId="ADAL" clId="{D19C2AA1-5592-4A40-AFD9-C733D78DECF0}" dt="2022-10-14T12:42:08.782" v="4270" actId="21"/>
          <ac:picMkLst>
            <pc:docMk/>
            <pc:sldMk cId="195834325" sldId="383"/>
            <ac:picMk id="5122" creationId="{AF7AA496-C86B-B22F-F41F-F1833808A390}"/>
          </ac:picMkLst>
        </pc:picChg>
      </pc:sldChg>
      <pc:sldChg chg="addSp delSp modSp del modAnim">
        <pc:chgData name="Paula Vazquez Valero" userId="80a35f83-ba07-4c48-bd51-9a1b0a985f54" providerId="ADAL" clId="{D19C2AA1-5592-4A40-AFD9-C733D78DECF0}" dt="2022-10-14T10:53:58.220" v="267" actId="47"/>
        <pc:sldMkLst>
          <pc:docMk/>
          <pc:sldMk cId="1241752210" sldId="539"/>
        </pc:sldMkLst>
        <pc:spChg chg="add del mod">
          <ac:chgData name="Paula Vazquez Valero" userId="80a35f83-ba07-4c48-bd51-9a1b0a985f54" providerId="ADAL" clId="{D19C2AA1-5592-4A40-AFD9-C733D78DECF0}" dt="2022-10-14T10:53:07.764" v="233" actId="21"/>
          <ac:spMkLst>
            <pc:docMk/>
            <pc:sldMk cId="1241752210" sldId="539"/>
            <ac:spMk id="5" creationId="{5F8FDD32-77C4-5C52-038C-FD7AA5C5E0B7}"/>
          </ac:spMkLst>
        </pc:spChg>
        <pc:spChg chg="add del">
          <ac:chgData name="Paula Vazquez Valero" userId="80a35f83-ba07-4c48-bd51-9a1b0a985f54" providerId="ADAL" clId="{D19C2AA1-5592-4A40-AFD9-C733D78DECF0}" dt="2022-10-14T10:53:07.764" v="233" actId="21"/>
          <ac:spMkLst>
            <pc:docMk/>
            <pc:sldMk cId="1241752210" sldId="539"/>
            <ac:spMk id="28" creationId="{EC76BF67-7DD4-4A64-844D-8E31385B94E3}"/>
          </ac:spMkLst>
        </pc:spChg>
        <pc:spChg chg="add del">
          <ac:chgData name="Paula Vazquez Valero" userId="80a35f83-ba07-4c48-bd51-9a1b0a985f54" providerId="ADAL" clId="{D19C2AA1-5592-4A40-AFD9-C733D78DECF0}" dt="2022-10-14T10:53:07.764" v="233" actId="21"/>
          <ac:spMkLst>
            <pc:docMk/>
            <pc:sldMk cId="1241752210" sldId="539"/>
            <ac:spMk id="31" creationId="{95803644-1ED3-4AA2-92AB-298B12154F6F}"/>
          </ac:spMkLst>
        </pc:spChg>
        <pc:spChg chg="add del">
          <ac:chgData name="Paula Vazquez Valero" userId="80a35f83-ba07-4c48-bd51-9a1b0a985f54" providerId="ADAL" clId="{D19C2AA1-5592-4A40-AFD9-C733D78DECF0}" dt="2022-10-14T10:53:07.764" v="233" actId="21"/>
          <ac:spMkLst>
            <pc:docMk/>
            <pc:sldMk cId="1241752210" sldId="539"/>
            <ac:spMk id="38" creationId="{25798C67-C490-4AFF-8485-635330310B31}"/>
          </ac:spMkLst>
        </pc:spChg>
        <pc:spChg chg="del">
          <ac:chgData name="Paula Vazquez Valero" userId="80a35f83-ba07-4c48-bd51-9a1b0a985f54" providerId="ADAL" clId="{D19C2AA1-5592-4A40-AFD9-C733D78DECF0}" dt="2022-10-14T10:53:07.764" v="233" actId="21"/>
          <ac:spMkLst>
            <pc:docMk/>
            <pc:sldMk cId="1241752210" sldId="539"/>
            <ac:spMk id="40" creationId="{78DC4C8B-D2E2-4F43-B97D-74DCAF0F030D}"/>
          </ac:spMkLst>
        </pc:spChg>
        <pc:spChg chg="del">
          <ac:chgData name="Paula Vazquez Valero" userId="80a35f83-ba07-4c48-bd51-9a1b0a985f54" providerId="ADAL" clId="{D19C2AA1-5592-4A40-AFD9-C733D78DECF0}" dt="2022-10-14T10:53:07.764" v="233" actId="21"/>
          <ac:spMkLst>
            <pc:docMk/>
            <pc:sldMk cId="1241752210" sldId="539"/>
            <ac:spMk id="42" creationId="{F9AA0E3C-F3C9-4E42-ADAF-756C3289ADD6}"/>
          </ac:spMkLst>
        </pc:spChg>
        <pc:spChg chg="add del">
          <ac:chgData name="Paula Vazquez Valero" userId="80a35f83-ba07-4c48-bd51-9a1b0a985f54" providerId="ADAL" clId="{D19C2AA1-5592-4A40-AFD9-C733D78DECF0}" dt="2022-10-14T10:53:07.764" v="233" actId="21"/>
          <ac:spMkLst>
            <pc:docMk/>
            <pc:sldMk cId="1241752210" sldId="539"/>
            <ac:spMk id="44" creationId="{2A3F71E0-B122-48BE-8168-7290C9DF652F}"/>
          </ac:spMkLst>
        </pc:spChg>
        <pc:spChg chg="add del">
          <ac:chgData name="Paula Vazquez Valero" userId="80a35f83-ba07-4c48-bd51-9a1b0a985f54" providerId="ADAL" clId="{D19C2AA1-5592-4A40-AFD9-C733D78DECF0}" dt="2022-10-14T10:53:07.764" v="233" actId="21"/>
          <ac:spMkLst>
            <pc:docMk/>
            <pc:sldMk cId="1241752210" sldId="539"/>
            <ac:spMk id="45" creationId="{83F5E292-50D6-468A-8904-382013D844D6}"/>
          </ac:spMkLst>
        </pc:spChg>
        <pc:spChg chg="mod">
          <ac:chgData name="Paula Vazquez Valero" userId="80a35f83-ba07-4c48-bd51-9a1b0a985f54" providerId="ADAL" clId="{D19C2AA1-5592-4A40-AFD9-C733D78DECF0}" dt="2022-10-14T10:43:09.046" v="42" actId="1076"/>
          <ac:spMkLst>
            <pc:docMk/>
            <pc:sldMk cId="1241752210" sldId="539"/>
            <ac:spMk id="73" creationId="{9C752402-1CF1-4BBA-AC89-67BC32607E8E}"/>
          </ac:spMkLst>
        </pc:spChg>
        <pc:grpChg chg="del">
          <ac:chgData name="Paula Vazquez Valero" userId="80a35f83-ba07-4c48-bd51-9a1b0a985f54" providerId="ADAL" clId="{D19C2AA1-5592-4A40-AFD9-C733D78DECF0}" dt="2022-10-14T10:52:06.629" v="226" actId="478"/>
          <ac:grpSpMkLst>
            <pc:docMk/>
            <pc:sldMk cId="1241752210" sldId="539"/>
            <ac:grpSpMk id="4" creationId="{7D9652A7-4FF0-4B4A-94D2-BF96AEAAA9CB}"/>
          </ac:grpSpMkLst>
        </pc:grpChg>
        <pc:grpChg chg="del">
          <ac:chgData name="Paula Vazquez Valero" userId="80a35f83-ba07-4c48-bd51-9a1b0a985f54" providerId="ADAL" clId="{D19C2AA1-5592-4A40-AFD9-C733D78DECF0}" dt="2022-10-14T10:52:06.629" v="226" actId="478"/>
          <ac:grpSpMkLst>
            <pc:docMk/>
            <pc:sldMk cId="1241752210" sldId="539"/>
            <ac:grpSpMk id="6" creationId="{ADDC91A9-A318-4F1F-8AF8-971F5C4D48A1}"/>
          </ac:grpSpMkLst>
        </pc:grpChg>
        <pc:grpChg chg="del">
          <ac:chgData name="Paula Vazquez Valero" userId="80a35f83-ba07-4c48-bd51-9a1b0a985f54" providerId="ADAL" clId="{D19C2AA1-5592-4A40-AFD9-C733D78DECF0}" dt="2022-10-14T10:52:06.629" v="226" actId="478"/>
          <ac:grpSpMkLst>
            <pc:docMk/>
            <pc:sldMk cId="1241752210" sldId="539"/>
            <ac:grpSpMk id="10" creationId="{5D39C9C8-D94D-44E0-AE55-17849A8D084B}"/>
          </ac:grpSpMkLst>
        </pc:grpChg>
        <pc:grpChg chg="del">
          <ac:chgData name="Paula Vazquez Valero" userId="80a35f83-ba07-4c48-bd51-9a1b0a985f54" providerId="ADAL" clId="{D19C2AA1-5592-4A40-AFD9-C733D78DECF0}" dt="2022-10-14T10:52:06.629" v="226" actId="478"/>
          <ac:grpSpMkLst>
            <pc:docMk/>
            <pc:sldMk cId="1241752210" sldId="539"/>
            <ac:grpSpMk id="11" creationId="{196EB7B7-84C7-479F-845F-CDA5F0D201DE}"/>
          </ac:grpSpMkLst>
        </pc:grpChg>
        <pc:grpChg chg="del mod">
          <ac:chgData name="Paula Vazquez Valero" userId="80a35f83-ba07-4c48-bd51-9a1b0a985f54" providerId="ADAL" clId="{D19C2AA1-5592-4A40-AFD9-C733D78DECF0}" dt="2022-10-14T10:52:06.629" v="226" actId="478"/>
          <ac:grpSpMkLst>
            <pc:docMk/>
            <pc:sldMk cId="1241752210" sldId="539"/>
            <ac:grpSpMk id="12" creationId="{BA8C8B16-2D8F-48E7-9113-221771AE6A88}"/>
          </ac:grpSpMkLst>
        </pc:grpChg>
        <pc:grpChg chg="del">
          <ac:chgData name="Paula Vazquez Valero" userId="80a35f83-ba07-4c48-bd51-9a1b0a985f54" providerId="ADAL" clId="{D19C2AA1-5592-4A40-AFD9-C733D78DECF0}" dt="2022-10-14T10:52:06.629" v="226" actId="478"/>
          <ac:grpSpMkLst>
            <pc:docMk/>
            <pc:sldMk cId="1241752210" sldId="539"/>
            <ac:grpSpMk id="13" creationId="{794872A2-B19F-4AC7-88B6-BD2715C8AD94}"/>
          </ac:grpSpMkLst>
        </pc:grpChg>
        <pc:grpChg chg="del">
          <ac:chgData name="Paula Vazquez Valero" userId="80a35f83-ba07-4c48-bd51-9a1b0a985f54" providerId="ADAL" clId="{D19C2AA1-5592-4A40-AFD9-C733D78DECF0}" dt="2022-10-14T10:52:06.629" v="226" actId="478"/>
          <ac:grpSpMkLst>
            <pc:docMk/>
            <pc:sldMk cId="1241752210" sldId="539"/>
            <ac:grpSpMk id="32" creationId="{3652920E-E3FC-40B5-90AE-7A3659932EDD}"/>
          </ac:grpSpMkLst>
        </pc:grpChg>
        <pc:grpChg chg="del">
          <ac:chgData name="Paula Vazquez Valero" userId="80a35f83-ba07-4c48-bd51-9a1b0a985f54" providerId="ADAL" clId="{D19C2AA1-5592-4A40-AFD9-C733D78DECF0}" dt="2022-10-14T10:52:06.629" v="226" actId="478"/>
          <ac:grpSpMkLst>
            <pc:docMk/>
            <pc:sldMk cId="1241752210" sldId="539"/>
            <ac:grpSpMk id="53" creationId="{D1E681A4-7EE8-490E-9239-7594DFB3D56B}"/>
          </ac:grpSpMkLst>
        </pc:grpChg>
        <pc:grpChg chg="del">
          <ac:chgData name="Paula Vazquez Valero" userId="80a35f83-ba07-4c48-bd51-9a1b0a985f54" providerId="ADAL" clId="{D19C2AA1-5592-4A40-AFD9-C733D78DECF0}" dt="2022-10-14T10:52:06.629" v="226" actId="478"/>
          <ac:grpSpMkLst>
            <pc:docMk/>
            <pc:sldMk cId="1241752210" sldId="539"/>
            <ac:grpSpMk id="57" creationId="{7CA3465A-7AE4-4B48-A606-C42771945CAF}"/>
          </ac:grpSpMkLst>
        </pc:grpChg>
        <pc:picChg chg="add del mod">
          <ac:chgData name="Paula Vazquez Valero" userId="80a35f83-ba07-4c48-bd51-9a1b0a985f54" providerId="ADAL" clId="{D19C2AA1-5592-4A40-AFD9-C733D78DECF0}" dt="2022-10-14T10:53:07.764" v="233" actId="21"/>
          <ac:picMkLst>
            <pc:docMk/>
            <pc:sldMk cId="1241752210" sldId="539"/>
            <ac:picMk id="7" creationId="{E9A5BF9B-3752-F12E-EF0D-F5FB6C4D8FFD}"/>
          </ac:picMkLst>
        </pc:picChg>
        <pc:picChg chg="add del">
          <ac:chgData name="Paula Vazquez Valero" userId="80a35f83-ba07-4c48-bd51-9a1b0a985f54" providerId="ADAL" clId="{D19C2AA1-5592-4A40-AFD9-C733D78DECF0}" dt="2022-10-14T10:53:07.764" v="233" actId="21"/>
          <ac:picMkLst>
            <pc:docMk/>
            <pc:sldMk cId="1241752210" sldId="539"/>
            <ac:picMk id="27" creationId="{D6F1F310-8D75-45AE-9699-2A9A85E7D619}"/>
          </ac:picMkLst>
        </pc:picChg>
        <pc:picChg chg="add del">
          <ac:chgData name="Paula Vazquez Valero" userId="80a35f83-ba07-4c48-bd51-9a1b0a985f54" providerId="ADAL" clId="{D19C2AA1-5592-4A40-AFD9-C733D78DECF0}" dt="2022-10-14T10:53:07.764" v="233" actId="21"/>
          <ac:picMkLst>
            <pc:docMk/>
            <pc:sldMk cId="1241752210" sldId="539"/>
            <ac:picMk id="37" creationId="{6D9770F5-9B2A-4948-B5DF-27D20439D2CE}"/>
          </ac:picMkLst>
        </pc:picChg>
        <pc:picChg chg="add del">
          <ac:chgData name="Paula Vazquez Valero" userId="80a35f83-ba07-4c48-bd51-9a1b0a985f54" providerId="ADAL" clId="{D19C2AA1-5592-4A40-AFD9-C733D78DECF0}" dt="2022-10-14T10:53:07.764" v="233" actId="21"/>
          <ac:picMkLst>
            <pc:docMk/>
            <pc:sldMk cId="1241752210" sldId="539"/>
            <ac:picMk id="39" creationId="{D89E4EBD-A29F-4DC1-9E1F-72DCFD7487C3}"/>
          </ac:picMkLst>
        </pc:picChg>
        <pc:picChg chg="add del">
          <ac:chgData name="Paula Vazquez Valero" userId="80a35f83-ba07-4c48-bd51-9a1b0a985f54" providerId="ADAL" clId="{D19C2AA1-5592-4A40-AFD9-C733D78DECF0}" dt="2022-10-14T10:53:07.764" v="233" actId="21"/>
          <ac:picMkLst>
            <pc:docMk/>
            <pc:sldMk cId="1241752210" sldId="539"/>
            <ac:picMk id="41" creationId="{A30A5D03-0937-4914-9922-FDA5BB296A1E}"/>
          </ac:picMkLst>
        </pc:picChg>
        <pc:picChg chg="mod">
          <ac:chgData name="Paula Vazquez Valero" userId="80a35f83-ba07-4c48-bd51-9a1b0a985f54" providerId="ADAL" clId="{D19C2AA1-5592-4A40-AFD9-C733D78DECF0}" dt="2022-10-14T10:43:09.046" v="42" actId="1076"/>
          <ac:picMkLst>
            <pc:docMk/>
            <pc:sldMk cId="1241752210" sldId="539"/>
            <ac:picMk id="70" creationId="{C117CB03-F054-4C01-8A40-67E93D9F1883}"/>
          </ac:picMkLst>
        </pc:picChg>
      </pc:sldChg>
      <pc:sldChg chg="addSp delSp modSp mod modAnim modNotesTx">
        <pc:chgData name="Paula Vazquez Valero" userId="80a35f83-ba07-4c48-bd51-9a1b0a985f54" providerId="ADAL" clId="{D19C2AA1-5592-4A40-AFD9-C733D78DECF0}" dt="2022-10-14T12:53:39.786" v="4917" actId="20577"/>
        <pc:sldMkLst>
          <pc:docMk/>
          <pc:sldMk cId="230807631" sldId="562"/>
        </pc:sldMkLst>
        <pc:spChg chg="mod">
          <ac:chgData name="Paula Vazquez Valero" userId="80a35f83-ba07-4c48-bd51-9a1b0a985f54" providerId="ADAL" clId="{D19C2AA1-5592-4A40-AFD9-C733D78DECF0}" dt="2022-10-14T11:07:28.674" v="559"/>
          <ac:spMkLst>
            <pc:docMk/>
            <pc:sldMk cId="230807631" sldId="562"/>
            <ac:spMk id="6" creationId="{E8F36679-3785-037F-7B75-7BCEDA9DE437}"/>
          </ac:spMkLst>
        </pc:spChg>
        <pc:spChg chg="mod">
          <ac:chgData name="Paula Vazquez Valero" userId="80a35f83-ba07-4c48-bd51-9a1b0a985f54" providerId="ADAL" clId="{D19C2AA1-5592-4A40-AFD9-C733D78DECF0}" dt="2022-10-14T11:11:36.686" v="689" actId="1076"/>
          <ac:spMkLst>
            <pc:docMk/>
            <pc:sldMk cId="230807631" sldId="562"/>
            <ac:spMk id="10" creationId="{87DD88D6-860B-6065-2A92-27450B383665}"/>
          </ac:spMkLst>
        </pc:spChg>
        <pc:spChg chg="add mod">
          <ac:chgData name="Paula Vazquez Valero" userId="80a35f83-ba07-4c48-bd51-9a1b0a985f54" providerId="ADAL" clId="{D19C2AA1-5592-4A40-AFD9-C733D78DECF0}" dt="2022-10-14T11:11:21.142" v="683" actId="1076"/>
          <ac:spMkLst>
            <pc:docMk/>
            <pc:sldMk cId="230807631" sldId="562"/>
            <ac:spMk id="13" creationId="{5D1A6D1A-F5A5-8876-2202-DEC3B7A0E66B}"/>
          </ac:spMkLst>
        </pc:spChg>
        <pc:spChg chg="mod">
          <ac:chgData name="Paula Vazquez Valero" userId="80a35f83-ba07-4c48-bd51-9a1b0a985f54" providerId="ADAL" clId="{D19C2AA1-5592-4A40-AFD9-C733D78DECF0}" dt="2022-10-14T11:11:30.476" v="686" actId="1076"/>
          <ac:spMkLst>
            <pc:docMk/>
            <pc:sldMk cId="230807631" sldId="562"/>
            <ac:spMk id="16" creationId="{58AF4027-ED3F-EF72-23F4-64265304FC34}"/>
          </ac:spMkLst>
        </pc:spChg>
        <pc:spChg chg="mod">
          <ac:chgData name="Paula Vazquez Valero" userId="80a35f83-ba07-4c48-bd51-9a1b0a985f54" providerId="ADAL" clId="{D19C2AA1-5592-4A40-AFD9-C733D78DECF0}" dt="2022-10-14T11:09:49.474" v="642" actId="1076"/>
          <ac:spMkLst>
            <pc:docMk/>
            <pc:sldMk cId="230807631" sldId="562"/>
            <ac:spMk id="17" creationId="{13ED59FF-E673-4C78-9B6B-3A6BF82EEDBE}"/>
          </ac:spMkLst>
        </pc:spChg>
        <pc:spChg chg="mod topLvl">
          <ac:chgData name="Paula Vazquez Valero" userId="80a35f83-ba07-4c48-bd51-9a1b0a985f54" providerId="ADAL" clId="{D19C2AA1-5592-4A40-AFD9-C733D78DECF0}" dt="2022-10-14T11:15:39.308" v="722" actId="1076"/>
          <ac:spMkLst>
            <pc:docMk/>
            <pc:sldMk cId="230807631" sldId="562"/>
            <ac:spMk id="20" creationId="{D1EAFA7A-8216-41BE-82EE-5A0B04961952}"/>
          </ac:spMkLst>
        </pc:spChg>
        <pc:spChg chg="mod">
          <ac:chgData name="Paula Vazquez Valero" userId="80a35f83-ba07-4c48-bd51-9a1b0a985f54" providerId="ADAL" clId="{D19C2AA1-5592-4A40-AFD9-C733D78DECF0}" dt="2022-10-14T11:11:30.476" v="686" actId="1076"/>
          <ac:spMkLst>
            <pc:docMk/>
            <pc:sldMk cId="230807631" sldId="562"/>
            <ac:spMk id="26" creationId="{F4740344-082D-B39C-B8FB-E13C7365D304}"/>
          </ac:spMkLst>
        </pc:spChg>
        <pc:spChg chg="add mod">
          <ac:chgData name="Paula Vazquez Valero" userId="80a35f83-ba07-4c48-bd51-9a1b0a985f54" providerId="ADAL" clId="{D19C2AA1-5592-4A40-AFD9-C733D78DECF0}" dt="2022-10-14T11:11:57.204" v="717" actId="1038"/>
          <ac:spMkLst>
            <pc:docMk/>
            <pc:sldMk cId="230807631" sldId="562"/>
            <ac:spMk id="27" creationId="{4365BF0D-B1CB-1AB1-6F81-96A995A78EFF}"/>
          </ac:spMkLst>
        </pc:spChg>
        <pc:spChg chg="del">
          <ac:chgData name="Paula Vazquez Valero" userId="80a35f83-ba07-4c48-bd51-9a1b0a985f54" providerId="ADAL" clId="{D19C2AA1-5592-4A40-AFD9-C733D78DECF0}" dt="2022-10-14T11:09:12.462" v="634" actId="478"/>
          <ac:spMkLst>
            <pc:docMk/>
            <pc:sldMk cId="230807631" sldId="562"/>
            <ac:spMk id="31" creationId="{4495D281-3D67-43B9-984C-4DD65F42A0C3}"/>
          </ac:spMkLst>
        </pc:spChg>
        <pc:spChg chg="mod">
          <ac:chgData name="Paula Vazquez Valero" userId="80a35f83-ba07-4c48-bd51-9a1b0a985f54" providerId="ADAL" clId="{D19C2AA1-5592-4A40-AFD9-C733D78DECF0}" dt="2022-10-14T11:15:39.308" v="722" actId="1076"/>
          <ac:spMkLst>
            <pc:docMk/>
            <pc:sldMk cId="230807631" sldId="562"/>
            <ac:spMk id="32" creationId="{A000575A-B527-4746-9ABF-CA19BF4F23EE}"/>
          </ac:spMkLst>
        </pc:spChg>
        <pc:spChg chg="del">
          <ac:chgData name="Paula Vazquez Valero" userId="80a35f83-ba07-4c48-bd51-9a1b0a985f54" providerId="ADAL" clId="{D19C2AA1-5592-4A40-AFD9-C733D78DECF0}" dt="2022-10-14T11:09:12.462" v="634" actId="478"/>
          <ac:spMkLst>
            <pc:docMk/>
            <pc:sldMk cId="230807631" sldId="562"/>
            <ac:spMk id="33" creationId="{68A4A8A8-DED2-47FE-84D0-E71558395D4A}"/>
          </ac:spMkLst>
        </pc:spChg>
        <pc:spChg chg="mod">
          <ac:chgData name="Paula Vazquez Valero" userId="80a35f83-ba07-4c48-bd51-9a1b0a985f54" providerId="ADAL" clId="{D19C2AA1-5592-4A40-AFD9-C733D78DECF0}" dt="2022-10-14T11:10:48.765" v="668" actId="1076"/>
          <ac:spMkLst>
            <pc:docMk/>
            <pc:sldMk cId="230807631" sldId="562"/>
            <ac:spMk id="34" creationId="{6609700A-C9BF-4FD0-B19E-7DFC1887AA49}"/>
          </ac:spMkLst>
        </pc:spChg>
        <pc:spChg chg="del">
          <ac:chgData name="Paula Vazquez Valero" userId="80a35f83-ba07-4c48-bd51-9a1b0a985f54" providerId="ADAL" clId="{D19C2AA1-5592-4A40-AFD9-C733D78DECF0}" dt="2022-10-14T11:09:12.462" v="634" actId="478"/>
          <ac:spMkLst>
            <pc:docMk/>
            <pc:sldMk cId="230807631" sldId="562"/>
            <ac:spMk id="36" creationId="{8CCEBA81-A64A-499D-A716-500E2C31E4BB}"/>
          </ac:spMkLst>
        </pc:spChg>
        <pc:spChg chg="del">
          <ac:chgData name="Paula Vazquez Valero" userId="80a35f83-ba07-4c48-bd51-9a1b0a985f54" providerId="ADAL" clId="{D19C2AA1-5592-4A40-AFD9-C733D78DECF0}" dt="2022-10-14T11:09:12.462" v="634" actId="478"/>
          <ac:spMkLst>
            <pc:docMk/>
            <pc:sldMk cId="230807631" sldId="562"/>
            <ac:spMk id="37" creationId="{446CA3D5-0FE7-44A4-8079-D9FC7B71D921}"/>
          </ac:spMkLst>
        </pc:spChg>
        <pc:spChg chg="mod">
          <ac:chgData name="Paula Vazquez Valero" userId="80a35f83-ba07-4c48-bd51-9a1b0a985f54" providerId="ADAL" clId="{D19C2AA1-5592-4A40-AFD9-C733D78DECF0}" dt="2022-10-14T11:11:38.780" v="690" actId="1076"/>
          <ac:spMkLst>
            <pc:docMk/>
            <pc:sldMk cId="230807631" sldId="562"/>
            <ac:spMk id="72" creationId="{8FCD9C94-EB59-499C-8985-36964352E49A}"/>
          </ac:spMkLst>
        </pc:spChg>
        <pc:grpChg chg="add del mod">
          <ac:chgData name="Paula Vazquez Valero" userId="80a35f83-ba07-4c48-bd51-9a1b0a985f54" providerId="ADAL" clId="{D19C2AA1-5592-4A40-AFD9-C733D78DECF0}" dt="2022-10-14T11:07:29.810" v="560"/>
          <ac:grpSpMkLst>
            <pc:docMk/>
            <pc:sldMk cId="230807631" sldId="562"/>
            <ac:grpSpMk id="2" creationId="{1EBF9E9A-9FA3-9937-AE99-07179A21D283}"/>
          </ac:grpSpMkLst>
        </pc:grpChg>
        <pc:grpChg chg="add mod">
          <ac:chgData name="Paula Vazquez Valero" userId="80a35f83-ba07-4c48-bd51-9a1b0a985f54" providerId="ADAL" clId="{D19C2AA1-5592-4A40-AFD9-C733D78DECF0}" dt="2022-10-14T11:11:36.686" v="689" actId="1076"/>
          <ac:grpSpMkLst>
            <pc:docMk/>
            <pc:sldMk cId="230807631" sldId="562"/>
            <ac:grpSpMk id="8" creationId="{6FBD9A0B-7B92-19BE-AC0E-A3A18BE42372}"/>
          </ac:grpSpMkLst>
        </pc:grpChg>
        <pc:grpChg chg="add mod">
          <ac:chgData name="Paula Vazquez Valero" userId="80a35f83-ba07-4c48-bd51-9a1b0a985f54" providerId="ADAL" clId="{D19C2AA1-5592-4A40-AFD9-C733D78DECF0}" dt="2022-10-14T11:11:30.476" v="686" actId="1076"/>
          <ac:grpSpMkLst>
            <pc:docMk/>
            <pc:sldMk cId="230807631" sldId="562"/>
            <ac:grpSpMk id="14" creationId="{5CEBF37D-E3DD-6195-C55C-17EA416C111A}"/>
          </ac:grpSpMkLst>
        </pc:grpChg>
        <pc:grpChg chg="mod">
          <ac:chgData name="Paula Vazquez Valero" userId="80a35f83-ba07-4c48-bd51-9a1b0a985f54" providerId="ADAL" clId="{D19C2AA1-5592-4A40-AFD9-C733D78DECF0}" dt="2022-10-14T11:11:30.476" v="686" actId="1076"/>
          <ac:grpSpMkLst>
            <pc:docMk/>
            <pc:sldMk cId="230807631" sldId="562"/>
            <ac:grpSpMk id="15" creationId="{20671540-0A0E-FBF7-9947-BB7F39E3BFEE}"/>
          </ac:grpSpMkLst>
        </pc:grpChg>
        <pc:grpChg chg="add del">
          <ac:chgData name="Paula Vazquez Valero" userId="80a35f83-ba07-4c48-bd51-9a1b0a985f54" providerId="ADAL" clId="{D19C2AA1-5592-4A40-AFD9-C733D78DECF0}" dt="2022-10-14T11:07:35.737" v="565" actId="478"/>
          <ac:grpSpMkLst>
            <pc:docMk/>
            <pc:sldMk cId="230807631" sldId="562"/>
            <ac:grpSpMk id="50" creationId="{B66D3527-198A-4B2F-A145-EF63134A4DD6}"/>
          </ac:grpSpMkLst>
        </pc:grpChg>
        <pc:grpChg chg="del">
          <ac:chgData name="Paula Vazquez Valero" userId="80a35f83-ba07-4c48-bd51-9a1b0a985f54" providerId="ADAL" clId="{D19C2AA1-5592-4A40-AFD9-C733D78DECF0}" dt="2022-10-14T11:07:41.405" v="568" actId="478"/>
          <ac:grpSpMkLst>
            <pc:docMk/>
            <pc:sldMk cId="230807631" sldId="562"/>
            <ac:grpSpMk id="51" creationId="{4C44AB12-2E44-45AB-8F82-C19E91C12973}"/>
          </ac:grpSpMkLst>
        </pc:grpChg>
        <pc:grpChg chg="del">
          <ac:chgData name="Paula Vazquez Valero" userId="80a35f83-ba07-4c48-bd51-9a1b0a985f54" providerId="ADAL" clId="{D19C2AA1-5592-4A40-AFD9-C733D78DECF0}" dt="2022-10-14T11:10:19.174" v="655" actId="478"/>
          <ac:grpSpMkLst>
            <pc:docMk/>
            <pc:sldMk cId="230807631" sldId="562"/>
            <ac:grpSpMk id="52" creationId="{63883CC2-AB50-4B76-B845-52A1138604CF}"/>
          </ac:grpSpMkLst>
        </pc:grpChg>
        <pc:grpChg chg="mod">
          <ac:chgData name="Paula Vazquez Valero" userId="80a35f83-ba07-4c48-bd51-9a1b0a985f54" providerId="ADAL" clId="{D19C2AA1-5592-4A40-AFD9-C733D78DECF0}" dt="2022-10-14T11:09:49.474" v="642" actId="1076"/>
          <ac:grpSpMkLst>
            <pc:docMk/>
            <pc:sldMk cId="230807631" sldId="562"/>
            <ac:grpSpMk id="53" creationId="{4BFC6A06-AE3E-4C6B-B46C-805F9C7D1C3A}"/>
          </ac:grpSpMkLst>
        </pc:grpChg>
        <pc:grpChg chg="del">
          <ac:chgData name="Paula Vazquez Valero" userId="80a35f83-ba07-4c48-bd51-9a1b0a985f54" providerId="ADAL" clId="{D19C2AA1-5592-4A40-AFD9-C733D78DECF0}" dt="2022-10-14T11:09:12.462" v="634" actId="478"/>
          <ac:grpSpMkLst>
            <pc:docMk/>
            <pc:sldMk cId="230807631" sldId="562"/>
            <ac:grpSpMk id="54" creationId="{F29A4A54-D543-4FB4-820A-F6BF34E5A8D6}"/>
          </ac:grpSpMkLst>
        </pc:grpChg>
        <pc:grpChg chg="del">
          <ac:chgData name="Paula Vazquez Valero" userId="80a35f83-ba07-4c48-bd51-9a1b0a985f54" providerId="ADAL" clId="{D19C2AA1-5592-4A40-AFD9-C733D78DECF0}" dt="2022-10-14T11:09:12.462" v="634" actId="478"/>
          <ac:grpSpMkLst>
            <pc:docMk/>
            <pc:sldMk cId="230807631" sldId="562"/>
            <ac:grpSpMk id="55" creationId="{D0819EF0-D586-48BB-BC4F-24CFFDFAECD9}"/>
          </ac:grpSpMkLst>
        </pc:grpChg>
        <pc:grpChg chg="del">
          <ac:chgData name="Paula Vazquez Valero" userId="80a35f83-ba07-4c48-bd51-9a1b0a985f54" providerId="ADAL" clId="{D19C2AA1-5592-4A40-AFD9-C733D78DECF0}" dt="2022-10-14T11:09:12.462" v="634" actId="478"/>
          <ac:grpSpMkLst>
            <pc:docMk/>
            <pc:sldMk cId="230807631" sldId="562"/>
            <ac:grpSpMk id="56" creationId="{99F3642C-757E-46B7-A4EB-9561171CAA29}"/>
          </ac:grpSpMkLst>
        </pc:grpChg>
        <pc:grpChg chg="del">
          <ac:chgData name="Paula Vazquez Valero" userId="80a35f83-ba07-4c48-bd51-9a1b0a985f54" providerId="ADAL" clId="{D19C2AA1-5592-4A40-AFD9-C733D78DECF0}" dt="2022-10-14T11:09:16.019" v="635" actId="478"/>
          <ac:grpSpMkLst>
            <pc:docMk/>
            <pc:sldMk cId="230807631" sldId="562"/>
            <ac:grpSpMk id="57" creationId="{D5D18715-0706-45FA-91CD-D5B38C41B8D8}"/>
          </ac:grpSpMkLst>
        </pc:grpChg>
        <pc:picChg chg="mod">
          <ac:chgData name="Paula Vazquez Valero" userId="80a35f83-ba07-4c48-bd51-9a1b0a985f54" providerId="ADAL" clId="{D19C2AA1-5592-4A40-AFD9-C733D78DECF0}" dt="2022-10-14T11:07:28.674" v="559"/>
          <ac:picMkLst>
            <pc:docMk/>
            <pc:sldMk cId="230807631" sldId="562"/>
            <ac:picMk id="4" creationId="{AA277544-A838-6217-D249-3E1AC919296C}"/>
          </ac:picMkLst>
        </pc:picChg>
        <pc:picChg chg="add del">
          <ac:chgData name="Paula Vazquez Valero" userId="80a35f83-ba07-4c48-bd51-9a1b0a985f54" providerId="ADAL" clId="{D19C2AA1-5592-4A40-AFD9-C733D78DECF0}" dt="2022-10-14T11:07:32.301" v="562"/>
          <ac:picMkLst>
            <pc:docMk/>
            <pc:sldMk cId="230807631" sldId="562"/>
            <ac:picMk id="7" creationId="{D9A849A5-641A-B3B6-FBCF-2CA879250B77}"/>
          </ac:picMkLst>
        </pc:picChg>
        <pc:picChg chg="mod">
          <ac:chgData name="Paula Vazquez Valero" userId="80a35f83-ba07-4c48-bd51-9a1b0a985f54" providerId="ADAL" clId="{D19C2AA1-5592-4A40-AFD9-C733D78DECF0}" dt="2022-10-14T11:11:36.686" v="689" actId="1076"/>
          <ac:picMkLst>
            <pc:docMk/>
            <pc:sldMk cId="230807631" sldId="562"/>
            <ac:picMk id="9" creationId="{82CDEFB8-763B-B4CA-1F74-97078F81181B}"/>
          </ac:picMkLst>
        </pc:picChg>
        <pc:picChg chg="add mod">
          <ac:chgData name="Paula Vazquez Valero" userId="80a35f83-ba07-4c48-bd51-9a1b0a985f54" providerId="ADAL" clId="{D19C2AA1-5592-4A40-AFD9-C733D78DECF0}" dt="2022-10-14T11:11:18.665" v="682" actId="1076"/>
          <ac:picMkLst>
            <pc:docMk/>
            <pc:sldMk cId="230807631" sldId="562"/>
            <ac:picMk id="12" creationId="{B59F623C-CB88-C1BE-545F-87C63BD797BC}"/>
          </ac:picMkLst>
        </pc:picChg>
        <pc:picChg chg="mod">
          <ac:chgData name="Paula Vazquez Valero" userId="80a35f83-ba07-4c48-bd51-9a1b0a985f54" providerId="ADAL" clId="{D19C2AA1-5592-4A40-AFD9-C733D78DECF0}" dt="2022-10-14T11:11:30.476" v="686" actId="1076"/>
          <ac:picMkLst>
            <pc:docMk/>
            <pc:sldMk cId="230807631" sldId="562"/>
            <ac:picMk id="18" creationId="{9F3BA1C1-07A8-83E3-8DA9-7B74E4990CFF}"/>
          </ac:picMkLst>
        </pc:picChg>
        <pc:picChg chg="mod">
          <ac:chgData name="Paula Vazquez Valero" userId="80a35f83-ba07-4c48-bd51-9a1b0a985f54" providerId="ADAL" clId="{D19C2AA1-5592-4A40-AFD9-C733D78DECF0}" dt="2022-10-14T11:11:30.476" v="686" actId="1076"/>
          <ac:picMkLst>
            <pc:docMk/>
            <pc:sldMk cId="230807631" sldId="562"/>
            <ac:picMk id="19" creationId="{29B54022-3BC1-92EA-B166-F2052C002ECD}"/>
          </ac:picMkLst>
        </pc:picChg>
        <pc:picChg chg="del topLvl">
          <ac:chgData name="Paula Vazquez Valero" userId="80a35f83-ba07-4c48-bd51-9a1b0a985f54" providerId="ADAL" clId="{D19C2AA1-5592-4A40-AFD9-C733D78DECF0}" dt="2022-10-14T11:07:41.405" v="568" actId="478"/>
          <ac:picMkLst>
            <pc:docMk/>
            <pc:sldMk cId="230807631" sldId="562"/>
            <ac:picMk id="39" creationId="{421735B1-8F84-472A-85CF-4D7990F20ADF}"/>
          </ac:picMkLst>
        </pc:picChg>
        <pc:picChg chg="add mod">
          <ac:chgData name="Paula Vazquez Valero" userId="80a35f83-ba07-4c48-bd51-9a1b0a985f54" providerId="ADAL" clId="{D19C2AA1-5592-4A40-AFD9-C733D78DECF0}" dt="2022-10-14T11:15:39.308" v="722" actId="1076"/>
          <ac:picMkLst>
            <pc:docMk/>
            <pc:sldMk cId="230807631" sldId="562"/>
            <ac:picMk id="3074" creationId="{3D0504C0-22D2-12B8-4B82-EA6D39452F04}"/>
          </ac:picMkLst>
        </pc:picChg>
      </pc:sldChg>
      <pc:sldChg chg="modSp mod">
        <pc:chgData name="Paula Vazquez Valero" userId="80a35f83-ba07-4c48-bd51-9a1b0a985f54" providerId="ADAL" clId="{D19C2AA1-5592-4A40-AFD9-C733D78DECF0}" dt="2022-10-14T11:25:49.903" v="1401" actId="20577"/>
        <pc:sldMkLst>
          <pc:docMk/>
          <pc:sldMk cId="1071985435" sldId="564"/>
        </pc:sldMkLst>
        <pc:spChg chg="mod">
          <ac:chgData name="Paula Vazquez Valero" userId="80a35f83-ba07-4c48-bd51-9a1b0a985f54" providerId="ADAL" clId="{D19C2AA1-5592-4A40-AFD9-C733D78DECF0}" dt="2022-10-14T11:25:32.132" v="1345" actId="1038"/>
          <ac:spMkLst>
            <pc:docMk/>
            <pc:sldMk cId="1071985435" sldId="564"/>
            <ac:spMk id="23" creationId="{385D9D02-2670-4BA7-B3E6-CC60F3C14EE5}"/>
          </ac:spMkLst>
        </pc:spChg>
        <pc:spChg chg="mod">
          <ac:chgData name="Paula Vazquez Valero" userId="80a35f83-ba07-4c48-bd51-9a1b0a985f54" providerId="ADAL" clId="{D19C2AA1-5592-4A40-AFD9-C733D78DECF0}" dt="2022-10-14T11:25:35.146" v="1356" actId="20577"/>
          <ac:spMkLst>
            <pc:docMk/>
            <pc:sldMk cId="1071985435" sldId="564"/>
            <ac:spMk id="26" creationId="{62111FAF-E6F5-4AD7-8FBC-2639C8D7561A}"/>
          </ac:spMkLst>
        </pc:spChg>
        <pc:spChg chg="mod">
          <ac:chgData name="Paula Vazquez Valero" userId="80a35f83-ba07-4c48-bd51-9a1b0a985f54" providerId="ADAL" clId="{D19C2AA1-5592-4A40-AFD9-C733D78DECF0}" dt="2022-10-14T11:25:45.927" v="1384" actId="20577"/>
          <ac:spMkLst>
            <pc:docMk/>
            <pc:sldMk cId="1071985435" sldId="564"/>
            <ac:spMk id="47" creationId="{42342497-A8EE-484B-AA4C-999FAA2F68F8}"/>
          </ac:spMkLst>
        </pc:spChg>
        <pc:spChg chg="mod">
          <ac:chgData name="Paula Vazquez Valero" userId="80a35f83-ba07-4c48-bd51-9a1b0a985f54" providerId="ADAL" clId="{D19C2AA1-5592-4A40-AFD9-C733D78DECF0}" dt="2022-10-14T11:25:49.903" v="1401" actId="20577"/>
          <ac:spMkLst>
            <pc:docMk/>
            <pc:sldMk cId="1071985435" sldId="564"/>
            <ac:spMk id="48" creationId="{CF999487-E164-4423-8DB3-DCBE8285B4F7}"/>
          </ac:spMkLst>
        </pc:spChg>
      </pc:sldChg>
      <pc:sldChg chg="addSp delSp modSp add del mod ord delAnim modAnim">
        <pc:chgData name="Paula Vazquez Valero" userId="80a35f83-ba07-4c48-bd51-9a1b0a985f54" providerId="ADAL" clId="{D19C2AA1-5592-4A40-AFD9-C733D78DECF0}" dt="2022-10-14T12:28:54.033" v="3894" actId="47"/>
        <pc:sldMkLst>
          <pc:docMk/>
          <pc:sldMk cId="2030561025" sldId="566"/>
        </pc:sldMkLst>
        <pc:spChg chg="add del">
          <ac:chgData name="Paula Vazquez Valero" userId="80a35f83-ba07-4c48-bd51-9a1b0a985f54" providerId="ADAL" clId="{D19C2AA1-5592-4A40-AFD9-C733D78DECF0}" dt="2022-10-14T11:45:20.407" v="2072" actId="22"/>
          <ac:spMkLst>
            <pc:docMk/>
            <pc:sldMk cId="2030561025" sldId="566"/>
            <ac:spMk id="4" creationId="{AD38AA8A-EBEE-3CC6-786F-51AF1B77F82D}"/>
          </ac:spMkLst>
        </pc:spChg>
        <pc:spChg chg="add del mod">
          <ac:chgData name="Paula Vazquez Valero" userId="80a35f83-ba07-4c48-bd51-9a1b0a985f54" providerId="ADAL" clId="{D19C2AA1-5592-4A40-AFD9-C733D78DECF0}" dt="2022-10-14T12:07:12.271" v="2970" actId="21"/>
          <ac:spMkLst>
            <pc:docMk/>
            <pc:sldMk cId="2030561025" sldId="566"/>
            <ac:spMk id="6" creationId="{B0566997-D0CC-64CE-C009-D4BB73AD61FC}"/>
          </ac:spMkLst>
        </pc:spChg>
        <pc:spChg chg="del mod">
          <ac:chgData name="Paula Vazquez Valero" userId="80a35f83-ba07-4c48-bd51-9a1b0a985f54" providerId="ADAL" clId="{D19C2AA1-5592-4A40-AFD9-C733D78DECF0}" dt="2022-10-14T12:07:12.271" v="2970" actId="21"/>
          <ac:spMkLst>
            <pc:docMk/>
            <pc:sldMk cId="2030561025" sldId="566"/>
            <ac:spMk id="15" creationId="{F4493AD4-6DFB-B93E-C139-524EE15254E9}"/>
          </ac:spMkLst>
        </pc:spChg>
        <pc:spChg chg="del mod">
          <ac:chgData name="Paula Vazquez Valero" userId="80a35f83-ba07-4c48-bd51-9a1b0a985f54" providerId="ADAL" clId="{D19C2AA1-5592-4A40-AFD9-C733D78DECF0}" dt="2022-10-14T12:07:12.271" v="2970" actId="21"/>
          <ac:spMkLst>
            <pc:docMk/>
            <pc:sldMk cId="2030561025" sldId="566"/>
            <ac:spMk id="16" creationId="{E697E583-2129-28BB-CDF1-55B0DD7ADDE3}"/>
          </ac:spMkLst>
        </pc:spChg>
        <pc:spChg chg="mod">
          <ac:chgData name="Paula Vazquez Valero" userId="80a35f83-ba07-4c48-bd51-9a1b0a985f54" providerId="ADAL" clId="{D19C2AA1-5592-4A40-AFD9-C733D78DECF0}" dt="2022-10-14T11:52:10.252" v="2248" actId="20577"/>
          <ac:spMkLst>
            <pc:docMk/>
            <pc:sldMk cId="2030561025" sldId="566"/>
            <ac:spMk id="19" creationId="{BDBE87FC-11D6-F737-D111-8EB918BB0951}"/>
          </ac:spMkLst>
        </pc:spChg>
        <pc:spChg chg="mod">
          <ac:chgData name="Paula Vazquez Valero" userId="80a35f83-ba07-4c48-bd51-9a1b0a985f54" providerId="ADAL" clId="{D19C2AA1-5592-4A40-AFD9-C733D78DECF0}" dt="2022-10-14T11:50:14.140" v="2201" actId="14100"/>
          <ac:spMkLst>
            <pc:docMk/>
            <pc:sldMk cId="2030561025" sldId="566"/>
            <ac:spMk id="22" creationId="{D5C007BC-B807-2670-4F56-FE0B89A0CDA7}"/>
          </ac:spMkLst>
        </pc:spChg>
        <pc:spChg chg="mod">
          <ac:chgData name="Paula Vazquez Valero" userId="80a35f83-ba07-4c48-bd51-9a1b0a985f54" providerId="ADAL" clId="{D19C2AA1-5592-4A40-AFD9-C733D78DECF0}" dt="2022-10-14T11:50:10.356" v="2200" actId="20577"/>
          <ac:spMkLst>
            <pc:docMk/>
            <pc:sldMk cId="2030561025" sldId="566"/>
            <ac:spMk id="24" creationId="{73637ED6-9FD0-0F00-9962-592C39798A04}"/>
          </ac:spMkLst>
        </pc:spChg>
        <pc:spChg chg="del mod">
          <ac:chgData name="Paula Vazquez Valero" userId="80a35f83-ba07-4c48-bd51-9a1b0a985f54" providerId="ADAL" clId="{D19C2AA1-5592-4A40-AFD9-C733D78DECF0}" dt="2022-10-14T12:07:12.271" v="2970" actId="21"/>
          <ac:spMkLst>
            <pc:docMk/>
            <pc:sldMk cId="2030561025" sldId="566"/>
            <ac:spMk id="25" creationId="{979BF311-0398-2887-AF36-0BBB627F48F0}"/>
          </ac:spMkLst>
        </pc:spChg>
        <pc:spChg chg="del mod">
          <ac:chgData name="Paula Vazquez Valero" userId="80a35f83-ba07-4c48-bd51-9a1b0a985f54" providerId="ADAL" clId="{D19C2AA1-5592-4A40-AFD9-C733D78DECF0}" dt="2022-10-14T12:07:12.271" v="2970" actId="21"/>
          <ac:spMkLst>
            <pc:docMk/>
            <pc:sldMk cId="2030561025" sldId="566"/>
            <ac:spMk id="30" creationId="{26D63710-EE2F-2C01-858E-D5AF7C1AC71E}"/>
          </ac:spMkLst>
        </pc:spChg>
        <pc:spChg chg="mod">
          <ac:chgData name="Paula Vazquez Valero" userId="80a35f83-ba07-4c48-bd51-9a1b0a985f54" providerId="ADAL" clId="{D19C2AA1-5592-4A40-AFD9-C733D78DECF0}" dt="2022-10-14T11:52:11.885" v="2249"/>
          <ac:spMkLst>
            <pc:docMk/>
            <pc:sldMk cId="2030561025" sldId="566"/>
            <ac:spMk id="33" creationId="{4B08EB0C-F470-7547-AF96-73A0FEFD3527}"/>
          </ac:spMkLst>
        </pc:spChg>
        <pc:spChg chg="del mod">
          <ac:chgData name="Paula Vazquez Valero" userId="80a35f83-ba07-4c48-bd51-9a1b0a985f54" providerId="ADAL" clId="{D19C2AA1-5592-4A40-AFD9-C733D78DECF0}" dt="2022-10-14T12:07:12.271" v="2970" actId="21"/>
          <ac:spMkLst>
            <pc:docMk/>
            <pc:sldMk cId="2030561025" sldId="566"/>
            <ac:spMk id="35" creationId="{3EA4516C-0FDF-D239-3DF8-CB4E855E0FA3}"/>
          </ac:spMkLst>
        </pc:spChg>
        <pc:spChg chg="del mod">
          <ac:chgData name="Paula Vazquez Valero" userId="80a35f83-ba07-4c48-bd51-9a1b0a985f54" providerId="ADAL" clId="{D19C2AA1-5592-4A40-AFD9-C733D78DECF0}" dt="2022-10-14T12:07:12.271" v="2970" actId="21"/>
          <ac:spMkLst>
            <pc:docMk/>
            <pc:sldMk cId="2030561025" sldId="566"/>
            <ac:spMk id="40" creationId="{01769364-94B7-1A63-8DD3-55563AAC663A}"/>
          </ac:spMkLst>
        </pc:spChg>
        <pc:spChg chg="mod">
          <ac:chgData name="Paula Vazquez Valero" userId="80a35f83-ba07-4c48-bd51-9a1b0a985f54" providerId="ADAL" clId="{D19C2AA1-5592-4A40-AFD9-C733D78DECF0}" dt="2022-10-14T11:52:13.892" v="2250"/>
          <ac:spMkLst>
            <pc:docMk/>
            <pc:sldMk cId="2030561025" sldId="566"/>
            <ac:spMk id="43" creationId="{16141A12-F0CB-8D83-4606-94402FBE3E9B}"/>
          </ac:spMkLst>
        </pc:spChg>
        <pc:spChg chg="del mod">
          <ac:chgData name="Paula Vazquez Valero" userId="80a35f83-ba07-4c48-bd51-9a1b0a985f54" providerId="ADAL" clId="{D19C2AA1-5592-4A40-AFD9-C733D78DECF0}" dt="2022-10-14T12:07:12.271" v="2970" actId="21"/>
          <ac:spMkLst>
            <pc:docMk/>
            <pc:sldMk cId="2030561025" sldId="566"/>
            <ac:spMk id="45" creationId="{D6885C59-2958-8908-EBAA-132AFF76914D}"/>
          </ac:spMkLst>
        </pc:spChg>
        <pc:spChg chg="del mod">
          <ac:chgData name="Paula Vazquez Valero" userId="80a35f83-ba07-4c48-bd51-9a1b0a985f54" providerId="ADAL" clId="{D19C2AA1-5592-4A40-AFD9-C733D78DECF0}" dt="2022-10-14T12:07:12.271" v="2970" actId="21"/>
          <ac:spMkLst>
            <pc:docMk/>
            <pc:sldMk cId="2030561025" sldId="566"/>
            <ac:spMk id="50" creationId="{8642071A-EF41-E2C6-917F-FB6EF2B41F3A}"/>
          </ac:spMkLst>
        </pc:spChg>
        <pc:spChg chg="add del mod">
          <ac:chgData name="Paula Vazquez Valero" userId="80a35f83-ba07-4c48-bd51-9a1b0a985f54" providerId="ADAL" clId="{D19C2AA1-5592-4A40-AFD9-C733D78DECF0}" dt="2022-10-14T12:07:12.271" v="2970" actId="21"/>
          <ac:spMkLst>
            <pc:docMk/>
            <pc:sldMk cId="2030561025" sldId="566"/>
            <ac:spMk id="51" creationId="{86B39A69-3373-6AB5-D111-FF7378851BCB}"/>
          </ac:spMkLst>
        </pc:spChg>
        <pc:spChg chg="add del mod">
          <ac:chgData name="Paula Vazquez Valero" userId="80a35f83-ba07-4c48-bd51-9a1b0a985f54" providerId="ADAL" clId="{D19C2AA1-5592-4A40-AFD9-C733D78DECF0}" dt="2022-10-14T12:07:12.271" v="2970" actId="21"/>
          <ac:spMkLst>
            <pc:docMk/>
            <pc:sldMk cId="2030561025" sldId="566"/>
            <ac:spMk id="52" creationId="{2C3A61B1-63FC-1B81-1485-8C61347C93F0}"/>
          </ac:spMkLst>
        </pc:spChg>
        <pc:spChg chg="add del mod">
          <ac:chgData name="Paula Vazquez Valero" userId="80a35f83-ba07-4c48-bd51-9a1b0a985f54" providerId="ADAL" clId="{D19C2AA1-5592-4A40-AFD9-C733D78DECF0}" dt="2022-10-14T12:07:12.271" v="2970" actId="21"/>
          <ac:spMkLst>
            <pc:docMk/>
            <pc:sldMk cId="2030561025" sldId="566"/>
            <ac:spMk id="53" creationId="{0719ED8E-216B-3951-FDA7-8C51E750B4E7}"/>
          </ac:spMkLst>
        </pc:spChg>
        <pc:spChg chg="add del mod">
          <ac:chgData name="Paula Vazquez Valero" userId="80a35f83-ba07-4c48-bd51-9a1b0a985f54" providerId="ADAL" clId="{D19C2AA1-5592-4A40-AFD9-C733D78DECF0}" dt="2022-10-14T12:07:12.271" v="2970" actId="21"/>
          <ac:spMkLst>
            <pc:docMk/>
            <pc:sldMk cId="2030561025" sldId="566"/>
            <ac:spMk id="54" creationId="{C382DAF9-FEA6-ABD0-BF1D-22F7C2B2AE50}"/>
          </ac:spMkLst>
        </pc:spChg>
        <pc:spChg chg="add del mod">
          <ac:chgData name="Paula Vazquez Valero" userId="80a35f83-ba07-4c48-bd51-9a1b0a985f54" providerId="ADAL" clId="{D19C2AA1-5592-4A40-AFD9-C733D78DECF0}" dt="2022-10-14T12:07:12.271" v="2970" actId="21"/>
          <ac:spMkLst>
            <pc:docMk/>
            <pc:sldMk cId="2030561025" sldId="566"/>
            <ac:spMk id="55" creationId="{CC3FE076-0FAF-A3BD-EF0E-B1573784E3A2}"/>
          </ac:spMkLst>
        </pc:spChg>
        <pc:spChg chg="add del mod">
          <ac:chgData name="Paula Vazquez Valero" userId="80a35f83-ba07-4c48-bd51-9a1b0a985f54" providerId="ADAL" clId="{D19C2AA1-5592-4A40-AFD9-C733D78DECF0}" dt="2022-10-14T11:46:12.893" v="2077" actId="478"/>
          <ac:spMkLst>
            <pc:docMk/>
            <pc:sldMk cId="2030561025" sldId="566"/>
            <ac:spMk id="57" creationId="{C320C62E-5117-08D3-D43F-704828DC2AD2}"/>
          </ac:spMkLst>
        </pc:spChg>
        <pc:spChg chg="del mod">
          <ac:chgData name="Paula Vazquez Valero" userId="80a35f83-ba07-4c48-bd51-9a1b0a985f54" providerId="ADAL" clId="{D19C2AA1-5592-4A40-AFD9-C733D78DECF0}" dt="2022-10-14T12:07:12.271" v="2970" actId="21"/>
          <ac:spMkLst>
            <pc:docMk/>
            <pc:sldMk cId="2030561025" sldId="566"/>
            <ac:spMk id="58" creationId="{46355EA1-6E8E-A8FE-4EDD-53D3BE7EFFD3}"/>
          </ac:spMkLst>
        </pc:spChg>
        <pc:spChg chg="del">
          <ac:chgData name="Paula Vazquez Valero" userId="80a35f83-ba07-4c48-bd51-9a1b0a985f54" providerId="ADAL" clId="{D19C2AA1-5592-4A40-AFD9-C733D78DECF0}" dt="2022-10-14T12:07:12.271" v="2970" actId="21"/>
          <ac:spMkLst>
            <pc:docMk/>
            <pc:sldMk cId="2030561025" sldId="566"/>
            <ac:spMk id="59" creationId="{40BC47AF-B63F-5708-8E74-D890DCBFADDB}"/>
          </ac:spMkLst>
        </pc:spChg>
        <pc:spChg chg="del">
          <ac:chgData name="Paula Vazquez Valero" userId="80a35f83-ba07-4c48-bd51-9a1b0a985f54" providerId="ADAL" clId="{D19C2AA1-5592-4A40-AFD9-C733D78DECF0}" dt="2022-10-14T12:07:12.271" v="2970" actId="21"/>
          <ac:spMkLst>
            <pc:docMk/>
            <pc:sldMk cId="2030561025" sldId="566"/>
            <ac:spMk id="62" creationId="{11273ED1-02FB-8D25-D9E9-36891094B961}"/>
          </ac:spMkLst>
        </pc:spChg>
        <pc:spChg chg="del">
          <ac:chgData name="Paula Vazquez Valero" userId="80a35f83-ba07-4c48-bd51-9a1b0a985f54" providerId="ADAL" clId="{D19C2AA1-5592-4A40-AFD9-C733D78DECF0}" dt="2022-10-14T12:07:12.271" v="2970" actId="21"/>
          <ac:spMkLst>
            <pc:docMk/>
            <pc:sldMk cId="2030561025" sldId="566"/>
            <ac:spMk id="63" creationId="{2764B30E-1944-7D50-2354-B56561D5BE10}"/>
          </ac:spMkLst>
        </pc:spChg>
        <pc:spChg chg="del">
          <ac:chgData name="Paula Vazquez Valero" userId="80a35f83-ba07-4c48-bd51-9a1b0a985f54" providerId="ADAL" clId="{D19C2AA1-5592-4A40-AFD9-C733D78DECF0}" dt="2022-10-14T12:07:12.271" v="2970" actId="21"/>
          <ac:spMkLst>
            <pc:docMk/>
            <pc:sldMk cId="2030561025" sldId="566"/>
            <ac:spMk id="64" creationId="{476FA8C7-6607-0E6D-CE11-7F59F9857213}"/>
          </ac:spMkLst>
        </pc:spChg>
        <pc:spChg chg="del">
          <ac:chgData name="Paula Vazquez Valero" userId="80a35f83-ba07-4c48-bd51-9a1b0a985f54" providerId="ADAL" clId="{D19C2AA1-5592-4A40-AFD9-C733D78DECF0}" dt="2022-10-14T12:07:12.271" v="2970" actId="21"/>
          <ac:spMkLst>
            <pc:docMk/>
            <pc:sldMk cId="2030561025" sldId="566"/>
            <ac:spMk id="65" creationId="{1F8B9295-FFDD-EB9C-FB3C-EC76CA60874E}"/>
          </ac:spMkLst>
        </pc:spChg>
        <pc:spChg chg="del">
          <ac:chgData name="Paula Vazquez Valero" userId="80a35f83-ba07-4c48-bd51-9a1b0a985f54" providerId="ADAL" clId="{D19C2AA1-5592-4A40-AFD9-C733D78DECF0}" dt="2022-10-14T12:07:12.271" v="2970" actId="21"/>
          <ac:spMkLst>
            <pc:docMk/>
            <pc:sldMk cId="2030561025" sldId="566"/>
            <ac:spMk id="67" creationId="{9465A118-34F1-759B-5ECB-08C3C93F7C8A}"/>
          </ac:spMkLst>
        </pc:spChg>
        <pc:spChg chg="del">
          <ac:chgData name="Paula Vazquez Valero" userId="80a35f83-ba07-4c48-bd51-9a1b0a985f54" providerId="ADAL" clId="{D19C2AA1-5592-4A40-AFD9-C733D78DECF0}" dt="2022-10-14T12:07:12.271" v="2970" actId="21"/>
          <ac:spMkLst>
            <pc:docMk/>
            <pc:sldMk cId="2030561025" sldId="566"/>
            <ac:spMk id="68" creationId="{C1F1BC5F-4EF1-BA71-9C33-FD5D897C2BBA}"/>
          </ac:spMkLst>
        </pc:spChg>
        <pc:spChg chg="del">
          <ac:chgData name="Paula Vazquez Valero" userId="80a35f83-ba07-4c48-bd51-9a1b0a985f54" providerId="ADAL" clId="{D19C2AA1-5592-4A40-AFD9-C733D78DECF0}" dt="2022-10-14T11:46:05.088" v="2074" actId="478"/>
          <ac:spMkLst>
            <pc:docMk/>
            <pc:sldMk cId="2030561025" sldId="566"/>
            <ac:spMk id="69" creationId="{9B011E57-808A-184A-9BF9-119F862AB3B8}"/>
          </ac:spMkLst>
        </pc:spChg>
        <pc:spChg chg="del">
          <ac:chgData name="Paula Vazquez Valero" userId="80a35f83-ba07-4c48-bd51-9a1b0a985f54" providerId="ADAL" clId="{D19C2AA1-5592-4A40-AFD9-C733D78DECF0}" dt="2022-10-14T11:46:05.088" v="2074" actId="478"/>
          <ac:spMkLst>
            <pc:docMk/>
            <pc:sldMk cId="2030561025" sldId="566"/>
            <ac:spMk id="70" creationId="{BFB42580-4D8C-3551-5772-3343C18B81B9}"/>
          </ac:spMkLst>
        </pc:spChg>
        <pc:spChg chg="del">
          <ac:chgData name="Paula Vazquez Valero" userId="80a35f83-ba07-4c48-bd51-9a1b0a985f54" providerId="ADAL" clId="{D19C2AA1-5592-4A40-AFD9-C733D78DECF0}" dt="2022-10-14T11:46:05.088" v="2074" actId="478"/>
          <ac:spMkLst>
            <pc:docMk/>
            <pc:sldMk cId="2030561025" sldId="566"/>
            <ac:spMk id="72" creationId="{9BF84CC0-3FC2-0288-9938-C3B3D9A4BE3B}"/>
          </ac:spMkLst>
        </pc:spChg>
        <pc:spChg chg="del">
          <ac:chgData name="Paula Vazquez Valero" userId="80a35f83-ba07-4c48-bd51-9a1b0a985f54" providerId="ADAL" clId="{D19C2AA1-5592-4A40-AFD9-C733D78DECF0}" dt="2022-10-14T11:46:05.088" v="2074" actId="478"/>
          <ac:spMkLst>
            <pc:docMk/>
            <pc:sldMk cId="2030561025" sldId="566"/>
            <ac:spMk id="73" creationId="{638CE80D-6009-2FB8-E683-51DE3AAD4698}"/>
          </ac:spMkLst>
        </pc:spChg>
        <pc:spChg chg="del">
          <ac:chgData name="Paula Vazquez Valero" userId="80a35f83-ba07-4c48-bd51-9a1b0a985f54" providerId="ADAL" clId="{D19C2AA1-5592-4A40-AFD9-C733D78DECF0}" dt="2022-10-14T11:46:05.088" v="2074" actId="478"/>
          <ac:spMkLst>
            <pc:docMk/>
            <pc:sldMk cId="2030561025" sldId="566"/>
            <ac:spMk id="76" creationId="{928C9916-D86F-CFCD-3141-120C4D2C54E9}"/>
          </ac:spMkLst>
        </pc:spChg>
        <pc:spChg chg="del">
          <ac:chgData name="Paula Vazquez Valero" userId="80a35f83-ba07-4c48-bd51-9a1b0a985f54" providerId="ADAL" clId="{D19C2AA1-5592-4A40-AFD9-C733D78DECF0}" dt="2022-10-14T11:46:05.088" v="2074" actId="478"/>
          <ac:spMkLst>
            <pc:docMk/>
            <pc:sldMk cId="2030561025" sldId="566"/>
            <ac:spMk id="77" creationId="{C8950827-1A4F-077A-A24C-46E66818F044}"/>
          </ac:spMkLst>
        </pc:spChg>
        <pc:spChg chg="del">
          <ac:chgData name="Paula Vazquez Valero" userId="80a35f83-ba07-4c48-bd51-9a1b0a985f54" providerId="ADAL" clId="{D19C2AA1-5592-4A40-AFD9-C733D78DECF0}" dt="2022-10-14T11:46:05.088" v="2074" actId="478"/>
          <ac:spMkLst>
            <pc:docMk/>
            <pc:sldMk cId="2030561025" sldId="566"/>
            <ac:spMk id="78" creationId="{F0189C62-F6F3-627C-51A3-5AE727BBB41D}"/>
          </ac:spMkLst>
        </pc:spChg>
        <pc:spChg chg="del">
          <ac:chgData name="Paula Vazquez Valero" userId="80a35f83-ba07-4c48-bd51-9a1b0a985f54" providerId="ADAL" clId="{D19C2AA1-5592-4A40-AFD9-C733D78DECF0}" dt="2022-10-14T11:46:05.088" v="2074" actId="478"/>
          <ac:spMkLst>
            <pc:docMk/>
            <pc:sldMk cId="2030561025" sldId="566"/>
            <ac:spMk id="80" creationId="{03C5E122-2BA7-F30A-7025-6063C0043E09}"/>
          </ac:spMkLst>
        </pc:spChg>
        <pc:spChg chg="add del mod">
          <ac:chgData name="Paula Vazquez Valero" userId="80a35f83-ba07-4c48-bd51-9a1b0a985f54" providerId="ADAL" clId="{D19C2AA1-5592-4A40-AFD9-C733D78DECF0}" dt="2022-10-14T11:53:22.596" v="2277" actId="21"/>
          <ac:spMkLst>
            <pc:docMk/>
            <pc:sldMk cId="2030561025" sldId="566"/>
            <ac:spMk id="81" creationId="{69387BFD-5E34-D053-02B4-7C38BE488AC6}"/>
          </ac:spMkLst>
        </pc:spChg>
        <pc:spChg chg="del">
          <ac:chgData name="Paula Vazquez Valero" userId="80a35f83-ba07-4c48-bd51-9a1b0a985f54" providerId="ADAL" clId="{D19C2AA1-5592-4A40-AFD9-C733D78DECF0}" dt="2022-10-14T11:46:05.088" v="2074" actId="478"/>
          <ac:spMkLst>
            <pc:docMk/>
            <pc:sldMk cId="2030561025" sldId="566"/>
            <ac:spMk id="82" creationId="{9B85470F-3429-0228-FCDB-877E34ADFF6F}"/>
          </ac:spMkLst>
        </pc:spChg>
        <pc:spChg chg="add del mod">
          <ac:chgData name="Paula Vazquez Valero" userId="80a35f83-ba07-4c48-bd51-9a1b0a985f54" providerId="ADAL" clId="{D19C2AA1-5592-4A40-AFD9-C733D78DECF0}" dt="2022-10-14T11:53:22.596" v="2277" actId="21"/>
          <ac:spMkLst>
            <pc:docMk/>
            <pc:sldMk cId="2030561025" sldId="566"/>
            <ac:spMk id="83" creationId="{5333A5E1-224E-F488-A0AB-292E2038E9A6}"/>
          </ac:spMkLst>
        </pc:spChg>
        <pc:spChg chg="del">
          <ac:chgData name="Paula Vazquez Valero" userId="80a35f83-ba07-4c48-bd51-9a1b0a985f54" providerId="ADAL" clId="{D19C2AA1-5592-4A40-AFD9-C733D78DECF0}" dt="2022-10-14T11:46:05.088" v="2074" actId="478"/>
          <ac:spMkLst>
            <pc:docMk/>
            <pc:sldMk cId="2030561025" sldId="566"/>
            <ac:spMk id="86" creationId="{B6494EA4-DE91-5C88-4E4D-F628A104375F}"/>
          </ac:spMkLst>
        </pc:spChg>
        <pc:spChg chg="del">
          <ac:chgData name="Paula Vazquez Valero" userId="80a35f83-ba07-4c48-bd51-9a1b0a985f54" providerId="ADAL" clId="{D19C2AA1-5592-4A40-AFD9-C733D78DECF0}" dt="2022-10-14T11:46:05.088" v="2074" actId="478"/>
          <ac:spMkLst>
            <pc:docMk/>
            <pc:sldMk cId="2030561025" sldId="566"/>
            <ac:spMk id="87" creationId="{A0429AFF-8899-9D0F-E1ED-6300DE141E92}"/>
          </ac:spMkLst>
        </pc:spChg>
        <pc:spChg chg="del">
          <ac:chgData name="Paula Vazquez Valero" userId="80a35f83-ba07-4c48-bd51-9a1b0a985f54" providerId="ADAL" clId="{D19C2AA1-5592-4A40-AFD9-C733D78DECF0}" dt="2022-10-14T11:46:05.088" v="2074" actId="478"/>
          <ac:spMkLst>
            <pc:docMk/>
            <pc:sldMk cId="2030561025" sldId="566"/>
            <ac:spMk id="88" creationId="{AFF67BDB-2053-A2D4-C18A-7AEEDEBC57C3}"/>
          </ac:spMkLst>
        </pc:spChg>
        <pc:spChg chg="del">
          <ac:chgData name="Paula Vazquez Valero" userId="80a35f83-ba07-4c48-bd51-9a1b0a985f54" providerId="ADAL" clId="{D19C2AA1-5592-4A40-AFD9-C733D78DECF0}" dt="2022-10-14T11:46:05.088" v="2074" actId="478"/>
          <ac:spMkLst>
            <pc:docMk/>
            <pc:sldMk cId="2030561025" sldId="566"/>
            <ac:spMk id="89" creationId="{5A05A862-F0BE-60E6-36E9-BC5C2F142E26}"/>
          </ac:spMkLst>
        </pc:spChg>
        <pc:spChg chg="del">
          <ac:chgData name="Paula Vazquez Valero" userId="80a35f83-ba07-4c48-bd51-9a1b0a985f54" providerId="ADAL" clId="{D19C2AA1-5592-4A40-AFD9-C733D78DECF0}" dt="2022-10-14T11:46:05.088" v="2074" actId="478"/>
          <ac:spMkLst>
            <pc:docMk/>
            <pc:sldMk cId="2030561025" sldId="566"/>
            <ac:spMk id="91" creationId="{783D22C5-42E0-488B-86E8-26D756C64041}"/>
          </ac:spMkLst>
        </pc:spChg>
        <pc:spChg chg="del">
          <ac:chgData name="Paula Vazquez Valero" userId="80a35f83-ba07-4c48-bd51-9a1b0a985f54" providerId="ADAL" clId="{D19C2AA1-5592-4A40-AFD9-C733D78DECF0}" dt="2022-10-14T11:46:05.088" v="2074" actId="478"/>
          <ac:spMkLst>
            <pc:docMk/>
            <pc:sldMk cId="2030561025" sldId="566"/>
            <ac:spMk id="92" creationId="{738A85C8-B7E5-473B-99A3-04756380839C}"/>
          </ac:spMkLst>
        </pc:spChg>
        <pc:spChg chg="del">
          <ac:chgData name="Paula Vazquez Valero" userId="80a35f83-ba07-4c48-bd51-9a1b0a985f54" providerId="ADAL" clId="{D19C2AA1-5592-4A40-AFD9-C733D78DECF0}" dt="2022-10-14T11:46:05.088" v="2074" actId="478"/>
          <ac:spMkLst>
            <pc:docMk/>
            <pc:sldMk cId="2030561025" sldId="566"/>
            <ac:spMk id="93" creationId="{C10A9D2C-987E-4ED1-9D69-84803D2DFDC8}"/>
          </ac:spMkLst>
        </pc:spChg>
        <pc:spChg chg="del">
          <ac:chgData name="Paula Vazquez Valero" userId="80a35f83-ba07-4c48-bd51-9a1b0a985f54" providerId="ADAL" clId="{D19C2AA1-5592-4A40-AFD9-C733D78DECF0}" dt="2022-10-14T11:46:05.088" v="2074" actId="478"/>
          <ac:spMkLst>
            <pc:docMk/>
            <pc:sldMk cId="2030561025" sldId="566"/>
            <ac:spMk id="94" creationId="{C61BCE2D-000B-4AA9-881B-E11C0F1D7C89}"/>
          </ac:spMkLst>
        </pc:spChg>
        <pc:spChg chg="del">
          <ac:chgData name="Paula Vazquez Valero" userId="80a35f83-ba07-4c48-bd51-9a1b0a985f54" providerId="ADAL" clId="{D19C2AA1-5592-4A40-AFD9-C733D78DECF0}" dt="2022-10-14T11:46:05.088" v="2074" actId="478"/>
          <ac:spMkLst>
            <pc:docMk/>
            <pc:sldMk cId="2030561025" sldId="566"/>
            <ac:spMk id="95" creationId="{B54919EA-D151-46E2-B72B-73753B341937}"/>
          </ac:spMkLst>
        </pc:spChg>
        <pc:spChg chg="del">
          <ac:chgData name="Paula Vazquez Valero" userId="80a35f83-ba07-4c48-bd51-9a1b0a985f54" providerId="ADAL" clId="{D19C2AA1-5592-4A40-AFD9-C733D78DECF0}" dt="2022-10-14T11:46:05.088" v="2074" actId="478"/>
          <ac:spMkLst>
            <pc:docMk/>
            <pc:sldMk cId="2030561025" sldId="566"/>
            <ac:spMk id="96" creationId="{6F5B33FD-F1E8-444B-8A7B-66109D817AC9}"/>
          </ac:spMkLst>
        </pc:spChg>
        <pc:spChg chg="del">
          <ac:chgData name="Paula Vazquez Valero" userId="80a35f83-ba07-4c48-bd51-9a1b0a985f54" providerId="ADAL" clId="{D19C2AA1-5592-4A40-AFD9-C733D78DECF0}" dt="2022-10-14T11:46:05.088" v="2074" actId="478"/>
          <ac:spMkLst>
            <pc:docMk/>
            <pc:sldMk cId="2030561025" sldId="566"/>
            <ac:spMk id="97" creationId="{2065AACE-04BA-9195-4743-448C3AE05F74}"/>
          </ac:spMkLst>
        </pc:spChg>
        <pc:spChg chg="del">
          <ac:chgData name="Paula Vazquez Valero" userId="80a35f83-ba07-4c48-bd51-9a1b0a985f54" providerId="ADAL" clId="{D19C2AA1-5592-4A40-AFD9-C733D78DECF0}" dt="2022-10-14T11:46:05.088" v="2074" actId="478"/>
          <ac:spMkLst>
            <pc:docMk/>
            <pc:sldMk cId="2030561025" sldId="566"/>
            <ac:spMk id="100" creationId="{A10680A9-D610-4CB1-BE2C-67E567B936B9}"/>
          </ac:spMkLst>
        </pc:spChg>
        <pc:spChg chg="mod">
          <ac:chgData name="Paula Vazquez Valero" userId="80a35f83-ba07-4c48-bd51-9a1b0a985f54" providerId="ADAL" clId="{D19C2AA1-5592-4A40-AFD9-C733D78DECF0}" dt="2022-10-14T12:04:41.282" v="2749" actId="14100"/>
          <ac:spMkLst>
            <pc:docMk/>
            <pc:sldMk cId="2030561025" sldId="566"/>
            <ac:spMk id="102" creationId="{9BECE4C4-5765-CB1A-3BD0-964B50505C7C}"/>
          </ac:spMkLst>
        </pc:spChg>
        <pc:spChg chg="add del mod">
          <ac:chgData name="Paula Vazquez Valero" userId="80a35f83-ba07-4c48-bd51-9a1b0a985f54" providerId="ADAL" clId="{D19C2AA1-5592-4A40-AFD9-C733D78DECF0}" dt="2022-10-14T12:04:33.910" v="2748" actId="1076"/>
          <ac:spMkLst>
            <pc:docMk/>
            <pc:sldMk cId="2030561025" sldId="566"/>
            <ac:spMk id="103" creationId="{472AC8DE-C259-923E-672F-089F07C0B63A}"/>
          </ac:spMkLst>
        </pc:spChg>
        <pc:spChg chg="del">
          <ac:chgData name="Paula Vazquez Valero" userId="80a35f83-ba07-4c48-bd51-9a1b0a985f54" providerId="ADAL" clId="{D19C2AA1-5592-4A40-AFD9-C733D78DECF0}" dt="2022-10-14T11:46:05.088" v="2074" actId="478"/>
          <ac:spMkLst>
            <pc:docMk/>
            <pc:sldMk cId="2030561025" sldId="566"/>
            <ac:spMk id="104" creationId="{995A2C41-C63F-61EF-FCC5-0232EE78E325}"/>
          </ac:spMkLst>
        </pc:spChg>
        <pc:spChg chg="add del">
          <ac:chgData name="Paula Vazquez Valero" userId="80a35f83-ba07-4c48-bd51-9a1b0a985f54" providerId="ADAL" clId="{D19C2AA1-5592-4A40-AFD9-C733D78DECF0}" dt="2022-10-14T11:52:22.078" v="2254" actId="22"/>
          <ac:spMkLst>
            <pc:docMk/>
            <pc:sldMk cId="2030561025" sldId="566"/>
            <ac:spMk id="107" creationId="{9618C13C-5373-374B-164B-28DEC669FD2F}"/>
          </ac:spMkLst>
        </pc:spChg>
        <pc:spChg chg="add del mod">
          <ac:chgData name="Paula Vazquez Valero" userId="80a35f83-ba07-4c48-bd51-9a1b0a985f54" providerId="ADAL" clId="{D19C2AA1-5592-4A40-AFD9-C733D78DECF0}" dt="2022-10-14T11:52:41.647" v="2264"/>
          <ac:spMkLst>
            <pc:docMk/>
            <pc:sldMk cId="2030561025" sldId="566"/>
            <ac:spMk id="110" creationId="{807B4E37-0568-34B3-3455-78048A7C7704}"/>
          </ac:spMkLst>
        </pc:spChg>
        <pc:spChg chg="del">
          <ac:chgData name="Paula Vazquez Valero" userId="80a35f83-ba07-4c48-bd51-9a1b0a985f54" providerId="ADAL" clId="{D19C2AA1-5592-4A40-AFD9-C733D78DECF0}" dt="2022-10-14T11:46:05.088" v="2074" actId="478"/>
          <ac:spMkLst>
            <pc:docMk/>
            <pc:sldMk cId="2030561025" sldId="566"/>
            <ac:spMk id="113" creationId="{F2F1C3AD-2B42-7320-138F-B8D4FB59CF9C}"/>
          </ac:spMkLst>
        </pc:spChg>
        <pc:spChg chg="mod">
          <ac:chgData name="Paula Vazquez Valero" userId="80a35f83-ba07-4c48-bd51-9a1b0a985f54" providerId="ADAL" clId="{D19C2AA1-5592-4A40-AFD9-C733D78DECF0}" dt="2022-10-14T11:52:51.267" v="2267"/>
          <ac:spMkLst>
            <pc:docMk/>
            <pc:sldMk cId="2030561025" sldId="566"/>
            <ac:spMk id="115" creationId="{2C7F8073-0818-3CE0-060B-891AA877BDC3}"/>
          </ac:spMkLst>
        </pc:spChg>
        <pc:spChg chg="mod">
          <ac:chgData name="Paula Vazquez Valero" userId="80a35f83-ba07-4c48-bd51-9a1b0a985f54" providerId="ADAL" clId="{D19C2AA1-5592-4A40-AFD9-C733D78DECF0}" dt="2022-10-14T11:52:51.267" v="2267"/>
          <ac:spMkLst>
            <pc:docMk/>
            <pc:sldMk cId="2030561025" sldId="566"/>
            <ac:spMk id="116" creationId="{AAE855C7-3EC2-3FFF-1313-6C1EC4839F41}"/>
          </ac:spMkLst>
        </pc:spChg>
        <pc:spChg chg="del">
          <ac:chgData name="Paula Vazquez Valero" userId="80a35f83-ba07-4c48-bd51-9a1b0a985f54" providerId="ADAL" clId="{D19C2AA1-5592-4A40-AFD9-C733D78DECF0}" dt="2022-10-14T11:46:05.088" v="2074" actId="478"/>
          <ac:spMkLst>
            <pc:docMk/>
            <pc:sldMk cId="2030561025" sldId="566"/>
            <ac:spMk id="117" creationId="{4A9D9051-14D1-6379-3C32-25863E6237B2}"/>
          </ac:spMkLst>
        </pc:spChg>
        <pc:spChg chg="del">
          <ac:chgData name="Paula Vazquez Valero" userId="80a35f83-ba07-4c48-bd51-9a1b0a985f54" providerId="ADAL" clId="{D19C2AA1-5592-4A40-AFD9-C733D78DECF0}" dt="2022-10-14T11:46:05.088" v="2074" actId="478"/>
          <ac:spMkLst>
            <pc:docMk/>
            <pc:sldMk cId="2030561025" sldId="566"/>
            <ac:spMk id="120" creationId="{43AB5934-254C-24E6-EFDC-0ED0FE875007}"/>
          </ac:spMkLst>
        </pc:spChg>
        <pc:spChg chg="mod">
          <ac:chgData name="Paula Vazquez Valero" userId="80a35f83-ba07-4c48-bd51-9a1b0a985f54" providerId="ADAL" clId="{D19C2AA1-5592-4A40-AFD9-C733D78DECF0}" dt="2022-10-14T11:52:55.928" v="2269"/>
          <ac:spMkLst>
            <pc:docMk/>
            <pc:sldMk cId="2030561025" sldId="566"/>
            <ac:spMk id="122" creationId="{AE75E5E7-A68D-9925-DF1B-8D17DBDB43A5}"/>
          </ac:spMkLst>
        </pc:spChg>
        <pc:spChg chg="mod">
          <ac:chgData name="Paula Vazquez Valero" userId="80a35f83-ba07-4c48-bd51-9a1b0a985f54" providerId="ADAL" clId="{D19C2AA1-5592-4A40-AFD9-C733D78DECF0}" dt="2022-10-14T11:52:55.928" v="2269"/>
          <ac:spMkLst>
            <pc:docMk/>
            <pc:sldMk cId="2030561025" sldId="566"/>
            <ac:spMk id="123" creationId="{2BEFCB9D-09DA-5BDE-D233-A87A7A678415}"/>
          </ac:spMkLst>
        </pc:spChg>
        <pc:spChg chg="add del mod">
          <ac:chgData name="Paula Vazquez Valero" userId="80a35f83-ba07-4c48-bd51-9a1b0a985f54" providerId="ADAL" clId="{D19C2AA1-5592-4A40-AFD9-C733D78DECF0}" dt="2022-10-14T11:53:22.596" v="2277" actId="21"/>
          <ac:spMkLst>
            <pc:docMk/>
            <pc:sldMk cId="2030561025" sldId="566"/>
            <ac:spMk id="124" creationId="{3272464F-81E3-29A7-7708-0A94E1D41133}"/>
          </ac:spMkLst>
        </pc:spChg>
        <pc:spChg chg="add del mod">
          <ac:chgData name="Paula Vazquez Valero" userId="80a35f83-ba07-4c48-bd51-9a1b0a985f54" providerId="ADAL" clId="{D19C2AA1-5592-4A40-AFD9-C733D78DECF0}" dt="2022-10-14T11:53:22.596" v="2277" actId="21"/>
          <ac:spMkLst>
            <pc:docMk/>
            <pc:sldMk cId="2030561025" sldId="566"/>
            <ac:spMk id="125" creationId="{5A328418-1046-4FAE-C2B8-70BB6D28193D}"/>
          </ac:spMkLst>
        </pc:spChg>
        <pc:spChg chg="add del mod">
          <ac:chgData name="Paula Vazquez Valero" userId="80a35f83-ba07-4c48-bd51-9a1b0a985f54" providerId="ADAL" clId="{D19C2AA1-5592-4A40-AFD9-C733D78DECF0}" dt="2022-10-14T12:07:00.073" v="2967" actId="478"/>
          <ac:spMkLst>
            <pc:docMk/>
            <pc:sldMk cId="2030561025" sldId="566"/>
            <ac:spMk id="126" creationId="{587EB707-4B9D-6218-65AF-940FB7FA89D1}"/>
          </ac:spMkLst>
        </pc:spChg>
        <pc:spChg chg="add del mod">
          <ac:chgData name="Paula Vazquez Valero" userId="80a35f83-ba07-4c48-bd51-9a1b0a985f54" providerId="ADAL" clId="{D19C2AA1-5592-4A40-AFD9-C733D78DECF0}" dt="2022-10-14T12:07:00.073" v="2967" actId="478"/>
          <ac:spMkLst>
            <pc:docMk/>
            <pc:sldMk cId="2030561025" sldId="566"/>
            <ac:spMk id="127" creationId="{BAB8485A-C3D6-C546-0DE5-30D8B882A9A5}"/>
          </ac:spMkLst>
        </pc:spChg>
        <pc:spChg chg="add del mod">
          <ac:chgData name="Paula Vazquez Valero" userId="80a35f83-ba07-4c48-bd51-9a1b0a985f54" providerId="ADAL" clId="{D19C2AA1-5592-4A40-AFD9-C733D78DECF0}" dt="2022-10-14T12:07:00.073" v="2967" actId="478"/>
          <ac:spMkLst>
            <pc:docMk/>
            <pc:sldMk cId="2030561025" sldId="566"/>
            <ac:spMk id="128" creationId="{A1E268CA-059A-5CA3-D702-A9AC6F180568}"/>
          </ac:spMkLst>
        </pc:spChg>
        <pc:spChg chg="add del mod">
          <ac:chgData name="Paula Vazquez Valero" userId="80a35f83-ba07-4c48-bd51-9a1b0a985f54" providerId="ADAL" clId="{D19C2AA1-5592-4A40-AFD9-C733D78DECF0}" dt="2022-10-14T12:07:00.073" v="2967" actId="478"/>
          <ac:spMkLst>
            <pc:docMk/>
            <pc:sldMk cId="2030561025" sldId="566"/>
            <ac:spMk id="129" creationId="{1E5A054D-4AF8-5B14-839E-6219AA6D4433}"/>
          </ac:spMkLst>
        </pc:spChg>
        <pc:spChg chg="add mod">
          <ac:chgData name="Paula Vazquez Valero" userId="80a35f83-ba07-4c48-bd51-9a1b0a985f54" providerId="ADAL" clId="{D19C2AA1-5592-4A40-AFD9-C733D78DECF0}" dt="2022-10-14T11:53:32.289" v="2282" actId="164"/>
          <ac:spMkLst>
            <pc:docMk/>
            <pc:sldMk cId="2030561025" sldId="566"/>
            <ac:spMk id="130" creationId="{66B258A5-39D7-3291-3E27-F5C7BC6CD9B5}"/>
          </ac:spMkLst>
        </pc:spChg>
        <pc:spChg chg="add mod">
          <ac:chgData name="Paula Vazquez Valero" userId="80a35f83-ba07-4c48-bd51-9a1b0a985f54" providerId="ADAL" clId="{D19C2AA1-5592-4A40-AFD9-C733D78DECF0}" dt="2022-10-14T11:53:32.289" v="2282" actId="164"/>
          <ac:spMkLst>
            <pc:docMk/>
            <pc:sldMk cId="2030561025" sldId="566"/>
            <ac:spMk id="131" creationId="{EEFB1774-E2C8-4338-4535-CE5546624FFE}"/>
          </ac:spMkLst>
        </pc:spChg>
        <pc:spChg chg="add mod">
          <ac:chgData name="Paula Vazquez Valero" userId="80a35f83-ba07-4c48-bd51-9a1b0a985f54" providerId="ADAL" clId="{D19C2AA1-5592-4A40-AFD9-C733D78DECF0}" dt="2022-10-14T11:53:37.315" v="2284" actId="20577"/>
          <ac:spMkLst>
            <pc:docMk/>
            <pc:sldMk cId="2030561025" sldId="566"/>
            <ac:spMk id="132" creationId="{D584FF13-BF73-D573-D82A-D022CCB16E2F}"/>
          </ac:spMkLst>
        </pc:spChg>
        <pc:spChg chg="add mod">
          <ac:chgData name="Paula Vazquez Valero" userId="80a35f83-ba07-4c48-bd51-9a1b0a985f54" providerId="ADAL" clId="{D19C2AA1-5592-4A40-AFD9-C733D78DECF0}" dt="2022-10-14T11:56:32.041" v="2408" actId="20577"/>
          <ac:spMkLst>
            <pc:docMk/>
            <pc:sldMk cId="2030561025" sldId="566"/>
            <ac:spMk id="133" creationId="{680CA094-FECB-356D-D634-6666F6AC1461}"/>
          </ac:spMkLst>
        </pc:spChg>
        <pc:spChg chg="add mod">
          <ac:chgData name="Paula Vazquez Valero" userId="80a35f83-ba07-4c48-bd51-9a1b0a985f54" providerId="ADAL" clId="{D19C2AA1-5592-4A40-AFD9-C733D78DECF0}" dt="2022-10-14T11:55:22.202" v="2382" actId="164"/>
          <ac:spMkLst>
            <pc:docMk/>
            <pc:sldMk cId="2030561025" sldId="566"/>
            <ac:spMk id="135" creationId="{78BA8D97-5273-2B4E-07FC-3EF761D9F139}"/>
          </ac:spMkLst>
        </pc:spChg>
        <pc:spChg chg="add mod">
          <ac:chgData name="Paula Vazquez Valero" userId="80a35f83-ba07-4c48-bd51-9a1b0a985f54" providerId="ADAL" clId="{D19C2AA1-5592-4A40-AFD9-C733D78DECF0}" dt="2022-10-14T11:55:42.956" v="2389" actId="20577"/>
          <ac:spMkLst>
            <pc:docMk/>
            <pc:sldMk cId="2030561025" sldId="566"/>
            <ac:spMk id="136" creationId="{D50F3754-2540-A5E5-E715-D1E6FF06AB15}"/>
          </ac:spMkLst>
        </pc:spChg>
        <pc:spChg chg="add mod">
          <ac:chgData name="Paula Vazquez Valero" userId="80a35f83-ba07-4c48-bd51-9a1b0a985f54" providerId="ADAL" clId="{D19C2AA1-5592-4A40-AFD9-C733D78DECF0}" dt="2022-10-14T11:55:22.202" v="2382" actId="164"/>
          <ac:spMkLst>
            <pc:docMk/>
            <pc:sldMk cId="2030561025" sldId="566"/>
            <ac:spMk id="137" creationId="{2E928EDF-8F9D-7CA0-F3C5-6953D03E320A}"/>
          </ac:spMkLst>
        </pc:spChg>
        <pc:spChg chg="add del mod">
          <ac:chgData name="Paula Vazquez Valero" userId="80a35f83-ba07-4c48-bd51-9a1b0a985f54" providerId="ADAL" clId="{D19C2AA1-5592-4A40-AFD9-C733D78DECF0}" dt="2022-10-14T11:55:39.258" v="2387" actId="478"/>
          <ac:spMkLst>
            <pc:docMk/>
            <pc:sldMk cId="2030561025" sldId="566"/>
            <ac:spMk id="138" creationId="{83FD2DCA-AFA8-2DD4-1B59-5B176A3D5662}"/>
          </ac:spMkLst>
        </pc:spChg>
        <pc:spChg chg="add del mod">
          <ac:chgData name="Paula Vazquez Valero" userId="80a35f83-ba07-4c48-bd51-9a1b0a985f54" providerId="ADAL" clId="{D19C2AA1-5592-4A40-AFD9-C733D78DECF0}" dt="2022-10-14T11:55:50.283" v="2393"/>
          <ac:spMkLst>
            <pc:docMk/>
            <pc:sldMk cId="2030561025" sldId="566"/>
            <ac:spMk id="140" creationId="{140D945A-4266-E95D-7D1A-3AF85B7A8B27}"/>
          </ac:spMkLst>
        </pc:spChg>
        <pc:spChg chg="mod">
          <ac:chgData name="Paula Vazquez Valero" userId="80a35f83-ba07-4c48-bd51-9a1b0a985f54" providerId="ADAL" clId="{D19C2AA1-5592-4A40-AFD9-C733D78DECF0}" dt="2022-10-14T11:55:52.314" v="2394"/>
          <ac:spMkLst>
            <pc:docMk/>
            <pc:sldMk cId="2030561025" sldId="566"/>
            <ac:spMk id="142" creationId="{825E7046-C1E4-0D6F-7A3C-16E4AFBA76F3}"/>
          </ac:spMkLst>
        </pc:spChg>
        <pc:spChg chg="mod">
          <ac:chgData name="Paula Vazquez Valero" userId="80a35f83-ba07-4c48-bd51-9a1b0a985f54" providerId="ADAL" clId="{D19C2AA1-5592-4A40-AFD9-C733D78DECF0}" dt="2022-10-14T11:55:52.314" v="2394"/>
          <ac:spMkLst>
            <pc:docMk/>
            <pc:sldMk cId="2030561025" sldId="566"/>
            <ac:spMk id="143" creationId="{D20B9B19-BE8E-739C-7359-7AEB99089E05}"/>
          </ac:spMkLst>
        </pc:spChg>
        <pc:spChg chg="mod">
          <ac:chgData name="Paula Vazquez Valero" userId="80a35f83-ba07-4c48-bd51-9a1b0a985f54" providerId="ADAL" clId="{D19C2AA1-5592-4A40-AFD9-C733D78DECF0}" dt="2022-10-14T11:56:05.331" v="2401" actId="20577"/>
          <ac:spMkLst>
            <pc:docMk/>
            <pc:sldMk cId="2030561025" sldId="566"/>
            <ac:spMk id="144" creationId="{83F6B9DC-343A-15D3-F95A-233508A84A89}"/>
          </ac:spMkLst>
        </pc:spChg>
        <pc:spChg chg="mod">
          <ac:chgData name="Paula Vazquez Valero" userId="80a35f83-ba07-4c48-bd51-9a1b0a985f54" providerId="ADAL" clId="{D19C2AA1-5592-4A40-AFD9-C733D78DECF0}" dt="2022-10-14T11:55:56.383" v="2396"/>
          <ac:spMkLst>
            <pc:docMk/>
            <pc:sldMk cId="2030561025" sldId="566"/>
            <ac:spMk id="146" creationId="{009B1557-6934-A34D-F8A3-A2F8F85DFF6C}"/>
          </ac:spMkLst>
        </pc:spChg>
        <pc:spChg chg="mod">
          <ac:chgData name="Paula Vazquez Valero" userId="80a35f83-ba07-4c48-bd51-9a1b0a985f54" providerId="ADAL" clId="{D19C2AA1-5592-4A40-AFD9-C733D78DECF0}" dt="2022-10-14T11:55:56.383" v="2396"/>
          <ac:spMkLst>
            <pc:docMk/>
            <pc:sldMk cId="2030561025" sldId="566"/>
            <ac:spMk id="147" creationId="{7966CF04-A88D-722B-FFB9-388904F1DB30}"/>
          </ac:spMkLst>
        </pc:spChg>
        <pc:spChg chg="mod">
          <ac:chgData name="Paula Vazquez Valero" userId="80a35f83-ba07-4c48-bd51-9a1b0a985f54" providerId="ADAL" clId="{D19C2AA1-5592-4A40-AFD9-C733D78DECF0}" dt="2022-10-14T11:55:56.383" v="2396"/>
          <ac:spMkLst>
            <pc:docMk/>
            <pc:sldMk cId="2030561025" sldId="566"/>
            <ac:spMk id="148" creationId="{FAE7073E-5977-CAB1-18B5-873F3DAAC92A}"/>
          </ac:spMkLst>
        </pc:spChg>
        <pc:spChg chg="add mod">
          <ac:chgData name="Paula Vazquez Valero" userId="80a35f83-ba07-4c48-bd51-9a1b0a985f54" providerId="ADAL" clId="{D19C2AA1-5592-4A40-AFD9-C733D78DECF0}" dt="2022-10-14T11:56:16.609" v="2404" actId="164"/>
          <ac:spMkLst>
            <pc:docMk/>
            <pc:sldMk cId="2030561025" sldId="566"/>
            <ac:spMk id="149" creationId="{6800DCDE-F372-C4CD-360F-E102C7719FB2}"/>
          </ac:spMkLst>
        </pc:spChg>
        <pc:spChg chg="mod">
          <ac:chgData name="Paula Vazquez Valero" userId="80a35f83-ba07-4c48-bd51-9a1b0a985f54" providerId="ADAL" clId="{D19C2AA1-5592-4A40-AFD9-C733D78DECF0}" dt="2022-10-14T11:57:09.084" v="2471"/>
          <ac:spMkLst>
            <pc:docMk/>
            <pc:sldMk cId="2030561025" sldId="566"/>
            <ac:spMk id="153" creationId="{F1C9648F-43F2-17E1-BCFD-E03915506A90}"/>
          </ac:spMkLst>
        </pc:spChg>
        <pc:spChg chg="mod">
          <ac:chgData name="Paula Vazquez Valero" userId="80a35f83-ba07-4c48-bd51-9a1b0a985f54" providerId="ADAL" clId="{D19C2AA1-5592-4A40-AFD9-C733D78DECF0}" dt="2022-10-14T11:57:09.084" v="2471"/>
          <ac:spMkLst>
            <pc:docMk/>
            <pc:sldMk cId="2030561025" sldId="566"/>
            <ac:spMk id="154" creationId="{317726D9-0EBE-F787-86DA-E6667FAF2523}"/>
          </ac:spMkLst>
        </pc:spChg>
        <pc:spChg chg="mod">
          <ac:chgData name="Paula Vazquez Valero" userId="80a35f83-ba07-4c48-bd51-9a1b0a985f54" providerId="ADAL" clId="{D19C2AA1-5592-4A40-AFD9-C733D78DECF0}" dt="2022-10-14T11:57:09.084" v="2471"/>
          <ac:spMkLst>
            <pc:docMk/>
            <pc:sldMk cId="2030561025" sldId="566"/>
            <ac:spMk id="155" creationId="{E87C03EE-5B5B-2A8E-0A1C-A4007A4D8172}"/>
          </ac:spMkLst>
        </pc:spChg>
        <pc:spChg chg="mod">
          <ac:chgData name="Paula Vazquez Valero" userId="80a35f83-ba07-4c48-bd51-9a1b0a985f54" providerId="ADAL" clId="{D19C2AA1-5592-4A40-AFD9-C733D78DECF0}" dt="2022-10-14T11:57:09.084" v="2471"/>
          <ac:spMkLst>
            <pc:docMk/>
            <pc:sldMk cId="2030561025" sldId="566"/>
            <ac:spMk id="156" creationId="{CCA6E121-B3E5-70EA-D768-5DAECF088DE0}"/>
          </ac:spMkLst>
        </pc:spChg>
        <pc:spChg chg="mod">
          <ac:chgData name="Paula Vazquez Valero" userId="80a35f83-ba07-4c48-bd51-9a1b0a985f54" providerId="ADAL" clId="{D19C2AA1-5592-4A40-AFD9-C733D78DECF0}" dt="2022-10-14T12:02:43.521" v="2655" actId="1037"/>
          <ac:spMkLst>
            <pc:docMk/>
            <pc:sldMk cId="2030561025" sldId="566"/>
            <ac:spMk id="159" creationId="{44AC6BD1-34D7-DFF1-5C65-C017FEA8E327}"/>
          </ac:spMkLst>
        </pc:spChg>
        <pc:spChg chg="mod">
          <ac:chgData name="Paula Vazquez Valero" userId="80a35f83-ba07-4c48-bd51-9a1b0a985f54" providerId="ADAL" clId="{D19C2AA1-5592-4A40-AFD9-C733D78DECF0}" dt="2022-10-14T11:57:52.697" v="2519"/>
          <ac:spMkLst>
            <pc:docMk/>
            <pc:sldMk cId="2030561025" sldId="566"/>
            <ac:spMk id="160" creationId="{211C16B2-199A-7224-72DC-244BC616F137}"/>
          </ac:spMkLst>
        </pc:spChg>
        <pc:spChg chg="mod">
          <ac:chgData name="Paula Vazquez Valero" userId="80a35f83-ba07-4c48-bd51-9a1b0a985f54" providerId="ADAL" clId="{D19C2AA1-5592-4A40-AFD9-C733D78DECF0}" dt="2022-10-14T11:57:52.697" v="2519"/>
          <ac:spMkLst>
            <pc:docMk/>
            <pc:sldMk cId="2030561025" sldId="566"/>
            <ac:spMk id="161" creationId="{A08B1C39-D0DE-91B2-A6D2-279904176A3E}"/>
          </ac:spMkLst>
        </pc:spChg>
        <pc:spChg chg="mod">
          <ac:chgData name="Paula Vazquez Valero" userId="80a35f83-ba07-4c48-bd51-9a1b0a985f54" providerId="ADAL" clId="{D19C2AA1-5592-4A40-AFD9-C733D78DECF0}" dt="2022-10-14T11:57:52.697" v="2519"/>
          <ac:spMkLst>
            <pc:docMk/>
            <pc:sldMk cId="2030561025" sldId="566"/>
            <ac:spMk id="162" creationId="{17B95C2D-118D-C551-670A-A1189296005D}"/>
          </ac:spMkLst>
        </pc:spChg>
        <pc:spChg chg="mod">
          <ac:chgData name="Paula Vazquez Valero" userId="80a35f83-ba07-4c48-bd51-9a1b0a985f54" providerId="ADAL" clId="{D19C2AA1-5592-4A40-AFD9-C733D78DECF0}" dt="2022-10-14T12:02:23.659" v="2637"/>
          <ac:spMkLst>
            <pc:docMk/>
            <pc:sldMk cId="2030561025" sldId="566"/>
            <ac:spMk id="165" creationId="{8EA7658E-42EA-5528-706D-A5C2CB109A3A}"/>
          </ac:spMkLst>
        </pc:spChg>
        <pc:spChg chg="mod">
          <ac:chgData name="Paula Vazquez Valero" userId="80a35f83-ba07-4c48-bd51-9a1b0a985f54" providerId="ADAL" clId="{D19C2AA1-5592-4A40-AFD9-C733D78DECF0}" dt="2022-10-14T12:02:23.659" v="2637"/>
          <ac:spMkLst>
            <pc:docMk/>
            <pc:sldMk cId="2030561025" sldId="566"/>
            <ac:spMk id="166" creationId="{1CBB7331-32A1-EE87-5EAB-0E0706CB0123}"/>
          </ac:spMkLst>
        </pc:spChg>
        <pc:spChg chg="mod">
          <ac:chgData name="Paula Vazquez Valero" userId="80a35f83-ba07-4c48-bd51-9a1b0a985f54" providerId="ADAL" clId="{D19C2AA1-5592-4A40-AFD9-C733D78DECF0}" dt="2022-10-14T12:02:23.659" v="2637"/>
          <ac:spMkLst>
            <pc:docMk/>
            <pc:sldMk cId="2030561025" sldId="566"/>
            <ac:spMk id="167" creationId="{F79D9C18-3AB5-6D5E-F0E2-A4A7A9A5F7B3}"/>
          </ac:spMkLst>
        </pc:spChg>
        <pc:spChg chg="mod">
          <ac:chgData name="Paula Vazquez Valero" userId="80a35f83-ba07-4c48-bd51-9a1b0a985f54" providerId="ADAL" clId="{D19C2AA1-5592-4A40-AFD9-C733D78DECF0}" dt="2022-10-14T12:02:23.659" v="2637"/>
          <ac:spMkLst>
            <pc:docMk/>
            <pc:sldMk cId="2030561025" sldId="566"/>
            <ac:spMk id="168" creationId="{40717BC7-FC99-5BB1-ACF8-34020815422F}"/>
          </ac:spMkLst>
        </pc:spChg>
        <pc:spChg chg="mod">
          <ac:chgData name="Paula Vazquez Valero" userId="80a35f83-ba07-4c48-bd51-9a1b0a985f54" providerId="ADAL" clId="{D19C2AA1-5592-4A40-AFD9-C733D78DECF0}" dt="2022-10-14T12:03:42.803" v="2691"/>
          <ac:spMkLst>
            <pc:docMk/>
            <pc:sldMk cId="2030561025" sldId="566"/>
            <ac:spMk id="171" creationId="{2A7730AE-E506-D732-594C-7D652E33DBFF}"/>
          </ac:spMkLst>
        </pc:spChg>
        <pc:spChg chg="mod">
          <ac:chgData name="Paula Vazquez Valero" userId="80a35f83-ba07-4c48-bd51-9a1b0a985f54" providerId="ADAL" clId="{D19C2AA1-5592-4A40-AFD9-C733D78DECF0}" dt="2022-10-14T12:03:42.803" v="2691"/>
          <ac:spMkLst>
            <pc:docMk/>
            <pc:sldMk cId="2030561025" sldId="566"/>
            <ac:spMk id="172" creationId="{AB5D404D-9CE7-C4E0-6ABA-365C996F3568}"/>
          </ac:spMkLst>
        </pc:spChg>
        <pc:spChg chg="mod">
          <ac:chgData name="Paula Vazquez Valero" userId="80a35f83-ba07-4c48-bd51-9a1b0a985f54" providerId="ADAL" clId="{D19C2AA1-5592-4A40-AFD9-C733D78DECF0}" dt="2022-10-14T12:03:42.803" v="2691"/>
          <ac:spMkLst>
            <pc:docMk/>
            <pc:sldMk cId="2030561025" sldId="566"/>
            <ac:spMk id="173" creationId="{850F8010-6686-3CF1-50CA-1F9AD8ADA0E1}"/>
          </ac:spMkLst>
        </pc:spChg>
        <pc:spChg chg="mod">
          <ac:chgData name="Paula Vazquez Valero" userId="80a35f83-ba07-4c48-bd51-9a1b0a985f54" providerId="ADAL" clId="{D19C2AA1-5592-4A40-AFD9-C733D78DECF0}" dt="2022-10-14T12:03:42.803" v="2691"/>
          <ac:spMkLst>
            <pc:docMk/>
            <pc:sldMk cId="2030561025" sldId="566"/>
            <ac:spMk id="174" creationId="{0630C318-542D-F3EA-EC1B-923221FABAD7}"/>
          </ac:spMkLst>
        </pc:spChg>
        <pc:spChg chg="mod">
          <ac:chgData name="Paula Vazquez Valero" userId="80a35f83-ba07-4c48-bd51-9a1b0a985f54" providerId="ADAL" clId="{D19C2AA1-5592-4A40-AFD9-C733D78DECF0}" dt="2022-10-14T12:04:22.982" v="2746"/>
          <ac:spMkLst>
            <pc:docMk/>
            <pc:sldMk cId="2030561025" sldId="566"/>
            <ac:spMk id="177" creationId="{1471DD0B-1A0D-2FA9-2B73-9A9092F87683}"/>
          </ac:spMkLst>
        </pc:spChg>
        <pc:spChg chg="mod">
          <ac:chgData name="Paula Vazquez Valero" userId="80a35f83-ba07-4c48-bd51-9a1b0a985f54" providerId="ADAL" clId="{D19C2AA1-5592-4A40-AFD9-C733D78DECF0}" dt="2022-10-14T12:04:22.982" v="2746"/>
          <ac:spMkLst>
            <pc:docMk/>
            <pc:sldMk cId="2030561025" sldId="566"/>
            <ac:spMk id="178" creationId="{6D3DAEF7-3D87-1B5F-DE2D-3917AEB58D4A}"/>
          </ac:spMkLst>
        </pc:spChg>
        <pc:spChg chg="mod">
          <ac:chgData name="Paula Vazquez Valero" userId="80a35f83-ba07-4c48-bd51-9a1b0a985f54" providerId="ADAL" clId="{D19C2AA1-5592-4A40-AFD9-C733D78DECF0}" dt="2022-10-14T12:04:22.982" v="2746"/>
          <ac:spMkLst>
            <pc:docMk/>
            <pc:sldMk cId="2030561025" sldId="566"/>
            <ac:spMk id="179" creationId="{937D72A5-7496-C4BC-92AC-3152F32DCA89}"/>
          </ac:spMkLst>
        </pc:spChg>
        <pc:spChg chg="mod">
          <ac:chgData name="Paula Vazquez Valero" userId="80a35f83-ba07-4c48-bd51-9a1b0a985f54" providerId="ADAL" clId="{D19C2AA1-5592-4A40-AFD9-C733D78DECF0}" dt="2022-10-14T12:04:22.982" v="2746"/>
          <ac:spMkLst>
            <pc:docMk/>
            <pc:sldMk cId="2030561025" sldId="566"/>
            <ac:spMk id="180" creationId="{517DCCAE-6D59-E15F-4610-0E487F9C6C27}"/>
          </ac:spMkLst>
        </pc:spChg>
        <pc:spChg chg="mod">
          <ac:chgData name="Paula Vazquez Valero" userId="80a35f83-ba07-4c48-bd51-9a1b0a985f54" providerId="ADAL" clId="{D19C2AA1-5592-4A40-AFD9-C733D78DECF0}" dt="2022-10-14T12:06:53.535" v="2961"/>
          <ac:spMkLst>
            <pc:docMk/>
            <pc:sldMk cId="2030561025" sldId="566"/>
            <ac:spMk id="183" creationId="{89185689-A189-5FC3-129B-F2F55273B579}"/>
          </ac:spMkLst>
        </pc:spChg>
        <pc:spChg chg="mod">
          <ac:chgData name="Paula Vazquez Valero" userId="80a35f83-ba07-4c48-bd51-9a1b0a985f54" providerId="ADAL" clId="{D19C2AA1-5592-4A40-AFD9-C733D78DECF0}" dt="2022-10-14T12:06:53.535" v="2961"/>
          <ac:spMkLst>
            <pc:docMk/>
            <pc:sldMk cId="2030561025" sldId="566"/>
            <ac:spMk id="184" creationId="{D71DDDFF-42E3-A79B-6B64-4B455E06B4AD}"/>
          </ac:spMkLst>
        </pc:spChg>
        <pc:spChg chg="mod">
          <ac:chgData name="Paula Vazquez Valero" userId="80a35f83-ba07-4c48-bd51-9a1b0a985f54" providerId="ADAL" clId="{D19C2AA1-5592-4A40-AFD9-C733D78DECF0}" dt="2022-10-14T12:06:53.535" v="2961"/>
          <ac:spMkLst>
            <pc:docMk/>
            <pc:sldMk cId="2030561025" sldId="566"/>
            <ac:spMk id="185" creationId="{EB037223-ED96-896B-1ACA-7D2F1A37FFC3}"/>
          </ac:spMkLst>
        </pc:spChg>
        <pc:spChg chg="mod">
          <ac:chgData name="Paula Vazquez Valero" userId="80a35f83-ba07-4c48-bd51-9a1b0a985f54" providerId="ADAL" clId="{D19C2AA1-5592-4A40-AFD9-C733D78DECF0}" dt="2022-10-14T12:06:53.535" v="2961"/>
          <ac:spMkLst>
            <pc:docMk/>
            <pc:sldMk cId="2030561025" sldId="566"/>
            <ac:spMk id="186" creationId="{373AD718-59C9-4E0D-313B-906EADE66385}"/>
          </ac:spMkLst>
        </pc:spChg>
        <pc:grpChg chg="del">
          <ac:chgData name="Paula Vazquez Valero" userId="80a35f83-ba07-4c48-bd51-9a1b0a985f54" providerId="ADAL" clId="{D19C2AA1-5592-4A40-AFD9-C733D78DECF0}" dt="2022-10-14T12:07:12.271" v="2970" actId="21"/>
          <ac:grpSpMkLst>
            <pc:docMk/>
            <pc:sldMk cId="2030561025" sldId="566"/>
            <ac:grpSpMk id="7" creationId="{A1A54A03-EE5B-1AE1-BA10-B2020C037103}"/>
          </ac:grpSpMkLst>
        </pc:grpChg>
        <pc:grpChg chg="add del">
          <ac:chgData name="Paula Vazquez Valero" userId="80a35f83-ba07-4c48-bd51-9a1b0a985f54" providerId="ADAL" clId="{D19C2AA1-5592-4A40-AFD9-C733D78DECF0}" dt="2022-10-14T12:07:12.271" v="2970" actId="21"/>
          <ac:grpSpMkLst>
            <pc:docMk/>
            <pc:sldMk cId="2030561025" sldId="566"/>
            <ac:grpSpMk id="17" creationId="{08D80014-F69B-A6F9-F60D-D2617A7086CF}"/>
          </ac:grpSpMkLst>
        </pc:grpChg>
        <pc:grpChg chg="mod">
          <ac:chgData name="Paula Vazquez Valero" userId="80a35f83-ba07-4c48-bd51-9a1b0a985f54" providerId="ADAL" clId="{D19C2AA1-5592-4A40-AFD9-C733D78DECF0}" dt="2022-10-14T11:51:46.692" v="2219" actId="164"/>
          <ac:grpSpMkLst>
            <pc:docMk/>
            <pc:sldMk cId="2030561025" sldId="566"/>
            <ac:grpSpMk id="21" creationId="{AC54A041-D6D5-B192-86FD-462795019DD3}"/>
          </ac:grpSpMkLst>
        </pc:grpChg>
        <pc:grpChg chg="del">
          <ac:chgData name="Paula Vazquez Valero" userId="80a35f83-ba07-4c48-bd51-9a1b0a985f54" providerId="ADAL" clId="{D19C2AA1-5592-4A40-AFD9-C733D78DECF0}" dt="2022-10-14T11:51:49.901" v="2220" actId="478"/>
          <ac:grpSpMkLst>
            <pc:docMk/>
            <pc:sldMk cId="2030561025" sldId="566"/>
            <ac:grpSpMk id="26" creationId="{1260AA17-6DED-368E-95EA-41CC8315FC50}"/>
          </ac:grpSpMkLst>
        </pc:grpChg>
        <pc:grpChg chg="del mod">
          <ac:chgData name="Paula Vazquez Valero" userId="80a35f83-ba07-4c48-bd51-9a1b0a985f54" providerId="ADAL" clId="{D19C2AA1-5592-4A40-AFD9-C733D78DECF0}" dt="2022-10-14T12:07:12.271" v="2970" actId="21"/>
          <ac:grpSpMkLst>
            <pc:docMk/>
            <pc:sldMk cId="2030561025" sldId="566"/>
            <ac:grpSpMk id="31" creationId="{A2D4041B-379F-96FD-7A88-9CEE66DE866B}"/>
          </ac:grpSpMkLst>
        </pc:grpChg>
        <pc:grpChg chg="del">
          <ac:chgData name="Paula Vazquez Valero" userId="80a35f83-ba07-4c48-bd51-9a1b0a985f54" providerId="ADAL" clId="{D19C2AA1-5592-4A40-AFD9-C733D78DECF0}" dt="2022-10-14T11:52:37.517" v="2262" actId="478"/>
          <ac:grpSpMkLst>
            <pc:docMk/>
            <pc:sldMk cId="2030561025" sldId="566"/>
            <ac:grpSpMk id="36" creationId="{A263A28A-3705-D8E4-6163-A417B818C9C4}"/>
          </ac:grpSpMkLst>
        </pc:grpChg>
        <pc:grpChg chg="add del">
          <ac:chgData name="Paula Vazquez Valero" userId="80a35f83-ba07-4c48-bd51-9a1b0a985f54" providerId="ADAL" clId="{D19C2AA1-5592-4A40-AFD9-C733D78DECF0}" dt="2022-10-14T12:07:12.271" v="2970" actId="21"/>
          <ac:grpSpMkLst>
            <pc:docMk/>
            <pc:sldMk cId="2030561025" sldId="566"/>
            <ac:grpSpMk id="41" creationId="{67D49C16-CD94-C2A1-EE3F-9983CE4E2E79}"/>
          </ac:grpSpMkLst>
        </pc:grpChg>
        <pc:grpChg chg="del">
          <ac:chgData name="Paula Vazquez Valero" userId="80a35f83-ba07-4c48-bd51-9a1b0a985f54" providerId="ADAL" clId="{D19C2AA1-5592-4A40-AFD9-C733D78DECF0}" dt="2022-10-14T11:52:37.517" v="2262" actId="478"/>
          <ac:grpSpMkLst>
            <pc:docMk/>
            <pc:sldMk cId="2030561025" sldId="566"/>
            <ac:grpSpMk id="46" creationId="{367FBC0C-99DD-E18B-ED43-7BB1E9B3D1F7}"/>
          </ac:grpSpMkLst>
        </pc:grpChg>
        <pc:grpChg chg="add del mod">
          <ac:chgData name="Paula Vazquez Valero" userId="80a35f83-ba07-4c48-bd51-9a1b0a985f54" providerId="ADAL" clId="{D19C2AA1-5592-4A40-AFD9-C733D78DECF0}" dt="2022-10-14T12:07:12.271" v="2970" actId="21"/>
          <ac:grpSpMkLst>
            <pc:docMk/>
            <pc:sldMk cId="2030561025" sldId="566"/>
            <ac:grpSpMk id="85" creationId="{C3A9D428-FCD3-EFE7-6BA6-92A582B08BD3}"/>
          </ac:grpSpMkLst>
        </pc:grpChg>
        <pc:grpChg chg="add del mod">
          <ac:chgData name="Paula Vazquez Valero" userId="80a35f83-ba07-4c48-bd51-9a1b0a985f54" providerId="ADAL" clId="{D19C2AA1-5592-4A40-AFD9-C733D78DECF0}" dt="2022-10-14T12:07:12.271" v="2970" actId="21"/>
          <ac:grpSpMkLst>
            <pc:docMk/>
            <pc:sldMk cId="2030561025" sldId="566"/>
            <ac:grpSpMk id="98" creationId="{EB3E19DD-B77B-30EE-AD02-247D800AB979}"/>
          </ac:grpSpMkLst>
        </pc:grpChg>
        <pc:grpChg chg="add del mod">
          <ac:chgData name="Paula Vazquez Valero" userId="80a35f83-ba07-4c48-bd51-9a1b0a985f54" providerId="ADAL" clId="{D19C2AA1-5592-4A40-AFD9-C733D78DECF0}" dt="2022-10-14T12:01:00.964" v="2548" actId="478"/>
          <ac:grpSpMkLst>
            <pc:docMk/>
            <pc:sldMk cId="2030561025" sldId="566"/>
            <ac:grpSpMk id="99" creationId="{3FEFD003-1C79-9AA2-4B73-866A61D37F00}"/>
          </ac:grpSpMkLst>
        </pc:grpChg>
        <pc:grpChg chg="add del mod">
          <ac:chgData name="Paula Vazquez Valero" userId="80a35f83-ba07-4c48-bd51-9a1b0a985f54" providerId="ADAL" clId="{D19C2AA1-5592-4A40-AFD9-C733D78DECF0}" dt="2022-10-14T12:07:12.271" v="2970" actId="21"/>
          <ac:grpSpMkLst>
            <pc:docMk/>
            <pc:sldMk cId="2030561025" sldId="566"/>
            <ac:grpSpMk id="111" creationId="{20ADCAC7-27ED-8EE2-5E9E-2CCBCBC8BA7F}"/>
          </ac:grpSpMkLst>
        </pc:grpChg>
        <pc:grpChg chg="mod">
          <ac:chgData name="Paula Vazquez Valero" userId="80a35f83-ba07-4c48-bd51-9a1b0a985f54" providerId="ADAL" clId="{D19C2AA1-5592-4A40-AFD9-C733D78DECF0}" dt="2022-10-14T11:52:51.267" v="2267"/>
          <ac:grpSpMkLst>
            <pc:docMk/>
            <pc:sldMk cId="2030561025" sldId="566"/>
            <ac:grpSpMk id="112" creationId="{E32B1CF4-9436-1882-B87E-3B06DF0C1162}"/>
          </ac:grpSpMkLst>
        </pc:grpChg>
        <pc:grpChg chg="add del mod">
          <ac:chgData name="Paula Vazquez Valero" userId="80a35f83-ba07-4c48-bd51-9a1b0a985f54" providerId="ADAL" clId="{D19C2AA1-5592-4A40-AFD9-C733D78DECF0}" dt="2022-10-14T12:07:12.271" v="2970" actId="21"/>
          <ac:grpSpMkLst>
            <pc:docMk/>
            <pc:sldMk cId="2030561025" sldId="566"/>
            <ac:grpSpMk id="118" creationId="{731D15BE-116B-03AC-F4FE-8964A3FAA1F9}"/>
          </ac:grpSpMkLst>
        </pc:grpChg>
        <pc:grpChg chg="mod">
          <ac:chgData name="Paula Vazquez Valero" userId="80a35f83-ba07-4c48-bd51-9a1b0a985f54" providerId="ADAL" clId="{D19C2AA1-5592-4A40-AFD9-C733D78DECF0}" dt="2022-10-14T11:52:55.928" v="2269"/>
          <ac:grpSpMkLst>
            <pc:docMk/>
            <pc:sldMk cId="2030561025" sldId="566"/>
            <ac:grpSpMk id="119" creationId="{D62F9034-03F8-8853-83F1-6C1AC798F0AE}"/>
          </ac:grpSpMkLst>
        </pc:grpChg>
        <pc:grpChg chg="add del mod">
          <ac:chgData name="Paula Vazquez Valero" userId="80a35f83-ba07-4c48-bd51-9a1b0a985f54" providerId="ADAL" clId="{D19C2AA1-5592-4A40-AFD9-C733D78DECF0}" dt="2022-10-14T12:07:12.271" v="2970" actId="21"/>
          <ac:grpSpMkLst>
            <pc:docMk/>
            <pc:sldMk cId="2030561025" sldId="566"/>
            <ac:grpSpMk id="134" creationId="{69FD1098-9C8D-24A2-C36B-EA9D2947CEB3}"/>
          </ac:grpSpMkLst>
        </pc:grpChg>
        <pc:grpChg chg="add del mod">
          <ac:chgData name="Paula Vazquez Valero" userId="80a35f83-ba07-4c48-bd51-9a1b0a985f54" providerId="ADAL" clId="{D19C2AA1-5592-4A40-AFD9-C733D78DECF0}" dt="2022-10-14T12:07:00.073" v="2967" actId="478"/>
          <ac:grpSpMkLst>
            <pc:docMk/>
            <pc:sldMk cId="2030561025" sldId="566"/>
            <ac:grpSpMk id="139" creationId="{C881D7FC-0C51-ABBB-1181-43E2B7A186F2}"/>
          </ac:grpSpMkLst>
        </pc:grpChg>
        <pc:grpChg chg="add mod">
          <ac:chgData name="Paula Vazquez Valero" userId="80a35f83-ba07-4c48-bd51-9a1b0a985f54" providerId="ADAL" clId="{D19C2AA1-5592-4A40-AFD9-C733D78DECF0}" dt="2022-10-14T11:56:16.609" v="2404" actId="164"/>
          <ac:grpSpMkLst>
            <pc:docMk/>
            <pc:sldMk cId="2030561025" sldId="566"/>
            <ac:grpSpMk id="141" creationId="{37ED0C1D-7435-3BA3-69B4-386AB4382E71}"/>
          </ac:grpSpMkLst>
        </pc:grpChg>
        <pc:grpChg chg="add del mod">
          <ac:chgData name="Paula Vazquez Valero" userId="80a35f83-ba07-4c48-bd51-9a1b0a985f54" providerId="ADAL" clId="{D19C2AA1-5592-4A40-AFD9-C733D78DECF0}" dt="2022-10-14T11:55:57.372" v="2397"/>
          <ac:grpSpMkLst>
            <pc:docMk/>
            <pc:sldMk cId="2030561025" sldId="566"/>
            <ac:grpSpMk id="145" creationId="{46D0C8BF-CC96-F8A5-5545-FE0249173F45}"/>
          </ac:grpSpMkLst>
        </pc:grpChg>
        <pc:grpChg chg="add del mod">
          <ac:chgData name="Paula Vazquez Valero" userId="80a35f83-ba07-4c48-bd51-9a1b0a985f54" providerId="ADAL" clId="{D19C2AA1-5592-4A40-AFD9-C733D78DECF0}" dt="2022-10-14T12:07:12.271" v="2970" actId="21"/>
          <ac:grpSpMkLst>
            <pc:docMk/>
            <pc:sldMk cId="2030561025" sldId="566"/>
            <ac:grpSpMk id="150" creationId="{DD78F7FC-4A15-188C-DBB0-94EFBE23CE38}"/>
          </ac:grpSpMkLst>
        </pc:grpChg>
        <pc:grpChg chg="add del mod">
          <ac:chgData name="Paula Vazquez Valero" userId="80a35f83-ba07-4c48-bd51-9a1b0a985f54" providerId="ADAL" clId="{D19C2AA1-5592-4A40-AFD9-C733D78DECF0}" dt="2022-10-14T12:03:59.069" v="2693" actId="21"/>
          <ac:grpSpMkLst>
            <pc:docMk/>
            <pc:sldMk cId="2030561025" sldId="566"/>
            <ac:grpSpMk id="151" creationId="{0630C65A-DD12-FC9F-4229-2D54431947B3}"/>
          </ac:grpSpMkLst>
        </pc:grpChg>
        <pc:grpChg chg="mod">
          <ac:chgData name="Paula Vazquez Valero" userId="80a35f83-ba07-4c48-bd51-9a1b0a985f54" providerId="ADAL" clId="{D19C2AA1-5592-4A40-AFD9-C733D78DECF0}" dt="2022-10-14T11:57:09.084" v="2471"/>
          <ac:grpSpMkLst>
            <pc:docMk/>
            <pc:sldMk cId="2030561025" sldId="566"/>
            <ac:grpSpMk id="152" creationId="{1DE6A1EC-7939-899F-9CA7-1FBF55BA8542}"/>
          </ac:grpSpMkLst>
        </pc:grpChg>
        <pc:grpChg chg="add del mod">
          <ac:chgData name="Paula Vazquez Valero" userId="80a35f83-ba07-4c48-bd51-9a1b0a985f54" providerId="ADAL" clId="{D19C2AA1-5592-4A40-AFD9-C733D78DECF0}" dt="2022-10-14T12:07:12.271" v="2970" actId="21"/>
          <ac:grpSpMkLst>
            <pc:docMk/>
            <pc:sldMk cId="2030561025" sldId="566"/>
            <ac:grpSpMk id="157" creationId="{524C0A43-E365-1CB6-3418-C9260AF320D6}"/>
          </ac:grpSpMkLst>
        </pc:grpChg>
        <pc:grpChg chg="mod">
          <ac:chgData name="Paula Vazquez Valero" userId="80a35f83-ba07-4c48-bd51-9a1b0a985f54" providerId="ADAL" clId="{D19C2AA1-5592-4A40-AFD9-C733D78DECF0}" dt="2022-10-14T11:57:52.697" v="2519"/>
          <ac:grpSpMkLst>
            <pc:docMk/>
            <pc:sldMk cId="2030561025" sldId="566"/>
            <ac:grpSpMk id="158" creationId="{CAB83C65-2050-252B-A363-49A99C8D8CEA}"/>
          </ac:grpSpMkLst>
        </pc:grpChg>
        <pc:grpChg chg="add del mod">
          <ac:chgData name="Paula Vazquez Valero" userId="80a35f83-ba07-4c48-bd51-9a1b0a985f54" providerId="ADAL" clId="{D19C2AA1-5592-4A40-AFD9-C733D78DECF0}" dt="2022-10-14T12:07:12.271" v="2970" actId="21"/>
          <ac:grpSpMkLst>
            <pc:docMk/>
            <pc:sldMk cId="2030561025" sldId="566"/>
            <ac:grpSpMk id="163" creationId="{6BCA5081-5C00-E399-F51F-899AEE5A0C0B}"/>
          </ac:grpSpMkLst>
        </pc:grpChg>
        <pc:grpChg chg="mod">
          <ac:chgData name="Paula Vazquez Valero" userId="80a35f83-ba07-4c48-bd51-9a1b0a985f54" providerId="ADAL" clId="{D19C2AA1-5592-4A40-AFD9-C733D78DECF0}" dt="2022-10-14T12:02:23.659" v="2637"/>
          <ac:grpSpMkLst>
            <pc:docMk/>
            <pc:sldMk cId="2030561025" sldId="566"/>
            <ac:grpSpMk id="164" creationId="{E52C6258-DD7F-8523-E80A-FFC0347F9C19}"/>
          </ac:grpSpMkLst>
        </pc:grpChg>
        <pc:grpChg chg="add del mod">
          <ac:chgData name="Paula Vazquez Valero" userId="80a35f83-ba07-4c48-bd51-9a1b0a985f54" providerId="ADAL" clId="{D19C2AA1-5592-4A40-AFD9-C733D78DECF0}" dt="2022-10-14T12:07:12.271" v="2970" actId="21"/>
          <ac:grpSpMkLst>
            <pc:docMk/>
            <pc:sldMk cId="2030561025" sldId="566"/>
            <ac:grpSpMk id="169" creationId="{305E4E1D-427A-0FD2-A7D9-B55D8A6A343E}"/>
          </ac:grpSpMkLst>
        </pc:grpChg>
        <pc:grpChg chg="mod">
          <ac:chgData name="Paula Vazquez Valero" userId="80a35f83-ba07-4c48-bd51-9a1b0a985f54" providerId="ADAL" clId="{D19C2AA1-5592-4A40-AFD9-C733D78DECF0}" dt="2022-10-14T12:03:42.803" v="2691"/>
          <ac:grpSpMkLst>
            <pc:docMk/>
            <pc:sldMk cId="2030561025" sldId="566"/>
            <ac:grpSpMk id="170" creationId="{30A86423-273E-3A01-F044-0B14A2699286}"/>
          </ac:grpSpMkLst>
        </pc:grpChg>
        <pc:grpChg chg="add del mod">
          <ac:chgData name="Paula Vazquez Valero" userId="80a35f83-ba07-4c48-bd51-9a1b0a985f54" providerId="ADAL" clId="{D19C2AA1-5592-4A40-AFD9-C733D78DECF0}" dt="2022-10-14T12:07:12.271" v="2970" actId="21"/>
          <ac:grpSpMkLst>
            <pc:docMk/>
            <pc:sldMk cId="2030561025" sldId="566"/>
            <ac:grpSpMk id="175" creationId="{94722CE1-4462-2BF1-F7C7-133CA9288253}"/>
          </ac:grpSpMkLst>
        </pc:grpChg>
        <pc:grpChg chg="mod">
          <ac:chgData name="Paula Vazquez Valero" userId="80a35f83-ba07-4c48-bd51-9a1b0a985f54" providerId="ADAL" clId="{D19C2AA1-5592-4A40-AFD9-C733D78DECF0}" dt="2022-10-14T12:04:22.982" v="2746"/>
          <ac:grpSpMkLst>
            <pc:docMk/>
            <pc:sldMk cId="2030561025" sldId="566"/>
            <ac:grpSpMk id="176" creationId="{11A0C003-DD4D-DDB8-0D78-74514FCEBB94}"/>
          </ac:grpSpMkLst>
        </pc:grpChg>
        <pc:grpChg chg="add del mod">
          <ac:chgData name="Paula Vazquez Valero" userId="80a35f83-ba07-4c48-bd51-9a1b0a985f54" providerId="ADAL" clId="{D19C2AA1-5592-4A40-AFD9-C733D78DECF0}" dt="2022-10-14T12:07:12.271" v="2970" actId="21"/>
          <ac:grpSpMkLst>
            <pc:docMk/>
            <pc:sldMk cId="2030561025" sldId="566"/>
            <ac:grpSpMk id="181" creationId="{365DB965-B9E9-D1CA-2CE5-AB7B3FD44338}"/>
          </ac:grpSpMkLst>
        </pc:grpChg>
        <pc:grpChg chg="mod">
          <ac:chgData name="Paula Vazquez Valero" userId="80a35f83-ba07-4c48-bd51-9a1b0a985f54" providerId="ADAL" clId="{D19C2AA1-5592-4A40-AFD9-C733D78DECF0}" dt="2022-10-14T12:06:53.535" v="2961"/>
          <ac:grpSpMkLst>
            <pc:docMk/>
            <pc:sldMk cId="2030561025" sldId="566"/>
            <ac:grpSpMk id="182" creationId="{CA170240-AF3E-E757-9FBE-DF0F61B7806C}"/>
          </ac:grpSpMkLst>
        </pc:grpChg>
        <pc:graphicFrameChg chg="add del mod">
          <ac:chgData name="Paula Vazquez Valero" userId="80a35f83-ba07-4c48-bd51-9a1b0a985f54" providerId="ADAL" clId="{D19C2AA1-5592-4A40-AFD9-C733D78DECF0}" dt="2022-10-14T12:07:12.271" v="2970" actId="21"/>
          <ac:graphicFrameMkLst>
            <pc:docMk/>
            <pc:sldMk cId="2030561025" sldId="566"/>
            <ac:graphicFrameMk id="5" creationId="{32A16285-0391-5325-CA82-28265B4EBB42}"/>
          </ac:graphicFrameMkLst>
        </pc:graphicFrameChg>
        <pc:graphicFrameChg chg="del">
          <ac:chgData name="Paula Vazquez Valero" userId="80a35f83-ba07-4c48-bd51-9a1b0a985f54" providerId="ADAL" clId="{D19C2AA1-5592-4A40-AFD9-C733D78DECF0}" dt="2022-10-14T11:46:05.088" v="2074" actId="478"/>
          <ac:graphicFrameMkLst>
            <pc:docMk/>
            <pc:sldMk cId="2030561025" sldId="566"/>
            <ac:graphicFrameMk id="90" creationId="{D001D80A-545C-4AB0-B6B1-438B64454139}"/>
          </ac:graphicFrameMkLst>
        </pc:graphicFrameChg>
        <pc:picChg chg="del">
          <ac:chgData name="Paula Vazquez Valero" userId="80a35f83-ba07-4c48-bd51-9a1b0a985f54" providerId="ADAL" clId="{D19C2AA1-5592-4A40-AFD9-C733D78DECF0}" dt="2022-10-14T11:52:05.093" v="2240" actId="478"/>
          <ac:picMkLst>
            <pc:docMk/>
            <pc:sldMk cId="2030561025" sldId="566"/>
            <ac:picMk id="20" creationId="{C65090BF-4703-81DC-9AB5-DB5795EF6723}"/>
          </ac:picMkLst>
        </pc:picChg>
        <pc:picChg chg="del">
          <ac:chgData name="Paula Vazquez Valero" userId="80a35f83-ba07-4c48-bd51-9a1b0a985f54" providerId="ADAL" clId="{D19C2AA1-5592-4A40-AFD9-C733D78DECF0}" dt="2022-10-14T11:50:32" v="2204" actId="478"/>
          <ac:picMkLst>
            <pc:docMk/>
            <pc:sldMk cId="2030561025" sldId="566"/>
            <ac:picMk id="23" creationId="{CC411815-495E-6FE1-427C-68B351829F43}"/>
          </ac:picMkLst>
        </pc:picChg>
        <pc:picChg chg="del">
          <ac:chgData name="Paula Vazquez Valero" userId="80a35f83-ba07-4c48-bd51-9a1b0a985f54" providerId="ADAL" clId="{D19C2AA1-5592-4A40-AFD9-C733D78DECF0}" dt="2022-10-14T11:52:20.726" v="2252" actId="478"/>
          <ac:picMkLst>
            <pc:docMk/>
            <pc:sldMk cId="2030561025" sldId="566"/>
            <ac:picMk id="34" creationId="{75F6AAE7-1867-8F61-8C62-B34F17011363}"/>
          </ac:picMkLst>
        </pc:picChg>
        <pc:picChg chg="del">
          <ac:chgData name="Paula Vazquez Valero" userId="80a35f83-ba07-4c48-bd51-9a1b0a985f54" providerId="ADAL" clId="{D19C2AA1-5592-4A40-AFD9-C733D78DECF0}" dt="2022-10-14T11:52:02.876" v="2239" actId="21"/>
          <ac:picMkLst>
            <pc:docMk/>
            <pc:sldMk cId="2030561025" sldId="566"/>
            <ac:picMk id="38" creationId="{A6C0FE1B-4D7D-0E14-9081-BD7B41362AFF}"/>
          </ac:picMkLst>
        </pc:picChg>
        <pc:picChg chg="del">
          <ac:chgData name="Paula Vazquez Valero" userId="80a35f83-ba07-4c48-bd51-9a1b0a985f54" providerId="ADAL" clId="{D19C2AA1-5592-4A40-AFD9-C733D78DECF0}" dt="2022-10-14T11:52:28.888" v="2259" actId="478"/>
          <ac:picMkLst>
            <pc:docMk/>
            <pc:sldMk cId="2030561025" sldId="566"/>
            <ac:picMk id="44" creationId="{B579D3FB-64E3-A81E-0CE4-5DE5AC4507AA}"/>
          </ac:picMkLst>
        </pc:picChg>
        <pc:picChg chg="del">
          <ac:chgData name="Paula Vazquez Valero" userId="80a35f83-ba07-4c48-bd51-9a1b0a985f54" providerId="ADAL" clId="{D19C2AA1-5592-4A40-AFD9-C733D78DECF0}" dt="2022-10-14T12:07:12.271" v="2970" actId="21"/>
          <ac:picMkLst>
            <pc:docMk/>
            <pc:sldMk cId="2030561025" sldId="566"/>
            <ac:picMk id="56" creationId="{60A174FB-FBB7-6382-AF40-C7DE3276C4F2}"/>
          </ac:picMkLst>
        </pc:picChg>
        <pc:picChg chg="add del mod">
          <ac:chgData name="Paula Vazquez Valero" userId="80a35f83-ba07-4c48-bd51-9a1b0a985f54" providerId="ADAL" clId="{D19C2AA1-5592-4A40-AFD9-C733D78DECF0}" dt="2022-10-14T11:46:15.112" v="2078" actId="478"/>
          <ac:picMkLst>
            <pc:docMk/>
            <pc:sldMk cId="2030561025" sldId="566"/>
            <ac:picMk id="60" creationId="{ABBBC6E9-C568-7439-1A75-20ED522CEE98}"/>
          </ac:picMkLst>
        </pc:picChg>
        <pc:picChg chg="add del mod">
          <ac:chgData name="Paula Vazquez Valero" userId="80a35f83-ba07-4c48-bd51-9a1b0a985f54" providerId="ADAL" clId="{D19C2AA1-5592-4A40-AFD9-C733D78DECF0}" dt="2022-10-14T12:07:12.271" v="2970" actId="21"/>
          <ac:picMkLst>
            <pc:docMk/>
            <pc:sldMk cId="2030561025" sldId="566"/>
            <ac:picMk id="61" creationId="{2F7E5793-DEEF-5AA3-604B-A5E3B8214584}"/>
          </ac:picMkLst>
        </pc:picChg>
        <pc:picChg chg="add del mod">
          <ac:chgData name="Paula Vazquez Valero" userId="80a35f83-ba07-4c48-bd51-9a1b0a985f54" providerId="ADAL" clId="{D19C2AA1-5592-4A40-AFD9-C733D78DECF0}" dt="2022-10-14T12:07:12.271" v="2970" actId="21"/>
          <ac:picMkLst>
            <pc:docMk/>
            <pc:sldMk cId="2030561025" sldId="566"/>
            <ac:picMk id="66" creationId="{C0784405-956F-522D-65FF-4ED9AB9AA21B}"/>
          </ac:picMkLst>
        </pc:picChg>
        <pc:picChg chg="add del mod">
          <ac:chgData name="Paula Vazquez Valero" userId="80a35f83-ba07-4c48-bd51-9a1b0a985f54" providerId="ADAL" clId="{D19C2AA1-5592-4A40-AFD9-C733D78DECF0}" dt="2022-10-14T12:07:12.271" v="2970" actId="21"/>
          <ac:picMkLst>
            <pc:docMk/>
            <pc:sldMk cId="2030561025" sldId="566"/>
            <ac:picMk id="71" creationId="{88D595CA-9A27-0B66-AEE6-82815B52E3CC}"/>
          </ac:picMkLst>
        </pc:picChg>
        <pc:picChg chg="add del mod">
          <ac:chgData name="Paula Vazquez Valero" userId="80a35f83-ba07-4c48-bd51-9a1b0a985f54" providerId="ADAL" clId="{D19C2AA1-5592-4A40-AFD9-C733D78DECF0}" dt="2022-10-14T12:07:12.271" v="2970" actId="21"/>
          <ac:picMkLst>
            <pc:docMk/>
            <pc:sldMk cId="2030561025" sldId="566"/>
            <ac:picMk id="74" creationId="{148DB71C-6CA8-C28E-B39A-BC11E3646122}"/>
          </ac:picMkLst>
        </pc:picChg>
        <pc:picChg chg="add del mod">
          <ac:chgData name="Paula Vazquez Valero" userId="80a35f83-ba07-4c48-bd51-9a1b0a985f54" providerId="ADAL" clId="{D19C2AA1-5592-4A40-AFD9-C733D78DECF0}" dt="2022-10-14T12:07:12.271" v="2970" actId="21"/>
          <ac:picMkLst>
            <pc:docMk/>
            <pc:sldMk cId="2030561025" sldId="566"/>
            <ac:picMk id="75" creationId="{4F64C505-2089-0926-4C57-EC5B655E9322}"/>
          </ac:picMkLst>
        </pc:picChg>
        <pc:picChg chg="add del mod">
          <ac:chgData name="Paula Vazquez Valero" userId="80a35f83-ba07-4c48-bd51-9a1b0a985f54" providerId="ADAL" clId="{D19C2AA1-5592-4A40-AFD9-C733D78DECF0}" dt="2022-10-14T12:07:12.271" v="2970" actId="21"/>
          <ac:picMkLst>
            <pc:docMk/>
            <pc:sldMk cId="2030561025" sldId="566"/>
            <ac:picMk id="79" creationId="{3F499FE6-39C9-0AEB-E0C0-A8BF7FDDE18B}"/>
          </ac:picMkLst>
        </pc:picChg>
        <pc:picChg chg="add mod modCrop">
          <ac:chgData name="Paula Vazquez Valero" userId="80a35f83-ba07-4c48-bd51-9a1b0a985f54" providerId="ADAL" clId="{D19C2AA1-5592-4A40-AFD9-C733D78DECF0}" dt="2022-10-14T11:51:46.692" v="2219" actId="164"/>
          <ac:picMkLst>
            <pc:docMk/>
            <pc:sldMk cId="2030561025" sldId="566"/>
            <ac:picMk id="84" creationId="{E8D81E0A-9476-5F4B-7203-C86A375D217F}"/>
          </ac:picMkLst>
        </pc:picChg>
        <pc:picChg chg="mod">
          <ac:chgData name="Paula Vazquez Valero" userId="80a35f83-ba07-4c48-bd51-9a1b0a985f54" providerId="ADAL" clId="{D19C2AA1-5592-4A40-AFD9-C733D78DECF0}" dt="2022-10-14T11:51:51.939" v="2221"/>
          <ac:picMkLst>
            <pc:docMk/>
            <pc:sldMk cId="2030561025" sldId="566"/>
            <ac:picMk id="101" creationId="{DF00DA43-2782-AEF0-6EDB-8E1B76C38346}"/>
          </ac:picMkLst>
        </pc:picChg>
        <pc:picChg chg="add del mod">
          <ac:chgData name="Paula Vazquez Valero" userId="80a35f83-ba07-4c48-bd51-9a1b0a985f54" providerId="ADAL" clId="{D19C2AA1-5592-4A40-AFD9-C733D78DECF0}" dt="2022-10-14T12:07:12.271" v="2970" actId="21"/>
          <ac:picMkLst>
            <pc:docMk/>
            <pc:sldMk cId="2030561025" sldId="566"/>
            <ac:picMk id="105" creationId="{33AF0EA2-3EFE-5388-0D1D-16D689507033}"/>
          </ac:picMkLst>
        </pc:picChg>
        <pc:picChg chg="add del mod">
          <ac:chgData name="Paula Vazquez Valero" userId="80a35f83-ba07-4c48-bd51-9a1b0a985f54" providerId="ADAL" clId="{D19C2AA1-5592-4A40-AFD9-C733D78DECF0}" dt="2022-10-14T12:07:12.271" v="2970" actId="21"/>
          <ac:picMkLst>
            <pc:docMk/>
            <pc:sldMk cId="2030561025" sldId="566"/>
            <ac:picMk id="108" creationId="{7AA37094-0CF8-2907-662A-879DC5F531A5}"/>
          </ac:picMkLst>
        </pc:picChg>
        <pc:picChg chg="add del mod">
          <ac:chgData name="Paula Vazquez Valero" userId="80a35f83-ba07-4c48-bd51-9a1b0a985f54" providerId="ADAL" clId="{D19C2AA1-5592-4A40-AFD9-C733D78DECF0}" dt="2022-10-14T12:07:12.271" v="2970" actId="21"/>
          <ac:picMkLst>
            <pc:docMk/>
            <pc:sldMk cId="2030561025" sldId="566"/>
            <ac:picMk id="109" creationId="{AF214224-1A95-C8A5-3D73-E091ADF70572}"/>
          </ac:picMkLst>
        </pc:picChg>
        <pc:picChg chg="mod">
          <ac:chgData name="Paula Vazquez Valero" userId="80a35f83-ba07-4c48-bd51-9a1b0a985f54" providerId="ADAL" clId="{D19C2AA1-5592-4A40-AFD9-C733D78DECF0}" dt="2022-10-14T11:52:51.267" v="2267"/>
          <ac:picMkLst>
            <pc:docMk/>
            <pc:sldMk cId="2030561025" sldId="566"/>
            <ac:picMk id="114" creationId="{9EF21E0C-9FA1-4BA0-CB99-1253AA5F336F}"/>
          </ac:picMkLst>
        </pc:picChg>
        <pc:picChg chg="mod">
          <ac:chgData name="Paula Vazquez Valero" userId="80a35f83-ba07-4c48-bd51-9a1b0a985f54" providerId="ADAL" clId="{D19C2AA1-5592-4A40-AFD9-C733D78DECF0}" dt="2022-10-14T11:52:55.928" v="2269"/>
          <ac:picMkLst>
            <pc:docMk/>
            <pc:sldMk cId="2030561025" sldId="566"/>
            <ac:picMk id="121" creationId="{F378659A-8209-641C-8D48-5D6ED5A1FEC7}"/>
          </ac:picMkLst>
        </pc:picChg>
      </pc:sldChg>
      <pc:sldChg chg="modSp mod modAnim">
        <pc:chgData name="Paula Vazquez Valero" userId="80a35f83-ba07-4c48-bd51-9a1b0a985f54" providerId="ADAL" clId="{D19C2AA1-5592-4A40-AFD9-C733D78DECF0}" dt="2022-10-14T12:52:24.536" v="4910" actId="207"/>
        <pc:sldMkLst>
          <pc:docMk/>
          <pc:sldMk cId="3327568993" sldId="567"/>
        </pc:sldMkLst>
        <pc:spChg chg="mod">
          <ac:chgData name="Paula Vazquez Valero" userId="80a35f83-ba07-4c48-bd51-9a1b0a985f54" providerId="ADAL" clId="{D19C2AA1-5592-4A40-AFD9-C733D78DECF0}" dt="2022-10-14T12:52:22.175" v="4909" actId="207"/>
          <ac:spMkLst>
            <pc:docMk/>
            <pc:sldMk cId="3327568993" sldId="567"/>
            <ac:spMk id="2" creationId="{D974A6DC-187E-4C4A-92B8-4D8EDD2BB1DF}"/>
          </ac:spMkLst>
        </pc:spChg>
        <pc:spChg chg="mod">
          <ac:chgData name="Paula Vazquez Valero" userId="80a35f83-ba07-4c48-bd51-9a1b0a985f54" providerId="ADAL" clId="{D19C2AA1-5592-4A40-AFD9-C733D78DECF0}" dt="2022-10-14T12:52:24.536" v="4910" actId="207"/>
          <ac:spMkLst>
            <pc:docMk/>
            <pc:sldMk cId="3327568993" sldId="567"/>
            <ac:spMk id="16" creationId="{B4F132BF-0F27-4183-A033-D182D0CEA9FB}"/>
          </ac:spMkLst>
        </pc:spChg>
        <pc:spChg chg="mod">
          <ac:chgData name="Paula Vazquez Valero" userId="80a35f83-ba07-4c48-bd51-9a1b0a985f54" providerId="ADAL" clId="{D19C2AA1-5592-4A40-AFD9-C733D78DECF0}" dt="2022-10-14T11:42:39.722" v="2052" actId="14100"/>
          <ac:spMkLst>
            <pc:docMk/>
            <pc:sldMk cId="3327568993" sldId="567"/>
            <ac:spMk id="42" creationId="{BB684446-6705-494C-9F33-6AE7821EF01C}"/>
          </ac:spMkLst>
        </pc:spChg>
        <pc:spChg chg="mod">
          <ac:chgData name="Paula Vazquez Valero" userId="80a35f83-ba07-4c48-bd51-9a1b0a985f54" providerId="ADAL" clId="{D19C2AA1-5592-4A40-AFD9-C733D78DECF0}" dt="2022-10-14T11:42:36.395" v="2051" actId="1035"/>
          <ac:spMkLst>
            <pc:docMk/>
            <pc:sldMk cId="3327568993" sldId="567"/>
            <ac:spMk id="46" creationId="{E81D07A4-C76A-4377-A047-87998364DBF7}"/>
          </ac:spMkLst>
        </pc:spChg>
        <pc:spChg chg="mod">
          <ac:chgData name="Paula Vazquez Valero" userId="80a35f83-ba07-4c48-bd51-9a1b0a985f54" providerId="ADAL" clId="{D19C2AA1-5592-4A40-AFD9-C733D78DECF0}" dt="2022-10-14T11:42:32.598" v="2047" actId="1036"/>
          <ac:spMkLst>
            <pc:docMk/>
            <pc:sldMk cId="3327568993" sldId="567"/>
            <ac:spMk id="75" creationId="{CD025ADD-102F-41AB-BA31-55D068B9C173}"/>
          </ac:spMkLst>
        </pc:spChg>
        <pc:spChg chg="mod">
          <ac:chgData name="Paula Vazquez Valero" userId="80a35f83-ba07-4c48-bd51-9a1b0a985f54" providerId="ADAL" clId="{D19C2AA1-5592-4A40-AFD9-C733D78DECF0}" dt="2022-10-14T11:42:10.385" v="2022" actId="1037"/>
          <ac:spMkLst>
            <pc:docMk/>
            <pc:sldMk cId="3327568993" sldId="567"/>
            <ac:spMk id="78" creationId="{6102EA4D-8AF3-4119-8AC3-C7D54E4CA371}"/>
          </ac:spMkLst>
        </pc:spChg>
        <pc:spChg chg="mod">
          <ac:chgData name="Paula Vazquez Valero" userId="80a35f83-ba07-4c48-bd51-9a1b0a985f54" providerId="ADAL" clId="{D19C2AA1-5592-4A40-AFD9-C733D78DECF0}" dt="2022-10-14T11:41:30.598" v="1947" actId="20577"/>
          <ac:spMkLst>
            <pc:docMk/>
            <pc:sldMk cId="3327568993" sldId="567"/>
            <ac:spMk id="82" creationId="{4F9AA523-D3BB-4949-A8B7-7D56BA7CD341}"/>
          </ac:spMkLst>
        </pc:spChg>
        <pc:spChg chg="mod">
          <ac:chgData name="Paula Vazquez Valero" userId="80a35f83-ba07-4c48-bd51-9a1b0a985f54" providerId="ADAL" clId="{D19C2AA1-5592-4A40-AFD9-C733D78DECF0}" dt="2022-10-14T11:42:43.621" v="2061" actId="1035"/>
          <ac:spMkLst>
            <pc:docMk/>
            <pc:sldMk cId="3327568993" sldId="567"/>
            <ac:spMk id="96" creationId="{EDCC67F8-61F1-4155-89BA-1785316DA25A}"/>
          </ac:spMkLst>
        </pc:spChg>
        <pc:picChg chg="mod">
          <ac:chgData name="Paula Vazquez Valero" userId="80a35f83-ba07-4c48-bd51-9a1b0a985f54" providerId="ADAL" clId="{D19C2AA1-5592-4A40-AFD9-C733D78DECF0}" dt="2022-10-14T11:42:10.385" v="2022" actId="1037"/>
          <ac:picMkLst>
            <pc:docMk/>
            <pc:sldMk cId="3327568993" sldId="567"/>
            <ac:picMk id="77" creationId="{080887C6-368B-4B99-9914-C12E8EB9E7EF}"/>
          </ac:picMkLst>
        </pc:picChg>
        <pc:picChg chg="mod">
          <ac:chgData name="Paula Vazquez Valero" userId="80a35f83-ba07-4c48-bd51-9a1b0a985f54" providerId="ADAL" clId="{D19C2AA1-5592-4A40-AFD9-C733D78DECF0}" dt="2022-10-14T11:42:14.969" v="2041" actId="1037"/>
          <ac:picMkLst>
            <pc:docMk/>
            <pc:sldMk cId="3327568993" sldId="567"/>
            <ac:picMk id="95" creationId="{5CD9B8B8-4739-4C70-8704-F92B49B8DD95}"/>
          </ac:picMkLst>
        </pc:picChg>
      </pc:sldChg>
      <pc:sldChg chg="addSp delSp modSp mod addAnim delAnim modAnim">
        <pc:chgData name="Paula Vazquez Valero" userId="80a35f83-ba07-4c48-bd51-9a1b0a985f54" providerId="ADAL" clId="{D19C2AA1-5592-4A40-AFD9-C733D78DECF0}" dt="2022-10-14T11:21:46.657" v="1042" actId="21"/>
        <pc:sldMkLst>
          <pc:docMk/>
          <pc:sldMk cId="589706261" sldId="576"/>
        </pc:sldMkLst>
        <pc:spChg chg="del">
          <ac:chgData name="Paula Vazquez Valero" userId="80a35f83-ba07-4c48-bd51-9a1b0a985f54" providerId="ADAL" clId="{D19C2AA1-5592-4A40-AFD9-C733D78DECF0}" dt="2022-10-14T11:18:08.448" v="770" actId="478"/>
          <ac:spMkLst>
            <pc:docMk/>
            <pc:sldMk cId="589706261" sldId="576"/>
            <ac:spMk id="31" creationId="{4495D281-3D67-43B9-984C-4DD65F42A0C3}"/>
          </ac:spMkLst>
        </pc:spChg>
        <pc:spChg chg="add del mod">
          <ac:chgData name="Paula Vazquez Valero" userId="80a35f83-ba07-4c48-bd51-9a1b0a985f54" providerId="ADAL" clId="{D19C2AA1-5592-4A40-AFD9-C733D78DECF0}" dt="2022-10-14T11:21:46.657" v="1042" actId="21"/>
          <ac:spMkLst>
            <pc:docMk/>
            <pc:sldMk cId="589706261" sldId="576"/>
            <ac:spMk id="32" creationId="{A000575A-B527-4746-9ABF-CA19BF4F23EE}"/>
          </ac:spMkLst>
        </pc:spChg>
        <pc:spChg chg="del">
          <ac:chgData name="Paula Vazquez Valero" userId="80a35f83-ba07-4c48-bd51-9a1b0a985f54" providerId="ADAL" clId="{D19C2AA1-5592-4A40-AFD9-C733D78DECF0}" dt="2022-10-14T11:18:53.548" v="827" actId="478"/>
          <ac:spMkLst>
            <pc:docMk/>
            <pc:sldMk cId="589706261" sldId="576"/>
            <ac:spMk id="33" creationId="{68A4A8A8-DED2-47FE-84D0-E71558395D4A}"/>
          </ac:spMkLst>
        </pc:spChg>
        <pc:spChg chg="add del mod">
          <ac:chgData name="Paula Vazquez Valero" userId="80a35f83-ba07-4c48-bd51-9a1b0a985f54" providerId="ADAL" clId="{D19C2AA1-5592-4A40-AFD9-C733D78DECF0}" dt="2022-10-14T11:21:46.657" v="1042" actId="21"/>
          <ac:spMkLst>
            <pc:docMk/>
            <pc:sldMk cId="589706261" sldId="576"/>
            <ac:spMk id="34" creationId="{6609700A-C9BF-4FD0-B19E-7DFC1887AA49}"/>
          </ac:spMkLst>
        </pc:spChg>
        <pc:spChg chg="add del">
          <ac:chgData name="Paula Vazquez Valero" userId="80a35f83-ba07-4c48-bd51-9a1b0a985f54" providerId="ADAL" clId="{D19C2AA1-5592-4A40-AFD9-C733D78DECF0}" dt="2022-10-14T11:21:46.657" v="1042" actId="21"/>
          <ac:spMkLst>
            <pc:docMk/>
            <pc:sldMk cId="589706261" sldId="576"/>
            <ac:spMk id="35" creationId="{396DE776-E15D-43C2-992F-9E0AA617F61A}"/>
          </ac:spMkLst>
        </pc:spChg>
        <pc:spChg chg="add del mod">
          <ac:chgData name="Paula Vazquez Valero" userId="80a35f83-ba07-4c48-bd51-9a1b0a985f54" providerId="ADAL" clId="{D19C2AA1-5592-4A40-AFD9-C733D78DECF0}" dt="2022-10-14T11:21:46.657" v="1042" actId="21"/>
          <ac:spMkLst>
            <pc:docMk/>
            <pc:sldMk cId="589706261" sldId="576"/>
            <ac:spMk id="36" creationId="{8CCEBA81-A64A-499D-A716-500E2C31E4BB}"/>
          </ac:spMkLst>
        </pc:spChg>
        <pc:spChg chg="del">
          <ac:chgData name="Paula Vazquez Valero" userId="80a35f83-ba07-4c48-bd51-9a1b0a985f54" providerId="ADAL" clId="{D19C2AA1-5592-4A40-AFD9-C733D78DECF0}" dt="2022-10-14T11:21:30.549" v="1038" actId="478"/>
          <ac:spMkLst>
            <pc:docMk/>
            <pc:sldMk cId="589706261" sldId="576"/>
            <ac:spMk id="37" creationId="{446CA3D5-0FE7-44A4-8079-D9FC7B71D921}"/>
          </ac:spMkLst>
        </pc:spChg>
        <pc:spChg chg="add del mod">
          <ac:chgData name="Paula Vazquez Valero" userId="80a35f83-ba07-4c48-bd51-9a1b0a985f54" providerId="ADAL" clId="{D19C2AA1-5592-4A40-AFD9-C733D78DECF0}" dt="2022-10-14T11:21:46.657" v="1042" actId="21"/>
          <ac:spMkLst>
            <pc:docMk/>
            <pc:sldMk cId="589706261" sldId="576"/>
            <ac:spMk id="40" creationId="{EFD25643-8292-43B1-9EB6-C1006EF4FBFF}"/>
          </ac:spMkLst>
        </pc:spChg>
        <pc:spChg chg="add del mod">
          <ac:chgData name="Paula Vazquez Valero" userId="80a35f83-ba07-4c48-bd51-9a1b0a985f54" providerId="ADAL" clId="{D19C2AA1-5592-4A40-AFD9-C733D78DECF0}" dt="2022-10-14T11:21:46.657" v="1042" actId="21"/>
          <ac:spMkLst>
            <pc:docMk/>
            <pc:sldMk cId="589706261" sldId="576"/>
            <ac:spMk id="41" creationId="{9A5FC51E-2936-41A2-818A-3F42B19632AE}"/>
          </ac:spMkLst>
        </pc:spChg>
        <pc:spChg chg="add del mod">
          <ac:chgData name="Paula Vazquez Valero" userId="80a35f83-ba07-4c48-bd51-9a1b0a985f54" providerId="ADAL" clId="{D19C2AA1-5592-4A40-AFD9-C733D78DECF0}" dt="2022-10-14T11:21:46.657" v="1042" actId="21"/>
          <ac:spMkLst>
            <pc:docMk/>
            <pc:sldMk cId="589706261" sldId="576"/>
            <ac:spMk id="42" creationId="{0047014A-550E-4492-B614-6908B8C8A241}"/>
          </ac:spMkLst>
        </pc:spChg>
        <pc:spChg chg="add del mod">
          <ac:chgData name="Paula Vazquez Valero" userId="80a35f83-ba07-4c48-bd51-9a1b0a985f54" providerId="ADAL" clId="{D19C2AA1-5592-4A40-AFD9-C733D78DECF0}" dt="2022-10-14T11:21:46.657" v="1042" actId="21"/>
          <ac:spMkLst>
            <pc:docMk/>
            <pc:sldMk cId="589706261" sldId="576"/>
            <ac:spMk id="44" creationId="{A6CCE02F-E24C-44EA-9F2F-E9A7206D9DB3}"/>
          </ac:spMkLst>
        </pc:spChg>
        <pc:spChg chg="add del mod">
          <ac:chgData name="Paula Vazquez Valero" userId="80a35f83-ba07-4c48-bd51-9a1b0a985f54" providerId="ADAL" clId="{D19C2AA1-5592-4A40-AFD9-C733D78DECF0}" dt="2022-10-14T11:21:46.657" v="1042" actId="21"/>
          <ac:spMkLst>
            <pc:docMk/>
            <pc:sldMk cId="589706261" sldId="576"/>
            <ac:spMk id="46" creationId="{E65CE378-5FC6-4A09-BABE-45D1DBD61EDB}"/>
          </ac:spMkLst>
        </pc:spChg>
        <pc:spChg chg="add del mod">
          <ac:chgData name="Paula Vazquez Valero" userId="80a35f83-ba07-4c48-bd51-9a1b0a985f54" providerId="ADAL" clId="{D19C2AA1-5592-4A40-AFD9-C733D78DECF0}" dt="2022-10-14T11:21:46.657" v="1042" actId="21"/>
          <ac:spMkLst>
            <pc:docMk/>
            <pc:sldMk cId="589706261" sldId="576"/>
            <ac:spMk id="48" creationId="{38D8E7F7-FE68-4297-A25C-20594027F7D5}"/>
          </ac:spMkLst>
        </pc:spChg>
        <pc:spChg chg="add del">
          <ac:chgData name="Paula Vazquez Valero" userId="80a35f83-ba07-4c48-bd51-9a1b0a985f54" providerId="ADAL" clId="{D19C2AA1-5592-4A40-AFD9-C733D78DECF0}" dt="2022-10-14T11:21:46.657" v="1042" actId="21"/>
          <ac:spMkLst>
            <pc:docMk/>
            <pc:sldMk cId="589706261" sldId="576"/>
            <ac:spMk id="58" creationId="{627C4D65-841B-4AA8-8CD9-3500FB0B6E32}"/>
          </ac:spMkLst>
        </pc:spChg>
        <pc:spChg chg="add del">
          <ac:chgData name="Paula Vazquez Valero" userId="80a35f83-ba07-4c48-bd51-9a1b0a985f54" providerId="ADAL" clId="{D19C2AA1-5592-4A40-AFD9-C733D78DECF0}" dt="2022-10-14T11:21:46.657" v="1042" actId="21"/>
          <ac:spMkLst>
            <pc:docMk/>
            <pc:sldMk cId="589706261" sldId="576"/>
            <ac:spMk id="59" creationId="{1114B6A9-A4F4-46FA-8237-7FC2213C5F59}"/>
          </ac:spMkLst>
        </pc:spChg>
        <pc:spChg chg="del">
          <ac:chgData name="Paula Vazquez Valero" userId="80a35f83-ba07-4c48-bd51-9a1b0a985f54" providerId="ADAL" clId="{D19C2AA1-5592-4A40-AFD9-C733D78DECF0}" dt="2022-10-14T11:18:08.448" v="770" actId="478"/>
          <ac:spMkLst>
            <pc:docMk/>
            <pc:sldMk cId="589706261" sldId="576"/>
            <ac:spMk id="60" creationId="{92C983EC-E2D3-48CB-820F-D7BB05E5CEF8}"/>
          </ac:spMkLst>
        </pc:spChg>
        <pc:spChg chg="del">
          <ac:chgData name="Paula Vazquez Valero" userId="80a35f83-ba07-4c48-bd51-9a1b0a985f54" providerId="ADAL" clId="{D19C2AA1-5592-4A40-AFD9-C733D78DECF0}" dt="2022-10-14T11:18:08.448" v="770" actId="478"/>
          <ac:spMkLst>
            <pc:docMk/>
            <pc:sldMk cId="589706261" sldId="576"/>
            <ac:spMk id="61" creationId="{A1C4D2E7-29B0-4859-92A3-B8B91970A505}"/>
          </ac:spMkLst>
        </pc:spChg>
        <pc:spChg chg="del">
          <ac:chgData name="Paula Vazquez Valero" userId="80a35f83-ba07-4c48-bd51-9a1b0a985f54" providerId="ADAL" clId="{D19C2AA1-5592-4A40-AFD9-C733D78DECF0}" dt="2022-10-14T11:18:55.313" v="828" actId="478"/>
          <ac:spMkLst>
            <pc:docMk/>
            <pc:sldMk cId="589706261" sldId="576"/>
            <ac:spMk id="62" creationId="{E1FE4749-BB74-4A3C-A23D-F9E3755E0002}"/>
          </ac:spMkLst>
        </pc:spChg>
        <pc:spChg chg="del">
          <ac:chgData name="Paula Vazquez Valero" userId="80a35f83-ba07-4c48-bd51-9a1b0a985f54" providerId="ADAL" clId="{D19C2AA1-5592-4A40-AFD9-C733D78DECF0}" dt="2022-10-14T11:18:53.548" v="827" actId="478"/>
          <ac:spMkLst>
            <pc:docMk/>
            <pc:sldMk cId="589706261" sldId="576"/>
            <ac:spMk id="63" creationId="{21ED0A5A-8D80-47E9-8450-B764F60C9B8D}"/>
          </ac:spMkLst>
        </pc:spChg>
        <pc:spChg chg="add del mod">
          <ac:chgData name="Paula Vazquez Valero" userId="80a35f83-ba07-4c48-bd51-9a1b0a985f54" providerId="ADAL" clId="{D19C2AA1-5592-4A40-AFD9-C733D78DECF0}" dt="2022-10-14T11:21:46.657" v="1042" actId="21"/>
          <ac:spMkLst>
            <pc:docMk/>
            <pc:sldMk cId="589706261" sldId="576"/>
            <ac:spMk id="64" creationId="{2BFB1630-6720-4870-82D7-29D3ED4075BA}"/>
          </ac:spMkLst>
        </pc:spChg>
        <pc:spChg chg="add del mod">
          <ac:chgData name="Paula Vazquez Valero" userId="80a35f83-ba07-4c48-bd51-9a1b0a985f54" providerId="ADAL" clId="{D19C2AA1-5592-4A40-AFD9-C733D78DECF0}" dt="2022-10-14T11:21:46.657" v="1042" actId="21"/>
          <ac:spMkLst>
            <pc:docMk/>
            <pc:sldMk cId="589706261" sldId="576"/>
            <ac:spMk id="65" creationId="{9C430BFE-A2CE-4B05-9223-BCDF3DAC16E9}"/>
          </ac:spMkLst>
        </pc:spChg>
        <pc:spChg chg="del">
          <ac:chgData name="Paula Vazquez Valero" userId="80a35f83-ba07-4c48-bd51-9a1b0a985f54" providerId="ADAL" clId="{D19C2AA1-5592-4A40-AFD9-C733D78DECF0}" dt="2022-10-14T11:21:30.549" v="1038" actId="478"/>
          <ac:spMkLst>
            <pc:docMk/>
            <pc:sldMk cId="589706261" sldId="576"/>
            <ac:spMk id="66" creationId="{8BD27CEE-457F-4DE9-9406-2C2373CE94B1}"/>
          </ac:spMkLst>
        </pc:spChg>
        <pc:spChg chg="del mod">
          <ac:chgData name="Paula Vazquez Valero" userId="80a35f83-ba07-4c48-bd51-9a1b0a985f54" providerId="ADAL" clId="{D19C2AA1-5592-4A40-AFD9-C733D78DECF0}" dt="2022-10-14T11:21:31.892" v="1039" actId="478"/>
          <ac:spMkLst>
            <pc:docMk/>
            <pc:sldMk cId="589706261" sldId="576"/>
            <ac:spMk id="67" creationId="{181FA8DD-FA38-412B-8721-C7496D0BFDBB}"/>
          </ac:spMkLst>
        </pc:spChg>
        <pc:spChg chg="add del mod">
          <ac:chgData name="Paula Vazquez Valero" userId="80a35f83-ba07-4c48-bd51-9a1b0a985f54" providerId="ADAL" clId="{D19C2AA1-5592-4A40-AFD9-C733D78DECF0}" dt="2022-10-14T11:21:46.657" v="1042" actId="21"/>
          <ac:spMkLst>
            <pc:docMk/>
            <pc:sldMk cId="589706261" sldId="576"/>
            <ac:spMk id="72" creationId="{8FCD9C94-EB59-499C-8985-36964352E49A}"/>
          </ac:spMkLst>
        </pc:spChg>
      </pc:sldChg>
      <pc:sldChg chg="addSp delSp modSp mod delAnim modAnim">
        <pc:chgData name="Paula Vazquez Valero" userId="80a35f83-ba07-4c48-bd51-9a1b0a985f54" providerId="ADAL" clId="{D19C2AA1-5592-4A40-AFD9-C733D78DECF0}" dt="2022-10-14T12:52:08.841" v="4908"/>
        <pc:sldMkLst>
          <pc:docMk/>
          <pc:sldMk cId="1240862937" sldId="577"/>
        </pc:sldMkLst>
        <pc:spChg chg="add mod">
          <ac:chgData name="Paula Vazquez Valero" userId="80a35f83-ba07-4c48-bd51-9a1b0a985f54" providerId="ADAL" clId="{D19C2AA1-5592-4A40-AFD9-C733D78DECF0}" dt="2022-10-14T11:23:49.425" v="1218" actId="1037"/>
          <ac:spMkLst>
            <pc:docMk/>
            <pc:sldMk cId="1240862937" sldId="577"/>
            <ac:spMk id="2" creationId="{0C19A10F-D19D-C023-0D76-0341860B5411}"/>
          </ac:spMkLst>
        </pc:spChg>
        <pc:spChg chg="add mod">
          <ac:chgData name="Paula Vazquez Valero" userId="80a35f83-ba07-4c48-bd51-9a1b0a985f54" providerId="ADAL" clId="{D19C2AA1-5592-4A40-AFD9-C733D78DECF0}" dt="2022-10-14T11:24:09.640" v="1246"/>
          <ac:spMkLst>
            <pc:docMk/>
            <pc:sldMk cId="1240862937" sldId="577"/>
            <ac:spMk id="3" creationId="{FFA3CC2E-D940-E3B7-A89E-AC18D948037E}"/>
          </ac:spMkLst>
        </pc:spChg>
        <pc:spChg chg="del">
          <ac:chgData name="Paula Vazquez Valero" userId="80a35f83-ba07-4c48-bd51-9a1b0a985f54" providerId="ADAL" clId="{D19C2AA1-5592-4A40-AFD9-C733D78DECF0}" dt="2022-10-14T11:24:15.610" v="1248" actId="478"/>
          <ac:spMkLst>
            <pc:docMk/>
            <pc:sldMk cId="1240862937" sldId="577"/>
            <ac:spMk id="31" creationId="{4495D281-3D67-43B9-984C-4DD65F42A0C3}"/>
          </ac:spMkLst>
        </pc:spChg>
        <pc:spChg chg="mod">
          <ac:chgData name="Paula Vazquez Valero" userId="80a35f83-ba07-4c48-bd51-9a1b0a985f54" providerId="ADAL" clId="{D19C2AA1-5592-4A40-AFD9-C733D78DECF0}" dt="2022-10-14T11:23:45.073" v="1214" actId="1038"/>
          <ac:spMkLst>
            <pc:docMk/>
            <pc:sldMk cId="1240862937" sldId="577"/>
            <ac:spMk id="32" creationId="{A000575A-B527-4746-9ABF-CA19BF4F23EE}"/>
          </ac:spMkLst>
        </pc:spChg>
        <pc:spChg chg="del">
          <ac:chgData name="Paula Vazquez Valero" userId="80a35f83-ba07-4c48-bd51-9a1b0a985f54" providerId="ADAL" clId="{D19C2AA1-5592-4A40-AFD9-C733D78DECF0}" dt="2022-10-14T11:24:13.336" v="1247" actId="478"/>
          <ac:spMkLst>
            <pc:docMk/>
            <pc:sldMk cId="1240862937" sldId="577"/>
            <ac:spMk id="33" creationId="{68A4A8A8-DED2-47FE-84D0-E71558395D4A}"/>
          </ac:spMkLst>
        </pc:spChg>
        <pc:spChg chg="mod">
          <ac:chgData name="Paula Vazquez Valero" userId="80a35f83-ba07-4c48-bd51-9a1b0a985f54" providerId="ADAL" clId="{D19C2AA1-5592-4A40-AFD9-C733D78DECF0}" dt="2022-10-14T11:24:09.096" v="1245" actId="20577"/>
          <ac:spMkLst>
            <pc:docMk/>
            <pc:sldMk cId="1240862937" sldId="577"/>
            <ac:spMk id="34" creationId="{6609700A-C9BF-4FD0-B19E-7DFC1887AA49}"/>
          </ac:spMkLst>
        </pc:spChg>
        <pc:spChg chg="mod">
          <ac:chgData name="Paula Vazquez Valero" userId="80a35f83-ba07-4c48-bd51-9a1b0a985f54" providerId="ADAL" clId="{D19C2AA1-5592-4A40-AFD9-C733D78DECF0}" dt="2022-10-14T11:24:51.096" v="1306" actId="20577"/>
          <ac:spMkLst>
            <pc:docMk/>
            <pc:sldMk cId="1240862937" sldId="577"/>
            <ac:spMk id="36" creationId="{8CCEBA81-A64A-499D-A716-500E2C31E4BB}"/>
          </ac:spMkLst>
        </pc:spChg>
        <pc:spChg chg="del">
          <ac:chgData name="Paula Vazquez Valero" userId="80a35f83-ba07-4c48-bd51-9a1b0a985f54" providerId="ADAL" clId="{D19C2AA1-5592-4A40-AFD9-C733D78DECF0}" dt="2022-10-14T11:24:20.898" v="1250" actId="478"/>
          <ac:spMkLst>
            <pc:docMk/>
            <pc:sldMk cId="1240862937" sldId="577"/>
            <ac:spMk id="37" creationId="{446CA3D5-0FE7-44A4-8079-D9FC7B71D921}"/>
          </ac:spMkLst>
        </pc:spChg>
        <pc:spChg chg="mod">
          <ac:chgData name="Paula Vazquez Valero" userId="80a35f83-ba07-4c48-bd51-9a1b0a985f54" providerId="ADAL" clId="{D19C2AA1-5592-4A40-AFD9-C733D78DECF0}" dt="2022-10-14T11:24:23.936" v="1251" actId="20577"/>
          <ac:spMkLst>
            <pc:docMk/>
            <pc:sldMk cId="1240862937" sldId="577"/>
            <ac:spMk id="40" creationId="{EFD25643-8292-43B1-9EB6-C1006EF4FBFF}"/>
          </ac:spMkLst>
        </pc:spChg>
        <pc:spChg chg="mod">
          <ac:chgData name="Paula Vazquez Valero" userId="80a35f83-ba07-4c48-bd51-9a1b0a985f54" providerId="ADAL" clId="{D19C2AA1-5592-4A40-AFD9-C733D78DECF0}" dt="2022-10-14T11:22:40.044" v="1114" actId="14100"/>
          <ac:spMkLst>
            <pc:docMk/>
            <pc:sldMk cId="1240862937" sldId="577"/>
            <ac:spMk id="41" creationId="{9A5FC51E-2936-41A2-818A-3F42B19632AE}"/>
          </ac:spMkLst>
        </pc:spChg>
        <pc:spChg chg="mod">
          <ac:chgData name="Paula Vazquez Valero" userId="80a35f83-ba07-4c48-bd51-9a1b0a985f54" providerId="ADAL" clId="{D19C2AA1-5592-4A40-AFD9-C733D78DECF0}" dt="2022-10-14T11:23:29.549" v="1183" actId="1076"/>
          <ac:spMkLst>
            <pc:docMk/>
            <pc:sldMk cId="1240862937" sldId="577"/>
            <ac:spMk id="42" creationId="{0047014A-550E-4492-B614-6908B8C8A241}"/>
          </ac:spMkLst>
        </pc:spChg>
        <pc:spChg chg="del mod">
          <ac:chgData name="Paula Vazquez Valero" userId="80a35f83-ba07-4c48-bd51-9a1b0a985f54" providerId="ADAL" clId="{D19C2AA1-5592-4A40-AFD9-C733D78DECF0}" dt="2022-10-14T11:22:57.076" v="1138" actId="21"/>
          <ac:spMkLst>
            <pc:docMk/>
            <pc:sldMk cId="1240862937" sldId="577"/>
            <ac:spMk id="44" creationId="{A6CCE02F-E24C-44EA-9F2F-E9A7206D9DB3}"/>
          </ac:spMkLst>
        </pc:spChg>
        <pc:spChg chg="mod">
          <ac:chgData name="Paula Vazquez Valero" userId="80a35f83-ba07-4c48-bd51-9a1b0a985f54" providerId="ADAL" clId="{D19C2AA1-5592-4A40-AFD9-C733D78DECF0}" dt="2022-10-14T11:23:58.075" v="1235" actId="20577"/>
          <ac:spMkLst>
            <pc:docMk/>
            <pc:sldMk cId="1240862937" sldId="577"/>
            <ac:spMk id="46" creationId="{E65CE378-5FC6-4A09-BABE-45D1DBD61EDB}"/>
          </ac:spMkLst>
        </pc:spChg>
        <pc:spChg chg="del mod">
          <ac:chgData name="Paula Vazquez Valero" userId="80a35f83-ba07-4c48-bd51-9a1b0a985f54" providerId="ADAL" clId="{D19C2AA1-5592-4A40-AFD9-C733D78DECF0}" dt="2022-10-14T11:24:02.316" v="1241" actId="21"/>
          <ac:spMkLst>
            <pc:docMk/>
            <pc:sldMk cId="1240862937" sldId="577"/>
            <ac:spMk id="48" creationId="{38D8E7F7-FE68-4297-A25C-20594027F7D5}"/>
          </ac:spMkLst>
        </pc:spChg>
        <pc:spChg chg="del">
          <ac:chgData name="Paula Vazquez Valero" userId="80a35f83-ba07-4c48-bd51-9a1b0a985f54" providerId="ADAL" clId="{D19C2AA1-5592-4A40-AFD9-C733D78DECF0}" dt="2022-10-14T11:24:13.336" v="1247" actId="478"/>
          <ac:spMkLst>
            <pc:docMk/>
            <pc:sldMk cId="1240862937" sldId="577"/>
            <ac:spMk id="60" creationId="{92C983EC-E2D3-48CB-820F-D7BB05E5CEF8}"/>
          </ac:spMkLst>
        </pc:spChg>
        <pc:spChg chg="del">
          <ac:chgData name="Paula Vazquez Valero" userId="80a35f83-ba07-4c48-bd51-9a1b0a985f54" providerId="ADAL" clId="{D19C2AA1-5592-4A40-AFD9-C733D78DECF0}" dt="2022-10-14T11:24:13.336" v="1247" actId="478"/>
          <ac:spMkLst>
            <pc:docMk/>
            <pc:sldMk cId="1240862937" sldId="577"/>
            <ac:spMk id="61" creationId="{A1C4D2E7-29B0-4859-92A3-B8B91970A505}"/>
          </ac:spMkLst>
        </pc:spChg>
        <pc:spChg chg="del mod">
          <ac:chgData name="Paula Vazquez Valero" userId="80a35f83-ba07-4c48-bd51-9a1b0a985f54" providerId="ADAL" clId="{D19C2AA1-5592-4A40-AFD9-C733D78DECF0}" dt="2022-10-14T11:23:40.711" v="1198" actId="478"/>
          <ac:spMkLst>
            <pc:docMk/>
            <pc:sldMk cId="1240862937" sldId="577"/>
            <ac:spMk id="62" creationId="{E1FE4749-BB74-4A3C-A23D-F9E3755E0002}"/>
          </ac:spMkLst>
        </pc:spChg>
        <pc:spChg chg="del">
          <ac:chgData name="Paula Vazquez Valero" userId="80a35f83-ba07-4c48-bd51-9a1b0a985f54" providerId="ADAL" clId="{D19C2AA1-5592-4A40-AFD9-C733D78DECF0}" dt="2022-10-14T11:23:40.711" v="1198" actId="478"/>
          <ac:spMkLst>
            <pc:docMk/>
            <pc:sldMk cId="1240862937" sldId="577"/>
            <ac:spMk id="63" creationId="{21ED0A5A-8D80-47E9-8450-B764F60C9B8D}"/>
          </ac:spMkLst>
        </pc:spChg>
        <pc:spChg chg="mod">
          <ac:chgData name="Paula Vazquez Valero" userId="80a35f83-ba07-4c48-bd51-9a1b0a985f54" providerId="ADAL" clId="{D19C2AA1-5592-4A40-AFD9-C733D78DECF0}" dt="2022-10-14T11:24:31.338" v="1281" actId="20577"/>
          <ac:spMkLst>
            <pc:docMk/>
            <pc:sldMk cId="1240862937" sldId="577"/>
            <ac:spMk id="64" creationId="{2BFB1630-6720-4870-82D7-29D3ED4075BA}"/>
          </ac:spMkLst>
        </pc:spChg>
        <pc:spChg chg="mod">
          <ac:chgData name="Paula Vazquez Valero" userId="80a35f83-ba07-4c48-bd51-9a1b0a985f54" providerId="ADAL" clId="{D19C2AA1-5592-4A40-AFD9-C733D78DECF0}" dt="2022-10-14T11:24:56.567" v="1308" actId="14100"/>
          <ac:spMkLst>
            <pc:docMk/>
            <pc:sldMk cId="1240862937" sldId="577"/>
            <ac:spMk id="65" creationId="{9C430BFE-A2CE-4B05-9223-BCDF3DAC16E9}"/>
          </ac:spMkLst>
        </pc:spChg>
        <pc:spChg chg="del">
          <ac:chgData name="Paula Vazquez Valero" userId="80a35f83-ba07-4c48-bd51-9a1b0a985f54" providerId="ADAL" clId="{D19C2AA1-5592-4A40-AFD9-C733D78DECF0}" dt="2022-10-14T11:24:18.788" v="1249" actId="478"/>
          <ac:spMkLst>
            <pc:docMk/>
            <pc:sldMk cId="1240862937" sldId="577"/>
            <ac:spMk id="66" creationId="{8BD27CEE-457F-4DE9-9406-2C2373CE94B1}"/>
          </ac:spMkLst>
        </pc:spChg>
        <pc:spChg chg="del">
          <ac:chgData name="Paula Vazquez Valero" userId="80a35f83-ba07-4c48-bd51-9a1b0a985f54" providerId="ADAL" clId="{D19C2AA1-5592-4A40-AFD9-C733D78DECF0}" dt="2022-10-14T11:24:18.788" v="1249" actId="478"/>
          <ac:spMkLst>
            <pc:docMk/>
            <pc:sldMk cId="1240862937" sldId="577"/>
            <ac:spMk id="67" creationId="{181FA8DD-FA38-412B-8721-C7496D0BFDBB}"/>
          </ac:spMkLst>
        </pc:spChg>
        <pc:spChg chg="mod">
          <ac:chgData name="Paula Vazquez Valero" userId="80a35f83-ba07-4c48-bd51-9a1b0a985f54" providerId="ADAL" clId="{D19C2AA1-5592-4A40-AFD9-C733D78DECF0}" dt="2022-10-14T11:22:29.303" v="1101" actId="14100"/>
          <ac:spMkLst>
            <pc:docMk/>
            <pc:sldMk cId="1240862937" sldId="577"/>
            <ac:spMk id="72" creationId="{8FCD9C94-EB59-499C-8985-36964352E49A}"/>
          </ac:spMkLst>
        </pc:spChg>
      </pc:sldChg>
      <pc:sldChg chg="addSp delSp modSp mod delAnim modAnim modNotesTx">
        <pc:chgData name="Paula Vazquez Valero" userId="80a35f83-ba07-4c48-bd51-9a1b0a985f54" providerId="ADAL" clId="{D19C2AA1-5592-4A40-AFD9-C733D78DECF0}" dt="2022-10-14T12:16:10.707" v="3191" actId="20577"/>
        <pc:sldMkLst>
          <pc:docMk/>
          <pc:sldMk cId="360482308" sldId="578"/>
        </pc:sldMkLst>
        <pc:spChg chg="mod">
          <ac:chgData name="Paula Vazquez Valero" userId="80a35f83-ba07-4c48-bd51-9a1b0a985f54" providerId="ADAL" clId="{D19C2AA1-5592-4A40-AFD9-C733D78DECF0}" dt="2022-10-14T11:30:04.329" v="1482" actId="207"/>
          <ac:spMkLst>
            <pc:docMk/>
            <pc:sldMk cId="360482308" sldId="578"/>
            <ac:spMk id="2" creationId="{39D04D7D-9677-4366-B0D2-1EE33B7FE861}"/>
          </ac:spMkLst>
        </pc:spChg>
        <pc:spChg chg="add mod">
          <ac:chgData name="Paula Vazquez Valero" userId="80a35f83-ba07-4c48-bd51-9a1b0a985f54" providerId="ADAL" clId="{D19C2AA1-5592-4A40-AFD9-C733D78DECF0}" dt="2022-10-14T11:29:31.499" v="1442" actId="1076"/>
          <ac:spMkLst>
            <pc:docMk/>
            <pc:sldMk cId="360482308" sldId="578"/>
            <ac:spMk id="6" creationId="{34C01BBD-3044-4E57-0A31-DC1CCD3A2176}"/>
          </ac:spMkLst>
        </pc:spChg>
        <pc:spChg chg="add mod">
          <ac:chgData name="Paula Vazquez Valero" userId="80a35f83-ba07-4c48-bd51-9a1b0a985f54" providerId="ADAL" clId="{D19C2AA1-5592-4A40-AFD9-C733D78DECF0}" dt="2022-10-14T11:29:45.574" v="1446" actId="1076"/>
          <ac:spMkLst>
            <pc:docMk/>
            <pc:sldMk cId="360482308" sldId="578"/>
            <ac:spMk id="8" creationId="{A80D839D-3AB4-5CFC-03C0-5B679C2141CC}"/>
          </ac:spMkLst>
        </pc:spChg>
        <pc:spChg chg="add mod">
          <ac:chgData name="Paula Vazquez Valero" userId="80a35f83-ba07-4c48-bd51-9a1b0a985f54" providerId="ADAL" clId="{D19C2AA1-5592-4A40-AFD9-C733D78DECF0}" dt="2022-10-14T11:37:36.983" v="1833" actId="14100"/>
          <ac:spMkLst>
            <pc:docMk/>
            <pc:sldMk cId="360482308" sldId="578"/>
            <ac:spMk id="11" creationId="{3B36D908-3C66-07B2-7EF0-D882639471BE}"/>
          </ac:spMkLst>
        </pc:spChg>
        <pc:spChg chg="add mod">
          <ac:chgData name="Paula Vazquez Valero" userId="80a35f83-ba07-4c48-bd51-9a1b0a985f54" providerId="ADAL" clId="{D19C2AA1-5592-4A40-AFD9-C733D78DECF0}" dt="2022-10-14T11:37:40.021" v="1834" actId="1076"/>
          <ac:spMkLst>
            <pc:docMk/>
            <pc:sldMk cId="360482308" sldId="578"/>
            <ac:spMk id="12" creationId="{331895C7-E83B-71F1-B684-96CF6EBD90A3}"/>
          </ac:spMkLst>
        </pc:spChg>
        <pc:spChg chg="mod">
          <ac:chgData name="Paula Vazquez Valero" userId="80a35f83-ba07-4c48-bd51-9a1b0a985f54" providerId="ADAL" clId="{D19C2AA1-5592-4A40-AFD9-C733D78DECF0}" dt="2022-10-14T11:36:51.805" v="1798" actId="21"/>
          <ac:spMkLst>
            <pc:docMk/>
            <pc:sldMk cId="360482308" sldId="578"/>
            <ac:spMk id="44" creationId="{9B34B673-CCA2-4F67-92BB-7805F29AA503}"/>
          </ac:spMkLst>
        </pc:spChg>
        <pc:spChg chg="mod">
          <ac:chgData name="Paula Vazquez Valero" userId="80a35f83-ba07-4c48-bd51-9a1b0a985f54" providerId="ADAL" clId="{D19C2AA1-5592-4A40-AFD9-C733D78DECF0}" dt="2022-10-14T11:35:25.635" v="1771" actId="1038"/>
          <ac:spMkLst>
            <pc:docMk/>
            <pc:sldMk cId="360482308" sldId="578"/>
            <ac:spMk id="58" creationId="{7D210E51-4EB8-49D4-9910-377FDA7E4F02}"/>
          </ac:spMkLst>
        </pc:spChg>
        <pc:spChg chg="mod">
          <ac:chgData name="Paula Vazquez Valero" userId="80a35f83-ba07-4c48-bd51-9a1b0a985f54" providerId="ADAL" clId="{D19C2AA1-5592-4A40-AFD9-C733D78DECF0}" dt="2022-10-14T11:35:39.288" v="1774" actId="1076"/>
          <ac:spMkLst>
            <pc:docMk/>
            <pc:sldMk cId="360482308" sldId="578"/>
            <ac:spMk id="59" creationId="{3C953507-9714-4136-8FAA-7318843AF256}"/>
          </ac:spMkLst>
        </pc:spChg>
        <pc:spChg chg="mod">
          <ac:chgData name="Paula Vazquez Valero" userId="80a35f83-ba07-4c48-bd51-9a1b0a985f54" providerId="ADAL" clId="{D19C2AA1-5592-4A40-AFD9-C733D78DECF0}" dt="2022-10-14T11:35:34.511" v="1773" actId="1076"/>
          <ac:spMkLst>
            <pc:docMk/>
            <pc:sldMk cId="360482308" sldId="578"/>
            <ac:spMk id="64" creationId="{14480B52-5C86-4A73-B805-AAF68D176E81}"/>
          </ac:spMkLst>
        </pc:spChg>
        <pc:spChg chg="mod">
          <ac:chgData name="Paula Vazquez Valero" userId="80a35f83-ba07-4c48-bd51-9a1b0a985f54" providerId="ADAL" clId="{D19C2AA1-5592-4A40-AFD9-C733D78DECF0}" dt="2022-10-14T11:35:25.635" v="1771" actId="1038"/>
          <ac:spMkLst>
            <pc:docMk/>
            <pc:sldMk cId="360482308" sldId="578"/>
            <ac:spMk id="65" creationId="{A188D22F-2DF6-47A8-B9CB-2CC2388198F6}"/>
          </ac:spMkLst>
        </pc:spChg>
        <pc:spChg chg="mod">
          <ac:chgData name="Paula Vazquez Valero" userId="80a35f83-ba07-4c48-bd51-9a1b0a985f54" providerId="ADAL" clId="{D19C2AA1-5592-4A40-AFD9-C733D78DECF0}" dt="2022-10-14T11:35:55.558" v="1789" actId="1037"/>
          <ac:spMkLst>
            <pc:docMk/>
            <pc:sldMk cId="360482308" sldId="578"/>
            <ac:spMk id="67" creationId="{4BAD43FB-4B58-4871-B549-7EFB0D0EB0E1}"/>
          </ac:spMkLst>
        </pc:spChg>
        <pc:spChg chg="mod">
          <ac:chgData name="Paula Vazquez Valero" userId="80a35f83-ba07-4c48-bd51-9a1b0a985f54" providerId="ADAL" clId="{D19C2AA1-5592-4A40-AFD9-C733D78DECF0}" dt="2022-10-14T11:39:02.568" v="1868" actId="1036"/>
          <ac:spMkLst>
            <pc:docMk/>
            <pc:sldMk cId="360482308" sldId="578"/>
            <ac:spMk id="68" creationId="{3FF3F2BC-AF6A-480C-A253-92BEDAF7ED4E}"/>
          </ac:spMkLst>
        </pc:spChg>
        <pc:spChg chg="del">
          <ac:chgData name="Paula Vazquez Valero" userId="80a35f83-ba07-4c48-bd51-9a1b0a985f54" providerId="ADAL" clId="{D19C2AA1-5592-4A40-AFD9-C733D78DECF0}" dt="2022-10-14T11:29:21.650" v="1440" actId="478"/>
          <ac:spMkLst>
            <pc:docMk/>
            <pc:sldMk cId="360482308" sldId="578"/>
            <ac:spMk id="70" creationId="{52E064DA-866D-411A-831A-1DD48085893F}"/>
          </ac:spMkLst>
        </pc:spChg>
        <pc:spChg chg="mod">
          <ac:chgData name="Paula Vazquez Valero" userId="80a35f83-ba07-4c48-bd51-9a1b0a985f54" providerId="ADAL" clId="{D19C2AA1-5592-4A40-AFD9-C733D78DECF0}" dt="2022-10-14T11:29:59.631" v="1480" actId="20577"/>
          <ac:spMkLst>
            <pc:docMk/>
            <pc:sldMk cId="360482308" sldId="578"/>
            <ac:spMk id="75" creationId="{9B9CC56A-5FD9-45FF-9854-F30D2E782177}"/>
          </ac:spMkLst>
        </pc:spChg>
        <pc:spChg chg="del mod">
          <ac:chgData name="Paula Vazquez Valero" userId="80a35f83-ba07-4c48-bd51-9a1b0a985f54" providerId="ADAL" clId="{D19C2AA1-5592-4A40-AFD9-C733D78DECF0}" dt="2022-10-14T11:33:43.547" v="1574" actId="478"/>
          <ac:spMkLst>
            <pc:docMk/>
            <pc:sldMk cId="360482308" sldId="578"/>
            <ac:spMk id="85" creationId="{FA189363-58AD-4B50-9C5C-4B7B4B202287}"/>
          </ac:spMkLst>
        </pc:spChg>
        <pc:spChg chg="mod">
          <ac:chgData name="Paula Vazquez Valero" userId="80a35f83-ba07-4c48-bd51-9a1b0a985f54" providerId="ADAL" clId="{D19C2AA1-5592-4A40-AFD9-C733D78DECF0}" dt="2022-10-14T11:35:51.117" v="1777" actId="1076"/>
          <ac:spMkLst>
            <pc:docMk/>
            <pc:sldMk cId="360482308" sldId="578"/>
            <ac:spMk id="86" creationId="{5A4C847A-667A-42C7-BFBD-A7EC02ABD4F7}"/>
          </ac:spMkLst>
        </pc:spChg>
        <pc:graphicFrameChg chg="mod modGraphic">
          <ac:chgData name="Paula Vazquez Valero" userId="80a35f83-ba07-4c48-bd51-9a1b0a985f54" providerId="ADAL" clId="{D19C2AA1-5592-4A40-AFD9-C733D78DECF0}" dt="2022-10-14T11:31:37.094" v="1495"/>
          <ac:graphicFrameMkLst>
            <pc:docMk/>
            <pc:sldMk cId="360482308" sldId="578"/>
            <ac:graphicFrameMk id="3" creationId="{D42B01A7-EC57-4743-B44D-D99D9F8FEBF6}"/>
          </ac:graphicFrameMkLst>
        </pc:graphicFrameChg>
        <pc:graphicFrameChg chg="mod modGraphic">
          <ac:chgData name="Paula Vazquez Valero" userId="80a35f83-ba07-4c48-bd51-9a1b0a985f54" providerId="ADAL" clId="{D19C2AA1-5592-4A40-AFD9-C733D78DECF0}" dt="2022-10-14T11:35:47.039" v="1776" actId="14100"/>
          <ac:graphicFrameMkLst>
            <pc:docMk/>
            <pc:sldMk cId="360482308" sldId="578"/>
            <ac:graphicFrameMk id="5" creationId="{C5F425CC-A168-45B5-865B-69D47F79FD86}"/>
          </ac:graphicFrameMkLst>
        </pc:graphicFrameChg>
        <pc:graphicFrameChg chg="mod">
          <ac:chgData name="Paula Vazquez Valero" userId="80a35f83-ba07-4c48-bd51-9a1b0a985f54" providerId="ADAL" clId="{D19C2AA1-5592-4A40-AFD9-C733D78DECF0}" dt="2022-10-14T11:35:00.226" v="1722" actId="1037"/>
          <ac:graphicFrameMkLst>
            <pc:docMk/>
            <pc:sldMk cId="360482308" sldId="578"/>
            <ac:graphicFrameMk id="38" creationId="{DAA062DC-DF25-4249-AC20-218DDCF5BCC7}"/>
          </ac:graphicFrameMkLst>
        </pc:graphicFrameChg>
        <pc:picChg chg="add mod">
          <ac:chgData name="Paula Vazquez Valero" userId="80a35f83-ba07-4c48-bd51-9a1b0a985f54" providerId="ADAL" clId="{D19C2AA1-5592-4A40-AFD9-C733D78DECF0}" dt="2022-10-14T11:29:31.499" v="1442" actId="1076"/>
          <ac:picMkLst>
            <pc:docMk/>
            <pc:sldMk cId="360482308" sldId="578"/>
            <ac:picMk id="4" creationId="{72856A95-E046-8FE1-B2C5-403B28A40A6F}"/>
          </ac:picMkLst>
        </pc:picChg>
        <pc:picChg chg="add mod">
          <ac:chgData name="Paula Vazquez Valero" userId="80a35f83-ba07-4c48-bd51-9a1b0a985f54" providerId="ADAL" clId="{D19C2AA1-5592-4A40-AFD9-C733D78DECF0}" dt="2022-10-14T11:30:25.440" v="1485" actId="1076"/>
          <ac:picMkLst>
            <pc:docMk/>
            <pc:sldMk cId="360482308" sldId="578"/>
            <ac:picMk id="9" creationId="{8FDF9C0B-0DE5-D279-C15B-A4B8DD2BE8BD}"/>
          </ac:picMkLst>
        </pc:picChg>
        <pc:picChg chg="add mod">
          <ac:chgData name="Paula Vazquez Valero" userId="80a35f83-ba07-4c48-bd51-9a1b0a985f54" providerId="ADAL" clId="{D19C2AA1-5592-4A40-AFD9-C733D78DECF0}" dt="2022-10-14T11:35:00.226" v="1722" actId="1037"/>
          <ac:picMkLst>
            <pc:docMk/>
            <pc:sldMk cId="360482308" sldId="578"/>
            <ac:picMk id="10" creationId="{A4CE5AC6-D050-A189-8E55-888BAF368D15}"/>
          </ac:picMkLst>
        </pc:picChg>
        <pc:picChg chg="del">
          <ac:chgData name="Paula Vazquez Valero" userId="80a35f83-ba07-4c48-bd51-9a1b0a985f54" providerId="ADAL" clId="{D19C2AA1-5592-4A40-AFD9-C733D78DECF0}" dt="2022-10-14T11:30:01.395" v="1481" actId="478"/>
          <ac:picMkLst>
            <pc:docMk/>
            <pc:sldMk cId="360482308" sldId="578"/>
            <ac:picMk id="37" creationId="{DB01CBC5-B82F-4246-B533-879B772D95DE}"/>
          </ac:picMkLst>
        </pc:picChg>
        <pc:picChg chg="mod">
          <ac:chgData name="Paula Vazquez Valero" userId="80a35f83-ba07-4c48-bd51-9a1b0a985f54" providerId="ADAL" clId="{D19C2AA1-5592-4A40-AFD9-C733D78DECF0}" dt="2022-10-14T11:35:25.635" v="1771" actId="1038"/>
          <ac:picMkLst>
            <pc:docMk/>
            <pc:sldMk cId="360482308" sldId="578"/>
            <ac:picMk id="40" creationId="{4D6988F5-58BC-477D-A1FA-2AE792C66E0C}"/>
          </ac:picMkLst>
        </pc:picChg>
        <pc:picChg chg="mod">
          <ac:chgData name="Paula Vazquez Valero" userId="80a35f83-ba07-4c48-bd51-9a1b0a985f54" providerId="ADAL" clId="{D19C2AA1-5592-4A40-AFD9-C733D78DECF0}" dt="2022-10-14T11:35:00.226" v="1722" actId="1037"/>
          <ac:picMkLst>
            <pc:docMk/>
            <pc:sldMk cId="360482308" sldId="578"/>
            <ac:picMk id="46" creationId="{B8B8C354-2218-4A77-9F9E-3F7D17D281AF}"/>
          </ac:picMkLst>
        </pc:picChg>
        <pc:picChg chg="del mod">
          <ac:chgData name="Paula Vazquez Valero" userId="80a35f83-ba07-4c48-bd51-9a1b0a985f54" providerId="ADAL" clId="{D19C2AA1-5592-4A40-AFD9-C733D78DECF0}" dt="2022-10-14T11:32:04.701" v="1501" actId="478"/>
          <ac:picMkLst>
            <pc:docMk/>
            <pc:sldMk cId="360482308" sldId="578"/>
            <ac:picMk id="53" creationId="{1CEF0EB4-4E25-4DF4-B500-9C0B5BDA7B8B}"/>
          </ac:picMkLst>
        </pc:picChg>
        <pc:picChg chg="mod">
          <ac:chgData name="Paula Vazquez Valero" userId="80a35f83-ba07-4c48-bd51-9a1b0a985f54" providerId="ADAL" clId="{D19C2AA1-5592-4A40-AFD9-C733D78DECF0}" dt="2022-10-14T11:35:00.226" v="1722" actId="1037"/>
          <ac:picMkLst>
            <pc:docMk/>
            <pc:sldMk cId="360482308" sldId="578"/>
            <ac:picMk id="54" creationId="{779B70A8-2449-49D9-A9A0-9DEA19496924}"/>
          </ac:picMkLst>
        </pc:picChg>
        <pc:picChg chg="mod">
          <ac:chgData name="Paula Vazquez Valero" userId="80a35f83-ba07-4c48-bd51-9a1b0a985f54" providerId="ADAL" clId="{D19C2AA1-5592-4A40-AFD9-C733D78DECF0}" dt="2022-10-14T11:35:00.226" v="1722" actId="1037"/>
          <ac:picMkLst>
            <pc:docMk/>
            <pc:sldMk cId="360482308" sldId="578"/>
            <ac:picMk id="56" creationId="{18C87EDC-6C49-471F-B9EF-21C41C72983B}"/>
          </ac:picMkLst>
        </pc:picChg>
        <pc:picChg chg="del">
          <ac:chgData name="Paula Vazquez Valero" userId="80a35f83-ba07-4c48-bd51-9a1b0a985f54" providerId="ADAL" clId="{D19C2AA1-5592-4A40-AFD9-C733D78DECF0}" dt="2022-10-14T11:36:06.442" v="1791" actId="478"/>
          <ac:picMkLst>
            <pc:docMk/>
            <pc:sldMk cId="360482308" sldId="578"/>
            <ac:picMk id="71" creationId="{009CBB5C-A701-494D-893A-AC62089A5735}"/>
          </ac:picMkLst>
        </pc:picChg>
        <pc:picChg chg="mod">
          <ac:chgData name="Paula Vazquez Valero" userId="80a35f83-ba07-4c48-bd51-9a1b0a985f54" providerId="ADAL" clId="{D19C2AA1-5592-4A40-AFD9-C733D78DECF0}" dt="2022-10-14T11:31:51.780" v="1496" actId="1076"/>
          <ac:picMkLst>
            <pc:docMk/>
            <pc:sldMk cId="360482308" sldId="578"/>
            <ac:picMk id="77" creationId="{347ACD91-86CB-409D-B6F6-A59EC1256180}"/>
          </ac:picMkLst>
        </pc:picChg>
        <pc:picChg chg="mod">
          <ac:chgData name="Paula Vazquez Valero" userId="80a35f83-ba07-4c48-bd51-9a1b0a985f54" providerId="ADAL" clId="{D19C2AA1-5592-4A40-AFD9-C733D78DECF0}" dt="2022-10-14T11:31:54.981" v="1497" actId="1076"/>
          <ac:picMkLst>
            <pc:docMk/>
            <pc:sldMk cId="360482308" sldId="578"/>
            <ac:picMk id="78" creationId="{4685B140-B1EC-4A59-9DCD-672B8FCED4B3}"/>
          </ac:picMkLst>
        </pc:picChg>
        <pc:picChg chg="del">
          <ac:chgData name="Paula Vazquez Valero" userId="80a35f83-ba07-4c48-bd51-9a1b0a985f54" providerId="ADAL" clId="{D19C2AA1-5592-4A40-AFD9-C733D78DECF0}" dt="2022-10-14T11:29:21.650" v="1440" actId="478"/>
          <ac:picMkLst>
            <pc:docMk/>
            <pc:sldMk cId="360482308" sldId="578"/>
            <ac:picMk id="80" creationId="{05DF3C7D-7879-4455-98B7-B5F89101606A}"/>
          </ac:picMkLst>
        </pc:picChg>
        <pc:picChg chg="mod">
          <ac:chgData name="Paula Vazquez Valero" userId="80a35f83-ba07-4c48-bd51-9a1b0a985f54" providerId="ADAL" clId="{D19C2AA1-5592-4A40-AFD9-C733D78DECF0}" dt="2022-10-14T11:35:00.226" v="1722" actId="1037"/>
          <ac:picMkLst>
            <pc:docMk/>
            <pc:sldMk cId="360482308" sldId="578"/>
            <ac:picMk id="81" creationId="{D749E602-E04E-4C72-99E3-2415FAD53F28}"/>
          </ac:picMkLst>
        </pc:picChg>
        <pc:picChg chg="del">
          <ac:chgData name="Paula Vazquez Valero" userId="80a35f83-ba07-4c48-bd51-9a1b0a985f54" providerId="ADAL" clId="{D19C2AA1-5592-4A40-AFD9-C733D78DECF0}" dt="2022-10-14T11:32:45.653" v="1511" actId="478"/>
          <ac:picMkLst>
            <pc:docMk/>
            <pc:sldMk cId="360482308" sldId="578"/>
            <ac:picMk id="82" creationId="{13127DA3-7F50-43E8-874A-29C6F73DE381}"/>
          </ac:picMkLst>
        </pc:picChg>
        <pc:picChg chg="mod">
          <ac:chgData name="Paula Vazquez Valero" userId="80a35f83-ba07-4c48-bd51-9a1b0a985f54" providerId="ADAL" clId="{D19C2AA1-5592-4A40-AFD9-C733D78DECF0}" dt="2022-10-14T11:35:00.226" v="1722" actId="1037"/>
          <ac:picMkLst>
            <pc:docMk/>
            <pc:sldMk cId="360482308" sldId="578"/>
            <ac:picMk id="83" creationId="{8D3882DE-08DE-42B9-B945-2F0B62E6C66E}"/>
          </ac:picMkLst>
        </pc:picChg>
        <pc:picChg chg="mod">
          <ac:chgData name="Paula Vazquez Valero" userId="80a35f83-ba07-4c48-bd51-9a1b0a985f54" providerId="ADAL" clId="{D19C2AA1-5592-4A40-AFD9-C733D78DECF0}" dt="2022-10-14T11:35:00.226" v="1722" actId="1037"/>
          <ac:picMkLst>
            <pc:docMk/>
            <pc:sldMk cId="360482308" sldId="578"/>
            <ac:picMk id="84" creationId="{D074F206-5DDF-48B4-8CA1-B1A981C9BFC9}"/>
          </ac:picMkLst>
        </pc:picChg>
        <pc:picChg chg="mod">
          <ac:chgData name="Paula Vazquez Valero" userId="80a35f83-ba07-4c48-bd51-9a1b0a985f54" providerId="ADAL" clId="{D19C2AA1-5592-4A40-AFD9-C733D78DECF0}" dt="2022-10-14T11:35:25.635" v="1771" actId="1038"/>
          <ac:picMkLst>
            <pc:docMk/>
            <pc:sldMk cId="360482308" sldId="578"/>
            <ac:picMk id="87" creationId="{FAB6A344-4372-41A3-8988-ACD073E35466}"/>
          </ac:picMkLst>
        </pc:picChg>
      </pc:sldChg>
      <pc:sldChg chg="addSp delSp modSp mod delAnim modAnim modNotesTx">
        <pc:chgData name="Paula Vazquez Valero" userId="80a35f83-ba07-4c48-bd51-9a1b0a985f54" providerId="ADAL" clId="{D19C2AA1-5592-4A40-AFD9-C733D78DECF0}" dt="2022-10-14T12:15:18.457" v="3148"/>
        <pc:sldMkLst>
          <pc:docMk/>
          <pc:sldMk cId="819775878" sldId="579"/>
        </pc:sldMkLst>
        <pc:spChg chg="del mod">
          <ac:chgData name="Paula Vazquez Valero" userId="80a35f83-ba07-4c48-bd51-9a1b0a985f54" providerId="ADAL" clId="{D19C2AA1-5592-4A40-AFD9-C733D78DECF0}" dt="2022-10-14T12:07:18.606" v="2971" actId="478"/>
          <ac:spMkLst>
            <pc:docMk/>
            <pc:sldMk cId="819775878" sldId="579"/>
            <ac:spMk id="6" creationId="{D8FA714A-DAAF-4C83-B7F2-75FD592DC163}"/>
          </ac:spMkLst>
        </pc:spChg>
        <pc:spChg chg="mod">
          <ac:chgData name="Paula Vazquez Valero" userId="80a35f83-ba07-4c48-bd51-9a1b0a985f54" providerId="ADAL" clId="{D19C2AA1-5592-4A40-AFD9-C733D78DECF0}" dt="2022-10-14T12:07:24.334" v="2974"/>
          <ac:spMkLst>
            <pc:docMk/>
            <pc:sldMk cId="819775878" sldId="579"/>
            <ac:spMk id="8" creationId="{E0CF2501-A00C-B52A-6683-167BAC0A7FEF}"/>
          </ac:spMkLst>
        </pc:spChg>
        <pc:spChg chg="mod">
          <ac:chgData name="Paula Vazquez Valero" userId="80a35f83-ba07-4c48-bd51-9a1b0a985f54" providerId="ADAL" clId="{D19C2AA1-5592-4A40-AFD9-C733D78DECF0}" dt="2022-10-14T12:07:24.334" v="2974"/>
          <ac:spMkLst>
            <pc:docMk/>
            <pc:sldMk cId="819775878" sldId="579"/>
            <ac:spMk id="10" creationId="{1A4A29FB-473F-2502-3A2C-825C7B52D52E}"/>
          </ac:spMkLst>
        </pc:spChg>
        <pc:spChg chg="add del mod">
          <ac:chgData name="Paula Vazquez Valero" userId="80a35f83-ba07-4c48-bd51-9a1b0a985f54" providerId="ADAL" clId="{D19C2AA1-5592-4A40-AFD9-C733D78DECF0}" dt="2022-10-14T12:14:50.377" v="3143" actId="21"/>
          <ac:spMkLst>
            <pc:docMk/>
            <pc:sldMk cId="819775878" sldId="579"/>
            <ac:spMk id="12" creationId="{9649BC21-7109-1B62-6D98-1A84769E6E8B}"/>
          </ac:spMkLst>
        </pc:spChg>
        <pc:spChg chg="add del mod">
          <ac:chgData name="Paula Vazquez Valero" userId="80a35f83-ba07-4c48-bd51-9a1b0a985f54" providerId="ADAL" clId="{D19C2AA1-5592-4A40-AFD9-C733D78DECF0}" dt="2022-10-14T12:14:50.377" v="3143" actId="21"/>
          <ac:spMkLst>
            <pc:docMk/>
            <pc:sldMk cId="819775878" sldId="579"/>
            <ac:spMk id="13" creationId="{8BCB83F6-A351-6EE5-6263-F2D7DCBEEF7D}"/>
          </ac:spMkLst>
        </pc:spChg>
        <pc:spChg chg="mod">
          <ac:chgData name="Paula Vazquez Valero" userId="80a35f83-ba07-4c48-bd51-9a1b0a985f54" providerId="ADAL" clId="{D19C2AA1-5592-4A40-AFD9-C733D78DECF0}" dt="2022-10-14T12:07:24.334" v="2974"/>
          <ac:spMkLst>
            <pc:docMk/>
            <pc:sldMk cId="819775878" sldId="579"/>
            <ac:spMk id="15" creationId="{DCFF94F3-CA8D-E1A4-07C8-21CA9E8B12D5}"/>
          </ac:spMkLst>
        </pc:spChg>
        <pc:spChg chg="mod">
          <ac:chgData name="Paula Vazquez Valero" userId="80a35f83-ba07-4c48-bd51-9a1b0a985f54" providerId="ADAL" clId="{D19C2AA1-5592-4A40-AFD9-C733D78DECF0}" dt="2022-10-14T12:07:24.334" v="2974"/>
          <ac:spMkLst>
            <pc:docMk/>
            <pc:sldMk cId="819775878" sldId="579"/>
            <ac:spMk id="16" creationId="{1F9CEE80-E1DF-54E3-2883-FCB02F352D51}"/>
          </ac:spMkLst>
        </pc:spChg>
        <pc:spChg chg="add del mod">
          <ac:chgData name="Paula Vazquez Valero" userId="80a35f83-ba07-4c48-bd51-9a1b0a985f54" providerId="ADAL" clId="{D19C2AA1-5592-4A40-AFD9-C733D78DECF0}" dt="2022-10-14T12:14:50.377" v="3143" actId="21"/>
          <ac:spMkLst>
            <pc:docMk/>
            <pc:sldMk cId="819775878" sldId="579"/>
            <ac:spMk id="17" creationId="{DB71B301-F97D-4E5E-8697-0A49B8B2EC74}"/>
          </ac:spMkLst>
        </pc:spChg>
        <pc:spChg chg="add del mod">
          <ac:chgData name="Paula Vazquez Valero" userId="80a35f83-ba07-4c48-bd51-9a1b0a985f54" providerId="ADAL" clId="{D19C2AA1-5592-4A40-AFD9-C733D78DECF0}" dt="2022-10-14T12:14:50.377" v="3143" actId="21"/>
          <ac:spMkLst>
            <pc:docMk/>
            <pc:sldMk cId="819775878" sldId="579"/>
            <ac:spMk id="18" creationId="{263F64FB-8019-B526-A12C-271C68C9DF17}"/>
          </ac:spMkLst>
        </pc:spChg>
        <pc:spChg chg="mod">
          <ac:chgData name="Paula Vazquez Valero" userId="80a35f83-ba07-4c48-bd51-9a1b0a985f54" providerId="ADAL" clId="{D19C2AA1-5592-4A40-AFD9-C733D78DECF0}" dt="2022-10-14T12:07:24.334" v="2974"/>
          <ac:spMkLst>
            <pc:docMk/>
            <pc:sldMk cId="819775878" sldId="579"/>
            <ac:spMk id="20" creationId="{FBD3F9FE-B87B-CF66-9EBB-ABF2347E0E56}"/>
          </ac:spMkLst>
        </pc:spChg>
        <pc:spChg chg="mod">
          <ac:chgData name="Paula Vazquez Valero" userId="80a35f83-ba07-4c48-bd51-9a1b0a985f54" providerId="ADAL" clId="{D19C2AA1-5592-4A40-AFD9-C733D78DECF0}" dt="2022-10-14T12:07:24.334" v="2974"/>
          <ac:spMkLst>
            <pc:docMk/>
            <pc:sldMk cId="819775878" sldId="579"/>
            <ac:spMk id="21" creationId="{595D9002-A777-F79E-F2A9-5EE1148DFEF6}"/>
          </ac:spMkLst>
        </pc:spChg>
        <pc:spChg chg="add del mod">
          <ac:chgData name="Paula Vazquez Valero" userId="80a35f83-ba07-4c48-bd51-9a1b0a985f54" providerId="ADAL" clId="{D19C2AA1-5592-4A40-AFD9-C733D78DECF0}" dt="2022-10-14T12:14:50.377" v="3143" actId="21"/>
          <ac:spMkLst>
            <pc:docMk/>
            <pc:sldMk cId="819775878" sldId="579"/>
            <ac:spMk id="22" creationId="{7856C9A2-E6C0-49E8-2959-907FDFE8FF44}"/>
          </ac:spMkLst>
        </pc:spChg>
        <pc:spChg chg="add del mod">
          <ac:chgData name="Paula Vazquez Valero" userId="80a35f83-ba07-4c48-bd51-9a1b0a985f54" providerId="ADAL" clId="{D19C2AA1-5592-4A40-AFD9-C733D78DECF0}" dt="2022-10-14T12:14:50.377" v="3143" actId="21"/>
          <ac:spMkLst>
            <pc:docMk/>
            <pc:sldMk cId="819775878" sldId="579"/>
            <ac:spMk id="23" creationId="{299A2B58-0490-414F-25F7-370220A615FA}"/>
          </ac:spMkLst>
        </pc:spChg>
        <pc:spChg chg="mod">
          <ac:chgData name="Paula Vazquez Valero" userId="80a35f83-ba07-4c48-bd51-9a1b0a985f54" providerId="ADAL" clId="{D19C2AA1-5592-4A40-AFD9-C733D78DECF0}" dt="2022-10-14T12:07:24.334" v="2974"/>
          <ac:spMkLst>
            <pc:docMk/>
            <pc:sldMk cId="819775878" sldId="579"/>
            <ac:spMk id="25" creationId="{992D26AC-7574-D372-B72B-0FD448C5653C}"/>
          </ac:spMkLst>
        </pc:spChg>
        <pc:spChg chg="mod">
          <ac:chgData name="Paula Vazquez Valero" userId="80a35f83-ba07-4c48-bd51-9a1b0a985f54" providerId="ADAL" clId="{D19C2AA1-5592-4A40-AFD9-C733D78DECF0}" dt="2022-10-14T12:07:24.334" v="2974"/>
          <ac:spMkLst>
            <pc:docMk/>
            <pc:sldMk cId="819775878" sldId="579"/>
            <ac:spMk id="26" creationId="{CF63C239-581C-9F7A-E571-078D02977FC4}"/>
          </ac:spMkLst>
        </pc:spChg>
        <pc:spChg chg="add del mod">
          <ac:chgData name="Paula Vazquez Valero" userId="80a35f83-ba07-4c48-bd51-9a1b0a985f54" providerId="ADAL" clId="{D19C2AA1-5592-4A40-AFD9-C733D78DECF0}" dt="2022-10-14T12:14:50.377" v="3143" actId="21"/>
          <ac:spMkLst>
            <pc:docMk/>
            <pc:sldMk cId="819775878" sldId="579"/>
            <ac:spMk id="27" creationId="{34D90C83-BDF2-72B1-E235-7D29A9D2EF79}"/>
          </ac:spMkLst>
        </pc:spChg>
        <pc:spChg chg="add mod">
          <ac:chgData name="Paula Vazquez Valero" userId="80a35f83-ba07-4c48-bd51-9a1b0a985f54" providerId="ADAL" clId="{D19C2AA1-5592-4A40-AFD9-C733D78DECF0}" dt="2022-10-14T12:09:26.499" v="3018" actId="14100"/>
          <ac:spMkLst>
            <pc:docMk/>
            <pc:sldMk cId="819775878" sldId="579"/>
            <ac:spMk id="28" creationId="{2AA158DA-B61C-BD49-23A7-8BE4AE625D53}"/>
          </ac:spMkLst>
        </pc:spChg>
        <pc:spChg chg="add mod">
          <ac:chgData name="Paula Vazquez Valero" userId="80a35f83-ba07-4c48-bd51-9a1b0a985f54" providerId="ADAL" clId="{D19C2AA1-5592-4A40-AFD9-C733D78DECF0}" dt="2022-10-14T12:11:01.151" v="3063" actId="1076"/>
          <ac:spMkLst>
            <pc:docMk/>
            <pc:sldMk cId="819775878" sldId="579"/>
            <ac:spMk id="30" creationId="{9ED08FE6-4540-4D6F-670A-E26F06CB20C3}"/>
          </ac:spMkLst>
        </pc:spChg>
        <pc:spChg chg="add del mod">
          <ac:chgData name="Paula Vazquez Valero" userId="80a35f83-ba07-4c48-bd51-9a1b0a985f54" providerId="ADAL" clId="{D19C2AA1-5592-4A40-AFD9-C733D78DECF0}" dt="2022-10-14T12:14:50.377" v="3143" actId="21"/>
          <ac:spMkLst>
            <pc:docMk/>
            <pc:sldMk cId="819775878" sldId="579"/>
            <ac:spMk id="31" creationId="{E85AB12F-55E8-BF69-8A29-F9CA76741EE5}"/>
          </ac:spMkLst>
        </pc:spChg>
        <pc:spChg chg="add del mod">
          <ac:chgData name="Paula Vazquez Valero" userId="80a35f83-ba07-4c48-bd51-9a1b0a985f54" providerId="ADAL" clId="{D19C2AA1-5592-4A40-AFD9-C733D78DECF0}" dt="2022-10-14T12:14:50.377" v="3143" actId="21"/>
          <ac:spMkLst>
            <pc:docMk/>
            <pc:sldMk cId="819775878" sldId="579"/>
            <ac:spMk id="32" creationId="{F6B94E6F-E4F0-B154-885A-EC3A550720C6}"/>
          </ac:spMkLst>
        </pc:spChg>
        <pc:spChg chg="add del mod">
          <ac:chgData name="Paula Vazquez Valero" userId="80a35f83-ba07-4c48-bd51-9a1b0a985f54" providerId="ADAL" clId="{D19C2AA1-5592-4A40-AFD9-C733D78DECF0}" dt="2022-10-14T12:14:50.377" v="3143" actId="21"/>
          <ac:spMkLst>
            <pc:docMk/>
            <pc:sldMk cId="819775878" sldId="579"/>
            <ac:spMk id="33" creationId="{04AE94D1-8505-1BFC-C1CB-8E3906D86DDC}"/>
          </ac:spMkLst>
        </pc:spChg>
        <pc:spChg chg="add del mod">
          <ac:chgData name="Paula Vazquez Valero" userId="80a35f83-ba07-4c48-bd51-9a1b0a985f54" providerId="ADAL" clId="{D19C2AA1-5592-4A40-AFD9-C733D78DECF0}" dt="2022-10-14T12:14:50.377" v="3143" actId="21"/>
          <ac:spMkLst>
            <pc:docMk/>
            <pc:sldMk cId="819775878" sldId="579"/>
            <ac:spMk id="34" creationId="{0792F288-446A-3DBB-8432-821D07C00EDD}"/>
          </ac:spMkLst>
        </pc:spChg>
        <pc:spChg chg="add del mod">
          <ac:chgData name="Paula Vazquez Valero" userId="80a35f83-ba07-4c48-bd51-9a1b0a985f54" providerId="ADAL" clId="{D19C2AA1-5592-4A40-AFD9-C733D78DECF0}" dt="2022-10-14T12:14:50.377" v="3143" actId="21"/>
          <ac:spMkLst>
            <pc:docMk/>
            <pc:sldMk cId="819775878" sldId="579"/>
            <ac:spMk id="35" creationId="{275F3E0A-3C59-8279-E152-71A564AE8531}"/>
          </ac:spMkLst>
        </pc:spChg>
        <pc:spChg chg="add del mod">
          <ac:chgData name="Paula Vazquez Valero" userId="80a35f83-ba07-4c48-bd51-9a1b0a985f54" providerId="ADAL" clId="{D19C2AA1-5592-4A40-AFD9-C733D78DECF0}" dt="2022-10-14T12:14:50.377" v="3143" actId="21"/>
          <ac:spMkLst>
            <pc:docMk/>
            <pc:sldMk cId="819775878" sldId="579"/>
            <ac:spMk id="36" creationId="{49C7BB17-E889-728E-4C57-E8D6035B361D}"/>
          </ac:spMkLst>
        </pc:spChg>
        <pc:spChg chg="add del mod">
          <ac:chgData name="Paula Vazquez Valero" userId="80a35f83-ba07-4c48-bd51-9a1b0a985f54" providerId="ADAL" clId="{D19C2AA1-5592-4A40-AFD9-C733D78DECF0}" dt="2022-10-14T12:14:50.377" v="3143" actId="21"/>
          <ac:spMkLst>
            <pc:docMk/>
            <pc:sldMk cId="819775878" sldId="579"/>
            <ac:spMk id="37" creationId="{EBFF0860-B2FB-739E-86A4-9C510090B95D}"/>
          </ac:spMkLst>
        </pc:spChg>
        <pc:spChg chg="add mod">
          <ac:chgData name="Paula Vazquez Valero" userId="80a35f83-ba07-4c48-bd51-9a1b0a985f54" providerId="ADAL" clId="{D19C2AA1-5592-4A40-AFD9-C733D78DECF0}" dt="2022-10-14T12:07:24.334" v="2974"/>
          <ac:spMkLst>
            <pc:docMk/>
            <pc:sldMk cId="819775878" sldId="579"/>
            <ac:spMk id="39" creationId="{245A017C-324F-C238-07D2-E82C462ED1E4}"/>
          </ac:spMkLst>
        </pc:spChg>
        <pc:spChg chg="add mod">
          <ac:chgData name="Paula Vazquez Valero" userId="80a35f83-ba07-4c48-bd51-9a1b0a985f54" providerId="ADAL" clId="{D19C2AA1-5592-4A40-AFD9-C733D78DECF0}" dt="2022-10-14T12:07:24.334" v="2974"/>
          <ac:spMkLst>
            <pc:docMk/>
            <pc:sldMk cId="819775878" sldId="579"/>
            <ac:spMk id="40" creationId="{6141F280-EEA5-F14F-9F99-C3F177816233}"/>
          </ac:spMkLst>
        </pc:spChg>
        <pc:spChg chg="add mod">
          <ac:chgData name="Paula Vazquez Valero" userId="80a35f83-ba07-4c48-bd51-9a1b0a985f54" providerId="ADAL" clId="{D19C2AA1-5592-4A40-AFD9-C733D78DECF0}" dt="2022-10-14T12:07:24.334" v="2974"/>
          <ac:spMkLst>
            <pc:docMk/>
            <pc:sldMk cId="819775878" sldId="579"/>
            <ac:spMk id="41" creationId="{1AAB0FC1-BAC1-8ABD-5D62-B76AD4DF5F4F}"/>
          </ac:spMkLst>
        </pc:spChg>
        <pc:spChg chg="add mod">
          <ac:chgData name="Paula Vazquez Valero" userId="80a35f83-ba07-4c48-bd51-9a1b0a985f54" providerId="ADAL" clId="{D19C2AA1-5592-4A40-AFD9-C733D78DECF0}" dt="2022-10-14T12:07:24.334" v="2974"/>
          <ac:spMkLst>
            <pc:docMk/>
            <pc:sldMk cId="819775878" sldId="579"/>
            <ac:spMk id="42" creationId="{A13FD793-06C1-C6B4-530D-1B19B28ABF95}"/>
          </ac:spMkLst>
        </pc:spChg>
        <pc:spChg chg="add mod">
          <ac:chgData name="Paula Vazquez Valero" userId="80a35f83-ba07-4c48-bd51-9a1b0a985f54" providerId="ADAL" clId="{D19C2AA1-5592-4A40-AFD9-C733D78DECF0}" dt="2022-10-14T12:07:24.334" v="2974"/>
          <ac:spMkLst>
            <pc:docMk/>
            <pc:sldMk cId="819775878" sldId="579"/>
            <ac:spMk id="43" creationId="{BE7A6B50-43CE-9D59-E87C-6461D309D120}"/>
          </ac:spMkLst>
        </pc:spChg>
        <pc:spChg chg="add mod">
          <ac:chgData name="Paula Vazquez Valero" userId="80a35f83-ba07-4c48-bd51-9a1b0a985f54" providerId="ADAL" clId="{D19C2AA1-5592-4A40-AFD9-C733D78DECF0}" dt="2022-10-14T12:07:24.334" v="2974"/>
          <ac:spMkLst>
            <pc:docMk/>
            <pc:sldMk cId="819775878" sldId="579"/>
            <ac:spMk id="44" creationId="{FC522023-5270-D509-17E0-A4FA3A77D733}"/>
          </ac:spMkLst>
        </pc:spChg>
        <pc:spChg chg="del">
          <ac:chgData name="Paula Vazquez Valero" userId="80a35f83-ba07-4c48-bd51-9a1b0a985f54" providerId="ADAL" clId="{D19C2AA1-5592-4A40-AFD9-C733D78DECF0}" dt="2022-10-14T12:07:20.756" v="2972" actId="478"/>
          <ac:spMkLst>
            <pc:docMk/>
            <pc:sldMk cId="819775878" sldId="579"/>
            <ac:spMk id="49" creationId="{A6303B3A-2FC3-4C3E-B361-64C17AEB1498}"/>
          </ac:spMkLst>
        </pc:spChg>
        <pc:spChg chg="mod">
          <ac:chgData name="Paula Vazquez Valero" userId="80a35f83-ba07-4c48-bd51-9a1b0a985f54" providerId="ADAL" clId="{D19C2AA1-5592-4A40-AFD9-C733D78DECF0}" dt="2022-10-14T12:09:41.247" v="3036" actId="14100"/>
          <ac:spMkLst>
            <pc:docMk/>
            <pc:sldMk cId="819775878" sldId="579"/>
            <ac:spMk id="51" creationId="{D4BCC699-0BED-4F02-97E2-0554694E5137}"/>
          </ac:spMkLst>
        </pc:spChg>
        <pc:spChg chg="del">
          <ac:chgData name="Paula Vazquez Valero" userId="80a35f83-ba07-4c48-bd51-9a1b0a985f54" providerId="ADAL" clId="{D19C2AA1-5592-4A40-AFD9-C733D78DECF0}" dt="2022-10-14T12:07:20.756" v="2972" actId="478"/>
          <ac:spMkLst>
            <pc:docMk/>
            <pc:sldMk cId="819775878" sldId="579"/>
            <ac:spMk id="58" creationId="{7115C7F1-C057-4F95-B537-4E76302F2F52}"/>
          </ac:spMkLst>
        </pc:spChg>
        <pc:spChg chg="del">
          <ac:chgData name="Paula Vazquez Valero" userId="80a35f83-ba07-4c48-bd51-9a1b0a985f54" providerId="ADAL" clId="{D19C2AA1-5592-4A40-AFD9-C733D78DECF0}" dt="2022-10-14T12:07:20.756" v="2972" actId="478"/>
          <ac:spMkLst>
            <pc:docMk/>
            <pc:sldMk cId="819775878" sldId="579"/>
            <ac:spMk id="60" creationId="{70BF7205-51B9-40B7-A36A-0CD528C6D595}"/>
          </ac:spMkLst>
        </pc:spChg>
        <pc:spChg chg="del">
          <ac:chgData name="Paula Vazquez Valero" userId="80a35f83-ba07-4c48-bd51-9a1b0a985f54" providerId="ADAL" clId="{D19C2AA1-5592-4A40-AFD9-C733D78DECF0}" dt="2022-10-14T12:07:20.756" v="2972" actId="478"/>
          <ac:spMkLst>
            <pc:docMk/>
            <pc:sldMk cId="819775878" sldId="579"/>
            <ac:spMk id="62" creationId="{8756A607-02D8-49A7-AD9A-4D6D9B4862E8}"/>
          </ac:spMkLst>
        </pc:spChg>
        <pc:spChg chg="del">
          <ac:chgData name="Paula Vazquez Valero" userId="80a35f83-ba07-4c48-bd51-9a1b0a985f54" providerId="ADAL" clId="{D19C2AA1-5592-4A40-AFD9-C733D78DECF0}" dt="2022-10-14T11:46:00.511" v="2073" actId="21"/>
          <ac:spMkLst>
            <pc:docMk/>
            <pc:sldMk cId="819775878" sldId="579"/>
            <ac:spMk id="63" creationId="{4065F322-6E70-4543-B9D1-F07546703384}"/>
          </ac:spMkLst>
        </pc:spChg>
        <pc:spChg chg="del">
          <ac:chgData name="Paula Vazquez Valero" userId="80a35f83-ba07-4c48-bd51-9a1b0a985f54" providerId="ADAL" clId="{D19C2AA1-5592-4A40-AFD9-C733D78DECF0}" dt="2022-10-14T11:46:00.511" v="2073" actId="21"/>
          <ac:spMkLst>
            <pc:docMk/>
            <pc:sldMk cId="819775878" sldId="579"/>
            <ac:spMk id="64" creationId="{F5695AB0-48AF-4CF0-AB83-4A8A702C22D9}"/>
          </ac:spMkLst>
        </pc:spChg>
        <pc:spChg chg="del">
          <ac:chgData name="Paula Vazquez Valero" userId="80a35f83-ba07-4c48-bd51-9a1b0a985f54" providerId="ADAL" clId="{D19C2AA1-5592-4A40-AFD9-C733D78DECF0}" dt="2022-10-14T11:46:00.511" v="2073" actId="21"/>
          <ac:spMkLst>
            <pc:docMk/>
            <pc:sldMk cId="819775878" sldId="579"/>
            <ac:spMk id="65" creationId="{E1AA5F8E-0B61-4826-9FC2-40A4C4C67B95}"/>
          </ac:spMkLst>
        </pc:spChg>
        <pc:spChg chg="del">
          <ac:chgData name="Paula Vazquez Valero" userId="80a35f83-ba07-4c48-bd51-9a1b0a985f54" providerId="ADAL" clId="{D19C2AA1-5592-4A40-AFD9-C733D78DECF0}" dt="2022-10-14T11:46:00.511" v="2073" actId="21"/>
          <ac:spMkLst>
            <pc:docMk/>
            <pc:sldMk cId="819775878" sldId="579"/>
            <ac:spMk id="66" creationId="{CC8F49F6-A8F4-45A9-9870-D974AF610CC1}"/>
          </ac:spMkLst>
        </pc:spChg>
        <pc:spChg chg="del">
          <ac:chgData name="Paula Vazquez Valero" userId="80a35f83-ba07-4c48-bd51-9a1b0a985f54" providerId="ADAL" clId="{D19C2AA1-5592-4A40-AFD9-C733D78DECF0}" dt="2022-10-14T11:46:00.511" v="2073" actId="21"/>
          <ac:spMkLst>
            <pc:docMk/>
            <pc:sldMk cId="819775878" sldId="579"/>
            <ac:spMk id="67" creationId="{F7C1A5BC-B7D5-46B4-88A9-1CE4F18D7EED}"/>
          </ac:spMkLst>
        </pc:spChg>
        <pc:spChg chg="del">
          <ac:chgData name="Paula Vazquez Valero" userId="80a35f83-ba07-4c48-bd51-9a1b0a985f54" providerId="ADAL" clId="{D19C2AA1-5592-4A40-AFD9-C733D78DECF0}" dt="2022-10-14T11:46:00.511" v="2073" actId="21"/>
          <ac:spMkLst>
            <pc:docMk/>
            <pc:sldMk cId="819775878" sldId="579"/>
            <ac:spMk id="68" creationId="{0ECA3490-EC1B-433C-8FD1-6CFC2FFD4D7E}"/>
          </ac:spMkLst>
        </pc:spChg>
        <pc:spChg chg="del">
          <ac:chgData name="Paula Vazquez Valero" userId="80a35f83-ba07-4c48-bd51-9a1b0a985f54" providerId="ADAL" clId="{D19C2AA1-5592-4A40-AFD9-C733D78DECF0}" dt="2022-10-14T11:46:00.511" v="2073" actId="21"/>
          <ac:spMkLst>
            <pc:docMk/>
            <pc:sldMk cId="819775878" sldId="579"/>
            <ac:spMk id="69" creationId="{76E10ED2-3B94-463D-AA68-6BEF0983E679}"/>
          </ac:spMkLst>
        </pc:spChg>
        <pc:spChg chg="del mod">
          <ac:chgData name="Paula Vazquez Valero" userId="80a35f83-ba07-4c48-bd51-9a1b0a985f54" providerId="ADAL" clId="{D19C2AA1-5592-4A40-AFD9-C733D78DECF0}" dt="2022-10-14T12:07:18.606" v="2971" actId="478"/>
          <ac:spMkLst>
            <pc:docMk/>
            <pc:sldMk cId="819775878" sldId="579"/>
            <ac:spMk id="74" creationId="{631E862B-0D5D-4D9A-BD4A-4369901E5829}"/>
          </ac:spMkLst>
        </pc:spChg>
        <pc:spChg chg="del mod">
          <ac:chgData name="Paula Vazquez Valero" userId="80a35f83-ba07-4c48-bd51-9a1b0a985f54" providerId="ADAL" clId="{D19C2AA1-5592-4A40-AFD9-C733D78DECF0}" dt="2022-10-14T12:09:13.834" v="3015" actId="478"/>
          <ac:spMkLst>
            <pc:docMk/>
            <pc:sldMk cId="819775878" sldId="579"/>
            <ac:spMk id="77" creationId="{3B39837A-645C-4037-B8AF-0B82FF66D10E}"/>
          </ac:spMkLst>
        </pc:spChg>
        <pc:spChg chg="mod">
          <ac:chgData name="Paula Vazquez Valero" userId="80a35f83-ba07-4c48-bd51-9a1b0a985f54" providerId="ADAL" clId="{D19C2AA1-5592-4A40-AFD9-C733D78DECF0}" dt="2022-10-14T12:07:24.334" v="2974"/>
          <ac:spMkLst>
            <pc:docMk/>
            <pc:sldMk cId="819775878" sldId="579"/>
            <ac:spMk id="79" creationId="{97363D9E-83C7-BD93-C379-7B11D53A9C78}"/>
          </ac:spMkLst>
        </pc:spChg>
        <pc:spChg chg="mod">
          <ac:chgData name="Paula Vazquez Valero" userId="80a35f83-ba07-4c48-bd51-9a1b0a985f54" providerId="ADAL" clId="{D19C2AA1-5592-4A40-AFD9-C733D78DECF0}" dt="2022-10-14T12:07:24.334" v="2974"/>
          <ac:spMkLst>
            <pc:docMk/>
            <pc:sldMk cId="819775878" sldId="579"/>
            <ac:spMk id="80" creationId="{F1F5F3DA-8D3C-9065-CA83-11CBFA902D2A}"/>
          </ac:spMkLst>
        </pc:spChg>
        <pc:spChg chg="mod">
          <ac:chgData name="Paula Vazquez Valero" userId="80a35f83-ba07-4c48-bd51-9a1b0a985f54" providerId="ADAL" clId="{D19C2AA1-5592-4A40-AFD9-C733D78DECF0}" dt="2022-10-14T12:07:24.334" v="2974"/>
          <ac:spMkLst>
            <pc:docMk/>
            <pc:sldMk cId="819775878" sldId="579"/>
            <ac:spMk id="84" creationId="{CC09BCF0-E658-FFA0-8EDD-A580A60AC493}"/>
          </ac:spMkLst>
        </pc:spChg>
        <pc:spChg chg="mod">
          <ac:chgData name="Paula Vazquez Valero" userId="80a35f83-ba07-4c48-bd51-9a1b0a985f54" providerId="ADAL" clId="{D19C2AA1-5592-4A40-AFD9-C733D78DECF0}" dt="2022-10-14T12:07:24.334" v="2974"/>
          <ac:spMkLst>
            <pc:docMk/>
            <pc:sldMk cId="819775878" sldId="579"/>
            <ac:spMk id="85" creationId="{F2C16F1B-656E-F623-2B69-66FF4AFF2006}"/>
          </ac:spMkLst>
        </pc:spChg>
        <pc:spChg chg="mod">
          <ac:chgData name="Paula Vazquez Valero" userId="80a35f83-ba07-4c48-bd51-9a1b0a985f54" providerId="ADAL" clId="{D19C2AA1-5592-4A40-AFD9-C733D78DECF0}" dt="2022-10-14T12:07:24.334" v="2974"/>
          <ac:spMkLst>
            <pc:docMk/>
            <pc:sldMk cId="819775878" sldId="579"/>
            <ac:spMk id="93" creationId="{DBB846E8-D782-231B-DA53-B374A4EF14F5}"/>
          </ac:spMkLst>
        </pc:spChg>
        <pc:spChg chg="mod">
          <ac:chgData name="Paula Vazquez Valero" userId="80a35f83-ba07-4c48-bd51-9a1b0a985f54" providerId="ADAL" clId="{D19C2AA1-5592-4A40-AFD9-C733D78DECF0}" dt="2022-10-14T12:07:24.334" v="2974"/>
          <ac:spMkLst>
            <pc:docMk/>
            <pc:sldMk cId="819775878" sldId="579"/>
            <ac:spMk id="94" creationId="{884421EF-CA32-6B1A-1341-7CAF431651AA}"/>
          </ac:spMkLst>
        </pc:spChg>
        <pc:spChg chg="mod">
          <ac:chgData name="Paula Vazquez Valero" userId="80a35f83-ba07-4c48-bd51-9a1b0a985f54" providerId="ADAL" clId="{D19C2AA1-5592-4A40-AFD9-C733D78DECF0}" dt="2022-10-14T12:07:24.334" v="2974"/>
          <ac:spMkLst>
            <pc:docMk/>
            <pc:sldMk cId="819775878" sldId="579"/>
            <ac:spMk id="98" creationId="{7E4ADFA7-FB7E-F640-685F-ABBB88F42F09}"/>
          </ac:spMkLst>
        </pc:spChg>
        <pc:spChg chg="mod">
          <ac:chgData name="Paula Vazquez Valero" userId="80a35f83-ba07-4c48-bd51-9a1b0a985f54" providerId="ADAL" clId="{D19C2AA1-5592-4A40-AFD9-C733D78DECF0}" dt="2022-10-14T12:07:24.334" v="2974"/>
          <ac:spMkLst>
            <pc:docMk/>
            <pc:sldMk cId="819775878" sldId="579"/>
            <ac:spMk id="101" creationId="{D91B7447-3E5B-9948-EC9C-8F9BED1076B3}"/>
          </ac:spMkLst>
        </pc:spChg>
        <pc:spChg chg="mod">
          <ac:chgData name="Paula Vazquez Valero" userId="80a35f83-ba07-4c48-bd51-9a1b0a985f54" providerId="ADAL" clId="{D19C2AA1-5592-4A40-AFD9-C733D78DECF0}" dt="2022-10-14T12:07:24.334" v="2974"/>
          <ac:spMkLst>
            <pc:docMk/>
            <pc:sldMk cId="819775878" sldId="579"/>
            <ac:spMk id="103" creationId="{BC927DA2-F757-9C81-689A-FE66A370B677}"/>
          </ac:spMkLst>
        </pc:spChg>
        <pc:spChg chg="mod">
          <ac:chgData name="Paula Vazquez Valero" userId="80a35f83-ba07-4c48-bd51-9a1b0a985f54" providerId="ADAL" clId="{D19C2AA1-5592-4A40-AFD9-C733D78DECF0}" dt="2022-10-14T12:07:24.334" v="2974"/>
          <ac:spMkLst>
            <pc:docMk/>
            <pc:sldMk cId="819775878" sldId="579"/>
            <ac:spMk id="104" creationId="{96E71ED7-5A5D-FF6D-F1F3-FD1C3055228C}"/>
          </ac:spMkLst>
        </pc:spChg>
        <pc:spChg chg="mod">
          <ac:chgData name="Paula Vazquez Valero" userId="80a35f83-ba07-4c48-bd51-9a1b0a985f54" providerId="ADAL" clId="{D19C2AA1-5592-4A40-AFD9-C733D78DECF0}" dt="2022-10-14T12:07:24.334" v="2974"/>
          <ac:spMkLst>
            <pc:docMk/>
            <pc:sldMk cId="819775878" sldId="579"/>
            <ac:spMk id="105" creationId="{29D0C6BA-1F11-F9D6-A4D7-43A03B8EA5D9}"/>
          </ac:spMkLst>
        </pc:spChg>
        <pc:spChg chg="mod">
          <ac:chgData name="Paula Vazquez Valero" userId="80a35f83-ba07-4c48-bd51-9a1b0a985f54" providerId="ADAL" clId="{D19C2AA1-5592-4A40-AFD9-C733D78DECF0}" dt="2022-10-14T12:07:24.334" v="2974"/>
          <ac:spMkLst>
            <pc:docMk/>
            <pc:sldMk cId="819775878" sldId="579"/>
            <ac:spMk id="106" creationId="{3B4D084F-28D6-29F8-E5FA-874C2F87A569}"/>
          </ac:spMkLst>
        </pc:spChg>
        <pc:spChg chg="mod">
          <ac:chgData name="Paula Vazquez Valero" userId="80a35f83-ba07-4c48-bd51-9a1b0a985f54" providerId="ADAL" clId="{D19C2AA1-5592-4A40-AFD9-C733D78DECF0}" dt="2022-10-14T12:07:24.334" v="2974"/>
          <ac:spMkLst>
            <pc:docMk/>
            <pc:sldMk cId="819775878" sldId="579"/>
            <ac:spMk id="109" creationId="{B1E9BF2A-A665-91B1-AE04-73B0169A4AA5}"/>
          </ac:spMkLst>
        </pc:spChg>
        <pc:spChg chg="mod">
          <ac:chgData name="Paula Vazquez Valero" userId="80a35f83-ba07-4c48-bd51-9a1b0a985f54" providerId="ADAL" clId="{D19C2AA1-5592-4A40-AFD9-C733D78DECF0}" dt="2022-10-14T12:07:24.334" v="2974"/>
          <ac:spMkLst>
            <pc:docMk/>
            <pc:sldMk cId="819775878" sldId="579"/>
            <ac:spMk id="110" creationId="{73C369D6-5064-8A00-8A88-87B02892692E}"/>
          </ac:spMkLst>
        </pc:spChg>
        <pc:spChg chg="mod">
          <ac:chgData name="Paula Vazquez Valero" userId="80a35f83-ba07-4c48-bd51-9a1b0a985f54" providerId="ADAL" clId="{D19C2AA1-5592-4A40-AFD9-C733D78DECF0}" dt="2022-10-14T12:07:24.334" v="2974"/>
          <ac:spMkLst>
            <pc:docMk/>
            <pc:sldMk cId="819775878" sldId="579"/>
            <ac:spMk id="111" creationId="{1FA9DC7E-C0B0-7AD5-4418-F4E858F6C0E5}"/>
          </ac:spMkLst>
        </pc:spChg>
        <pc:spChg chg="mod">
          <ac:chgData name="Paula Vazquez Valero" userId="80a35f83-ba07-4c48-bd51-9a1b0a985f54" providerId="ADAL" clId="{D19C2AA1-5592-4A40-AFD9-C733D78DECF0}" dt="2022-10-14T12:07:24.334" v="2974"/>
          <ac:spMkLst>
            <pc:docMk/>
            <pc:sldMk cId="819775878" sldId="579"/>
            <ac:spMk id="112" creationId="{597FB31C-F52F-003C-C78B-069F1C2A4FED}"/>
          </ac:spMkLst>
        </pc:spChg>
        <pc:spChg chg="mod">
          <ac:chgData name="Paula Vazquez Valero" userId="80a35f83-ba07-4c48-bd51-9a1b0a985f54" providerId="ADAL" clId="{D19C2AA1-5592-4A40-AFD9-C733D78DECF0}" dt="2022-10-14T12:07:24.334" v="2974"/>
          <ac:spMkLst>
            <pc:docMk/>
            <pc:sldMk cId="819775878" sldId="579"/>
            <ac:spMk id="119" creationId="{6D3B68BE-15C8-9DE3-D2CC-36ABC4523613}"/>
          </ac:spMkLst>
        </pc:spChg>
        <pc:spChg chg="mod">
          <ac:chgData name="Paula Vazquez Valero" userId="80a35f83-ba07-4c48-bd51-9a1b0a985f54" providerId="ADAL" clId="{D19C2AA1-5592-4A40-AFD9-C733D78DECF0}" dt="2022-10-14T12:07:24.334" v="2974"/>
          <ac:spMkLst>
            <pc:docMk/>
            <pc:sldMk cId="819775878" sldId="579"/>
            <ac:spMk id="120" creationId="{B9C554B9-B8A8-B2B8-CB9C-70B42C0058D8}"/>
          </ac:spMkLst>
        </pc:spChg>
        <pc:spChg chg="mod">
          <ac:chgData name="Paula Vazquez Valero" userId="80a35f83-ba07-4c48-bd51-9a1b0a985f54" providerId="ADAL" clId="{D19C2AA1-5592-4A40-AFD9-C733D78DECF0}" dt="2022-10-14T12:07:24.334" v="2974"/>
          <ac:spMkLst>
            <pc:docMk/>
            <pc:sldMk cId="819775878" sldId="579"/>
            <ac:spMk id="121" creationId="{7A70E9C3-DC12-5205-B758-4B5F0D61E2A0}"/>
          </ac:spMkLst>
        </pc:spChg>
        <pc:spChg chg="mod">
          <ac:chgData name="Paula Vazquez Valero" userId="80a35f83-ba07-4c48-bd51-9a1b0a985f54" providerId="ADAL" clId="{D19C2AA1-5592-4A40-AFD9-C733D78DECF0}" dt="2022-10-14T12:07:24.334" v="2974"/>
          <ac:spMkLst>
            <pc:docMk/>
            <pc:sldMk cId="819775878" sldId="579"/>
            <ac:spMk id="122" creationId="{17EE2012-31DD-F427-005D-99ECCD81DBFB}"/>
          </ac:spMkLst>
        </pc:spChg>
        <pc:spChg chg="mod">
          <ac:chgData name="Paula Vazquez Valero" userId="80a35f83-ba07-4c48-bd51-9a1b0a985f54" providerId="ADAL" clId="{D19C2AA1-5592-4A40-AFD9-C733D78DECF0}" dt="2022-10-14T12:07:24.334" v="2974"/>
          <ac:spMkLst>
            <pc:docMk/>
            <pc:sldMk cId="819775878" sldId="579"/>
            <ac:spMk id="125" creationId="{6014EF42-621C-BA9F-D4E5-86EF3C89486A}"/>
          </ac:spMkLst>
        </pc:spChg>
        <pc:spChg chg="mod">
          <ac:chgData name="Paula Vazquez Valero" userId="80a35f83-ba07-4c48-bd51-9a1b0a985f54" providerId="ADAL" clId="{D19C2AA1-5592-4A40-AFD9-C733D78DECF0}" dt="2022-10-14T12:07:24.334" v="2974"/>
          <ac:spMkLst>
            <pc:docMk/>
            <pc:sldMk cId="819775878" sldId="579"/>
            <ac:spMk id="126" creationId="{1C06B496-1403-4FD9-F4AE-F31D14F879C7}"/>
          </ac:spMkLst>
        </pc:spChg>
        <pc:spChg chg="mod">
          <ac:chgData name="Paula Vazquez Valero" userId="80a35f83-ba07-4c48-bd51-9a1b0a985f54" providerId="ADAL" clId="{D19C2AA1-5592-4A40-AFD9-C733D78DECF0}" dt="2022-10-14T12:07:24.334" v="2974"/>
          <ac:spMkLst>
            <pc:docMk/>
            <pc:sldMk cId="819775878" sldId="579"/>
            <ac:spMk id="127" creationId="{7E04459D-BF93-C1E0-B86E-54B6FB8111CE}"/>
          </ac:spMkLst>
        </pc:spChg>
        <pc:spChg chg="mod">
          <ac:chgData name="Paula Vazquez Valero" userId="80a35f83-ba07-4c48-bd51-9a1b0a985f54" providerId="ADAL" clId="{D19C2AA1-5592-4A40-AFD9-C733D78DECF0}" dt="2022-10-14T12:07:24.334" v="2974"/>
          <ac:spMkLst>
            <pc:docMk/>
            <pc:sldMk cId="819775878" sldId="579"/>
            <ac:spMk id="128" creationId="{07E0E63E-D7CF-FE5D-389D-0948FD43CF80}"/>
          </ac:spMkLst>
        </pc:spChg>
        <pc:spChg chg="mod">
          <ac:chgData name="Paula Vazquez Valero" userId="80a35f83-ba07-4c48-bd51-9a1b0a985f54" providerId="ADAL" clId="{D19C2AA1-5592-4A40-AFD9-C733D78DECF0}" dt="2022-10-14T12:07:24.334" v="2974"/>
          <ac:spMkLst>
            <pc:docMk/>
            <pc:sldMk cId="819775878" sldId="579"/>
            <ac:spMk id="131" creationId="{22707E7C-38E0-C2D7-9A3C-6A5151FE10AC}"/>
          </ac:spMkLst>
        </pc:spChg>
        <pc:spChg chg="mod">
          <ac:chgData name="Paula Vazquez Valero" userId="80a35f83-ba07-4c48-bd51-9a1b0a985f54" providerId="ADAL" clId="{D19C2AA1-5592-4A40-AFD9-C733D78DECF0}" dt="2022-10-14T12:07:24.334" v="2974"/>
          <ac:spMkLst>
            <pc:docMk/>
            <pc:sldMk cId="819775878" sldId="579"/>
            <ac:spMk id="132" creationId="{D84B5DE6-342F-7463-C9DF-A02C9D8775DD}"/>
          </ac:spMkLst>
        </pc:spChg>
        <pc:spChg chg="mod">
          <ac:chgData name="Paula Vazquez Valero" userId="80a35f83-ba07-4c48-bd51-9a1b0a985f54" providerId="ADAL" clId="{D19C2AA1-5592-4A40-AFD9-C733D78DECF0}" dt="2022-10-14T12:07:24.334" v="2974"/>
          <ac:spMkLst>
            <pc:docMk/>
            <pc:sldMk cId="819775878" sldId="579"/>
            <ac:spMk id="133" creationId="{3DFA5395-632A-38AD-B768-2E3B6FCDA906}"/>
          </ac:spMkLst>
        </pc:spChg>
        <pc:spChg chg="mod">
          <ac:chgData name="Paula Vazquez Valero" userId="80a35f83-ba07-4c48-bd51-9a1b0a985f54" providerId="ADAL" clId="{D19C2AA1-5592-4A40-AFD9-C733D78DECF0}" dt="2022-10-14T12:07:24.334" v="2974"/>
          <ac:spMkLst>
            <pc:docMk/>
            <pc:sldMk cId="819775878" sldId="579"/>
            <ac:spMk id="134" creationId="{36457F34-A545-069C-A783-25E5CAD257B4}"/>
          </ac:spMkLst>
        </pc:spChg>
        <pc:spChg chg="mod">
          <ac:chgData name="Paula Vazquez Valero" userId="80a35f83-ba07-4c48-bd51-9a1b0a985f54" providerId="ADAL" clId="{D19C2AA1-5592-4A40-AFD9-C733D78DECF0}" dt="2022-10-14T12:07:24.334" v="2974"/>
          <ac:spMkLst>
            <pc:docMk/>
            <pc:sldMk cId="819775878" sldId="579"/>
            <ac:spMk id="137" creationId="{AF77327E-CE5D-EEC0-3FBF-ED6F9B535757}"/>
          </ac:spMkLst>
        </pc:spChg>
        <pc:spChg chg="mod">
          <ac:chgData name="Paula Vazquez Valero" userId="80a35f83-ba07-4c48-bd51-9a1b0a985f54" providerId="ADAL" clId="{D19C2AA1-5592-4A40-AFD9-C733D78DECF0}" dt="2022-10-14T12:07:24.334" v="2974"/>
          <ac:spMkLst>
            <pc:docMk/>
            <pc:sldMk cId="819775878" sldId="579"/>
            <ac:spMk id="138" creationId="{3CB7A17E-6A57-8434-39AC-B531289225EA}"/>
          </ac:spMkLst>
        </pc:spChg>
        <pc:spChg chg="mod">
          <ac:chgData name="Paula Vazquez Valero" userId="80a35f83-ba07-4c48-bd51-9a1b0a985f54" providerId="ADAL" clId="{D19C2AA1-5592-4A40-AFD9-C733D78DECF0}" dt="2022-10-14T12:07:24.334" v="2974"/>
          <ac:spMkLst>
            <pc:docMk/>
            <pc:sldMk cId="819775878" sldId="579"/>
            <ac:spMk id="139" creationId="{2A56F09A-E55C-9CEF-E64C-98829689D71D}"/>
          </ac:spMkLst>
        </pc:spChg>
        <pc:spChg chg="mod">
          <ac:chgData name="Paula Vazquez Valero" userId="80a35f83-ba07-4c48-bd51-9a1b0a985f54" providerId="ADAL" clId="{D19C2AA1-5592-4A40-AFD9-C733D78DECF0}" dt="2022-10-14T12:07:24.334" v="2974"/>
          <ac:spMkLst>
            <pc:docMk/>
            <pc:sldMk cId="819775878" sldId="579"/>
            <ac:spMk id="140" creationId="{19916D0B-6547-294E-F3E9-D8C4BD84C6E3}"/>
          </ac:spMkLst>
        </pc:spChg>
        <pc:spChg chg="mod">
          <ac:chgData name="Paula Vazquez Valero" userId="80a35f83-ba07-4c48-bd51-9a1b0a985f54" providerId="ADAL" clId="{D19C2AA1-5592-4A40-AFD9-C733D78DECF0}" dt="2022-10-14T12:07:24.334" v="2974"/>
          <ac:spMkLst>
            <pc:docMk/>
            <pc:sldMk cId="819775878" sldId="579"/>
            <ac:spMk id="143" creationId="{84C15E96-53CE-D16F-BAA6-8DBB8D449D86}"/>
          </ac:spMkLst>
        </pc:spChg>
        <pc:spChg chg="mod">
          <ac:chgData name="Paula Vazquez Valero" userId="80a35f83-ba07-4c48-bd51-9a1b0a985f54" providerId="ADAL" clId="{D19C2AA1-5592-4A40-AFD9-C733D78DECF0}" dt="2022-10-14T12:07:24.334" v="2974"/>
          <ac:spMkLst>
            <pc:docMk/>
            <pc:sldMk cId="819775878" sldId="579"/>
            <ac:spMk id="144" creationId="{CD76C0E0-072E-939C-4381-399897E8E39F}"/>
          </ac:spMkLst>
        </pc:spChg>
        <pc:spChg chg="mod">
          <ac:chgData name="Paula Vazquez Valero" userId="80a35f83-ba07-4c48-bd51-9a1b0a985f54" providerId="ADAL" clId="{D19C2AA1-5592-4A40-AFD9-C733D78DECF0}" dt="2022-10-14T12:07:24.334" v="2974"/>
          <ac:spMkLst>
            <pc:docMk/>
            <pc:sldMk cId="819775878" sldId="579"/>
            <ac:spMk id="145" creationId="{63686C29-318C-3D78-2BBB-3BD68097459D}"/>
          </ac:spMkLst>
        </pc:spChg>
        <pc:spChg chg="mod">
          <ac:chgData name="Paula Vazquez Valero" userId="80a35f83-ba07-4c48-bd51-9a1b0a985f54" providerId="ADAL" clId="{D19C2AA1-5592-4A40-AFD9-C733D78DECF0}" dt="2022-10-14T12:07:24.334" v="2974"/>
          <ac:spMkLst>
            <pc:docMk/>
            <pc:sldMk cId="819775878" sldId="579"/>
            <ac:spMk id="146" creationId="{7A38AD75-83BE-CB75-3C82-8F19EB365F3A}"/>
          </ac:spMkLst>
        </pc:spChg>
        <pc:spChg chg="add mod">
          <ac:chgData name="Paula Vazquez Valero" userId="80a35f83-ba07-4c48-bd51-9a1b0a985f54" providerId="ADAL" clId="{D19C2AA1-5592-4A40-AFD9-C733D78DECF0}" dt="2022-10-14T12:12:18.526" v="3114" actId="1076"/>
          <ac:spMkLst>
            <pc:docMk/>
            <pc:sldMk cId="819775878" sldId="579"/>
            <ac:spMk id="147" creationId="{1C155E28-40EB-FABA-4481-F1569B07BC7F}"/>
          </ac:spMkLst>
        </pc:spChg>
        <pc:grpChg chg="add del mod">
          <ac:chgData name="Paula Vazquez Valero" userId="80a35f83-ba07-4c48-bd51-9a1b0a985f54" providerId="ADAL" clId="{D19C2AA1-5592-4A40-AFD9-C733D78DECF0}" dt="2022-10-14T12:14:50.377" v="3143" actId="21"/>
          <ac:grpSpMkLst>
            <pc:docMk/>
            <pc:sldMk cId="819775878" sldId="579"/>
            <ac:grpSpMk id="3" creationId="{AB05B507-E68C-7EBB-23FC-B289A1DA9593}"/>
          </ac:grpSpMkLst>
        </pc:grpChg>
        <pc:grpChg chg="mod">
          <ac:chgData name="Paula Vazquez Valero" userId="80a35f83-ba07-4c48-bd51-9a1b0a985f54" providerId="ADAL" clId="{D19C2AA1-5592-4A40-AFD9-C733D78DECF0}" dt="2022-10-14T12:07:24.334" v="2974"/>
          <ac:grpSpMkLst>
            <pc:docMk/>
            <pc:sldMk cId="819775878" sldId="579"/>
            <ac:grpSpMk id="4" creationId="{3C1BBBFE-7A66-40AA-ADE5-910CED62B749}"/>
          </ac:grpSpMkLst>
        </pc:grpChg>
        <pc:grpChg chg="mod">
          <ac:chgData name="Paula Vazquez Valero" userId="80a35f83-ba07-4c48-bd51-9a1b0a985f54" providerId="ADAL" clId="{D19C2AA1-5592-4A40-AFD9-C733D78DECF0}" dt="2022-10-14T12:07:24.334" v="2974"/>
          <ac:grpSpMkLst>
            <pc:docMk/>
            <pc:sldMk cId="819775878" sldId="579"/>
            <ac:grpSpMk id="5" creationId="{43CCF12E-AA41-1DD5-7763-06CB183442DE}"/>
          </ac:grpSpMkLst>
        </pc:grpChg>
        <pc:grpChg chg="add mod">
          <ac:chgData name="Paula Vazquez Valero" userId="80a35f83-ba07-4c48-bd51-9a1b0a985f54" providerId="ADAL" clId="{D19C2AA1-5592-4A40-AFD9-C733D78DECF0}" dt="2022-10-14T12:07:24.334" v="2974"/>
          <ac:grpSpMkLst>
            <pc:docMk/>
            <pc:sldMk cId="819775878" sldId="579"/>
            <ac:grpSpMk id="14" creationId="{375BE211-9582-F862-3D2D-5624E6C8F35B}"/>
          </ac:grpSpMkLst>
        </pc:grpChg>
        <pc:grpChg chg="add del mod">
          <ac:chgData name="Paula Vazquez Valero" userId="80a35f83-ba07-4c48-bd51-9a1b0a985f54" providerId="ADAL" clId="{D19C2AA1-5592-4A40-AFD9-C733D78DECF0}" dt="2022-10-14T12:14:50.377" v="3143" actId="21"/>
          <ac:grpSpMkLst>
            <pc:docMk/>
            <pc:sldMk cId="819775878" sldId="579"/>
            <ac:grpSpMk id="19" creationId="{42ABC862-5165-18BC-5BFA-6041E113C60E}"/>
          </ac:grpSpMkLst>
        </pc:grpChg>
        <pc:grpChg chg="add del mod">
          <ac:chgData name="Paula Vazquez Valero" userId="80a35f83-ba07-4c48-bd51-9a1b0a985f54" providerId="ADAL" clId="{D19C2AA1-5592-4A40-AFD9-C733D78DECF0}" dt="2022-10-14T12:14:50.377" v="3143" actId="21"/>
          <ac:grpSpMkLst>
            <pc:docMk/>
            <pc:sldMk cId="819775878" sldId="579"/>
            <ac:grpSpMk id="24" creationId="{6C9CAD19-C740-A65D-2E9D-58843BBD2DA1}"/>
          </ac:grpSpMkLst>
        </pc:grpChg>
        <pc:grpChg chg="add del mod">
          <ac:chgData name="Paula Vazquez Valero" userId="80a35f83-ba07-4c48-bd51-9a1b0a985f54" providerId="ADAL" clId="{D19C2AA1-5592-4A40-AFD9-C733D78DECF0}" dt="2022-10-14T12:14:50.377" v="3143" actId="21"/>
          <ac:grpSpMkLst>
            <pc:docMk/>
            <pc:sldMk cId="819775878" sldId="579"/>
            <ac:grpSpMk id="72" creationId="{A0268AC1-7E0A-B282-F370-4322E4D5D804}"/>
          </ac:grpSpMkLst>
        </pc:grpChg>
        <pc:grpChg chg="mod">
          <ac:chgData name="Paula Vazquez Valero" userId="80a35f83-ba07-4c48-bd51-9a1b0a985f54" providerId="ADAL" clId="{D19C2AA1-5592-4A40-AFD9-C733D78DECF0}" dt="2022-10-14T12:07:24.334" v="2974"/>
          <ac:grpSpMkLst>
            <pc:docMk/>
            <pc:sldMk cId="819775878" sldId="579"/>
            <ac:grpSpMk id="73" creationId="{095068E2-9C3B-872D-EDBB-55F413B8DF12}"/>
          </ac:grpSpMkLst>
        </pc:grpChg>
        <pc:grpChg chg="add del mod">
          <ac:chgData name="Paula Vazquez Valero" userId="80a35f83-ba07-4c48-bd51-9a1b0a985f54" providerId="ADAL" clId="{D19C2AA1-5592-4A40-AFD9-C733D78DECF0}" dt="2022-10-14T12:14:50.377" v="3143" actId="21"/>
          <ac:grpSpMkLst>
            <pc:docMk/>
            <pc:sldMk cId="819775878" sldId="579"/>
            <ac:grpSpMk id="81" creationId="{7B4D1D03-2060-AFEC-93C1-BBA3530F878A}"/>
          </ac:grpSpMkLst>
        </pc:grpChg>
        <pc:grpChg chg="mod">
          <ac:chgData name="Paula Vazquez Valero" userId="80a35f83-ba07-4c48-bd51-9a1b0a985f54" providerId="ADAL" clId="{D19C2AA1-5592-4A40-AFD9-C733D78DECF0}" dt="2022-10-14T12:07:24.334" v="2974"/>
          <ac:grpSpMkLst>
            <pc:docMk/>
            <pc:sldMk cId="819775878" sldId="579"/>
            <ac:grpSpMk id="82" creationId="{722DE68B-2BDE-86DA-F55D-335D2A0FC9FC}"/>
          </ac:grpSpMkLst>
        </pc:grpChg>
        <pc:grpChg chg="add del mod">
          <ac:chgData name="Paula Vazquez Valero" userId="80a35f83-ba07-4c48-bd51-9a1b0a985f54" providerId="ADAL" clId="{D19C2AA1-5592-4A40-AFD9-C733D78DECF0}" dt="2022-10-14T12:14:50.377" v="3143" actId="21"/>
          <ac:grpSpMkLst>
            <pc:docMk/>
            <pc:sldMk cId="819775878" sldId="579"/>
            <ac:grpSpMk id="90" creationId="{8C037D7C-9BCF-9384-84B2-F2469E3DE33E}"/>
          </ac:grpSpMkLst>
        </pc:grpChg>
        <pc:grpChg chg="mod">
          <ac:chgData name="Paula Vazquez Valero" userId="80a35f83-ba07-4c48-bd51-9a1b0a985f54" providerId="ADAL" clId="{D19C2AA1-5592-4A40-AFD9-C733D78DECF0}" dt="2022-10-14T12:07:24.334" v="2974"/>
          <ac:grpSpMkLst>
            <pc:docMk/>
            <pc:sldMk cId="819775878" sldId="579"/>
            <ac:grpSpMk id="91" creationId="{C41DD3B8-60AB-2129-F410-FB78C5E117C5}"/>
          </ac:grpSpMkLst>
        </pc:grpChg>
        <pc:grpChg chg="add del mod">
          <ac:chgData name="Paula Vazquez Valero" userId="80a35f83-ba07-4c48-bd51-9a1b0a985f54" providerId="ADAL" clId="{D19C2AA1-5592-4A40-AFD9-C733D78DECF0}" dt="2022-10-14T12:14:50.377" v="3143" actId="21"/>
          <ac:grpSpMkLst>
            <pc:docMk/>
            <pc:sldMk cId="819775878" sldId="579"/>
            <ac:grpSpMk id="95" creationId="{4516BD77-791C-1E98-E55F-FA261FDA4D90}"/>
          </ac:grpSpMkLst>
        </pc:grpChg>
        <pc:grpChg chg="mod">
          <ac:chgData name="Paula Vazquez Valero" userId="80a35f83-ba07-4c48-bd51-9a1b0a985f54" providerId="ADAL" clId="{D19C2AA1-5592-4A40-AFD9-C733D78DECF0}" dt="2022-10-14T12:07:24.334" v="2974"/>
          <ac:grpSpMkLst>
            <pc:docMk/>
            <pc:sldMk cId="819775878" sldId="579"/>
            <ac:grpSpMk id="96" creationId="{9980EAEB-AB32-C4B0-0214-6C722FCAA450}"/>
          </ac:grpSpMkLst>
        </pc:grpChg>
        <pc:grpChg chg="add mod">
          <ac:chgData name="Paula Vazquez Valero" userId="80a35f83-ba07-4c48-bd51-9a1b0a985f54" providerId="ADAL" clId="{D19C2AA1-5592-4A40-AFD9-C733D78DECF0}" dt="2022-10-14T12:07:24.334" v="2974"/>
          <ac:grpSpMkLst>
            <pc:docMk/>
            <pc:sldMk cId="819775878" sldId="579"/>
            <ac:grpSpMk id="102" creationId="{2E50024E-A0B9-C9DC-1869-4C58625200EA}"/>
          </ac:grpSpMkLst>
        </pc:grpChg>
        <pc:grpChg chg="add mod">
          <ac:chgData name="Paula Vazquez Valero" userId="80a35f83-ba07-4c48-bd51-9a1b0a985f54" providerId="ADAL" clId="{D19C2AA1-5592-4A40-AFD9-C733D78DECF0}" dt="2022-10-14T12:07:24.334" v="2974"/>
          <ac:grpSpMkLst>
            <pc:docMk/>
            <pc:sldMk cId="819775878" sldId="579"/>
            <ac:grpSpMk id="107" creationId="{6FB4AC3F-BB84-3EB9-08CC-EC6848C11B7C}"/>
          </ac:grpSpMkLst>
        </pc:grpChg>
        <pc:grpChg chg="mod">
          <ac:chgData name="Paula Vazquez Valero" userId="80a35f83-ba07-4c48-bd51-9a1b0a985f54" providerId="ADAL" clId="{D19C2AA1-5592-4A40-AFD9-C733D78DECF0}" dt="2022-10-14T12:07:24.334" v="2974"/>
          <ac:grpSpMkLst>
            <pc:docMk/>
            <pc:sldMk cId="819775878" sldId="579"/>
            <ac:grpSpMk id="108" creationId="{FBEB4C3E-AC59-8EE1-C06D-B99C02F13D7E}"/>
          </ac:grpSpMkLst>
        </pc:grpChg>
        <pc:grpChg chg="add mod">
          <ac:chgData name="Paula Vazquez Valero" userId="80a35f83-ba07-4c48-bd51-9a1b0a985f54" providerId="ADAL" clId="{D19C2AA1-5592-4A40-AFD9-C733D78DECF0}" dt="2022-10-14T12:07:24.334" v="2974"/>
          <ac:grpSpMkLst>
            <pc:docMk/>
            <pc:sldMk cId="819775878" sldId="579"/>
            <ac:grpSpMk id="117" creationId="{028AE3AF-2525-DB06-5ED5-21B396647258}"/>
          </ac:grpSpMkLst>
        </pc:grpChg>
        <pc:grpChg chg="mod">
          <ac:chgData name="Paula Vazquez Valero" userId="80a35f83-ba07-4c48-bd51-9a1b0a985f54" providerId="ADAL" clId="{D19C2AA1-5592-4A40-AFD9-C733D78DECF0}" dt="2022-10-14T12:07:24.334" v="2974"/>
          <ac:grpSpMkLst>
            <pc:docMk/>
            <pc:sldMk cId="819775878" sldId="579"/>
            <ac:grpSpMk id="118" creationId="{B0C5BA8F-D872-3BDA-F586-95AE200F9DB5}"/>
          </ac:grpSpMkLst>
        </pc:grpChg>
        <pc:grpChg chg="add mod">
          <ac:chgData name="Paula Vazquez Valero" userId="80a35f83-ba07-4c48-bd51-9a1b0a985f54" providerId="ADAL" clId="{D19C2AA1-5592-4A40-AFD9-C733D78DECF0}" dt="2022-10-14T12:07:24.334" v="2974"/>
          <ac:grpSpMkLst>
            <pc:docMk/>
            <pc:sldMk cId="819775878" sldId="579"/>
            <ac:grpSpMk id="123" creationId="{EE164E6A-5865-13F7-A144-07D00762A648}"/>
          </ac:grpSpMkLst>
        </pc:grpChg>
        <pc:grpChg chg="mod">
          <ac:chgData name="Paula Vazquez Valero" userId="80a35f83-ba07-4c48-bd51-9a1b0a985f54" providerId="ADAL" clId="{D19C2AA1-5592-4A40-AFD9-C733D78DECF0}" dt="2022-10-14T12:07:24.334" v="2974"/>
          <ac:grpSpMkLst>
            <pc:docMk/>
            <pc:sldMk cId="819775878" sldId="579"/>
            <ac:grpSpMk id="124" creationId="{389CA965-F1FD-0B4E-3D8F-F6D2F22EB7CF}"/>
          </ac:grpSpMkLst>
        </pc:grpChg>
        <pc:grpChg chg="add mod">
          <ac:chgData name="Paula Vazquez Valero" userId="80a35f83-ba07-4c48-bd51-9a1b0a985f54" providerId="ADAL" clId="{D19C2AA1-5592-4A40-AFD9-C733D78DECF0}" dt="2022-10-14T12:07:24.334" v="2974"/>
          <ac:grpSpMkLst>
            <pc:docMk/>
            <pc:sldMk cId="819775878" sldId="579"/>
            <ac:grpSpMk id="129" creationId="{264F6B31-9303-C1B3-8041-0DCDCF0ED70C}"/>
          </ac:grpSpMkLst>
        </pc:grpChg>
        <pc:grpChg chg="mod">
          <ac:chgData name="Paula Vazquez Valero" userId="80a35f83-ba07-4c48-bd51-9a1b0a985f54" providerId="ADAL" clId="{D19C2AA1-5592-4A40-AFD9-C733D78DECF0}" dt="2022-10-14T12:07:24.334" v="2974"/>
          <ac:grpSpMkLst>
            <pc:docMk/>
            <pc:sldMk cId="819775878" sldId="579"/>
            <ac:grpSpMk id="130" creationId="{21FA5922-7A2C-1ADE-4A4C-BDCDD0749B21}"/>
          </ac:grpSpMkLst>
        </pc:grpChg>
        <pc:grpChg chg="add mod">
          <ac:chgData name="Paula Vazquez Valero" userId="80a35f83-ba07-4c48-bd51-9a1b0a985f54" providerId="ADAL" clId="{D19C2AA1-5592-4A40-AFD9-C733D78DECF0}" dt="2022-10-14T12:07:24.334" v="2974"/>
          <ac:grpSpMkLst>
            <pc:docMk/>
            <pc:sldMk cId="819775878" sldId="579"/>
            <ac:grpSpMk id="135" creationId="{7E253626-F355-F661-51EE-BC7B63B49CBC}"/>
          </ac:grpSpMkLst>
        </pc:grpChg>
        <pc:grpChg chg="mod">
          <ac:chgData name="Paula Vazquez Valero" userId="80a35f83-ba07-4c48-bd51-9a1b0a985f54" providerId="ADAL" clId="{D19C2AA1-5592-4A40-AFD9-C733D78DECF0}" dt="2022-10-14T12:07:24.334" v="2974"/>
          <ac:grpSpMkLst>
            <pc:docMk/>
            <pc:sldMk cId="819775878" sldId="579"/>
            <ac:grpSpMk id="136" creationId="{2C4A10E9-1323-4B5A-E589-9BEDB8359D88}"/>
          </ac:grpSpMkLst>
        </pc:grpChg>
        <pc:grpChg chg="add mod">
          <ac:chgData name="Paula Vazquez Valero" userId="80a35f83-ba07-4c48-bd51-9a1b0a985f54" providerId="ADAL" clId="{D19C2AA1-5592-4A40-AFD9-C733D78DECF0}" dt="2022-10-14T12:07:24.334" v="2974"/>
          <ac:grpSpMkLst>
            <pc:docMk/>
            <pc:sldMk cId="819775878" sldId="579"/>
            <ac:grpSpMk id="141" creationId="{B6A8FEEF-02C1-FA52-3998-205C650CB94E}"/>
          </ac:grpSpMkLst>
        </pc:grpChg>
        <pc:grpChg chg="mod">
          <ac:chgData name="Paula Vazquez Valero" userId="80a35f83-ba07-4c48-bd51-9a1b0a985f54" providerId="ADAL" clId="{D19C2AA1-5592-4A40-AFD9-C733D78DECF0}" dt="2022-10-14T12:07:24.334" v="2974"/>
          <ac:grpSpMkLst>
            <pc:docMk/>
            <pc:sldMk cId="819775878" sldId="579"/>
            <ac:grpSpMk id="142" creationId="{3EEBA19F-2466-7EB5-8107-D37FC8A835F6}"/>
          </ac:grpSpMkLst>
        </pc:grpChg>
        <pc:graphicFrameChg chg="add mod">
          <ac:chgData name="Paula Vazquez Valero" userId="80a35f83-ba07-4c48-bd51-9a1b0a985f54" providerId="ADAL" clId="{D19C2AA1-5592-4A40-AFD9-C733D78DECF0}" dt="2022-10-14T12:07:24.334" v="2974"/>
          <ac:graphicFrameMkLst>
            <pc:docMk/>
            <pc:sldMk cId="819775878" sldId="579"/>
            <ac:graphicFrameMk id="38" creationId="{EAD74A1E-777C-7E12-CB75-3836DC8B7A0F}"/>
          </ac:graphicFrameMkLst>
        </pc:graphicFrameChg>
        <pc:graphicFrameChg chg="del">
          <ac:chgData name="Paula Vazquez Valero" userId="80a35f83-ba07-4c48-bd51-9a1b0a985f54" providerId="ADAL" clId="{D19C2AA1-5592-4A40-AFD9-C733D78DECF0}" dt="2022-10-14T11:46:00.511" v="2073" actId="21"/>
          <ac:graphicFrameMkLst>
            <pc:docMk/>
            <pc:sldMk cId="819775878" sldId="579"/>
            <ac:graphicFrameMk id="61" creationId="{2D14DA91-D0FC-4CB4-B9C0-5C053CFDD0C8}"/>
          </ac:graphicFrameMkLst>
        </pc:graphicFrameChg>
        <pc:picChg chg="mod">
          <ac:chgData name="Paula Vazquez Valero" userId="80a35f83-ba07-4c48-bd51-9a1b0a985f54" providerId="ADAL" clId="{D19C2AA1-5592-4A40-AFD9-C733D78DECF0}" dt="2022-10-14T12:07:24.334" v="2974"/>
          <ac:picMkLst>
            <pc:docMk/>
            <pc:sldMk cId="819775878" sldId="579"/>
            <ac:picMk id="7" creationId="{0B7E2EB2-B33E-25BC-017D-2CB9F670B1B5}"/>
          </ac:picMkLst>
        </pc:picChg>
        <pc:picChg chg="mod">
          <ac:chgData name="Paula Vazquez Valero" userId="80a35f83-ba07-4c48-bd51-9a1b0a985f54" providerId="ADAL" clId="{D19C2AA1-5592-4A40-AFD9-C733D78DECF0}" dt="2022-10-14T12:07:24.334" v="2974"/>
          <ac:picMkLst>
            <pc:docMk/>
            <pc:sldMk cId="819775878" sldId="579"/>
            <ac:picMk id="9" creationId="{D166A73E-F4B7-6410-0350-2B878E49FDBE}"/>
          </ac:picMkLst>
        </pc:picChg>
        <pc:picChg chg="add mod">
          <ac:chgData name="Paula Vazquez Valero" userId="80a35f83-ba07-4c48-bd51-9a1b0a985f54" providerId="ADAL" clId="{D19C2AA1-5592-4A40-AFD9-C733D78DECF0}" dt="2022-10-14T12:07:24.334" v="2974"/>
          <ac:picMkLst>
            <pc:docMk/>
            <pc:sldMk cId="819775878" sldId="579"/>
            <ac:picMk id="29" creationId="{9C492C71-CAC4-6EC2-A4F8-B1DA6E93C903}"/>
          </ac:picMkLst>
        </pc:picChg>
        <pc:picChg chg="add mod">
          <ac:chgData name="Paula Vazquez Valero" userId="80a35f83-ba07-4c48-bd51-9a1b0a985f54" providerId="ADAL" clId="{D19C2AA1-5592-4A40-AFD9-C733D78DECF0}" dt="2022-10-14T12:13:46.792" v="3133" actId="14100"/>
          <ac:picMkLst>
            <pc:docMk/>
            <pc:sldMk cId="819775878" sldId="579"/>
            <ac:picMk id="45" creationId="{9220BAB7-9444-8D75-4E50-95230CDDD254}"/>
          </ac:picMkLst>
        </pc:picChg>
        <pc:picChg chg="add mod">
          <ac:chgData name="Paula Vazquez Valero" userId="80a35f83-ba07-4c48-bd51-9a1b0a985f54" providerId="ADAL" clId="{D19C2AA1-5592-4A40-AFD9-C733D78DECF0}" dt="2022-10-14T12:14:00.570" v="3136" actId="1076"/>
          <ac:picMkLst>
            <pc:docMk/>
            <pc:sldMk cId="819775878" sldId="579"/>
            <ac:picMk id="46" creationId="{75971F51-E5CB-512F-33EB-8AFF573B3993}"/>
          </ac:picMkLst>
        </pc:picChg>
        <pc:picChg chg="add mod">
          <ac:chgData name="Paula Vazquez Valero" userId="80a35f83-ba07-4c48-bd51-9a1b0a985f54" providerId="ADAL" clId="{D19C2AA1-5592-4A40-AFD9-C733D78DECF0}" dt="2022-10-14T12:14:03.394" v="3137" actId="1076"/>
          <ac:picMkLst>
            <pc:docMk/>
            <pc:sldMk cId="819775878" sldId="579"/>
            <ac:picMk id="47" creationId="{9D2ECC7B-CEB1-BA2D-BB66-39520B3A5D08}"/>
          </ac:picMkLst>
        </pc:picChg>
        <pc:picChg chg="add mod">
          <ac:chgData name="Paula Vazquez Valero" userId="80a35f83-ba07-4c48-bd51-9a1b0a985f54" providerId="ADAL" clId="{D19C2AA1-5592-4A40-AFD9-C733D78DECF0}" dt="2022-10-14T12:07:24.334" v="2974"/>
          <ac:picMkLst>
            <pc:docMk/>
            <pc:sldMk cId="819775878" sldId="579"/>
            <ac:picMk id="48" creationId="{64C191CD-74DE-2F43-2DF7-1E9AC0F1F461}"/>
          </ac:picMkLst>
        </pc:picChg>
        <pc:picChg chg="add mod">
          <ac:chgData name="Paula Vazquez Valero" userId="80a35f83-ba07-4c48-bd51-9a1b0a985f54" providerId="ADAL" clId="{D19C2AA1-5592-4A40-AFD9-C733D78DECF0}" dt="2022-10-14T12:07:24.334" v="2974"/>
          <ac:picMkLst>
            <pc:docMk/>
            <pc:sldMk cId="819775878" sldId="579"/>
            <ac:picMk id="50" creationId="{BC04F237-A42C-A0C9-58D1-A1A6B20BBAA7}"/>
          </ac:picMkLst>
        </pc:picChg>
        <pc:picChg chg="del">
          <ac:chgData name="Paula Vazquez Valero" userId="80a35f83-ba07-4c48-bd51-9a1b0a985f54" providerId="ADAL" clId="{D19C2AA1-5592-4A40-AFD9-C733D78DECF0}" dt="2022-10-14T12:07:20.756" v="2972" actId="478"/>
          <ac:picMkLst>
            <pc:docMk/>
            <pc:sldMk cId="819775878" sldId="579"/>
            <ac:picMk id="52" creationId="{8B3F6698-F1E9-440B-AF3F-59941AF49671}"/>
          </ac:picMkLst>
        </pc:picChg>
        <pc:picChg chg="del">
          <ac:chgData name="Paula Vazquez Valero" userId="80a35f83-ba07-4c48-bd51-9a1b0a985f54" providerId="ADAL" clId="{D19C2AA1-5592-4A40-AFD9-C733D78DECF0}" dt="2022-10-14T12:07:20.756" v="2972" actId="478"/>
          <ac:picMkLst>
            <pc:docMk/>
            <pc:sldMk cId="819775878" sldId="579"/>
            <ac:picMk id="53" creationId="{576A0160-9EDF-4CBC-941E-EAE58DFC1F3A}"/>
          </ac:picMkLst>
        </pc:picChg>
        <pc:picChg chg="del">
          <ac:chgData name="Paula Vazquez Valero" userId="80a35f83-ba07-4c48-bd51-9a1b0a985f54" providerId="ADAL" clId="{D19C2AA1-5592-4A40-AFD9-C733D78DECF0}" dt="2022-10-14T12:07:20.756" v="2972" actId="478"/>
          <ac:picMkLst>
            <pc:docMk/>
            <pc:sldMk cId="819775878" sldId="579"/>
            <ac:picMk id="54" creationId="{15D981D7-E79C-4179-ACC9-00C5366198C9}"/>
          </ac:picMkLst>
        </pc:picChg>
        <pc:picChg chg="del">
          <ac:chgData name="Paula Vazquez Valero" userId="80a35f83-ba07-4c48-bd51-9a1b0a985f54" providerId="ADAL" clId="{D19C2AA1-5592-4A40-AFD9-C733D78DECF0}" dt="2022-10-14T12:07:20.756" v="2972" actId="478"/>
          <ac:picMkLst>
            <pc:docMk/>
            <pc:sldMk cId="819775878" sldId="579"/>
            <ac:picMk id="55" creationId="{E2072A6F-CA7A-44BD-8016-FD0715195A59}"/>
          </ac:picMkLst>
        </pc:picChg>
        <pc:picChg chg="del">
          <ac:chgData name="Paula Vazquez Valero" userId="80a35f83-ba07-4c48-bd51-9a1b0a985f54" providerId="ADAL" clId="{D19C2AA1-5592-4A40-AFD9-C733D78DECF0}" dt="2022-10-14T12:07:20.756" v="2972" actId="478"/>
          <ac:picMkLst>
            <pc:docMk/>
            <pc:sldMk cId="819775878" sldId="579"/>
            <ac:picMk id="56" creationId="{D7593446-B0CD-439A-A616-E887CCF811C8}"/>
          </ac:picMkLst>
        </pc:picChg>
        <pc:picChg chg="del">
          <ac:chgData name="Paula Vazquez Valero" userId="80a35f83-ba07-4c48-bd51-9a1b0a985f54" providerId="ADAL" clId="{D19C2AA1-5592-4A40-AFD9-C733D78DECF0}" dt="2022-10-14T12:07:20.756" v="2972" actId="478"/>
          <ac:picMkLst>
            <pc:docMk/>
            <pc:sldMk cId="819775878" sldId="579"/>
            <ac:picMk id="57" creationId="{486D7246-73D9-41E5-91BE-F6E0079C4984}"/>
          </ac:picMkLst>
        </pc:picChg>
        <pc:picChg chg="del">
          <ac:chgData name="Paula Vazquez Valero" userId="80a35f83-ba07-4c48-bd51-9a1b0a985f54" providerId="ADAL" clId="{D19C2AA1-5592-4A40-AFD9-C733D78DECF0}" dt="2022-10-14T12:07:20.756" v="2972" actId="478"/>
          <ac:picMkLst>
            <pc:docMk/>
            <pc:sldMk cId="819775878" sldId="579"/>
            <ac:picMk id="59" creationId="{76F7C97B-0A0E-44BD-A406-8F9F600FBE93}"/>
          </ac:picMkLst>
        </pc:picChg>
        <pc:picChg chg="add mod">
          <ac:chgData name="Paula Vazquez Valero" userId="80a35f83-ba07-4c48-bd51-9a1b0a985f54" providerId="ADAL" clId="{D19C2AA1-5592-4A40-AFD9-C733D78DECF0}" dt="2022-10-14T12:14:10.963" v="3141" actId="1038"/>
          <ac:picMkLst>
            <pc:docMk/>
            <pc:sldMk cId="819775878" sldId="579"/>
            <ac:picMk id="70" creationId="{F5AB6019-EB15-2F41-8A23-5F27492582AF}"/>
          </ac:picMkLst>
        </pc:picChg>
        <pc:picChg chg="del">
          <ac:chgData name="Paula Vazquez Valero" userId="80a35f83-ba07-4c48-bd51-9a1b0a985f54" providerId="ADAL" clId="{D19C2AA1-5592-4A40-AFD9-C733D78DECF0}" dt="2022-10-14T11:46:00.511" v="2073" actId="21"/>
          <ac:picMkLst>
            <pc:docMk/>
            <pc:sldMk cId="819775878" sldId="579"/>
            <ac:picMk id="71" creationId="{E112F92B-76D2-4D74-9533-E3F8BFB3A2CF}"/>
          </ac:picMkLst>
        </pc:picChg>
        <pc:picChg chg="del">
          <ac:chgData name="Paula Vazquez Valero" userId="80a35f83-ba07-4c48-bd51-9a1b0a985f54" providerId="ADAL" clId="{D19C2AA1-5592-4A40-AFD9-C733D78DECF0}" dt="2022-10-14T11:46:00.511" v="2073" actId="21"/>
          <ac:picMkLst>
            <pc:docMk/>
            <pc:sldMk cId="819775878" sldId="579"/>
            <ac:picMk id="75" creationId="{722D1E2D-27DA-4AE2-972C-3CED7A4490DD}"/>
          </ac:picMkLst>
        </pc:picChg>
        <pc:picChg chg="mod">
          <ac:chgData name="Paula Vazquez Valero" userId="80a35f83-ba07-4c48-bd51-9a1b0a985f54" providerId="ADAL" clId="{D19C2AA1-5592-4A40-AFD9-C733D78DECF0}" dt="2022-10-14T12:07:24.334" v="2974"/>
          <ac:picMkLst>
            <pc:docMk/>
            <pc:sldMk cId="819775878" sldId="579"/>
            <ac:picMk id="76" creationId="{53D606FF-6627-9959-3AC3-C6A97B14A055}"/>
          </ac:picMkLst>
        </pc:picChg>
        <pc:picChg chg="del">
          <ac:chgData name="Paula Vazquez Valero" userId="80a35f83-ba07-4c48-bd51-9a1b0a985f54" providerId="ADAL" clId="{D19C2AA1-5592-4A40-AFD9-C733D78DECF0}" dt="2022-10-14T11:46:00.511" v="2073" actId="21"/>
          <ac:picMkLst>
            <pc:docMk/>
            <pc:sldMk cId="819775878" sldId="579"/>
            <ac:picMk id="78" creationId="{4A888A4A-CB4C-4E59-A8EC-37C325578410}"/>
          </ac:picMkLst>
        </pc:picChg>
        <pc:picChg chg="mod">
          <ac:chgData name="Paula Vazquez Valero" userId="80a35f83-ba07-4c48-bd51-9a1b0a985f54" providerId="ADAL" clId="{D19C2AA1-5592-4A40-AFD9-C733D78DECF0}" dt="2022-10-14T12:07:24.334" v="2974"/>
          <ac:picMkLst>
            <pc:docMk/>
            <pc:sldMk cId="819775878" sldId="579"/>
            <ac:picMk id="83" creationId="{CD96AD2C-590F-A91E-9172-1851F56694FE}"/>
          </ac:picMkLst>
        </pc:picChg>
        <pc:picChg chg="add del mod">
          <ac:chgData name="Paula Vazquez Valero" userId="80a35f83-ba07-4c48-bd51-9a1b0a985f54" providerId="ADAL" clId="{D19C2AA1-5592-4A40-AFD9-C733D78DECF0}" dt="2022-10-14T12:14:50.377" v="3143" actId="21"/>
          <ac:picMkLst>
            <pc:docMk/>
            <pc:sldMk cId="819775878" sldId="579"/>
            <ac:picMk id="86" creationId="{E82F2D36-B161-7A8F-61C0-7B24C8CAE443}"/>
          </ac:picMkLst>
        </pc:picChg>
        <pc:picChg chg="mod">
          <ac:chgData name="Paula Vazquez Valero" userId="80a35f83-ba07-4c48-bd51-9a1b0a985f54" providerId="ADAL" clId="{D19C2AA1-5592-4A40-AFD9-C733D78DECF0}" dt="2022-10-14T12:12:21.323" v="3115" actId="1076"/>
          <ac:picMkLst>
            <pc:docMk/>
            <pc:sldMk cId="819775878" sldId="579"/>
            <ac:picMk id="87" creationId="{56EE01FA-20EC-4A9E-B248-E9CDACEB8B1C}"/>
          </ac:picMkLst>
        </pc:picChg>
        <pc:picChg chg="add del mod">
          <ac:chgData name="Paula Vazquez Valero" userId="80a35f83-ba07-4c48-bd51-9a1b0a985f54" providerId="ADAL" clId="{D19C2AA1-5592-4A40-AFD9-C733D78DECF0}" dt="2022-10-14T12:14:50.377" v="3143" actId="21"/>
          <ac:picMkLst>
            <pc:docMk/>
            <pc:sldMk cId="819775878" sldId="579"/>
            <ac:picMk id="88" creationId="{7DD447CB-13A4-7BE4-7AC1-EC081BEC1C2E}"/>
          </ac:picMkLst>
        </pc:picChg>
        <pc:picChg chg="add del mod">
          <ac:chgData name="Paula Vazquez Valero" userId="80a35f83-ba07-4c48-bd51-9a1b0a985f54" providerId="ADAL" clId="{D19C2AA1-5592-4A40-AFD9-C733D78DECF0}" dt="2022-10-14T12:14:50.377" v="3143" actId="21"/>
          <ac:picMkLst>
            <pc:docMk/>
            <pc:sldMk cId="819775878" sldId="579"/>
            <ac:picMk id="89" creationId="{5286DED3-5BA8-3D76-BAC3-7F54E5A51D15}"/>
          </ac:picMkLst>
        </pc:picChg>
        <pc:picChg chg="mod">
          <ac:chgData name="Paula Vazquez Valero" userId="80a35f83-ba07-4c48-bd51-9a1b0a985f54" providerId="ADAL" clId="{D19C2AA1-5592-4A40-AFD9-C733D78DECF0}" dt="2022-10-14T12:07:24.334" v="2974"/>
          <ac:picMkLst>
            <pc:docMk/>
            <pc:sldMk cId="819775878" sldId="579"/>
            <ac:picMk id="92" creationId="{90A18A07-8A1A-396B-9E4A-45F718449969}"/>
          </ac:picMkLst>
        </pc:picChg>
        <pc:picChg chg="mod">
          <ac:chgData name="Paula Vazquez Valero" userId="80a35f83-ba07-4c48-bd51-9a1b0a985f54" providerId="ADAL" clId="{D19C2AA1-5592-4A40-AFD9-C733D78DECF0}" dt="2022-10-14T12:07:24.334" v="2974"/>
          <ac:picMkLst>
            <pc:docMk/>
            <pc:sldMk cId="819775878" sldId="579"/>
            <ac:picMk id="97" creationId="{C50BF9EF-56B9-2DFD-2D22-138C43E9B989}"/>
          </ac:picMkLst>
        </pc:picChg>
        <pc:picChg chg="del">
          <ac:chgData name="Paula Vazquez Valero" userId="80a35f83-ba07-4c48-bd51-9a1b0a985f54" providerId="ADAL" clId="{D19C2AA1-5592-4A40-AFD9-C733D78DECF0}" dt="2022-10-14T11:46:00.511" v="2073" actId="21"/>
          <ac:picMkLst>
            <pc:docMk/>
            <pc:sldMk cId="819775878" sldId="579"/>
            <ac:picMk id="99" creationId="{6DAE9903-CB45-4106-A972-48B995F27FC0}"/>
          </ac:picMkLst>
        </pc:picChg>
        <pc:picChg chg="del">
          <ac:chgData name="Paula Vazquez Valero" userId="80a35f83-ba07-4c48-bd51-9a1b0a985f54" providerId="ADAL" clId="{D19C2AA1-5592-4A40-AFD9-C733D78DECF0}" dt="2022-10-14T11:46:00.511" v="2073" actId="21"/>
          <ac:picMkLst>
            <pc:docMk/>
            <pc:sldMk cId="819775878" sldId="579"/>
            <ac:picMk id="100" creationId="{A35B3487-4243-407E-BCA3-FBBE21D804DD}"/>
          </ac:picMkLst>
        </pc:picChg>
        <pc:picChg chg="del">
          <ac:chgData name="Paula Vazquez Valero" userId="80a35f83-ba07-4c48-bd51-9a1b0a985f54" providerId="ADAL" clId="{D19C2AA1-5592-4A40-AFD9-C733D78DECF0}" dt="2022-10-14T11:46:00.511" v="2073" actId="21"/>
          <ac:picMkLst>
            <pc:docMk/>
            <pc:sldMk cId="819775878" sldId="579"/>
            <ac:picMk id="113" creationId="{537F390D-F5A0-48A1-908F-702FA0596139}"/>
          </ac:picMkLst>
        </pc:picChg>
        <pc:picChg chg="del">
          <ac:chgData name="Paula Vazquez Valero" userId="80a35f83-ba07-4c48-bd51-9a1b0a985f54" providerId="ADAL" clId="{D19C2AA1-5592-4A40-AFD9-C733D78DECF0}" dt="2022-10-14T11:46:00.511" v="2073" actId="21"/>
          <ac:picMkLst>
            <pc:docMk/>
            <pc:sldMk cId="819775878" sldId="579"/>
            <ac:picMk id="116" creationId="{03C6CC91-916C-4A81-8A4F-A86315549C33}"/>
          </ac:picMkLst>
        </pc:picChg>
      </pc:sldChg>
      <pc:sldChg chg="addSp delSp modSp mod addAnim delAnim modAnim modNotesTx">
        <pc:chgData name="Paula Vazquez Valero" userId="80a35f83-ba07-4c48-bd51-9a1b0a985f54" providerId="ADAL" clId="{D19C2AA1-5592-4A40-AFD9-C733D78DECF0}" dt="2022-10-14T12:29:57.057" v="3971"/>
        <pc:sldMkLst>
          <pc:docMk/>
          <pc:sldMk cId="419478585" sldId="580"/>
        </pc:sldMkLst>
        <pc:spChg chg="mod">
          <ac:chgData name="Paula Vazquez Valero" userId="80a35f83-ba07-4c48-bd51-9a1b0a985f54" providerId="ADAL" clId="{D19C2AA1-5592-4A40-AFD9-C733D78DECF0}" dt="2022-10-14T12:14:58.524" v="3145"/>
          <ac:spMkLst>
            <pc:docMk/>
            <pc:sldMk cId="419478585" sldId="580"/>
            <ac:spMk id="8" creationId="{544035D1-1139-79E6-EE34-5058473875FC}"/>
          </ac:spMkLst>
        </pc:spChg>
        <pc:spChg chg="mod">
          <ac:chgData name="Paula Vazquez Valero" userId="80a35f83-ba07-4c48-bd51-9a1b0a985f54" providerId="ADAL" clId="{D19C2AA1-5592-4A40-AFD9-C733D78DECF0}" dt="2022-10-14T12:14:58.524" v="3145"/>
          <ac:spMkLst>
            <pc:docMk/>
            <pc:sldMk cId="419478585" sldId="580"/>
            <ac:spMk id="10" creationId="{3854FFB3-F9DA-60A4-F2CC-D2453E4CC6B8}"/>
          </ac:spMkLst>
        </pc:spChg>
        <pc:spChg chg="add mod">
          <ac:chgData name="Paula Vazquez Valero" userId="80a35f83-ba07-4c48-bd51-9a1b0a985f54" providerId="ADAL" clId="{D19C2AA1-5592-4A40-AFD9-C733D78DECF0}" dt="2022-10-14T12:14:58.524" v="3145"/>
          <ac:spMkLst>
            <pc:docMk/>
            <pc:sldMk cId="419478585" sldId="580"/>
            <ac:spMk id="12" creationId="{B0AF3029-469F-6081-7C87-C8A83C88B0D0}"/>
          </ac:spMkLst>
        </pc:spChg>
        <pc:spChg chg="add mod">
          <ac:chgData name="Paula Vazquez Valero" userId="80a35f83-ba07-4c48-bd51-9a1b0a985f54" providerId="ADAL" clId="{D19C2AA1-5592-4A40-AFD9-C733D78DECF0}" dt="2022-10-14T12:14:58.524" v="3145"/>
          <ac:spMkLst>
            <pc:docMk/>
            <pc:sldMk cId="419478585" sldId="580"/>
            <ac:spMk id="13" creationId="{D4FA34A6-347A-5FEE-31B5-070EBEF95F52}"/>
          </ac:spMkLst>
        </pc:spChg>
        <pc:spChg chg="mod">
          <ac:chgData name="Paula Vazquez Valero" userId="80a35f83-ba07-4c48-bd51-9a1b0a985f54" providerId="ADAL" clId="{D19C2AA1-5592-4A40-AFD9-C733D78DECF0}" dt="2022-10-14T12:14:58.524" v="3145"/>
          <ac:spMkLst>
            <pc:docMk/>
            <pc:sldMk cId="419478585" sldId="580"/>
            <ac:spMk id="15" creationId="{3ADA3F91-4D21-3D7B-34D6-F15299884C19}"/>
          </ac:spMkLst>
        </pc:spChg>
        <pc:spChg chg="mod">
          <ac:chgData name="Paula Vazquez Valero" userId="80a35f83-ba07-4c48-bd51-9a1b0a985f54" providerId="ADAL" clId="{D19C2AA1-5592-4A40-AFD9-C733D78DECF0}" dt="2022-10-14T12:14:58.524" v="3145"/>
          <ac:spMkLst>
            <pc:docMk/>
            <pc:sldMk cId="419478585" sldId="580"/>
            <ac:spMk id="16" creationId="{0F783C2D-A690-7920-14D4-52BE1CB1BB3F}"/>
          </ac:spMkLst>
        </pc:spChg>
        <pc:spChg chg="add mod">
          <ac:chgData name="Paula Vazquez Valero" userId="80a35f83-ba07-4c48-bd51-9a1b0a985f54" providerId="ADAL" clId="{D19C2AA1-5592-4A40-AFD9-C733D78DECF0}" dt="2022-10-14T12:14:58.524" v="3145"/>
          <ac:spMkLst>
            <pc:docMk/>
            <pc:sldMk cId="419478585" sldId="580"/>
            <ac:spMk id="17" creationId="{AF9C9B20-2D7F-DF34-6EA1-370984FB48E2}"/>
          </ac:spMkLst>
        </pc:spChg>
        <pc:spChg chg="add mod">
          <ac:chgData name="Paula Vazquez Valero" userId="80a35f83-ba07-4c48-bd51-9a1b0a985f54" providerId="ADAL" clId="{D19C2AA1-5592-4A40-AFD9-C733D78DECF0}" dt="2022-10-14T12:14:58.524" v="3145"/>
          <ac:spMkLst>
            <pc:docMk/>
            <pc:sldMk cId="419478585" sldId="580"/>
            <ac:spMk id="18" creationId="{923CEBF6-5E68-CF73-9E0F-B94794F67CB9}"/>
          </ac:spMkLst>
        </pc:spChg>
        <pc:spChg chg="mod">
          <ac:chgData name="Paula Vazquez Valero" userId="80a35f83-ba07-4c48-bd51-9a1b0a985f54" providerId="ADAL" clId="{D19C2AA1-5592-4A40-AFD9-C733D78DECF0}" dt="2022-10-14T12:14:58.524" v="3145"/>
          <ac:spMkLst>
            <pc:docMk/>
            <pc:sldMk cId="419478585" sldId="580"/>
            <ac:spMk id="20" creationId="{3EA8D706-D7EE-D663-6FBF-4C43CD972E14}"/>
          </ac:spMkLst>
        </pc:spChg>
        <pc:spChg chg="mod">
          <ac:chgData name="Paula Vazquez Valero" userId="80a35f83-ba07-4c48-bd51-9a1b0a985f54" providerId="ADAL" clId="{D19C2AA1-5592-4A40-AFD9-C733D78DECF0}" dt="2022-10-14T12:14:58.524" v="3145"/>
          <ac:spMkLst>
            <pc:docMk/>
            <pc:sldMk cId="419478585" sldId="580"/>
            <ac:spMk id="21" creationId="{AEE1F9D6-E896-ED05-E15B-097938DCCC38}"/>
          </ac:spMkLst>
        </pc:spChg>
        <pc:spChg chg="add mod">
          <ac:chgData name="Paula Vazquez Valero" userId="80a35f83-ba07-4c48-bd51-9a1b0a985f54" providerId="ADAL" clId="{D19C2AA1-5592-4A40-AFD9-C733D78DECF0}" dt="2022-10-14T12:19:28.081" v="3397" actId="20577"/>
          <ac:spMkLst>
            <pc:docMk/>
            <pc:sldMk cId="419478585" sldId="580"/>
            <ac:spMk id="22" creationId="{A3D23A49-8005-B322-2600-CAFD0D1AC177}"/>
          </ac:spMkLst>
        </pc:spChg>
        <pc:spChg chg="add mod">
          <ac:chgData name="Paula Vazquez Valero" userId="80a35f83-ba07-4c48-bd51-9a1b0a985f54" providerId="ADAL" clId="{D19C2AA1-5592-4A40-AFD9-C733D78DECF0}" dt="2022-10-14T12:14:58.524" v="3145"/>
          <ac:spMkLst>
            <pc:docMk/>
            <pc:sldMk cId="419478585" sldId="580"/>
            <ac:spMk id="23" creationId="{97423CC3-C1B4-44E8-58E7-843A85BBCCB2}"/>
          </ac:spMkLst>
        </pc:spChg>
        <pc:spChg chg="mod">
          <ac:chgData name="Paula Vazquez Valero" userId="80a35f83-ba07-4c48-bd51-9a1b0a985f54" providerId="ADAL" clId="{D19C2AA1-5592-4A40-AFD9-C733D78DECF0}" dt="2022-10-14T12:14:58.524" v="3145"/>
          <ac:spMkLst>
            <pc:docMk/>
            <pc:sldMk cId="419478585" sldId="580"/>
            <ac:spMk id="25" creationId="{05D60FD7-905A-C074-452C-9355D6C88CAE}"/>
          </ac:spMkLst>
        </pc:spChg>
        <pc:spChg chg="mod">
          <ac:chgData name="Paula Vazquez Valero" userId="80a35f83-ba07-4c48-bd51-9a1b0a985f54" providerId="ADAL" clId="{D19C2AA1-5592-4A40-AFD9-C733D78DECF0}" dt="2022-10-14T12:14:58.524" v="3145"/>
          <ac:spMkLst>
            <pc:docMk/>
            <pc:sldMk cId="419478585" sldId="580"/>
            <ac:spMk id="26" creationId="{46968575-55FD-FF2F-7BB3-3EFAD8319C57}"/>
          </ac:spMkLst>
        </pc:spChg>
        <pc:spChg chg="add mod">
          <ac:chgData name="Paula Vazquez Valero" userId="80a35f83-ba07-4c48-bd51-9a1b0a985f54" providerId="ADAL" clId="{D19C2AA1-5592-4A40-AFD9-C733D78DECF0}" dt="2022-10-14T12:14:58.524" v="3145"/>
          <ac:spMkLst>
            <pc:docMk/>
            <pc:sldMk cId="419478585" sldId="580"/>
            <ac:spMk id="27" creationId="{469C1190-0282-C3DA-82BD-7D426AF67CB4}"/>
          </ac:spMkLst>
        </pc:spChg>
        <pc:spChg chg="add mod">
          <ac:chgData name="Paula Vazquez Valero" userId="80a35f83-ba07-4c48-bd51-9a1b0a985f54" providerId="ADAL" clId="{D19C2AA1-5592-4A40-AFD9-C733D78DECF0}" dt="2022-10-14T12:14:58.524" v="3145"/>
          <ac:spMkLst>
            <pc:docMk/>
            <pc:sldMk cId="419478585" sldId="580"/>
            <ac:spMk id="28" creationId="{79A302EF-D0B2-3E40-DCCA-D4A1DFE566F7}"/>
          </ac:spMkLst>
        </pc:spChg>
        <pc:spChg chg="add mod">
          <ac:chgData name="Paula Vazquez Valero" userId="80a35f83-ba07-4c48-bd51-9a1b0a985f54" providerId="ADAL" clId="{D19C2AA1-5592-4A40-AFD9-C733D78DECF0}" dt="2022-10-14T12:14:58.524" v="3145"/>
          <ac:spMkLst>
            <pc:docMk/>
            <pc:sldMk cId="419478585" sldId="580"/>
            <ac:spMk id="29" creationId="{3AE7DC29-6027-4F22-64EF-1DBDC7E93940}"/>
          </ac:spMkLst>
        </pc:spChg>
        <pc:spChg chg="add mod">
          <ac:chgData name="Paula Vazquez Valero" userId="80a35f83-ba07-4c48-bd51-9a1b0a985f54" providerId="ADAL" clId="{D19C2AA1-5592-4A40-AFD9-C733D78DECF0}" dt="2022-10-14T12:14:58.524" v="3145"/>
          <ac:spMkLst>
            <pc:docMk/>
            <pc:sldMk cId="419478585" sldId="580"/>
            <ac:spMk id="30" creationId="{8DDFF574-4B9E-1900-29EF-4D7959DFF5EB}"/>
          </ac:spMkLst>
        </pc:spChg>
        <pc:spChg chg="add mod">
          <ac:chgData name="Paula Vazquez Valero" userId="80a35f83-ba07-4c48-bd51-9a1b0a985f54" providerId="ADAL" clId="{D19C2AA1-5592-4A40-AFD9-C733D78DECF0}" dt="2022-10-14T12:14:58.524" v="3145"/>
          <ac:spMkLst>
            <pc:docMk/>
            <pc:sldMk cId="419478585" sldId="580"/>
            <ac:spMk id="31" creationId="{231A551B-F843-AB8D-9D2F-A2B2503E6F61}"/>
          </ac:spMkLst>
        </pc:spChg>
        <pc:spChg chg="add mod">
          <ac:chgData name="Paula Vazquez Valero" userId="80a35f83-ba07-4c48-bd51-9a1b0a985f54" providerId="ADAL" clId="{D19C2AA1-5592-4A40-AFD9-C733D78DECF0}" dt="2022-10-14T12:14:58.524" v="3145"/>
          <ac:spMkLst>
            <pc:docMk/>
            <pc:sldMk cId="419478585" sldId="580"/>
            <ac:spMk id="32" creationId="{6CBDF5E8-8238-D82B-C91F-EBF8D6FE90FC}"/>
          </ac:spMkLst>
        </pc:spChg>
        <pc:spChg chg="add mod">
          <ac:chgData name="Paula Vazquez Valero" userId="80a35f83-ba07-4c48-bd51-9a1b0a985f54" providerId="ADAL" clId="{D19C2AA1-5592-4A40-AFD9-C733D78DECF0}" dt="2022-10-14T12:14:58.524" v="3145"/>
          <ac:spMkLst>
            <pc:docMk/>
            <pc:sldMk cId="419478585" sldId="580"/>
            <ac:spMk id="33" creationId="{182C6A61-EC35-C869-E552-AFF9CDCC2450}"/>
          </ac:spMkLst>
        </pc:spChg>
        <pc:spChg chg="add mod">
          <ac:chgData name="Paula Vazquez Valero" userId="80a35f83-ba07-4c48-bd51-9a1b0a985f54" providerId="ADAL" clId="{D19C2AA1-5592-4A40-AFD9-C733D78DECF0}" dt="2022-10-14T12:14:58.524" v="3145"/>
          <ac:spMkLst>
            <pc:docMk/>
            <pc:sldMk cId="419478585" sldId="580"/>
            <ac:spMk id="38" creationId="{6C12D9F6-B8B1-5F30-AD31-AAAF350484D5}"/>
          </ac:spMkLst>
        </pc:spChg>
        <pc:spChg chg="mod">
          <ac:chgData name="Paula Vazquez Valero" userId="80a35f83-ba07-4c48-bd51-9a1b0a985f54" providerId="ADAL" clId="{D19C2AA1-5592-4A40-AFD9-C733D78DECF0}" dt="2022-10-14T12:14:58.524" v="3145"/>
          <ac:spMkLst>
            <pc:docMk/>
            <pc:sldMk cId="419478585" sldId="580"/>
            <ac:spMk id="42" creationId="{FCE9D80B-FB1D-A696-E836-80565D1C9C89}"/>
          </ac:spMkLst>
        </pc:spChg>
        <pc:spChg chg="mod">
          <ac:chgData name="Paula Vazquez Valero" userId="80a35f83-ba07-4c48-bd51-9a1b0a985f54" providerId="ADAL" clId="{D19C2AA1-5592-4A40-AFD9-C733D78DECF0}" dt="2022-10-14T12:14:58.524" v="3145"/>
          <ac:spMkLst>
            <pc:docMk/>
            <pc:sldMk cId="419478585" sldId="580"/>
            <ac:spMk id="43" creationId="{E0D2A4E7-0394-67D7-0C52-94A752A83262}"/>
          </ac:spMkLst>
        </pc:spChg>
        <pc:spChg chg="mod">
          <ac:chgData name="Paula Vazquez Valero" userId="80a35f83-ba07-4c48-bd51-9a1b0a985f54" providerId="ADAL" clId="{D19C2AA1-5592-4A40-AFD9-C733D78DECF0}" dt="2022-10-14T12:17:09.290" v="3248" actId="1076"/>
          <ac:spMkLst>
            <pc:docMk/>
            <pc:sldMk cId="419478585" sldId="580"/>
            <ac:spMk id="46" creationId="{CDDA2AC1-A1F3-4EB1-88C2-C9A32F5C880B}"/>
          </ac:spMkLst>
        </pc:spChg>
        <pc:spChg chg="mod">
          <ac:chgData name="Paula Vazquez Valero" userId="80a35f83-ba07-4c48-bd51-9a1b0a985f54" providerId="ADAL" clId="{D19C2AA1-5592-4A40-AFD9-C733D78DECF0}" dt="2022-10-14T12:17:14.462" v="3253" actId="1038"/>
          <ac:spMkLst>
            <pc:docMk/>
            <pc:sldMk cId="419478585" sldId="580"/>
            <ac:spMk id="47" creationId="{84E31041-0214-4434-BEDB-736C06B03599}"/>
          </ac:spMkLst>
        </pc:spChg>
        <pc:spChg chg="mod">
          <ac:chgData name="Paula Vazquez Valero" userId="80a35f83-ba07-4c48-bd51-9a1b0a985f54" providerId="ADAL" clId="{D19C2AA1-5592-4A40-AFD9-C733D78DECF0}" dt="2022-10-14T12:17:29.810" v="3263" actId="20577"/>
          <ac:spMkLst>
            <pc:docMk/>
            <pc:sldMk cId="419478585" sldId="580"/>
            <ac:spMk id="50" creationId="{29D7D365-3B4C-4890-A96F-65FD32498897}"/>
          </ac:spMkLst>
        </pc:spChg>
        <pc:spChg chg="del">
          <ac:chgData name="Paula Vazquez Valero" userId="80a35f83-ba07-4c48-bd51-9a1b0a985f54" providerId="ADAL" clId="{D19C2AA1-5592-4A40-AFD9-C733D78DECF0}" dt="2022-10-14T12:28:37.310" v="3893" actId="478"/>
          <ac:spMkLst>
            <pc:docMk/>
            <pc:sldMk cId="419478585" sldId="580"/>
            <ac:spMk id="51" creationId="{D4BCC699-0BED-4F02-97E2-0554694E5137}"/>
          </ac:spMkLst>
        </pc:spChg>
        <pc:spChg chg="mod">
          <ac:chgData name="Paula Vazquez Valero" userId="80a35f83-ba07-4c48-bd51-9a1b0a985f54" providerId="ADAL" clId="{D19C2AA1-5592-4A40-AFD9-C733D78DECF0}" dt="2022-10-14T12:14:58.524" v="3145"/>
          <ac:spMkLst>
            <pc:docMk/>
            <pc:sldMk cId="419478585" sldId="580"/>
            <ac:spMk id="56" creationId="{7A1E87EA-2583-3616-13F3-DAF2A7D642FF}"/>
          </ac:spMkLst>
        </pc:spChg>
        <pc:spChg chg="mod">
          <ac:chgData name="Paula Vazquez Valero" userId="80a35f83-ba07-4c48-bd51-9a1b0a985f54" providerId="ADAL" clId="{D19C2AA1-5592-4A40-AFD9-C733D78DECF0}" dt="2022-10-14T12:14:58.524" v="3145"/>
          <ac:spMkLst>
            <pc:docMk/>
            <pc:sldMk cId="419478585" sldId="580"/>
            <ac:spMk id="57" creationId="{EEF40A46-AE7B-3B1A-BE69-4C896F242882}"/>
          </ac:spMkLst>
        </pc:spChg>
        <pc:spChg chg="mod">
          <ac:chgData name="Paula Vazquez Valero" userId="80a35f83-ba07-4c48-bd51-9a1b0a985f54" providerId="ADAL" clId="{D19C2AA1-5592-4A40-AFD9-C733D78DECF0}" dt="2022-10-14T12:14:58.524" v="3145"/>
          <ac:spMkLst>
            <pc:docMk/>
            <pc:sldMk cId="419478585" sldId="580"/>
            <ac:spMk id="64" creationId="{457B2F68-F520-E088-3BE1-711659CD3865}"/>
          </ac:spMkLst>
        </pc:spChg>
        <pc:spChg chg="mod">
          <ac:chgData name="Paula Vazquez Valero" userId="80a35f83-ba07-4c48-bd51-9a1b0a985f54" providerId="ADAL" clId="{D19C2AA1-5592-4A40-AFD9-C733D78DECF0}" dt="2022-10-14T12:14:58.524" v="3145"/>
          <ac:spMkLst>
            <pc:docMk/>
            <pc:sldMk cId="419478585" sldId="580"/>
            <ac:spMk id="65" creationId="{9B45A3D9-8234-0DF0-D222-9BACA714670A}"/>
          </ac:spMkLst>
        </pc:spChg>
        <pc:spChg chg="mod">
          <ac:chgData name="Paula Vazquez Valero" userId="80a35f83-ba07-4c48-bd51-9a1b0a985f54" providerId="ADAL" clId="{D19C2AA1-5592-4A40-AFD9-C733D78DECF0}" dt="2022-10-14T12:14:58.524" v="3145"/>
          <ac:spMkLst>
            <pc:docMk/>
            <pc:sldMk cId="419478585" sldId="580"/>
            <ac:spMk id="69" creationId="{C109D686-2F33-C232-E225-B306D5E4E239}"/>
          </ac:spMkLst>
        </pc:spChg>
        <pc:spChg chg="mod">
          <ac:chgData name="Paula Vazquez Valero" userId="80a35f83-ba07-4c48-bd51-9a1b0a985f54" providerId="ADAL" clId="{D19C2AA1-5592-4A40-AFD9-C733D78DECF0}" dt="2022-10-14T12:14:58.524" v="3145"/>
          <ac:spMkLst>
            <pc:docMk/>
            <pc:sldMk cId="419478585" sldId="580"/>
            <ac:spMk id="70" creationId="{C7154A7E-32EB-A692-367F-E125BFA88F3F}"/>
          </ac:spMkLst>
        </pc:spChg>
        <pc:spChg chg="add mod">
          <ac:chgData name="Paula Vazquez Valero" userId="80a35f83-ba07-4c48-bd51-9a1b0a985f54" providerId="ADAL" clId="{D19C2AA1-5592-4A40-AFD9-C733D78DECF0}" dt="2022-10-14T12:24:58.726" v="3686" actId="1076"/>
          <ac:spMkLst>
            <pc:docMk/>
            <pc:sldMk cId="419478585" sldId="580"/>
            <ac:spMk id="71" creationId="{DCDEDB8F-6504-8DA6-F0A8-55ECF7FB756B}"/>
          </ac:spMkLst>
        </pc:spChg>
        <pc:spChg chg="mod">
          <ac:chgData name="Paula Vazquez Valero" userId="80a35f83-ba07-4c48-bd51-9a1b0a985f54" providerId="ADAL" clId="{D19C2AA1-5592-4A40-AFD9-C733D78DECF0}" dt="2022-10-14T12:18:08.789" v="3330" actId="20577"/>
          <ac:spMkLst>
            <pc:docMk/>
            <pc:sldMk cId="419478585" sldId="580"/>
            <ac:spMk id="72" creationId="{D32A72EE-6599-45A8-8AE2-85C7097282AF}"/>
          </ac:spMkLst>
        </pc:spChg>
        <pc:spChg chg="mod">
          <ac:chgData name="Paula Vazquez Valero" userId="80a35f83-ba07-4c48-bd51-9a1b0a985f54" providerId="ADAL" clId="{D19C2AA1-5592-4A40-AFD9-C733D78DECF0}" dt="2022-10-14T12:18:34.896" v="3345" actId="1076"/>
          <ac:spMkLst>
            <pc:docMk/>
            <pc:sldMk cId="419478585" sldId="580"/>
            <ac:spMk id="73" creationId="{E739BF16-2207-4A91-AFFE-635D959EB2CE}"/>
          </ac:spMkLst>
        </pc:spChg>
        <pc:spChg chg="add mod">
          <ac:chgData name="Paula Vazquez Valero" userId="80a35f83-ba07-4c48-bd51-9a1b0a985f54" providerId="ADAL" clId="{D19C2AA1-5592-4A40-AFD9-C733D78DECF0}" dt="2022-10-14T12:24:58.726" v="3686" actId="1076"/>
          <ac:spMkLst>
            <pc:docMk/>
            <pc:sldMk cId="419478585" sldId="580"/>
            <ac:spMk id="74" creationId="{8B25B200-1FBD-428C-73F0-D121D55B17E3}"/>
          </ac:spMkLst>
        </pc:spChg>
        <pc:spChg chg="add mod ord">
          <ac:chgData name="Paula Vazquez Valero" userId="80a35f83-ba07-4c48-bd51-9a1b0a985f54" providerId="ADAL" clId="{D19C2AA1-5592-4A40-AFD9-C733D78DECF0}" dt="2022-10-14T12:28:18.671" v="3890" actId="1037"/>
          <ac:spMkLst>
            <pc:docMk/>
            <pc:sldMk cId="419478585" sldId="580"/>
            <ac:spMk id="75" creationId="{EA16D552-0956-A6F2-B15E-3505B1466B4B}"/>
          </ac:spMkLst>
        </pc:spChg>
        <pc:spChg chg="add mod">
          <ac:chgData name="Paula Vazquez Valero" userId="80a35f83-ba07-4c48-bd51-9a1b0a985f54" providerId="ADAL" clId="{D19C2AA1-5592-4A40-AFD9-C733D78DECF0}" dt="2022-10-14T12:25:42.532" v="3771" actId="14100"/>
          <ac:spMkLst>
            <pc:docMk/>
            <pc:sldMk cId="419478585" sldId="580"/>
            <ac:spMk id="76" creationId="{0B964DCA-AFEC-F417-5834-0996140EE0BB}"/>
          </ac:spMkLst>
        </pc:spChg>
        <pc:spChg chg="del">
          <ac:chgData name="Paula Vazquez Valero" userId="80a35f83-ba07-4c48-bd51-9a1b0a985f54" providerId="ADAL" clId="{D19C2AA1-5592-4A40-AFD9-C733D78DECF0}" dt="2022-10-14T12:14:58.079" v="3144" actId="478"/>
          <ac:spMkLst>
            <pc:docMk/>
            <pc:sldMk cId="419478585" sldId="580"/>
            <ac:spMk id="77" creationId="{3B39837A-645C-4037-B8AF-0B82FF66D10E}"/>
          </ac:spMkLst>
        </pc:spChg>
        <pc:spChg chg="add mod">
          <ac:chgData name="Paula Vazquez Valero" userId="80a35f83-ba07-4c48-bd51-9a1b0a985f54" providerId="ADAL" clId="{D19C2AA1-5592-4A40-AFD9-C733D78DECF0}" dt="2022-10-14T12:25:49.982" v="3781" actId="20577"/>
          <ac:spMkLst>
            <pc:docMk/>
            <pc:sldMk cId="419478585" sldId="580"/>
            <ac:spMk id="78" creationId="{F22322CC-F24B-D7B7-5171-88BC061DE773}"/>
          </ac:spMkLst>
        </pc:spChg>
        <pc:spChg chg="mod">
          <ac:chgData name="Paula Vazquez Valero" userId="80a35f83-ba07-4c48-bd51-9a1b0a985f54" providerId="ADAL" clId="{D19C2AA1-5592-4A40-AFD9-C733D78DECF0}" dt="2022-10-14T12:18:52.012" v="3370" actId="1037"/>
          <ac:spMkLst>
            <pc:docMk/>
            <pc:sldMk cId="419478585" sldId="580"/>
            <ac:spMk id="79" creationId="{93567E91-AE3B-4215-A603-37B0562FC6C6}"/>
          </ac:spMkLst>
        </pc:spChg>
        <pc:spChg chg="mod">
          <ac:chgData name="Paula Vazquez Valero" userId="80a35f83-ba07-4c48-bd51-9a1b0a985f54" providerId="ADAL" clId="{D19C2AA1-5592-4A40-AFD9-C733D78DECF0}" dt="2022-10-14T12:24:58.726" v="3686" actId="1076"/>
          <ac:spMkLst>
            <pc:docMk/>
            <pc:sldMk cId="419478585" sldId="580"/>
            <ac:spMk id="80" creationId="{1926A5BC-DC93-485A-8D14-D777FD903B05}"/>
          </ac:spMkLst>
        </pc:spChg>
        <pc:spChg chg="del">
          <ac:chgData name="Paula Vazquez Valero" userId="80a35f83-ba07-4c48-bd51-9a1b0a985f54" providerId="ADAL" clId="{D19C2AA1-5592-4A40-AFD9-C733D78DECF0}" dt="2022-10-14T12:24:54.856" v="3685" actId="478"/>
          <ac:spMkLst>
            <pc:docMk/>
            <pc:sldMk cId="419478585" sldId="580"/>
            <ac:spMk id="81" creationId="{C6927C78-2897-4F5A-B0C9-D13E373C255E}"/>
          </ac:spMkLst>
        </pc:spChg>
        <pc:spChg chg="mod">
          <ac:chgData name="Paula Vazquez Valero" userId="80a35f83-ba07-4c48-bd51-9a1b0a985f54" providerId="ADAL" clId="{D19C2AA1-5592-4A40-AFD9-C733D78DECF0}" dt="2022-10-14T12:27:58.191" v="3877" actId="1076"/>
          <ac:spMkLst>
            <pc:docMk/>
            <pc:sldMk cId="419478585" sldId="580"/>
            <ac:spMk id="82" creationId="{6BD78DDD-9042-4B8A-B01B-82187BA88A22}"/>
          </ac:spMkLst>
        </pc:spChg>
        <pc:spChg chg="mod">
          <ac:chgData name="Paula Vazquez Valero" userId="80a35f83-ba07-4c48-bd51-9a1b0a985f54" providerId="ADAL" clId="{D19C2AA1-5592-4A40-AFD9-C733D78DECF0}" dt="2022-10-14T12:27:54.984" v="3876" actId="1076"/>
          <ac:spMkLst>
            <pc:docMk/>
            <pc:sldMk cId="419478585" sldId="580"/>
            <ac:spMk id="83" creationId="{5740D28B-E670-42BA-97CC-85EF63182098}"/>
          </ac:spMkLst>
        </pc:spChg>
        <pc:spChg chg="del">
          <ac:chgData name="Paula Vazquez Valero" userId="80a35f83-ba07-4c48-bd51-9a1b0a985f54" providerId="ADAL" clId="{D19C2AA1-5592-4A40-AFD9-C733D78DECF0}" dt="2022-10-14T12:24:54.856" v="3685" actId="478"/>
          <ac:spMkLst>
            <pc:docMk/>
            <pc:sldMk cId="419478585" sldId="580"/>
            <ac:spMk id="84" creationId="{CAD3B00C-3B90-4098-9A72-568241D90E2F}"/>
          </ac:spMkLst>
        </pc:spChg>
        <pc:spChg chg="mod">
          <ac:chgData name="Paula Vazquez Valero" userId="80a35f83-ba07-4c48-bd51-9a1b0a985f54" providerId="ADAL" clId="{D19C2AA1-5592-4A40-AFD9-C733D78DECF0}" dt="2022-10-14T12:27:49.264" v="3869" actId="1076"/>
          <ac:spMkLst>
            <pc:docMk/>
            <pc:sldMk cId="419478585" sldId="580"/>
            <ac:spMk id="85" creationId="{51B25248-A1F9-4355-8C7B-B1B1F3664DF6}"/>
          </ac:spMkLst>
        </pc:spChg>
        <pc:spChg chg="mod">
          <ac:chgData name="Paula Vazquez Valero" userId="80a35f83-ba07-4c48-bd51-9a1b0a985f54" providerId="ADAL" clId="{D19C2AA1-5592-4A40-AFD9-C733D78DECF0}" dt="2022-10-14T12:27:44.672" v="3866" actId="1076"/>
          <ac:spMkLst>
            <pc:docMk/>
            <pc:sldMk cId="419478585" sldId="580"/>
            <ac:spMk id="86" creationId="{A358FDF4-5A9E-4799-BEE7-9779BEA2930C}"/>
          </ac:spMkLst>
        </pc:spChg>
        <pc:spChg chg="add mod">
          <ac:chgData name="Paula Vazquez Valero" userId="80a35f83-ba07-4c48-bd51-9a1b0a985f54" providerId="ADAL" clId="{D19C2AA1-5592-4A40-AFD9-C733D78DECF0}" dt="2022-10-14T12:25:57.817" v="3788" actId="1076"/>
          <ac:spMkLst>
            <pc:docMk/>
            <pc:sldMk cId="419478585" sldId="580"/>
            <ac:spMk id="88" creationId="{3D205526-D6FD-F372-EBE9-85B1714E3C16}"/>
          </ac:spMkLst>
        </pc:spChg>
        <pc:spChg chg="add mod">
          <ac:chgData name="Paula Vazquez Valero" userId="80a35f83-ba07-4c48-bd51-9a1b0a985f54" providerId="ADAL" clId="{D19C2AA1-5592-4A40-AFD9-C733D78DECF0}" dt="2022-10-14T12:29:45.897" v="3969" actId="20577"/>
          <ac:spMkLst>
            <pc:docMk/>
            <pc:sldMk cId="419478585" sldId="580"/>
            <ac:spMk id="89" creationId="{DDE1099B-73F0-05E5-CB29-18594B41A20C}"/>
          </ac:spMkLst>
        </pc:spChg>
        <pc:spChg chg="mod">
          <ac:chgData name="Paula Vazquez Valero" userId="80a35f83-ba07-4c48-bd51-9a1b0a985f54" providerId="ADAL" clId="{D19C2AA1-5592-4A40-AFD9-C733D78DECF0}" dt="2022-10-14T12:27:40.335" v="3862" actId="1076"/>
          <ac:spMkLst>
            <pc:docMk/>
            <pc:sldMk cId="419478585" sldId="580"/>
            <ac:spMk id="93" creationId="{D3EE367D-ED61-4DED-807A-CD6A79A43EE4}"/>
          </ac:spMkLst>
        </pc:spChg>
        <pc:spChg chg="mod">
          <ac:chgData name="Paula Vazquez Valero" userId="80a35f83-ba07-4c48-bd51-9a1b0a985f54" providerId="ADAL" clId="{D19C2AA1-5592-4A40-AFD9-C733D78DECF0}" dt="2022-10-14T12:24:58.726" v="3686" actId="1076"/>
          <ac:spMkLst>
            <pc:docMk/>
            <pc:sldMk cId="419478585" sldId="580"/>
            <ac:spMk id="98" creationId="{FFF23D91-C354-45D3-AA79-75DABD3EE087}"/>
          </ac:spMkLst>
        </pc:spChg>
        <pc:grpChg chg="add mod">
          <ac:chgData name="Paula Vazquez Valero" userId="80a35f83-ba07-4c48-bd51-9a1b0a985f54" providerId="ADAL" clId="{D19C2AA1-5592-4A40-AFD9-C733D78DECF0}" dt="2022-10-14T12:14:58.524" v="3145"/>
          <ac:grpSpMkLst>
            <pc:docMk/>
            <pc:sldMk cId="419478585" sldId="580"/>
            <ac:grpSpMk id="3" creationId="{63509C86-F567-DE0D-72E3-1A2269B646DF}"/>
          </ac:grpSpMkLst>
        </pc:grpChg>
        <pc:grpChg chg="mod">
          <ac:chgData name="Paula Vazquez Valero" userId="80a35f83-ba07-4c48-bd51-9a1b0a985f54" providerId="ADAL" clId="{D19C2AA1-5592-4A40-AFD9-C733D78DECF0}" dt="2022-10-14T12:14:58.524" v="3145"/>
          <ac:grpSpMkLst>
            <pc:docMk/>
            <pc:sldMk cId="419478585" sldId="580"/>
            <ac:grpSpMk id="4" creationId="{C5C14D16-C4BD-CEC3-6C61-24F10147832E}"/>
          </ac:grpSpMkLst>
        </pc:grpChg>
        <pc:grpChg chg="mod">
          <ac:chgData name="Paula Vazquez Valero" userId="80a35f83-ba07-4c48-bd51-9a1b0a985f54" providerId="ADAL" clId="{D19C2AA1-5592-4A40-AFD9-C733D78DECF0}" dt="2022-10-14T12:14:58.524" v="3145"/>
          <ac:grpSpMkLst>
            <pc:docMk/>
            <pc:sldMk cId="419478585" sldId="580"/>
            <ac:grpSpMk id="6" creationId="{2C949F75-DC93-7D43-9CDD-3E843A3A5DC9}"/>
          </ac:grpSpMkLst>
        </pc:grpChg>
        <pc:grpChg chg="add mod">
          <ac:chgData name="Paula Vazquez Valero" userId="80a35f83-ba07-4c48-bd51-9a1b0a985f54" providerId="ADAL" clId="{D19C2AA1-5592-4A40-AFD9-C733D78DECF0}" dt="2022-10-14T12:14:58.524" v="3145"/>
          <ac:grpSpMkLst>
            <pc:docMk/>
            <pc:sldMk cId="419478585" sldId="580"/>
            <ac:grpSpMk id="14" creationId="{52DEB773-370A-3F7B-AF03-9A6ECA9DEE07}"/>
          </ac:grpSpMkLst>
        </pc:grpChg>
        <pc:grpChg chg="add mod">
          <ac:chgData name="Paula Vazquez Valero" userId="80a35f83-ba07-4c48-bd51-9a1b0a985f54" providerId="ADAL" clId="{D19C2AA1-5592-4A40-AFD9-C733D78DECF0}" dt="2022-10-14T12:14:58.524" v="3145"/>
          <ac:grpSpMkLst>
            <pc:docMk/>
            <pc:sldMk cId="419478585" sldId="580"/>
            <ac:grpSpMk id="19" creationId="{3CA8A7C7-1B4C-F299-D89F-061FFA8D2E79}"/>
          </ac:grpSpMkLst>
        </pc:grpChg>
        <pc:grpChg chg="add mod">
          <ac:chgData name="Paula Vazquez Valero" userId="80a35f83-ba07-4c48-bd51-9a1b0a985f54" providerId="ADAL" clId="{D19C2AA1-5592-4A40-AFD9-C733D78DECF0}" dt="2022-10-14T12:14:58.524" v="3145"/>
          <ac:grpSpMkLst>
            <pc:docMk/>
            <pc:sldMk cId="419478585" sldId="580"/>
            <ac:grpSpMk id="24" creationId="{FCDF86D4-2B8C-E6CF-9AE2-AA06B4049A63}"/>
          </ac:grpSpMkLst>
        </pc:grpChg>
        <pc:grpChg chg="add mod">
          <ac:chgData name="Paula Vazquez Valero" userId="80a35f83-ba07-4c48-bd51-9a1b0a985f54" providerId="ADAL" clId="{D19C2AA1-5592-4A40-AFD9-C733D78DECF0}" dt="2022-10-14T12:14:58.524" v="3145"/>
          <ac:grpSpMkLst>
            <pc:docMk/>
            <pc:sldMk cId="419478585" sldId="580"/>
            <ac:grpSpMk id="39" creationId="{8C37B6F7-9FE0-9AED-7A08-C39D78AF29F7}"/>
          </ac:grpSpMkLst>
        </pc:grpChg>
        <pc:grpChg chg="mod">
          <ac:chgData name="Paula Vazquez Valero" userId="80a35f83-ba07-4c48-bd51-9a1b0a985f54" providerId="ADAL" clId="{D19C2AA1-5592-4A40-AFD9-C733D78DECF0}" dt="2022-10-14T12:14:58.524" v="3145"/>
          <ac:grpSpMkLst>
            <pc:docMk/>
            <pc:sldMk cId="419478585" sldId="580"/>
            <ac:grpSpMk id="40" creationId="{19273DBB-A72A-7909-649F-9ADD6FB2FBF8}"/>
          </ac:grpSpMkLst>
        </pc:grpChg>
        <pc:grpChg chg="add mod">
          <ac:chgData name="Paula Vazquez Valero" userId="80a35f83-ba07-4c48-bd51-9a1b0a985f54" providerId="ADAL" clId="{D19C2AA1-5592-4A40-AFD9-C733D78DECF0}" dt="2022-10-14T12:14:58.524" v="3145"/>
          <ac:grpSpMkLst>
            <pc:docMk/>
            <pc:sldMk cId="419478585" sldId="580"/>
            <ac:grpSpMk id="53" creationId="{2AC51275-1D2F-A960-F954-DF228767AF3E}"/>
          </ac:grpSpMkLst>
        </pc:grpChg>
        <pc:grpChg chg="mod">
          <ac:chgData name="Paula Vazquez Valero" userId="80a35f83-ba07-4c48-bd51-9a1b0a985f54" providerId="ADAL" clId="{D19C2AA1-5592-4A40-AFD9-C733D78DECF0}" dt="2022-10-14T12:14:58.524" v="3145"/>
          <ac:grpSpMkLst>
            <pc:docMk/>
            <pc:sldMk cId="419478585" sldId="580"/>
            <ac:grpSpMk id="54" creationId="{45C8BDE5-9843-C3D5-8210-38D2DEA3ADB4}"/>
          </ac:grpSpMkLst>
        </pc:grpChg>
        <pc:grpChg chg="add mod">
          <ac:chgData name="Paula Vazquez Valero" userId="80a35f83-ba07-4c48-bd51-9a1b0a985f54" providerId="ADAL" clId="{D19C2AA1-5592-4A40-AFD9-C733D78DECF0}" dt="2022-10-14T12:14:58.524" v="3145"/>
          <ac:grpSpMkLst>
            <pc:docMk/>
            <pc:sldMk cId="419478585" sldId="580"/>
            <ac:grpSpMk id="61" creationId="{65E2B5C7-DACA-6C76-AFD0-23CA3AA9B358}"/>
          </ac:grpSpMkLst>
        </pc:grpChg>
        <pc:grpChg chg="mod">
          <ac:chgData name="Paula Vazquez Valero" userId="80a35f83-ba07-4c48-bd51-9a1b0a985f54" providerId="ADAL" clId="{D19C2AA1-5592-4A40-AFD9-C733D78DECF0}" dt="2022-10-14T12:14:58.524" v="3145"/>
          <ac:grpSpMkLst>
            <pc:docMk/>
            <pc:sldMk cId="419478585" sldId="580"/>
            <ac:grpSpMk id="62" creationId="{82F6E6CF-BFF9-4297-E255-EE51E54A1813}"/>
          </ac:grpSpMkLst>
        </pc:grpChg>
        <pc:grpChg chg="add mod">
          <ac:chgData name="Paula Vazquez Valero" userId="80a35f83-ba07-4c48-bd51-9a1b0a985f54" providerId="ADAL" clId="{D19C2AA1-5592-4A40-AFD9-C733D78DECF0}" dt="2022-10-14T12:14:58.524" v="3145"/>
          <ac:grpSpMkLst>
            <pc:docMk/>
            <pc:sldMk cId="419478585" sldId="580"/>
            <ac:grpSpMk id="66" creationId="{863F0EFC-743B-73B0-B00D-4A6BDC3C1FFD}"/>
          </ac:grpSpMkLst>
        </pc:grpChg>
        <pc:grpChg chg="mod">
          <ac:chgData name="Paula Vazquez Valero" userId="80a35f83-ba07-4c48-bd51-9a1b0a985f54" providerId="ADAL" clId="{D19C2AA1-5592-4A40-AFD9-C733D78DECF0}" dt="2022-10-14T12:14:58.524" v="3145"/>
          <ac:grpSpMkLst>
            <pc:docMk/>
            <pc:sldMk cId="419478585" sldId="580"/>
            <ac:grpSpMk id="67" creationId="{5F8B84E7-2B77-0F34-A3E0-BA4A5CECDA60}"/>
          </ac:grpSpMkLst>
        </pc:grpChg>
        <pc:graphicFrameChg chg="mod modGraphic">
          <ac:chgData name="Paula Vazquez Valero" userId="80a35f83-ba07-4c48-bd51-9a1b0a985f54" providerId="ADAL" clId="{D19C2AA1-5592-4A40-AFD9-C733D78DECF0}" dt="2022-10-14T12:27:33.376" v="3852" actId="1076"/>
          <ac:graphicFrameMkLst>
            <pc:docMk/>
            <pc:sldMk cId="419478585" sldId="580"/>
            <ac:graphicFrameMk id="37" creationId="{21BDC740-4466-4F5E-A1A4-62DAE747B017}"/>
          </ac:graphicFrameMkLst>
        </pc:graphicFrameChg>
        <pc:picChg chg="del">
          <ac:chgData name="Paula Vazquez Valero" userId="80a35f83-ba07-4c48-bd51-9a1b0a985f54" providerId="ADAL" clId="{D19C2AA1-5592-4A40-AFD9-C733D78DECF0}" dt="2022-10-14T12:14:58.079" v="3144" actId="478"/>
          <ac:picMkLst>
            <pc:docMk/>
            <pc:sldMk cId="419478585" sldId="580"/>
            <ac:picMk id="5" creationId="{11D00F8A-9EBF-4C6F-9387-E7E92C614E6F}"/>
          </ac:picMkLst>
        </pc:picChg>
        <pc:picChg chg="mod">
          <ac:chgData name="Paula Vazquez Valero" userId="80a35f83-ba07-4c48-bd51-9a1b0a985f54" providerId="ADAL" clId="{D19C2AA1-5592-4A40-AFD9-C733D78DECF0}" dt="2022-10-14T12:14:58.524" v="3145"/>
          <ac:picMkLst>
            <pc:docMk/>
            <pc:sldMk cId="419478585" sldId="580"/>
            <ac:picMk id="7" creationId="{50893D76-D090-8F07-FDAA-925A3397911F}"/>
          </ac:picMkLst>
        </pc:picChg>
        <pc:picChg chg="mod">
          <ac:chgData name="Paula Vazquez Valero" userId="80a35f83-ba07-4c48-bd51-9a1b0a985f54" providerId="ADAL" clId="{D19C2AA1-5592-4A40-AFD9-C733D78DECF0}" dt="2022-10-14T12:14:58.524" v="3145"/>
          <ac:picMkLst>
            <pc:docMk/>
            <pc:sldMk cId="419478585" sldId="580"/>
            <ac:picMk id="9" creationId="{CB35A33D-F2C7-8713-D8F9-CFE59EC83FC2}"/>
          </ac:picMkLst>
        </pc:picChg>
        <pc:picChg chg="mod">
          <ac:chgData name="Paula Vazquez Valero" userId="80a35f83-ba07-4c48-bd51-9a1b0a985f54" providerId="ADAL" clId="{D19C2AA1-5592-4A40-AFD9-C733D78DECF0}" dt="2022-10-14T12:14:58.524" v="3145"/>
          <ac:picMkLst>
            <pc:docMk/>
            <pc:sldMk cId="419478585" sldId="580"/>
            <ac:picMk id="41" creationId="{49E30E58-145D-19F5-0C57-0F20BAD33DA5}"/>
          </ac:picMkLst>
        </pc:picChg>
        <pc:picChg chg="mod">
          <ac:chgData name="Paula Vazquez Valero" userId="80a35f83-ba07-4c48-bd51-9a1b0a985f54" providerId="ADAL" clId="{D19C2AA1-5592-4A40-AFD9-C733D78DECF0}" dt="2022-10-14T12:14:58.524" v="3145"/>
          <ac:picMkLst>
            <pc:docMk/>
            <pc:sldMk cId="419478585" sldId="580"/>
            <ac:picMk id="55" creationId="{BBEDC412-D2FF-303C-97B3-27361DD19150}"/>
          </ac:picMkLst>
        </pc:picChg>
        <pc:picChg chg="add mod">
          <ac:chgData name="Paula Vazquez Valero" userId="80a35f83-ba07-4c48-bd51-9a1b0a985f54" providerId="ADAL" clId="{D19C2AA1-5592-4A40-AFD9-C733D78DECF0}" dt="2022-10-14T12:14:58.524" v="3145"/>
          <ac:picMkLst>
            <pc:docMk/>
            <pc:sldMk cId="419478585" sldId="580"/>
            <ac:picMk id="58" creationId="{C9BF3FCC-3A40-E3A9-A9AA-33AE8BC838D6}"/>
          </ac:picMkLst>
        </pc:picChg>
        <pc:picChg chg="add mod">
          <ac:chgData name="Paula Vazquez Valero" userId="80a35f83-ba07-4c48-bd51-9a1b0a985f54" providerId="ADAL" clId="{D19C2AA1-5592-4A40-AFD9-C733D78DECF0}" dt="2022-10-14T12:14:58.524" v="3145"/>
          <ac:picMkLst>
            <pc:docMk/>
            <pc:sldMk cId="419478585" sldId="580"/>
            <ac:picMk id="59" creationId="{8F4311D1-3FB9-A694-21F9-597C949C1969}"/>
          </ac:picMkLst>
        </pc:picChg>
        <pc:picChg chg="add mod">
          <ac:chgData name="Paula Vazquez Valero" userId="80a35f83-ba07-4c48-bd51-9a1b0a985f54" providerId="ADAL" clId="{D19C2AA1-5592-4A40-AFD9-C733D78DECF0}" dt="2022-10-14T12:14:58.524" v="3145"/>
          <ac:picMkLst>
            <pc:docMk/>
            <pc:sldMk cId="419478585" sldId="580"/>
            <ac:picMk id="60" creationId="{EA516D86-1C22-5844-1BF9-9CFC44612D2F}"/>
          </ac:picMkLst>
        </pc:picChg>
        <pc:picChg chg="mod">
          <ac:chgData name="Paula Vazquez Valero" userId="80a35f83-ba07-4c48-bd51-9a1b0a985f54" providerId="ADAL" clId="{D19C2AA1-5592-4A40-AFD9-C733D78DECF0}" dt="2022-10-14T12:14:58.524" v="3145"/>
          <ac:picMkLst>
            <pc:docMk/>
            <pc:sldMk cId="419478585" sldId="580"/>
            <ac:picMk id="63" creationId="{5F35B157-BFAF-CBB8-AEF0-6CF88CD438BF}"/>
          </ac:picMkLst>
        </pc:picChg>
        <pc:picChg chg="mod">
          <ac:chgData name="Paula Vazquez Valero" userId="80a35f83-ba07-4c48-bd51-9a1b0a985f54" providerId="ADAL" clId="{D19C2AA1-5592-4A40-AFD9-C733D78DECF0}" dt="2022-10-14T12:14:58.524" v="3145"/>
          <ac:picMkLst>
            <pc:docMk/>
            <pc:sldMk cId="419478585" sldId="580"/>
            <ac:picMk id="68" creationId="{3DC9E7B5-7F1F-8B95-D8A5-90D83EF5B364}"/>
          </ac:picMkLst>
        </pc:picChg>
        <pc:picChg chg="del">
          <ac:chgData name="Paula Vazquez Valero" userId="80a35f83-ba07-4c48-bd51-9a1b0a985f54" providerId="ADAL" clId="{D19C2AA1-5592-4A40-AFD9-C733D78DECF0}" dt="2022-10-14T12:14:58.079" v="3144" actId="478"/>
          <ac:picMkLst>
            <pc:docMk/>
            <pc:sldMk cId="419478585" sldId="580"/>
            <ac:picMk id="87" creationId="{56EE01FA-20EC-4A9E-B248-E9CDACEB8B1C}"/>
          </ac:picMkLst>
        </pc:picChg>
        <pc:picChg chg="add mod">
          <ac:chgData name="Paula Vazquez Valero" userId="80a35f83-ba07-4c48-bd51-9a1b0a985f54" providerId="ADAL" clId="{D19C2AA1-5592-4A40-AFD9-C733D78DECF0}" dt="2022-10-14T12:29:48.649" v="3970" actId="1076"/>
          <ac:picMkLst>
            <pc:docMk/>
            <pc:sldMk cId="419478585" sldId="580"/>
            <ac:picMk id="90" creationId="{361651A5-01B3-F078-A900-8D744B712A3E}"/>
          </ac:picMkLst>
        </pc:picChg>
        <pc:picChg chg="add mod">
          <ac:chgData name="Paula Vazquez Valero" userId="80a35f83-ba07-4c48-bd51-9a1b0a985f54" providerId="ADAL" clId="{D19C2AA1-5592-4A40-AFD9-C733D78DECF0}" dt="2022-10-14T12:29:43.174" v="3961" actId="1076"/>
          <ac:picMkLst>
            <pc:docMk/>
            <pc:sldMk cId="419478585" sldId="580"/>
            <ac:picMk id="91" creationId="{206D3A65-2AC8-B766-0120-EEBEA655BB57}"/>
          </ac:picMkLst>
        </pc:picChg>
      </pc:sldChg>
      <pc:sldChg chg="addSp delSp modSp mod delAnim modAnim">
        <pc:chgData name="Paula Vazquez Valero" userId="80a35f83-ba07-4c48-bd51-9a1b0a985f54" providerId="ADAL" clId="{D19C2AA1-5592-4A40-AFD9-C733D78DECF0}" dt="2022-10-14T12:42:26.557" v="4289" actId="1035"/>
        <pc:sldMkLst>
          <pc:docMk/>
          <pc:sldMk cId="2697598191" sldId="581"/>
        </pc:sldMkLst>
        <pc:spChg chg="add mod">
          <ac:chgData name="Paula Vazquez Valero" userId="80a35f83-ba07-4c48-bd51-9a1b0a985f54" providerId="ADAL" clId="{D19C2AA1-5592-4A40-AFD9-C733D78DECF0}" dt="2022-10-14T12:38:48.683" v="4158" actId="20577"/>
          <ac:spMkLst>
            <pc:docMk/>
            <pc:sldMk cId="2697598191" sldId="581"/>
            <ac:spMk id="3" creationId="{C7D94150-075F-274E-D392-E6723A6D3E5A}"/>
          </ac:spMkLst>
        </pc:spChg>
        <pc:spChg chg="add mod">
          <ac:chgData name="Paula Vazquez Valero" userId="80a35f83-ba07-4c48-bd51-9a1b0a985f54" providerId="ADAL" clId="{D19C2AA1-5592-4A40-AFD9-C733D78DECF0}" dt="2022-10-14T12:42:23.007" v="4274" actId="14100"/>
          <ac:spMkLst>
            <pc:docMk/>
            <pc:sldMk cId="2697598191" sldId="581"/>
            <ac:spMk id="4" creationId="{86745839-238E-53C4-4232-BBF11815F560}"/>
          </ac:spMkLst>
        </pc:spChg>
        <pc:spChg chg="add del">
          <ac:chgData name="Paula Vazquez Valero" userId="80a35f83-ba07-4c48-bd51-9a1b0a985f54" providerId="ADAL" clId="{D19C2AA1-5592-4A40-AFD9-C733D78DECF0}" dt="2022-10-14T12:39:46.987" v="4208" actId="22"/>
          <ac:spMkLst>
            <pc:docMk/>
            <pc:sldMk cId="2697598191" sldId="581"/>
            <ac:spMk id="7" creationId="{D57D96FF-97F4-18BC-57CF-401B9CA5409B}"/>
          </ac:spMkLst>
        </pc:spChg>
        <pc:spChg chg="add mod">
          <ac:chgData name="Paula Vazquez Valero" userId="80a35f83-ba07-4c48-bd51-9a1b0a985f54" providerId="ADAL" clId="{D19C2AA1-5592-4A40-AFD9-C733D78DECF0}" dt="2022-10-14T12:42:26.557" v="4289" actId="1035"/>
          <ac:spMkLst>
            <pc:docMk/>
            <pc:sldMk cId="2697598191" sldId="581"/>
            <ac:spMk id="9" creationId="{EF2399FC-BD62-4C07-5CB2-F6337BE5429D}"/>
          </ac:spMkLst>
        </pc:spChg>
        <pc:spChg chg="add del mod">
          <ac:chgData name="Paula Vazquez Valero" userId="80a35f83-ba07-4c48-bd51-9a1b0a985f54" providerId="ADAL" clId="{D19C2AA1-5592-4A40-AFD9-C733D78DECF0}" dt="2022-10-14T12:40:51.818" v="4247" actId="478"/>
          <ac:spMkLst>
            <pc:docMk/>
            <pc:sldMk cId="2697598191" sldId="581"/>
            <ac:spMk id="10" creationId="{B610F8FC-C20C-4E5D-A9B1-9C7A1AEB7298}"/>
          </ac:spMkLst>
        </pc:spChg>
        <pc:spChg chg="mod">
          <ac:chgData name="Paula Vazquez Valero" userId="80a35f83-ba07-4c48-bd51-9a1b0a985f54" providerId="ADAL" clId="{D19C2AA1-5592-4A40-AFD9-C733D78DECF0}" dt="2022-10-14T12:36:49.946" v="4076" actId="14100"/>
          <ac:spMkLst>
            <pc:docMk/>
            <pc:sldMk cId="2697598191" sldId="581"/>
            <ac:spMk id="24" creationId="{C62B68E0-13B9-43F1-9635-BE11969B6CD1}"/>
          </ac:spMkLst>
        </pc:spChg>
        <pc:spChg chg="mod">
          <ac:chgData name="Paula Vazquez Valero" userId="80a35f83-ba07-4c48-bd51-9a1b0a985f54" providerId="ADAL" clId="{D19C2AA1-5592-4A40-AFD9-C733D78DECF0}" dt="2022-10-14T12:36:44.804" v="4066" actId="1076"/>
          <ac:spMkLst>
            <pc:docMk/>
            <pc:sldMk cId="2697598191" sldId="581"/>
            <ac:spMk id="25" creationId="{A10D19F4-32E5-4E10-B7B2-0E946B6FB769}"/>
          </ac:spMkLst>
        </pc:spChg>
        <pc:spChg chg="mod">
          <ac:chgData name="Paula Vazquez Valero" userId="80a35f83-ba07-4c48-bd51-9a1b0a985f54" providerId="ADAL" clId="{D19C2AA1-5592-4A40-AFD9-C733D78DECF0}" dt="2022-10-14T12:38:40.722" v="4132" actId="20577"/>
          <ac:spMkLst>
            <pc:docMk/>
            <pc:sldMk cId="2697598191" sldId="581"/>
            <ac:spMk id="63" creationId="{69ECBD61-FB4C-4CF2-9F95-45B2D2F74CC9}"/>
          </ac:spMkLst>
        </pc:spChg>
        <pc:spChg chg="del mod">
          <ac:chgData name="Paula Vazquez Valero" userId="80a35f83-ba07-4c48-bd51-9a1b0a985f54" providerId="ADAL" clId="{D19C2AA1-5592-4A40-AFD9-C733D78DECF0}" dt="2022-10-14T12:39:44.757" v="4206"/>
          <ac:spMkLst>
            <pc:docMk/>
            <pc:sldMk cId="2697598191" sldId="581"/>
            <ac:spMk id="64" creationId="{44993CE1-EC0B-43EE-8ABA-F848980BD290}"/>
          </ac:spMkLst>
        </pc:spChg>
        <pc:spChg chg="mod">
          <ac:chgData name="Paula Vazquez Valero" userId="80a35f83-ba07-4c48-bd51-9a1b0a985f54" providerId="ADAL" clId="{D19C2AA1-5592-4A40-AFD9-C733D78DECF0}" dt="2022-10-14T12:38:44.881" v="4147" actId="20577"/>
          <ac:spMkLst>
            <pc:docMk/>
            <pc:sldMk cId="2697598191" sldId="581"/>
            <ac:spMk id="66" creationId="{D32030E1-8347-404C-82AB-65B407380CEB}"/>
          </ac:spMkLst>
        </pc:spChg>
        <pc:spChg chg="mod">
          <ac:chgData name="Paula Vazquez Valero" userId="80a35f83-ba07-4c48-bd51-9a1b0a985f54" providerId="ADAL" clId="{D19C2AA1-5592-4A40-AFD9-C733D78DECF0}" dt="2022-10-14T12:36:05.978" v="4016" actId="20577"/>
          <ac:spMkLst>
            <pc:docMk/>
            <pc:sldMk cId="2697598191" sldId="581"/>
            <ac:spMk id="67" creationId="{099A7086-89AA-4558-B1FA-00D5DF0F3CC3}"/>
          </ac:spMkLst>
        </pc:spChg>
        <pc:spChg chg="mod">
          <ac:chgData name="Paula Vazquez Valero" userId="80a35f83-ba07-4c48-bd51-9a1b0a985f54" providerId="ADAL" clId="{D19C2AA1-5592-4A40-AFD9-C733D78DECF0}" dt="2022-10-14T12:36:40.411" v="4064" actId="14100"/>
          <ac:spMkLst>
            <pc:docMk/>
            <pc:sldMk cId="2697598191" sldId="581"/>
            <ac:spMk id="68" creationId="{E66FE4D5-B585-4CA7-A340-585D51CCDD46}"/>
          </ac:spMkLst>
        </pc:spChg>
        <pc:spChg chg="mod">
          <ac:chgData name="Paula Vazquez Valero" userId="80a35f83-ba07-4c48-bd51-9a1b0a985f54" providerId="ADAL" clId="{D19C2AA1-5592-4A40-AFD9-C733D78DECF0}" dt="2022-10-14T12:36:09.946" v="4020" actId="20577"/>
          <ac:spMkLst>
            <pc:docMk/>
            <pc:sldMk cId="2697598191" sldId="581"/>
            <ac:spMk id="70" creationId="{F07FF961-88D9-474B-A713-4BBC44CF1C78}"/>
          </ac:spMkLst>
        </pc:spChg>
        <pc:spChg chg="mod">
          <ac:chgData name="Paula Vazquez Valero" userId="80a35f83-ba07-4c48-bd51-9a1b0a985f54" providerId="ADAL" clId="{D19C2AA1-5592-4A40-AFD9-C733D78DECF0}" dt="2022-10-14T12:36:12.371" v="4027" actId="20577"/>
          <ac:spMkLst>
            <pc:docMk/>
            <pc:sldMk cId="2697598191" sldId="581"/>
            <ac:spMk id="71" creationId="{FB6A74F1-9D3C-4225-9EA5-8FD51DEAE14B}"/>
          </ac:spMkLst>
        </pc:spChg>
        <pc:spChg chg="mod">
          <ac:chgData name="Paula Vazquez Valero" userId="80a35f83-ba07-4c48-bd51-9a1b0a985f54" providerId="ADAL" clId="{D19C2AA1-5592-4A40-AFD9-C733D78DECF0}" dt="2022-10-14T12:39:00.153" v="4159" actId="1076"/>
          <ac:spMkLst>
            <pc:docMk/>
            <pc:sldMk cId="2697598191" sldId="581"/>
            <ac:spMk id="73" creationId="{4B2B495D-FF1D-423C-9756-E391F55CEDAE}"/>
          </ac:spMkLst>
        </pc:spChg>
        <pc:picChg chg="add mod">
          <ac:chgData name="Paula Vazquez Valero" userId="80a35f83-ba07-4c48-bd51-9a1b0a985f54" providerId="ADAL" clId="{D19C2AA1-5592-4A40-AFD9-C733D78DECF0}" dt="2022-10-14T12:39:26.728" v="4191" actId="1076"/>
          <ac:picMkLst>
            <pc:docMk/>
            <pc:sldMk cId="2697598191" sldId="581"/>
            <ac:picMk id="5" creationId="{2B88C970-1D68-A744-FC7F-98B930ECB065}"/>
          </ac:picMkLst>
        </pc:picChg>
        <pc:picChg chg="add mod">
          <ac:chgData name="Paula Vazquez Valero" userId="80a35f83-ba07-4c48-bd51-9a1b0a985f54" providerId="ADAL" clId="{D19C2AA1-5592-4A40-AFD9-C733D78DECF0}" dt="2022-10-14T12:42:17.429" v="4273" actId="1076"/>
          <ac:picMkLst>
            <pc:docMk/>
            <pc:sldMk cId="2697598191" sldId="581"/>
            <ac:picMk id="11" creationId="{B24E0C9E-3987-3514-43F1-AD58D4AB88F5}"/>
          </ac:picMkLst>
        </pc:picChg>
      </pc:sldChg>
      <pc:sldChg chg="del">
        <pc:chgData name="Paula Vazquez Valero" userId="80a35f83-ba07-4c48-bd51-9a1b0a985f54" providerId="ADAL" clId="{D19C2AA1-5592-4A40-AFD9-C733D78DECF0}" dt="2022-10-14T12:40:11.745" v="4220" actId="47"/>
        <pc:sldMkLst>
          <pc:docMk/>
          <pc:sldMk cId="575575531" sldId="582"/>
        </pc:sldMkLst>
      </pc:sldChg>
      <pc:sldChg chg="del">
        <pc:chgData name="Paula Vazquez Valero" userId="80a35f83-ba07-4c48-bd51-9a1b0a985f54" providerId="ADAL" clId="{D19C2AA1-5592-4A40-AFD9-C733D78DECF0}" dt="2022-10-14T12:40:11.745" v="4220" actId="47"/>
        <pc:sldMkLst>
          <pc:docMk/>
          <pc:sldMk cId="2107377574" sldId="583"/>
        </pc:sldMkLst>
      </pc:sldChg>
      <pc:sldChg chg="del">
        <pc:chgData name="Paula Vazquez Valero" userId="80a35f83-ba07-4c48-bd51-9a1b0a985f54" providerId="ADAL" clId="{D19C2AA1-5592-4A40-AFD9-C733D78DECF0}" dt="2022-10-14T12:40:11.745" v="4220" actId="47"/>
        <pc:sldMkLst>
          <pc:docMk/>
          <pc:sldMk cId="1588603800" sldId="584"/>
        </pc:sldMkLst>
      </pc:sldChg>
      <pc:sldChg chg="del">
        <pc:chgData name="Paula Vazquez Valero" userId="80a35f83-ba07-4c48-bd51-9a1b0a985f54" providerId="ADAL" clId="{D19C2AA1-5592-4A40-AFD9-C733D78DECF0}" dt="2022-10-14T10:43:47.700" v="69" actId="2696"/>
        <pc:sldMkLst>
          <pc:docMk/>
          <pc:sldMk cId="4182670673" sldId="585"/>
        </pc:sldMkLst>
      </pc:sldChg>
      <pc:sldChg chg="addSp delSp modSp add del mod ord delAnim modAnim">
        <pc:chgData name="Paula Vazquez Valero" userId="80a35f83-ba07-4c48-bd51-9a1b0a985f54" providerId="ADAL" clId="{D19C2AA1-5592-4A40-AFD9-C733D78DECF0}" dt="2022-10-14T12:50:45.038" v="4892" actId="47"/>
        <pc:sldMkLst>
          <pc:docMk/>
          <pc:sldMk cId="1884289662" sldId="925"/>
        </pc:sldMkLst>
        <pc:spChg chg="add mod">
          <ac:chgData name="Paula Vazquez Valero" userId="80a35f83-ba07-4c48-bd51-9a1b0a985f54" providerId="ADAL" clId="{D19C2AA1-5592-4A40-AFD9-C733D78DECF0}" dt="2022-10-14T10:51:54.911" v="223" actId="404"/>
          <ac:spMkLst>
            <pc:docMk/>
            <pc:sldMk cId="1884289662" sldId="925"/>
            <ac:spMk id="3" creationId="{C6D2413B-2F66-3686-7091-8EA240BF4FAF}"/>
          </ac:spMkLst>
        </pc:spChg>
        <pc:spChg chg="del mod">
          <ac:chgData name="Paula Vazquez Valero" userId="80a35f83-ba07-4c48-bd51-9a1b0a985f54" providerId="ADAL" clId="{D19C2AA1-5592-4A40-AFD9-C733D78DECF0}" dt="2022-10-14T11:00:41.572" v="352" actId="21"/>
          <ac:spMkLst>
            <pc:docMk/>
            <pc:sldMk cId="1884289662" sldId="925"/>
            <ac:spMk id="4" creationId="{588080A0-62CE-0C38-F56B-37A5D58D8E39}"/>
          </ac:spMkLst>
        </pc:spChg>
        <pc:spChg chg="add del mod">
          <ac:chgData name="Paula Vazquez Valero" userId="80a35f83-ba07-4c48-bd51-9a1b0a985f54" providerId="ADAL" clId="{D19C2AA1-5592-4A40-AFD9-C733D78DECF0}" dt="2022-10-14T11:01:43.348" v="369" actId="21"/>
          <ac:spMkLst>
            <pc:docMk/>
            <pc:sldMk cId="1884289662" sldId="925"/>
            <ac:spMk id="6" creationId="{756ACFED-4621-2E00-8C5A-E31D534DB427}"/>
          </ac:spMkLst>
        </pc:spChg>
        <pc:spChg chg="add mod">
          <ac:chgData name="Paula Vazquez Valero" userId="80a35f83-ba07-4c48-bd51-9a1b0a985f54" providerId="ADAL" clId="{D19C2AA1-5592-4A40-AFD9-C733D78DECF0}" dt="2022-10-14T10:51:54.911" v="223" actId="404"/>
          <ac:spMkLst>
            <pc:docMk/>
            <pc:sldMk cId="1884289662" sldId="925"/>
            <ac:spMk id="8" creationId="{59DDADE7-134B-85BA-B9C4-57FF2CB69527}"/>
          </ac:spMkLst>
        </pc:spChg>
        <pc:spChg chg="add mod">
          <ac:chgData name="Paula Vazquez Valero" userId="80a35f83-ba07-4c48-bd51-9a1b0a985f54" providerId="ADAL" clId="{D19C2AA1-5592-4A40-AFD9-C733D78DECF0}" dt="2022-10-14T10:51:54.911" v="223" actId="404"/>
          <ac:spMkLst>
            <pc:docMk/>
            <pc:sldMk cId="1884289662" sldId="925"/>
            <ac:spMk id="10" creationId="{F16519F9-3935-4B17-AB04-5B35143CA755}"/>
          </ac:spMkLst>
        </pc:spChg>
        <pc:spChg chg="mod">
          <ac:chgData name="Paula Vazquez Valero" userId="80a35f83-ba07-4c48-bd51-9a1b0a985f54" providerId="ADAL" clId="{D19C2AA1-5592-4A40-AFD9-C733D78DECF0}" dt="2022-10-14T10:56:30.976" v="296" actId="166"/>
          <ac:spMkLst>
            <pc:docMk/>
            <pc:sldMk cId="1884289662" sldId="925"/>
            <ac:spMk id="11" creationId="{0249059F-224C-4D56-870F-7E72075091DA}"/>
          </ac:spMkLst>
        </pc:spChg>
        <pc:spChg chg="add mod">
          <ac:chgData name="Paula Vazquez Valero" userId="80a35f83-ba07-4c48-bd51-9a1b0a985f54" providerId="ADAL" clId="{D19C2AA1-5592-4A40-AFD9-C733D78DECF0}" dt="2022-10-14T10:51:54.911" v="223" actId="404"/>
          <ac:spMkLst>
            <pc:docMk/>
            <pc:sldMk cId="1884289662" sldId="925"/>
            <ac:spMk id="13" creationId="{A1960991-4F9F-FCD5-37AA-A5BDF02F2337}"/>
          </ac:spMkLst>
        </pc:spChg>
        <pc:spChg chg="add del mod">
          <ac:chgData name="Paula Vazquez Valero" userId="80a35f83-ba07-4c48-bd51-9a1b0a985f54" providerId="ADAL" clId="{D19C2AA1-5592-4A40-AFD9-C733D78DECF0}" dt="2022-10-14T10:59:51.632" v="339" actId="21"/>
          <ac:spMkLst>
            <pc:docMk/>
            <pc:sldMk cId="1884289662" sldId="925"/>
            <ac:spMk id="15" creationId="{F0D17D4B-E07A-B8C0-0A44-543E1101023B}"/>
          </ac:spMkLst>
        </pc:spChg>
        <pc:spChg chg="mod">
          <ac:chgData name="Paula Vazquez Valero" userId="80a35f83-ba07-4c48-bd51-9a1b0a985f54" providerId="ADAL" clId="{D19C2AA1-5592-4A40-AFD9-C733D78DECF0}" dt="2022-10-14T10:56:30.976" v="296" actId="166"/>
          <ac:spMkLst>
            <pc:docMk/>
            <pc:sldMk cId="1884289662" sldId="925"/>
            <ac:spMk id="17" creationId="{05F04F94-E560-6ADD-B467-83823F3706FA}"/>
          </ac:spMkLst>
        </pc:spChg>
        <pc:spChg chg="mod">
          <ac:chgData name="Paula Vazquez Valero" userId="80a35f83-ba07-4c48-bd51-9a1b0a985f54" providerId="ADAL" clId="{D19C2AA1-5592-4A40-AFD9-C733D78DECF0}" dt="2022-10-14T10:56:30.976" v="296" actId="166"/>
          <ac:spMkLst>
            <pc:docMk/>
            <pc:sldMk cId="1884289662" sldId="925"/>
            <ac:spMk id="38" creationId="{25FA4F54-0FDD-4244-B325-E07F5BDA1E18}"/>
          </ac:spMkLst>
        </pc:spChg>
        <pc:spChg chg="mod">
          <ac:chgData name="Paula Vazquez Valero" userId="80a35f83-ba07-4c48-bd51-9a1b0a985f54" providerId="ADAL" clId="{D19C2AA1-5592-4A40-AFD9-C733D78DECF0}" dt="2022-10-14T10:51:54.911" v="223" actId="404"/>
          <ac:spMkLst>
            <pc:docMk/>
            <pc:sldMk cId="1884289662" sldId="925"/>
            <ac:spMk id="52" creationId="{DACCB7D2-396C-0D8B-D9E0-1A5BEFB52E14}"/>
          </ac:spMkLst>
        </pc:spChg>
        <pc:spChg chg="mod">
          <ac:chgData name="Paula Vazquez Valero" userId="80a35f83-ba07-4c48-bd51-9a1b0a985f54" providerId="ADAL" clId="{D19C2AA1-5592-4A40-AFD9-C733D78DECF0}" dt="2022-10-14T10:51:54.911" v="223" actId="404"/>
          <ac:spMkLst>
            <pc:docMk/>
            <pc:sldMk cId="1884289662" sldId="925"/>
            <ac:spMk id="70" creationId="{1534D7C0-EA8D-E642-1CF0-BEC40FE7F6CE}"/>
          </ac:spMkLst>
        </pc:spChg>
        <pc:spChg chg="del mod">
          <ac:chgData name="Paula Vazquez Valero" userId="80a35f83-ba07-4c48-bd51-9a1b0a985f54" providerId="ADAL" clId="{D19C2AA1-5592-4A40-AFD9-C733D78DECF0}" dt="2022-10-14T10:52:15.559" v="227" actId="21"/>
          <ac:spMkLst>
            <pc:docMk/>
            <pc:sldMk cId="1884289662" sldId="925"/>
            <ac:spMk id="75" creationId="{D7E93F8D-8A2E-62EE-CFE7-65099C31939A}"/>
          </ac:spMkLst>
        </pc:spChg>
        <pc:spChg chg="del mod">
          <ac:chgData name="Paula Vazquez Valero" userId="80a35f83-ba07-4c48-bd51-9a1b0a985f54" providerId="ADAL" clId="{D19C2AA1-5592-4A40-AFD9-C733D78DECF0}" dt="2022-10-14T12:50:44.080" v="4891" actId="21"/>
          <ac:spMkLst>
            <pc:docMk/>
            <pc:sldMk cId="1884289662" sldId="925"/>
            <ac:spMk id="85" creationId="{45C4F622-6EF9-A7C5-2803-30C0A3D59D71}"/>
          </ac:spMkLst>
        </pc:spChg>
        <pc:spChg chg="del mod">
          <ac:chgData name="Paula Vazquez Valero" userId="80a35f83-ba07-4c48-bd51-9a1b0a985f54" providerId="ADAL" clId="{D19C2AA1-5592-4A40-AFD9-C733D78DECF0}" dt="2022-10-14T10:54:04.472" v="270" actId="21"/>
          <ac:spMkLst>
            <pc:docMk/>
            <pc:sldMk cId="1884289662" sldId="925"/>
            <ac:spMk id="94" creationId="{156C5416-9CBF-AA7E-AFE2-46ECC7600BB5}"/>
          </ac:spMkLst>
        </pc:spChg>
        <pc:spChg chg="mod">
          <ac:chgData name="Paula Vazquez Valero" userId="80a35f83-ba07-4c48-bd51-9a1b0a985f54" providerId="ADAL" clId="{D19C2AA1-5592-4A40-AFD9-C733D78DECF0}" dt="2022-10-14T10:51:54.911" v="223" actId="404"/>
          <ac:spMkLst>
            <pc:docMk/>
            <pc:sldMk cId="1884289662" sldId="925"/>
            <ac:spMk id="98" creationId="{8B284E2A-C81C-D4D0-858E-D37666C48AF5}"/>
          </ac:spMkLst>
        </pc:spChg>
        <pc:spChg chg="mod">
          <ac:chgData name="Paula Vazquez Valero" userId="80a35f83-ba07-4c48-bd51-9a1b0a985f54" providerId="ADAL" clId="{D19C2AA1-5592-4A40-AFD9-C733D78DECF0}" dt="2022-10-14T10:51:54.911" v="223" actId="404"/>
          <ac:spMkLst>
            <pc:docMk/>
            <pc:sldMk cId="1884289662" sldId="925"/>
            <ac:spMk id="122" creationId="{7DB84F79-81CB-42D1-F986-1EA2AF510059}"/>
          </ac:spMkLst>
        </pc:spChg>
        <pc:grpChg chg="add del mod">
          <ac:chgData name="Paula Vazquez Valero" userId="80a35f83-ba07-4c48-bd51-9a1b0a985f54" providerId="ADAL" clId="{D19C2AA1-5592-4A40-AFD9-C733D78DECF0}" dt="2022-10-14T10:59:15.321" v="331" actId="478"/>
          <ac:grpSpMkLst>
            <pc:docMk/>
            <pc:sldMk cId="1884289662" sldId="925"/>
            <ac:grpSpMk id="5" creationId="{B480928C-7404-24B8-8711-9AD2A3060FC4}"/>
          </ac:grpSpMkLst>
        </pc:grpChg>
        <pc:grpChg chg="add mod">
          <ac:chgData name="Paula Vazquez Valero" userId="80a35f83-ba07-4c48-bd51-9a1b0a985f54" providerId="ADAL" clId="{D19C2AA1-5592-4A40-AFD9-C733D78DECF0}" dt="2022-10-14T10:51:54.911" v="223" actId="404"/>
          <ac:grpSpMkLst>
            <pc:docMk/>
            <pc:sldMk cId="1884289662" sldId="925"/>
            <ac:grpSpMk id="9" creationId="{4256E7A6-9BC7-3DFC-B34E-7721FA53E4D2}"/>
          </ac:grpSpMkLst>
        </pc:grpChg>
        <pc:grpChg chg="add del mod">
          <ac:chgData name="Paula Vazquez Valero" userId="80a35f83-ba07-4c48-bd51-9a1b0a985f54" providerId="ADAL" clId="{D19C2AA1-5592-4A40-AFD9-C733D78DECF0}" dt="2022-10-14T10:56:32.747" v="297" actId="21"/>
          <ac:grpSpMkLst>
            <pc:docMk/>
            <pc:sldMk cId="1884289662" sldId="925"/>
            <ac:grpSpMk id="12" creationId="{B8C870DA-80F6-A849-24CD-1E15479839E7}"/>
          </ac:grpSpMkLst>
        </pc:grpChg>
        <pc:grpChg chg="add del mod">
          <ac:chgData name="Paula Vazquez Valero" userId="80a35f83-ba07-4c48-bd51-9a1b0a985f54" providerId="ADAL" clId="{D19C2AA1-5592-4A40-AFD9-C733D78DECF0}" dt="2022-10-14T10:57:53.994" v="314" actId="478"/>
          <ac:grpSpMkLst>
            <pc:docMk/>
            <pc:sldMk cId="1884289662" sldId="925"/>
            <ac:grpSpMk id="14" creationId="{4AB2E458-0EF4-ACE9-B6B5-9E6FFF098045}"/>
          </ac:grpSpMkLst>
        </pc:grpChg>
        <pc:grpChg chg="add del mod">
          <ac:chgData name="Paula Vazquez Valero" userId="80a35f83-ba07-4c48-bd51-9a1b0a985f54" providerId="ADAL" clId="{D19C2AA1-5592-4A40-AFD9-C733D78DECF0}" dt="2022-10-14T12:50:44.080" v="4891" actId="21"/>
          <ac:grpSpMkLst>
            <pc:docMk/>
            <pc:sldMk cId="1884289662" sldId="925"/>
            <ac:grpSpMk id="16" creationId="{F4B223FB-70F4-0A5C-D034-CB8BEFC5A01A}"/>
          </ac:grpSpMkLst>
        </pc:grpChg>
        <pc:grpChg chg="mod">
          <ac:chgData name="Paula Vazquez Valero" userId="80a35f83-ba07-4c48-bd51-9a1b0a985f54" providerId="ADAL" clId="{D19C2AA1-5592-4A40-AFD9-C733D78DECF0}" dt="2022-10-14T10:56:30.976" v="296" actId="166"/>
          <ac:grpSpMkLst>
            <pc:docMk/>
            <pc:sldMk cId="1884289662" sldId="925"/>
            <ac:grpSpMk id="41" creationId="{957641F2-5690-48C2-8B36-A29B7282FC4F}"/>
          </ac:grpSpMkLst>
        </pc:grpChg>
        <pc:grpChg chg="mod">
          <ac:chgData name="Paula Vazquez Valero" userId="80a35f83-ba07-4c48-bd51-9a1b0a985f54" providerId="ADAL" clId="{D19C2AA1-5592-4A40-AFD9-C733D78DECF0}" dt="2022-10-14T10:56:30.976" v="296" actId="166"/>
          <ac:grpSpMkLst>
            <pc:docMk/>
            <pc:sldMk cId="1884289662" sldId="925"/>
            <ac:grpSpMk id="68" creationId="{12D3FF32-B346-8258-119D-92F9ABE853E1}"/>
          </ac:grpSpMkLst>
        </pc:grpChg>
        <pc:grpChg chg="del mod">
          <ac:chgData name="Paula Vazquez Valero" userId="80a35f83-ba07-4c48-bd51-9a1b0a985f54" providerId="ADAL" clId="{D19C2AA1-5592-4A40-AFD9-C733D78DECF0}" dt="2022-10-14T11:00:41.572" v="352" actId="21"/>
          <ac:grpSpMkLst>
            <pc:docMk/>
            <pc:sldMk cId="1884289662" sldId="925"/>
            <ac:grpSpMk id="73" creationId="{D43D2715-DE56-E702-9CBE-9E2D273FE423}"/>
          </ac:grpSpMkLst>
        </pc:grpChg>
        <pc:grpChg chg="del mod">
          <ac:chgData name="Paula Vazquez Valero" userId="80a35f83-ba07-4c48-bd51-9a1b0a985f54" providerId="ADAL" clId="{D19C2AA1-5592-4A40-AFD9-C733D78DECF0}" dt="2022-10-14T10:52:15.559" v="227" actId="21"/>
          <ac:grpSpMkLst>
            <pc:docMk/>
            <pc:sldMk cId="1884289662" sldId="925"/>
            <ac:grpSpMk id="82" creationId="{3CA2B69A-AE98-59AA-49C9-6947DD9DD79E}"/>
          </ac:grpSpMkLst>
        </pc:grpChg>
        <pc:grpChg chg="del mod">
          <ac:chgData name="Paula Vazquez Valero" userId="80a35f83-ba07-4c48-bd51-9a1b0a985f54" providerId="ADAL" clId="{D19C2AA1-5592-4A40-AFD9-C733D78DECF0}" dt="2022-10-14T10:50:38.245" v="191" actId="478"/>
          <ac:grpSpMkLst>
            <pc:docMk/>
            <pc:sldMk cId="1884289662" sldId="925"/>
            <ac:grpSpMk id="87" creationId="{AA6A7E96-1E29-AFAF-47D9-D2E7F1917988}"/>
          </ac:grpSpMkLst>
        </pc:grpChg>
        <pc:grpChg chg="del mod">
          <ac:chgData name="Paula Vazquez Valero" userId="80a35f83-ba07-4c48-bd51-9a1b0a985f54" providerId="ADAL" clId="{D19C2AA1-5592-4A40-AFD9-C733D78DECF0}" dt="2022-10-14T10:54:04.472" v="270" actId="21"/>
          <ac:grpSpMkLst>
            <pc:docMk/>
            <pc:sldMk cId="1884289662" sldId="925"/>
            <ac:grpSpMk id="96" creationId="{994B2E7C-7D71-CABF-A1C1-4632D4DAD29B}"/>
          </ac:grpSpMkLst>
        </pc:grpChg>
        <pc:grpChg chg="del mod">
          <ac:chgData name="Paula Vazquez Valero" userId="80a35f83-ba07-4c48-bd51-9a1b0a985f54" providerId="ADAL" clId="{D19C2AA1-5592-4A40-AFD9-C733D78DECF0}" dt="2022-10-14T10:57:56.214" v="315" actId="21"/>
          <ac:grpSpMkLst>
            <pc:docMk/>
            <pc:sldMk cId="1884289662" sldId="925"/>
            <ac:grpSpMk id="103" creationId="{A8339BC0-349E-A29E-9CEE-C98A364FB4A2}"/>
          </ac:grpSpMkLst>
        </pc:grpChg>
        <pc:grpChg chg="del mod">
          <ac:chgData name="Paula Vazquez Valero" userId="80a35f83-ba07-4c48-bd51-9a1b0a985f54" providerId="ADAL" clId="{D19C2AA1-5592-4A40-AFD9-C733D78DECF0}" dt="2022-10-14T10:40:59.168" v="6" actId="478"/>
          <ac:grpSpMkLst>
            <pc:docMk/>
            <pc:sldMk cId="1884289662" sldId="925"/>
            <ac:grpSpMk id="120" creationId="{CF54F10D-ED46-BAC3-ADD2-958893979577}"/>
          </ac:grpSpMkLst>
        </pc:grpChg>
        <pc:grpChg chg="del mod">
          <ac:chgData name="Paula Vazquez Valero" userId="80a35f83-ba07-4c48-bd51-9a1b0a985f54" providerId="ADAL" clId="{D19C2AA1-5592-4A40-AFD9-C733D78DECF0}" dt="2022-10-14T10:59:17.883" v="332" actId="21"/>
          <ac:grpSpMkLst>
            <pc:docMk/>
            <pc:sldMk cId="1884289662" sldId="925"/>
            <ac:grpSpMk id="125" creationId="{447B7CD8-A7BF-CC55-BA40-1C3BD4C53FC1}"/>
          </ac:grpSpMkLst>
        </pc:grpChg>
        <pc:grpChg chg="del mod">
          <ac:chgData name="Paula Vazquez Valero" userId="80a35f83-ba07-4c48-bd51-9a1b0a985f54" providerId="ADAL" clId="{D19C2AA1-5592-4A40-AFD9-C733D78DECF0}" dt="2022-10-14T10:40:49.552" v="2" actId="478"/>
          <ac:grpSpMkLst>
            <pc:docMk/>
            <pc:sldMk cId="1884289662" sldId="925"/>
            <ac:grpSpMk id="1025" creationId="{D8725A55-846A-AC6B-9A48-8AB8ABD37BA8}"/>
          </ac:grpSpMkLst>
        </pc:grpChg>
        <pc:picChg chg="add mod">
          <ac:chgData name="Paula Vazquez Valero" userId="80a35f83-ba07-4c48-bd51-9a1b0a985f54" providerId="ADAL" clId="{D19C2AA1-5592-4A40-AFD9-C733D78DECF0}" dt="2022-10-14T10:51:54.911" v="223" actId="404"/>
          <ac:picMkLst>
            <pc:docMk/>
            <pc:sldMk cId="1884289662" sldId="925"/>
            <ac:picMk id="2" creationId="{752715E0-E547-7EE5-9F82-97B9CD760E54}"/>
          </ac:picMkLst>
        </pc:picChg>
        <pc:picChg chg="mod">
          <ac:chgData name="Paula Vazquez Valero" userId="80a35f83-ba07-4c48-bd51-9a1b0a985f54" providerId="ADAL" clId="{D19C2AA1-5592-4A40-AFD9-C733D78DECF0}" dt="2022-10-14T10:56:30.976" v="296" actId="166"/>
          <ac:picMkLst>
            <pc:docMk/>
            <pc:sldMk cId="1884289662" sldId="925"/>
            <ac:picMk id="7" creationId="{B2B8EDA3-81A5-3FB7-7E20-A5020B73F174}"/>
          </ac:picMkLst>
        </pc:picChg>
        <pc:picChg chg="mod">
          <ac:chgData name="Paula Vazquez Valero" userId="80a35f83-ba07-4c48-bd51-9a1b0a985f54" providerId="ADAL" clId="{D19C2AA1-5592-4A40-AFD9-C733D78DECF0}" dt="2022-10-14T10:56:30.976" v="296" actId="166"/>
          <ac:picMkLst>
            <pc:docMk/>
            <pc:sldMk cId="1884289662" sldId="925"/>
            <ac:picMk id="30" creationId="{D88CCA73-7624-4855-B3DB-EFBA41ABDDFA}"/>
          </ac:picMkLst>
        </pc:picChg>
        <pc:picChg chg="mod">
          <ac:chgData name="Paula Vazquez Valero" userId="80a35f83-ba07-4c48-bd51-9a1b0a985f54" providerId="ADAL" clId="{D19C2AA1-5592-4A40-AFD9-C733D78DECF0}" dt="2022-10-14T10:56:30.976" v="296" actId="166"/>
          <ac:picMkLst>
            <pc:docMk/>
            <pc:sldMk cId="1884289662" sldId="925"/>
            <ac:picMk id="50" creationId="{9F967274-C449-41B1-9E03-01EE780886AA}"/>
          </ac:picMkLst>
        </pc:picChg>
        <pc:picChg chg="mod">
          <ac:chgData name="Paula Vazquez Valero" userId="80a35f83-ba07-4c48-bd51-9a1b0a985f54" providerId="ADAL" clId="{D19C2AA1-5592-4A40-AFD9-C733D78DECF0}" dt="2022-10-14T10:51:54.911" v="223" actId="404"/>
          <ac:picMkLst>
            <pc:docMk/>
            <pc:sldMk cId="1884289662" sldId="925"/>
            <ac:picMk id="51" creationId="{1DF38FDA-AC8B-1EA0-D03F-BC4113C4581D}"/>
          </ac:picMkLst>
        </pc:picChg>
        <pc:picChg chg="mod">
          <ac:chgData name="Paula Vazquez Valero" userId="80a35f83-ba07-4c48-bd51-9a1b0a985f54" providerId="ADAL" clId="{D19C2AA1-5592-4A40-AFD9-C733D78DECF0}" dt="2022-10-14T10:51:54.911" v="223" actId="404"/>
          <ac:picMkLst>
            <pc:docMk/>
            <pc:sldMk cId="1884289662" sldId="925"/>
            <ac:picMk id="69" creationId="{D71892E9-2306-CC43-7609-4A0E870CFC92}"/>
          </ac:picMkLst>
        </pc:picChg>
        <pc:picChg chg="del mod">
          <ac:chgData name="Paula Vazquez Valero" userId="80a35f83-ba07-4c48-bd51-9a1b0a985f54" providerId="ADAL" clId="{D19C2AA1-5592-4A40-AFD9-C733D78DECF0}" dt="2022-10-14T11:00:41.572" v="352" actId="21"/>
          <ac:picMkLst>
            <pc:docMk/>
            <pc:sldMk cId="1884289662" sldId="925"/>
            <ac:picMk id="71" creationId="{6B93A2C6-4ECE-620A-388A-8B5FC790A74A}"/>
          </ac:picMkLst>
        </pc:picChg>
        <pc:picChg chg="del mod">
          <ac:chgData name="Paula Vazquez Valero" userId="80a35f83-ba07-4c48-bd51-9a1b0a985f54" providerId="ADAL" clId="{D19C2AA1-5592-4A40-AFD9-C733D78DECF0}" dt="2022-10-14T10:52:15.559" v="227" actId="21"/>
          <ac:picMkLst>
            <pc:docMk/>
            <pc:sldMk cId="1884289662" sldId="925"/>
            <ac:picMk id="80" creationId="{2AD6B459-A822-82A9-7710-1A0DC1D8DBD5}"/>
          </ac:picMkLst>
        </pc:picChg>
        <pc:picChg chg="del mod">
          <ac:chgData name="Paula Vazquez Valero" userId="80a35f83-ba07-4c48-bd51-9a1b0a985f54" providerId="ADAL" clId="{D19C2AA1-5592-4A40-AFD9-C733D78DECF0}" dt="2022-10-14T10:50:38.245" v="191" actId="478"/>
          <ac:picMkLst>
            <pc:docMk/>
            <pc:sldMk cId="1884289662" sldId="925"/>
            <ac:picMk id="83" creationId="{424F717B-0D63-5DDB-8FB4-943F3356919D}"/>
          </ac:picMkLst>
        </pc:picChg>
        <pc:picChg chg="del mod">
          <ac:chgData name="Paula Vazquez Valero" userId="80a35f83-ba07-4c48-bd51-9a1b0a985f54" providerId="ADAL" clId="{D19C2AA1-5592-4A40-AFD9-C733D78DECF0}" dt="2022-10-14T10:54:04.472" v="270" actId="21"/>
          <ac:picMkLst>
            <pc:docMk/>
            <pc:sldMk cId="1884289662" sldId="925"/>
            <ac:picMk id="95" creationId="{D39AEBE9-03FE-24BB-EBF8-71244019EED5}"/>
          </ac:picMkLst>
        </pc:picChg>
        <pc:picChg chg="mod">
          <ac:chgData name="Paula Vazquez Valero" userId="80a35f83-ba07-4c48-bd51-9a1b0a985f54" providerId="ADAL" clId="{D19C2AA1-5592-4A40-AFD9-C733D78DECF0}" dt="2022-10-14T10:51:54.911" v="223" actId="404"/>
          <ac:picMkLst>
            <pc:docMk/>
            <pc:sldMk cId="1884289662" sldId="925"/>
            <ac:picMk id="124" creationId="{EDF94238-A88B-B2CD-16C8-6769CEA8B6A6}"/>
          </ac:picMkLst>
        </pc:picChg>
        <pc:picChg chg="mod">
          <ac:chgData name="Paula Vazquez Valero" userId="80a35f83-ba07-4c48-bd51-9a1b0a985f54" providerId="ADAL" clId="{D19C2AA1-5592-4A40-AFD9-C733D78DECF0}" dt="2022-10-14T10:51:54.911" v="223" actId="404"/>
          <ac:picMkLst>
            <pc:docMk/>
            <pc:sldMk cId="1884289662" sldId="925"/>
            <ac:picMk id="1026" creationId="{7FE61774-ACDC-8F9B-024B-E3A3B1A7FDDC}"/>
          </ac:picMkLst>
        </pc:picChg>
        <pc:picChg chg="add del mod">
          <ac:chgData name="Paula Vazquez Valero" userId="80a35f83-ba07-4c48-bd51-9a1b0a985f54" providerId="ADAL" clId="{D19C2AA1-5592-4A40-AFD9-C733D78DECF0}" dt="2022-10-14T11:01:43.348" v="369" actId="21"/>
          <ac:picMkLst>
            <pc:docMk/>
            <pc:sldMk cId="1884289662" sldId="925"/>
            <ac:picMk id="1028" creationId="{B9E8E29E-FD55-98AA-199A-348B0631F1B9}"/>
          </ac:picMkLst>
        </pc:picChg>
        <pc:picChg chg="add mod">
          <ac:chgData name="Paula Vazquez Valero" userId="80a35f83-ba07-4c48-bd51-9a1b0a985f54" providerId="ADAL" clId="{D19C2AA1-5592-4A40-AFD9-C733D78DECF0}" dt="2022-10-14T10:51:54.911" v="223" actId="404"/>
          <ac:picMkLst>
            <pc:docMk/>
            <pc:sldMk cId="1884289662" sldId="925"/>
            <ac:picMk id="1030" creationId="{DB9F62D3-48EF-3A19-2E94-F0AF45B21A25}"/>
          </ac:picMkLst>
        </pc:picChg>
        <pc:picChg chg="add mod">
          <ac:chgData name="Paula Vazquez Valero" userId="80a35f83-ba07-4c48-bd51-9a1b0a985f54" providerId="ADAL" clId="{D19C2AA1-5592-4A40-AFD9-C733D78DECF0}" dt="2022-10-14T10:51:54.911" v="223" actId="404"/>
          <ac:picMkLst>
            <pc:docMk/>
            <pc:sldMk cId="1884289662" sldId="925"/>
            <ac:picMk id="1032" creationId="{6BD40AE9-2671-4709-7768-7254568A3A90}"/>
          </ac:picMkLst>
        </pc:picChg>
        <pc:picChg chg="add mod">
          <ac:chgData name="Paula Vazquez Valero" userId="80a35f83-ba07-4c48-bd51-9a1b0a985f54" providerId="ADAL" clId="{D19C2AA1-5592-4A40-AFD9-C733D78DECF0}" dt="2022-10-14T10:51:54.911" v="223" actId="404"/>
          <ac:picMkLst>
            <pc:docMk/>
            <pc:sldMk cId="1884289662" sldId="925"/>
            <ac:picMk id="1034" creationId="{BAC11E72-6F3F-1F1F-1664-12AE64058081}"/>
          </ac:picMkLst>
        </pc:picChg>
        <pc:picChg chg="add del mod">
          <ac:chgData name="Paula Vazquez Valero" userId="80a35f83-ba07-4c48-bd51-9a1b0a985f54" providerId="ADAL" clId="{D19C2AA1-5592-4A40-AFD9-C733D78DECF0}" dt="2022-10-14T10:59:51.632" v="339" actId="21"/>
          <ac:picMkLst>
            <pc:docMk/>
            <pc:sldMk cId="1884289662" sldId="925"/>
            <ac:picMk id="1036" creationId="{E6BA65F9-4071-9068-5994-BF3CDF4798F1}"/>
          </ac:picMkLst>
        </pc:picChg>
        <pc:picChg chg="add del mod">
          <ac:chgData name="Paula Vazquez Valero" userId="80a35f83-ba07-4c48-bd51-9a1b0a985f54" providerId="ADAL" clId="{D19C2AA1-5592-4A40-AFD9-C733D78DECF0}" dt="2022-10-14T12:50:44.080" v="4891" actId="21"/>
          <ac:picMkLst>
            <pc:docMk/>
            <pc:sldMk cId="1884289662" sldId="925"/>
            <ac:picMk id="1038" creationId="{E08345CC-46EA-24D4-43D9-8FEFF6FEE93E}"/>
          </ac:picMkLst>
        </pc:picChg>
      </pc:sldChg>
      <pc:sldChg chg="add del">
        <pc:chgData name="Paula Vazquez Valero" userId="80a35f83-ba07-4c48-bd51-9a1b0a985f54" providerId="ADAL" clId="{D19C2AA1-5592-4A40-AFD9-C733D78DECF0}" dt="2022-10-14T12:53:59.836" v="4920" actId="2696"/>
        <pc:sldMkLst>
          <pc:docMk/>
          <pc:sldMk cId="3036934684" sldId="926"/>
        </pc:sldMkLst>
      </pc:sldChg>
      <pc:sldChg chg="addSp delSp modSp add del mod modAnim modNotesTx">
        <pc:chgData name="Paula Vazquez Valero" userId="80a35f83-ba07-4c48-bd51-9a1b0a985f54" providerId="ADAL" clId="{D19C2AA1-5592-4A40-AFD9-C733D78DECF0}" dt="2022-10-14T12:53:30.591" v="4915" actId="2696"/>
        <pc:sldMkLst>
          <pc:docMk/>
          <pc:sldMk cId="4063301128" sldId="926"/>
        </pc:sldMkLst>
        <pc:spChg chg="add mod ord">
          <ac:chgData name="Paula Vazquez Valero" userId="80a35f83-ba07-4c48-bd51-9a1b0a985f54" providerId="ADAL" clId="{D19C2AA1-5592-4A40-AFD9-C733D78DECF0}" dt="2022-10-14T12:51:51.251" v="4907" actId="166"/>
          <ac:spMkLst>
            <pc:docMk/>
            <pc:sldMk cId="4063301128" sldId="926"/>
            <ac:spMk id="3" creationId="{9B405FC8-F4B5-5D3D-868D-2335AB87DD1D}"/>
          </ac:spMkLst>
        </pc:spChg>
        <pc:spChg chg="add mod ord">
          <ac:chgData name="Paula Vazquez Valero" userId="80a35f83-ba07-4c48-bd51-9a1b0a985f54" providerId="ADAL" clId="{D19C2AA1-5592-4A40-AFD9-C733D78DECF0}" dt="2022-10-14T11:03:58.298" v="383" actId="166"/>
          <ac:spMkLst>
            <pc:docMk/>
            <pc:sldMk cId="4063301128" sldId="926"/>
            <ac:spMk id="6" creationId="{1F66A527-BDF3-3378-B166-4B57F4CBD54F}"/>
          </ac:spMkLst>
        </pc:spChg>
        <pc:spChg chg="add mod ord">
          <ac:chgData name="Paula Vazquez Valero" userId="80a35f83-ba07-4c48-bd51-9a1b0a985f54" providerId="ADAL" clId="{D19C2AA1-5592-4A40-AFD9-C733D78DECF0}" dt="2022-10-14T11:04:04.158" v="384" actId="166"/>
          <ac:spMkLst>
            <pc:docMk/>
            <pc:sldMk cId="4063301128" sldId="926"/>
            <ac:spMk id="9" creationId="{33C0B6AD-F82E-A3D6-1772-E51CD768694A}"/>
          </ac:spMkLst>
        </pc:spChg>
        <pc:spChg chg="add mod ord">
          <ac:chgData name="Paula Vazquez Valero" userId="80a35f83-ba07-4c48-bd51-9a1b0a985f54" providerId="ADAL" clId="{D19C2AA1-5592-4A40-AFD9-C733D78DECF0}" dt="2022-10-14T11:04:04.158" v="384" actId="166"/>
          <ac:spMkLst>
            <pc:docMk/>
            <pc:sldMk cId="4063301128" sldId="926"/>
            <ac:spMk id="12" creationId="{DFE18483-490F-02C0-CB54-A44116CB6CA5}"/>
          </ac:spMkLst>
        </pc:spChg>
        <pc:spChg chg="add mod">
          <ac:chgData name="Paula Vazquez Valero" userId="80a35f83-ba07-4c48-bd51-9a1b0a985f54" providerId="ADAL" clId="{D19C2AA1-5592-4A40-AFD9-C733D78DECF0}" dt="2022-10-14T10:53:15.861" v="237"/>
          <ac:spMkLst>
            <pc:docMk/>
            <pc:sldMk cId="4063301128" sldId="926"/>
            <ac:spMk id="13" creationId="{9577100C-FE2C-FE7E-8216-DE53AE790336}"/>
          </ac:spMkLst>
        </pc:spChg>
        <pc:spChg chg="add mod">
          <ac:chgData name="Paula Vazquez Valero" userId="80a35f83-ba07-4c48-bd51-9a1b0a985f54" providerId="ADAL" clId="{D19C2AA1-5592-4A40-AFD9-C733D78DECF0}" dt="2022-10-14T10:53:15.861" v="237"/>
          <ac:spMkLst>
            <pc:docMk/>
            <pc:sldMk cId="4063301128" sldId="926"/>
            <ac:spMk id="14" creationId="{588A6C28-C085-1246-DE88-8E24FFEA5F8E}"/>
          </ac:spMkLst>
        </pc:spChg>
        <pc:spChg chg="add mod">
          <ac:chgData name="Paula Vazquez Valero" userId="80a35f83-ba07-4c48-bd51-9a1b0a985f54" providerId="ADAL" clId="{D19C2AA1-5592-4A40-AFD9-C733D78DECF0}" dt="2022-10-14T10:53:15.861" v="237"/>
          <ac:spMkLst>
            <pc:docMk/>
            <pc:sldMk cId="4063301128" sldId="926"/>
            <ac:spMk id="15" creationId="{15ABFA77-C77A-BCAA-3D03-45BFE3A9BCB7}"/>
          </ac:spMkLst>
        </pc:spChg>
        <pc:spChg chg="add mod">
          <ac:chgData name="Paula Vazquez Valero" userId="80a35f83-ba07-4c48-bd51-9a1b0a985f54" providerId="ADAL" clId="{D19C2AA1-5592-4A40-AFD9-C733D78DECF0}" dt="2022-10-14T10:54:26.922" v="275" actId="164"/>
          <ac:spMkLst>
            <pc:docMk/>
            <pc:sldMk cId="4063301128" sldId="926"/>
            <ac:spMk id="16" creationId="{B08FCF0A-719B-7B10-23B2-B39FAD4EAF85}"/>
          </ac:spMkLst>
        </pc:spChg>
        <pc:spChg chg="add del">
          <ac:chgData name="Paula Vazquez Valero" userId="80a35f83-ba07-4c48-bd51-9a1b0a985f54" providerId="ADAL" clId="{D19C2AA1-5592-4A40-AFD9-C733D78DECF0}" dt="2022-10-14T10:53:13.819" v="235" actId="478"/>
          <ac:spMkLst>
            <pc:docMk/>
            <pc:sldMk cId="4063301128" sldId="926"/>
            <ac:spMk id="17" creationId="{05F04F94-E560-6ADD-B467-83823F3706FA}"/>
          </ac:spMkLst>
        </pc:spChg>
        <pc:spChg chg="add mod">
          <ac:chgData name="Paula Vazquez Valero" userId="80a35f83-ba07-4c48-bd51-9a1b0a985f54" providerId="ADAL" clId="{D19C2AA1-5592-4A40-AFD9-C733D78DECF0}" dt="2022-10-14T10:55:04.911" v="288" actId="1076"/>
          <ac:spMkLst>
            <pc:docMk/>
            <pc:sldMk cId="4063301128" sldId="926"/>
            <ac:spMk id="20" creationId="{822A5B1D-BF0D-7EA8-C88D-D224F17FA65D}"/>
          </ac:spMkLst>
        </pc:spChg>
        <pc:spChg chg="mod">
          <ac:chgData name="Paula Vazquez Valero" userId="80a35f83-ba07-4c48-bd51-9a1b0a985f54" providerId="ADAL" clId="{D19C2AA1-5592-4A40-AFD9-C733D78DECF0}" dt="2022-10-14T10:56:36.940" v="299" actId="1076"/>
          <ac:spMkLst>
            <pc:docMk/>
            <pc:sldMk cId="4063301128" sldId="926"/>
            <ac:spMk id="25" creationId="{A2A7D279-A8A6-95A0-E402-56B0E5571E7F}"/>
          </ac:spMkLst>
        </pc:spChg>
        <pc:spChg chg="mod">
          <ac:chgData name="Paula Vazquez Valero" userId="80a35f83-ba07-4c48-bd51-9a1b0a985f54" providerId="ADAL" clId="{D19C2AA1-5592-4A40-AFD9-C733D78DECF0}" dt="2022-10-14T10:56:36.940" v="299" actId="1076"/>
          <ac:spMkLst>
            <pc:docMk/>
            <pc:sldMk cId="4063301128" sldId="926"/>
            <ac:spMk id="28" creationId="{CECF6F02-D6D3-3354-3AB4-E4009E2AA2C3}"/>
          </ac:spMkLst>
        </pc:spChg>
        <pc:spChg chg="mod">
          <ac:chgData name="Paula Vazquez Valero" userId="80a35f83-ba07-4c48-bd51-9a1b0a985f54" providerId="ADAL" clId="{D19C2AA1-5592-4A40-AFD9-C733D78DECF0}" dt="2022-10-14T10:57:20.927" v="307" actId="1076"/>
          <ac:spMkLst>
            <pc:docMk/>
            <pc:sldMk cId="4063301128" sldId="926"/>
            <ac:spMk id="32" creationId="{40CFEE32-37D4-1407-7560-0FA836D13689}"/>
          </ac:spMkLst>
        </pc:spChg>
        <pc:spChg chg="mod">
          <ac:chgData name="Paula Vazquez Valero" userId="80a35f83-ba07-4c48-bd51-9a1b0a985f54" providerId="ADAL" clId="{D19C2AA1-5592-4A40-AFD9-C733D78DECF0}" dt="2022-10-14T10:58:00.793" v="317" actId="1076"/>
          <ac:spMkLst>
            <pc:docMk/>
            <pc:sldMk cId="4063301128" sldId="926"/>
            <ac:spMk id="35" creationId="{7A526C0C-225C-82E4-6382-C4F5BE1B6AC8}"/>
          </ac:spMkLst>
        </pc:spChg>
        <pc:spChg chg="mod">
          <ac:chgData name="Paula Vazquez Valero" userId="80a35f83-ba07-4c48-bd51-9a1b0a985f54" providerId="ADAL" clId="{D19C2AA1-5592-4A40-AFD9-C733D78DECF0}" dt="2022-10-14T10:58:31.967" v="325" actId="1076"/>
          <ac:spMkLst>
            <pc:docMk/>
            <pc:sldMk cId="4063301128" sldId="926"/>
            <ac:spMk id="39" creationId="{4B1419CF-0D39-9F42-95E3-8F0424CB71E3}"/>
          </ac:spMkLst>
        </pc:spChg>
        <pc:spChg chg="mod">
          <ac:chgData name="Paula Vazquez Valero" userId="80a35f83-ba07-4c48-bd51-9a1b0a985f54" providerId="ADAL" clId="{D19C2AA1-5592-4A40-AFD9-C733D78DECF0}" dt="2022-10-14T10:59:26.937" v="334" actId="1076"/>
          <ac:spMkLst>
            <pc:docMk/>
            <pc:sldMk cId="4063301128" sldId="926"/>
            <ac:spMk id="42" creationId="{E077C748-C0AC-42CB-CAD7-A7EB7ECEEC40}"/>
          </ac:spMkLst>
        </pc:spChg>
        <pc:spChg chg="add mod">
          <ac:chgData name="Paula Vazquez Valero" userId="80a35f83-ba07-4c48-bd51-9a1b0a985f54" providerId="ADAL" clId="{D19C2AA1-5592-4A40-AFD9-C733D78DECF0}" dt="2022-10-14T11:00:10.259" v="344" actId="1076"/>
          <ac:spMkLst>
            <pc:docMk/>
            <pc:sldMk cId="4063301128" sldId="926"/>
            <ac:spMk id="45" creationId="{A9B7AB6A-87E5-156E-37A1-AA084BF68E24}"/>
          </ac:spMkLst>
        </pc:spChg>
        <pc:spChg chg="add del mod">
          <ac:chgData name="Paula Vazquez Valero" userId="80a35f83-ba07-4c48-bd51-9a1b0a985f54" providerId="ADAL" clId="{D19C2AA1-5592-4A40-AFD9-C733D78DECF0}" dt="2022-10-14T11:00:36.415" v="351"/>
          <ac:spMkLst>
            <pc:docMk/>
            <pc:sldMk cId="4063301128" sldId="926"/>
            <ac:spMk id="48" creationId="{8171E8A5-D317-C919-3E45-8F4B72AA46C3}"/>
          </ac:spMkLst>
        </pc:spChg>
        <pc:spChg chg="add mod">
          <ac:chgData name="Paula Vazquez Valero" userId="80a35f83-ba07-4c48-bd51-9a1b0a985f54" providerId="ADAL" clId="{D19C2AA1-5592-4A40-AFD9-C733D78DECF0}" dt="2022-10-14T11:01:09.798" v="362" actId="1076"/>
          <ac:spMkLst>
            <pc:docMk/>
            <pc:sldMk cId="4063301128" sldId="926"/>
            <ac:spMk id="49" creationId="{98C4D407-3D42-F7E4-A7B0-D33D9DE958C2}"/>
          </ac:spMkLst>
        </pc:spChg>
        <pc:spChg chg="add mod">
          <ac:chgData name="Paula Vazquez Valero" userId="80a35f83-ba07-4c48-bd51-9a1b0a985f54" providerId="ADAL" clId="{D19C2AA1-5592-4A40-AFD9-C733D78DECF0}" dt="2022-10-14T11:01:54.232" v="373" actId="1076"/>
          <ac:spMkLst>
            <pc:docMk/>
            <pc:sldMk cId="4063301128" sldId="926"/>
            <ac:spMk id="56" creationId="{D6C8482A-AF80-1A8B-E513-6AFAA46B4EEE}"/>
          </ac:spMkLst>
        </pc:spChg>
        <pc:spChg chg="mod">
          <ac:chgData name="Paula Vazquez Valero" userId="80a35f83-ba07-4c48-bd51-9a1b0a985f54" providerId="ADAL" clId="{D19C2AA1-5592-4A40-AFD9-C733D78DECF0}" dt="2022-10-14T11:07:17.195" v="544"/>
          <ac:spMkLst>
            <pc:docMk/>
            <pc:sldMk cId="4063301128" sldId="926"/>
            <ac:spMk id="60" creationId="{654D8DC8-AE74-873D-6EC6-335D5B2564DE}"/>
          </ac:spMkLst>
        </pc:spChg>
        <pc:spChg chg="add mod">
          <ac:chgData name="Paula Vazquez Valero" userId="80a35f83-ba07-4c48-bd51-9a1b0a985f54" providerId="ADAL" clId="{D19C2AA1-5592-4A40-AFD9-C733D78DECF0}" dt="2022-10-14T12:51:24.662" v="4903" actId="1076"/>
          <ac:spMkLst>
            <pc:docMk/>
            <pc:sldMk cId="4063301128" sldId="926"/>
            <ac:spMk id="61" creationId="{322B9A04-3083-4556-0DA4-216E379C1F13}"/>
          </ac:spMkLst>
        </pc:spChg>
        <pc:grpChg chg="add mod">
          <ac:chgData name="Paula Vazquez Valero" userId="80a35f83-ba07-4c48-bd51-9a1b0a985f54" providerId="ADAL" clId="{D19C2AA1-5592-4A40-AFD9-C733D78DECF0}" dt="2022-10-14T10:54:26.922" v="275" actId="164"/>
          <ac:grpSpMkLst>
            <pc:docMk/>
            <pc:sldMk cId="4063301128" sldId="926"/>
            <ac:grpSpMk id="19" creationId="{A6D3CAF9-CC2E-E808-C0B7-65880037E71F}"/>
          </ac:grpSpMkLst>
        </pc:grpChg>
        <pc:grpChg chg="add mod">
          <ac:chgData name="Paula Vazquez Valero" userId="80a35f83-ba07-4c48-bd51-9a1b0a985f54" providerId="ADAL" clId="{D19C2AA1-5592-4A40-AFD9-C733D78DECF0}" dt="2022-10-14T10:55:04.911" v="288" actId="1076"/>
          <ac:grpSpMkLst>
            <pc:docMk/>
            <pc:sldMk cId="4063301128" sldId="926"/>
            <ac:grpSpMk id="22" creationId="{A6AB9265-9208-15EA-51EA-54B2E1380D27}"/>
          </ac:grpSpMkLst>
        </pc:grpChg>
        <pc:grpChg chg="add mod">
          <ac:chgData name="Paula Vazquez Valero" userId="80a35f83-ba07-4c48-bd51-9a1b0a985f54" providerId="ADAL" clId="{D19C2AA1-5592-4A40-AFD9-C733D78DECF0}" dt="2022-10-14T10:56:36.940" v="299" actId="1076"/>
          <ac:grpSpMkLst>
            <pc:docMk/>
            <pc:sldMk cId="4063301128" sldId="926"/>
            <ac:grpSpMk id="23" creationId="{6B30616D-F19F-6ED6-5ABC-AFB93D1D606E}"/>
          </ac:grpSpMkLst>
        </pc:grpChg>
        <pc:grpChg chg="mod">
          <ac:chgData name="Paula Vazquez Valero" userId="80a35f83-ba07-4c48-bd51-9a1b0a985f54" providerId="ADAL" clId="{D19C2AA1-5592-4A40-AFD9-C733D78DECF0}" dt="2022-10-14T10:56:36.940" v="299" actId="1076"/>
          <ac:grpSpMkLst>
            <pc:docMk/>
            <pc:sldMk cId="4063301128" sldId="926"/>
            <ac:grpSpMk id="24" creationId="{943546E8-277F-D282-22DA-6C94DBCB6D7A}"/>
          </ac:grpSpMkLst>
        </pc:grpChg>
        <pc:grpChg chg="add mod">
          <ac:chgData name="Paula Vazquez Valero" userId="80a35f83-ba07-4c48-bd51-9a1b0a985f54" providerId="ADAL" clId="{D19C2AA1-5592-4A40-AFD9-C733D78DECF0}" dt="2022-10-14T10:57:20.927" v="307" actId="1076"/>
          <ac:grpSpMkLst>
            <pc:docMk/>
            <pc:sldMk cId="4063301128" sldId="926"/>
            <ac:grpSpMk id="29" creationId="{A35C9079-A46F-78DC-5F82-41492DBA29D5}"/>
          </ac:grpSpMkLst>
        </pc:grpChg>
        <pc:grpChg chg="add mod">
          <ac:chgData name="Paula Vazquez Valero" userId="80a35f83-ba07-4c48-bd51-9a1b0a985f54" providerId="ADAL" clId="{D19C2AA1-5592-4A40-AFD9-C733D78DECF0}" dt="2022-10-14T10:58:00.793" v="317" actId="1076"/>
          <ac:grpSpMkLst>
            <pc:docMk/>
            <pc:sldMk cId="4063301128" sldId="926"/>
            <ac:grpSpMk id="33" creationId="{32524071-1FE6-67E5-7A9E-93A125FE163D}"/>
          </ac:grpSpMkLst>
        </pc:grpChg>
        <pc:grpChg chg="add mod">
          <ac:chgData name="Paula Vazquez Valero" userId="80a35f83-ba07-4c48-bd51-9a1b0a985f54" providerId="ADAL" clId="{D19C2AA1-5592-4A40-AFD9-C733D78DECF0}" dt="2022-10-14T10:58:31.967" v="325" actId="1076"/>
          <ac:grpSpMkLst>
            <pc:docMk/>
            <pc:sldMk cId="4063301128" sldId="926"/>
            <ac:grpSpMk id="36" creationId="{2CD8C7E6-6044-17CF-955A-A3002C64504A}"/>
          </ac:grpSpMkLst>
        </pc:grpChg>
        <pc:grpChg chg="add mod">
          <ac:chgData name="Paula Vazquez Valero" userId="80a35f83-ba07-4c48-bd51-9a1b0a985f54" providerId="ADAL" clId="{D19C2AA1-5592-4A40-AFD9-C733D78DECF0}" dt="2022-10-14T10:59:26.937" v="334" actId="1076"/>
          <ac:grpSpMkLst>
            <pc:docMk/>
            <pc:sldMk cId="4063301128" sldId="926"/>
            <ac:grpSpMk id="40" creationId="{FFDC0424-3953-1C8A-1BD0-D223A9B0CE68}"/>
          </ac:grpSpMkLst>
        </pc:grpChg>
        <pc:grpChg chg="add del">
          <ac:chgData name="Paula Vazquez Valero" userId="80a35f83-ba07-4c48-bd51-9a1b0a985f54" providerId="ADAL" clId="{D19C2AA1-5592-4A40-AFD9-C733D78DECF0}" dt="2022-10-14T10:53:15.552" v="236" actId="478"/>
          <ac:grpSpMkLst>
            <pc:docMk/>
            <pc:sldMk cId="4063301128" sldId="926"/>
            <ac:grpSpMk id="41" creationId="{957641F2-5690-48C2-8B36-A29B7282FC4F}"/>
          </ac:grpSpMkLst>
        </pc:grpChg>
        <pc:grpChg chg="add mod">
          <ac:chgData name="Paula Vazquez Valero" userId="80a35f83-ba07-4c48-bd51-9a1b0a985f54" providerId="ADAL" clId="{D19C2AA1-5592-4A40-AFD9-C733D78DECF0}" dt="2022-10-14T11:00:10.259" v="344" actId="1076"/>
          <ac:grpSpMkLst>
            <pc:docMk/>
            <pc:sldMk cId="4063301128" sldId="926"/>
            <ac:grpSpMk id="46" creationId="{7A74307E-F794-198F-EA57-B648B84BBE01}"/>
          </ac:grpSpMkLst>
        </pc:grpChg>
        <pc:grpChg chg="add mod">
          <ac:chgData name="Paula Vazquez Valero" userId="80a35f83-ba07-4c48-bd51-9a1b0a985f54" providerId="ADAL" clId="{D19C2AA1-5592-4A40-AFD9-C733D78DECF0}" dt="2022-10-14T11:01:09.798" v="362" actId="1076"/>
          <ac:grpSpMkLst>
            <pc:docMk/>
            <pc:sldMk cId="4063301128" sldId="926"/>
            <ac:grpSpMk id="54" creationId="{45FC71B5-BEA9-DC49-D220-8C41F9EDBB77}"/>
          </ac:grpSpMkLst>
        </pc:grpChg>
        <pc:grpChg chg="add mod">
          <ac:chgData name="Paula Vazquez Valero" userId="80a35f83-ba07-4c48-bd51-9a1b0a985f54" providerId="ADAL" clId="{D19C2AA1-5592-4A40-AFD9-C733D78DECF0}" dt="2022-10-14T11:01:54.232" v="373" actId="1076"/>
          <ac:grpSpMkLst>
            <pc:docMk/>
            <pc:sldMk cId="4063301128" sldId="926"/>
            <ac:grpSpMk id="57" creationId="{A572DCC0-154D-FFED-BC85-2B095D94336E}"/>
          </ac:grpSpMkLst>
        </pc:grpChg>
        <pc:grpChg chg="add del mod">
          <ac:chgData name="Paula Vazquez Valero" userId="80a35f83-ba07-4c48-bd51-9a1b0a985f54" providerId="ADAL" clId="{D19C2AA1-5592-4A40-AFD9-C733D78DECF0}" dt="2022-10-14T11:07:18.150" v="545"/>
          <ac:grpSpMkLst>
            <pc:docMk/>
            <pc:sldMk cId="4063301128" sldId="926"/>
            <ac:grpSpMk id="58" creationId="{43355A70-EA1F-A306-F5D9-56EE29AD4A78}"/>
          </ac:grpSpMkLst>
        </pc:grpChg>
        <pc:grpChg chg="add mod">
          <ac:chgData name="Paula Vazquez Valero" userId="80a35f83-ba07-4c48-bd51-9a1b0a985f54" providerId="ADAL" clId="{D19C2AA1-5592-4A40-AFD9-C733D78DECF0}" dt="2022-10-14T12:51:24.662" v="4903" actId="1076"/>
          <ac:grpSpMkLst>
            <pc:docMk/>
            <pc:sldMk cId="4063301128" sldId="926"/>
            <ac:grpSpMk id="63" creationId="{AF981C19-91AF-19C2-6448-B250328DB3C9}"/>
          </ac:grpSpMkLst>
        </pc:grpChg>
        <pc:grpChg chg="add del">
          <ac:chgData name="Paula Vazquez Valero" userId="80a35f83-ba07-4c48-bd51-9a1b0a985f54" providerId="ADAL" clId="{D19C2AA1-5592-4A40-AFD9-C733D78DECF0}" dt="2022-10-14T10:53:15.552" v="236" actId="478"/>
          <ac:grpSpMkLst>
            <pc:docMk/>
            <pc:sldMk cId="4063301128" sldId="926"/>
            <ac:grpSpMk id="68" creationId="{12D3FF32-B346-8258-119D-92F9ABE853E1}"/>
          </ac:grpSpMkLst>
        </pc:grpChg>
        <pc:grpChg chg="add del">
          <ac:chgData name="Paula Vazquez Valero" userId="80a35f83-ba07-4c48-bd51-9a1b0a985f54" providerId="ADAL" clId="{D19C2AA1-5592-4A40-AFD9-C733D78DECF0}" dt="2022-10-14T10:53:15.552" v="236" actId="478"/>
          <ac:grpSpMkLst>
            <pc:docMk/>
            <pc:sldMk cId="4063301128" sldId="926"/>
            <ac:grpSpMk id="73" creationId="{D43D2715-DE56-E702-9CBE-9E2D273FE423}"/>
          </ac:grpSpMkLst>
        </pc:grpChg>
        <pc:grpChg chg="add del">
          <ac:chgData name="Paula Vazquez Valero" userId="80a35f83-ba07-4c48-bd51-9a1b0a985f54" providerId="ADAL" clId="{D19C2AA1-5592-4A40-AFD9-C733D78DECF0}" dt="2022-10-14T10:53:15.552" v="236" actId="478"/>
          <ac:grpSpMkLst>
            <pc:docMk/>
            <pc:sldMk cId="4063301128" sldId="926"/>
            <ac:grpSpMk id="82" creationId="{3CA2B69A-AE98-59AA-49C9-6947DD9DD79E}"/>
          </ac:grpSpMkLst>
        </pc:grpChg>
        <pc:grpChg chg="add del">
          <ac:chgData name="Paula Vazquez Valero" userId="80a35f83-ba07-4c48-bd51-9a1b0a985f54" providerId="ADAL" clId="{D19C2AA1-5592-4A40-AFD9-C733D78DECF0}" dt="2022-10-14T10:53:15.552" v="236" actId="478"/>
          <ac:grpSpMkLst>
            <pc:docMk/>
            <pc:sldMk cId="4063301128" sldId="926"/>
            <ac:grpSpMk id="87" creationId="{AA6A7E96-1E29-AFAF-47D9-D2E7F1917988}"/>
          </ac:grpSpMkLst>
        </pc:grpChg>
        <pc:grpChg chg="add del">
          <ac:chgData name="Paula Vazquez Valero" userId="80a35f83-ba07-4c48-bd51-9a1b0a985f54" providerId="ADAL" clId="{D19C2AA1-5592-4A40-AFD9-C733D78DECF0}" dt="2022-10-14T10:53:15.552" v="236" actId="478"/>
          <ac:grpSpMkLst>
            <pc:docMk/>
            <pc:sldMk cId="4063301128" sldId="926"/>
            <ac:grpSpMk id="96" creationId="{994B2E7C-7D71-CABF-A1C1-4632D4DAD29B}"/>
          </ac:grpSpMkLst>
        </pc:grpChg>
        <pc:grpChg chg="add del">
          <ac:chgData name="Paula Vazquez Valero" userId="80a35f83-ba07-4c48-bd51-9a1b0a985f54" providerId="ADAL" clId="{D19C2AA1-5592-4A40-AFD9-C733D78DECF0}" dt="2022-10-14T10:53:15.552" v="236" actId="478"/>
          <ac:grpSpMkLst>
            <pc:docMk/>
            <pc:sldMk cId="4063301128" sldId="926"/>
            <ac:grpSpMk id="103" creationId="{A8339BC0-349E-A29E-9CEE-C98A364FB4A2}"/>
          </ac:grpSpMkLst>
        </pc:grpChg>
        <pc:grpChg chg="add del">
          <ac:chgData name="Paula Vazquez Valero" userId="80a35f83-ba07-4c48-bd51-9a1b0a985f54" providerId="ADAL" clId="{D19C2AA1-5592-4A40-AFD9-C733D78DECF0}" dt="2022-10-14T10:53:15.552" v="236" actId="478"/>
          <ac:grpSpMkLst>
            <pc:docMk/>
            <pc:sldMk cId="4063301128" sldId="926"/>
            <ac:grpSpMk id="120" creationId="{CF54F10D-ED46-BAC3-ADD2-958893979577}"/>
          </ac:grpSpMkLst>
        </pc:grpChg>
        <pc:grpChg chg="add del">
          <ac:chgData name="Paula Vazquez Valero" userId="80a35f83-ba07-4c48-bd51-9a1b0a985f54" providerId="ADAL" clId="{D19C2AA1-5592-4A40-AFD9-C733D78DECF0}" dt="2022-10-14T10:53:15.552" v="236" actId="478"/>
          <ac:grpSpMkLst>
            <pc:docMk/>
            <pc:sldMk cId="4063301128" sldId="926"/>
            <ac:grpSpMk id="125" creationId="{447B7CD8-A7BF-CC55-BA40-1C3BD4C53FC1}"/>
          </ac:grpSpMkLst>
        </pc:grpChg>
        <pc:grpChg chg="add del">
          <ac:chgData name="Paula Vazquez Valero" userId="80a35f83-ba07-4c48-bd51-9a1b0a985f54" providerId="ADAL" clId="{D19C2AA1-5592-4A40-AFD9-C733D78DECF0}" dt="2022-10-14T10:53:15.552" v="236" actId="478"/>
          <ac:grpSpMkLst>
            <pc:docMk/>
            <pc:sldMk cId="4063301128" sldId="926"/>
            <ac:grpSpMk id="1025" creationId="{D8725A55-846A-AC6B-9A48-8AB8ABD37BA8}"/>
          </ac:grpSpMkLst>
        </pc:grpChg>
        <pc:picChg chg="add mod ord">
          <ac:chgData name="Paula Vazquez Valero" userId="80a35f83-ba07-4c48-bd51-9a1b0a985f54" providerId="ADAL" clId="{D19C2AA1-5592-4A40-AFD9-C733D78DECF0}" dt="2022-10-14T12:51:51.251" v="4907" actId="166"/>
          <ac:picMkLst>
            <pc:docMk/>
            <pc:sldMk cId="4063301128" sldId="926"/>
            <ac:picMk id="2" creationId="{D5F53D38-08C9-BFCF-F50D-7D0A865D47CC}"/>
          </ac:picMkLst>
        </pc:picChg>
        <pc:picChg chg="add mod ord">
          <ac:chgData name="Paula Vazquez Valero" userId="80a35f83-ba07-4c48-bd51-9a1b0a985f54" providerId="ADAL" clId="{D19C2AA1-5592-4A40-AFD9-C733D78DECF0}" dt="2022-10-14T11:03:58.298" v="383" actId="166"/>
          <ac:picMkLst>
            <pc:docMk/>
            <pc:sldMk cId="4063301128" sldId="926"/>
            <ac:picMk id="5" creationId="{9D2944C1-563D-42E3-45D1-E7EE369CCFC0}"/>
          </ac:picMkLst>
        </pc:picChg>
        <pc:picChg chg="add mod ord">
          <ac:chgData name="Paula Vazquez Valero" userId="80a35f83-ba07-4c48-bd51-9a1b0a985f54" providerId="ADAL" clId="{D19C2AA1-5592-4A40-AFD9-C733D78DECF0}" dt="2022-10-14T11:04:04.158" v="384" actId="166"/>
          <ac:picMkLst>
            <pc:docMk/>
            <pc:sldMk cId="4063301128" sldId="926"/>
            <ac:picMk id="8" creationId="{E96D9491-73EF-17C8-098C-9126229732F6}"/>
          </ac:picMkLst>
        </pc:picChg>
        <pc:picChg chg="add mod ord">
          <ac:chgData name="Paula Vazquez Valero" userId="80a35f83-ba07-4c48-bd51-9a1b0a985f54" providerId="ADAL" clId="{D19C2AA1-5592-4A40-AFD9-C733D78DECF0}" dt="2022-10-14T11:04:04.158" v="384" actId="166"/>
          <ac:picMkLst>
            <pc:docMk/>
            <pc:sldMk cId="4063301128" sldId="926"/>
            <ac:picMk id="10" creationId="{2B004B26-4AA6-BA61-E009-1CED37C464E4}"/>
          </ac:picMkLst>
        </pc:picChg>
        <pc:picChg chg="add mod">
          <ac:chgData name="Paula Vazquez Valero" userId="80a35f83-ba07-4c48-bd51-9a1b0a985f54" providerId="ADAL" clId="{D19C2AA1-5592-4A40-AFD9-C733D78DECF0}" dt="2022-10-14T10:54:26.922" v="275" actId="164"/>
          <ac:picMkLst>
            <pc:docMk/>
            <pc:sldMk cId="4063301128" sldId="926"/>
            <ac:picMk id="18" creationId="{8E5D33DB-E063-47D6-318B-1277EF00B9BB}"/>
          </ac:picMkLst>
        </pc:picChg>
        <pc:picChg chg="add mod">
          <ac:chgData name="Paula Vazquez Valero" userId="80a35f83-ba07-4c48-bd51-9a1b0a985f54" providerId="ADAL" clId="{D19C2AA1-5592-4A40-AFD9-C733D78DECF0}" dt="2022-10-14T10:55:04.911" v="288" actId="1076"/>
          <ac:picMkLst>
            <pc:docMk/>
            <pc:sldMk cId="4063301128" sldId="926"/>
            <ac:picMk id="21" creationId="{48EA44A0-8E8F-6F0E-7BE5-A5C40E1AC32C}"/>
          </ac:picMkLst>
        </pc:picChg>
        <pc:picChg chg="mod">
          <ac:chgData name="Paula Vazquez Valero" userId="80a35f83-ba07-4c48-bd51-9a1b0a985f54" providerId="ADAL" clId="{D19C2AA1-5592-4A40-AFD9-C733D78DECF0}" dt="2022-10-14T10:56:36.940" v="299" actId="1076"/>
          <ac:picMkLst>
            <pc:docMk/>
            <pc:sldMk cId="4063301128" sldId="926"/>
            <ac:picMk id="26" creationId="{B239B995-3717-7360-F5B4-6A299591A40A}"/>
          </ac:picMkLst>
        </pc:picChg>
        <pc:picChg chg="mod">
          <ac:chgData name="Paula Vazquez Valero" userId="80a35f83-ba07-4c48-bd51-9a1b0a985f54" providerId="ADAL" clId="{D19C2AA1-5592-4A40-AFD9-C733D78DECF0}" dt="2022-10-14T10:56:36.940" v="299" actId="1076"/>
          <ac:picMkLst>
            <pc:docMk/>
            <pc:sldMk cId="4063301128" sldId="926"/>
            <ac:picMk id="27" creationId="{B6D86A0D-1F16-8F11-1D6E-748C5BE52767}"/>
          </ac:picMkLst>
        </pc:picChg>
        <pc:picChg chg="mod">
          <ac:chgData name="Paula Vazquez Valero" userId="80a35f83-ba07-4c48-bd51-9a1b0a985f54" providerId="ADAL" clId="{D19C2AA1-5592-4A40-AFD9-C733D78DECF0}" dt="2022-10-14T10:57:20.927" v="307" actId="1076"/>
          <ac:picMkLst>
            <pc:docMk/>
            <pc:sldMk cId="4063301128" sldId="926"/>
            <ac:picMk id="31" creationId="{C0AC9934-5583-23D2-8335-0206E26C562A}"/>
          </ac:picMkLst>
        </pc:picChg>
        <pc:picChg chg="mod">
          <ac:chgData name="Paula Vazquez Valero" userId="80a35f83-ba07-4c48-bd51-9a1b0a985f54" providerId="ADAL" clId="{D19C2AA1-5592-4A40-AFD9-C733D78DECF0}" dt="2022-10-14T10:58:00.793" v="317" actId="1076"/>
          <ac:picMkLst>
            <pc:docMk/>
            <pc:sldMk cId="4063301128" sldId="926"/>
            <ac:picMk id="34" creationId="{D541084D-1FBD-BB26-D856-988E7D608AA9}"/>
          </ac:picMkLst>
        </pc:picChg>
        <pc:picChg chg="mod">
          <ac:chgData name="Paula Vazquez Valero" userId="80a35f83-ba07-4c48-bd51-9a1b0a985f54" providerId="ADAL" clId="{D19C2AA1-5592-4A40-AFD9-C733D78DECF0}" dt="2022-10-14T10:58:31.967" v="325" actId="1076"/>
          <ac:picMkLst>
            <pc:docMk/>
            <pc:sldMk cId="4063301128" sldId="926"/>
            <ac:picMk id="37" creationId="{BE77BE53-EA97-3E05-E1BA-F99A90233136}"/>
          </ac:picMkLst>
        </pc:picChg>
        <pc:picChg chg="mod">
          <ac:chgData name="Paula Vazquez Valero" userId="80a35f83-ba07-4c48-bd51-9a1b0a985f54" providerId="ADAL" clId="{D19C2AA1-5592-4A40-AFD9-C733D78DECF0}" dt="2022-10-14T10:59:26.937" v="334" actId="1076"/>
          <ac:picMkLst>
            <pc:docMk/>
            <pc:sldMk cId="4063301128" sldId="926"/>
            <ac:picMk id="43" creationId="{0508D871-DFE3-4369-8EFB-CC1A5C7FB407}"/>
          </ac:picMkLst>
        </pc:picChg>
        <pc:picChg chg="add mod">
          <ac:chgData name="Paula Vazquez Valero" userId="80a35f83-ba07-4c48-bd51-9a1b0a985f54" providerId="ADAL" clId="{D19C2AA1-5592-4A40-AFD9-C733D78DECF0}" dt="2022-10-14T11:00:10.259" v="344" actId="1076"/>
          <ac:picMkLst>
            <pc:docMk/>
            <pc:sldMk cId="4063301128" sldId="926"/>
            <ac:picMk id="44" creationId="{6DC9B5C5-169B-3F91-9AFD-B94A4DD03332}"/>
          </ac:picMkLst>
        </pc:picChg>
        <pc:picChg chg="add del mod">
          <ac:chgData name="Paula Vazquez Valero" userId="80a35f83-ba07-4c48-bd51-9a1b0a985f54" providerId="ADAL" clId="{D19C2AA1-5592-4A40-AFD9-C733D78DECF0}" dt="2022-10-14T11:00:36.415" v="351"/>
          <ac:picMkLst>
            <pc:docMk/>
            <pc:sldMk cId="4063301128" sldId="926"/>
            <ac:picMk id="47" creationId="{41CF47C8-85E7-E00B-6A04-314D97A5C00A}"/>
          </ac:picMkLst>
        </pc:picChg>
        <pc:picChg chg="add mod">
          <ac:chgData name="Paula Vazquez Valero" userId="80a35f83-ba07-4c48-bd51-9a1b0a985f54" providerId="ADAL" clId="{D19C2AA1-5592-4A40-AFD9-C733D78DECF0}" dt="2022-10-14T11:01:09.798" v="362" actId="1076"/>
          <ac:picMkLst>
            <pc:docMk/>
            <pc:sldMk cId="4063301128" sldId="926"/>
            <ac:picMk id="53" creationId="{91FF660C-96FC-D84D-01E4-83BAC50B24AF}"/>
          </ac:picMkLst>
        </pc:picChg>
        <pc:picChg chg="add mod">
          <ac:chgData name="Paula Vazquez Valero" userId="80a35f83-ba07-4c48-bd51-9a1b0a985f54" providerId="ADAL" clId="{D19C2AA1-5592-4A40-AFD9-C733D78DECF0}" dt="2022-10-14T11:01:54.232" v="373" actId="1076"/>
          <ac:picMkLst>
            <pc:docMk/>
            <pc:sldMk cId="4063301128" sldId="926"/>
            <ac:picMk id="55" creationId="{AAFDB8E9-7379-0D56-E6E3-C177A87DC648}"/>
          </ac:picMkLst>
        </pc:picChg>
        <pc:picChg chg="mod">
          <ac:chgData name="Paula Vazquez Valero" userId="80a35f83-ba07-4c48-bd51-9a1b0a985f54" providerId="ADAL" clId="{D19C2AA1-5592-4A40-AFD9-C733D78DECF0}" dt="2022-10-14T11:07:17.195" v="544"/>
          <ac:picMkLst>
            <pc:docMk/>
            <pc:sldMk cId="4063301128" sldId="926"/>
            <ac:picMk id="59" creationId="{2E00FCCB-C0FE-7EBC-7FD1-830E10B6ED1C}"/>
          </ac:picMkLst>
        </pc:picChg>
        <pc:picChg chg="add mod">
          <ac:chgData name="Paula Vazquez Valero" userId="80a35f83-ba07-4c48-bd51-9a1b0a985f54" providerId="ADAL" clId="{D19C2AA1-5592-4A40-AFD9-C733D78DECF0}" dt="2022-10-14T12:51:24.662" v="4903" actId="1076"/>
          <ac:picMkLst>
            <pc:docMk/>
            <pc:sldMk cId="4063301128" sldId="926"/>
            <ac:picMk id="62" creationId="{099F017B-369D-57E6-0F2D-0BD44AE22527}"/>
          </ac:picMkLst>
        </pc:picChg>
      </pc:sldChg>
      <pc:sldChg chg="delSp modSp add del modAnim">
        <pc:chgData name="Paula Vazquez Valero" userId="80a35f83-ba07-4c48-bd51-9a1b0a985f54" providerId="ADAL" clId="{D19C2AA1-5592-4A40-AFD9-C733D78DECF0}" dt="2022-10-14T12:50:39.739" v="4888" actId="47"/>
        <pc:sldMkLst>
          <pc:docMk/>
          <pc:sldMk cId="831001670" sldId="927"/>
        </pc:sldMkLst>
        <pc:spChg chg="mod">
          <ac:chgData name="Paula Vazquez Valero" userId="80a35f83-ba07-4c48-bd51-9a1b0a985f54" providerId="ADAL" clId="{D19C2AA1-5592-4A40-AFD9-C733D78DECF0}" dt="2022-10-14T11:10:05.802" v="648" actId="1076"/>
          <ac:spMkLst>
            <pc:docMk/>
            <pc:sldMk cId="831001670" sldId="927"/>
            <ac:spMk id="25" creationId="{A2A7D279-A8A6-95A0-E402-56B0E5571E7F}"/>
          </ac:spMkLst>
        </pc:spChg>
        <pc:spChg chg="mod">
          <ac:chgData name="Paula Vazquez Valero" userId="80a35f83-ba07-4c48-bd51-9a1b0a985f54" providerId="ADAL" clId="{D19C2AA1-5592-4A40-AFD9-C733D78DECF0}" dt="2022-10-14T11:10:05.802" v="648" actId="1076"/>
          <ac:spMkLst>
            <pc:docMk/>
            <pc:sldMk cId="831001670" sldId="927"/>
            <ac:spMk id="28" creationId="{CECF6F02-D6D3-3354-3AB4-E4009E2AA2C3}"/>
          </ac:spMkLst>
        </pc:spChg>
        <pc:spChg chg="mod">
          <ac:chgData name="Paula Vazquez Valero" userId="80a35f83-ba07-4c48-bd51-9a1b0a985f54" providerId="ADAL" clId="{D19C2AA1-5592-4A40-AFD9-C733D78DECF0}" dt="2022-10-14T11:10:01.599" v="646" actId="1076"/>
          <ac:spMkLst>
            <pc:docMk/>
            <pc:sldMk cId="831001670" sldId="927"/>
            <ac:spMk id="39" creationId="{4B1419CF-0D39-9F42-95E3-8F0424CB71E3}"/>
          </ac:spMkLst>
        </pc:spChg>
        <pc:spChg chg="mod">
          <ac:chgData name="Paula Vazquez Valero" userId="80a35f83-ba07-4c48-bd51-9a1b0a985f54" providerId="ADAL" clId="{D19C2AA1-5592-4A40-AFD9-C733D78DECF0}" dt="2022-10-14T11:10:00.302" v="645" actId="1076"/>
          <ac:spMkLst>
            <pc:docMk/>
            <pc:sldMk cId="831001670" sldId="927"/>
            <ac:spMk id="49" creationId="{98C4D407-3D42-F7E4-A7B0-D33D9DE958C2}"/>
          </ac:spMkLst>
        </pc:spChg>
        <pc:spChg chg="mod">
          <ac:chgData name="Paula Vazquez Valero" userId="80a35f83-ba07-4c48-bd51-9a1b0a985f54" providerId="ADAL" clId="{D19C2AA1-5592-4A40-AFD9-C733D78DECF0}" dt="2022-10-14T11:10:02.514" v="647" actId="1076"/>
          <ac:spMkLst>
            <pc:docMk/>
            <pc:sldMk cId="831001670" sldId="927"/>
            <ac:spMk id="56" creationId="{D6C8482A-AF80-1A8B-E513-6AFAA46B4EEE}"/>
          </ac:spMkLst>
        </pc:spChg>
        <pc:grpChg chg="del mod">
          <ac:chgData name="Paula Vazquez Valero" userId="80a35f83-ba07-4c48-bd51-9a1b0a985f54" providerId="ADAL" clId="{D19C2AA1-5592-4A40-AFD9-C733D78DECF0}" dt="2022-10-14T11:10:06.122" v="649" actId="21"/>
          <ac:grpSpMkLst>
            <pc:docMk/>
            <pc:sldMk cId="831001670" sldId="927"/>
            <ac:grpSpMk id="23" creationId="{6B30616D-F19F-6ED6-5ABC-AFB93D1D606E}"/>
          </ac:grpSpMkLst>
        </pc:grpChg>
        <pc:grpChg chg="mod">
          <ac:chgData name="Paula Vazquez Valero" userId="80a35f83-ba07-4c48-bd51-9a1b0a985f54" providerId="ADAL" clId="{D19C2AA1-5592-4A40-AFD9-C733D78DECF0}" dt="2022-10-14T11:10:05.802" v="648" actId="1076"/>
          <ac:grpSpMkLst>
            <pc:docMk/>
            <pc:sldMk cId="831001670" sldId="927"/>
            <ac:grpSpMk id="24" creationId="{943546E8-277F-D282-22DA-6C94DBCB6D7A}"/>
          </ac:grpSpMkLst>
        </pc:grpChg>
        <pc:grpChg chg="mod">
          <ac:chgData name="Paula Vazquez Valero" userId="80a35f83-ba07-4c48-bd51-9a1b0a985f54" providerId="ADAL" clId="{D19C2AA1-5592-4A40-AFD9-C733D78DECF0}" dt="2022-10-14T11:10:01.599" v="646" actId="1076"/>
          <ac:grpSpMkLst>
            <pc:docMk/>
            <pc:sldMk cId="831001670" sldId="927"/>
            <ac:grpSpMk id="36" creationId="{2CD8C7E6-6044-17CF-955A-A3002C64504A}"/>
          </ac:grpSpMkLst>
        </pc:grpChg>
        <pc:grpChg chg="mod">
          <ac:chgData name="Paula Vazquez Valero" userId="80a35f83-ba07-4c48-bd51-9a1b0a985f54" providerId="ADAL" clId="{D19C2AA1-5592-4A40-AFD9-C733D78DECF0}" dt="2022-10-14T11:10:00.302" v="645" actId="1076"/>
          <ac:grpSpMkLst>
            <pc:docMk/>
            <pc:sldMk cId="831001670" sldId="927"/>
            <ac:grpSpMk id="54" creationId="{45FC71B5-BEA9-DC49-D220-8C41F9EDBB77}"/>
          </ac:grpSpMkLst>
        </pc:grpChg>
        <pc:grpChg chg="mod">
          <ac:chgData name="Paula Vazquez Valero" userId="80a35f83-ba07-4c48-bd51-9a1b0a985f54" providerId="ADAL" clId="{D19C2AA1-5592-4A40-AFD9-C733D78DECF0}" dt="2022-10-14T11:10:02.514" v="647" actId="1076"/>
          <ac:grpSpMkLst>
            <pc:docMk/>
            <pc:sldMk cId="831001670" sldId="927"/>
            <ac:grpSpMk id="57" creationId="{A572DCC0-154D-FFED-BC85-2B095D94336E}"/>
          </ac:grpSpMkLst>
        </pc:grpChg>
        <pc:picChg chg="mod">
          <ac:chgData name="Paula Vazquez Valero" userId="80a35f83-ba07-4c48-bd51-9a1b0a985f54" providerId="ADAL" clId="{D19C2AA1-5592-4A40-AFD9-C733D78DECF0}" dt="2022-10-14T11:10:05.802" v="648" actId="1076"/>
          <ac:picMkLst>
            <pc:docMk/>
            <pc:sldMk cId="831001670" sldId="927"/>
            <ac:picMk id="26" creationId="{B239B995-3717-7360-F5B4-6A299591A40A}"/>
          </ac:picMkLst>
        </pc:picChg>
        <pc:picChg chg="mod">
          <ac:chgData name="Paula Vazquez Valero" userId="80a35f83-ba07-4c48-bd51-9a1b0a985f54" providerId="ADAL" clId="{D19C2AA1-5592-4A40-AFD9-C733D78DECF0}" dt="2022-10-14T11:10:05.802" v="648" actId="1076"/>
          <ac:picMkLst>
            <pc:docMk/>
            <pc:sldMk cId="831001670" sldId="927"/>
            <ac:picMk id="27" creationId="{B6D86A0D-1F16-8F11-1D6E-748C5BE52767}"/>
          </ac:picMkLst>
        </pc:picChg>
        <pc:picChg chg="mod">
          <ac:chgData name="Paula Vazquez Valero" userId="80a35f83-ba07-4c48-bd51-9a1b0a985f54" providerId="ADAL" clId="{D19C2AA1-5592-4A40-AFD9-C733D78DECF0}" dt="2022-10-14T11:10:01.599" v="646" actId="1076"/>
          <ac:picMkLst>
            <pc:docMk/>
            <pc:sldMk cId="831001670" sldId="927"/>
            <ac:picMk id="37" creationId="{BE77BE53-EA97-3E05-E1BA-F99A90233136}"/>
          </ac:picMkLst>
        </pc:picChg>
        <pc:picChg chg="mod">
          <ac:chgData name="Paula Vazquez Valero" userId="80a35f83-ba07-4c48-bd51-9a1b0a985f54" providerId="ADAL" clId="{D19C2AA1-5592-4A40-AFD9-C733D78DECF0}" dt="2022-10-14T11:10:00.302" v="645" actId="1076"/>
          <ac:picMkLst>
            <pc:docMk/>
            <pc:sldMk cId="831001670" sldId="927"/>
            <ac:picMk id="53" creationId="{91FF660C-96FC-D84D-01E4-83BAC50B24AF}"/>
          </ac:picMkLst>
        </pc:picChg>
        <pc:picChg chg="mod">
          <ac:chgData name="Paula Vazquez Valero" userId="80a35f83-ba07-4c48-bd51-9a1b0a985f54" providerId="ADAL" clId="{D19C2AA1-5592-4A40-AFD9-C733D78DECF0}" dt="2022-10-14T11:10:02.514" v="647" actId="1076"/>
          <ac:picMkLst>
            <pc:docMk/>
            <pc:sldMk cId="831001670" sldId="927"/>
            <ac:picMk id="55" creationId="{AAFDB8E9-7379-0D56-E6E3-C177A87DC648}"/>
          </ac:picMkLst>
        </pc:picChg>
      </pc:sldChg>
      <pc:sldChg chg="addSp delSp modSp add mod delAnim modAnim modNotesTx">
        <pc:chgData name="Paula Vazquez Valero" userId="80a35f83-ba07-4c48-bd51-9a1b0a985f54" providerId="ADAL" clId="{D19C2AA1-5592-4A40-AFD9-C733D78DECF0}" dt="2022-10-14T12:44:07.336" v="4433" actId="20577"/>
        <pc:sldMkLst>
          <pc:docMk/>
          <pc:sldMk cId="2779630491" sldId="928"/>
        </pc:sldMkLst>
        <pc:spChg chg="mod">
          <ac:chgData name="Paula Vazquez Valero" userId="80a35f83-ba07-4c48-bd51-9a1b0a985f54" providerId="ADAL" clId="{D19C2AA1-5592-4A40-AFD9-C733D78DECF0}" dt="2022-10-14T12:44:01.999" v="4431" actId="20577"/>
          <ac:spMkLst>
            <pc:docMk/>
            <pc:sldMk cId="2779630491" sldId="928"/>
            <ac:spMk id="3" creationId="{C7D94150-075F-274E-D392-E6723A6D3E5A}"/>
          </ac:spMkLst>
        </pc:spChg>
        <pc:spChg chg="del mod">
          <ac:chgData name="Paula Vazquez Valero" userId="80a35f83-ba07-4c48-bd51-9a1b0a985f54" providerId="ADAL" clId="{D19C2AA1-5592-4A40-AFD9-C733D78DECF0}" dt="2022-10-14T12:42:35.462" v="4290" actId="478"/>
          <ac:spMkLst>
            <pc:docMk/>
            <pc:sldMk cId="2779630491" sldId="928"/>
            <ac:spMk id="4" creationId="{86745839-238E-53C4-4232-BBF11815F560}"/>
          </ac:spMkLst>
        </pc:spChg>
        <pc:spChg chg="add mod">
          <ac:chgData name="Paula Vazquez Valero" userId="80a35f83-ba07-4c48-bd51-9a1b0a985f54" providerId="ADAL" clId="{D19C2AA1-5592-4A40-AFD9-C733D78DECF0}" dt="2022-10-14T12:42:36.022" v="4291"/>
          <ac:spMkLst>
            <pc:docMk/>
            <pc:sldMk cId="2779630491" sldId="928"/>
            <ac:spMk id="6" creationId="{E0171E9B-B370-9398-1C51-07D4E600C407}"/>
          </ac:spMkLst>
        </pc:spChg>
        <pc:spChg chg="add mod">
          <ac:chgData name="Paula Vazquez Valero" userId="80a35f83-ba07-4c48-bd51-9a1b0a985f54" providerId="ADAL" clId="{D19C2AA1-5592-4A40-AFD9-C733D78DECF0}" dt="2022-10-14T12:42:48.102" v="4295" actId="20577"/>
          <ac:spMkLst>
            <pc:docMk/>
            <pc:sldMk cId="2779630491" sldId="928"/>
            <ac:spMk id="7" creationId="{BC5E7790-9CB6-FBF9-5F83-6A3461DB285B}"/>
          </ac:spMkLst>
        </pc:spChg>
        <pc:spChg chg="del">
          <ac:chgData name="Paula Vazquez Valero" userId="80a35f83-ba07-4c48-bd51-9a1b0a985f54" providerId="ADAL" clId="{D19C2AA1-5592-4A40-AFD9-C733D78DECF0}" dt="2022-10-14T12:42:35.462" v="4290" actId="478"/>
          <ac:spMkLst>
            <pc:docMk/>
            <pc:sldMk cId="2779630491" sldId="928"/>
            <ac:spMk id="9" creationId="{EF2399FC-BD62-4C07-5CB2-F6337BE5429D}"/>
          </ac:spMkLst>
        </pc:spChg>
        <pc:spChg chg="add mod">
          <ac:chgData name="Paula Vazquez Valero" userId="80a35f83-ba07-4c48-bd51-9a1b0a985f54" providerId="ADAL" clId="{D19C2AA1-5592-4A40-AFD9-C733D78DECF0}" dt="2022-10-14T12:42:46.105" v="4294" actId="1076"/>
          <ac:spMkLst>
            <pc:docMk/>
            <pc:sldMk cId="2779630491" sldId="928"/>
            <ac:spMk id="10" creationId="{C45BC35A-0E6C-5DDA-895F-A46875DAC10F}"/>
          </ac:spMkLst>
        </pc:spChg>
        <pc:spChg chg="mod">
          <ac:chgData name="Paula Vazquez Valero" userId="80a35f83-ba07-4c48-bd51-9a1b0a985f54" providerId="ADAL" clId="{D19C2AA1-5592-4A40-AFD9-C733D78DECF0}" dt="2022-10-14T12:43:58.028" v="4425" actId="20577"/>
          <ac:spMkLst>
            <pc:docMk/>
            <pc:sldMk cId="2779630491" sldId="928"/>
            <ac:spMk id="24" creationId="{C62B68E0-13B9-43F1-9635-BE11969B6CD1}"/>
          </ac:spMkLst>
        </pc:spChg>
        <pc:spChg chg="mod">
          <ac:chgData name="Paula Vazquez Valero" userId="80a35f83-ba07-4c48-bd51-9a1b0a985f54" providerId="ADAL" clId="{D19C2AA1-5592-4A40-AFD9-C733D78DECF0}" dt="2022-10-14T12:43:30.321" v="4382" actId="20577"/>
          <ac:spMkLst>
            <pc:docMk/>
            <pc:sldMk cId="2779630491" sldId="928"/>
            <ac:spMk id="63" creationId="{69ECBD61-FB4C-4CF2-9F95-45B2D2F74CC9}"/>
          </ac:spMkLst>
        </pc:spChg>
        <pc:spChg chg="mod">
          <ac:chgData name="Paula Vazquez Valero" userId="80a35f83-ba07-4c48-bd51-9a1b0a985f54" providerId="ADAL" clId="{D19C2AA1-5592-4A40-AFD9-C733D78DECF0}" dt="2022-10-14T12:43:53.354" v="4416" actId="20577"/>
          <ac:spMkLst>
            <pc:docMk/>
            <pc:sldMk cId="2779630491" sldId="928"/>
            <ac:spMk id="65" creationId="{9391D71C-5242-43B9-91BA-FC671780F7F5}"/>
          </ac:spMkLst>
        </pc:spChg>
        <pc:spChg chg="mod">
          <ac:chgData name="Paula Vazquez Valero" userId="80a35f83-ba07-4c48-bd51-9a1b0a985f54" providerId="ADAL" clId="{D19C2AA1-5592-4A40-AFD9-C733D78DECF0}" dt="2022-10-14T12:43:40.443" v="4397" actId="20577"/>
          <ac:spMkLst>
            <pc:docMk/>
            <pc:sldMk cId="2779630491" sldId="928"/>
            <ac:spMk id="66" creationId="{D32030E1-8347-404C-82AB-65B407380CEB}"/>
          </ac:spMkLst>
        </pc:spChg>
        <pc:spChg chg="mod">
          <ac:chgData name="Paula Vazquez Valero" userId="80a35f83-ba07-4c48-bd51-9a1b0a985f54" providerId="ADAL" clId="{D19C2AA1-5592-4A40-AFD9-C733D78DECF0}" dt="2022-10-14T12:43:51.741" v="4414" actId="20577"/>
          <ac:spMkLst>
            <pc:docMk/>
            <pc:sldMk cId="2779630491" sldId="928"/>
            <ac:spMk id="67" creationId="{099A7086-89AA-4558-B1FA-00D5DF0F3CC3}"/>
          </ac:spMkLst>
        </pc:spChg>
        <pc:spChg chg="mod">
          <ac:chgData name="Paula Vazquez Valero" userId="80a35f83-ba07-4c48-bd51-9a1b0a985f54" providerId="ADAL" clId="{D19C2AA1-5592-4A40-AFD9-C733D78DECF0}" dt="2022-10-14T12:43:49.167" v="4411" actId="20577"/>
          <ac:spMkLst>
            <pc:docMk/>
            <pc:sldMk cId="2779630491" sldId="928"/>
            <ac:spMk id="70" creationId="{F07FF961-88D9-474B-A713-4BBC44CF1C78}"/>
          </ac:spMkLst>
        </pc:spChg>
        <pc:spChg chg="mod">
          <ac:chgData name="Paula Vazquez Valero" userId="80a35f83-ba07-4c48-bd51-9a1b0a985f54" providerId="ADAL" clId="{D19C2AA1-5592-4A40-AFD9-C733D78DECF0}" dt="2022-10-14T12:43:55.864" v="4420" actId="20577"/>
          <ac:spMkLst>
            <pc:docMk/>
            <pc:sldMk cId="2779630491" sldId="928"/>
            <ac:spMk id="71" creationId="{FB6A74F1-9D3C-4225-9EA5-8FD51DEAE14B}"/>
          </ac:spMkLst>
        </pc:spChg>
        <pc:spChg chg="mod">
          <ac:chgData name="Paula Vazquez Valero" userId="80a35f83-ba07-4c48-bd51-9a1b0a985f54" providerId="ADAL" clId="{D19C2AA1-5592-4A40-AFD9-C733D78DECF0}" dt="2022-10-14T12:43:46.905" v="4404" actId="14100"/>
          <ac:spMkLst>
            <pc:docMk/>
            <pc:sldMk cId="2779630491" sldId="928"/>
            <ac:spMk id="72" creationId="{BC61AA34-B5BC-4798-861C-AB3638B4DD60}"/>
          </ac:spMkLst>
        </pc:spChg>
        <pc:spChg chg="del mod">
          <ac:chgData name="Paula Vazquez Valero" userId="80a35f83-ba07-4c48-bd51-9a1b0a985f54" providerId="ADAL" clId="{D19C2AA1-5592-4A40-AFD9-C733D78DECF0}" dt="2022-10-14T12:42:35.462" v="4290" actId="478"/>
          <ac:spMkLst>
            <pc:docMk/>
            <pc:sldMk cId="2779630491" sldId="928"/>
            <ac:spMk id="73" creationId="{4B2B495D-FF1D-423C-9756-E391F55CEDAE}"/>
          </ac:spMkLst>
        </pc:spChg>
        <pc:picChg chg="del">
          <ac:chgData name="Paula Vazquez Valero" userId="80a35f83-ba07-4c48-bd51-9a1b0a985f54" providerId="ADAL" clId="{D19C2AA1-5592-4A40-AFD9-C733D78DECF0}" dt="2022-10-14T12:42:35.462" v="4290" actId="478"/>
          <ac:picMkLst>
            <pc:docMk/>
            <pc:sldMk cId="2779630491" sldId="928"/>
            <ac:picMk id="5" creationId="{2B88C970-1D68-A744-FC7F-98B930ECB065}"/>
          </ac:picMkLst>
        </pc:picChg>
        <pc:picChg chg="add mod">
          <ac:chgData name="Paula Vazquez Valero" userId="80a35f83-ba07-4c48-bd51-9a1b0a985f54" providerId="ADAL" clId="{D19C2AA1-5592-4A40-AFD9-C733D78DECF0}" dt="2022-10-14T12:42:36.022" v="4291"/>
          <ac:picMkLst>
            <pc:docMk/>
            <pc:sldMk cId="2779630491" sldId="928"/>
            <ac:picMk id="8" creationId="{FE030B2A-8CE2-239B-BEE0-9C54F2EC67A5}"/>
          </ac:picMkLst>
        </pc:picChg>
        <pc:picChg chg="add mod">
          <ac:chgData name="Paula Vazquez Valero" userId="80a35f83-ba07-4c48-bd51-9a1b0a985f54" providerId="ADAL" clId="{D19C2AA1-5592-4A40-AFD9-C733D78DECF0}" dt="2022-10-14T12:42:41.467" v="4292"/>
          <ac:picMkLst>
            <pc:docMk/>
            <pc:sldMk cId="2779630491" sldId="928"/>
            <ac:picMk id="11" creationId="{87CE8E04-79D2-4BA7-0C93-BE0758718DA6}"/>
          </ac:picMkLst>
        </pc:picChg>
      </pc:sldChg>
      <pc:sldChg chg="delSp add del">
        <pc:chgData name="Paula Vazquez Valero" userId="80a35f83-ba07-4c48-bd51-9a1b0a985f54" providerId="ADAL" clId="{D19C2AA1-5592-4A40-AFD9-C733D78DECF0}" dt="2022-10-14T11:21:39.231" v="1040" actId="47"/>
        <pc:sldMkLst>
          <pc:docMk/>
          <pc:sldMk cId="3306429804" sldId="928"/>
        </pc:sldMkLst>
        <pc:grpChg chg="del">
          <ac:chgData name="Paula Vazquez Valero" userId="80a35f83-ba07-4c48-bd51-9a1b0a985f54" providerId="ADAL" clId="{D19C2AA1-5592-4A40-AFD9-C733D78DECF0}" dt="2022-10-14T11:17:25.833" v="724" actId="478"/>
          <ac:grpSpMkLst>
            <pc:docMk/>
            <pc:sldMk cId="3306429804" sldId="928"/>
            <ac:grpSpMk id="8" creationId="{6FBD9A0B-7B92-19BE-AC0E-A3A18BE42372}"/>
          </ac:grpSpMkLst>
        </pc:grpChg>
        <pc:grpChg chg="del">
          <ac:chgData name="Paula Vazquez Valero" userId="80a35f83-ba07-4c48-bd51-9a1b0a985f54" providerId="ADAL" clId="{D19C2AA1-5592-4A40-AFD9-C733D78DECF0}" dt="2022-10-14T11:17:25.833" v="724" actId="478"/>
          <ac:grpSpMkLst>
            <pc:docMk/>
            <pc:sldMk cId="3306429804" sldId="928"/>
            <ac:grpSpMk id="14" creationId="{5CEBF37D-E3DD-6195-C55C-17EA416C111A}"/>
          </ac:grpSpMkLst>
        </pc:grpChg>
        <pc:picChg chg="del">
          <ac:chgData name="Paula Vazquez Valero" userId="80a35f83-ba07-4c48-bd51-9a1b0a985f54" providerId="ADAL" clId="{D19C2AA1-5592-4A40-AFD9-C733D78DECF0}" dt="2022-10-14T11:17:25.833" v="724" actId="478"/>
          <ac:picMkLst>
            <pc:docMk/>
            <pc:sldMk cId="3306429804" sldId="928"/>
            <ac:picMk id="12" creationId="{B59F623C-CB88-C1BE-545F-87C63BD797BC}"/>
          </ac:picMkLst>
        </pc:picChg>
        <pc:picChg chg="del">
          <ac:chgData name="Paula Vazquez Valero" userId="80a35f83-ba07-4c48-bd51-9a1b0a985f54" providerId="ADAL" clId="{D19C2AA1-5592-4A40-AFD9-C733D78DECF0}" dt="2022-10-14T11:17:25.833" v="724" actId="478"/>
          <ac:picMkLst>
            <pc:docMk/>
            <pc:sldMk cId="3306429804" sldId="928"/>
            <ac:picMk id="3074" creationId="{3D0504C0-22D2-12B8-4B82-EA6D39452F04}"/>
          </ac:picMkLst>
        </pc:picChg>
      </pc:sldChg>
      <pc:sldChg chg="add del">
        <pc:chgData name="Paula Vazquez Valero" userId="80a35f83-ba07-4c48-bd51-9a1b0a985f54" providerId="ADAL" clId="{D19C2AA1-5592-4A40-AFD9-C733D78DECF0}" dt="2022-10-14T12:40:33.705" v="4225"/>
        <pc:sldMkLst>
          <pc:docMk/>
          <pc:sldMk cId="509381168" sldId="929"/>
        </pc:sldMkLst>
      </pc:sldChg>
      <pc:sldChg chg="modSp add mod">
        <pc:chgData name="Paula Vazquez Valero" userId="80a35f83-ba07-4c48-bd51-9a1b0a985f54" providerId="ADAL" clId="{D19C2AA1-5592-4A40-AFD9-C733D78DECF0}" dt="2022-10-14T12:45:59.434" v="4559" actId="1076"/>
        <pc:sldMkLst>
          <pc:docMk/>
          <pc:sldMk cId="4234470907" sldId="929"/>
        </pc:sldMkLst>
        <pc:spChg chg="mod">
          <ac:chgData name="Paula Vazquez Valero" userId="80a35f83-ba07-4c48-bd51-9a1b0a985f54" providerId="ADAL" clId="{D19C2AA1-5592-4A40-AFD9-C733D78DECF0}" dt="2022-10-14T12:45:59.434" v="4559" actId="1076"/>
          <ac:spMkLst>
            <pc:docMk/>
            <pc:sldMk cId="4234470907" sldId="929"/>
            <ac:spMk id="3" creationId="{C7D94150-075F-274E-D392-E6723A6D3E5A}"/>
          </ac:spMkLst>
        </pc:spChg>
        <pc:spChg chg="mod">
          <ac:chgData name="Paula Vazquez Valero" userId="80a35f83-ba07-4c48-bd51-9a1b0a985f54" providerId="ADAL" clId="{D19C2AA1-5592-4A40-AFD9-C733D78DECF0}" dt="2022-10-14T12:44:12.094" v="4439" actId="20577"/>
          <ac:spMkLst>
            <pc:docMk/>
            <pc:sldMk cId="4234470907" sldId="929"/>
            <ac:spMk id="7" creationId="{BC5E7790-9CB6-FBF9-5F83-6A3461DB285B}"/>
          </ac:spMkLst>
        </pc:spChg>
        <pc:spChg chg="mod">
          <ac:chgData name="Paula Vazquez Valero" userId="80a35f83-ba07-4c48-bd51-9a1b0a985f54" providerId="ADAL" clId="{D19C2AA1-5592-4A40-AFD9-C733D78DECF0}" dt="2022-10-14T12:45:59.434" v="4559" actId="1076"/>
          <ac:spMkLst>
            <pc:docMk/>
            <pc:sldMk cId="4234470907" sldId="929"/>
            <ac:spMk id="24" creationId="{C62B68E0-13B9-43F1-9635-BE11969B6CD1}"/>
          </ac:spMkLst>
        </pc:spChg>
        <pc:spChg chg="mod">
          <ac:chgData name="Paula Vazquez Valero" userId="80a35f83-ba07-4c48-bd51-9a1b0a985f54" providerId="ADAL" clId="{D19C2AA1-5592-4A40-AFD9-C733D78DECF0}" dt="2022-10-14T12:45:59.434" v="4559" actId="1076"/>
          <ac:spMkLst>
            <pc:docMk/>
            <pc:sldMk cId="4234470907" sldId="929"/>
            <ac:spMk id="25" creationId="{A10D19F4-32E5-4E10-B7B2-0E946B6FB769}"/>
          </ac:spMkLst>
        </pc:spChg>
        <pc:spChg chg="mod">
          <ac:chgData name="Paula Vazquez Valero" userId="80a35f83-ba07-4c48-bd51-9a1b0a985f54" providerId="ADAL" clId="{D19C2AA1-5592-4A40-AFD9-C733D78DECF0}" dt="2022-10-14T12:45:44.742" v="4557" actId="20577"/>
          <ac:spMkLst>
            <pc:docMk/>
            <pc:sldMk cId="4234470907" sldId="929"/>
            <ac:spMk id="63" creationId="{69ECBD61-FB4C-4CF2-9F95-45B2D2F74CC9}"/>
          </ac:spMkLst>
        </pc:spChg>
        <pc:spChg chg="mod">
          <ac:chgData name="Paula Vazquez Valero" userId="80a35f83-ba07-4c48-bd51-9a1b0a985f54" providerId="ADAL" clId="{D19C2AA1-5592-4A40-AFD9-C733D78DECF0}" dt="2022-10-14T12:45:59.434" v="4559" actId="1076"/>
          <ac:spMkLst>
            <pc:docMk/>
            <pc:sldMk cId="4234470907" sldId="929"/>
            <ac:spMk id="65" creationId="{9391D71C-5242-43B9-91BA-FC671780F7F5}"/>
          </ac:spMkLst>
        </pc:spChg>
        <pc:spChg chg="mod">
          <ac:chgData name="Paula Vazquez Valero" userId="80a35f83-ba07-4c48-bd51-9a1b0a985f54" providerId="ADAL" clId="{D19C2AA1-5592-4A40-AFD9-C733D78DECF0}" dt="2022-10-14T12:44:52.540" v="4479" actId="20577"/>
          <ac:spMkLst>
            <pc:docMk/>
            <pc:sldMk cId="4234470907" sldId="929"/>
            <ac:spMk id="66" creationId="{D32030E1-8347-404C-82AB-65B407380CEB}"/>
          </ac:spMkLst>
        </pc:spChg>
        <pc:spChg chg="mod">
          <ac:chgData name="Paula Vazquez Valero" userId="80a35f83-ba07-4c48-bd51-9a1b0a985f54" providerId="ADAL" clId="{D19C2AA1-5592-4A40-AFD9-C733D78DECF0}" dt="2022-10-14T12:45:59.434" v="4559" actId="1076"/>
          <ac:spMkLst>
            <pc:docMk/>
            <pc:sldMk cId="4234470907" sldId="929"/>
            <ac:spMk id="67" creationId="{099A7086-89AA-4558-B1FA-00D5DF0F3CC3}"/>
          </ac:spMkLst>
        </pc:spChg>
        <pc:spChg chg="mod">
          <ac:chgData name="Paula Vazquez Valero" userId="80a35f83-ba07-4c48-bd51-9a1b0a985f54" providerId="ADAL" clId="{D19C2AA1-5592-4A40-AFD9-C733D78DECF0}" dt="2022-10-14T12:45:59.434" v="4559" actId="1076"/>
          <ac:spMkLst>
            <pc:docMk/>
            <pc:sldMk cId="4234470907" sldId="929"/>
            <ac:spMk id="68" creationId="{E66FE4D5-B585-4CA7-A340-585D51CCDD46}"/>
          </ac:spMkLst>
        </pc:spChg>
        <pc:spChg chg="mod">
          <ac:chgData name="Paula Vazquez Valero" userId="80a35f83-ba07-4c48-bd51-9a1b0a985f54" providerId="ADAL" clId="{D19C2AA1-5592-4A40-AFD9-C733D78DECF0}" dt="2022-10-14T12:45:59.434" v="4559" actId="1076"/>
          <ac:spMkLst>
            <pc:docMk/>
            <pc:sldMk cId="4234470907" sldId="929"/>
            <ac:spMk id="70" creationId="{F07FF961-88D9-474B-A713-4BBC44CF1C78}"/>
          </ac:spMkLst>
        </pc:spChg>
        <pc:spChg chg="mod">
          <ac:chgData name="Paula Vazquez Valero" userId="80a35f83-ba07-4c48-bd51-9a1b0a985f54" providerId="ADAL" clId="{D19C2AA1-5592-4A40-AFD9-C733D78DECF0}" dt="2022-10-14T12:45:59.434" v="4559" actId="1076"/>
          <ac:spMkLst>
            <pc:docMk/>
            <pc:sldMk cId="4234470907" sldId="929"/>
            <ac:spMk id="71" creationId="{FB6A74F1-9D3C-4225-9EA5-8FD51DEAE14B}"/>
          </ac:spMkLst>
        </pc:spChg>
        <pc:spChg chg="mod">
          <ac:chgData name="Paula Vazquez Valero" userId="80a35f83-ba07-4c48-bd51-9a1b0a985f54" providerId="ADAL" clId="{D19C2AA1-5592-4A40-AFD9-C733D78DECF0}" dt="2022-10-14T12:45:59.434" v="4559" actId="1076"/>
          <ac:spMkLst>
            <pc:docMk/>
            <pc:sldMk cId="4234470907" sldId="929"/>
            <ac:spMk id="72" creationId="{BC61AA34-B5BC-4798-861C-AB3638B4DD60}"/>
          </ac:spMkLst>
        </pc:spChg>
      </pc:sldChg>
      <pc:sldChg chg="addSp modSp add mod modAnim">
        <pc:chgData name="Paula Vazquez Valero" userId="80a35f83-ba07-4c48-bd51-9a1b0a985f54" providerId="ADAL" clId="{D19C2AA1-5592-4A40-AFD9-C733D78DECF0}" dt="2022-10-14T12:48:13.579" v="4823"/>
        <pc:sldMkLst>
          <pc:docMk/>
          <pc:sldMk cId="2018250041" sldId="930"/>
        </pc:sldMkLst>
        <pc:spChg chg="mod">
          <ac:chgData name="Paula Vazquez Valero" userId="80a35f83-ba07-4c48-bd51-9a1b0a985f54" providerId="ADAL" clId="{D19C2AA1-5592-4A40-AFD9-C733D78DECF0}" dt="2022-10-14T12:48:03.332" v="4813" actId="1037"/>
          <ac:spMkLst>
            <pc:docMk/>
            <pc:sldMk cId="2018250041" sldId="930"/>
            <ac:spMk id="3" creationId="{C7D94150-075F-274E-D392-E6723A6D3E5A}"/>
          </ac:spMkLst>
        </pc:spChg>
        <pc:spChg chg="add mod">
          <ac:chgData name="Paula Vazquez Valero" userId="80a35f83-ba07-4c48-bd51-9a1b0a985f54" providerId="ADAL" clId="{D19C2AA1-5592-4A40-AFD9-C733D78DECF0}" dt="2022-10-14T12:47:01.949" v="4720" actId="14100"/>
          <ac:spMkLst>
            <pc:docMk/>
            <pc:sldMk cId="2018250041" sldId="930"/>
            <ac:spMk id="4" creationId="{A1CD6810-CCEC-E287-9CC3-4D4F871A55A9}"/>
          </ac:spMkLst>
        </pc:spChg>
        <pc:spChg chg="add mod">
          <ac:chgData name="Paula Vazquez Valero" userId="80a35f83-ba07-4c48-bd51-9a1b0a985f54" providerId="ADAL" clId="{D19C2AA1-5592-4A40-AFD9-C733D78DECF0}" dt="2022-10-14T12:47:46.688" v="4789" actId="20577"/>
          <ac:spMkLst>
            <pc:docMk/>
            <pc:sldMk cId="2018250041" sldId="930"/>
            <ac:spMk id="5" creationId="{98A57F22-35A2-615C-147A-AD45F8A68D07}"/>
          </ac:spMkLst>
        </pc:spChg>
        <pc:spChg chg="mod">
          <ac:chgData name="Paula Vazquez Valero" userId="80a35f83-ba07-4c48-bd51-9a1b0a985f54" providerId="ADAL" clId="{D19C2AA1-5592-4A40-AFD9-C733D78DECF0}" dt="2022-10-14T12:46:05.020" v="4562" actId="20577"/>
          <ac:spMkLst>
            <pc:docMk/>
            <pc:sldMk cId="2018250041" sldId="930"/>
            <ac:spMk id="7" creationId="{BC5E7790-9CB6-FBF9-5F83-6A3461DB285B}"/>
          </ac:spMkLst>
        </pc:spChg>
        <pc:spChg chg="add mod">
          <ac:chgData name="Paula Vazquez Valero" userId="80a35f83-ba07-4c48-bd51-9a1b0a985f54" providerId="ADAL" clId="{D19C2AA1-5592-4A40-AFD9-C733D78DECF0}" dt="2022-10-14T12:48:03.332" v="4813" actId="1037"/>
          <ac:spMkLst>
            <pc:docMk/>
            <pc:sldMk cId="2018250041" sldId="930"/>
            <ac:spMk id="9" creationId="{536DB23B-DAFF-DBDE-FCDF-0F14B0696243}"/>
          </ac:spMkLst>
        </pc:spChg>
        <pc:spChg chg="mod">
          <ac:chgData name="Paula Vazquez Valero" userId="80a35f83-ba07-4c48-bd51-9a1b0a985f54" providerId="ADAL" clId="{D19C2AA1-5592-4A40-AFD9-C733D78DECF0}" dt="2022-10-14T12:48:06.839" v="4822" actId="1038"/>
          <ac:spMkLst>
            <pc:docMk/>
            <pc:sldMk cId="2018250041" sldId="930"/>
            <ac:spMk id="24" creationId="{C62B68E0-13B9-43F1-9635-BE11969B6CD1}"/>
          </ac:spMkLst>
        </pc:spChg>
        <pc:spChg chg="mod">
          <ac:chgData name="Paula Vazquez Valero" userId="80a35f83-ba07-4c48-bd51-9a1b0a985f54" providerId="ADAL" clId="{D19C2AA1-5592-4A40-AFD9-C733D78DECF0}" dt="2022-10-14T12:47:03.505" v="4722" actId="20577"/>
          <ac:spMkLst>
            <pc:docMk/>
            <pc:sldMk cId="2018250041" sldId="930"/>
            <ac:spMk id="25" creationId="{A10D19F4-32E5-4E10-B7B2-0E946B6FB769}"/>
          </ac:spMkLst>
        </pc:spChg>
        <pc:spChg chg="mod">
          <ac:chgData name="Paula Vazquez Valero" userId="80a35f83-ba07-4c48-bd51-9a1b0a985f54" providerId="ADAL" clId="{D19C2AA1-5592-4A40-AFD9-C733D78DECF0}" dt="2022-10-14T12:46:49.826" v="4698" actId="1076"/>
          <ac:spMkLst>
            <pc:docMk/>
            <pc:sldMk cId="2018250041" sldId="930"/>
            <ac:spMk id="63" creationId="{69ECBD61-FB4C-4CF2-9F95-45B2D2F74CC9}"/>
          </ac:spMkLst>
        </pc:spChg>
        <pc:spChg chg="mod">
          <ac:chgData name="Paula Vazquez Valero" userId="80a35f83-ba07-4c48-bd51-9a1b0a985f54" providerId="ADAL" clId="{D19C2AA1-5592-4A40-AFD9-C733D78DECF0}" dt="2022-10-14T12:46:34.500" v="4648" actId="20577"/>
          <ac:spMkLst>
            <pc:docMk/>
            <pc:sldMk cId="2018250041" sldId="930"/>
            <ac:spMk id="66" creationId="{D32030E1-8347-404C-82AB-65B407380CEB}"/>
          </ac:spMkLst>
        </pc:spChg>
        <pc:spChg chg="mod">
          <ac:chgData name="Paula Vazquez Valero" userId="80a35f83-ba07-4c48-bd51-9a1b0a985f54" providerId="ADAL" clId="{D19C2AA1-5592-4A40-AFD9-C733D78DECF0}" dt="2022-10-14T12:47:14.273" v="4747" actId="14100"/>
          <ac:spMkLst>
            <pc:docMk/>
            <pc:sldMk cId="2018250041" sldId="930"/>
            <ac:spMk id="67" creationId="{099A7086-89AA-4558-B1FA-00D5DF0F3CC3}"/>
          </ac:spMkLst>
        </pc:spChg>
        <pc:spChg chg="mod">
          <ac:chgData name="Paula Vazquez Valero" userId="80a35f83-ba07-4c48-bd51-9a1b0a985f54" providerId="ADAL" clId="{D19C2AA1-5592-4A40-AFD9-C733D78DECF0}" dt="2022-10-14T12:47:23.205" v="4775" actId="1037"/>
          <ac:spMkLst>
            <pc:docMk/>
            <pc:sldMk cId="2018250041" sldId="930"/>
            <ac:spMk id="68" creationId="{E66FE4D5-B585-4CA7-A340-585D51CCDD46}"/>
          </ac:spMkLst>
        </pc:spChg>
        <pc:spChg chg="mod">
          <ac:chgData name="Paula Vazquez Valero" userId="80a35f83-ba07-4c48-bd51-9a1b0a985f54" providerId="ADAL" clId="{D19C2AA1-5592-4A40-AFD9-C733D78DECF0}" dt="2022-10-14T12:46:55.498" v="4710" actId="14100"/>
          <ac:spMkLst>
            <pc:docMk/>
            <pc:sldMk cId="2018250041" sldId="930"/>
            <ac:spMk id="70" creationId="{F07FF961-88D9-474B-A713-4BBC44CF1C78}"/>
          </ac:spMkLst>
        </pc:spChg>
        <pc:spChg chg="mod">
          <ac:chgData name="Paula Vazquez Valero" userId="80a35f83-ba07-4c48-bd51-9a1b0a985f54" providerId="ADAL" clId="{D19C2AA1-5592-4A40-AFD9-C733D78DECF0}" dt="2022-10-14T12:47:39.439" v="4783" actId="1076"/>
          <ac:spMkLst>
            <pc:docMk/>
            <pc:sldMk cId="2018250041" sldId="930"/>
            <ac:spMk id="71" creationId="{FB6A74F1-9D3C-4225-9EA5-8FD51DEAE14B}"/>
          </ac:spMkLst>
        </pc:spChg>
        <pc:spChg chg="mod">
          <ac:chgData name="Paula Vazquez Valero" userId="80a35f83-ba07-4c48-bd51-9a1b0a985f54" providerId="ADAL" clId="{D19C2AA1-5592-4A40-AFD9-C733D78DECF0}" dt="2022-10-14T12:47:07.329" v="4733" actId="20577"/>
          <ac:spMkLst>
            <pc:docMk/>
            <pc:sldMk cId="2018250041" sldId="930"/>
            <ac:spMk id="72" creationId="{BC61AA34-B5BC-4798-861C-AB3638B4DD6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20/12/2022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lvl="0" indent="0" algn="l" rtl="0">
              <a:spcBef>
                <a:spcPts val="0"/>
              </a:spcBef>
              <a:spcAft>
                <a:spcPts val="0"/>
              </a:spcAft>
              <a:buClr>
                <a:schemeClr val="dk1"/>
              </a:buClr>
              <a:buSzPts val="1400"/>
              <a:buFont typeface="Arial"/>
              <a:buNone/>
            </a:pPr>
            <a:endParaRPr lang="en-GB" sz="10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000" dirty="0">
                <a:effectLst/>
                <a:latin typeface="Calibri" panose="020F0502020204030204" pitchFamily="34" charset="0"/>
                <a:ea typeface="Calibri" panose="020F0502020204030204" pitchFamily="34" charset="0"/>
              </a:rPr>
              <a:t>SSC: </a:t>
            </a:r>
            <a:r>
              <a:rPr lang="en-GB" sz="1000" b="1" i="0" u="none" strike="noStrike" dirty="0" err="1">
                <a:solidFill>
                  <a:srgbClr val="002060"/>
                </a:solidFill>
                <a:effectLst/>
                <a:latin typeface="docs-Century Gothic"/>
                <a:ea typeface="Calibri" panose="020F0502020204030204" pitchFamily="34" charset="0"/>
              </a:rPr>
              <a:t>ganar</a:t>
            </a:r>
            <a:r>
              <a:rPr lang="en-GB" sz="1000" b="1" i="0" u="none" strike="noStrike" dirty="0">
                <a:solidFill>
                  <a:srgbClr val="002060"/>
                </a:solidFill>
                <a:effectLst/>
                <a:latin typeface="docs-Century Gothic"/>
                <a:ea typeface="Calibri" panose="020F0502020204030204" pitchFamily="34" charset="0"/>
              </a:rPr>
              <a:t> [295] </a:t>
            </a:r>
            <a:r>
              <a:rPr lang="en-GB" sz="1000" b="1" i="0" u="none" strike="noStrike" dirty="0" err="1">
                <a:solidFill>
                  <a:srgbClr val="002060"/>
                </a:solidFill>
                <a:effectLst/>
                <a:latin typeface="docs-Century Gothic"/>
                <a:ea typeface="Calibri" panose="020F0502020204030204" pitchFamily="34" charset="0"/>
              </a:rPr>
              <a:t>lago</a:t>
            </a:r>
            <a:r>
              <a:rPr lang="en-GB" sz="1000" b="1" i="0" u="none" strike="noStrike" dirty="0">
                <a:solidFill>
                  <a:srgbClr val="002060"/>
                </a:solidFill>
                <a:effectLst/>
                <a:latin typeface="docs-Century Gothic"/>
                <a:ea typeface="Calibri" panose="020F0502020204030204" pitchFamily="34" charset="0"/>
              </a:rPr>
              <a:t> [2151] </a:t>
            </a:r>
            <a:r>
              <a:rPr lang="en-GB" sz="1000" b="1" i="0" u="none" strike="noStrike" dirty="0" err="1">
                <a:solidFill>
                  <a:srgbClr val="002060"/>
                </a:solidFill>
                <a:effectLst/>
                <a:latin typeface="docs-Century Gothic"/>
                <a:ea typeface="Calibri" panose="020F0502020204030204" pitchFamily="34" charset="0"/>
              </a:rPr>
              <a:t>gusano</a:t>
            </a:r>
            <a:r>
              <a:rPr lang="en-GB" sz="1000" b="1" i="0" u="none" strike="noStrike" dirty="0">
                <a:solidFill>
                  <a:srgbClr val="002060"/>
                </a:solidFill>
                <a:effectLst/>
                <a:latin typeface="docs-Century Gothic"/>
                <a:ea typeface="Calibri" panose="020F0502020204030204" pitchFamily="34" charset="0"/>
              </a:rPr>
              <a:t> [4217]</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000" b="0" i="0" u="none" strike="noStrike" dirty="0">
                <a:solidFill>
                  <a:srgbClr val="1F3864"/>
                </a:solidFill>
                <a:effectLst/>
                <a:latin typeface="docs-Century Gothic"/>
              </a:rPr>
              <a:t>Vocabulary: </a:t>
            </a:r>
            <a:r>
              <a:rPr lang="es-ES" sz="1200" b="1" i="0" u="none" strike="noStrike" dirty="0">
                <a:solidFill>
                  <a:srgbClr val="002060"/>
                </a:solidFill>
                <a:effectLst/>
                <a:latin typeface="Century Gothic" panose="020B0502020202020204" pitchFamily="34" charset="0"/>
              </a:rPr>
              <a:t>descansar</a:t>
            </a:r>
            <a:r>
              <a:rPr lang="es-ES" sz="1200" b="0" i="0" u="none" strike="noStrike" dirty="0">
                <a:solidFill>
                  <a:srgbClr val="002060"/>
                </a:solidFill>
                <a:effectLst/>
                <a:latin typeface="Century Gothic" panose="020B0502020202020204" pitchFamily="34" charset="0"/>
              </a:rPr>
              <a:t> [1749] </a:t>
            </a:r>
            <a:r>
              <a:rPr lang="es-ES" sz="1200" b="1" i="0" u="none" strike="noStrike" dirty="0">
                <a:solidFill>
                  <a:srgbClr val="002060"/>
                </a:solidFill>
                <a:effectLst/>
                <a:latin typeface="Century Gothic" panose="020B0502020202020204" pitchFamily="34" charset="0"/>
              </a:rPr>
              <a:t>campo</a:t>
            </a:r>
            <a:r>
              <a:rPr lang="es-ES" sz="1200" b="0" i="0" u="none" strike="noStrike" dirty="0">
                <a:solidFill>
                  <a:srgbClr val="002060"/>
                </a:solidFill>
                <a:effectLst/>
                <a:latin typeface="Century Gothic" panose="020B0502020202020204" pitchFamily="34" charset="0"/>
              </a:rPr>
              <a:t> [342] </a:t>
            </a:r>
            <a:r>
              <a:rPr lang="es-ES" sz="1200" b="1" i="0" u="none" strike="noStrike" dirty="0">
                <a:solidFill>
                  <a:srgbClr val="002060"/>
                </a:solidFill>
                <a:effectLst/>
                <a:latin typeface="Century Gothic" panose="020B0502020202020204" pitchFamily="34" charset="0"/>
              </a:rPr>
              <a:t>habitación </a:t>
            </a:r>
            <a:r>
              <a:rPr lang="es-ES" sz="1200" b="0" i="0" u="none" strike="noStrike" dirty="0">
                <a:solidFill>
                  <a:srgbClr val="002060"/>
                </a:solidFill>
                <a:effectLst/>
                <a:latin typeface="Century Gothic" panose="020B0502020202020204" pitchFamily="34" charset="0"/>
              </a:rPr>
              <a:t>[1069] </a:t>
            </a:r>
            <a:r>
              <a:rPr lang="es-ES" sz="1200" b="1" i="0" u="none" strike="noStrike" dirty="0">
                <a:solidFill>
                  <a:srgbClr val="002060"/>
                </a:solidFill>
                <a:effectLst/>
                <a:latin typeface="Century Gothic" panose="020B0502020202020204" pitchFamily="34" charset="0"/>
              </a:rPr>
              <a:t>tarde </a:t>
            </a:r>
            <a:r>
              <a:rPr lang="es-ES" sz="1200" b="0" i="0" u="none" strike="noStrike" dirty="0">
                <a:solidFill>
                  <a:srgbClr val="002060"/>
                </a:solidFill>
                <a:effectLst/>
                <a:latin typeface="Century Gothic" panose="020B0502020202020204" pitchFamily="34" charset="0"/>
              </a:rPr>
              <a:t>[392] </a:t>
            </a:r>
            <a:r>
              <a:rPr lang="es-ES" sz="1200" b="1" i="0" u="none" strike="noStrike" dirty="0">
                <a:solidFill>
                  <a:srgbClr val="002060"/>
                </a:solidFill>
                <a:effectLst/>
                <a:latin typeface="Century Gothic" panose="020B0502020202020204" pitchFamily="34" charset="0"/>
              </a:rPr>
              <a:t>por</a:t>
            </a:r>
            <a:r>
              <a:rPr lang="es-ES" sz="1200" b="1" i="0" u="none" strike="noStrike" baseline="30000" dirty="0">
                <a:solidFill>
                  <a:srgbClr val="002060"/>
                </a:solidFill>
                <a:effectLst/>
                <a:latin typeface="Century Gothic" panose="020B0502020202020204" pitchFamily="34" charset="0"/>
              </a:rPr>
              <a:t>2</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[15] </a:t>
            </a:r>
            <a:endParaRPr lang="en-GB" sz="1000" b="0" dirty="0">
              <a:effectLst/>
              <a:latin typeface="+mn-lt"/>
              <a:ea typeface="+mn-ea"/>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000" b="1" dirty="0">
                <a:effectLst/>
                <a:latin typeface="+mn-lt"/>
                <a:ea typeface="+mn-ea"/>
              </a:rPr>
              <a:t>Revisit 1: </a:t>
            </a:r>
            <a:r>
              <a:rPr lang="es-ES" sz="1200" b="0" i="0" u="none" strike="noStrike" dirty="0">
                <a:solidFill>
                  <a:srgbClr val="002060"/>
                </a:solidFill>
                <a:effectLst/>
                <a:latin typeface="Century Gothic" panose="020B0502020202020204" pitchFamily="34" charset="0"/>
              </a:rPr>
              <a:t>buscar [179] crear [239] presentar [235] pronunciar [1990] usar [317] información [326] país [109] importante [171] divertido [2465]  interesante [616]</a:t>
            </a:r>
            <a:r>
              <a:rPr lang="es-ES" sz="1800" dirty="0"/>
              <a:t> </a:t>
            </a:r>
            <a:endParaRPr lang="en-GB" dirty="0"/>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000" b="1" dirty="0">
                <a:effectLst/>
                <a:latin typeface="Calibri" panose="020F0502020204030204" pitchFamily="34" charset="0"/>
                <a:ea typeface="Calibri" panose="020F0502020204030204" pitchFamily="34" charset="0"/>
              </a:rPr>
              <a:t>Revisit 2: </a:t>
            </a:r>
            <a:r>
              <a:rPr lang="pt-BR" sz="1200" b="0" i="0" u="none" strike="noStrike" dirty="0">
                <a:solidFill>
                  <a:srgbClr val="002060"/>
                </a:solidFill>
                <a:effectLst/>
                <a:latin typeface="Century Gothic" panose="020B0502020202020204" pitchFamily="34" charset="0"/>
              </a:rPr>
              <a:t>eres [7] (recycle adjectives) de1 [2] Inglaterra [n/a] España [n/a] Perú [n/a]</a:t>
            </a:r>
            <a:endParaRPr lang="en-GB" sz="8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Glossed words</a:t>
            </a:r>
            <a:r>
              <a:rPr lang="en-GB" sz="1200">
                <a:effectLst/>
                <a:latin typeface="Calibri" panose="020F0502020204030204" pitchFamily="34" charset="0"/>
                <a:ea typeface="Calibri" panose="020F0502020204030204" pitchFamily="34" charset="0"/>
              </a:rPr>
              <a:t>: </a:t>
            </a:r>
            <a:r>
              <a:rPr lang="en-GB" sz="1200" b="1" i="0" u="none" strike="noStrike">
                <a:solidFill>
                  <a:schemeClr val="dk1"/>
                </a:solidFill>
                <a:latin typeface="+mn-lt"/>
                <a:cs typeface="Calibri"/>
                <a:sym typeface="Calibri"/>
              </a:rPr>
              <a:t>mandar </a:t>
            </a:r>
            <a:r>
              <a:rPr lang="en-GB" sz="1200" b="0" i="0" u="none" strike="noStrike">
                <a:solidFill>
                  <a:schemeClr val="dk1"/>
                </a:solidFill>
                <a:latin typeface="+mn-lt"/>
                <a:cs typeface="Calibri"/>
                <a:sym typeface="Calibri"/>
              </a:rPr>
              <a:t>[588]</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(slide 2). Read the instruction (traduce las </a:t>
            </a:r>
            <a:r>
              <a:rPr lang="en-GB" sz="1200" b="0" i="0" u="none" strike="noStrike" dirty="0" err="1">
                <a:solidFill>
                  <a:schemeClr val="dk1"/>
                </a:solidFill>
                <a:latin typeface="Calibri"/>
                <a:cs typeface="Calibri"/>
                <a:sym typeface="Calibri"/>
              </a:rPr>
              <a:t>frases</a:t>
            </a:r>
            <a:r>
              <a:rPr lang="en-GB" sz="1200" b="0" i="0" u="none" strike="noStrike" dirty="0">
                <a:solidFill>
                  <a:schemeClr val="dk1"/>
                </a:solidFill>
                <a:latin typeface="Calibri"/>
                <a:cs typeface="Calibri"/>
                <a:sym typeface="Calibri"/>
              </a:rPr>
              <a:t> al </a:t>
            </a:r>
            <a:r>
              <a:rPr lang="en-GB" sz="1200" b="0" i="0" u="none" strike="noStrike" dirty="0" err="1">
                <a:solidFill>
                  <a:schemeClr val="dk1"/>
                </a:solidFill>
                <a:latin typeface="Calibri"/>
                <a:cs typeface="Calibri"/>
                <a:sym typeface="Calibri"/>
              </a:rPr>
              <a:t>inglés</a:t>
            </a:r>
            <a:r>
              <a:rPr lang="en-GB" sz="1200" b="0" i="0" u="none" strike="noStrike" dirty="0">
                <a:solidFill>
                  <a:schemeClr val="dk1"/>
                </a:solidFill>
                <a:latin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cs typeface="Calibri"/>
                <a:sym typeface="Calibri"/>
              </a:rPr>
              <a:t>Pupils to complete the translation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the audio buttons to listen again, if desired.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Optional extension:</a:t>
            </a:r>
            <a:br>
              <a:rPr lang="en-GB" sz="1200" b="0" i="0" u="none" strike="noStrike" dirty="0">
                <a:solidFill>
                  <a:schemeClr val="dk1"/>
                </a:solidFill>
                <a:latin typeface="+mn-lt"/>
                <a:cs typeface="Calibri"/>
                <a:sym typeface="Calibri"/>
              </a:rPr>
            </a:br>
            <a:r>
              <a:rPr lang="en-GB" sz="1200" b="0" i="0" u="none" strike="noStrike" dirty="0">
                <a:solidFill>
                  <a:schemeClr val="dk1"/>
                </a:solidFill>
                <a:latin typeface="+mn-lt"/>
                <a:cs typeface="Calibri"/>
                <a:sym typeface="Calibri"/>
              </a:rPr>
              <a:t>1. Click again to remove the Spanish texts.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2. Elicit Spanish sentences from pupils from the English prompts.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3. Click the audio buttons to listen and check, if required.</a:t>
            </a:r>
            <a:endParaRPr lang="en-GB" sz="1200" b="0" i="0" u="none" strike="noStrike" dirty="0">
              <a:solidFill>
                <a:schemeClr val="dk1"/>
              </a:solidFill>
              <a:latin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797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1/4)</a:t>
            </a:r>
            <a:br>
              <a:rPr lang="en-GB" b="1" baseline="0" dirty="0"/>
            </a:br>
            <a:endParaRPr lang="en-GB" b="1" baseline="0" dirty="0"/>
          </a:p>
          <a:p>
            <a:r>
              <a:rPr lang="en-GB" b="1" baseline="0" dirty="0"/>
              <a:t>Aim: </a:t>
            </a:r>
            <a:r>
              <a:rPr lang="en-GB" b="0" baseline="0" dirty="0"/>
              <a:t>to practise oral sentence building. Targeted features: 1</a:t>
            </a:r>
            <a:r>
              <a:rPr lang="en-GB" b="0" baseline="30000" dirty="0"/>
              <a:t>st</a:t>
            </a:r>
            <a:r>
              <a:rPr lang="en-GB" b="0" baseline="0" dirty="0"/>
              <a:t> &amp; 2</a:t>
            </a:r>
            <a:r>
              <a:rPr lang="en-GB" b="0" baseline="30000" dirty="0"/>
              <a:t>nd</a:t>
            </a:r>
            <a:r>
              <a:rPr lang="en-GB" b="0" baseline="0" dirty="0"/>
              <a:t> person singular; prepositions </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8913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2/4)</a:t>
            </a:r>
            <a:br>
              <a:rPr lang="en-GB" b="1" baseline="0" dirty="0"/>
            </a:br>
            <a:endParaRPr lang="en-GB" b="1" baseline="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3355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2/4)</a:t>
            </a:r>
            <a:br>
              <a:rPr lang="en-GB" b="1" baseline="0" dirty="0"/>
            </a:br>
            <a:endParaRPr lang="en-GB" b="1" baseline="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65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a:t>
            </a:r>
            <a:r>
              <a:rPr lang="en-GB" b="0" baseline="0" dirty="0"/>
              <a:t>5 minutes </a:t>
            </a:r>
          </a:p>
          <a:p>
            <a:endParaRPr lang="en-GB" b="1" baseline="0" dirty="0"/>
          </a:p>
          <a:p>
            <a:r>
              <a:rPr lang="en-GB" b="1" baseline="0" dirty="0"/>
              <a:t>(Slide 2/4)</a:t>
            </a:r>
            <a:br>
              <a:rPr lang="en-GB" b="1" baseline="0" dirty="0"/>
            </a:br>
            <a:endParaRPr lang="en-GB" b="1" baseline="0" dirty="0"/>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9519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a:t>
            </a:r>
            <a:r>
              <a:rPr lang="en-GB" b="1" dirty="0" err="1"/>
              <a:t>ga</a:t>
            </a:r>
            <a:r>
              <a:rPr lang="en-GB" b="1" dirty="0"/>
              <a:t>] [go] [</a:t>
            </a:r>
            <a:r>
              <a:rPr lang="en-GB" b="1" dirty="0" err="1"/>
              <a:t>gu</a:t>
            </a:r>
            <a:r>
              <a:rPr lang="en-GB" b="1" dirty="0"/>
              <a:t>]</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a:t>
            </a:r>
            <a:r>
              <a:rPr lang="en-GB" b="1" dirty="0" err="1"/>
              <a:t>ga</a:t>
            </a:r>
            <a:r>
              <a:rPr lang="en-GB" b="1" dirty="0"/>
              <a:t>] [go] [</a:t>
            </a:r>
            <a:r>
              <a:rPr lang="en-GB" b="1" dirty="0" err="1"/>
              <a:t>gu</a:t>
            </a:r>
            <a:r>
              <a:rPr lang="en-GB" b="1" dirty="0"/>
              <a:t>]</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ganar</a:t>
            </a:r>
            <a:r>
              <a:rPr lang="en-GB" dirty="0"/>
              <a:t>: lift your fist up in two goes. </a:t>
            </a:r>
          </a:p>
          <a:p>
            <a:pPr marL="0" marR="0" lvl="0" indent="0" algn="l" rtl="0">
              <a:lnSpc>
                <a:spcPct val="100000"/>
              </a:lnSpc>
              <a:spcBef>
                <a:spcPts val="0"/>
              </a:spcBef>
              <a:spcAft>
                <a:spcPts val="0"/>
              </a:spcAft>
              <a:buClr>
                <a:schemeClr val="dk1"/>
              </a:buClr>
              <a:buSzPts val="1200"/>
              <a:buFont typeface="Calibri"/>
              <a:buNone/>
            </a:pPr>
            <a:r>
              <a:rPr lang="en-GB" dirty="0"/>
              <a:t>Gesture suggestion for </a:t>
            </a:r>
            <a:r>
              <a:rPr lang="en-GB" b="1" i="1" dirty="0" err="1"/>
              <a:t>lago</a:t>
            </a:r>
            <a:r>
              <a:rPr lang="en-GB" dirty="0"/>
              <a:t>: rowing – two movements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Gesture suggestion for </a:t>
            </a:r>
            <a:r>
              <a:rPr lang="en-GB" b="1" i="1" dirty="0" err="1"/>
              <a:t>gusano</a:t>
            </a:r>
            <a:r>
              <a:rPr lang="en-GB" dirty="0"/>
              <a:t>: with index finger, lift up and down three times. </a:t>
            </a:r>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4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in the next slide, students try to recall the English orally (chorally), looking at the Spanish (1 minute).</a:t>
            </a:r>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2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Spanish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Spanish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71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Spanish meanings orally (again, chorally), looking at the English (1 minute)</a:t>
            </a:r>
          </a:p>
          <a:p>
            <a:r>
              <a:rPr lang="en-GB" baseline="0" dirty="0"/>
              <a:t>2.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2</a:t>
            </a:r>
            <a:r>
              <a:rPr lang="en-GB" b="0" baseline="30000" dirty="0"/>
              <a:t>nd</a:t>
            </a:r>
            <a:r>
              <a:rPr lang="en-GB" b="0" dirty="0"/>
              <a:t> person singular for –</a:t>
            </a:r>
            <a:r>
              <a:rPr lang="en-GB" b="0" dirty="0" err="1"/>
              <a:t>ar</a:t>
            </a:r>
            <a:r>
              <a:rPr lang="en-GB" b="0" dirty="0"/>
              <a:t> 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6457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1</a:t>
            </a:r>
            <a:r>
              <a:rPr lang="en-GB" b="0" baseline="30000" dirty="0"/>
              <a:t>st</a:t>
            </a:r>
            <a:r>
              <a:rPr lang="en-GB" b="0" dirty="0"/>
              <a:t> and 2</a:t>
            </a:r>
            <a:r>
              <a:rPr lang="en-GB" b="0" baseline="30000" dirty="0"/>
              <a:t>nd</a:t>
            </a:r>
            <a:r>
              <a:rPr lang="en-GB" b="0" dirty="0"/>
              <a:t> person of –</a:t>
            </a:r>
            <a:r>
              <a:rPr lang="en-GB" b="0" dirty="0" err="1"/>
              <a:t>ar</a:t>
            </a:r>
            <a:r>
              <a:rPr lang="en-GB" b="0" dirty="0"/>
              <a:t> verbs (singular); to practise comprehension of vocabulary in short sentences.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Pupils need to identify to which person each statement refers to (I / YOU)</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to understand more information from each sentence. </a:t>
            </a:r>
            <a:r>
              <a:rPr lang="en-GB" sz="1200" b="0" strike="noStrike" spc="-1" dirty="0">
                <a:solidFill>
                  <a:srgbClr val="000000"/>
                </a:solidFill>
                <a:latin typeface="+mn-lt"/>
              </a:rPr>
              <a:t>Pupils can either write 1A/B/C, etc.. or if they have the printout they can put an X or </a:t>
            </a:r>
            <a:r>
              <a:rPr lang="en-GB" sz="1200" b="1" strike="noStrike" spc="-1" dirty="0">
                <a:solidFill>
                  <a:srgbClr val="000000"/>
                </a:solidFill>
                <a:latin typeface="Bookshelf Symbol 7" panose="05010101010101010101" pitchFamily="2" charset="2"/>
              </a:rPr>
              <a:t>tick.</a:t>
            </a:r>
            <a:endParaRPr lang="en-GB" sz="1200" b="1"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strike="noStrike" spc="-1" dirty="0">
                <a:solidFill>
                  <a:srgbClr val="000000"/>
                </a:solidFill>
                <a:latin typeface="+mn-lt"/>
              </a:rPr>
              <a:t> in the correct box. Some pupils can also write the key words in English.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 (tick and English words) and get pupils to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a:t>
            </a:r>
          </a:p>
          <a:p>
            <a:r>
              <a:rPr lang="en-GB" sz="1200" dirty="0">
                <a:solidFill>
                  <a:srgbClr val="002060"/>
                </a:solidFill>
                <a:latin typeface="Century Gothic" panose="020B0502020202020204" pitchFamily="34" charset="0"/>
              </a:rPr>
              <a:t>E. Descanso con mi </a:t>
            </a:r>
            <a:r>
              <a:rPr lang="en-GB" sz="1200" dirty="0" err="1">
                <a:solidFill>
                  <a:srgbClr val="002060"/>
                </a:solidFill>
                <a:latin typeface="Century Gothic" panose="020B0502020202020204" pitchFamily="34" charset="0"/>
              </a:rPr>
              <a:t>hermana</a:t>
            </a:r>
            <a:r>
              <a:rPr lang="en-GB" sz="1200" dirty="0">
                <a:solidFill>
                  <a:srgbClr val="002060"/>
                </a:solidFill>
                <a:latin typeface="Century Gothic" panose="020B0502020202020204" pitchFamily="34" charset="0"/>
              </a:rPr>
              <a:t>.</a:t>
            </a:r>
          </a:p>
          <a:p>
            <a:pPr marL="228600" indent="-228600">
              <a:buAutoNum type="arabicPeriod"/>
            </a:pPr>
            <a:r>
              <a:rPr lang="en-GB" sz="1200" dirty="0" err="1">
                <a:solidFill>
                  <a:srgbClr val="002060"/>
                </a:solidFill>
                <a:latin typeface="Century Gothic" panose="020B0502020202020204" pitchFamily="34" charset="0"/>
              </a:rPr>
              <a:t>Paseo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por</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campo.</a:t>
            </a:r>
          </a:p>
          <a:p>
            <a:pPr marL="228600" indent="-228600">
              <a:buAutoNum type="arabicPeriod"/>
            </a:pPr>
            <a:r>
              <a:rPr lang="en-GB" sz="1200" dirty="0" err="1">
                <a:solidFill>
                  <a:srgbClr val="002060"/>
                </a:solidFill>
                <a:latin typeface="Century Gothic" panose="020B0502020202020204" pitchFamily="34" charset="0"/>
              </a:rPr>
              <a:t>Montas</a:t>
            </a:r>
            <a:r>
              <a:rPr lang="en-GB" sz="1200" dirty="0">
                <a:solidFill>
                  <a:srgbClr val="002060"/>
                </a:solidFill>
                <a:latin typeface="Century Gothic" panose="020B0502020202020204" pitchFamily="34" charset="0"/>
              </a:rPr>
              <a:t> en Bicicleta.</a:t>
            </a:r>
          </a:p>
          <a:p>
            <a:pPr marL="228600" indent="-228600">
              <a:buAutoNum type="arabicPeriod"/>
            </a:pPr>
            <a:r>
              <a:rPr lang="en-GB" sz="1200" dirty="0" err="1">
                <a:solidFill>
                  <a:srgbClr val="002060"/>
                </a:solidFill>
                <a:latin typeface="Century Gothic" panose="020B0502020202020204" pitchFamily="34" charset="0"/>
              </a:rPr>
              <a:t>Descansas</a:t>
            </a:r>
            <a:r>
              <a:rPr lang="en-GB" sz="1200" dirty="0">
                <a:solidFill>
                  <a:srgbClr val="002060"/>
                </a:solidFill>
                <a:latin typeface="Century Gothic" panose="020B0502020202020204" pitchFamily="34" charset="0"/>
              </a:rPr>
              <a:t> en la </a:t>
            </a:r>
            <a:r>
              <a:rPr lang="en-GB" sz="1200" dirty="0" err="1">
                <a:solidFill>
                  <a:srgbClr val="002060"/>
                </a:solidFill>
                <a:latin typeface="Century Gothic" panose="020B0502020202020204" pitchFamily="34" charset="0"/>
              </a:rPr>
              <a:t>habitación</a:t>
            </a:r>
            <a:r>
              <a:rPr lang="en-GB" sz="1200" dirty="0">
                <a:solidFill>
                  <a:srgbClr val="002060"/>
                </a:solidFill>
                <a:latin typeface="Century Gothic" panose="020B0502020202020204" pitchFamily="34" charset="0"/>
              </a:rPr>
              <a:t>.</a:t>
            </a:r>
          </a:p>
          <a:p>
            <a:pPr marL="228600" indent="-228600">
              <a:buAutoNum type="arabicPeriod"/>
            </a:pPr>
            <a:r>
              <a:rPr lang="en-GB" sz="1200" dirty="0" err="1">
                <a:solidFill>
                  <a:srgbClr val="002060"/>
                </a:solidFill>
                <a:latin typeface="Century Gothic" panose="020B0502020202020204" pitchFamily="34" charset="0"/>
              </a:rPr>
              <a:t>Busco</a:t>
            </a:r>
            <a:r>
              <a:rPr lang="en-GB" sz="1200" dirty="0">
                <a:solidFill>
                  <a:srgbClr val="002060"/>
                </a:solidFill>
                <a:latin typeface="Century Gothic" panose="020B0502020202020204" pitchFamily="34" charset="0"/>
              </a:rPr>
              <a:t> Información con mi padre.</a:t>
            </a:r>
          </a:p>
          <a:p>
            <a:pPr marL="228600" indent="-228600">
              <a:buAutoNum type="arabicPeriod"/>
            </a:pPr>
            <a:r>
              <a:rPr lang="en-GB" sz="1200" dirty="0" err="1">
                <a:solidFill>
                  <a:srgbClr val="002060"/>
                </a:solidFill>
                <a:latin typeface="Century Gothic" panose="020B0502020202020204" pitchFamily="34" charset="0"/>
              </a:rPr>
              <a:t>Paseas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por</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parque</a:t>
            </a:r>
            <a:r>
              <a:rPr lang="en-GB" sz="1200" dirty="0">
                <a:solidFill>
                  <a:srgbClr val="002060"/>
                </a:solidFill>
                <a:latin typeface="Century Gothic" panose="020B0502020202020204" pitchFamily="34" charset="0"/>
              </a:rPr>
              <a:t>. </a:t>
            </a:r>
          </a:p>
          <a:p>
            <a:pPr marL="0" marR="0">
              <a:spcBef>
                <a:spcPts val="0"/>
              </a:spcBef>
              <a:spcAft>
                <a:spcPts val="0"/>
              </a:spcAft>
            </a:pPr>
            <a:endParaRPr lang="en-GB"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a:t>
            </a:r>
            <a:r>
              <a:rPr lang="en-GB" dirty="0"/>
              <a:t>. If pupils find part 2 of the task particularly challenging, you could adapt it and make it more accessible by: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Adding pictures and getting pupils to label.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Giving pupils English words and they number / label them.</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two key prepositions </a:t>
            </a:r>
            <a:r>
              <a:rPr lang="en-GB" b="1" dirty="0"/>
              <a:t>en</a:t>
            </a:r>
            <a:r>
              <a:rPr lang="en-GB" b="0" dirty="0"/>
              <a:t> &amp; </a:t>
            </a:r>
            <a:r>
              <a:rPr lang="en-GB" b="1" dirty="0"/>
              <a:t>por</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explanation.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for the Spanish examples.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0177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 (2 slides) </a:t>
            </a:r>
          </a:p>
          <a:p>
            <a:pPr marL="0" indent="0">
              <a:buNone/>
            </a:pPr>
            <a:br>
              <a:rPr lang="en-GB" b="1" dirty="0"/>
            </a:br>
            <a:r>
              <a:rPr lang="en-GB" b="1" dirty="0"/>
              <a:t>Aim: </a:t>
            </a:r>
            <a:r>
              <a:rPr lang="en-GB" b="0" dirty="0"/>
              <a:t>to practise written comprehension of </a:t>
            </a:r>
            <a:r>
              <a:rPr lang="en-GB" b="0" baseline="0" dirty="0"/>
              <a:t>t 1</a:t>
            </a:r>
            <a:r>
              <a:rPr lang="en-GB" b="0" baseline="30000" dirty="0"/>
              <a:t>st</a:t>
            </a:r>
            <a:r>
              <a:rPr lang="en-GB" b="0" baseline="0" dirty="0"/>
              <a:t> &amp; 3</a:t>
            </a:r>
            <a:r>
              <a:rPr lang="en-GB" b="0" baseline="30000" dirty="0"/>
              <a:t>rd</a:t>
            </a:r>
            <a:r>
              <a:rPr lang="en-GB" b="0" baseline="0" dirty="0"/>
              <a:t> person singular verb endings with a range of regular –</a:t>
            </a:r>
            <a:r>
              <a:rPr lang="en-GB" b="0" baseline="0" dirty="0" err="1"/>
              <a:t>ar</a:t>
            </a:r>
            <a:r>
              <a:rPr lang="en-GB" b="0" baseline="0" dirty="0"/>
              <a:t> verbs; multiple translation of ‘por’</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Pupils to listen and annotate whether it’s ‘en’ or ‘por’ (NB. Some pupils could attempt this task prior to listening. Note that both ‘en’ and ‘por’ could work for #4.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to read the sentences aloud again and the decide the correct translation of ‘en’ and ‘por’. (next task focuses on comprehension at sentence level, including the person of the verb).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Move to slide 2.</a:t>
            </a:r>
            <a:endParaRPr lang="en-GB" sz="1200" b="0" i="0" u="none" strike="noStrike"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Transcript:</a:t>
            </a:r>
            <a:br>
              <a:rPr lang="en-GB" sz="1200" b="1" i="0" u="none" strike="noStrike" dirty="0">
                <a:solidFill>
                  <a:schemeClr val="dk1"/>
                </a:solidFill>
                <a:latin typeface="+mn-lt"/>
                <a:cs typeface="Calibri"/>
                <a:sym typeface="Calibri"/>
              </a:rPr>
            </a:br>
            <a:r>
              <a:rPr lang="en-GB" dirty="0" err="1">
                <a:solidFill>
                  <a:srgbClr val="002060"/>
                </a:solidFill>
                <a:latin typeface="Century Gothic" panose="020B0502020202020204" pitchFamily="34" charset="0"/>
              </a:rPr>
              <a:t>Visitas</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iglesia</a:t>
            </a:r>
            <a:r>
              <a:rPr lang="en-GB" dirty="0">
                <a:solidFill>
                  <a:srgbClr val="002060"/>
                </a:solidFill>
                <a:latin typeface="Century Gothic" panose="020B0502020202020204" pitchFamily="34" charset="0"/>
              </a:rPr>
              <a:t> por la </a:t>
            </a:r>
            <a:r>
              <a:rPr lang="en-GB" dirty="0" err="1">
                <a:solidFill>
                  <a:srgbClr val="002060"/>
                </a:solidFill>
                <a:latin typeface="Century Gothic" panose="020B0502020202020204" pitchFamily="34" charset="0"/>
              </a:rPr>
              <a:t>tarde</a:t>
            </a:r>
            <a:r>
              <a:rPr lang="en-GB" sz="1200" dirty="0">
                <a:solidFill>
                  <a:srgbClr val="002060"/>
                </a:solidFill>
                <a:latin typeface="Century Gothic" panose="020B0502020202020204" pitchFamily="34" charset="0"/>
              </a:rPr>
              <a:t>.</a:t>
            </a:r>
          </a:p>
          <a:p>
            <a:pPr>
              <a:defRPr/>
            </a:pPr>
            <a:r>
              <a:rPr lang="en-GB" sz="1200" dirty="0" err="1">
                <a:solidFill>
                  <a:srgbClr val="002060"/>
                </a:solidFill>
                <a:latin typeface="Century Gothic" panose="020B0502020202020204" pitchFamily="34" charset="0"/>
              </a:rPr>
              <a:t>Montas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bici</a:t>
            </a:r>
            <a:r>
              <a:rPr lang="en-GB" sz="1200" dirty="0">
                <a:solidFill>
                  <a:srgbClr val="002060"/>
                </a:solidFill>
                <a:latin typeface="Century Gothic" panose="020B0502020202020204" pitchFamily="34" charset="0"/>
              </a:rPr>
              <a:t> por </a:t>
            </a:r>
            <a:r>
              <a:rPr lang="en-GB" dirty="0">
                <a:solidFill>
                  <a:srgbClr val="002060"/>
                </a:solidFill>
                <a:latin typeface="Century Gothic" panose="020B0502020202020204" pitchFamily="34" charset="0"/>
              </a:rPr>
              <a:t>la ciudad.</a:t>
            </a:r>
            <a:endParaRPr lang="en-GB" sz="1200" dirty="0">
              <a:solidFill>
                <a:srgbClr val="002060"/>
              </a:solidFill>
              <a:latin typeface="Century Gothic" panose="020B0502020202020204" pitchFamily="34" charset="0"/>
            </a:endParaRPr>
          </a:p>
          <a:p>
            <a:pPr>
              <a:defRPr/>
            </a:pPr>
            <a:r>
              <a:rPr lang="en-GB" dirty="0" err="1">
                <a:solidFill>
                  <a:srgbClr val="002060"/>
                </a:solidFill>
                <a:latin typeface="Century Gothic" panose="020B0502020202020204" pitchFamily="34" charset="0"/>
              </a:rPr>
              <a:t>P</a:t>
            </a:r>
            <a:r>
              <a:rPr lang="en-GB" sz="1200" dirty="0" err="1">
                <a:solidFill>
                  <a:srgbClr val="002060"/>
                </a:solidFill>
                <a:latin typeface="Century Gothic" panose="020B0502020202020204" pitchFamily="34" charset="0"/>
              </a:rPr>
              <a:t>resento</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información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clase</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solidFill>
                  <a:srgbClr val="002060"/>
                </a:solidFill>
                <a:latin typeface="Century Gothic" panose="020B0502020202020204" pitchFamily="34" charset="0"/>
              </a:rPr>
              <a:t>Descanso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mi </a:t>
            </a:r>
            <a:r>
              <a:rPr lang="en-GB" sz="1200" dirty="0" err="1">
                <a:solidFill>
                  <a:srgbClr val="002060"/>
                </a:solidFill>
                <a:latin typeface="Century Gothic" panose="020B0502020202020204" pitchFamily="34" charset="0"/>
              </a:rPr>
              <a:t>habitción</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Usas</a:t>
            </a:r>
            <a:r>
              <a:rPr lang="en-GB" sz="1200" dirty="0">
                <a:solidFill>
                  <a:srgbClr val="002060"/>
                </a:solidFill>
                <a:latin typeface="Century Gothic" panose="020B0502020202020204" pitchFamily="34" charset="0"/>
              </a:rPr>
              <a:t> la </a:t>
            </a:r>
            <a:r>
              <a:rPr lang="en-GB" sz="1200" dirty="0" err="1">
                <a:solidFill>
                  <a:srgbClr val="002060"/>
                </a:solidFill>
                <a:latin typeface="Century Gothic" panose="020B0502020202020204" pitchFamily="34" charset="0"/>
              </a:rPr>
              <a:t>bici</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en</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parque</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err="1">
                <a:solidFill>
                  <a:srgbClr val="002060"/>
                </a:solidFill>
                <a:latin typeface="Century Gothic" panose="020B0502020202020204" pitchFamily="34" charset="0"/>
              </a:rPr>
              <a:t>Paseas</a:t>
            </a:r>
            <a:r>
              <a:rPr lang="en-GB" dirty="0">
                <a:solidFill>
                  <a:srgbClr val="002060"/>
                </a:solidFill>
                <a:latin typeface="Century Gothic" panose="020B0502020202020204" pitchFamily="34" charset="0"/>
              </a:rPr>
              <a:t> por </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campo.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002060"/>
                </a:solidFill>
                <a:latin typeface="Century Gothic" panose="020B0502020202020204" pitchFamily="34" charset="0"/>
              </a:rPr>
              <a:t>Descansas</a:t>
            </a:r>
            <a:r>
              <a:rPr lang="en-GB" sz="1200" dirty="0">
                <a:solidFill>
                  <a:srgbClr val="002060"/>
                </a:solidFill>
                <a:latin typeface="Century Gothic" panose="020B0502020202020204" pitchFamily="34" charset="0"/>
              </a:rPr>
              <a:t> por la </a:t>
            </a:r>
            <a:r>
              <a:rPr lang="en-GB" sz="1200" dirty="0" err="1">
                <a:solidFill>
                  <a:srgbClr val="002060"/>
                </a:solidFill>
                <a:latin typeface="Century Gothic" panose="020B0502020202020204" pitchFamily="34" charset="0"/>
              </a:rPr>
              <a:t>tarde</a:t>
            </a:r>
            <a:r>
              <a:rPr lang="en-GB" sz="12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mandar </a:t>
            </a:r>
            <a:r>
              <a:rPr lang="en-GB" sz="1200" b="0" i="0" u="none" strike="noStrike" dirty="0">
                <a:solidFill>
                  <a:schemeClr val="dk1"/>
                </a:solidFill>
                <a:latin typeface="+mn-lt"/>
                <a:cs typeface="Calibri"/>
                <a:sym typeface="Calibri"/>
              </a:rPr>
              <a:t>[588]</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20/12/2022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20/12/2022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audio" Target="../media/audio27.wav"/><Relationship Id="rId21" Type="http://schemas.openxmlformats.org/officeDocument/2006/relationships/image" Target="../media/image26.gif"/><Relationship Id="rId7" Type="http://schemas.openxmlformats.org/officeDocument/2006/relationships/image" Target="../media/image16.png"/><Relationship Id="rId12" Type="http://schemas.openxmlformats.org/officeDocument/2006/relationships/audio" Target="../media/audio30.wav"/><Relationship Id="rId17" Type="http://schemas.openxmlformats.org/officeDocument/2006/relationships/audio" Target="../media/audio35.wav"/><Relationship Id="rId2" Type="http://schemas.openxmlformats.org/officeDocument/2006/relationships/notesSlide" Target="../notesSlides/notesSlide9.xml"/><Relationship Id="rId16" Type="http://schemas.openxmlformats.org/officeDocument/2006/relationships/audio" Target="../media/audio34.wav"/><Relationship Id="rId20" Type="http://schemas.openxmlformats.org/officeDocument/2006/relationships/image" Target="../media/image2.gif"/><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5.svg"/><Relationship Id="rId5" Type="http://schemas.openxmlformats.org/officeDocument/2006/relationships/image" Target="../media/image22.png"/><Relationship Id="rId15" Type="http://schemas.openxmlformats.org/officeDocument/2006/relationships/audio" Target="../media/audio33.wav"/><Relationship Id="rId10" Type="http://schemas.openxmlformats.org/officeDocument/2006/relationships/image" Target="../media/image24.png"/><Relationship Id="rId19" Type="http://schemas.openxmlformats.org/officeDocument/2006/relationships/image" Target="../media/image18.png"/><Relationship Id="rId4" Type="http://schemas.openxmlformats.org/officeDocument/2006/relationships/audio" Target="../media/audio28.wav"/><Relationship Id="rId9" Type="http://schemas.openxmlformats.org/officeDocument/2006/relationships/audio" Target="../media/audio29.wav"/><Relationship Id="rId14" Type="http://schemas.openxmlformats.org/officeDocument/2006/relationships/audio" Target="../media/audio32.wav"/><Relationship Id="rId22"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22.png"/><Relationship Id="rId7" Type="http://schemas.openxmlformats.org/officeDocument/2006/relationships/image" Target="../media/image2.gif"/><Relationship Id="rId12" Type="http://schemas.openxmlformats.org/officeDocument/2006/relationships/image" Target="../media/image19.png"/><Relationship Id="rId17" Type="http://schemas.openxmlformats.org/officeDocument/2006/relationships/audio" Target="../media/audio34.wav"/><Relationship Id="rId2" Type="http://schemas.openxmlformats.org/officeDocument/2006/relationships/notesSlide" Target="../notesSlides/notesSlide10.xml"/><Relationship Id="rId16" Type="http://schemas.openxmlformats.org/officeDocument/2006/relationships/audio" Target="../media/audio33.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5.svg"/><Relationship Id="rId5" Type="http://schemas.openxmlformats.org/officeDocument/2006/relationships/image" Target="../media/image16.png"/><Relationship Id="rId15" Type="http://schemas.openxmlformats.org/officeDocument/2006/relationships/audio" Target="../media/audio32.wav"/><Relationship Id="rId10" Type="http://schemas.openxmlformats.org/officeDocument/2006/relationships/image" Target="../media/image24.png"/><Relationship Id="rId19" Type="http://schemas.openxmlformats.org/officeDocument/2006/relationships/audio" Target="../media/audio36.wav"/><Relationship Id="rId4" Type="http://schemas.microsoft.com/office/2007/relationships/hdphoto" Target="../media/hdphoto1.wdp"/><Relationship Id="rId9" Type="http://schemas.openxmlformats.org/officeDocument/2006/relationships/audio" Target="../media/audio37.wav"/><Relationship Id="rId14" Type="http://schemas.openxmlformats.org/officeDocument/2006/relationships/audio" Target="../media/audio31.wav"/></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8.wav"/><Relationship Id="rId7" Type="http://schemas.openxmlformats.org/officeDocument/2006/relationships/image" Target="../media/image25.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audio" Target="../media/audio39.wav"/><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0.wav"/><Relationship Id="rId7" Type="http://schemas.openxmlformats.org/officeDocument/2006/relationships/audio" Target="../media/audio39.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1.wav"/><Relationship Id="rId7" Type="http://schemas.openxmlformats.org/officeDocument/2006/relationships/audio" Target="../media/audio39.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2.wav"/><Relationship Id="rId7" Type="http://schemas.openxmlformats.org/officeDocument/2006/relationships/audio" Target="../media/audio39.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audio" Target="../media/audio10.wav"/><Relationship Id="rId12"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image" Target="../media/image5.png"/><Relationship Id="rId5" Type="http://schemas.openxmlformats.org/officeDocument/2006/relationships/audio" Target="../media/audio8.wav"/><Relationship Id="rId10" Type="http://schemas.openxmlformats.org/officeDocument/2006/relationships/image" Target="../media/image4.png"/><Relationship Id="rId4" Type="http://schemas.openxmlformats.org/officeDocument/2006/relationships/image" Target="../media/image10.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7.wav"/><Relationship Id="rId7"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audio" Target="../media/audio11.wa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7.wav"/><Relationship Id="rId7" Type="http://schemas.openxmlformats.org/officeDocument/2006/relationships/audio" Target="../media/audio8.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1.svg"/><Relationship Id="rId3" Type="http://schemas.openxmlformats.org/officeDocument/2006/relationships/audio" Target="../media/audio14.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image" Target="../media/image18.png"/><Relationship Id="rId10" Type="http://schemas.openxmlformats.org/officeDocument/2006/relationships/audio" Target="../media/audio20.wav"/><Relationship Id="rId19" Type="http://schemas.openxmlformats.org/officeDocument/2006/relationships/image" Target="../media/image2.gif"/><Relationship Id="rId4" Type="http://schemas.openxmlformats.org/officeDocument/2006/relationships/audio" Target="../media/audio15.wav"/><Relationship Id="rId9" Type="http://schemas.openxmlformats.org/officeDocument/2006/relationships/audio" Target="../media/audio19.wav"/><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26.wav"/><Relationship Id="rId4"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3"/>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51" name="Title 1">
            <a:extLst>
              <a:ext uri="{FF2B5EF4-FFF2-40B4-BE49-F238E27FC236}">
                <a16:creationId xmlns:a16="http://schemas.microsoft.com/office/drawing/2014/main" id="{D4BCC699-0BED-4F02-97E2-0554694E5137}"/>
              </a:ext>
            </a:extLst>
          </p:cNvPr>
          <p:cNvSpPr txBox="1">
            <a:spLocks/>
          </p:cNvSpPr>
          <p:nvPr/>
        </p:nvSpPr>
        <p:spPr>
          <a:xfrm>
            <a:off x="9363919" y="6032854"/>
            <a:ext cx="2828081" cy="684708"/>
          </a:xfrm>
          <a:prstGeom prst="rect">
            <a:avLst/>
          </a:prstGeom>
          <a:solidFill>
            <a:srgbClr val="C2E49C"/>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mandan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they</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j-ea"/>
                <a:cs typeface="+mj-cs"/>
              </a:rPr>
              <a:t> send</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2000" b="1" baseline="0" dirty="0">
                <a:solidFill>
                  <a:srgbClr val="002060"/>
                </a:solidFill>
                <a:latin typeface="Century Gothic" panose="020B0502020202020204" pitchFamily="34" charset="0"/>
              </a:rPr>
              <a:t>mi </a:t>
            </a:r>
            <a:r>
              <a:rPr lang="en-GB" sz="2000" baseline="0" dirty="0">
                <a:solidFill>
                  <a:srgbClr val="002060"/>
                </a:solidFill>
                <a:latin typeface="Century Gothic" panose="020B0502020202020204" pitchFamily="34" charset="0"/>
              </a:rPr>
              <a:t>= my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7">
            <a:alphaModFix/>
          </a:blip>
          <a:srcRect/>
          <a:stretch/>
        </p:blipFill>
        <p:spPr>
          <a:xfrm>
            <a:off x="99042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pSp>
        <p:nvGrpSpPr>
          <p:cNvPr id="3" name="Group 2">
            <a:extLst>
              <a:ext uri="{FF2B5EF4-FFF2-40B4-BE49-F238E27FC236}">
                <a16:creationId xmlns:a16="http://schemas.microsoft.com/office/drawing/2014/main" id="{AB05B507-E68C-7EBB-23FC-B289A1DA9593}"/>
              </a:ext>
            </a:extLst>
          </p:cNvPr>
          <p:cNvGrpSpPr/>
          <p:nvPr/>
        </p:nvGrpSpPr>
        <p:grpSpPr>
          <a:xfrm>
            <a:off x="493221" y="255506"/>
            <a:ext cx="3701566" cy="6454569"/>
            <a:chOff x="493221" y="255506"/>
            <a:chExt cx="3701566" cy="6454569"/>
          </a:xfrm>
        </p:grpSpPr>
        <p:grpSp>
          <p:nvGrpSpPr>
            <p:cNvPr id="4" name="Group 3">
              <a:extLst>
                <a:ext uri="{FF2B5EF4-FFF2-40B4-BE49-F238E27FC236}">
                  <a16:creationId xmlns:a16="http://schemas.microsoft.com/office/drawing/2014/main" id="{3C1BBBFE-7A66-40AA-ADE5-910CED62B749}"/>
                </a:ext>
              </a:extLst>
            </p:cNvPr>
            <p:cNvGrpSpPr/>
            <p:nvPr/>
          </p:nvGrpSpPr>
          <p:grpSpPr>
            <a:xfrm>
              <a:off x="496779" y="255506"/>
              <a:ext cx="3698008" cy="5231402"/>
              <a:chOff x="496779" y="255506"/>
              <a:chExt cx="3446571" cy="5231402"/>
            </a:xfrm>
          </p:grpSpPr>
          <p:pic>
            <p:nvPicPr>
              <p:cNvPr id="9" name="Picture 2" descr="Gráficos vectoriales gratis de Whatsapp">
                <a:extLst>
                  <a:ext uri="{FF2B5EF4-FFF2-40B4-BE49-F238E27FC236}">
                    <a16:creationId xmlns:a16="http://schemas.microsoft.com/office/drawing/2014/main" id="{D166A73E-F4B7-6410-0350-2B878E49F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779" y="255506"/>
                <a:ext cx="3446571" cy="5231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A4A29FB-473F-2502-3A2C-825C7B52D52E}"/>
                  </a:ext>
                </a:extLst>
              </p:cNvPr>
              <p:cNvSpPr/>
              <p:nvPr/>
            </p:nvSpPr>
            <p:spPr>
              <a:xfrm>
                <a:off x="520002" y="1027906"/>
                <a:ext cx="3423348" cy="364009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43CCF12E-AA41-1DD5-7763-06CB183442DE}"/>
                </a:ext>
              </a:extLst>
            </p:cNvPr>
            <p:cNvGrpSpPr/>
            <p:nvPr/>
          </p:nvGrpSpPr>
          <p:grpSpPr>
            <a:xfrm>
              <a:off x="493221" y="3475613"/>
              <a:ext cx="3698008" cy="3234462"/>
              <a:chOff x="4785282" y="2605300"/>
              <a:chExt cx="3698008" cy="3234462"/>
            </a:xfrm>
          </p:grpSpPr>
          <p:pic>
            <p:nvPicPr>
              <p:cNvPr id="7" name="Picture 2" descr="Gráficos vectoriales gratis de Whatsapp">
                <a:extLst>
                  <a:ext uri="{FF2B5EF4-FFF2-40B4-BE49-F238E27FC236}">
                    <a16:creationId xmlns:a16="http://schemas.microsoft.com/office/drawing/2014/main" id="{0B7E2EB2-B33E-25BC-017D-2CB9F670B1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493"/>
              <a:stretch/>
            </p:blipFill>
            <p:spPr bwMode="auto">
              <a:xfrm>
                <a:off x="4785282" y="2622048"/>
                <a:ext cx="3698008" cy="3217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0CF2501-A00C-B52A-6683-167BAC0A7FEF}"/>
                  </a:ext>
                </a:extLst>
              </p:cNvPr>
              <p:cNvSpPr/>
              <p:nvPr/>
            </p:nvSpPr>
            <p:spPr>
              <a:xfrm>
                <a:off x="4810199" y="2605300"/>
                <a:ext cx="3673091" cy="241555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Rounded Corners 11">
            <a:extLst>
              <a:ext uri="{FF2B5EF4-FFF2-40B4-BE49-F238E27FC236}">
                <a16:creationId xmlns:a16="http://schemas.microsoft.com/office/drawing/2014/main" id="{9649BC21-7109-1B62-6D98-1A84769E6E8B}"/>
              </a:ext>
            </a:extLst>
          </p:cNvPr>
          <p:cNvSpPr/>
          <p:nvPr/>
        </p:nvSpPr>
        <p:spPr>
          <a:xfrm>
            <a:off x="575284" y="1878501"/>
            <a:ext cx="3225099" cy="628497"/>
          </a:xfrm>
          <a:prstGeom prst="roundRect">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err="1">
                <a:solidFill>
                  <a:srgbClr val="002060"/>
                </a:solidFill>
                <a:latin typeface="Century Gothic" panose="020B0502020202020204" pitchFamily="34" charset="0"/>
              </a:rPr>
              <a:t>Montas</a:t>
            </a:r>
            <a:r>
              <a:rPr lang="en-GB" sz="1800" dirty="0">
                <a:solidFill>
                  <a:srgbClr val="002060"/>
                </a:solidFill>
                <a:latin typeface="Century Gothic" panose="020B0502020202020204" pitchFamily="34" charset="0"/>
              </a:rPr>
              <a:t> en </a:t>
            </a:r>
            <a:r>
              <a:rPr lang="en-GB" sz="1800" dirty="0" err="1">
                <a:solidFill>
                  <a:srgbClr val="002060"/>
                </a:solidFill>
                <a:latin typeface="Century Gothic" panose="020B0502020202020204" pitchFamily="34" charset="0"/>
              </a:rPr>
              <a:t>bici</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por</a:t>
            </a:r>
            <a:r>
              <a:rPr lang="en-GB" sz="1800" dirty="0">
                <a:solidFill>
                  <a:srgbClr val="002060"/>
                </a:solidFill>
                <a:latin typeface="Century Gothic" panose="020B0502020202020204" pitchFamily="34" charset="0"/>
              </a:rPr>
              <a:t>   </a:t>
            </a:r>
          </a:p>
          <a:p>
            <a:pPr>
              <a:defRPr/>
            </a:pPr>
            <a:r>
              <a:rPr lang="en-GB" dirty="0">
                <a:solidFill>
                  <a:srgbClr val="002060"/>
                </a:solidFill>
                <a:latin typeface="Century Gothic" panose="020B0502020202020204" pitchFamily="34" charset="0"/>
              </a:rPr>
              <a:t>la ciudad.</a:t>
            </a:r>
            <a:endParaRPr lang="en-GB" sz="1800" dirty="0">
              <a:solidFill>
                <a:srgbClr val="00206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8BCB83F6-A351-6EE5-6263-F2D7DCBEEF7D}"/>
              </a:ext>
            </a:extLst>
          </p:cNvPr>
          <p:cNvSpPr/>
          <p:nvPr/>
        </p:nvSpPr>
        <p:spPr>
          <a:xfrm>
            <a:off x="775566" y="1162924"/>
            <a:ext cx="3354482"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Visitas</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iglesia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tarde</a:t>
            </a:r>
            <a:r>
              <a:rPr lang="en-GB" sz="1800" dirty="0">
                <a:solidFill>
                  <a:srgbClr val="002060"/>
                </a:solidFill>
                <a:latin typeface="Century Gothic" panose="020B0502020202020204" pitchFamily="34" charset="0"/>
              </a:rPr>
              <a:t>.</a:t>
            </a:r>
            <a:endParaRPr lang="en-GB" dirty="0"/>
          </a:p>
        </p:txBody>
      </p:sp>
      <p:grpSp>
        <p:nvGrpSpPr>
          <p:cNvPr id="14" name="Group 13">
            <a:extLst>
              <a:ext uri="{FF2B5EF4-FFF2-40B4-BE49-F238E27FC236}">
                <a16:creationId xmlns:a16="http://schemas.microsoft.com/office/drawing/2014/main" id="{375BE211-9582-F862-3D2D-5624E6C8F35B}"/>
              </a:ext>
            </a:extLst>
          </p:cNvPr>
          <p:cNvGrpSpPr/>
          <p:nvPr/>
        </p:nvGrpSpPr>
        <p:grpSpPr>
          <a:xfrm>
            <a:off x="3180859" y="1776991"/>
            <a:ext cx="950967" cy="358031"/>
            <a:chOff x="5011582" y="4469085"/>
            <a:chExt cx="950967" cy="358031"/>
          </a:xfrm>
        </p:grpSpPr>
        <p:sp>
          <p:nvSpPr>
            <p:cNvPr id="15" name="Rectangle: Rounded Corners 14">
              <a:extLst>
                <a:ext uri="{FF2B5EF4-FFF2-40B4-BE49-F238E27FC236}">
                  <a16:creationId xmlns:a16="http://schemas.microsoft.com/office/drawing/2014/main" id="{DCFF94F3-CA8D-E1A4-07C8-21CA9E8B12D5}"/>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1F9CEE80-E1DF-54E3-2883-FCB02F352D51}"/>
                </a:ext>
              </a:extLst>
            </p:cNvPr>
            <p:cNvSpPr txBox="1"/>
            <p:nvPr/>
          </p:nvSpPr>
          <p:spPr>
            <a:xfrm>
              <a:off x="5011582" y="4519339"/>
              <a:ext cx="623889"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p:txBody>
        </p:sp>
      </p:grpSp>
      <p:sp>
        <p:nvSpPr>
          <p:cNvPr id="17" name="Rectangle: Rounded Corners 16">
            <a:extLst>
              <a:ext uri="{FF2B5EF4-FFF2-40B4-BE49-F238E27FC236}">
                <a16:creationId xmlns:a16="http://schemas.microsoft.com/office/drawing/2014/main" id="{DB71B301-F97D-4E5E-8697-0A49B8B2EC74}"/>
              </a:ext>
            </a:extLst>
          </p:cNvPr>
          <p:cNvSpPr/>
          <p:nvPr/>
        </p:nvSpPr>
        <p:spPr>
          <a:xfrm>
            <a:off x="885784" y="2523226"/>
            <a:ext cx="3274081"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a:t>
            </a:r>
            <a:r>
              <a:rPr lang="en-GB" sz="1800" dirty="0" err="1">
                <a:solidFill>
                  <a:srgbClr val="002060"/>
                </a:solidFill>
                <a:latin typeface="Century Gothic" panose="020B0502020202020204" pitchFamily="34" charset="0"/>
              </a:rPr>
              <a:t>resento</a:t>
            </a:r>
            <a:r>
              <a:rPr lang="en-GB" sz="1800" dirty="0">
                <a:solidFill>
                  <a:srgbClr val="002060"/>
                </a:solidFill>
                <a:latin typeface="Century Gothic" panose="020B0502020202020204" pitchFamily="34" charset="0"/>
              </a:rPr>
              <a:t> información      </a:t>
            </a:r>
          </a:p>
          <a:p>
            <a:pPr>
              <a:defRPr/>
            </a:pPr>
            <a:r>
              <a:rPr lang="en-GB"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en   clase.</a:t>
            </a:r>
          </a:p>
        </p:txBody>
      </p:sp>
      <p:sp>
        <p:nvSpPr>
          <p:cNvPr id="18" name="Rectangle: Rounded Corners 17">
            <a:extLst>
              <a:ext uri="{FF2B5EF4-FFF2-40B4-BE49-F238E27FC236}">
                <a16:creationId xmlns:a16="http://schemas.microsoft.com/office/drawing/2014/main" id="{263F64FB-8019-B526-A12C-271C68C9DF17}"/>
              </a:ext>
            </a:extLst>
          </p:cNvPr>
          <p:cNvSpPr/>
          <p:nvPr/>
        </p:nvSpPr>
        <p:spPr>
          <a:xfrm>
            <a:off x="591385" y="3183769"/>
            <a:ext cx="3488375" cy="628497"/>
          </a:xfrm>
          <a:prstGeom prst="roundRect">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a:solidFill>
                  <a:srgbClr val="002060"/>
                </a:solidFill>
                <a:latin typeface="Century Gothic" panose="020B0502020202020204" pitchFamily="34" charset="0"/>
              </a:rPr>
              <a:t>Descanso   en   mi </a:t>
            </a:r>
            <a:r>
              <a:rPr lang="en-GB" sz="1800" dirty="0" err="1">
                <a:solidFill>
                  <a:srgbClr val="002060"/>
                </a:solidFill>
                <a:latin typeface="Century Gothic" panose="020B0502020202020204" pitchFamily="34" charset="0"/>
              </a:rPr>
              <a:t>habitción</a:t>
            </a:r>
            <a:r>
              <a:rPr lang="en-GB" sz="1800" dirty="0">
                <a:solidFill>
                  <a:srgbClr val="002060"/>
                </a:solidFill>
                <a:latin typeface="Century Gothic" panose="020B0502020202020204" pitchFamily="34" charset="0"/>
              </a:rPr>
              <a:t>.</a:t>
            </a:r>
          </a:p>
        </p:txBody>
      </p:sp>
      <p:grpSp>
        <p:nvGrpSpPr>
          <p:cNvPr id="19" name="Group 18">
            <a:extLst>
              <a:ext uri="{FF2B5EF4-FFF2-40B4-BE49-F238E27FC236}">
                <a16:creationId xmlns:a16="http://schemas.microsoft.com/office/drawing/2014/main" id="{42ABC862-5165-18BC-5BFA-6041E113C60E}"/>
              </a:ext>
            </a:extLst>
          </p:cNvPr>
          <p:cNvGrpSpPr/>
          <p:nvPr/>
        </p:nvGrpSpPr>
        <p:grpSpPr>
          <a:xfrm>
            <a:off x="3212455" y="3096220"/>
            <a:ext cx="950967" cy="573474"/>
            <a:chOff x="5011582" y="4469085"/>
            <a:chExt cx="950967" cy="573474"/>
          </a:xfrm>
        </p:grpSpPr>
        <p:sp>
          <p:nvSpPr>
            <p:cNvPr id="20" name="Rectangle: Rounded Corners 19">
              <a:extLst>
                <a:ext uri="{FF2B5EF4-FFF2-40B4-BE49-F238E27FC236}">
                  <a16:creationId xmlns:a16="http://schemas.microsoft.com/office/drawing/2014/main" id="{FBD3F9FE-B87B-CF66-9EBB-ABF2347E0E56}"/>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595D9002-A777-F79E-F2A9-5EE1148DFEF6}"/>
                </a:ext>
              </a:extLst>
            </p:cNvPr>
            <p:cNvSpPr txBox="1"/>
            <p:nvPr/>
          </p:nvSpPr>
          <p:spPr>
            <a:xfrm>
              <a:off x="5011582" y="4519339"/>
              <a:ext cx="623889" cy="523220"/>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a:p>
              <a:endParaRPr lang="en-GB" sz="1400" b="1" dirty="0">
                <a:solidFill>
                  <a:srgbClr val="002060"/>
                </a:solidFill>
                <a:latin typeface="Segoe Print" panose="02000600000000000000" pitchFamily="2" charset="0"/>
              </a:endParaRPr>
            </a:p>
          </p:txBody>
        </p:sp>
      </p:grpSp>
      <p:sp>
        <p:nvSpPr>
          <p:cNvPr id="22" name="Rectangle: Rounded Corners 21">
            <a:extLst>
              <a:ext uri="{FF2B5EF4-FFF2-40B4-BE49-F238E27FC236}">
                <a16:creationId xmlns:a16="http://schemas.microsoft.com/office/drawing/2014/main" id="{7856C9A2-E6C0-49E8-2959-907FDFE8FF44}"/>
              </a:ext>
            </a:extLst>
          </p:cNvPr>
          <p:cNvSpPr/>
          <p:nvPr/>
        </p:nvSpPr>
        <p:spPr>
          <a:xfrm>
            <a:off x="631139" y="4021985"/>
            <a:ext cx="3563647" cy="373305"/>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err="1">
                <a:solidFill>
                  <a:srgbClr val="002060"/>
                </a:solidFill>
                <a:latin typeface="Century Gothic" panose="020B0502020202020204" pitchFamily="34" charset="0"/>
              </a:rPr>
              <a:t>Usas</a:t>
            </a:r>
            <a:r>
              <a:rPr lang="en-GB" sz="1800" dirty="0">
                <a:solidFill>
                  <a:srgbClr val="002060"/>
                </a:solidFill>
                <a:latin typeface="Century Gothic" panose="020B0502020202020204" pitchFamily="34" charset="0"/>
              </a:rPr>
              <a:t> la </a:t>
            </a:r>
            <a:r>
              <a:rPr lang="en-GB" sz="1800" dirty="0" err="1">
                <a:solidFill>
                  <a:srgbClr val="002060"/>
                </a:solidFill>
                <a:latin typeface="Century Gothic" panose="020B0502020202020204" pitchFamily="34" charset="0"/>
              </a:rPr>
              <a:t>bici</a:t>
            </a:r>
            <a:r>
              <a:rPr lang="en-GB" sz="1800" dirty="0">
                <a:solidFill>
                  <a:srgbClr val="002060"/>
                </a:solidFill>
                <a:latin typeface="Century Gothic" panose="020B0502020202020204" pitchFamily="34" charset="0"/>
              </a:rPr>
              <a:t>   en    </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parque</a:t>
            </a:r>
            <a:r>
              <a:rPr lang="en-GB" sz="1800" dirty="0">
                <a:solidFill>
                  <a:srgbClr val="002060"/>
                </a:solidFill>
                <a:latin typeface="Century Gothic" panose="020B0502020202020204" pitchFamily="34" charset="0"/>
              </a:rPr>
              <a:t>.  </a:t>
            </a:r>
          </a:p>
        </p:txBody>
      </p:sp>
      <p:sp>
        <p:nvSpPr>
          <p:cNvPr id="23" name="Rectangle: Rounded Corners 22">
            <a:extLst>
              <a:ext uri="{FF2B5EF4-FFF2-40B4-BE49-F238E27FC236}">
                <a16:creationId xmlns:a16="http://schemas.microsoft.com/office/drawing/2014/main" id="{299A2B58-0490-414F-25F7-370220A615FA}"/>
              </a:ext>
            </a:extLst>
          </p:cNvPr>
          <p:cNvSpPr/>
          <p:nvPr/>
        </p:nvSpPr>
        <p:spPr>
          <a:xfrm>
            <a:off x="570518" y="4521769"/>
            <a:ext cx="3572148" cy="569262"/>
          </a:xfrm>
          <a:prstGeom prst="roundRect">
            <a:avLst>
              <a:gd name="adj" fmla="val 16667"/>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dirty="0" err="1">
                <a:solidFill>
                  <a:srgbClr val="002060"/>
                </a:solidFill>
                <a:latin typeface="Century Gothic" panose="020B0502020202020204" pitchFamily="34" charset="0"/>
              </a:rPr>
              <a:t>Paseas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campo. </a:t>
            </a:r>
            <a:endParaRPr lang="en-GB" sz="1800" dirty="0">
              <a:solidFill>
                <a:srgbClr val="002060"/>
              </a:solidFill>
              <a:latin typeface="Century Gothic" panose="020B0502020202020204" pitchFamily="34" charset="0"/>
            </a:endParaRPr>
          </a:p>
        </p:txBody>
      </p:sp>
      <p:grpSp>
        <p:nvGrpSpPr>
          <p:cNvPr id="24" name="Group 23">
            <a:extLst>
              <a:ext uri="{FF2B5EF4-FFF2-40B4-BE49-F238E27FC236}">
                <a16:creationId xmlns:a16="http://schemas.microsoft.com/office/drawing/2014/main" id="{6C9CAD19-C740-A65D-2E9D-58843BBD2DA1}"/>
              </a:ext>
            </a:extLst>
          </p:cNvPr>
          <p:cNvGrpSpPr/>
          <p:nvPr/>
        </p:nvGrpSpPr>
        <p:grpSpPr>
          <a:xfrm>
            <a:off x="3179081" y="4397516"/>
            <a:ext cx="950967" cy="358031"/>
            <a:chOff x="5011582" y="4469085"/>
            <a:chExt cx="950967" cy="358031"/>
          </a:xfrm>
        </p:grpSpPr>
        <p:sp>
          <p:nvSpPr>
            <p:cNvPr id="25" name="Rectangle: Rounded Corners 24">
              <a:extLst>
                <a:ext uri="{FF2B5EF4-FFF2-40B4-BE49-F238E27FC236}">
                  <a16:creationId xmlns:a16="http://schemas.microsoft.com/office/drawing/2014/main" id="{992D26AC-7574-D372-B72B-0FD448C5653C}"/>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CF63C239-581C-9F7A-E571-078D02977FC4}"/>
                </a:ext>
              </a:extLst>
            </p:cNvPr>
            <p:cNvSpPr txBox="1"/>
            <p:nvPr/>
          </p:nvSpPr>
          <p:spPr>
            <a:xfrm>
              <a:off x="5011582" y="4519339"/>
              <a:ext cx="623889"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p:txBody>
        </p:sp>
      </p:grpSp>
      <p:sp>
        <p:nvSpPr>
          <p:cNvPr id="27" name="Rectangle: Rounded Corners 26">
            <a:extLst>
              <a:ext uri="{FF2B5EF4-FFF2-40B4-BE49-F238E27FC236}">
                <a16:creationId xmlns:a16="http://schemas.microsoft.com/office/drawing/2014/main" id="{34D90C83-BDF2-72B1-E235-7D29A9D2EF79}"/>
              </a:ext>
            </a:extLst>
          </p:cNvPr>
          <p:cNvSpPr/>
          <p:nvPr/>
        </p:nvSpPr>
        <p:spPr>
          <a:xfrm>
            <a:off x="596218" y="5351426"/>
            <a:ext cx="3563647"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Descansas</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por</a:t>
            </a:r>
            <a:r>
              <a:rPr lang="en-GB" sz="1800" dirty="0">
                <a:solidFill>
                  <a:srgbClr val="002060"/>
                </a:solidFill>
                <a:latin typeface="Century Gothic" panose="020B0502020202020204" pitchFamily="34" charset="0"/>
              </a:rPr>
              <a:t>    la </a:t>
            </a:r>
            <a:r>
              <a:rPr lang="en-GB" sz="1800" dirty="0" err="1">
                <a:solidFill>
                  <a:srgbClr val="002060"/>
                </a:solidFill>
                <a:latin typeface="Century Gothic" panose="020B0502020202020204" pitchFamily="34" charset="0"/>
              </a:rPr>
              <a:t>tarde</a:t>
            </a:r>
            <a:r>
              <a:rPr lang="en-GB" sz="1800" dirty="0">
                <a:solidFill>
                  <a:srgbClr val="002060"/>
                </a:solidFill>
                <a:latin typeface="Century Gothic" panose="020B0502020202020204" pitchFamily="34" charset="0"/>
              </a:rPr>
              <a:t>.</a:t>
            </a:r>
          </a:p>
        </p:txBody>
      </p:sp>
      <p:sp>
        <p:nvSpPr>
          <p:cNvPr id="28" name="Speech Bubble: Rectangle with Corners Rounded 27">
            <a:hlinkClick r:id="" action="ppaction://noaction">
              <a:snd r:embed="rId9" name="10_1.wav"/>
            </a:hlinkClick>
            <a:extLst>
              <a:ext uri="{FF2B5EF4-FFF2-40B4-BE49-F238E27FC236}">
                <a16:creationId xmlns:a16="http://schemas.microsoft.com/office/drawing/2014/main" id="{2AA158DA-B61C-BD49-23A7-8BE4AE625D53}"/>
              </a:ext>
            </a:extLst>
          </p:cNvPr>
          <p:cNvSpPr/>
          <p:nvPr/>
        </p:nvSpPr>
        <p:spPr>
          <a:xfrm>
            <a:off x="5022999" y="206901"/>
            <a:ext cx="4580763" cy="743057"/>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chemeClr val="bg1"/>
                </a:solidFill>
                <a:latin typeface="Century Gothic" panose="020B0502020202020204" pitchFamily="34" charset="0"/>
              </a:rPr>
              <a:t>Quique y Sofía </a:t>
            </a:r>
            <a:r>
              <a:rPr lang="en-GB" sz="2800" b="1" dirty="0" err="1">
                <a:solidFill>
                  <a:schemeClr val="bg1"/>
                </a:solidFill>
                <a:latin typeface="Century Gothic" panose="020B0502020202020204" pitchFamily="34" charset="0"/>
              </a:rPr>
              <a:t>mandan</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mensajes</a:t>
            </a:r>
            <a:r>
              <a:rPr lang="en-GB" sz="2800" b="1" dirty="0">
                <a:solidFill>
                  <a:schemeClr val="bg1"/>
                </a:solidFill>
                <a:latin typeface="Century Gothic" panose="020B0502020202020204" pitchFamily="34" charset="0"/>
              </a:rPr>
              <a:t>.</a:t>
            </a:r>
          </a:p>
        </p:txBody>
      </p:sp>
      <p:pic>
        <p:nvPicPr>
          <p:cNvPr id="29" name="Graphic 28" descr="Teacher">
            <a:extLst>
              <a:ext uri="{FF2B5EF4-FFF2-40B4-BE49-F238E27FC236}">
                <a16:creationId xmlns:a16="http://schemas.microsoft.com/office/drawing/2014/main" id="{9C492C71-CAC4-6EC2-A4F8-B1DA6E93C9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44079" y="-85469"/>
            <a:ext cx="914400" cy="914400"/>
          </a:xfrm>
          <a:prstGeom prst="rect">
            <a:avLst/>
          </a:prstGeom>
        </p:spPr>
      </p:pic>
      <p:sp>
        <p:nvSpPr>
          <p:cNvPr id="30" name="Speech Bubble: Rectangle with Corners Rounded 29">
            <a:extLst>
              <a:ext uri="{FF2B5EF4-FFF2-40B4-BE49-F238E27FC236}">
                <a16:creationId xmlns:a16="http://schemas.microsoft.com/office/drawing/2014/main" id="{9ED08FE6-4540-4D6F-670A-E26F06CB20C3}"/>
              </a:ext>
            </a:extLst>
          </p:cNvPr>
          <p:cNvSpPr/>
          <p:nvPr/>
        </p:nvSpPr>
        <p:spPr>
          <a:xfrm>
            <a:off x="4742636" y="1027869"/>
            <a:ext cx="4380544" cy="635979"/>
          </a:xfrm>
          <a:prstGeom prst="wedgeRoundRectCallout">
            <a:avLst>
              <a:gd name="adj1" fmla="val -52721"/>
              <a:gd name="adj2" fmla="val -45737"/>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err="1">
                <a:solidFill>
                  <a:srgbClr val="002060"/>
                </a:solidFill>
                <a:latin typeface="Century Gothic" panose="020B0502020202020204" pitchFamily="34" charset="0"/>
              </a:rPr>
              <a:t>Escucha</a:t>
            </a:r>
            <a:r>
              <a:rPr lang="en-GB" sz="2800" dirty="0">
                <a:solidFill>
                  <a:srgbClr val="002060"/>
                </a:solidFill>
                <a:latin typeface="Century Gothic" panose="020B0502020202020204" pitchFamily="34" charset="0"/>
              </a:rPr>
              <a:t>: ¿’en’ o ‘por’?</a:t>
            </a:r>
          </a:p>
        </p:txBody>
      </p:sp>
      <p:sp>
        <p:nvSpPr>
          <p:cNvPr id="31" name="Rectangle 30">
            <a:hlinkClick r:id="" action="ppaction://noaction">
              <a:snd r:embed="rId12" name="10_4.wav"/>
            </a:hlinkClick>
            <a:extLst>
              <a:ext uri="{FF2B5EF4-FFF2-40B4-BE49-F238E27FC236}">
                <a16:creationId xmlns:a16="http://schemas.microsoft.com/office/drawing/2014/main" id="{E85AB12F-55E8-BF69-8A29-F9CA76741EE5}"/>
              </a:ext>
            </a:extLst>
          </p:cNvPr>
          <p:cNvSpPr/>
          <p:nvPr/>
        </p:nvSpPr>
        <p:spPr>
          <a:xfrm>
            <a:off x="146398" y="1250733"/>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2" name="Rectangle 31">
            <a:hlinkClick r:id="" action="ppaction://noaction">
              <a:snd r:embed="rId13" name="10_5.wav"/>
            </a:hlinkClick>
            <a:extLst>
              <a:ext uri="{FF2B5EF4-FFF2-40B4-BE49-F238E27FC236}">
                <a16:creationId xmlns:a16="http://schemas.microsoft.com/office/drawing/2014/main" id="{F6B94E6F-E4F0-B154-885A-EC3A550720C6}"/>
              </a:ext>
            </a:extLst>
          </p:cNvPr>
          <p:cNvSpPr/>
          <p:nvPr/>
        </p:nvSpPr>
        <p:spPr>
          <a:xfrm>
            <a:off x="162414" y="1856723"/>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tangle 32">
            <a:hlinkClick r:id="" action="ppaction://noaction">
              <a:snd r:embed="rId14" name="10_6.wav"/>
            </a:hlinkClick>
            <a:extLst>
              <a:ext uri="{FF2B5EF4-FFF2-40B4-BE49-F238E27FC236}">
                <a16:creationId xmlns:a16="http://schemas.microsoft.com/office/drawing/2014/main" id="{04AE94D1-8505-1BFC-C1CB-8E3906D86DDC}"/>
              </a:ext>
            </a:extLst>
          </p:cNvPr>
          <p:cNvSpPr/>
          <p:nvPr/>
        </p:nvSpPr>
        <p:spPr>
          <a:xfrm>
            <a:off x="140153" y="2500644"/>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33">
            <a:hlinkClick r:id="" action="ppaction://noaction">
              <a:snd r:embed="rId15" name="10_7.wav"/>
            </a:hlinkClick>
            <a:extLst>
              <a:ext uri="{FF2B5EF4-FFF2-40B4-BE49-F238E27FC236}">
                <a16:creationId xmlns:a16="http://schemas.microsoft.com/office/drawing/2014/main" id="{0792F288-446A-3DBB-8432-821D07C00EDD}"/>
              </a:ext>
            </a:extLst>
          </p:cNvPr>
          <p:cNvSpPr/>
          <p:nvPr/>
        </p:nvSpPr>
        <p:spPr>
          <a:xfrm>
            <a:off x="156169" y="3106634"/>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a:hlinkClick r:id="" action="ppaction://noaction">
              <a:snd r:embed="rId16" name="10_8.wav"/>
            </a:hlinkClick>
            <a:extLst>
              <a:ext uri="{FF2B5EF4-FFF2-40B4-BE49-F238E27FC236}">
                <a16:creationId xmlns:a16="http://schemas.microsoft.com/office/drawing/2014/main" id="{275F3E0A-3C59-8279-E152-71A564AE8531}"/>
              </a:ext>
            </a:extLst>
          </p:cNvPr>
          <p:cNvSpPr/>
          <p:nvPr/>
        </p:nvSpPr>
        <p:spPr>
          <a:xfrm>
            <a:off x="145335" y="379870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a:hlinkClick r:id="" action="ppaction://noaction">
              <a:snd r:embed="rId17" name="10_9.wav"/>
            </a:hlinkClick>
            <a:extLst>
              <a:ext uri="{FF2B5EF4-FFF2-40B4-BE49-F238E27FC236}">
                <a16:creationId xmlns:a16="http://schemas.microsoft.com/office/drawing/2014/main" id="{49C7BB17-E889-728E-4C57-E8D6035B361D}"/>
              </a:ext>
            </a:extLst>
          </p:cNvPr>
          <p:cNvSpPr/>
          <p:nvPr/>
        </p:nvSpPr>
        <p:spPr>
          <a:xfrm>
            <a:off x="161351" y="440469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hlinkClick r:id="" action="ppaction://noaction">
              <a:snd r:embed="rId18" name="10_10.wav"/>
            </a:hlinkClick>
            <a:extLst>
              <a:ext uri="{FF2B5EF4-FFF2-40B4-BE49-F238E27FC236}">
                <a16:creationId xmlns:a16="http://schemas.microsoft.com/office/drawing/2014/main" id="{EBFF0860-B2FB-739E-86A4-9C510090B95D}"/>
              </a:ext>
            </a:extLst>
          </p:cNvPr>
          <p:cNvSpPr/>
          <p:nvPr/>
        </p:nvSpPr>
        <p:spPr>
          <a:xfrm>
            <a:off x="156169" y="517585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8" name="Table 3">
            <a:extLst>
              <a:ext uri="{FF2B5EF4-FFF2-40B4-BE49-F238E27FC236}">
                <a16:creationId xmlns:a16="http://schemas.microsoft.com/office/drawing/2014/main" id="{EAD74A1E-777C-7E12-CB75-3836DC8B7A0F}"/>
              </a:ext>
            </a:extLst>
          </p:cNvPr>
          <p:cNvGraphicFramePr>
            <a:graphicFrameLocks noGrp="1"/>
          </p:cNvGraphicFramePr>
          <p:nvPr>
            <p:extLst>
              <p:ext uri="{D42A27DB-BD31-4B8C-83A1-F6EECF244321}">
                <p14:modId xmlns:p14="http://schemas.microsoft.com/office/powerpoint/2010/main" val="3018737683"/>
              </p:ext>
            </p:extLst>
          </p:nvPr>
        </p:nvGraphicFramePr>
        <p:xfrm>
          <a:off x="4991716" y="1776991"/>
          <a:ext cx="4017318" cy="5081008"/>
        </p:xfrm>
        <a:graphic>
          <a:graphicData uri="http://schemas.openxmlformats.org/drawingml/2006/table">
            <a:tbl>
              <a:tblPr firstRow="1" bandRow="1"/>
              <a:tblGrid>
                <a:gridCol w="1083814">
                  <a:extLst>
                    <a:ext uri="{9D8B030D-6E8A-4147-A177-3AD203B41FA5}">
                      <a16:colId xmlns:a16="http://schemas.microsoft.com/office/drawing/2014/main" val="2446177157"/>
                    </a:ext>
                  </a:extLst>
                </a:gridCol>
                <a:gridCol w="1466752">
                  <a:extLst>
                    <a:ext uri="{9D8B030D-6E8A-4147-A177-3AD203B41FA5}">
                      <a16:colId xmlns:a16="http://schemas.microsoft.com/office/drawing/2014/main" val="3500169307"/>
                    </a:ext>
                  </a:extLst>
                </a:gridCol>
                <a:gridCol w="1466752">
                  <a:extLst>
                    <a:ext uri="{9D8B030D-6E8A-4147-A177-3AD203B41FA5}">
                      <a16:colId xmlns:a16="http://schemas.microsoft.com/office/drawing/2014/main" val="3752320121"/>
                    </a:ext>
                  </a:extLst>
                </a:gridCol>
              </a:tblGrid>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around</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5126">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4254567"/>
                  </a:ext>
                </a:extLst>
              </a:tr>
            </a:tbl>
          </a:graphicData>
        </a:graphic>
      </p:graphicFrame>
      <p:sp>
        <p:nvSpPr>
          <p:cNvPr id="39" name="Rectangle 38">
            <a:hlinkClick r:id="" action="ppaction://noaction">
              <a:snd r:embed="rId12" name="10_4.wav"/>
            </a:hlinkClick>
            <a:extLst>
              <a:ext uri="{FF2B5EF4-FFF2-40B4-BE49-F238E27FC236}">
                <a16:creationId xmlns:a16="http://schemas.microsoft.com/office/drawing/2014/main" id="{245A017C-324F-C238-07D2-E82C462ED1E4}"/>
              </a:ext>
            </a:extLst>
          </p:cNvPr>
          <p:cNvSpPr/>
          <p:nvPr/>
        </p:nvSpPr>
        <p:spPr>
          <a:xfrm>
            <a:off x="5091598" y="2474811"/>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0" name="Rectangle 39">
            <a:hlinkClick r:id="" action="ppaction://noaction">
              <a:snd r:embed="rId13" name="10_5.wav"/>
            </a:hlinkClick>
            <a:extLst>
              <a:ext uri="{FF2B5EF4-FFF2-40B4-BE49-F238E27FC236}">
                <a16:creationId xmlns:a16="http://schemas.microsoft.com/office/drawing/2014/main" id="{6141F280-EEA5-F14F-9F99-C3F177816233}"/>
              </a:ext>
            </a:extLst>
          </p:cNvPr>
          <p:cNvSpPr/>
          <p:nvPr/>
        </p:nvSpPr>
        <p:spPr>
          <a:xfrm>
            <a:off x="5091597" y="3139495"/>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Rectangle 40">
            <a:hlinkClick r:id="" action="ppaction://noaction">
              <a:snd r:embed="rId14" name="10_6.wav"/>
            </a:hlinkClick>
            <a:extLst>
              <a:ext uri="{FF2B5EF4-FFF2-40B4-BE49-F238E27FC236}">
                <a16:creationId xmlns:a16="http://schemas.microsoft.com/office/drawing/2014/main" id="{1AAB0FC1-BAC1-8ABD-5D62-B76AD4DF5F4F}"/>
              </a:ext>
            </a:extLst>
          </p:cNvPr>
          <p:cNvSpPr/>
          <p:nvPr/>
        </p:nvSpPr>
        <p:spPr>
          <a:xfrm>
            <a:off x="5091596" y="3769171"/>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Rectangle 41">
            <a:hlinkClick r:id="" action="ppaction://noaction">
              <a:snd r:embed="rId15" name="10_7.wav"/>
            </a:hlinkClick>
            <a:extLst>
              <a:ext uri="{FF2B5EF4-FFF2-40B4-BE49-F238E27FC236}">
                <a16:creationId xmlns:a16="http://schemas.microsoft.com/office/drawing/2014/main" id="{A13FD793-06C1-C6B4-530D-1B19B28ABF95}"/>
              </a:ext>
            </a:extLst>
          </p:cNvPr>
          <p:cNvSpPr/>
          <p:nvPr/>
        </p:nvSpPr>
        <p:spPr>
          <a:xfrm>
            <a:off x="5084816" y="4411588"/>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Rectangle 42">
            <a:hlinkClick r:id="" action="ppaction://noaction">
              <a:snd r:embed="rId16" name="10_8.wav"/>
            </a:hlinkClick>
            <a:extLst>
              <a:ext uri="{FF2B5EF4-FFF2-40B4-BE49-F238E27FC236}">
                <a16:creationId xmlns:a16="http://schemas.microsoft.com/office/drawing/2014/main" id="{BE7A6B50-43CE-9D59-E87C-6461D309D120}"/>
              </a:ext>
            </a:extLst>
          </p:cNvPr>
          <p:cNvSpPr/>
          <p:nvPr/>
        </p:nvSpPr>
        <p:spPr>
          <a:xfrm>
            <a:off x="5070528" y="5010148"/>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Rectangle 43">
            <a:hlinkClick r:id="" action="ppaction://noaction">
              <a:snd r:embed="rId17" name="10_9.wav"/>
            </a:hlinkClick>
            <a:extLst>
              <a:ext uri="{FF2B5EF4-FFF2-40B4-BE49-F238E27FC236}">
                <a16:creationId xmlns:a16="http://schemas.microsoft.com/office/drawing/2014/main" id="{FC522023-5270-D509-17E0-A4FA3A77D733}"/>
              </a:ext>
            </a:extLst>
          </p:cNvPr>
          <p:cNvSpPr/>
          <p:nvPr/>
        </p:nvSpPr>
        <p:spPr>
          <a:xfrm>
            <a:off x="5090062" y="5654400"/>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6" name="Picture 45">
            <a:extLst>
              <a:ext uri="{FF2B5EF4-FFF2-40B4-BE49-F238E27FC236}">
                <a16:creationId xmlns:a16="http://schemas.microsoft.com/office/drawing/2014/main" id="{75971F51-E5CB-512F-33EB-8AFF573B399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59293" y="3063125"/>
            <a:ext cx="611188" cy="636654"/>
          </a:xfrm>
          <a:prstGeom prst="rect">
            <a:avLst/>
          </a:prstGeom>
        </p:spPr>
      </p:pic>
      <p:pic>
        <p:nvPicPr>
          <p:cNvPr id="47" name="Picture 46">
            <a:extLst>
              <a:ext uri="{FF2B5EF4-FFF2-40B4-BE49-F238E27FC236}">
                <a16:creationId xmlns:a16="http://schemas.microsoft.com/office/drawing/2014/main" id="{9D2ECC7B-CEB1-BA2D-BB66-39520B3A5D0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02112" y="3664223"/>
            <a:ext cx="611188" cy="636654"/>
          </a:xfrm>
          <a:prstGeom prst="rect">
            <a:avLst/>
          </a:prstGeom>
        </p:spPr>
      </p:pic>
      <p:pic>
        <p:nvPicPr>
          <p:cNvPr id="48" name="Picture 47">
            <a:extLst>
              <a:ext uri="{FF2B5EF4-FFF2-40B4-BE49-F238E27FC236}">
                <a16:creationId xmlns:a16="http://schemas.microsoft.com/office/drawing/2014/main" id="{64C191CD-74DE-2F43-2DF7-1E9AC0F1F46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50362" y="4325813"/>
            <a:ext cx="611188" cy="636654"/>
          </a:xfrm>
          <a:prstGeom prst="rect">
            <a:avLst/>
          </a:prstGeom>
        </p:spPr>
      </p:pic>
      <p:pic>
        <p:nvPicPr>
          <p:cNvPr id="50" name="Picture 49">
            <a:extLst>
              <a:ext uri="{FF2B5EF4-FFF2-40B4-BE49-F238E27FC236}">
                <a16:creationId xmlns:a16="http://schemas.microsoft.com/office/drawing/2014/main" id="{BC04F237-A42C-A0C9-58D1-A1A6B20BBAA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59293" y="4985913"/>
            <a:ext cx="611188" cy="636654"/>
          </a:xfrm>
          <a:prstGeom prst="rect">
            <a:avLst/>
          </a:prstGeom>
        </p:spPr>
      </p:pic>
      <p:pic>
        <p:nvPicPr>
          <p:cNvPr id="70" name="Picture 69">
            <a:extLst>
              <a:ext uri="{FF2B5EF4-FFF2-40B4-BE49-F238E27FC236}">
                <a16:creationId xmlns:a16="http://schemas.microsoft.com/office/drawing/2014/main" id="{F5AB6019-EB15-2F41-8A23-5F27492582A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59293" y="5622567"/>
            <a:ext cx="611188" cy="636654"/>
          </a:xfrm>
          <a:prstGeom prst="rect">
            <a:avLst/>
          </a:prstGeom>
        </p:spPr>
      </p:pic>
      <p:grpSp>
        <p:nvGrpSpPr>
          <p:cNvPr id="72" name="Group 71">
            <a:extLst>
              <a:ext uri="{FF2B5EF4-FFF2-40B4-BE49-F238E27FC236}">
                <a16:creationId xmlns:a16="http://schemas.microsoft.com/office/drawing/2014/main" id="{A0268AC1-7E0A-B282-F370-4322E4D5D804}"/>
              </a:ext>
            </a:extLst>
          </p:cNvPr>
          <p:cNvGrpSpPr/>
          <p:nvPr/>
        </p:nvGrpSpPr>
        <p:grpSpPr>
          <a:xfrm>
            <a:off x="591386" y="1043380"/>
            <a:ext cx="1115724" cy="408500"/>
            <a:chOff x="591386" y="1043380"/>
            <a:chExt cx="1115724" cy="408500"/>
          </a:xfrm>
        </p:grpSpPr>
        <p:grpSp>
          <p:nvGrpSpPr>
            <p:cNvPr id="73" name="Group 72">
              <a:extLst>
                <a:ext uri="{FF2B5EF4-FFF2-40B4-BE49-F238E27FC236}">
                  <a16:creationId xmlns:a16="http://schemas.microsoft.com/office/drawing/2014/main" id="{095068E2-9C3B-872D-EDBB-55F413B8DF12}"/>
                </a:ext>
              </a:extLst>
            </p:cNvPr>
            <p:cNvGrpSpPr/>
            <p:nvPr/>
          </p:nvGrpSpPr>
          <p:grpSpPr>
            <a:xfrm>
              <a:off x="591386" y="1093849"/>
              <a:ext cx="1115724" cy="358031"/>
              <a:chOff x="5398407" y="2031468"/>
              <a:chExt cx="1115724" cy="358031"/>
            </a:xfrm>
          </p:grpSpPr>
          <p:sp>
            <p:nvSpPr>
              <p:cNvPr id="79" name="Rectangle: Rounded Corners 78">
                <a:extLst>
                  <a:ext uri="{FF2B5EF4-FFF2-40B4-BE49-F238E27FC236}">
                    <a16:creationId xmlns:a16="http://schemas.microsoft.com/office/drawing/2014/main" id="{97363D9E-83C7-BD93-C379-7B11D53A9C78}"/>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F1F5F3DA-8D3C-9065-CA83-11CBFA902D2A}"/>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76" name="Picture 75" descr="A picture containing text, toy, doll&#10;&#10;Description automatically generated">
              <a:extLst>
                <a:ext uri="{FF2B5EF4-FFF2-40B4-BE49-F238E27FC236}">
                  <a16:creationId xmlns:a16="http://schemas.microsoft.com/office/drawing/2014/main" id="{53D606FF-6627-9959-3AC3-C6A97B14A055}"/>
                </a:ext>
              </a:extLst>
            </p:cNvPr>
            <p:cNvPicPr>
              <a:picLocks noChangeAspect="1"/>
            </p:cNvPicPr>
            <p:nvPr/>
          </p:nvPicPr>
          <p:blipFill rotWithShape="1">
            <a:blip r:embed="rId20"/>
            <a:srcRect t="-11403" r="-1318" b="34894"/>
            <a:stretch/>
          </p:blipFill>
          <p:spPr>
            <a:xfrm>
              <a:off x="612781" y="1043380"/>
              <a:ext cx="310390" cy="380872"/>
            </a:xfrm>
            <a:prstGeom prst="ellipse">
              <a:avLst/>
            </a:prstGeom>
          </p:spPr>
        </p:pic>
      </p:grpSp>
      <p:grpSp>
        <p:nvGrpSpPr>
          <p:cNvPr id="81" name="Group 80">
            <a:extLst>
              <a:ext uri="{FF2B5EF4-FFF2-40B4-BE49-F238E27FC236}">
                <a16:creationId xmlns:a16="http://schemas.microsoft.com/office/drawing/2014/main" id="{7B4D1D03-2060-AFEC-93C1-BBA3530F878A}"/>
              </a:ext>
            </a:extLst>
          </p:cNvPr>
          <p:cNvGrpSpPr/>
          <p:nvPr/>
        </p:nvGrpSpPr>
        <p:grpSpPr>
          <a:xfrm>
            <a:off x="581847" y="2480442"/>
            <a:ext cx="1069060" cy="408332"/>
            <a:chOff x="591386" y="1043380"/>
            <a:chExt cx="1069060" cy="408332"/>
          </a:xfrm>
        </p:grpSpPr>
        <p:grpSp>
          <p:nvGrpSpPr>
            <p:cNvPr id="82" name="Group 81">
              <a:extLst>
                <a:ext uri="{FF2B5EF4-FFF2-40B4-BE49-F238E27FC236}">
                  <a16:creationId xmlns:a16="http://schemas.microsoft.com/office/drawing/2014/main" id="{722DE68B-2BDE-86DA-F55D-335D2A0FC9FC}"/>
                </a:ext>
              </a:extLst>
            </p:cNvPr>
            <p:cNvGrpSpPr/>
            <p:nvPr/>
          </p:nvGrpSpPr>
          <p:grpSpPr>
            <a:xfrm>
              <a:off x="591386" y="1093849"/>
              <a:ext cx="1069060" cy="357863"/>
              <a:chOff x="5398407" y="2031468"/>
              <a:chExt cx="1069060" cy="357863"/>
            </a:xfrm>
          </p:grpSpPr>
          <p:sp>
            <p:nvSpPr>
              <p:cNvPr id="84" name="Rectangle: Rounded Corners 83">
                <a:extLst>
                  <a:ext uri="{FF2B5EF4-FFF2-40B4-BE49-F238E27FC236}">
                    <a16:creationId xmlns:a16="http://schemas.microsoft.com/office/drawing/2014/main" id="{CC09BCF0-E658-FFA0-8EDD-A580A60AC493}"/>
                  </a:ext>
                </a:extLst>
              </p:cNvPr>
              <p:cNvSpPr/>
              <p:nvPr/>
            </p:nvSpPr>
            <p:spPr>
              <a:xfrm>
                <a:off x="5398407" y="2031468"/>
                <a:ext cx="1006045" cy="30731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F2C16F1B-656E-F623-2B69-66FF4AFF2006}"/>
                  </a:ext>
                </a:extLst>
              </p:cNvPr>
              <p:cNvSpPr txBox="1"/>
              <p:nvPr/>
            </p:nvSpPr>
            <p:spPr>
              <a:xfrm>
                <a:off x="5673660" y="2081554"/>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83" name="Picture 82" descr="A picture containing text, toy, doll&#10;&#10;Description automatically generated">
              <a:extLst>
                <a:ext uri="{FF2B5EF4-FFF2-40B4-BE49-F238E27FC236}">
                  <a16:creationId xmlns:a16="http://schemas.microsoft.com/office/drawing/2014/main" id="{CD96AD2C-590F-A91E-9172-1851F56694FE}"/>
                </a:ext>
              </a:extLst>
            </p:cNvPr>
            <p:cNvPicPr>
              <a:picLocks noChangeAspect="1"/>
            </p:cNvPicPr>
            <p:nvPr/>
          </p:nvPicPr>
          <p:blipFill rotWithShape="1">
            <a:blip r:embed="rId20"/>
            <a:srcRect t="-11403" r="-1318" b="34894"/>
            <a:stretch/>
          </p:blipFill>
          <p:spPr>
            <a:xfrm>
              <a:off x="612781" y="1043380"/>
              <a:ext cx="310390" cy="380872"/>
            </a:xfrm>
            <a:prstGeom prst="ellipse">
              <a:avLst/>
            </a:prstGeom>
          </p:spPr>
        </p:pic>
      </p:grpSp>
      <p:pic>
        <p:nvPicPr>
          <p:cNvPr id="86" name="Picture 85" descr="A picture containing text, toy, doll, vector graphics&#10;&#10;Description automatically generated">
            <a:extLst>
              <a:ext uri="{FF2B5EF4-FFF2-40B4-BE49-F238E27FC236}">
                <a16:creationId xmlns:a16="http://schemas.microsoft.com/office/drawing/2014/main" id="{E82F2D36-B161-7A8F-61C0-7B24C8CAE443}"/>
              </a:ext>
            </a:extLst>
          </p:cNvPr>
          <p:cNvPicPr>
            <a:picLocks noChangeAspect="1"/>
          </p:cNvPicPr>
          <p:nvPr/>
        </p:nvPicPr>
        <p:blipFill rotWithShape="1">
          <a:blip r:embed="rId21">
            <a:extLst>
              <a:ext uri="{28A0092B-C50C-407E-A947-70E740481C1C}">
                <a14:useLocalDpi xmlns:a14="http://schemas.microsoft.com/office/drawing/2010/main" val="0"/>
              </a:ext>
            </a:extLst>
          </a:blip>
          <a:srcRect l="2445" b="47903"/>
          <a:stretch/>
        </p:blipFill>
        <p:spPr>
          <a:xfrm flipH="1">
            <a:off x="3772515" y="1765232"/>
            <a:ext cx="336429" cy="341283"/>
          </a:xfrm>
          <a:prstGeom prst="ellipse">
            <a:avLst/>
          </a:prstGeom>
        </p:spPr>
      </p:pic>
      <p:pic>
        <p:nvPicPr>
          <p:cNvPr id="88" name="Picture 87" descr="A picture containing text, toy, doll, vector graphics&#10;&#10;Description automatically generated">
            <a:extLst>
              <a:ext uri="{FF2B5EF4-FFF2-40B4-BE49-F238E27FC236}">
                <a16:creationId xmlns:a16="http://schemas.microsoft.com/office/drawing/2014/main" id="{7DD447CB-13A4-7BE4-7AC1-EC081BEC1C2E}"/>
              </a:ext>
            </a:extLst>
          </p:cNvPr>
          <p:cNvPicPr>
            <a:picLocks noChangeAspect="1"/>
          </p:cNvPicPr>
          <p:nvPr/>
        </p:nvPicPr>
        <p:blipFill rotWithShape="1">
          <a:blip r:embed="rId21">
            <a:extLst>
              <a:ext uri="{28A0092B-C50C-407E-A947-70E740481C1C}">
                <a14:useLocalDpi xmlns:a14="http://schemas.microsoft.com/office/drawing/2010/main" val="0"/>
              </a:ext>
            </a:extLst>
          </a:blip>
          <a:srcRect l="2445" b="47903"/>
          <a:stretch/>
        </p:blipFill>
        <p:spPr>
          <a:xfrm flipH="1">
            <a:off x="3762789" y="3096850"/>
            <a:ext cx="336429" cy="341283"/>
          </a:xfrm>
          <a:prstGeom prst="ellipse">
            <a:avLst/>
          </a:prstGeom>
        </p:spPr>
      </p:pic>
      <p:pic>
        <p:nvPicPr>
          <p:cNvPr id="89" name="Picture 88" descr="A picture containing text, toy, doll, vector graphics&#10;&#10;Description automatically generated">
            <a:extLst>
              <a:ext uri="{FF2B5EF4-FFF2-40B4-BE49-F238E27FC236}">
                <a16:creationId xmlns:a16="http://schemas.microsoft.com/office/drawing/2014/main" id="{5286DED3-5BA8-3D76-BAC3-7F54E5A51D15}"/>
              </a:ext>
            </a:extLst>
          </p:cNvPr>
          <p:cNvPicPr>
            <a:picLocks noChangeAspect="1"/>
          </p:cNvPicPr>
          <p:nvPr/>
        </p:nvPicPr>
        <p:blipFill rotWithShape="1">
          <a:blip r:embed="rId21">
            <a:extLst>
              <a:ext uri="{28A0092B-C50C-407E-A947-70E740481C1C}">
                <a14:useLocalDpi xmlns:a14="http://schemas.microsoft.com/office/drawing/2010/main" val="0"/>
              </a:ext>
            </a:extLst>
          </a:blip>
          <a:srcRect l="2445" b="47903"/>
          <a:stretch/>
        </p:blipFill>
        <p:spPr>
          <a:xfrm flipH="1">
            <a:off x="3742260" y="4383580"/>
            <a:ext cx="336429" cy="341283"/>
          </a:xfrm>
          <a:prstGeom prst="ellipse">
            <a:avLst/>
          </a:prstGeom>
        </p:spPr>
      </p:pic>
      <p:grpSp>
        <p:nvGrpSpPr>
          <p:cNvPr id="90" name="Group 89">
            <a:extLst>
              <a:ext uri="{FF2B5EF4-FFF2-40B4-BE49-F238E27FC236}">
                <a16:creationId xmlns:a16="http://schemas.microsoft.com/office/drawing/2014/main" id="{8C037D7C-9BCF-9384-84B2-F2469E3DE33E}"/>
              </a:ext>
            </a:extLst>
          </p:cNvPr>
          <p:cNvGrpSpPr/>
          <p:nvPr/>
        </p:nvGrpSpPr>
        <p:grpSpPr>
          <a:xfrm>
            <a:off x="581847" y="3649310"/>
            <a:ext cx="1115724" cy="408500"/>
            <a:chOff x="591386" y="1043380"/>
            <a:chExt cx="1115724" cy="408500"/>
          </a:xfrm>
        </p:grpSpPr>
        <p:grpSp>
          <p:nvGrpSpPr>
            <p:cNvPr id="91" name="Group 90">
              <a:extLst>
                <a:ext uri="{FF2B5EF4-FFF2-40B4-BE49-F238E27FC236}">
                  <a16:creationId xmlns:a16="http://schemas.microsoft.com/office/drawing/2014/main" id="{C41DD3B8-60AB-2129-F410-FB78C5E117C5}"/>
                </a:ext>
              </a:extLst>
            </p:cNvPr>
            <p:cNvGrpSpPr/>
            <p:nvPr/>
          </p:nvGrpSpPr>
          <p:grpSpPr>
            <a:xfrm>
              <a:off x="591386" y="1093849"/>
              <a:ext cx="1115724" cy="358031"/>
              <a:chOff x="5398407" y="2031468"/>
              <a:chExt cx="1115724" cy="358031"/>
            </a:xfrm>
          </p:grpSpPr>
          <p:sp>
            <p:nvSpPr>
              <p:cNvPr id="93" name="Rectangle: Rounded Corners 92">
                <a:extLst>
                  <a:ext uri="{FF2B5EF4-FFF2-40B4-BE49-F238E27FC236}">
                    <a16:creationId xmlns:a16="http://schemas.microsoft.com/office/drawing/2014/main" id="{DBB846E8-D782-231B-DA53-B374A4EF14F5}"/>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a:extLst>
                  <a:ext uri="{FF2B5EF4-FFF2-40B4-BE49-F238E27FC236}">
                    <a16:creationId xmlns:a16="http://schemas.microsoft.com/office/drawing/2014/main" id="{884421EF-CA32-6B1A-1341-7CAF431651AA}"/>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92" name="Picture 91" descr="A picture containing text, toy, doll&#10;&#10;Description automatically generated">
              <a:extLst>
                <a:ext uri="{FF2B5EF4-FFF2-40B4-BE49-F238E27FC236}">
                  <a16:creationId xmlns:a16="http://schemas.microsoft.com/office/drawing/2014/main" id="{90A18A07-8A1A-396B-9E4A-45F718449969}"/>
                </a:ext>
              </a:extLst>
            </p:cNvPr>
            <p:cNvPicPr>
              <a:picLocks noChangeAspect="1"/>
            </p:cNvPicPr>
            <p:nvPr/>
          </p:nvPicPr>
          <p:blipFill rotWithShape="1">
            <a:blip r:embed="rId20"/>
            <a:srcRect t="-11403" r="-1318" b="34894"/>
            <a:stretch/>
          </p:blipFill>
          <p:spPr>
            <a:xfrm>
              <a:off x="612781" y="1043380"/>
              <a:ext cx="310390" cy="380872"/>
            </a:xfrm>
            <a:prstGeom prst="ellipse">
              <a:avLst/>
            </a:prstGeom>
          </p:spPr>
        </p:pic>
      </p:grpSp>
      <p:grpSp>
        <p:nvGrpSpPr>
          <p:cNvPr id="95" name="Group 94">
            <a:extLst>
              <a:ext uri="{FF2B5EF4-FFF2-40B4-BE49-F238E27FC236}">
                <a16:creationId xmlns:a16="http://schemas.microsoft.com/office/drawing/2014/main" id="{4516BD77-791C-1E98-E55F-FA261FDA4D90}"/>
              </a:ext>
            </a:extLst>
          </p:cNvPr>
          <p:cNvGrpSpPr/>
          <p:nvPr/>
        </p:nvGrpSpPr>
        <p:grpSpPr>
          <a:xfrm>
            <a:off x="591386" y="5085674"/>
            <a:ext cx="1115724" cy="408500"/>
            <a:chOff x="591386" y="1043380"/>
            <a:chExt cx="1115724" cy="408500"/>
          </a:xfrm>
        </p:grpSpPr>
        <p:grpSp>
          <p:nvGrpSpPr>
            <p:cNvPr id="96" name="Group 95">
              <a:extLst>
                <a:ext uri="{FF2B5EF4-FFF2-40B4-BE49-F238E27FC236}">
                  <a16:creationId xmlns:a16="http://schemas.microsoft.com/office/drawing/2014/main" id="{9980EAEB-AB32-C4B0-0214-6C722FCAA450}"/>
                </a:ext>
              </a:extLst>
            </p:cNvPr>
            <p:cNvGrpSpPr/>
            <p:nvPr/>
          </p:nvGrpSpPr>
          <p:grpSpPr>
            <a:xfrm>
              <a:off x="591386" y="1093849"/>
              <a:ext cx="1115724" cy="358031"/>
              <a:chOff x="5398407" y="2031468"/>
              <a:chExt cx="1115724" cy="358031"/>
            </a:xfrm>
          </p:grpSpPr>
          <p:sp>
            <p:nvSpPr>
              <p:cNvPr id="98" name="Rectangle: Rounded Corners 97">
                <a:extLst>
                  <a:ext uri="{FF2B5EF4-FFF2-40B4-BE49-F238E27FC236}">
                    <a16:creationId xmlns:a16="http://schemas.microsoft.com/office/drawing/2014/main" id="{7E4ADFA7-FB7E-F640-685F-ABBB88F42F09}"/>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D91B7447-3E5B-9948-EC9C-8F9BED1076B3}"/>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97" name="Picture 96" descr="A picture containing text, toy, doll&#10;&#10;Description automatically generated">
              <a:extLst>
                <a:ext uri="{FF2B5EF4-FFF2-40B4-BE49-F238E27FC236}">
                  <a16:creationId xmlns:a16="http://schemas.microsoft.com/office/drawing/2014/main" id="{C50BF9EF-56B9-2DFD-2D22-138C43E9B989}"/>
                </a:ext>
              </a:extLst>
            </p:cNvPr>
            <p:cNvPicPr>
              <a:picLocks noChangeAspect="1"/>
            </p:cNvPicPr>
            <p:nvPr/>
          </p:nvPicPr>
          <p:blipFill rotWithShape="1">
            <a:blip r:embed="rId20"/>
            <a:srcRect t="-11403" r="-1318" b="34894"/>
            <a:stretch/>
          </p:blipFill>
          <p:spPr>
            <a:xfrm>
              <a:off x="612781" y="1043380"/>
              <a:ext cx="310390" cy="380872"/>
            </a:xfrm>
            <a:prstGeom prst="ellipse">
              <a:avLst/>
            </a:prstGeom>
          </p:spPr>
        </p:pic>
      </p:grpSp>
      <p:grpSp>
        <p:nvGrpSpPr>
          <p:cNvPr id="102" name="Group 101">
            <a:extLst>
              <a:ext uri="{FF2B5EF4-FFF2-40B4-BE49-F238E27FC236}">
                <a16:creationId xmlns:a16="http://schemas.microsoft.com/office/drawing/2014/main" id="{2E50024E-A0B9-C9DC-1869-4C58625200EA}"/>
              </a:ext>
            </a:extLst>
          </p:cNvPr>
          <p:cNvGrpSpPr/>
          <p:nvPr/>
        </p:nvGrpSpPr>
        <p:grpSpPr>
          <a:xfrm>
            <a:off x="3410220" y="976403"/>
            <a:ext cx="1085089" cy="646331"/>
            <a:chOff x="9610120" y="2482397"/>
            <a:chExt cx="1085089" cy="646331"/>
          </a:xfrm>
        </p:grpSpPr>
        <p:sp>
          <p:nvSpPr>
            <p:cNvPr id="103" name="TextBox 102">
              <a:extLst>
                <a:ext uri="{FF2B5EF4-FFF2-40B4-BE49-F238E27FC236}">
                  <a16:creationId xmlns:a16="http://schemas.microsoft.com/office/drawing/2014/main" id="{BC927DA2-F757-9C81-689A-FE66A370B677}"/>
                </a:ext>
              </a:extLst>
            </p:cNvPr>
            <p:cNvSpPr txBox="1"/>
            <p:nvPr/>
          </p:nvSpPr>
          <p:spPr>
            <a:xfrm>
              <a:off x="9743681" y="2482397"/>
              <a:ext cx="761208"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04" name="TextBox 103">
              <a:extLst>
                <a:ext uri="{FF2B5EF4-FFF2-40B4-BE49-F238E27FC236}">
                  <a16:creationId xmlns:a16="http://schemas.microsoft.com/office/drawing/2014/main" id="{96E71ED7-5A5D-FF6D-F1F3-FD1C3055228C}"/>
                </a:ext>
              </a:extLst>
            </p:cNvPr>
            <p:cNvSpPr txBox="1"/>
            <p:nvPr/>
          </p:nvSpPr>
          <p:spPr>
            <a:xfrm>
              <a:off x="9934001" y="2482397"/>
              <a:ext cx="761208"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05" name="TextBox 104">
              <a:extLst>
                <a:ext uri="{FF2B5EF4-FFF2-40B4-BE49-F238E27FC236}">
                  <a16:creationId xmlns:a16="http://schemas.microsoft.com/office/drawing/2014/main" id="{29D0C6BA-1F11-F9D6-A4D7-43A03B8EA5D9}"/>
                </a:ext>
              </a:extLst>
            </p:cNvPr>
            <p:cNvSpPr txBox="1"/>
            <p:nvPr/>
          </p:nvSpPr>
          <p:spPr>
            <a:xfrm>
              <a:off x="9610120" y="2482397"/>
              <a:ext cx="761208"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06" name="TextBox 105">
              <a:extLst>
                <a:ext uri="{FF2B5EF4-FFF2-40B4-BE49-F238E27FC236}">
                  <a16:creationId xmlns:a16="http://schemas.microsoft.com/office/drawing/2014/main" id="{3B4D084F-28D6-29F8-E5FA-874C2F87A569}"/>
                </a:ext>
              </a:extLst>
            </p:cNvPr>
            <p:cNvSpPr txBox="1"/>
            <p:nvPr/>
          </p:nvSpPr>
          <p:spPr>
            <a:xfrm>
              <a:off x="9610120" y="2482397"/>
              <a:ext cx="761208"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07" name="Group 106">
            <a:extLst>
              <a:ext uri="{FF2B5EF4-FFF2-40B4-BE49-F238E27FC236}">
                <a16:creationId xmlns:a16="http://schemas.microsoft.com/office/drawing/2014/main" id="{6FB4AC3F-BB84-3EB9-08CC-EC6848C11B7C}"/>
              </a:ext>
            </a:extLst>
          </p:cNvPr>
          <p:cNvGrpSpPr/>
          <p:nvPr/>
        </p:nvGrpSpPr>
        <p:grpSpPr>
          <a:xfrm>
            <a:off x="2352647" y="1695959"/>
            <a:ext cx="989448" cy="646350"/>
            <a:chOff x="11462814" y="2183832"/>
            <a:chExt cx="989448" cy="646350"/>
          </a:xfrm>
        </p:grpSpPr>
        <p:grpSp>
          <p:nvGrpSpPr>
            <p:cNvPr id="108" name="Group 107">
              <a:extLst>
                <a:ext uri="{FF2B5EF4-FFF2-40B4-BE49-F238E27FC236}">
                  <a16:creationId xmlns:a16="http://schemas.microsoft.com/office/drawing/2014/main" id="{FBEB4C3E-AC59-8EE1-C06D-B99C02F13D7E}"/>
                </a:ext>
              </a:extLst>
            </p:cNvPr>
            <p:cNvGrpSpPr/>
            <p:nvPr/>
          </p:nvGrpSpPr>
          <p:grpSpPr>
            <a:xfrm>
              <a:off x="11462814" y="2183832"/>
              <a:ext cx="989448" cy="646331"/>
              <a:chOff x="9804572" y="4836465"/>
              <a:chExt cx="989448" cy="646331"/>
            </a:xfrm>
          </p:grpSpPr>
          <p:sp>
            <p:nvSpPr>
              <p:cNvPr id="110" name="TextBox 109">
                <a:extLst>
                  <a:ext uri="{FF2B5EF4-FFF2-40B4-BE49-F238E27FC236}">
                    <a16:creationId xmlns:a16="http://schemas.microsoft.com/office/drawing/2014/main" id="{73C369D6-5064-8A00-8A88-87B02892692E}"/>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11" name="TextBox 110">
                <a:extLst>
                  <a:ext uri="{FF2B5EF4-FFF2-40B4-BE49-F238E27FC236}">
                    <a16:creationId xmlns:a16="http://schemas.microsoft.com/office/drawing/2014/main" id="{1FA9DC7E-C0B0-7AD5-4418-F4E858F6C0E5}"/>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12" name="TextBox 111">
                <a:extLst>
                  <a:ext uri="{FF2B5EF4-FFF2-40B4-BE49-F238E27FC236}">
                    <a16:creationId xmlns:a16="http://schemas.microsoft.com/office/drawing/2014/main" id="{597FB31C-F52F-003C-C78B-069F1C2A4FED}"/>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09" name="TextBox 108">
              <a:extLst>
                <a:ext uri="{FF2B5EF4-FFF2-40B4-BE49-F238E27FC236}">
                  <a16:creationId xmlns:a16="http://schemas.microsoft.com/office/drawing/2014/main" id="{B1E9BF2A-A665-91B1-AE04-73B0169A4AA5}"/>
                </a:ext>
              </a:extLst>
            </p:cNvPr>
            <p:cNvSpPr txBox="1"/>
            <p:nvPr/>
          </p:nvSpPr>
          <p:spPr>
            <a:xfrm>
              <a:off x="115534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17" name="Group 116">
            <a:extLst>
              <a:ext uri="{FF2B5EF4-FFF2-40B4-BE49-F238E27FC236}">
                <a16:creationId xmlns:a16="http://schemas.microsoft.com/office/drawing/2014/main" id="{028AE3AF-2525-DB06-5ED5-21B396647258}"/>
              </a:ext>
            </a:extLst>
          </p:cNvPr>
          <p:cNvGrpSpPr/>
          <p:nvPr/>
        </p:nvGrpSpPr>
        <p:grpSpPr>
          <a:xfrm>
            <a:off x="1774586" y="3133284"/>
            <a:ext cx="991421" cy="646350"/>
            <a:chOff x="11460841" y="2183832"/>
            <a:chExt cx="991421" cy="646350"/>
          </a:xfrm>
        </p:grpSpPr>
        <p:grpSp>
          <p:nvGrpSpPr>
            <p:cNvPr id="118" name="Group 117">
              <a:extLst>
                <a:ext uri="{FF2B5EF4-FFF2-40B4-BE49-F238E27FC236}">
                  <a16:creationId xmlns:a16="http://schemas.microsoft.com/office/drawing/2014/main" id="{B0C5BA8F-D872-3BDA-F586-95AE200F9DB5}"/>
                </a:ext>
              </a:extLst>
            </p:cNvPr>
            <p:cNvGrpSpPr/>
            <p:nvPr/>
          </p:nvGrpSpPr>
          <p:grpSpPr>
            <a:xfrm>
              <a:off x="11462814" y="2183832"/>
              <a:ext cx="989448" cy="646331"/>
              <a:chOff x="9804572" y="4836465"/>
              <a:chExt cx="989448" cy="646331"/>
            </a:xfrm>
          </p:grpSpPr>
          <p:sp>
            <p:nvSpPr>
              <p:cNvPr id="120" name="TextBox 119">
                <a:extLst>
                  <a:ext uri="{FF2B5EF4-FFF2-40B4-BE49-F238E27FC236}">
                    <a16:creationId xmlns:a16="http://schemas.microsoft.com/office/drawing/2014/main" id="{B9C554B9-B8A8-B2B8-CB9C-70B42C0058D8}"/>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21" name="TextBox 120">
                <a:extLst>
                  <a:ext uri="{FF2B5EF4-FFF2-40B4-BE49-F238E27FC236}">
                    <a16:creationId xmlns:a16="http://schemas.microsoft.com/office/drawing/2014/main" id="{7A70E9C3-DC12-5205-B758-4B5F0D61E2A0}"/>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22" name="TextBox 121">
                <a:extLst>
                  <a:ext uri="{FF2B5EF4-FFF2-40B4-BE49-F238E27FC236}">
                    <a16:creationId xmlns:a16="http://schemas.microsoft.com/office/drawing/2014/main" id="{17EE2012-31DD-F427-005D-99ECCD81DBFB}"/>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19" name="TextBox 118">
              <a:extLst>
                <a:ext uri="{FF2B5EF4-FFF2-40B4-BE49-F238E27FC236}">
                  <a16:creationId xmlns:a16="http://schemas.microsoft.com/office/drawing/2014/main" id="{6D3B68BE-15C8-9DE3-D2CC-36ABC4523613}"/>
                </a:ext>
              </a:extLst>
            </p:cNvPr>
            <p:cNvSpPr txBox="1"/>
            <p:nvPr/>
          </p:nvSpPr>
          <p:spPr>
            <a:xfrm>
              <a:off x="114608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23" name="Group 122">
            <a:extLst>
              <a:ext uri="{FF2B5EF4-FFF2-40B4-BE49-F238E27FC236}">
                <a16:creationId xmlns:a16="http://schemas.microsoft.com/office/drawing/2014/main" id="{EE164E6A-5865-13F7-A144-07D00762A648}"/>
              </a:ext>
            </a:extLst>
          </p:cNvPr>
          <p:cNvGrpSpPr/>
          <p:nvPr/>
        </p:nvGrpSpPr>
        <p:grpSpPr>
          <a:xfrm>
            <a:off x="1903142" y="3876320"/>
            <a:ext cx="991421" cy="646350"/>
            <a:chOff x="11460841" y="2183832"/>
            <a:chExt cx="991421" cy="646350"/>
          </a:xfrm>
        </p:grpSpPr>
        <p:grpSp>
          <p:nvGrpSpPr>
            <p:cNvPr id="124" name="Group 123">
              <a:extLst>
                <a:ext uri="{FF2B5EF4-FFF2-40B4-BE49-F238E27FC236}">
                  <a16:creationId xmlns:a16="http://schemas.microsoft.com/office/drawing/2014/main" id="{389CA965-F1FD-0B4E-3D8F-F6D2F22EB7CF}"/>
                </a:ext>
              </a:extLst>
            </p:cNvPr>
            <p:cNvGrpSpPr/>
            <p:nvPr/>
          </p:nvGrpSpPr>
          <p:grpSpPr>
            <a:xfrm>
              <a:off x="11462814" y="2183832"/>
              <a:ext cx="989448" cy="646331"/>
              <a:chOff x="9804572" y="4836465"/>
              <a:chExt cx="989448" cy="646331"/>
            </a:xfrm>
          </p:grpSpPr>
          <p:sp>
            <p:nvSpPr>
              <p:cNvPr id="126" name="TextBox 125">
                <a:extLst>
                  <a:ext uri="{FF2B5EF4-FFF2-40B4-BE49-F238E27FC236}">
                    <a16:creationId xmlns:a16="http://schemas.microsoft.com/office/drawing/2014/main" id="{1C06B496-1403-4FD9-F4AE-F31D14F879C7}"/>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27" name="TextBox 126">
                <a:extLst>
                  <a:ext uri="{FF2B5EF4-FFF2-40B4-BE49-F238E27FC236}">
                    <a16:creationId xmlns:a16="http://schemas.microsoft.com/office/drawing/2014/main" id="{7E04459D-BF93-C1E0-B86E-54B6FB8111CE}"/>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28" name="TextBox 127">
                <a:extLst>
                  <a:ext uri="{FF2B5EF4-FFF2-40B4-BE49-F238E27FC236}">
                    <a16:creationId xmlns:a16="http://schemas.microsoft.com/office/drawing/2014/main" id="{07E0E63E-D7CF-FE5D-389D-0948FD43CF80}"/>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25" name="TextBox 124">
              <a:extLst>
                <a:ext uri="{FF2B5EF4-FFF2-40B4-BE49-F238E27FC236}">
                  <a16:creationId xmlns:a16="http://schemas.microsoft.com/office/drawing/2014/main" id="{6014EF42-621C-BA9F-D4E5-86EF3C89486A}"/>
                </a:ext>
              </a:extLst>
            </p:cNvPr>
            <p:cNvSpPr txBox="1"/>
            <p:nvPr/>
          </p:nvSpPr>
          <p:spPr>
            <a:xfrm>
              <a:off x="114608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29" name="Group 128">
            <a:extLst>
              <a:ext uri="{FF2B5EF4-FFF2-40B4-BE49-F238E27FC236}">
                <a16:creationId xmlns:a16="http://schemas.microsoft.com/office/drawing/2014/main" id="{264F6B31-9303-C1B3-8041-0DCDCF0ED70C}"/>
              </a:ext>
            </a:extLst>
          </p:cNvPr>
          <p:cNvGrpSpPr/>
          <p:nvPr/>
        </p:nvGrpSpPr>
        <p:grpSpPr>
          <a:xfrm>
            <a:off x="1429086" y="4454183"/>
            <a:ext cx="991421" cy="646350"/>
            <a:chOff x="11460841" y="2183832"/>
            <a:chExt cx="991421" cy="646350"/>
          </a:xfrm>
        </p:grpSpPr>
        <p:grpSp>
          <p:nvGrpSpPr>
            <p:cNvPr id="130" name="Group 129">
              <a:extLst>
                <a:ext uri="{FF2B5EF4-FFF2-40B4-BE49-F238E27FC236}">
                  <a16:creationId xmlns:a16="http://schemas.microsoft.com/office/drawing/2014/main" id="{21FA5922-7A2C-1ADE-4A4C-BDCDD0749B21}"/>
                </a:ext>
              </a:extLst>
            </p:cNvPr>
            <p:cNvGrpSpPr/>
            <p:nvPr/>
          </p:nvGrpSpPr>
          <p:grpSpPr>
            <a:xfrm>
              <a:off x="11462814" y="2183832"/>
              <a:ext cx="989448" cy="646331"/>
              <a:chOff x="9804572" y="4836465"/>
              <a:chExt cx="989448" cy="646331"/>
            </a:xfrm>
          </p:grpSpPr>
          <p:sp>
            <p:nvSpPr>
              <p:cNvPr id="132" name="TextBox 131">
                <a:extLst>
                  <a:ext uri="{FF2B5EF4-FFF2-40B4-BE49-F238E27FC236}">
                    <a16:creationId xmlns:a16="http://schemas.microsoft.com/office/drawing/2014/main" id="{D84B5DE6-342F-7463-C9DF-A02C9D8775DD}"/>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33" name="TextBox 132">
                <a:extLst>
                  <a:ext uri="{FF2B5EF4-FFF2-40B4-BE49-F238E27FC236}">
                    <a16:creationId xmlns:a16="http://schemas.microsoft.com/office/drawing/2014/main" id="{3DFA5395-632A-38AD-B768-2E3B6FCDA906}"/>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34" name="TextBox 133">
                <a:extLst>
                  <a:ext uri="{FF2B5EF4-FFF2-40B4-BE49-F238E27FC236}">
                    <a16:creationId xmlns:a16="http://schemas.microsoft.com/office/drawing/2014/main" id="{36457F34-A545-069C-A783-25E5CAD257B4}"/>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31" name="TextBox 130">
              <a:extLst>
                <a:ext uri="{FF2B5EF4-FFF2-40B4-BE49-F238E27FC236}">
                  <a16:creationId xmlns:a16="http://schemas.microsoft.com/office/drawing/2014/main" id="{22707E7C-38E0-C2D7-9A3C-6A5151FE10AC}"/>
                </a:ext>
              </a:extLst>
            </p:cNvPr>
            <p:cNvSpPr txBox="1"/>
            <p:nvPr/>
          </p:nvSpPr>
          <p:spPr>
            <a:xfrm>
              <a:off x="114608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35" name="Group 134">
            <a:extLst>
              <a:ext uri="{FF2B5EF4-FFF2-40B4-BE49-F238E27FC236}">
                <a16:creationId xmlns:a16="http://schemas.microsoft.com/office/drawing/2014/main" id="{7E253626-F355-F661-51EE-BC7B63B49CBC}"/>
              </a:ext>
            </a:extLst>
          </p:cNvPr>
          <p:cNvGrpSpPr/>
          <p:nvPr/>
        </p:nvGrpSpPr>
        <p:grpSpPr>
          <a:xfrm>
            <a:off x="1546239" y="2601000"/>
            <a:ext cx="989448" cy="646350"/>
            <a:chOff x="11462814" y="2183832"/>
            <a:chExt cx="989448" cy="646350"/>
          </a:xfrm>
        </p:grpSpPr>
        <p:grpSp>
          <p:nvGrpSpPr>
            <p:cNvPr id="136" name="Group 135">
              <a:extLst>
                <a:ext uri="{FF2B5EF4-FFF2-40B4-BE49-F238E27FC236}">
                  <a16:creationId xmlns:a16="http://schemas.microsoft.com/office/drawing/2014/main" id="{2C4A10E9-1323-4B5A-E589-9BEDB8359D88}"/>
                </a:ext>
              </a:extLst>
            </p:cNvPr>
            <p:cNvGrpSpPr/>
            <p:nvPr/>
          </p:nvGrpSpPr>
          <p:grpSpPr>
            <a:xfrm>
              <a:off x="11462814" y="2183832"/>
              <a:ext cx="989448" cy="646331"/>
              <a:chOff x="9804572" y="4836465"/>
              <a:chExt cx="989448" cy="646331"/>
            </a:xfrm>
          </p:grpSpPr>
          <p:sp>
            <p:nvSpPr>
              <p:cNvPr id="138" name="TextBox 137">
                <a:extLst>
                  <a:ext uri="{FF2B5EF4-FFF2-40B4-BE49-F238E27FC236}">
                    <a16:creationId xmlns:a16="http://schemas.microsoft.com/office/drawing/2014/main" id="{3CB7A17E-6A57-8434-39AC-B531289225EA}"/>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39" name="TextBox 138">
                <a:extLst>
                  <a:ext uri="{FF2B5EF4-FFF2-40B4-BE49-F238E27FC236}">
                    <a16:creationId xmlns:a16="http://schemas.microsoft.com/office/drawing/2014/main" id="{2A56F09A-E55C-9CEF-E64C-98829689D71D}"/>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40" name="TextBox 139">
                <a:extLst>
                  <a:ext uri="{FF2B5EF4-FFF2-40B4-BE49-F238E27FC236}">
                    <a16:creationId xmlns:a16="http://schemas.microsoft.com/office/drawing/2014/main" id="{19916D0B-6547-294E-F3E9-D8C4BD84C6E3}"/>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37" name="TextBox 136">
              <a:extLst>
                <a:ext uri="{FF2B5EF4-FFF2-40B4-BE49-F238E27FC236}">
                  <a16:creationId xmlns:a16="http://schemas.microsoft.com/office/drawing/2014/main" id="{AF77327E-CE5D-EEC0-3FBF-ED6F9B535757}"/>
                </a:ext>
              </a:extLst>
            </p:cNvPr>
            <p:cNvSpPr txBox="1"/>
            <p:nvPr/>
          </p:nvSpPr>
          <p:spPr>
            <a:xfrm>
              <a:off x="115534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grpSp>
        <p:nvGrpSpPr>
          <p:cNvPr id="141" name="Group 140">
            <a:extLst>
              <a:ext uri="{FF2B5EF4-FFF2-40B4-BE49-F238E27FC236}">
                <a16:creationId xmlns:a16="http://schemas.microsoft.com/office/drawing/2014/main" id="{B6A8FEEF-02C1-FA52-3998-205C650CB94E}"/>
              </a:ext>
            </a:extLst>
          </p:cNvPr>
          <p:cNvGrpSpPr/>
          <p:nvPr/>
        </p:nvGrpSpPr>
        <p:grpSpPr>
          <a:xfrm>
            <a:off x="2263051" y="5276937"/>
            <a:ext cx="991421" cy="646350"/>
            <a:chOff x="11460841" y="2183832"/>
            <a:chExt cx="991421" cy="646350"/>
          </a:xfrm>
        </p:grpSpPr>
        <p:grpSp>
          <p:nvGrpSpPr>
            <p:cNvPr id="142" name="Group 141">
              <a:extLst>
                <a:ext uri="{FF2B5EF4-FFF2-40B4-BE49-F238E27FC236}">
                  <a16:creationId xmlns:a16="http://schemas.microsoft.com/office/drawing/2014/main" id="{3EEBA19F-2466-7EB5-8107-D37FC8A835F6}"/>
                </a:ext>
              </a:extLst>
            </p:cNvPr>
            <p:cNvGrpSpPr/>
            <p:nvPr/>
          </p:nvGrpSpPr>
          <p:grpSpPr>
            <a:xfrm>
              <a:off x="11462814" y="2183832"/>
              <a:ext cx="989448" cy="646331"/>
              <a:chOff x="9804572" y="4836465"/>
              <a:chExt cx="989448" cy="646331"/>
            </a:xfrm>
          </p:grpSpPr>
          <p:sp>
            <p:nvSpPr>
              <p:cNvPr id="144" name="TextBox 143">
                <a:extLst>
                  <a:ext uri="{FF2B5EF4-FFF2-40B4-BE49-F238E27FC236}">
                    <a16:creationId xmlns:a16="http://schemas.microsoft.com/office/drawing/2014/main" id="{CD76C0E0-072E-939C-4381-399897E8E39F}"/>
                  </a:ext>
                </a:extLst>
              </p:cNvPr>
              <p:cNvSpPr txBox="1"/>
              <p:nvPr/>
            </p:nvSpPr>
            <p:spPr>
              <a:xfrm>
                <a:off x="993813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45" name="TextBox 144">
                <a:extLst>
                  <a:ext uri="{FF2B5EF4-FFF2-40B4-BE49-F238E27FC236}">
                    <a16:creationId xmlns:a16="http://schemas.microsoft.com/office/drawing/2014/main" id="{63686C29-318C-3D78-2BBB-3BD68097459D}"/>
                  </a:ext>
                </a:extLst>
              </p:cNvPr>
              <p:cNvSpPr txBox="1"/>
              <p:nvPr/>
            </p:nvSpPr>
            <p:spPr>
              <a:xfrm>
                <a:off x="10128453"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sp>
            <p:nvSpPr>
              <p:cNvPr id="146" name="TextBox 145">
                <a:extLst>
                  <a:ext uri="{FF2B5EF4-FFF2-40B4-BE49-F238E27FC236}">
                    <a16:creationId xmlns:a16="http://schemas.microsoft.com/office/drawing/2014/main" id="{7A38AD75-83BE-CB75-3C82-8F19EB365F3A}"/>
                  </a:ext>
                </a:extLst>
              </p:cNvPr>
              <p:cNvSpPr txBox="1"/>
              <p:nvPr/>
            </p:nvSpPr>
            <p:spPr>
              <a:xfrm>
                <a:off x="9804572" y="4836465"/>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43" name="TextBox 142">
              <a:extLst>
                <a:ext uri="{FF2B5EF4-FFF2-40B4-BE49-F238E27FC236}">
                  <a16:creationId xmlns:a16="http://schemas.microsoft.com/office/drawing/2014/main" id="{84C15E96-53CE-D16F-BAA6-8DBB8D449D86}"/>
                </a:ext>
              </a:extLst>
            </p:cNvPr>
            <p:cNvSpPr txBox="1"/>
            <p:nvPr/>
          </p:nvSpPr>
          <p:spPr>
            <a:xfrm>
              <a:off x="11460841" y="2183851"/>
              <a:ext cx="665567" cy="646331"/>
            </a:xfrm>
            <a:prstGeom prst="rect">
              <a:avLst/>
            </a:prstGeom>
            <a:noFill/>
          </p:spPr>
          <p:txBody>
            <a:bodyPr wrap="square" rtlCol="0">
              <a:spAutoFit/>
            </a:bodyPr>
            <a:lstStyle/>
            <a:p>
              <a:r>
                <a:rPr lang="en-GB" sz="3600" b="1" dirty="0">
                  <a:ln w="22225">
                    <a:solidFill>
                      <a:schemeClr val="bg2">
                        <a:lumMod val="25000"/>
                      </a:schemeClr>
                    </a:solidFill>
                    <a:prstDash val="solid"/>
                  </a:ln>
                  <a:solidFill>
                    <a:schemeClr val="bg1">
                      <a:lumMod val="65000"/>
                    </a:schemeClr>
                  </a:solidFill>
                  <a:effectLst>
                    <a:outerShdw blurRad="50800" dist="38100" dir="10800000" algn="r" rotWithShape="0">
                      <a:prstClr val="black">
                        <a:alpha val="40000"/>
                      </a:prstClr>
                    </a:outerShdw>
                  </a:effectLst>
                  <a:latin typeface="Rastanty Cortez" panose="02000506000000020003" pitchFamily="2" charset="0"/>
                </a:rPr>
                <a:t>|/|||\</a:t>
              </a:r>
            </a:p>
          </p:txBody>
        </p:sp>
      </p:grpSp>
      <p:sp>
        <p:nvSpPr>
          <p:cNvPr id="147" name="Speech Bubble: Rectangle with Corners Rounded 146">
            <a:extLst>
              <a:ext uri="{FF2B5EF4-FFF2-40B4-BE49-F238E27FC236}">
                <a16:creationId xmlns:a16="http://schemas.microsoft.com/office/drawing/2014/main" id="{1C155E28-40EB-FABA-4481-F1569B07BC7F}"/>
              </a:ext>
            </a:extLst>
          </p:cNvPr>
          <p:cNvSpPr/>
          <p:nvPr/>
        </p:nvSpPr>
        <p:spPr>
          <a:xfrm>
            <a:off x="4729973" y="1009591"/>
            <a:ext cx="4850430" cy="682581"/>
          </a:xfrm>
          <a:prstGeom prst="wedgeRoundRectCallout">
            <a:avLst>
              <a:gd name="adj1" fmla="val -54306"/>
              <a:gd name="adj2" fmla="val -40277"/>
              <a:gd name="adj3" fmla="val 1666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dirty="0">
                <a:solidFill>
                  <a:srgbClr val="002060"/>
                </a:solidFill>
                <a:latin typeface="Century Gothic" panose="020B0502020202020204" pitchFamily="34" charset="0"/>
              </a:rPr>
              <a:t>Lee  ¿Qué es en inglés?</a:t>
            </a:r>
          </a:p>
        </p:txBody>
      </p:sp>
      <p:pic>
        <p:nvPicPr>
          <p:cNvPr id="87" name="Picture 16" descr="United, Flag, Kingdom, British, Great, Britain">
            <a:extLst>
              <a:ext uri="{FF2B5EF4-FFF2-40B4-BE49-F238E27FC236}">
                <a16:creationId xmlns:a16="http://schemas.microsoft.com/office/drawing/2014/main" id="{56EE01FA-20EC-4A9E-B248-E9CDACEB8B1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72711" y="1158694"/>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6" name="Rectangle 5">
            <a:hlinkClick r:id="" action="ppaction://noaction">
              <a:snd r:embed="rId18" name="10_10.wav"/>
            </a:hlinkClick>
            <a:extLst>
              <a:ext uri="{FF2B5EF4-FFF2-40B4-BE49-F238E27FC236}">
                <a16:creationId xmlns:a16="http://schemas.microsoft.com/office/drawing/2014/main" id="{7D7EA320-9743-B282-8B84-9518916A39AA}"/>
              </a:ext>
            </a:extLst>
          </p:cNvPr>
          <p:cNvSpPr/>
          <p:nvPr/>
        </p:nvSpPr>
        <p:spPr>
          <a:xfrm>
            <a:off x="5108418" y="6301353"/>
            <a:ext cx="863987" cy="473530"/>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9" name="Picture 48">
            <a:extLst>
              <a:ext uri="{FF2B5EF4-FFF2-40B4-BE49-F238E27FC236}">
                <a16:creationId xmlns:a16="http://schemas.microsoft.com/office/drawing/2014/main" id="{8C40CFF9-1EB9-C6FD-BB5D-80FD63B694E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02112" y="6213045"/>
            <a:ext cx="611188" cy="636654"/>
          </a:xfrm>
          <a:prstGeom prst="rect">
            <a:avLst/>
          </a:prstGeom>
        </p:spPr>
      </p:pic>
      <p:pic>
        <p:nvPicPr>
          <p:cNvPr id="52" name="Picture 51">
            <a:extLst>
              <a:ext uri="{FF2B5EF4-FFF2-40B4-BE49-F238E27FC236}">
                <a16:creationId xmlns:a16="http://schemas.microsoft.com/office/drawing/2014/main" id="{CE1DEEE3-C349-394A-01D6-9FD25BA2C09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502112" y="2393249"/>
            <a:ext cx="611188" cy="636654"/>
          </a:xfrm>
          <a:prstGeom prst="rect">
            <a:avLst/>
          </a:prstGeom>
        </p:spPr>
      </p:pic>
    </p:spTree>
    <p:extLst>
      <p:ext uri="{BB962C8B-B14F-4D97-AF65-F5344CB8AC3E}">
        <p14:creationId xmlns:p14="http://schemas.microsoft.com/office/powerpoint/2010/main" val="8197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3" name="10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02"/>
                                        </p:tgtEl>
                                      </p:cBhvr>
                                    </p:animEffect>
                                    <p:set>
                                      <p:cBhvr>
                                        <p:cTn id="33" dur="1" fill="hold">
                                          <p:stCondLst>
                                            <p:cond delay="499"/>
                                          </p:stCondLst>
                                        </p:cTn>
                                        <p:tgtEl>
                                          <p:spTgt spid="10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7"/>
                                        </p:tgtEl>
                                      </p:cBhvr>
                                    </p:animEffect>
                                    <p:set>
                                      <p:cBhvr>
                                        <p:cTn id="38" dur="1" fill="hold">
                                          <p:stCondLst>
                                            <p:cond delay="499"/>
                                          </p:stCondLst>
                                        </p:cTn>
                                        <p:tgtEl>
                                          <p:spTgt spid="10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35"/>
                                        </p:tgtEl>
                                      </p:cBhvr>
                                    </p:animEffect>
                                    <p:set>
                                      <p:cBhvr>
                                        <p:cTn id="43" dur="1" fill="hold">
                                          <p:stCondLst>
                                            <p:cond delay="499"/>
                                          </p:stCondLst>
                                        </p:cTn>
                                        <p:tgtEl>
                                          <p:spTgt spid="13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17"/>
                                        </p:tgtEl>
                                      </p:cBhvr>
                                    </p:animEffect>
                                    <p:set>
                                      <p:cBhvr>
                                        <p:cTn id="48" dur="1" fill="hold">
                                          <p:stCondLst>
                                            <p:cond delay="499"/>
                                          </p:stCondLst>
                                        </p:cTn>
                                        <p:tgtEl>
                                          <p:spTgt spid="1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23"/>
                                        </p:tgtEl>
                                      </p:cBhvr>
                                    </p:animEffect>
                                    <p:set>
                                      <p:cBhvr>
                                        <p:cTn id="53" dur="1" fill="hold">
                                          <p:stCondLst>
                                            <p:cond delay="499"/>
                                          </p:stCondLst>
                                        </p:cTn>
                                        <p:tgtEl>
                                          <p:spTgt spid="12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29"/>
                                        </p:tgtEl>
                                      </p:cBhvr>
                                    </p:animEffect>
                                    <p:set>
                                      <p:cBhvr>
                                        <p:cTn id="58" dur="1" fill="hold">
                                          <p:stCondLst>
                                            <p:cond delay="499"/>
                                          </p:stCondLst>
                                        </p:cTn>
                                        <p:tgtEl>
                                          <p:spTgt spid="1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1"/>
                                        </p:tgtEl>
                                      </p:cBhvr>
                                    </p:animEffect>
                                    <p:set>
                                      <p:cBhvr>
                                        <p:cTn id="63" dur="1" fill="hold">
                                          <p:stCondLst>
                                            <p:cond delay="499"/>
                                          </p:stCondLst>
                                        </p:cTn>
                                        <p:tgtEl>
                                          <p:spTgt spid="14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47"/>
                                        </p:tgtEl>
                                        <p:attrNameLst>
                                          <p:attrName>style.visibility</p:attrName>
                                        </p:attrNameLst>
                                      </p:cBhvr>
                                      <p:to>
                                        <p:strVal val="visible"/>
                                      </p:to>
                                    </p:set>
                                    <p:animEffect transition="in" filter="fade">
                                      <p:cBhvr>
                                        <p:cTn id="71" dur="500"/>
                                        <p:tgtEl>
                                          <p:spTgt spid="147"/>
                                        </p:tgtEl>
                                      </p:cBhvr>
                                    </p:animEffect>
                                  </p:childTnLst>
                                  <p:subTnLst>
                                    <p:audio>
                                      <p:cMediaNode>
                                        <p:cTn display="0" masterRel="sameClick">
                                          <p:stCondLst>
                                            <p:cond evt="begin" delay="0">
                                              <p:tn val="69"/>
                                            </p:cond>
                                          </p:stCondLst>
                                          <p:endCondLst>
                                            <p:cond evt="onStopAudio" delay="0">
                                              <p:tgtEl>
                                                <p:sldTgt/>
                                              </p:tgtEl>
                                            </p:cond>
                                          </p:endCondLst>
                                        </p:cTn>
                                        <p:tgtEl>
                                          <p:sndTgt r:embed="rId4" name="10_3.wav"/>
                                        </p:tgtEl>
                                      </p:cMediaNode>
                                    </p:audio>
                                  </p:subTnLst>
                                </p:cTn>
                              </p:par>
                              <p:par>
                                <p:cTn id="72" presetID="10" presetClass="entr" presetSubtype="0" fill="hold" nodeType="with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500"/>
                                        <p:tgtEl>
                                          <p:spTgt spid="40"/>
                                        </p:tgtEl>
                                      </p:cBhvr>
                                    </p:animEffect>
                                  </p:childTnLst>
                                </p:cTn>
                              </p:par>
                              <p:par>
                                <p:cTn id="81" presetID="10"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500"/>
                                        <p:tgtEl>
                                          <p:spTgt spid="4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fade">
                                      <p:cBhvr>
                                        <p:cTn id="95" dur="500"/>
                                        <p:tgtEl>
                                          <p:spTgt spid="4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2"/>
                                        </p:tgtEl>
                                        <p:attrNameLst>
                                          <p:attrName>style.visibility</p:attrName>
                                        </p:attrNameLst>
                                      </p:cBhvr>
                                      <p:to>
                                        <p:strVal val="visible"/>
                                      </p:to>
                                    </p:set>
                                    <p:animEffect transition="in" filter="fade">
                                      <p:cBhvr>
                                        <p:cTn id="103" dur="500"/>
                                        <p:tgtEl>
                                          <p:spTgt spid="5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50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fade">
                                      <p:cBhvr>
                                        <p:cTn id="118" dur="500"/>
                                        <p:tgtEl>
                                          <p:spTgt spid="4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0"/>
                                        </p:tgtEl>
                                        <p:attrNameLst>
                                          <p:attrName>style.visibility</p:attrName>
                                        </p:attrNameLst>
                                      </p:cBhvr>
                                      <p:to>
                                        <p:strVal val="visible"/>
                                      </p:to>
                                    </p:set>
                                    <p:animEffect transition="in" filter="fade">
                                      <p:cBhvr>
                                        <p:cTn id="128" dur="500"/>
                                        <p:tgtEl>
                                          <p:spTgt spid="70"/>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49"/>
                                        </p:tgtEl>
                                        <p:attrNameLst>
                                          <p:attrName>style.visibility</p:attrName>
                                        </p:attrNameLst>
                                      </p:cBhvr>
                                      <p:to>
                                        <p:strVal val="visible"/>
                                      </p:to>
                                    </p:set>
                                    <p:animEffect transition="in" filter="fade">
                                      <p:cBhvr>
                                        <p:cTn id="1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14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95280"/>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14" name="Google Shape;221;p10">
            <a:extLst>
              <a:ext uri="{FF2B5EF4-FFF2-40B4-BE49-F238E27FC236}">
                <a16:creationId xmlns:a16="http://schemas.microsoft.com/office/drawing/2014/main" id="{85777A8E-A1DB-489B-9921-EF7D2BA500EC}"/>
              </a:ext>
            </a:extLst>
          </p:cNvPr>
          <p:cNvPicPr preferRelativeResize="0"/>
          <p:nvPr/>
        </p:nvPicPr>
        <p:blipFill rotWithShape="1">
          <a:blip r:embed="rId5">
            <a:alphaModFix/>
          </a:blip>
          <a:srcRect/>
          <a:stretch/>
        </p:blipFill>
        <p:spPr>
          <a:xfrm>
            <a:off x="9942384" y="-111734"/>
            <a:ext cx="1166103" cy="1183191"/>
          </a:xfrm>
          <a:prstGeom prst="rect">
            <a:avLst/>
          </a:prstGeom>
          <a:noFill/>
          <a:ln>
            <a:noFill/>
          </a:ln>
        </p:spPr>
      </p:pic>
      <p:sp>
        <p:nvSpPr>
          <p:cNvPr id="115" name="Title 1">
            <a:extLst>
              <a:ext uri="{FF2B5EF4-FFF2-40B4-BE49-F238E27FC236}">
                <a16:creationId xmlns:a16="http://schemas.microsoft.com/office/drawing/2014/main" id="{84E392F5-B587-41BD-B82A-0935F38E85B9}"/>
              </a:ext>
            </a:extLst>
          </p:cNvPr>
          <p:cNvSpPr txBox="1">
            <a:spLocks/>
          </p:cNvSpPr>
          <p:nvPr/>
        </p:nvSpPr>
        <p:spPr>
          <a:xfrm>
            <a:off x="9787656" y="980107"/>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graphicFrame>
        <p:nvGraphicFramePr>
          <p:cNvPr id="37" name="Table 3">
            <a:extLst>
              <a:ext uri="{FF2B5EF4-FFF2-40B4-BE49-F238E27FC236}">
                <a16:creationId xmlns:a16="http://schemas.microsoft.com/office/drawing/2014/main" id="{21BDC740-4466-4F5E-A1A4-62DAE747B017}"/>
              </a:ext>
            </a:extLst>
          </p:cNvPr>
          <p:cNvGraphicFramePr>
            <a:graphicFrameLocks noGrp="1"/>
          </p:cNvGraphicFramePr>
          <p:nvPr>
            <p:extLst>
              <p:ext uri="{D42A27DB-BD31-4B8C-83A1-F6EECF244321}">
                <p14:modId xmlns:p14="http://schemas.microsoft.com/office/powerpoint/2010/main" val="290059539"/>
              </p:ext>
            </p:extLst>
          </p:nvPr>
        </p:nvGraphicFramePr>
        <p:xfrm>
          <a:off x="5291656" y="1565576"/>
          <a:ext cx="6761813" cy="5209731"/>
        </p:xfrm>
        <a:graphic>
          <a:graphicData uri="http://schemas.openxmlformats.org/drawingml/2006/table">
            <a:tbl>
              <a:tblPr firstRow="1" bandRow="1"/>
              <a:tblGrid>
                <a:gridCol w="782164">
                  <a:extLst>
                    <a:ext uri="{9D8B030D-6E8A-4147-A177-3AD203B41FA5}">
                      <a16:colId xmlns:a16="http://schemas.microsoft.com/office/drawing/2014/main" val="2446177157"/>
                    </a:ext>
                  </a:extLst>
                </a:gridCol>
                <a:gridCol w="5979649">
                  <a:extLst>
                    <a:ext uri="{9D8B030D-6E8A-4147-A177-3AD203B41FA5}">
                      <a16:colId xmlns:a16="http://schemas.microsoft.com/office/drawing/2014/main" val="3500169307"/>
                    </a:ext>
                  </a:extLst>
                </a:gridCol>
              </a:tblGrid>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visit the church __ the __________.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____ _____ your bike _______ the city.</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841493">
                <a:tc>
                  <a:txBody>
                    <a:bodyPr/>
                    <a:lstStyle/>
                    <a:p>
                      <a:pPr algn="ctr"/>
                      <a:endParaRPr lang="en-GB" sz="2400" b="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present ___________ in class.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____  relax  _____ my __________.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50113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  _____  ____ ______ ________ the park.</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___   __   __  _   ____   __ the countryside.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312883575"/>
                  </a:ext>
                </a:extLst>
              </a:tr>
              <a:tr h="841493">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400" b="0" dirty="0">
                          <a:solidFill>
                            <a:srgbClr val="002060"/>
                          </a:solidFill>
                          <a:latin typeface="Century Gothic" panose="020B0502020202020204" pitchFamily="34" charset="0"/>
                        </a:rPr>
                        <a:t>___  ________  _____ ____ _____________.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sp>
        <p:nvSpPr>
          <p:cNvPr id="45" name="TextBox 44">
            <a:extLst>
              <a:ext uri="{FF2B5EF4-FFF2-40B4-BE49-F238E27FC236}">
                <a16:creationId xmlns:a16="http://schemas.microsoft.com/office/drawing/2014/main" id="{93569B1E-531A-44A7-8634-96C583D9961A}"/>
              </a:ext>
            </a:extLst>
          </p:cNvPr>
          <p:cNvSpPr txBox="1"/>
          <p:nvPr/>
        </p:nvSpPr>
        <p:spPr>
          <a:xfrm>
            <a:off x="6052289" y="1758887"/>
            <a:ext cx="979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46" name="TextBox 45">
            <a:extLst>
              <a:ext uri="{FF2B5EF4-FFF2-40B4-BE49-F238E27FC236}">
                <a16:creationId xmlns:a16="http://schemas.microsoft.com/office/drawing/2014/main" id="{CDDA2AC1-A1F3-4EB1-88C2-C9A32F5C880B}"/>
              </a:ext>
            </a:extLst>
          </p:cNvPr>
          <p:cNvSpPr txBox="1"/>
          <p:nvPr/>
        </p:nvSpPr>
        <p:spPr>
          <a:xfrm>
            <a:off x="9153004" y="1750300"/>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47" name="TextBox 46">
            <a:extLst>
              <a:ext uri="{FF2B5EF4-FFF2-40B4-BE49-F238E27FC236}">
                <a16:creationId xmlns:a16="http://schemas.microsoft.com/office/drawing/2014/main" id="{84E31041-0214-4434-BEDB-736C06B03599}"/>
              </a:ext>
            </a:extLst>
          </p:cNvPr>
          <p:cNvSpPr txBox="1"/>
          <p:nvPr/>
        </p:nvSpPr>
        <p:spPr>
          <a:xfrm>
            <a:off x="9988684" y="1739089"/>
            <a:ext cx="29586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afternoon</a:t>
            </a:r>
          </a:p>
        </p:txBody>
      </p:sp>
      <p:sp>
        <p:nvSpPr>
          <p:cNvPr id="48" name="TextBox 47">
            <a:extLst>
              <a:ext uri="{FF2B5EF4-FFF2-40B4-BE49-F238E27FC236}">
                <a16:creationId xmlns:a16="http://schemas.microsoft.com/office/drawing/2014/main" id="{FAD61309-004E-43B9-8C7D-AD51BA4F90A2}"/>
              </a:ext>
            </a:extLst>
          </p:cNvPr>
          <p:cNvSpPr txBox="1"/>
          <p:nvPr/>
        </p:nvSpPr>
        <p:spPr>
          <a:xfrm>
            <a:off x="6113481" y="2583020"/>
            <a:ext cx="755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50" name="TextBox 49">
            <a:extLst>
              <a:ext uri="{FF2B5EF4-FFF2-40B4-BE49-F238E27FC236}">
                <a16:creationId xmlns:a16="http://schemas.microsoft.com/office/drawing/2014/main" id="{29D7D365-3B4C-4890-A96F-65FD32498897}"/>
              </a:ext>
            </a:extLst>
          </p:cNvPr>
          <p:cNvSpPr txBox="1"/>
          <p:nvPr/>
        </p:nvSpPr>
        <p:spPr>
          <a:xfrm>
            <a:off x="6859287" y="2556004"/>
            <a:ext cx="1057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ride</a:t>
            </a:r>
          </a:p>
        </p:txBody>
      </p:sp>
      <p:sp>
        <p:nvSpPr>
          <p:cNvPr id="72" name="TextBox 71">
            <a:extLst>
              <a:ext uri="{FF2B5EF4-FFF2-40B4-BE49-F238E27FC236}">
                <a16:creationId xmlns:a16="http://schemas.microsoft.com/office/drawing/2014/main" id="{D32A72EE-6599-45A8-8AE2-85C7097282AF}"/>
              </a:ext>
            </a:extLst>
          </p:cNvPr>
          <p:cNvSpPr txBox="1"/>
          <p:nvPr/>
        </p:nvSpPr>
        <p:spPr>
          <a:xfrm>
            <a:off x="9083625" y="2590892"/>
            <a:ext cx="2807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around</a:t>
            </a:r>
          </a:p>
        </p:txBody>
      </p:sp>
      <p:sp>
        <p:nvSpPr>
          <p:cNvPr id="73" name="TextBox 72">
            <a:extLst>
              <a:ext uri="{FF2B5EF4-FFF2-40B4-BE49-F238E27FC236}">
                <a16:creationId xmlns:a16="http://schemas.microsoft.com/office/drawing/2014/main" id="{E739BF16-2207-4A91-AFFE-635D959EB2CE}"/>
              </a:ext>
            </a:extLst>
          </p:cNvPr>
          <p:cNvSpPr txBox="1"/>
          <p:nvPr/>
        </p:nvSpPr>
        <p:spPr>
          <a:xfrm>
            <a:off x="6204282" y="3428822"/>
            <a:ext cx="1282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 </a:t>
            </a:r>
          </a:p>
        </p:txBody>
      </p:sp>
      <p:sp>
        <p:nvSpPr>
          <p:cNvPr id="79" name="TextBox 78">
            <a:extLst>
              <a:ext uri="{FF2B5EF4-FFF2-40B4-BE49-F238E27FC236}">
                <a16:creationId xmlns:a16="http://schemas.microsoft.com/office/drawing/2014/main" id="{93567E91-AE3B-4215-A603-37B0562FC6C6}"/>
              </a:ext>
            </a:extLst>
          </p:cNvPr>
          <p:cNvSpPr txBox="1"/>
          <p:nvPr/>
        </p:nvSpPr>
        <p:spPr>
          <a:xfrm>
            <a:off x="7909814" y="3448473"/>
            <a:ext cx="2039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information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0" name="TextBox 79">
            <a:extLst>
              <a:ext uri="{FF2B5EF4-FFF2-40B4-BE49-F238E27FC236}">
                <a16:creationId xmlns:a16="http://schemas.microsoft.com/office/drawing/2014/main" id="{1926A5BC-DC93-485A-8D14-D777FD903B05}"/>
              </a:ext>
            </a:extLst>
          </p:cNvPr>
          <p:cNvSpPr txBox="1"/>
          <p:nvPr/>
        </p:nvSpPr>
        <p:spPr>
          <a:xfrm>
            <a:off x="7483246" y="4641981"/>
            <a:ext cx="1309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your</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6BD78DDD-9042-4B8A-B01B-82187BA88A22}"/>
              </a:ext>
            </a:extLst>
          </p:cNvPr>
          <p:cNvSpPr txBox="1"/>
          <p:nvPr/>
        </p:nvSpPr>
        <p:spPr>
          <a:xfrm>
            <a:off x="6074655" y="6069259"/>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83" name="TextBox 82">
            <a:extLst>
              <a:ext uri="{FF2B5EF4-FFF2-40B4-BE49-F238E27FC236}">
                <a16:creationId xmlns:a16="http://schemas.microsoft.com/office/drawing/2014/main" id="{5740D28B-E670-42BA-97CC-85EF63182098}"/>
              </a:ext>
            </a:extLst>
          </p:cNvPr>
          <p:cNvSpPr txBox="1"/>
          <p:nvPr/>
        </p:nvSpPr>
        <p:spPr>
          <a:xfrm>
            <a:off x="6918818" y="6065602"/>
            <a:ext cx="1527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relax</a:t>
            </a:r>
          </a:p>
        </p:txBody>
      </p:sp>
      <p:sp>
        <p:nvSpPr>
          <p:cNvPr id="85" name="TextBox 84">
            <a:extLst>
              <a:ext uri="{FF2B5EF4-FFF2-40B4-BE49-F238E27FC236}">
                <a16:creationId xmlns:a16="http://schemas.microsoft.com/office/drawing/2014/main" id="{51B25248-A1F9-4355-8C7B-B1B1F3664DF6}"/>
              </a:ext>
            </a:extLst>
          </p:cNvPr>
          <p:cNvSpPr txBox="1"/>
          <p:nvPr/>
        </p:nvSpPr>
        <p:spPr>
          <a:xfrm>
            <a:off x="8300504" y="6063256"/>
            <a:ext cx="1422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86" name="TextBox 85">
            <a:extLst>
              <a:ext uri="{FF2B5EF4-FFF2-40B4-BE49-F238E27FC236}">
                <a16:creationId xmlns:a16="http://schemas.microsoft.com/office/drawing/2014/main" id="{A358FDF4-5A9E-4799-BEE7-9779BEA2930C}"/>
              </a:ext>
            </a:extLst>
          </p:cNvPr>
          <p:cNvSpPr txBox="1"/>
          <p:nvPr/>
        </p:nvSpPr>
        <p:spPr>
          <a:xfrm>
            <a:off x="8969506" y="6101884"/>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93" name="TextBox 92">
            <a:extLst>
              <a:ext uri="{FF2B5EF4-FFF2-40B4-BE49-F238E27FC236}">
                <a16:creationId xmlns:a16="http://schemas.microsoft.com/office/drawing/2014/main" id="{D3EE367D-ED61-4DED-807A-CD6A79A43EE4}"/>
              </a:ext>
            </a:extLst>
          </p:cNvPr>
          <p:cNvSpPr txBox="1"/>
          <p:nvPr/>
        </p:nvSpPr>
        <p:spPr>
          <a:xfrm>
            <a:off x="9776771" y="6089582"/>
            <a:ext cx="2409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afternoon</a:t>
            </a:r>
          </a:p>
        </p:txBody>
      </p:sp>
      <p:sp>
        <p:nvSpPr>
          <p:cNvPr id="98" name="TextBox 97">
            <a:extLst>
              <a:ext uri="{FF2B5EF4-FFF2-40B4-BE49-F238E27FC236}">
                <a16:creationId xmlns:a16="http://schemas.microsoft.com/office/drawing/2014/main" id="{FFF23D91-C354-45D3-AA79-75DABD3EE087}"/>
              </a:ext>
            </a:extLst>
          </p:cNvPr>
          <p:cNvSpPr txBox="1"/>
          <p:nvPr/>
        </p:nvSpPr>
        <p:spPr>
          <a:xfrm>
            <a:off x="6040683" y="4600625"/>
            <a:ext cx="1422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 use</a:t>
            </a:r>
          </a:p>
        </p:txBody>
      </p:sp>
      <p:grpSp>
        <p:nvGrpSpPr>
          <p:cNvPr id="3" name="Group 2">
            <a:extLst>
              <a:ext uri="{FF2B5EF4-FFF2-40B4-BE49-F238E27FC236}">
                <a16:creationId xmlns:a16="http://schemas.microsoft.com/office/drawing/2014/main" id="{63509C86-F567-DE0D-72E3-1A2269B646DF}"/>
              </a:ext>
            </a:extLst>
          </p:cNvPr>
          <p:cNvGrpSpPr/>
          <p:nvPr/>
        </p:nvGrpSpPr>
        <p:grpSpPr>
          <a:xfrm>
            <a:off x="493221" y="255506"/>
            <a:ext cx="3701566" cy="6454569"/>
            <a:chOff x="493221" y="255506"/>
            <a:chExt cx="3701566" cy="6454569"/>
          </a:xfrm>
        </p:grpSpPr>
        <p:grpSp>
          <p:nvGrpSpPr>
            <p:cNvPr id="4" name="Group 3">
              <a:extLst>
                <a:ext uri="{FF2B5EF4-FFF2-40B4-BE49-F238E27FC236}">
                  <a16:creationId xmlns:a16="http://schemas.microsoft.com/office/drawing/2014/main" id="{C5C14D16-C4BD-CEC3-6C61-24F10147832E}"/>
                </a:ext>
              </a:extLst>
            </p:cNvPr>
            <p:cNvGrpSpPr/>
            <p:nvPr/>
          </p:nvGrpSpPr>
          <p:grpSpPr>
            <a:xfrm>
              <a:off x="496779" y="255506"/>
              <a:ext cx="3698008" cy="5231402"/>
              <a:chOff x="496779" y="255506"/>
              <a:chExt cx="3446571" cy="5231402"/>
            </a:xfrm>
          </p:grpSpPr>
          <p:pic>
            <p:nvPicPr>
              <p:cNvPr id="9" name="Picture 2" descr="Gráficos vectoriales gratis de Whatsapp">
                <a:extLst>
                  <a:ext uri="{FF2B5EF4-FFF2-40B4-BE49-F238E27FC236}">
                    <a16:creationId xmlns:a16="http://schemas.microsoft.com/office/drawing/2014/main" id="{CB35A33D-F2C7-8713-D8F9-CFE59EC83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79" y="255506"/>
                <a:ext cx="3446571" cy="52314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854FFB3-F9DA-60A4-F2CC-D2453E4CC6B8}"/>
                  </a:ext>
                </a:extLst>
              </p:cNvPr>
              <p:cNvSpPr/>
              <p:nvPr/>
            </p:nvSpPr>
            <p:spPr>
              <a:xfrm>
                <a:off x="520002" y="1027906"/>
                <a:ext cx="3423348" cy="364009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2C949F75-DC93-7D43-9CDD-3E843A3A5DC9}"/>
                </a:ext>
              </a:extLst>
            </p:cNvPr>
            <p:cNvGrpSpPr/>
            <p:nvPr/>
          </p:nvGrpSpPr>
          <p:grpSpPr>
            <a:xfrm>
              <a:off x="493221" y="3475613"/>
              <a:ext cx="3698008" cy="3234462"/>
              <a:chOff x="4785282" y="2605300"/>
              <a:chExt cx="3698008" cy="3234462"/>
            </a:xfrm>
          </p:grpSpPr>
          <p:pic>
            <p:nvPicPr>
              <p:cNvPr id="7" name="Picture 2" descr="Gráficos vectoriales gratis de Whatsapp">
                <a:extLst>
                  <a:ext uri="{FF2B5EF4-FFF2-40B4-BE49-F238E27FC236}">
                    <a16:creationId xmlns:a16="http://schemas.microsoft.com/office/drawing/2014/main" id="{50893D76-D090-8F07-FDAA-925A339791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93"/>
              <a:stretch/>
            </p:blipFill>
            <p:spPr bwMode="auto">
              <a:xfrm>
                <a:off x="4785282" y="2622048"/>
                <a:ext cx="3698008" cy="32177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44035D1-1139-79E6-EE34-5058473875FC}"/>
                  </a:ext>
                </a:extLst>
              </p:cNvPr>
              <p:cNvSpPr/>
              <p:nvPr/>
            </p:nvSpPr>
            <p:spPr>
              <a:xfrm>
                <a:off x="4810199" y="2605300"/>
                <a:ext cx="3673091" cy="2415552"/>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Rounded Corners 11">
            <a:extLst>
              <a:ext uri="{FF2B5EF4-FFF2-40B4-BE49-F238E27FC236}">
                <a16:creationId xmlns:a16="http://schemas.microsoft.com/office/drawing/2014/main" id="{B0AF3029-469F-6081-7C87-C8A83C88B0D0}"/>
              </a:ext>
            </a:extLst>
          </p:cNvPr>
          <p:cNvSpPr/>
          <p:nvPr/>
        </p:nvSpPr>
        <p:spPr>
          <a:xfrm>
            <a:off x="575284" y="1878501"/>
            <a:ext cx="3225099" cy="628497"/>
          </a:xfrm>
          <a:prstGeom prst="roundRect">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err="1">
                <a:solidFill>
                  <a:srgbClr val="002060"/>
                </a:solidFill>
                <a:latin typeface="Century Gothic" panose="020B0502020202020204" pitchFamily="34" charset="0"/>
              </a:rPr>
              <a:t>Montas</a:t>
            </a:r>
            <a:r>
              <a:rPr lang="en-GB" sz="1800" dirty="0">
                <a:solidFill>
                  <a:srgbClr val="002060"/>
                </a:solidFill>
                <a:latin typeface="Century Gothic" panose="020B0502020202020204" pitchFamily="34" charset="0"/>
              </a:rPr>
              <a:t> en </a:t>
            </a:r>
            <a:r>
              <a:rPr lang="en-GB" sz="1800" dirty="0" err="1">
                <a:solidFill>
                  <a:srgbClr val="002060"/>
                </a:solidFill>
                <a:latin typeface="Century Gothic" panose="020B0502020202020204" pitchFamily="34" charset="0"/>
              </a:rPr>
              <a:t>bici</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por</a:t>
            </a:r>
            <a:r>
              <a:rPr lang="en-GB" sz="1800" dirty="0">
                <a:solidFill>
                  <a:srgbClr val="002060"/>
                </a:solidFill>
                <a:latin typeface="Century Gothic" panose="020B0502020202020204" pitchFamily="34" charset="0"/>
              </a:rPr>
              <a:t>   </a:t>
            </a:r>
          </a:p>
          <a:p>
            <a:pPr>
              <a:defRPr/>
            </a:pPr>
            <a:r>
              <a:rPr lang="en-GB" dirty="0">
                <a:solidFill>
                  <a:srgbClr val="002060"/>
                </a:solidFill>
                <a:latin typeface="Century Gothic" panose="020B0502020202020204" pitchFamily="34" charset="0"/>
              </a:rPr>
              <a:t>la ciudad.</a:t>
            </a:r>
            <a:endParaRPr lang="en-GB" sz="1800" dirty="0">
              <a:solidFill>
                <a:srgbClr val="00206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D4FA34A6-347A-5FEE-31B5-070EBEF95F52}"/>
              </a:ext>
            </a:extLst>
          </p:cNvPr>
          <p:cNvSpPr/>
          <p:nvPr/>
        </p:nvSpPr>
        <p:spPr>
          <a:xfrm>
            <a:off x="775566" y="1162924"/>
            <a:ext cx="3354482"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Visitas</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iglesia</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la </a:t>
            </a:r>
            <a:r>
              <a:rPr lang="en-GB" dirty="0" err="1">
                <a:solidFill>
                  <a:srgbClr val="002060"/>
                </a:solidFill>
                <a:latin typeface="Century Gothic" panose="020B0502020202020204" pitchFamily="34" charset="0"/>
              </a:rPr>
              <a:t>tarde</a:t>
            </a:r>
            <a:r>
              <a:rPr lang="en-GB" sz="1800" dirty="0">
                <a:solidFill>
                  <a:srgbClr val="002060"/>
                </a:solidFill>
                <a:latin typeface="Century Gothic" panose="020B0502020202020204" pitchFamily="34" charset="0"/>
              </a:rPr>
              <a:t>.</a:t>
            </a:r>
            <a:endParaRPr lang="en-GB" dirty="0"/>
          </a:p>
        </p:txBody>
      </p:sp>
      <p:grpSp>
        <p:nvGrpSpPr>
          <p:cNvPr id="14" name="Group 13">
            <a:extLst>
              <a:ext uri="{FF2B5EF4-FFF2-40B4-BE49-F238E27FC236}">
                <a16:creationId xmlns:a16="http://schemas.microsoft.com/office/drawing/2014/main" id="{52DEB773-370A-3F7B-AF03-9A6ECA9DEE07}"/>
              </a:ext>
            </a:extLst>
          </p:cNvPr>
          <p:cNvGrpSpPr/>
          <p:nvPr/>
        </p:nvGrpSpPr>
        <p:grpSpPr>
          <a:xfrm>
            <a:off x="3180859" y="1776991"/>
            <a:ext cx="950967" cy="358031"/>
            <a:chOff x="5011582" y="4469085"/>
            <a:chExt cx="950967" cy="358031"/>
          </a:xfrm>
        </p:grpSpPr>
        <p:sp>
          <p:nvSpPr>
            <p:cNvPr id="15" name="Rectangle: Rounded Corners 14">
              <a:extLst>
                <a:ext uri="{FF2B5EF4-FFF2-40B4-BE49-F238E27FC236}">
                  <a16:creationId xmlns:a16="http://schemas.microsoft.com/office/drawing/2014/main" id="{3ADA3F91-4D21-3D7B-34D6-F15299884C19}"/>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0F783C2D-A690-7920-14D4-52BE1CB1BB3F}"/>
                </a:ext>
              </a:extLst>
            </p:cNvPr>
            <p:cNvSpPr txBox="1"/>
            <p:nvPr/>
          </p:nvSpPr>
          <p:spPr>
            <a:xfrm>
              <a:off x="5011582" y="4519339"/>
              <a:ext cx="623889"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p:txBody>
        </p:sp>
      </p:grpSp>
      <p:sp>
        <p:nvSpPr>
          <p:cNvPr id="17" name="Rectangle: Rounded Corners 16">
            <a:extLst>
              <a:ext uri="{FF2B5EF4-FFF2-40B4-BE49-F238E27FC236}">
                <a16:creationId xmlns:a16="http://schemas.microsoft.com/office/drawing/2014/main" id="{AF9C9B20-2D7F-DF34-6EA1-370984FB48E2}"/>
              </a:ext>
            </a:extLst>
          </p:cNvPr>
          <p:cNvSpPr/>
          <p:nvPr/>
        </p:nvSpPr>
        <p:spPr>
          <a:xfrm>
            <a:off x="885784" y="2523226"/>
            <a:ext cx="3274081"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a:t>
            </a:r>
            <a:r>
              <a:rPr lang="en-GB" sz="1800" dirty="0" err="1">
                <a:solidFill>
                  <a:srgbClr val="002060"/>
                </a:solidFill>
                <a:latin typeface="Century Gothic" panose="020B0502020202020204" pitchFamily="34" charset="0"/>
              </a:rPr>
              <a:t>resento</a:t>
            </a:r>
            <a:r>
              <a:rPr lang="en-GB" sz="1800" dirty="0">
                <a:solidFill>
                  <a:srgbClr val="002060"/>
                </a:solidFill>
                <a:latin typeface="Century Gothic" panose="020B0502020202020204" pitchFamily="34" charset="0"/>
              </a:rPr>
              <a:t> información      </a:t>
            </a:r>
          </a:p>
          <a:p>
            <a:pPr>
              <a:defRPr/>
            </a:pPr>
            <a:r>
              <a:rPr lang="en-GB" dirty="0">
                <a:solidFill>
                  <a:srgbClr val="002060"/>
                </a:solidFill>
                <a:latin typeface="Century Gothic" panose="020B0502020202020204" pitchFamily="34" charset="0"/>
              </a:rPr>
              <a:t>             </a:t>
            </a:r>
            <a:r>
              <a:rPr lang="en-GB" sz="1800" dirty="0">
                <a:solidFill>
                  <a:srgbClr val="002060"/>
                </a:solidFill>
                <a:latin typeface="Century Gothic" panose="020B0502020202020204" pitchFamily="34" charset="0"/>
              </a:rPr>
              <a:t>en   clase.</a:t>
            </a:r>
          </a:p>
        </p:txBody>
      </p:sp>
      <p:sp>
        <p:nvSpPr>
          <p:cNvPr id="18" name="Rectangle: Rounded Corners 17">
            <a:extLst>
              <a:ext uri="{FF2B5EF4-FFF2-40B4-BE49-F238E27FC236}">
                <a16:creationId xmlns:a16="http://schemas.microsoft.com/office/drawing/2014/main" id="{923CEBF6-5E68-CF73-9E0F-B94794F67CB9}"/>
              </a:ext>
            </a:extLst>
          </p:cNvPr>
          <p:cNvSpPr/>
          <p:nvPr/>
        </p:nvSpPr>
        <p:spPr>
          <a:xfrm>
            <a:off x="591385" y="3183769"/>
            <a:ext cx="3488375" cy="628497"/>
          </a:xfrm>
          <a:prstGeom prst="roundRect">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a:solidFill>
                  <a:srgbClr val="002060"/>
                </a:solidFill>
                <a:latin typeface="Century Gothic" panose="020B0502020202020204" pitchFamily="34" charset="0"/>
              </a:rPr>
              <a:t>Descanso   en   mi </a:t>
            </a:r>
            <a:r>
              <a:rPr lang="en-GB" sz="1800" dirty="0" err="1">
                <a:solidFill>
                  <a:srgbClr val="002060"/>
                </a:solidFill>
                <a:latin typeface="Century Gothic" panose="020B0502020202020204" pitchFamily="34" charset="0"/>
              </a:rPr>
              <a:t>habitción</a:t>
            </a:r>
            <a:r>
              <a:rPr lang="en-GB" sz="1800" dirty="0">
                <a:solidFill>
                  <a:srgbClr val="002060"/>
                </a:solidFill>
                <a:latin typeface="Century Gothic" panose="020B0502020202020204" pitchFamily="34" charset="0"/>
              </a:rPr>
              <a:t>.</a:t>
            </a:r>
          </a:p>
        </p:txBody>
      </p:sp>
      <p:grpSp>
        <p:nvGrpSpPr>
          <p:cNvPr id="19" name="Group 18">
            <a:extLst>
              <a:ext uri="{FF2B5EF4-FFF2-40B4-BE49-F238E27FC236}">
                <a16:creationId xmlns:a16="http://schemas.microsoft.com/office/drawing/2014/main" id="{3CA8A7C7-1B4C-F299-D89F-061FFA8D2E79}"/>
              </a:ext>
            </a:extLst>
          </p:cNvPr>
          <p:cNvGrpSpPr/>
          <p:nvPr/>
        </p:nvGrpSpPr>
        <p:grpSpPr>
          <a:xfrm>
            <a:off x="3212455" y="3096220"/>
            <a:ext cx="950967" cy="573474"/>
            <a:chOff x="5011582" y="4469085"/>
            <a:chExt cx="950967" cy="573474"/>
          </a:xfrm>
        </p:grpSpPr>
        <p:sp>
          <p:nvSpPr>
            <p:cNvPr id="20" name="Rectangle: Rounded Corners 19">
              <a:extLst>
                <a:ext uri="{FF2B5EF4-FFF2-40B4-BE49-F238E27FC236}">
                  <a16:creationId xmlns:a16="http://schemas.microsoft.com/office/drawing/2014/main" id="{3EA8D706-D7EE-D663-6FBF-4C43CD972E14}"/>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a:extLst>
                <a:ext uri="{FF2B5EF4-FFF2-40B4-BE49-F238E27FC236}">
                  <a16:creationId xmlns:a16="http://schemas.microsoft.com/office/drawing/2014/main" id="{AEE1F9D6-E896-ED05-E15B-097938DCCC38}"/>
                </a:ext>
              </a:extLst>
            </p:cNvPr>
            <p:cNvSpPr txBox="1"/>
            <p:nvPr/>
          </p:nvSpPr>
          <p:spPr>
            <a:xfrm>
              <a:off x="5011582" y="4519339"/>
              <a:ext cx="623889" cy="523220"/>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a:p>
              <a:endParaRPr lang="en-GB" sz="1400" b="1" dirty="0">
                <a:solidFill>
                  <a:srgbClr val="002060"/>
                </a:solidFill>
                <a:latin typeface="Segoe Print" panose="02000600000000000000" pitchFamily="2" charset="0"/>
              </a:endParaRPr>
            </a:p>
          </p:txBody>
        </p:sp>
      </p:grpSp>
      <p:sp>
        <p:nvSpPr>
          <p:cNvPr id="22" name="Rectangle: Rounded Corners 21">
            <a:extLst>
              <a:ext uri="{FF2B5EF4-FFF2-40B4-BE49-F238E27FC236}">
                <a16:creationId xmlns:a16="http://schemas.microsoft.com/office/drawing/2014/main" id="{A3D23A49-8005-B322-2600-CAFD0D1AC177}"/>
              </a:ext>
            </a:extLst>
          </p:cNvPr>
          <p:cNvSpPr/>
          <p:nvPr/>
        </p:nvSpPr>
        <p:spPr>
          <a:xfrm>
            <a:off x="631139" y="4021985"/>
            <a:ext cx="3563647" cy="373305"/>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err="1">
                <a:solidFill>
                  <a:srgbClr val="002060"/>
                </a:solidFill>
                <a:latin typeface="Century Gothic" panose="020B0502020202020204" pitchFamily="34" charset="0"/>
              </a:rPr>
              <a:t>Usas</a:t>
            </a:r>
            <a:r>
              <a:rPr lang="en-GB" sz="1800" dirty="0">
                <a:solidFill>
                  <a:srgbClr val="002060"/>
                </a:solidFill>
                <a:latin typeface="Century Gothic" panose="020B0502020202020204" pitchFamily="34" charset="0"/>
              </a:rPr>
              <a:t>   la </a:t>
            </a:r>
            <a:r>
              <a:rPr lang="en-GB" sz="1800" dirty="0" err="1">
                <a:solidFill>
                  <a:srgbClr val="002060"/>
                </a:solidFill>
                <a:latin typeface="Century Gothic" panose="020B0502020202020204" pitchFamily="34" charset="0"/>
              </a:rPr>
              <a:t>bici</a:t>
            </a:r>
            <a:r>
              <a:rPr lang="en-GB" sz="1800" dirty="0">
                <a:solidFill>
                  <a:srgbClr val="002060"/>
                </a:solidFill>
                <a:latin typeface="Century Gothic" panose="020B0502020202020204" pitchFamily="34" charset="0"/>
              </a:rPr>
              <a:t>   en    </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parque</a:t>
            </a:r>
            <a:r>
              <a:rPr lang="en-GB" sz="1800" dirty="0">
                <a:solidFill>
                  <a:srgbClr val="002060"/>
                </a:solidFill>
                <a:latin typeface="Century Gothic" panose="020B0502020202020204" pitchFamily="34" charset="0"/>
              </a:rPr>
              <a:t>.  </a:t>
            </a:r>
          </a:p>
        </p:txBody>
      </p:sp>
      <p:sp>
        <p:nvSpPr>
          <p:cNvPr id="23" name="Rectangle: Rounded Corners 22">
            <a:extLst>
              <a:ext uri="{FF2B5EF4-FFF2-40B4-BE49-F238E27FC236}">
                <a16:creationId xmlns:a16="http://schemas.microsoft.com/office/drawing/2014/main" id="{97423CC3-C1B4-44E8-58E7-843A85BBCCB2}"/>
              </a:ext>
            </a:extLst>
          </p:cNvPr>
          <p:cNvSpPr/>
          <p:nvPr/>
        </p:nvSpPr>
        <p:spPr>
          <a:xfrm>
            <a:off x="570518" y="4521769"/>
            <a:ext cx="3572148" cy="569262"/>
          </a:xfrm>
          <a:prstGeom prst="roundRect">
            <a:avLst>
              <a:gd name="adj" fmla="val 16667"/>
            </a:avLst>
          </a:prstGeom>
          <a:solidFill>
            <a:schemeClr val="accent6">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dirty="0" err="1">
                <a:solidFill>
                  <a:srgbClr val="002060"/>
                </a:solidFill>
                <a:latin typeface="Century Gothic" panose="020B0502020202020204" pitchFamily="34" charset="0"/>
              </a:rPr>
              <a:t>Paseas</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por</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el</a:t>
            </a:r>
            <a:r>
              <a:rPr lang="en-GB" dirty="0">
                <a:solidFill>
                  <a:srgbClr val="002060"/>
                </a:solidFill>
                <a:latin typeface="Century Gothic" panose="020B0502020202020204" pitchFamily="34" charset="0"/>
              </a:rPr>
              <a:t> campo. </a:t>
            </a:r>
            <a:endParaRPr lang="en-GB" sz="1800" dirty="0">
              <a:solidFill>
                <a:srgbClr val="002060"/>
              </a:solidFill>
              <a:latin typeface="Century Gothic" panose="020B0502020202020204" pitchFamily="34" charset="0"/>
            </a:endParaRPr>
          </a:p>
        </p:txBody>
      </p:sp>
      <p:grpSp>
        <p:nvGrpSpPr>
          <p:cNvPr id="24" name="Group 23">
            <a:extLst>
              <a:ext uri="{FF2B5EF4-FFF2-40B4-BE49-F238E27FC236}">
                <a16:creationId xmlns:a16="http://schemas.microsoft.com/office/drawing/2014/main" id="{FCDF86D4-2B8C-E6CF-9AE2-AA06B4049A63}"/>
              </a:ext>
            </a:extLst>
          </p:cNvPr>
          <p:cNvGrpSpPr/>
          <p:nvPr/>
        </p:nvGrpSpPr>
        <p:grpSpPr>
          <a:xfrm>
            <a:off x="3179081" y="4397516"/>
            <a:ext cx="950967" cy="358031"/>
            <a:chOff x="5011582" y="4469085"/>
            <a:chExt cx="950967" cy="358031"/>
          </a:xfrm>
        </p:grpSpPr>
        <p:sp>
          <p:nvSpPr>
            <p:cNvPr id="25" name="Rectangle: Rounded Corners 24">
              <a:extLst>
                <a:ext uri="{FF2B5EF4-FFF2-40B4-BE49-F238E27FC236}">
                  <a16:creationId xmlns:a16="http://schemas.microsoft.com/office/drawing/2014/main" id="{05D60FD7-905A-C074-452C-9355D6C88CAE}"/>
                </a:ext>
              </a:extLst>
            </p:cNvPr>
            <p:cNvSpPr/>
            <p:nvPr/>
          </p:nvSpPr>
          <p:spPr>
            <a:xfrm>
              <a:off x="5015140" y="4469085"/>
              <a:ext cx="947409" cy="341283"/>
            </a:xfrm>
            <a:prstGeom prst="roundRect">
              <a:avLst/>
            </a:prstGeom>
            <a:solidFill>
              <a:srgbClr val="ACD593"/>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46968575-55FD-FF2F-7BB3-3EFAD8319C57}"/>
                </a:ext>
              </a:extLst>
            </p:cNvPr>
            <p:cNvSpPr txBox="1"/>
            <p:nvPr/>
          </p:nvSpPr>
          <p:spPr>
            <a:xfrm>
              <a:off x="5011582" y="4519339"/>
              <a:ext cx="623889"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Sofía</a:t>
              </a:r>
            </a:p>
          </p:txBody>
        </p:sp>
      </p:grpSp>
      <p:sp>
        <p:nvSpPr>
          <p:cNvPr id="27" name="Rectangle: Rounded Corners 26">
            <a:extLst>
              <a:ext uri="{FF2B5EF4-FFF2-40B4-BE49-F238E27FC236}">
                <a16:creationId xmlns:a16="http://schemas.microsoft.com/office/drawing/2014/main" id="{469C1190-0282-C3DA-82BD-7D426AF67CB4}"/>
              </a:ext>
            </a:extLst>
          </p:cNvPr>
          <p:cNvSpPr/>
          <p:nvPr/>
        </p:nvSpPr>
        <p:spPr>
          <a:xfrm>
            <a:off x="596218" y="5351426"/>
            <a:ext cx="3563647" cy="589993"/>
          </a:xfrm>
          <a:prstGeom prst="roundRect">
            <a:avLst/>
          </a:prstGeom>
          <a:solidFill>
            <a:srgbClr val="DFE7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Descansas</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por</a:t>
            </a:r>
            <a:r>
              <a:rPr lang="en-GB" sz="1800" dirty="0">
                <a:solidFill>
                  <a:srgbClr val="002060"/>
                </a:solidFill>
                <a:latin typeface="Century Gothic" panose="020B0502020202020204" pitchFamily="34" charset="0"/>
              </a:rPr>
              <a:t>    la </a:t>
            </a:r>
            <a:r>
              <a:rPr lang="en-GB" sz="1800" dirty="0" err="1">
                <a:solidFill>
                  <a:srgbClr val="002060"/>
                </a:solidFill>
                <a:latin typeface="Century Gothic" panose="020B0502020202020204" pitchFamily="34" charset="0"/>
              </a:rPr>
              <a:t>tarde</a:t>
            </a:r>
            <a:r>
              <a:rPr lang="en-GB" sz="1800" dirty="0">
                <a:solidFill>
                  <a:srgbClr val="002060"/>
                </a:solidFill>
                <a:latin typeface="Century Gothic" panose="020B0502020202020204" pitchFamily="34" charset="0"/>
              </a:rPr>
              <a:t>.</a:t>
            </a:r>
          </a:p>
        </p:txBody>
      </p:sp>
      <p:grpSp>
        <p:nvGrpSpPr>
          <p:cNvPr id="39" name="Group 38">
            <a:extLst>
              <a:ext uri="{FF2B5EF4-FFF2-40B4-BE49-F238E27FC236}">
                <a16:creationId xmlns:a16="http://schemas.microsoft.com/office/drawing/2014/main" id="{8C37B6F7-9FE0-9AED-7A08-C39D78AF29F7}"/>
              </a:ext>
            </a:extLst>
          </p:cNvPr>
          <p:cNvGrpSpPr/>
          <p:nvPr/>
        </p:nvGrpSpPr>
        <p:grpSpPr>
          <a:xfrm>
            <a:off x="591386" y="1043380"/>
            <a:ext cx="1115724" cy="408500"/>
            <a:chOff x="591386" y="1043380"/>
            <a:chExt cx="1115724" cy="408500"/>
          </a:xfrm>
        </p:grpSpPr>
        <p:grpSp>
          <p:nvGrpSpPr>
            <p:cNvPr id="40" name="Group 39">
              <a:extLst>
                <a:ext uri="{FF2B5EF4-FFF2-40B4-BE49-F238E27FC236}">
                  <a16:creationId xmlns:a16="http://schemas.microsoft.com/office/drawing/2014/main" id="{19273DBB-A72A-7909-649F-9ADD6FB2FBF8}"/>
                </a:ext>
              </a:extLst>
            </p:cNvPr>
            <p:cNvGrpSpPr/>
            <p:nvPr/>
          </p:nvGrpSpPr>
          <p:grpSpPr>
            <a:xfrm>
              <a:off x="591386" y="1093849"/>
              <a:ext cx="1115724" cy="358031"/>
              <a:chOff x="5398407" y="2031468"/>
              <a:chExt cx="1115724" cy="358031"/>
            </a:xfrm>
          </p:grpSpPr>
          <p:sp>
            <p:nvSpPr>
              <p:cNvPr id="42" name="Rectangle: Rounded Corners 41">
                <a:extLst>
                  <a:ext uri="{FF2B5EF4-FFF2-40B4-BE49-F238E27FC236}">
                    <a16:creationId xmlns:a16="http://schemas.microsoft.com/office/drawing/2014/main" id="{FCE9D80B-FB1D-A696-E836-80565D1C9C89}"/>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E0D2A4E7-0394-67D7-0C52-94A752A83262}"/>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41" name="Picture 40" descr="A picture containing text, toy, doll&#10;&#10;Description automatically generated">
              <a:extLst>
                <a:ext uri="{FF2B5EF4-FFF2-40B4-BE49-F238E27FC236}">
                  <a16:creationId xmlns:a16="http://schemas.microsoft.com/office/drawing/2014/main" id="{49E30E58-145D-19F5-0C57-0F20BAD33DA5}"/>
                </a:ext>
              </a:extLst>
            </p:cNvPr>
            <p:cNvPicPr>
              <a:picLocks noChangeAspect="1"/>
            </p:cNvPicPr>
            <p:nvPr/>
          </p:nvPicPr>
          <p:blipFill rotWithShape="1">
            <a:blip r:embed="rId7"/>
            <a:srcRect t="-11403" r="-1318" b="34894"/>
            <a:stretch/>
          </p:blipFill>
          <p:spPr>
            <a:xfrm>
              <a:off x="612781" y="1043380"/>
              <a:ext cx="310390" cy="380872"/>
            </a:xfrm>
            <a:prstGeom prst="ellipse">
              <a:avLst/>
            </a:prstGeom>
          </p:spPr>
        </p:pic>
      </p:grpSp>
      <p:grpSp>
        <p:nvGrpSpPr>
          <p:cNvPr id="53" name="Group 52">
            <a:extLst>
              <a:ext uri="{FF2B5EF4-FFF2-40B4-BE49-F238E27FC236}">
                <a16:creationId xmlns:a16="http://schemas.microsoft.com/office/drawing/2014/main" id="{2AC51275-1D2F-A960-F954-DF228767AF3E}"/>
              </a:ext>
            </a:extLst>
          </p:cNvPr>
          <p:cNvGrpSpPr/>
          <p:nvPr/>
        </p:nvGrpSpPr>
        <p:grpSpPr>
          <a:xfrm>
            <a:off x="581847" y="2480442"/>
            <a:ext cx="1069060" cy="408332"/>
            <a:chOff x="591386" y="1043380"/>
            <a:chExt cx="1069060" cy="408332"/>
          </a:xfrm>
        </p:grpSpPr>
        <p:grpSp>
          <p:nvGrpSpPr>
            <p:cNvPr id="54" name="Group 53">
              <a:extLst>
                <a:ext uri="{FF2B5EF4-FFF2-40B4-BE49-F238E27FC236}">
                  <a16:creationId xmlns:a16="http://schemas.microsoft.com/office/drawing/2014/main" id="{45C8BDE5-9843-C3D5-8210-38D2DEA3ADB4}"/>
                </a:ext>
              </a:extLst>
            </p:cNvPr>
            <p:cNvGrpSpPr/>
            <p:nvPr/>
          </p:nvGrpSpPr>
          <p:grpSpPr>
            <a:xfrm>
              <a:off x="591386" y="1093849"/>
              <a:ext cx="1069060" cy="357863"/>
              <a:chOff x="5398407" y="2031468"/>
              <a:chExt cx="1069060" cy="357863"/>
            </a:xfrm>
          </p:grpSpPr>
          <p:sp>
            <p:nvSpPr>
              <p:cNvPr id="56" name="Rectangle: Rounded Corners 55">
                <a:extLst>
                  <a:ext uri="{FF2B5EF4-FFF2-40B4-BE49-F238E27FC236}">
                    <a16:creationId xmlns:a16="http://schemas.microsoft.com/office/drawing/2014/main" id="{7A1E87EA-2583-3616-13F3-DAF2A7D642FF}"/>
                  </a:ext>
                </a:extLst>
              </p:cNvPr>
              <p:cNvSpPr/>
              <p:nvPr/>
            </p:nvSpPr>
            <p:spPr>
              <a:xfrm>
                <a:off x="5398407" y="2031468"/>
                <a:ext cx="1006045" cy="30731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EEF40A46-AE7B-3B1A-BE69-4C896F242882}"/>
                  </a:ext>
                </a:extLst>
              </p:cNvPr>
              <p:cNvSpPr txBox="1"/>
              <p:nvPr/>
            </p:nvSpPr>
            <p:spPr>
              <a:xfrm>
                <a:off x="5673660" y="2081554"/>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55" name="Picture 54" descr="A picture containing text, toy, doll&#10;&#10;Description automatically generated">
              <a:extLst>
                <a:ext uri="{FF2B5EF4-FFF2-40B4-BE49-F238E27FC236}">
                  <a16:creationId xmlns:a16="http://schemas.microsoft.com/office/drawing/2014/main" id="{BBEDC412-D2FF-303C-97B3-27361DD19150}"/>
                </a:ext>
              </a:extLst>
            </p:cNvPr>
            <p:cNvPicPr>
              <a:picLocks noChangeAspect="1"/>
            </p:cNvPicPr>
            <p:nvPr/>
          </p:nvPicPr>
          <p:blipFill rotWithShape="1">
            <a:blip r:embed="rId7"/>
            <a:srcRect t="-11403" r="-1318" b="34894"/>
            <a:stretch/>
          </p:blipFill>
          <p:spPr>
            <a:xfrm>
              <a:off x="612781" y="1043380"/>
              <a:ext cx="310390" cy="380872"/>
            </a:xfrm>
            <a:prstGeom prst="ellipse">
              <a:avLst/>
            </a:prstGeom>
          </p:spPr>
        </p:pic>
      </p:grpSp>
      <p:pic>
        <p:nvPicPr>
          <p:cNvPr id="58" name="Picture 57" descr="A picture containing text, toy, doll, vector graphics&#10;&#10;Description automatically generated">
            <a:extLst>
              <a:ext uri="{FF2B5EF4-FFF2-40B4-BE49-F238E27FC236}">
                <a16:creationId xmlns:a16="http://schemas.microsoft.com/office/drawing/2014/main" id="{C9BF3FCC-3A40-E3A9-A9AA-33AE8BC838D6}"/>
              </a:ext>
            </a:extLst>
          </p:cNvPr>
          <p:cNvPicPr>
            <a:picLocks noChangeAspect="1"/>
          </p:cNvPicPr>
          <p:nvPr/>
        </p:nvPicPr>
        <p:blipFill rotWithShape="1">
          <a:blip r:embed="rId8">
            <a:extLst>
              <a:ext uri="{28A0092B-C50C-407E-A947-70E740481C1C}">
                <a14:useLocalDpi xmlns:a14="http://schemas.microsoft.com/office/drawing/2010/main" val="0"/>
              </a:ext>
            </a:extLst>
          </a:blip>
          <a:srcRect l="2445" b="47903"/>
          <a:stretch/>
        </p:blipFill>
        <p:spPr>
          <a:xfrm flipH="1">
            <a:off x="3772515" y="1765232"/>
            <a:ext cx="336429" cy="341283"/>
          </a:xfrm>
          <a:prstGeom prst="ellipse">
            <a:avLst/>
          </a:prstGeom>
        </p:spPr>
      </p:pic>
      <p:pic>
        <p:nvPicPr>
          <p:cNvPr id="59" name="Picture 58" descr="A picture containing text, toy, doll, vector graphics&#10;&#10;Description automatically generated">
            <a:extLst>
              <a:ext uri="{FF2B5EF4-FFF2-40B4-BE49-F238E27FC236}">
                <a16:creationId xmlns:a16="http://schemas.microsoft.com/office/drawing/2014/main" id="{8F4311D1-3FB9-A694-21F9-597C949C1969}"/>
              </a:ext>
            </a:extLst>
          </p:cNvPr>
          <p:cNvPicPr>
            <a:picLocks noChangeAspect="1"/>
          </p:cNvPicPr>
          <p:nvPr/>
        </p:nvPicPr>
        <p:blipFill rotWithShape="1">
          <a:blip r:embed="rId8">
            <a:extLst>
              <a:ext uri="{28A0092B-C50C-407E-A947-70E740481C1C}">
                <a14:useLocalDpi xmlns:a14="http://schemas.microsoft.com/office/drawing/2010/main" val="0"/>
              </a:ext>
            </a:extLst>
          </a:blip>
          <a:srcRect l="2445" b="47903"/>
          <a:stretch/>
        </p:blipFill>
        <p:spPr>
          <a:xfrm flipH="1">
            <a:off x="3762789" y="3096850"/>
            <a:ext cx="336429" cy="341283"/>
          </a:xfrm>
          <a:prstGeom prst="ellipse">
            <a:avLst/>
          </a:prstGeom>
        </p:spPr>
      </p:pic>
      <p:pic>
        <p:nvPicPr>
          <p:cNvPr id="60" name="Picture 59" descr="A picture containing text, toy, doll, vector graphics&#10;&#10;Description automatically generated">
            <a:extLst>
              <a:ext uri="{FF2B5EF4-FFF2-40B4-BE49-F238E27FC236}">
                <a16:creationId xmlns:a16="http://schemas.microsoft.com/office/drawing/2014/main" id="{EA516D86-1C22-5844-1BF9-9CFC44612D2F}"/>
              </a:ext>
            </a:extLst>
          </p:cNvPr>
          <p:cNvPicPr>
            <a:picLocks noChangeAspect="1"/>
          </p:cNvPicPr>
          <p:nvPr/>
        </p:nvPicPr>
        <p:blipFill rotWithShape="1">
          <a:blip r:embed="rId8">
            <a:extLst>
              <a:ext uri="{28A0092B-C50C-407E-A947-70E740481C1C}">
                <a14:useLocalDpi xmlns:a14="http://schemas.microsoft.com/office/drawing/2010/main" val="0"/>
              </a:ext>
            </a:extLst>
          </a:blip>
          <a:srcRect l="2445" b="47903"/>
          <a:stretch/>
        </p:blipFill>
        <p:spPr>
          <a:xfrm flipH="1">
            <a:off x="3742260" y="4383580"/>
            <a:ext cx="336429" cy="341283"/>
          </a:xfrm>
          <a:prstGeom prst="ellipse">
            <a:avLst/>
          </a:prstGeom>
        </p:spPr>
      </p:pic>
      <p:grpSp>
        <p:nvGrpSpPr>
          <p:cNvPr id="61" name="Group 60">
            <a:extLst>
              <a:ext uri="{FF2B5EF4-FFF2-40B4-BE49-F238E27FC236}">
                <a16:creationId xmlns:a16="http://schemas.microsoft.com/office/drawing/2014/main" id="{65E2B5C7-DACA-6C76-AFD0-23CA3AA9B358}"/>
              </a:ext>
            </a:extLst>
          </p:cNvPr>
          <p:cNvGrpSpPr/>
          <p:nvPr/>
        </p:nvGrpSpPr>
        <p:grpSpPr>
          <a:xfrm>
            <a:off x="581847" y="3649310"/>
            <a:ext cx="1115724" cy="408500"/>
            <a:chOff x="591386" y="1043380"/>
            <a:chExt cx="1115724" cy="408500"/>
          </a:xfrm>
        </p:grpSpPr>
        <p:grpSp>
          <p:nvGrpSpPr>
            <p:cNvPr id="62" name="Group 61">
              <a:extLst>
                <a:ext uri="{FF2B5EF4-FFF2-40B4-BE49-F238E27FC236}">
                  <a16:creationId xmlns:a16="http://schemas.microsoft.com/office/drawing/2014/main" id="{82F6E6CF-BFF9-4297-E255-EE51E54A1813}"/>
                </a:ext>
              </a:extLst>
            </p:cNvPr>
            <p:cNvGrpSpPr/>
            <p:nvPr/>
          </p:nvGrpSpPr>
          <p:grpSpPr>
            <a:xfrm>
              <a:off x="591386" y="1093849"/>
              <a:ext cx="1115724" cy="358031"/>
              <a:chOff x="5398407" y="2031468"/>
              <a:chExt cx="1115724" cy="358031"/>
            </a:xfrm>
          </p:grpSpPr>
          <p:sp>
            <p:nvSpPr>
              <p:cNvPr id="64" name="Rectangle: Rounded Corners 63">
                <a:extLst>
                  <a:ext uri="{FF2B5EF4-FFF2-40B4-BE49-F238E27FC236}">
                    <a16:creationId xmlns:a16="http://schemas.microsoft.com/office/drawing/2014/main" id="{457B2F68-F520-E088-3BE1-711659CD3865}"/>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9B45A3D9-8234-0DF0-D222-9BACA714670A}"/>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63" name="Picture 62" descr="A picture containing text, toy, doll&#10;&#10;Description automatically generated">
              <a:extLst>
                <a:ext uri="{FF2B5EF4-FFF2-40B4-BE49-F238E27FC236}">
                  <a16:creationId xmlns:a16="http://schemas.microsoft.com/office/drawing/2014/main" id="{5F35B157-BFAF-CBB8-AEF0-6CF88CD438BF}"/>
                </a:ext>
              </a:extLst>
            </p:cNvPr>
            <p:cNvPicPr>
              <a:picLocks noChangeAspect="1"/>
            </p:cNvPicPr>
            <p:nvPr/>
          </p:nvPicPr>
          <p:blipFill rotWithShape="1">
            <a:blip r:embed="rId7"/>
            <a:srcRect t="-11403" r="-1318" b="34894"/>
            <a:stretch/>
          </p:blipFill>
          <p:spPr>
            <a:xfrm>
              <a:off x="612781" y="1043380"/>
              <a:ext cx="310390" cy="380872"/>
            </a:xfrm>
            <a:prstGeom prst="ellipse">
              <a:avLst/>
            </a:prstGeom>
          </p:spPr>
        </p:pic>
      </p:grpSp>
      <p:grpSp>
        <p:nvGrpSpPr>
          <p:cNvPr id="66" name="Group 65">
            <a:extLst>
              <a:ext uri="{FF2B5EF4-FFF2-40B4-BE49-F238E27FC236}">
                <a16:creationId xmlns:a16="http://schemas.microsoft.com/office/drawing/2014/main" id="{863F0EFC-743B-73B0-B00D-4A6BDC3C1FFD}"/>
              </a:ext>
            </a:extLst>
          </p:cNvPr>
          <p:cNvGrpSpPr/>
          <p:nvPr/>
        </p:nvGrpSpPr>
        <p:grpSpPr>
          <a:xfrm>
            <a:off x="591386" y="5085674"/>
            <a:ext cx="1115724" cy="408500"/>
            <a:chOff x="591386" y="1043380"/>
            <a:chExt cx="1115724" cy="408500"/>
          </a:xfrm>
        </p:grpSpPr>
        <p:grpSp>
          <p:nvGrpSpPr>
            <p:cNvPr id="67" name="Group 66">
              <a:extLst>
                <a:ext uri="{FF2B5EF4-FFF2-40B4-BE49-F238E27FC236}">
                  <a16:creationId xmlns:a16="http://schemas.microsoft.com/office/drawing/2014/main" id="{5F8B84E7-2B77-0F34-A3E0-BA4A5CECDA60}"/>
                </a:ext>
              </a:extLst>
            </p:cNvPr>
            <p:cNvGrpSpPr/>
            <p:nvPr/>
          </p:nvGrpSpPr>
          <p:grpSpPr>
            <a:xfrm>
              <a:off x="591386" y="1093849"/>
              <a:ext cx="1115724" cy="358031"/>
              <a:chOff x="5398407" y="2031468"/>
              <a:chExt cx="1115724" cy="358031"/>
            </a:xfrm>
          </p:grpSpPr>
          <p:sp>
            <p:nvSpPr>
              <p:cNvPr id="69" name="Rectangle: Rounded Corners 68">
                <a:extLst>
                  <a:ext uri="{FF2B5EF4-FFF2-40B4-BE49-F238E27FC236}">
                    <a16:creationId xmlns:a16="http://schemas.microsoft.com/office/drawing/2014/main" id="{C109D686-2F33-C232-E225-B306D5E4E239}"/>
                  </a:ext>
                </a:extLst>
              </p:cNvPr>
              <p:cNvSpPr/>
              <p:nvPr/>
            </p:nvSpPr>
            <p:spPr>
              <a:xfrm>
                <a:off x="5398407" y="2031468"/>
                <a:ext cx="1115724" cy="341283"/>
              </a:xfrm>
              <a:prstGeom prst="roundRect">
                <a:avLst/>
              </a:prstGeom>
              <a:solidFill>
                <a:schemeClr val="accent1">
                  <a:lumMod val="40000"/>
                  <a:lumOff val="6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C7154A7E-32EB-A692-367F-E125BFA88F3F}"/>
                  </a:ext>
                </a:extLst>
              </p:cNvPr>
              <p:cNvSpPr txBox="1"/>
              <p:nvPr/>
            </p:nvSpPr>
            <p:spPr>
              <a:xfrm>
                <a:off x="5720324" y="2081722"/>
                <a:ext cx="793807" cy="307777"/>
              </a:xfrm>
              <a:prstGeom prst="rect">
                <a:avLst/>
              </a:prstGeom>
              <a:noFill/>
            </p:spPr>
            <p:txBody>
              <a:bodyPr wrap="none" rtlCol="0">
                <a:spAutoFit/>
              </a:bodyPr>
              <a:lstStyle/>
              <a:p>
                <a:r>
                  <a:rPr lang="en-GB" sz="1400" b="1" dirty="0">
                    <a:solidFill>
                      <a:srgbClr val="002060"/>
                    </a:solidFill>
                    <a:latin typeface="Segoe Print" panose="02000600000000000000" pitchFamily="2" charset="0"/>
                  </a:rPr>
                  <a:t>Quique</a:t>
                </a:r>
              </a:p>
            </p:txBody>
          </p:sp>
        </p:grpSp>
        <p:pic>
          <p:nvPicPr>
            <p:cNvPr id="68" name="Picture 67" descr="A picture containing text, toy, doll&#10;&#10;Description automatically generated">
              <a:extLst>
                <a:ext uri="{FF2B5EF4-FFF2-40B4-BE49-F238E27FC236}">
                  <a16:creationId xmlns:a16="http://schemas.microsoft.com/office/drawing/2014/main" id="{3DC9E7B5-7F1F-8B95-D8A5-90D83EF5B364}"/>
                </a:ext>
              </a:extLst>
            </p:cNvPr>
            <p:cNvPicPr>
              <a:picLocks noChangeAspect="1"/>
            </p:cNvPicPr>
            <p:nvPr/>
          </p:nvPicPr>
          <p:blipFill rotWithShape="1">
            <a:blip r:embed="rId7"/>
            <a:srcRect t="-11403" r="-1318" b="34894"/>
            <a:stretch/>
          </p:blipFill>
          <p:spPr>
            <a:xfrm>
              <a:off x="612781" y="1043380"/>
              <a:ext cx="310390" cy="380872"/>
            </a:xfrm>
            <a:prstGeom prst="ellipse">
              <a:avLst/>
            </a:prstGeom>
          </p:spPr>
        </p:pic>
      </p:grpSp>
      <p:sp>
        <p:nvSpPr>
          <p:cNvPr id="71" name="TextBox 70">
            <a:extLst>
              <a:ext uri="{FF2B5EF4-FFF2-40B4-BE49-F238E27FC236}">
                <a16:creationId xmlns:a16="http://schemas.microsoft.com/office/drawing/2014/main" id="{DCDEDB8F-6504-8DA6-F0A8-55ECF7FB756B}"/>
              </a:ext>
            </a:extLst>
          </p:cNvPr>
          <p:cNvSpPr txBox="1"/>
          <p:nvPr/>
        </p:nvSpPr>
        <p:spPr>
          <a:xfrm>
            <a:off x="8257535" y="4665577"/>
            <a:ext cx="7401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bike</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8B25B200-1FBD-428C-73F0-D121D55B17E3}"/>
              </a:ext>
            </a:extLst>
          </p:cNvPr>
          <p:cNvSpPr txBox="1"/>
          <p:nvPr/>
        </p:nvSpPr>
        <p:spPr>
          <a:xfrm>
            <a:off x="9152077" y="4655577"/>
            <a:ext cx="15421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92D050"/>
                </a:solidFill>
                <a:latin typeface="Century Gothic" panose="020B0502020202020204" pitchFamily="34" charset="0"/>
              </a:rPr>
              <a:t>in/around</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0B964DCA-AFEC-F417-5834-0996140EE0BB}"/>
              </a:ext>
            </a:extLst>
          </p:cNvPr>
          <p:cNvSpPr txBox="1"/>
          <p:nvPr/>
        </p:nvSpPr>
        <p:spPr>
          <a:xfrm>
            <a:off x="6258827" y="4106492"/>
            <a:ext cx="500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p>
        </p:txBody>
      </p:sp>
      <p:sp>
        <p:nvSpPr>
          <p:cNvPr id="78" name="TextBox 77">
            <a:extLst>
              <a:ext uri="{FF2B5EF4-FFF2-40B4-BE49-F238E27FC236}">
                <a16:creationId xmlns:a16="http://schemas.microsoft.com/office/drawing/2014/main" id="{F22322CC-F24B-D7B7-5171-88BC061DE773}"/>
              </a:ext>
            </a:extLst>
          </p:cNvPr>
          <p:cNvSpPr txBox="1"/>
          <p:nvPr/>
        </p:nvSpPr>
        <p:spPr>
          <a:xfrm>
            <a:off x="7917108" y="4095710"/>
            <a:ext cx="5000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in</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3D205526-D6FD-F372-EBE9-85B1714E3C16}"/>
              </a:ext>
            </a:extLst>
          </p:cNvPr>
          <p:cNvSpPr txBox="1"/>
          <p:nvPr/>
        </p:nvSpPr>
        <p:spPr>
          <a:xfrm>
            <a:off x="9176226" y="4098525"/>
            <a:ext cx="12228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room</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9" name="Speech Bubble: Rectangle with Corners Rounded 88">
            <a:hlinkClick r:id="" action="ppaction://noaction">
              <a:snd r:embed="rId9" name="11_1.wav"/>
            </a:hlinkClick>
            <a:extLst>
              <a:ext uri="{FF2B5EF4-FFF2-40B4-BE49-F238E27FC236}">
                <a16:creationId xmlns:a16="http://schemas.microsoft.com/office/drawing/2014/main" id="{DDE1099B-73F0-05E5-CB29-18594B41A20C}"/>
              </a:ext>
            </a:extLst>
          </p:cNvPr>
          <p:cNvSpPr/>
          <p:nvPr/>
        </p:nvSpPr>
        <p:spPr>
          <a:xfrm>
            <a:off x="5022999" y="206901"/>
            <a:ext cx="4580763" cy="743057"/>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b="1" dirty="0">
                <a:solidFill>
                  <a:schemeClr val="bg1"/>
                </a:solidFill>
                <a:latin typeface="Century Gothic" panose="020B0502020202020204" pitchFamily="34" charset="0"/>
              </a:rPr>
              <a:t>Escribe las frases en inglés         .</a:t>
            </a:r>
          </a:p>
        </p:txBody>
      </p:sp>
      <p:pic>
        <p:nvPicPr>
          <p:cNvPr id="90" name="Graphic 89" descr="Teacher">
            <a:extLst>
              <a:ext uri="{FF2B5EF4-FFF2-40B4-BE49-F238E27FC236}">
                <a16:creationId xmlns:a16="http://schemas.microsoft.com/office/drawing/2014/main" id="{361651A5-01B3-F078-A900-8D744B712A3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91229" y="-88970"/>
            <a:ext cx="914400" cy="914400"/>
          </a:xfrm>
          <a:prstGeom prst="rect">
            <a:avLst/>
          </a:prstGeom>
        </p:spPr>
      </p:pic>
      <p:pic>
        <p:nvPicPr>
          <p:cNvPr id="91" name="Picture 16" descr="United, Flag, Kingdom, British, Great, Britain">
            <a:extLst>
              <a:ext uri="{FF2B5EF4-FFF2-40B4-BE49-F238E27FC236}">
                <a16:creationId xmlns:a16="http://schemas.microsoft.com/office/drawing/2014/main" id="{206D3A65-2AC8-B766-0120-EEBEA655BB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7862" y="580426"/>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4">
            <a:hlinkClick r:id="" action="ppaction://noaction">
              <a:snd r:embed="rId13" name="10_4.wav"/>
            </a:hlinkClick>
            <a:extLst>
              <a:ext uri="{FF2B5EF4-FFF2-40B4-BE49-F238E27FC236}">
                <a16:creationId xmlns:a16="http://schemas.microsoft.com/office/drawing/2014/main" id="{3B082CFB-360B-71CD-347F-8FA72DE00C9C}"/>
              </a:ext>
            </a:extLst>
          </p:cNvPr>
          <p:cNvSpPr/>
          <p:nvPr/>
        </p:nvSpPr>
        <p:spPr>
          <a:xfrm>
            <a:off x="146398" y="1250733"/>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1" name="Rectangle 50">
            <a:hlinkClick r:id="" action="ppaction://noaction">
              <a:snd r:embed="rId14" name="10_5.wav"/>
            </a:hlinkClick>
            <a:extLst>
              <a:ext uri="{FF2B5EF4-FFF2-40B4-BE49-F238E27FC236}">
                <a16:creationId xmlns:a16="http://schemas.microsoft.com/office/drawing/2014/main" id="{E98B3D57-F1CD-6B8B-6C6F-0A8A82711281}"/>
              </a:ext>
            </a:extLst>
          </p:cNvPr>
          <p:cNvSpPr/>
          <p:nvPr/>
        </p:nvSpPr>
        <p:spPr>
          <a:xfrm>
            <a:off x="162414" y="1856723"/>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Rectangle 76">
            <a:hlinkClick r:id="" action="ppaction://noaction">
              <a:snd r:embed="rId15" name="10_6.wav"/>
            </a:hlinkClick>
            <a:extLst>
              <a:ext uri="{FF2B5EF4-FFF2-40B4-BE49-F238E27FC236}">
                <a16:creationId xmlns:a16="http://schemas.microsoft.com/office/drawing/2014/main" id="{A1E3176F-04D2-58D7-5D91-C39F30A73FC8}"/>
              </a:ext>
            </a:extLst>
          </p:cNvPr>
          <p:cNvSpPr/>
          <p:nvPr/>
        </p:nvSpPr>
        <p:spPr>
          <a:xfrm>
            <a:off x="140153" y="2500644"/>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1" name="Rectangle 80">
            <a:hlinkClick r:id="" action="ppaction://noaction">
              <a:snd r:embed="rId16" name="10_7.wav"/>
            </a:hlinkClick>
            <a:extLst>
              <a:ext uri="{FF2B5EF4-FFF2-40B4-BE49-F238E27FC236}">
                <a16:creationId xmlns:a16="http://schemas.microsoft.com/office/drawing/2014/main" id="{1F9A063F-5E24-35E6-D54C-39ADC728BA04}"/>
              </a:ext>
            </a:extLst>
          </p:cNvPr>
          <p:cNvSpPr/>
          <p:nvPr/>
        </p:nvSpPr>
        <p:spPr>
          <a:xfrm>
            <a:off x="156169" y="3106634"/>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Rectangle 83">
            <a:hlinkClick r:id="" action="ppaction://noaction">
              <a:snd r:embed="rId17" name="10_8.wav"/>
            </a:hlinkClick>
            <a:extLst>
              <a:ext uri="{FF2B5EF4-FFF2-40B4-BE49-F238E27FC236}">
                <a16:creationId xmlns:a16="http://schemas.microsoft.com/office/drawing/2014/main" id="{AD3EB120-1532-F9F1-783F-9ED34E914723}"/>
              </a:ext>
            </a:extLst>
          </p:cNvPr>
          <p:cNvSpPr/>
          <p:nvPr/>
        </p:nvSpPr>
        <p:spPr>
          <a:xfrm>
            <a:off x="145335" y="379870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Rectangle 86">
            <a:hlinkClick r:id="" action="ppaction://noaction">
              <a:snd r:embed="rId18" name="10_9.wav"/>
            </a:hlinkClick>
            <a:extLst>
              <a:ext uri="{FF2B5EF4-FFF2-40B4-BE49-F238E27FC236}">
                <a16:creationId xmlns:a16="http://schemas.microsoft.com/office/drawing/2014/main" id="{851E7676-8002-73B9-B442-5352EB7BE807}"/>
              </a:ext>
            </a:extLst>
          </p:cNvPr>
          <p:cNvSpPr/>
          <p:nvPr/>
        </p:nvSpPr>
        <p:spPr>
          <a:xfrm>
            <a:off x="161351" y="440469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Rectangle 91">
            <a:hlinkClick r:id="" action="ppaction://noaction">
              <a:snd r:embed="rId19" name="10_10.wav"/>
            </a:hlinkClick>
            <a:extLst>
              <a:ext uri="{FF2B5EF4-FFF2-40B4-BE49-F238E27FC236}">
                <a16:creationId xmlns:a16="http://schemas.microsoft.com/office/drawing/2014/main" id="{B7F5C7DE-1450-36EB-B344-0B4EEC1080D0}"/>
              </a:ext>
            </a:extLst>
          </p:cNvPr>
          <p:cNvSpPr/>
          <p:nvPr/>
        </p:nvSpPr>
        <p:spPr>
          <a:xfrm>
            <a:off x="156169" y="5175852"/>
            <a:ext cx="346824" cy="337580"/>
          </a:xfrm>
          <a:prstGeom prst="rect">
            <a:avLst/>
          </a:prstGeom>
          <a:solidFill>
            <a:srgbClr val="66B72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903D9CBD-FDF8-5B8C-3130-CB9DF85B3889}"/>
              </a:ext>
            </a:extLst>
          </p:cNvPr>
          <p:cNvSpPr txBox="1"/>
          <p:nvPr/>
        </p:nvSpPr>
        <p:spPr>
          <a:xfrm>
            <a:off x="6013756" y="5292424"/>
            <a:ext cx="845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a:t>
            </a:r>
          </a:p>
        </p:txBody>
      </p:sp>
      <p:sp>
        <p:nvSpPr>
          <p:cNvPr id="96" name="TextBox 95">
            <a:extLst>
              <a:ext uri="{FF2B5EF4-FFF2-40B4-BE49-F238E27FC236}">
                <a16:creationId xmlns:a16="http://schemas.microsoft.com/office/drawing/2014/main" id="{E941A316-7264-686C-A294-E7C7845C368A}"/>
              </a:ext>
            </a:extLst>
          </p:cNvPr>
          <p:cNvSpPr txBox="1"/>
          <p:nvPr/>
        </p:nvSpPr>
        <p:spPr>
          <a:xfrm>
            <a:off x="6703590" y="5274838"/>
            <a:ext cx="845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go</a:t>
            </a:r>
          </a:p>
        </p:txBody>
      </p:sp>
      <p:sp>
        <p:nvSpPr>
          <p:cNvPr id="97" name="TextBox 96">
            <a:extLst>
              <a:ext uri="{FF2B5EF4-FFF2-40B4-BE49-F238E27FC236}">
                <a16:creationId xmlns:a16="http://schemas.microsoft.com/office/drawing/2014/main" id="{C332BCA7-B2AF-00BF-C10D-5256643E03F0}"/>
              </a:ext>
            </a:extLst>
          </p:cNvPr>
          <p:cNvSpPr txBox="1"/>
          <p:nvPr/>
        </p:nvSpPr>
        <p:spPr>
          <a:xfrm>
            <a:off x="7259923" y="5292932"/>
            <a:ext cx="845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for</a:t>
            </a:r>
          </a:p>
        </p:txBody>
      </p:sp>
      <p:sp>
        <p:nvSpPr>
          <p:cNvPr id="99" name="TextBox 98">
            <a:extLst>
              <a:ext uri="{FF2B5EF4-FFF2-40B4-BE49-F238E27FC236}">
                <a16:creationId xmlns:a16="http://schemas.microsoft.com/office/drawing/2014/main" id="{DE52E074-4712-3BD9-4671-0E594194C196}"/>
              </a:ext>
            </a:extLst>
          </p:cNvPr>
          <p:cNvSpPr txBox="1"/>
          <p:nvPr/>
        </p:nvSpPr>
        <p:spPr>
          <a:xfrm>
            <a:off x="7800459" y="5292442"/>
            <a:ext cx="845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p>
        </p:txBody>
      </p:sp>
      <p:sp>
        <p:nvSpPr>
          <p:cNvPr id="100" name="TextBox 99">
            <a:extLst>
              <a:ext uri="{FF2B5EF4-FFF2-40B4-BE49-F238E27FC236}">
                <a16:creationId xmlns:a16="http://schemas.microsoft.com/office/drawing/2014/main" id="{C7F45586-08FB-4D3B-66A6-736BDD86F224}"/>
              </a:ext>
            </a:extLst>
          </p:cNvPr>
          <p:cNvSpPr txBox="1"/>
          <p:nvPr/>
        </p:nvSpPr>
        <p:spPr>
          <a:xfrm>
            <a:off x="8135229" y="5315328"/>
            <a:ext cx="976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walk</a:t>
            </a:r>
          </a:p>
        </p:txBody>
      </p:sp>
      <p:sp>
        <p:nvSpPr>
          <p:cNvPr id="101" name="TextBox 100">
            <a:extLst>
              <a:ext uri="{FF2B5EF4-FFF2-40B4-BE49-F238E27FC236}">
                <a16:creationId xmlns:a16="http://schemas.microsoft.com/office/drawing/2014/main" id="{22034D13-42D5-1443-14BD-AAB60E8D5488}"/>
              </a:ext>
            </a:extLst>
          </p:cNvPr>
          <p:cNvSpPr txBox="1"/>
          <p:nvPr/>
        </p:nvSpPr>
        <p:spPr>
          <a:xfrm>
            <a:off x="9069301" y="5292626"/>
            <a:ext cx="845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a:t>
            </a:r>
          </a:p>
        </p:txBody>
      </p:sp>
      <p:sp>
        <p:nvSpPr>
          <p:cNvPr id="102" name="Rectangle 101">
            <a:hlinkClick r:id="" action="ppaction://noaction">
              <a:snd r:embed="rId13" name="10_4.wav"/>
            </a:hlinkClick>
            <a:extLst>
              <a:ext uri="{FF2B5EF4-FFF2-40B4-BE49-F238E27FC236}">
                <a16:creationId xmlns:a16="http://schemas.microsoft.com/office/drawing/2014/main" id="{56DA8210-B262-74F1-EE46-07A091D73CCF}"/>
              </a:ext>
            </a:extLst>
          </p:cNvPr>
          <p:cNvSpPr/>
          <p:nvPr/>
        </p:nvSpPr>
        <p:spPr>
          <a:xfrm>
            <a:off x="5377965" y="1847662"/>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03" name="Rectangle 102">
            <a:hlinkClick r:id="" action="ppaction://noaction">
              <a:snd r:embed="rId14" name="10_5.wav"/>
            </a:hlinkClick>
            <a:extLst>
              <a:ext uri="{FF2B5EF4-FFF2-40B4-BE49-F238E27FC236}">
                <a16:creationId xmlns:a16="http://schemas.microsoft.com/office/drawing/2014/main" id="{84063F76-406D-5063-FACA-57B97E813454}"/>
              </a:ext>
            </a:extLst>
          </p:cNvPr>
          <p:cNvSpPr/>
          <p:nvPr/>
        </p:nvSpPr>
        <p:spPr>
          <a:xfrm>
            <a:off x="5377965" y="2633863"/>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4" name="Rectangle 103">
            <a:hlinkClick r:id="" action="ppaction://noaction">
              <a:snd r:embed="rId15" name="10_6.wav"/>
            </a:hlinkClick>
            <a:extLst>
              <a:ext uri="{FF2B5EF4-FFF2-40B4-BE49-F238E27FC236}">
                <a16:creationId xmlns:a16="http://schemas.microsoft.com/office/drawing/2014/main" id="{63625933-643E-0CD8-614D-7F10133EF0A4}"/>
              </a:ext>
            </a:extLst>
          </p:cNvPr>
          <p:cNvSpPr/>
          <p:nvPr/>
        </p:nvSpPr>
        <p:spPr>
          <a:xfrm>
            <a:off x="5356895" y="3373444"/>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5" name="Rectangle 104">
            <a:hlinkClick r:id="" action="ppaction://noaction">
              <a:snd r:embed="rId16" name="10_7.wav"/>
            </a:hlinkClick>
            <a:extLst>
              <a:ext uri="{FF2B5EF4-FFF2-40B4-BE49-F238E27FC236}">
                <a16:creationId xmlns:a16="http://schemas.microsoft.com/office/drawing/2014/main" id="{05F428FA-7E60-EF25-8242-1AD484D8A2AC}"/>
              </a:ext>
            </a:extLst>
          </p:cNvPr>
          <p:cNvSpPr/>
          <p:nvPr/>
        </p:nvSpPr>
        <p:spPr>
          <a:xfrm>
            <a:off x="5368957" y="4106397"/>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6" name="Rectangle 105">
            <a:hlinkClick r:id="" action="ppaction://noaction">
              <a:snd r:embed="rId17" name="10_8.wav"/>
            </a:hlinkClick>
            <a:extLst>
              <a:ext uri="{FF2B5EF4-FFF2-40B4-BE49-F238E27FC236}">
                <a16:creationId xmlns:a16="http://schemas.microsoft.com/office/drawing/2014/main" id="{46B198BF-B701-FE26-AA28-91F61632B650}"/>
              </a:ext>
            </a:extLst>
          </p:cNvPr>
          <p:cNvSpPr/>
          <p:nvPr/>
        </p:nvSpPr>
        <p:spPr>
          <a:xfrm>
            <a:off x="5356895" y="4633369"/>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7" name="Rectangle 106">
            <a:hlinkClick r:id="" action="ppaction://noaction">
              <a:snd r:embed="rId18" name="10_9.wav"/>
            </a:hlinkClick>
            <a:extLst>
              <a:ext uri="{FF2B5EF4-FFF2-40B4-BE49-F238E27FC236}">
                <a16:creationId xmlns:a16="http://schemas.microsoft.com/office/drawing/2014/main" id="{4C25456D-380A-91D0-D649-F14748C255DC}"/>
              </a:ext>
            </a:extLst>
          </p:cNvPr>
          <p:cNvSpPr/>
          <p:nvPr/>
        </p:nvSpPr>
        <p:spPr>
          <a:xfrm>
            <a:off x="5375927" y="5313528"/>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8" name="Rectangle 107">
            <a:hlinkClick r:id="" action="ppaction://noaction">
              <a:snd r:embed="rId19" name="10_10.wav"/>
            </a:hlinkClick>
            <a:extLst>
              <a:ext uri="{FF2B5EF4-FFF2-40B4-BE49-F238E27FC236}">
                <a16:creationId xmlns:a16="http://schemas.microsoft.com/office/drawing/2014/main" id="{EFC44690-BEA6-C850-06AC-188AD42AD689}"/>
              </a:ext>
            </a:extLst>
          </p:cNvPr>
          <p:cNvSpPr/>
          <p:nvPr/>
        </p:nvSpPr>
        <p:spPr>
          <a:xfrm>
            <a:off x="5394344" y="6128355"/>
            <a:ext cx="533666" cy="408722"/>
          </a:xfrm>
          <a:prstGeom prst="rect">
            <a:avLst/>
          </a:prstGeom>
          <a:solidFill>
            <a:srgbClr val="4A852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Speech Bubble: Rectangle with Corners Rounded 74">
            <a:extLst>
              <a:ext uri="{FF2B5EF4-FFF2-40B4-BE49-F238E27FC236}">
                <a16:creationId xmlns:a16="http://schemas.microsoft.com/office/drawing/2014/main" id="{EA16D552-0956-A6F2-B15E-3505B1466B4B}"/>
              </a:ext>
            </a:extLst>
          </p:cNvPr>
          <p:cNvSpPr/>
          <p:nvPr/>
        </p:nvSpPr>
        <p:spPr>
          <a:xfrm>
            <a:off x="4432950" y="3321545"/>
            <a:ext cx="6447854" cy="1186331"/>
          </a:xfrm>
          <a:prstGeom prst="wedgeRoundRectCallout">
            <a:avLst>
              <a:gd name="adj1" fmla="val 6931"/>
              <a:gd name="adj2" fmla="val 6929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In English we say ‘your’ but Spanish uses the definite article ‘the’</a:t>
            </a:r>
          </a:p>
        </p:txBody>
      </p:sp>
    </p:spTree>
    <p:extLst>
      <p:ext uri="{BB962C8B-B14F-4D97-AF65-F5344CB8AC3E}">
        <p14:creationId xmlns:p14="http://schemas.microsoft.com/office/powerpoint/2010/main" val="4194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fade">
                                      <p:cBhvr>
                                        <p:cTn id="10" dur="500"/>
                                        <p:tgtEl>
                                          <p:spTgt spid="10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animEffect transition="in" filter="fade">
                                      <p:cBhvr>
                                        <p:cTn id="13" dur="500"/>
                                        <p:tgtEl>
                                          <p:spTgt spid="10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500"/>
                                        <p:tgtEl>
                                          <p:spTgt spid="1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fade">
                                      <p:cBhvr>
                                        <p:cTn id="25" dur="500"/>
                                        <p:tgtEl>
                                          <p:spTgt spid="108"/>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fade">
                                      <p:cBhvr>
                                        <p:cTn id="85" dur="500"/>
                                        <p:tgtEl>
                                          <p:spTgt spid="7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75"/>
                                        </p:tgtEl>
                                      </p:cBhvr>
                                    </p:animEffect>
                                    <p:set>
                                      <p:cBhvr>
                                        <p:cTn id="90" dur="1" fill="hold">
                                          <p:stCondLst>
                                            <p:cond delay="4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10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0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2"/>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86"/>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50" grpId="0"/>
      <p:bldP spid="72" grpId="0"/>
      <p:bldP spid="73" grpId="0"/>
      <p:bldP spid="79" grpId="0"/>
      <p:bldP spid="80" grpId="0"/>
      <p:bldP spid="82" grpId="0"/>
      <p:bldP spid="83" grpId="0"/>
      <p:bldP spid="85" grpId="0"/>
      <p:bldP spid="86" grpId="0"/>
      <p:bldP spid="93" grpId="0"/>
      <p:bldP spid="98" grpId="0"/>
      <p:bldP spid="71" grpId="0"/>
      <p:bldP spid="74" grpId="0"/>
      <p:bldP spid="76" grpId="0"/>
      <p:bldP spid="78" grpId="0"/>
      <p:bldP spid="88" grpId="0"/>
      <p:bldP spid="95" grpId="0"/>
      <p:bldP spid="96" grpId="0"/>
      <p:bldP spid="97" grpId="0"/>
      <p:bldP spid="99" grpId="0"/>
      <p:bldP spid="100" grpId="0"/>
      <p:bldP spid="101" grpId="0"/>
      <p:bldP spid="102" grpId="0" animBg="1"/>
      <p:bldP spid="103" grpId="0" animBg="1"/>
      <p:bldP spid="104" grpId="0" animBg="1"/>
      <p:bldP spid="105" grpId="0" animBg="1"/>
      <p:bldP spid="106" grpId="0" animBg="1"/>
      <p:bldP spid="107" grpId="0" animBg="1"/>
      <p:bldP spid="108" grpId="0" animBg="1"/>
      <p:bldP spid="75" grpId="0" animBg="1"/>
      <p:bldP spid="7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2615878" y="2365324"/>
            <a:ext cx="578634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panose="020B0502020202020204" pitchFamily="34" charset="0"/>
              </a:rPr>
              <a:t>Usas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una</a:t>
            </a:r>
            <a:r>
              <a:rPr lang="en-GB" sz="3600" dirty="0">
                <a:solidFill>
                  <a:srgbClr val="002060"/>
                </a:solidFill>
                <a:latin typeface="Century Gothic" panose="020B0502020202020204" pitchFamily="34" charset="0"/>
              </a:rPr>
              <a:t> palabra en clase.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91719" y="1721941"/>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lang="en-GB" sz="3200" b="1" noProof="0" dirty="0">
                <a:solidFill>
                  <a:srgbClr val="002060"/>
                </a:solidFill>
                <a:latin typeface="Century Gothic" panose="020B0502020202020204" pitchFamily="34" charset="0"/>
              </a:rPr>
              <a:t>use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word</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class.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uso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606094" y="4597918"/>
            <a:ext cx="98776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usas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palabra</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73" name="TextBox 72">
            <a:extLst>
              <a:ext uri="{FF2B5EF4-FFF2-40B4-BE49-F238E27FC236}">
                <a16:creationId xmlns:a16="http://schemas.microsoft.com/office/drawing/2014/main" id="{4B2B495D-FF1D-423C-9756-E391F55CEDAE}"/>
              </a:ext>
            </a:extLst>
          </p:cNvPr>
          <p:cNvSpPr txBox="1"/>
          <p:nvPr/>
        </p:nvSpPr>
        <p:spPr>
          <a:xfrm>
            <a:off x="193200" y="1157983"/>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1" y="568761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mensaje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8942237" y="4614233"/>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C7D94150-075F-274E-D392-E6723A6D3E5A}"/>
              </a:ext>
            </a:extLst>
          </p:cNvPr>
          <p:cNvSpPr/>
          <p:nvPr/>
        </p:nvSpPr>
        <p:spPr>
          <a:xfrm>
            <a:off x="8067706" y="5649656"/>
            <a:ext cx="171482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clase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5" name="12_1.wav"/>
            </a:hlinkClick>
            <a:extLst>
              <a:ext uri="{FF2B5EF4-FFF2-40B4-BE49-F238E27FC236}">
                <a16:creationId xmlns:a16="http://schemas.microsoft.com/office/drawing/2014/main" id="{86745839-238E-53C4-4232-BBF11815F560}"/>
              </a:ext>
            </a:extLst>
          </p:cNvPr>
          <p:cNvSpPr/>
          <p:nvPr/>
        </p:nvSpPr>
        <p:spPr>
          <a:xfrm>
            <a:off x="958512" y="250227"/>
            <a:ext cx="6171493" cy="574963"/>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¡Habla! 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 </a:t>
            </a:r>
          </a:p>
        </p:txBody>
      </p:sp>
      <p:pic>
        <p:nvPicPr>
          <p:cNvPr id="5" name="Graphic 4" descr="Teacher">
            <a:extLst>
              <a:ext uri="{FF2B5EF4-FFF2-40B4-BE49-F238E27FC236}">
                <a16:creationId xmlns:a16="http://schemas.microsoft.com/office/drawing/2014/main" id="{2B88C970-1D68-A744-FC7F-98B930ECB0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742" y="6098"/>
            <a:ext cx="914400" cy="914400"/>
          </a:xfrm>
          <a:prstGeom prst="rect">
            <a:avLst/>
          </a:prstGeom>
        </p:spPr>
      </p:pic>
      <p:sp>
        <p:nvSpPr>
          <p:cNvPr id="9" name="TextBox 8">
            <a:extLst>
              <a:ext uri="{FF2B5EF4-FFF2-40B4-BE49-F238E27FC236}">
                <a16:creationId xmlns:a16="http://schemas.microsoft.com/office/drawing/2014/main" id="{EF2399FC-BD62-4C07-5CB2-F6337BE5429D}"/>
              </a:ext>
            </a:extLst>
          </p:cNvPr>
          <p:cNvSpPr txBox="1"/>
          <p:nvPr/>
        </p:nvSpPr>
        <p:spPr>
          <a:xfrm>
            <a:off x="7129299" y="192353"/>
            <a:ext cx="148226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1/4</a:t>
            </a:r>
            <a:r>
              <a:rPr lang="en-GB" sz="3600" b="1" dirty="0">
                <a:solidFill>
                  <a:srgbClr val="002060"/>
                </a:solidFill>
                <a:latin typeface="Century Gothic" panose="020B0502020202020204" pitchFamily="34" charset="0"/>
              </a:rPr>
              <a:t>]</a:t>
            </a:r>
            <a:endParaRPr lang="en-GB" sz="3600" dirty="0">
              <a:solidFill>
                <a:srgbClr val="002060"/>
              </a:solidFill>
            </a:endParaRPr>
          </a:p>
        </p:txBody>
      </p:sp>
      <p:pic>
        <p:nvPicPr>
          <p:cNvPr id="11" name="Picture 2" descr="Flag, Spain, Spanish, Banner">
            <a:extLst>
              <a:ext uri="{FF2B5EF4-FFF2-40B4-BE49-F238E27FC236}">
                <a16:creationId xmlns:a16="http://schemas.microsoft.com/office/drawing/2014/main" id="{B24E0C9E-3987-3514-43F1-AD58D4AB8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628" y="426211"/>
            <a:ext cx="388787" cy="24894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59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3"/>
                                        </p:tgtEl>
                                        <p:attrNameLst>
                                          <p:attrName>style.visibility</p:attrName>
                                        </p:attrNameLst>
                                      </p:cBhvr>
                                      <p:to>
                                        <p:strVal val="visible"/>
                                      </p:to>
                                    </p:set>
                                    <p:anim calcmode="lin" valueType="num">
                                      <p:cBhvr additive="base">
                                        <p:cTn id="33" dur="500" fill="hold"/>
                                        <p:tgtEl>
                                          <p:spTgt spid="63"/>
                                        </p:tgtEl>
                                        <p:attrNameLst>
                                          <p:attrName>ppt_x</p:attrName>
                                        </p:attrNameLst>
                                      </p:cBhvr>
                                      <p:tavLst>
                                        <p:tav tm="0">
                                          <p:val>
                                            <p:strVal val="#ppt_x"/>
                                          </p:val>
                                        </p:tav>
                                        <p:tav tm="100000">
                                          <p:val>
                                            <p:strVal val="#ppt_x"/>
                                          </p:val>
                                        </p:tav>
                                      </p:tavLst>
                                    </p:anim>
                                    <p:anim calcmode="lin" valueType="num">
                                      <p:cBhvr additive="base">
                                        <p:cTn id="34"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12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0"/>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15000"/>
                                        <p:tgtEl>
                                          <p:spTgt spid="54"/>
                                        </p:tgtEl>
                                        <p:attrNameLst>
                                          <p:attrName>ppt_y</p:attrName>
                                        </p:attrNameLst>
                                      </p:cBhvr>
                                      <p:tavLst>
                                        <p:tav tm="0">
                                          <p:val>
                                            <p:strVal val="#ppt_y"/>
                                          </p:val>
                                        </p:tav>
                                        <p:tav tm="100000">
                                          <p:val>
                                            <p:strVal val="#ppt_y+#ppt_h*1.125000"/>
                                          </p:val>
                                        </p:tav>
                                      </p:tavLst>
                                    </p:anim>
                                    <p:animEffect transition="out" filter="wipe(down)">
                                      <p:cBhvr>
                                        <p:cTn id="40" dur="15000"/>
                                        <p:tgtEl>
                                          <p:spTgt spid="54"/>
                                        </p:tgtEl>
                                      </p:cBhvr>
                                    </p:animEffect>
                                    <p:set>
                                      <p:cBhvr>
                                        <p:cTn id="41"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73" grpId="0"/>
      <p:bldP spid="24" grpId="0" animBg="1"/>
      <p:bldP spid="2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2615878" y="2365324"/>
            <a:ext cx="578634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panose="020B0502020202020204" pitchFamily="34" charset="0"/>
              </a:rPr>
              <a:t>Paseo</a:t>
            </a:r>
            <a:r>
              <a:rPr lang="en-GB" sz="3600" dirty="0">
                <a:solidFill>
                  <a:srgbClr val="002060"/>
                </a:solidFill>
                <a:latin typeface="Century Gothic" panose="020B0502020202020204" pitchFamily="34" charset="0"/>
              </a:rPr>
              <a:t> por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campo.</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D32030E1-8347-404C-82AB-65B407380CEB}"/>
              </a:ext>
            </a:extLst>
          </p:cNvPr>
          <p:cNvSpPr txBox="1"/>
          <p:nvPr/>
        </p:nvSpPr>
        <p:spPr>
          <a:xfrm>
            <a:off x="158044" y="1596812"/>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go for a walk in (around) the countryside.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por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7606094" y="4597918"/>
            <a:ext cx="98776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995359" y="5708690"/>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3596018" y="567576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5254207" y="4664612"/>
            <a:ext cx="17590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5849831" y="568761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campo</a:t>
            </a: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8942237" y="4614233"/>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C7D94150-075F-274E-D392-E6723A6D3E5A}"/>
              </a:ext>
            </a:extLst>
          </p:cNvPr>
          <p:cNvSpPr/>
          <p:nvPr/>
        </p:nvSpPr>
        <p:spPr>
          <a:xfrm>
            <a:off x="8067706" y="5649656"/>
            <a:ext cx="171482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ciudad</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C5E7790-9CB6-FBF9-5F83-6A3461DB285B}"/>
              </a:ext>
            </a:extLst>
          </p:cNvPr>
          <p:cNvSpPr txBox="1"/>
          <p:nvPr/>
        </p:nvSpPr>
        <p:spPr>
          <a:xfrm>
            <a:off x="7129299" y="192353"/>
            <a:ext cx="148226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a:t>
            </a:r>
            <a:r>
              <a:rPr lang="en-GB" sz="3600" dirty="0">
                <a:solidFill>
                  <a:srgbClr val="002060"/>
                </a:solidFill>
                <a:latin typeface="Century Gothic" panose="020B0502020202020204" pitchFamily="34" charset="0"/>
              </a:rPr>
              <a:t>2/4</a:t>
            </a:r>
            <a:r>
              <a:rPr lang="en-GB" sz="3600" b="1" dirty="0">
                <a:solidFill>
                  <a:srgbClr val="002060"/>
                </a:solidFill>
                <a:latin typeface="Century Gothic" panose="020B0502020202020204" pitchFamily="34" charset="0"/>
              </a:rPr>
              <a:t>]</a:t>
            </a:r>
            <a:endParaRPr lang="en-GB" sz="3600" dirty="0">
              <a:solidFill>
                <a:srgbClr val="002060"/>
              </a:solidFill>
            </a:endParaRPr>
          </a:p>
        </p:txBody>
      </p:sp>
      <p:sp>
        <p:nvSpPr>
          <p:cNvPr id="10" name="TextBox 9">
            <a:extLst>
              <a:ext uri="{FF2B5EF4-FFF2-40B4-BE49-F238E27FC236}">
                <a16:creationId xmlns:a16="http://schemas.microsoft.com/office/drawing/2014/main" id="{C45BC35A-0E6C-5DDA-895F-A46875DAC10F}"/>
              </a:ext>
            </a:extLst>
          </p:cNvPr>
          <p:cNvSpPr txBox="1"/>
          <p:nvPr/>
        </p:nvSpPr>
        <p:spPr>
          <a:xfrm>
            <a:off x="126742" y="838684"/>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11" name="Graphic 10" descr="Teacher">
            <a:extLst>
              <a:ext uri="{FF2B5EF4-FFF2-40B4-BE49-F238E27FC236}">
                <a16:creationId xmlns:a16="http://schemas.microsoft.com/office/drawing/2014/main" id="{87CE8E04-79D2-4BA7-0C93-BE0758718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742" y="6098"/>
            <a:ext cx="914400" cy="914400"/>
          </a:xfrm>
          <a:prstGeom prst="rect">
            <a:avLst/>
          </a:prstGeom>
        </p:spPr>
      </p:pic>
      <p:sp>
        <p:nvSpPr>
          <p:cNvPr id="5" name="Speech Bubble: Rectangle with Corners Rounded 4">
            <a:hlinkClick r:id="" action="ppaction://noaction">
              <a:snd r:embed="rId7" name="12_1.wav"/>
            </a:hlinkClick>
            <a:extLst>
              <a:ext uri="{FF2B5EF4-FFF2-40B4-BE49-F238E27FC236}">
                <a16:creationId xmlns:a16="http://schemas.microsoft.com/office/drawing/2014/main" id="{A4A57DFC-1824-2B49-4E5D-F6EB5E3432C6}"/>
              </a:ext>
            </a:extLst>
          </p:cNvPr>
          <p:cNvSpPr/>
          <p:nvPr/>
        </p:nvSpPr>
        <p:spPr>
          <a:xfrm>
            <a:off x="958512" y="250227"/>
            <a:ext cx="6171493" cy="574963"/>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¡Habla! 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 </a:t>
            </a:r>
          </a:p>
        </p:txBody>
      </p:sp>
      <p:pic>
        <p:nvPicPr>
          <p:cNvPr id="9" name="Picture 2" descr="Flag, Spain, Spanish, Banner">
            <a:extLst>
              <a:ext uri="{FF2B5EF4-FFF2-40B4-BE49-F238E27FC236}">
                <a16:creationId xmlns:a16="http://schemas.microsoft.com/office/drawing/2014/main" id="{DA3870A3-763A-0A76-6FF3-065F5B3D50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628" y="426211"/>
            <a:ext cx="388787" cy="24894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12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15000"/>
                                        <p:tgtEl>
                                          <p:spTgt spid="54"/>
                                        </p:tgtEl>
                                        <p:attrNameLst>
                                          <p:attrName>ppt_y</p:attrName>
                                        </p:attrNameLst>
                                      </p:cBhvr>
                                      <p:tavLst>
                                        <p:tav tm="0">
                                          <p:val>
                                            <p:strVal val="#ppt_y"/>
                                          </p:val>
                                        </p:tav>
                                        <p:tav tm="100000">
                                          <p:val>
                                            <p:strVal val="#ppt_y+#ppt_h*1.125000"/>
                                          </p:val>
                                        </p:tav>
                                      </p:tavLst>
                                    </p:anim>
                                    <p:animEffect transition="out" filter="wipe(down)">
                                      <p:cBhvr>
                                        <p:cTn id="36" dur="15000"/>
                                        <p:tgtEl>
                                          <p:spTgt spid="54"/>
                                        </p:tgtEl>
                                      </p:cBhvr>
                                    </p:animEffect>
                                    <p:set>
                                      <p:cBhvr>
                                        <p:cTn id="37"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2615878" y="2365324"/>
            <a:ext cx="5786341"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2060"/>
                </a:solidFill>
                <a:latin typeface="Century Gothic" panose="020B0502020202020204" pitchFamily="34" charset="0"/>
              </a:rPr>
              <a:t>Buscas</a:t>
            </a:r>
            <a:r>
              <a:rPr lang="en-GB" sz="3600" dirty="0">
                <a:solidFill>
                  <a:srgbClr val="002060"/>
                </a:solidFill>
                <a:latin typeface="Century Gothic" panose="020B0502020202020204" pitchFamily="34" charset="0"/>
              </a:rPr>
              <a:t> un </a:t>
            </a:r>
            <a:r>
              <a:rPr lang="en-GB" sz="3600" dirty="0" err="1">
                <a:solidFill>
                  <a:srgbClr val="002060"/>
                </a:solidFill>
                <a:latin typeface="Century Gothic" panose="020B0502020202020204" pitchFamily="34" charset="0"/>
              </a:rPr>
              <a:t>libro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por</a:t>
            </a:r>
            <a:r>
              <a:rPr lang="en-GB" sz="3600" dirty="0">
                <a:solidFill>
                  <a:srgbClr val="002060"/>
                </a:solidFill>
                <a:latin typeface="Century Gothic" panose="020B0502020202020204" pitchFamily="34" charset="0"/>
              </a:rPr>
              <a:t> la </a:t>
            </a:r>
            <a:r>
              <a:rPr lang="en-GB" sz="3600" dirty="0" err="1">
                <a:solidFill>
                  <a:srgbClr val="002060"/>
                </a:solidFill>
                <a:latin typeface="Century Gothic" panose="020B0502020202020204" pitchFamily="34" charset="0"/>
              </a:rPr>
              <a:t>tarde</a:t>
            </a:r>
            <a:r>
              <a:rPr lang="en-GB" sz="3600" dirty="0">
                <a:solidFill>
                  <a:srgbClr val="002060"/>
                </a:solidFill>
                <a:latin typeface="Century Gothic" panose="020B0502020202020204" pitchFamily="34" charset="0"/>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4637373" y="4676414"/>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58044" y="1596812"/>
            <a:ext cx="880984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You search for a book in the afternoon.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2393644" y="4609720"/>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libro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8511624" y="4609720"/>
            <a:ext cx="98776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1900889" y="5720492"/>
            <a:ext cx="211850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buscas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4501549" y="5687566"/>
            <a:ext cx="117398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6159737" y="4676414"/>
            <a:ext cx="17590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6157687" y="5699621"/>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960106" y="4609719"/>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C7D94150-075F-274E-D392-E6723A6D3E5A}"/>
              </a:ext>
            </a:extLst>
          </p:cNvPr>
          <p:cNvSpPr/>
          <p:nvPr/>
        </p:nvSpPr>
        <p:spPr>
          <a:xfrm>
            <a:off x="8393750" y="5675655"/>
            <a:ext cx="112334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C5E7790-9CB6-FBF9-5F83-6A3461DB285B}"/>
              </a:ext>
            </a:extLst>
          </p:cNvPr>
          <p:cNvSpPr txBox="1"/>
          <p:nvPr/>
        </p:nvSpPr>
        <p:spPr>
          <a:xfrm>
            <a:off x="7129299" y="192353"/>
            <a:ext cx="148226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/4</a:t>
            </a:r>
            <a:r>
              <a:rPr lang="en-GB" sz="3600" b="1" dirty="0">
                <a:solidFill>
                  <a:srgbClr val="002060"/>
                </a:solidFill>
                <a:latin typeface="Century Gothic" panose="020B0502020202020204" pitchFamily="34" charset="0"/>
              </a:rPr>
              <a:t>]</a:t>
            </a:r>
            <a:endParaRPr lang="en-GB" sz="3600" dirty="0">
              <a:solidFill>
                <a:srgbClr val="002060"/>
              </a:solidFill>
            </a:endParaRPr>
          </a:p>
        </p:txBody>
      </p:sp>
      <p:sp>
        <p:nvSpPr>
          <p:cNvPr id="10" name="TextBox 9">
            <a:extLst>
              <a:ext uri="{FF2B5EF4-FFF2-40B4-BE49-F238E27FC236}">
                <a16:creationId xmlns:a16="http://schemas.microsoft.com/office/drawing/2014/main" id="{C45BC35A-0E6C-5DDA-895F-A46875DAC10F}"/>
              </a:ext>
            </a:extLst>
          </p:cNvPr>
          <p:cNvSpPr txBox="1"/>
          <p:nvPr/>
        </p:nvSpPr>
        <p:spPr>
          <a:xfrm>
            <a:off x="126742" y="838684"/>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11" name="Graphic 10" descr="Teacher">
            <a:extLst>
              <a:ext uri="{FF2B5EF4-FFF2-40B4-BE49-F238E27FC236}">
                <a16:creationId xmlns:a16="http://schemas.microsoft.com/office/drawing/2014/main" id="{87CE8E04-79D2-4BA7-0C93-BE0758718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742" y="6098"/>
            <a:ext cx="914400" cy="914400"/>
          </a:xfrm>
          <a:prstGeom prst="rect">
            <a:avLst/>
          </a:prstGeom>
        </p:spPr>
      </p:pic>
      <p:sp>
        <p:nvSpPr>
          <p:cNvPr id="4" name="Speech Bubble: Rectangle with Corners Rounded 3">
            <a:hlinkClick r:id="" action="ppaction://noaction">
              <a:snd r:embed="rId7" name="12_1.wav"/>
            </a:hlinkClick>
            <a:extLst>
              <a:ext uri="{FF2B5EF4-FFF2-40B4-BE49-F238E27FC236}">
                <a16:creationId xmlns:a16="http://schemas.microsoft.com/office/drawing/2014/main" id="{8A0E1A07-BD12-EE7A-9E5C-65B7CB8F5EE0}"/>
              </a:ext>
            </a:extLst>
          </p:cNvPr>
          <p:cNvSpPr/>
          <p:nvPr/>
        </p:nvSpPr>
        <p:spPr>
          <a:xfrm>
            <a:off x="958512" y="250227"/>
            <a:ext cx="6171493" cy="574963"/>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¡Habla! 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 </a:t>
            </a:r>
          </a:p>
        </p:txBody>
      </p:sp>
      <p:pic>
        <p:nvPicPr>
          <p:cNvPr id="5" name="Picture 2" descr="Flag, Spain, Spanish, Banner">
            <a:extLst>
              <a:ext uri="{FF2B5EF4-FFF2-40B4-BE49-F238E27FC236}">
                <a16:creationId xmlns:a16="http://schemas.microsoft.com/office/drawing/2014/main" id="{6FCCF3F5-9386-030A-ADA2-9CD5B45386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628" y="426211"/>
            <a:ext cx="388787" cy="24894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47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additive="base">
                                        <p:cTn id="29" dur="500" fill="hold"/>
                                        <p:tgtEl>
                                          <p:spTgt spid="63"/>
                                        </p:tgtEl>
                                        <p:attrNameLst>
                                          <p:attrName>ppt_x</p:attrName>
                                        </p:attrNameLst>
                                      </p:cBhvr>
                                      <p:tavLst>
                                        <p:tav tm="0">
                                          <p:val>
                                            <p:strVal val="#ppt_x"/>
                                          </p:val>
                                        </p:tav>
                                        <p:tav tm="100000">
                                          <p:val>
                                            <p:strVal val="#ppt_x"/>
                                          </p:val>
                                        </p:tav>
                                      </p:tavLst>
                                    </p:anim>
                                    <p:anim calcmode="lin" valueType="num">
                                      <p:cBhvr additive="base">
                                        <p:cTn id="30"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12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0"/>
                    </p:tgtEl>
                  </p:cond>
                </p:stCondLst>
                <p:endSync evt="end" delay="0">
                  <p:rtn val="all"/>
                </p:endSync>
                <p:childTnLst>
                  <p:par>
                    <p:cTn id="32" fill="hold">
                      <p:stCondLst>
                        <p:cond delay="0"/>
                      </p:stCondLst>
                      <p:childTnLst>
                        <p:par>
                          <p:cTn id="33" fill="hold">
                            <p:stCondLst>
                              <p:cond delay="0"/>
                            </p:stCondLst>
                            <p:childTnLst>
                              <p:par>
                                <p:cTn id="34" presetID="12" presetClass="exit" presetSubtype="4" fill="remove" grpId="0" nodeType="clickEffect">
                                  <p:stCondLst>
                                    <p:cond delay="0"/>
                                  </p:stCondLst>
                                  <p:childTnLst>
                                    <p:anim calcmode="lin" valueType="num">
                                      <p:cBhvr additive="base">
                                        <p:cTn id="35" dur="15000"/>
                                        <p:tgtEl>
                                          <p:spTgt spid="54"/>
                                        </p:tgtEl>
                                        <p:attrNameLst>
                                          <p:attrName>ppt_y</p:attrName>
                                        </p:attrNameLst>
                                      </p:cBhvr>
                                      <p:tavLst>
                                        <p:tav tm="0">
                                          <p:val>
                                            <p:strVal val="#ppt_y"/>
                                          </p:val>
                                        </p:tav>
                                        <p:tav tm="100000">
                                          <p:val>
                                            <p:strVal val="#ppt_y+#ppt_h*1.125000"/>
                                          </p:val>
                                        </p:tav>
                                      </p:tavLst>
                                    </p:anim>
                                    <p:animEffect transition="out" filter="wipe(down)">
                                      <p:cBhvr>
                                        <p:cTn id="36" dur="15000"/>
                                        <p:tgtEl>
                                          <p:spTgt spid="54"/>
                                        </p:tgtEl>
                                      </p:cBhvr>
                                    </p:animEffect>
                                    <p:set>
                                      <p:cBhvr>
                                        <p:cTn id="37"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413" y="1212049"/>
            <a:ext cx="1354845" cy="399316"/>
          </a:xfrm>
          <a:solidFill>
            <a:srgbClr val="C5F5E8"/>
          </a:solidFill>
        </p:spPr>
        <p:txBody>
          <a:bodyPr>
            <a:normAutofit/>
          </a:bodyPr>
          <a:lstStyle/>
          <a:p>
            <a:pPr algn="ctr"/>
            <a:r>
              <a:rPr lang="en-GB" sz="2000" b="1" dirty="0">
                <a:solidFill>
                  <a:srgbClr val="002060"/>
                </a:solidFill>
                <a:latin typeface="Century Gothic" panose="020B0502020202020204" pitchFamily="34" charset="0"/>
              </a:rPr>
              <a:t>hablar</a:t>
            </a:r>
          </a:p>
        </p:txBody>
      </p:sp>
      <p:pic>
        <p:nvPicPr>
          <p:cNvPr id="48" name="Google Shape;383;p19" descr="Chat, Multiple, Icon, Symbol, Message, Bubble, Talk">
            <a:extLst>
              <a:ext uri="{FF2B5EF4-FFF2-40B4-BE49-F238E27FC236}">
                <a16:creationId xmlns:a16="http://schemas.microsoft.com/office/drawing/2014/main" id="{A7EC9301-BFBD-4ED1-BB07-443A2BDB4456}"/>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49" name="Google Shape;410;p19">
            <a:extLst>
              <a:ext uri="{FF2B5EF4-FFF2-40B4-BE49-F238E27FC236}">
                <a16:creationId xmlns:a16="http://schemas.microsoft.com/office/drawing/2014/main" id="{27A0F0A1-2010-4A2D-A5E6-AD900718920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3" name="Google Shape;387;p19">
            <a:extLst>
              <a:ext uri="{FF2B5EF4-FFF2-40B4-BE49-F238E27FC236}">
                <a16:creationId xmlns:a16="http://schemas.microsoft.com/office/drawing/2014/main" id="{2DEF6CA9-23B2-49CC-A550-3177F5BE6040}"/>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 name="Google Shape;388;p19">
            <a:extLst>
              <a:ext uri="{FF2B5EF4-FFF2-40B4-BE49-F238E27FC236}">
                <a16:creationId xmlns:a16="http://schemas.microsoft.com/office/drawing/2014/main" id="{DF8A95F8-B267-4782-A2B7-7F223929008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5" name="Google Shape;389;p19">
            <a:extLst>
              <a:ext uri="{FF2B5EF4-FFF2-40B4-BE49-F238E27FC236}">
                <a16:creationId xmlns:a16="http://schemas.microsoft.com/office/drawing/2014/main" id="{05133B8E-3C5F-43C6-A1A5-E00EC531A42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0;p19">
            <a:extLst>
              <a:ext uri="{FF2B5EF4-FFF2-40B4-BE49-F238E27FC236}">
                <a16:creationId xmlns:a16="http://schemas.microsoft.com/office/drawing/2014/main" id="{655866C2-D0F4-4E2E-9AF5-BCE0D355280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1;p19">
            <a:extLst>
              <a:ext uri="{FF2B5EF4-FFF2-40B4-BE49-F238E27FC236}">
                <a16:creationId xmlns:a16="http://schemas.microsoft.com/office/drawing/2014/main" id="{F2C11B9E-85C2-4655-82B7-AF4FA146813C}"/>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8" name="Google Shape;393;p19">
            <a:extLst>
              <a:ext uri="{FF2B5EF4-FFF2-40B4-BE49-F238E27FC236}">
                <a16:creationId xmlns:a16="http://schemas.microsoft.com/office/drawing/2014/main" id="{68EBE709-6013-4795-A17B-5C5DA9322974}"/>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59" name="Google Shape;394;p19">
            <a:extLst>
              <a:ext uri="{FF2B5EF4-FFF2-40B4-BE49-F238E27FC236}">
                <a16:creationId xmlns:a16="http://schemas.microsoft.com/office/drawing/2014/main" id="{504ECD11-CF69-43EE-9CAD-CE5FB5F1720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0" name="Google Shape;395;p19">
            <a:extLst>
              <a:ext uri="{FF2B5EF4-FFF2-40B4-BE49-F238E27FC236}">
                <a16:creationId xmlns:a16="http://schemas.microsoft.com/office/drawing/2014/main" id="{46F4D68E-6510-4BB4-B778-9C71E137361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3" name="Speech Bubble: Oval 62">
            <a:extLst>
              <a:ext uri="{FF2B5EF4-FFF2-40B4-BE49-F238E27FC236}">
                <a16:creationId xmlns:a16="http://schemas.microsoft.com/office/drawing/2014/main" id="{69ECBD61-FB4C-4CF2-9F95-45B2D2F74CC9}"/>
              </a:ext>
            </a:extLst>
          </p:cNvPr>
          <p:cNvSpPr/>
          <p:nvPr/>
        </p:nvSpPr>
        <p:spPr>
          <a:xfrm>
            <a:off x="1900889" y="2324867"/>
            <a:ext cx="7361077"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Descanso en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parque</a:t>
            </a:r>
            <a:r>
              <a:rPr lang="en-GB" sz="3600" dirty="0">
                <a:solidFill>
                  <a:srgbClr val="002060"/>
                </a:solidFill>
                <a:latin typeface="Century Gothic" panose="020B0502020202020204" pitchFamily="34" charset="0"/>
              </a:rPr>
              <a:t> con mi padre </a:t>
            </a:r>
            <a:r>
              <a:rPr lang="en-GB" sz="3600" dirty="0" err="1">
                <a:solidFill>
                  <a:srgbClr val="002060"/>
                </a:solidFill>
                <a:latin typeface="Century Gothic" panose="020B0502020202020204" pitchFamily="34" charset="0"/>
              </a:rPr>
              <a:t>por</a:t>
            </a:r>
            <a:r>
              <a:rPr lang="en-GB" sz="3600" dirty="0">
                <a:solidFill>
                  <a:srgbClr val="002060"/>
                </a:solidFill>
                <a:latin typeface="Century Gothic" panose="020B0502020202020204" pitchFamily="34" charset="0"/>
              </a:rPr>
              <a:t> la </a:t>
            </a:r>
            <a:r>
              <a:rPr lang="en-GB" sz="3600" dirty="0" err="1">
                <a:solidFill>
                  <a:srgbClr val="002060"/>
                </a:solidFill>
                <a:latin typeface="Century Gothic" panose="020B0502020202020204" pitchFamily="34" charset="0"/>
              </a:rPr>
              <a:t>tarde</a:t>
            </a:r>
            <a:r>
              <a:rPr lang="en-GB" sz="3600" dirty="0">
                <a:solidFill>
                  <a:srgbClr val="002060"/>
                </a:solidFill>
                <a:latin typeface="Century Gothic" panose="020B0502020202020204" pitchFamily="34" charset="0"/>
              </a:rPr>
              <a: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Rectangle: Rounded Corners 64">
            <a:extLst>
              <a:ext uri="{FF2B5EF4-FFF2-40B4-BE49-F238E27FC236}">
                <a16:creationId xmlns:a16="http://schemas.microsoft.com/office/drawing/2014/main" id="{9391D71C-5242-43B9-91BA-FC671780F7F5}"/>
              </a:ext>
            </a:extLst>
          </p:cNvPr>
          <p:cNvSpPr/>
          <p:nvPr/>
        </p:nvSpPr>
        <p:spPr>
          <a:xfrm>
            <a:off x="4637373" y="4676414"/>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66" name="TextBox 65">
            <a:extLst>
              <a:ext uri="{FF2B5EF4-FFF2-40B4-BE49-F238E27FC236}">
                <a16:creationId xmlns:a16="http://schemas.microsoft.com/office/drawing/2014/main" id="{D32030E1-8347-404C-82AB-65B407380CEB}"/>
              </a:ext>
            </a:extLst>
          </p:cNvPr>
          <p:cNvSpPr txBox="1"/>
          <p:nvPr/>
        </p:nvSpPr>
        <p:spPr>
          <a:xfrm>
            <a:off x="158044" y="1596812"/>
            <a:ext cx="88098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I relax in the park with my father in the afternoon.  </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099A7086-89AA-4558-B1FA-00D5DF0F3CC3}"/>
              </a:ext>
            </a:extLst>
          </p:cNvPr>
          <p:cNvSpPr/>
          <p:nvPr/>
        </p:nvSpPr>
        <p:spPr>
          <a:xfrm>
            <a:off x="2393644" y="4609720"/>
            <a:ext cx="2061518"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descanso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Rectangle: Rounded Corners 67">
            <a:extLst>
              <a:ext uri="{FF2B5EF4-FFF2-40B4-BE49-F238E27FC236}">
                <a16:creationId xmlns:a16="http://schemas.microsoft.com/office/drawing/2014/main" id="{E66FE4D5-B585-4CA7-A340-585D51CCDD46}"/>
              </a:ext>
            </a:extLst>
          </p:cNvPr>
          <p:cNvSpPr/>
          <p:nvPr/>
        </p:nvSpPr>
        <p:spPr>
          <a:xfrm>
            <a:off x="8268554" y="4656020"/>
            <a:ext cx="212536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Rectangle: Rounded Corners 69">
            <a:extLst>
              <a:ext uri="{FF2B5EF4-FFF2-40B4-BE49-F238E27FC236}">
                <a16:creationId xmlns:a16="http://schemas.microsoft.com/office/drawing/2014/main" id="{F07FF961-88D9-474B-A713-4BBC44CF1C78}"/>
              </a:ext>
            </a:extLst>
          </p:cNvPr>
          <p:cNvSpPr/>
          <p:nvPr/>
        </p:nvSpPr>
        <p:spPr>
          <a:xfrm>
            <a:off x="1900889" y="5720492"/>
            <a:ext cx="88861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002060"/>
                </a:solidFill>
                <a:latin typeface="Century Gothic" panose="020B0502020202020204" pitchFamily="34" charset="0"/>
              </a:rPr>
              <a:t>por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Rectangle: Rounded Corners 70">
            <a:extLst>
              <a:ext uri="{FF2B5EF4-FFF2-40B4-BE49-F238E27FC236}">
                <a16:creationId xmlns:a16="http://schemas.microsoft.com/office/drawing/2014/main" id="{FB6A74F1-9D3C-4225-9EA5-8FD51DEAE14B}"/>
              </a:ext>
            </a:extLst>
          </p:cNvPr>
          <p:cNvSpPr/>
          <p:nvPr/>
        </p:nvSpPr>
        <p:spPr>
          <a:xfrm>
            <a:off x="4302490" y="5720492"/>
            <a:ext cx="15483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parque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Rectangle: Rounded Corners 71">
            <a:extLst>
              <a:ext uri="{FF2B5EF4-FFF2-40B4-BE49-F238E27FC236}">
                <a16:creationId xmlns:a16="http://schemas.microsoft.com/office/drawing/2014/main" id="{BC61AA34-B5BC-4798-861C-AB3638B4DD60}"/>
              </a:ext>
            </a:extLst>
          </p:cNvPr>
          <p:cNvSpPr/>
          <p:nvPr/>
        </p:nvSpPr>
        <p:spPr>
          <a:xfrm>
            <a:off x="6159737" y="4676414"/>
            <a:ext cx="17590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padre</a:t>
            </a:r>
          </a:p>
        </p:txBody>
      </p:sp>
      <p:sp>
        <p:nvSpPr>
          <p:cNvPr id="24" name="Rectangle: Rounded Corners 23">
            <a:extLst>
              <a:ext uri="{FF2B5EF4-FFF2-40B4-BE49-F238E27FC236}">
                <a16:creationId xmlns:a16="http://schemas.microsoft.com/office/drawing/2014/main" id="{C62B68E0-13B9-43F1-9635-BE11969B6CD1}"/>
              </a:ext>
            </a:extLst>
          </p:cNvPr>
          <p:cNvSpPr/>
          <p:nvPr/>
        </p:nvSpPr>
        <p:spPr>
          <a:xfrm>
            <a:off x="6192413" y="5699621"/>
            <a:ext cx="1489394"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A10D19F4-32E5-4E10-B7B2-0E946B6FB769}"/>
              </a:ext>
            </a:extLst>
          </p:cNvPr>
          <p:cNvSpPr/>
          <p:nvPr/>
        </p:nvSpPr>
        <p:spPr>
          <a:xfrm>
            <a:off x="960106" y="4609719"/>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a:t>
            </a:r>
          </a:p>
        </p:txBody>
      </p:sp>
      <p:sp>
        <p:nvSpPr>
          <p:cNvPr id="3" name="Rectangle: Rounded Corners 2">
            <a:extLst>
              <a:ext uri="{FF2B5EF4-FFF2-40B4-BE49-F238E27FC236}">
                <a16:creationId xmlns:a16="http://schemas.microsoft.com/office/drawing/2014/main" id="{C7D94150-075F-274E-D392-E6723A6D3E5A}"/>
              </a:ext>
            </a:extLst>
          </p:cNvPr>
          <p:cNvSpPr/>
          <p:nvPr/>
        </p:nvSpPr>
        <p:spPr>
          <a:xfrm>
            <a:off x="8185400" y="5687230"/>
            <a:ext cx="112334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C5E7790-9CB6-FBF9-5F83-6A3461DB285B}"/>
              </a:ext>
            </a:extLst>
          </p:cNvPr>
          <p:cNvSpPr txBox="1"/>
          <p:nvPr/>
        </p:nvSpPr>
        <p:spPr>
          <a:xfrm>
            <a:off x="7129299" y="192353"/>
            <a:ext cx="148226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/4</a:t>
            </a:r>
            <a:r>
              <a:rPr lang="en-GB" sz="3600" b="1" dirty="0">
                <a:solidFill>
                  <a:srgbClr val="002060"/>
                </a:solidFill>
                <a:latin typeface="Century Gothic" panose="020B0502020202020204" pitchFamily="34" charset="0"/>
              </a:rPr>
              <a:t>]</a:t>
            </a:r>
            <a:endParaRPr lang="en-GB" sz="3600" dirty="0">
              <a:solidFill>
                <a:srgbClr val="002060"/>
              </a:solidFill>
            </a:endParaRPr>
          </a:p>
        </p:txBody>
      </p:sp>
      <p:sp>
        <p:nvSpPr>
          <p:cNvPr id="10" name="TextBox 9">
            <a:extLst>
              <a:ext uri="{FF2B5EF4-FFF2-40B4-BE49-F238E27FC236}">
                <a16:creationId xmlns:a16="http://schemas.microsoft.com/office/drawing/2014/main" id="{C45BC35A-0E6C-5DDA-895F-A46875DAC10F}"/>
              </a:ext>
            </a:extLst>
          </p:cNvPr>
          <p:cNvSpPr txBox="1"/>
          <p:nvPr/>
        </p:nvSpPr>
        <p:spPr>
          <a:xfrm>
            <a:off x="126742" y="838684"/>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11" name="Graphic 10" descr="Teacher">
            <a:extLst>
              <a:ext uri="{FF2B5EF4-FFF2-40B4-BE49-F238E27FC236}">
                <a16:creationId xmlns:a16="http://schemas.microsoft.com/office/drawing/2014/main" id="{87CE8E04-79D2-4BA7-0C93-BE0758718D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742" y="6098"/>
            <a:ext cx="914400" cy="914400"/>
          </a:xfrm>
          <a:prstGeom prst="rect">
            <a:avLst/>
          </a:prstGeom>
        </p:spPr>
      </p:pic>
      <p:sp>
        <p:nvSpPr>
          <p:cNvPr id="4" name="Rectangle: Rounded Corners 3">
            <a:extLst>
              <a:ext uri="{FF2B5EF4-FFF2-40B4-BE49-F238E27FC236}">
                <a16:creationId xmlns:a16="http://schemas.microsoft.com/office/drawing/2014/main" id="{A1CD6810-CCEC-E287-9CC3-4D4F871A55A9}"/>
              </a:ext>
            </a:extLst>
          </p:cNvPr>
          <p:cNvSpPr/>
          <p:nvPr/>
        </p:nvSpPr>
        <p:spPr>
          <a:xfrm>
            <a:off x="3015908" y="5720492"/>
            <a:ext cx="102835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con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98A57F22-35A2-615C-147A-AD45F8A68D07}"/>
              </a:ext>
            </a:extLst>
          </p:cNvPr>
          <p:cNvSpPr/>
          <p:nvPr/>
        </p:nvSpPr>
        <p:spPr>
          <a:xfrm>
            <a:off x="583925" y="5666243"/>
            <a:ext cx="105873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a:t>
            </a:r>
          </a:p>
        </p:txBody>
      </p:sp>
      <p:sp>
        <p:nvSpPr>
          <p:cNvPr id="9" name="Rectangle: Rounded Corners 8">
            <a:extLst>
              <a:ext uri="{FF2B5EF4-FFF2-40B4-BE49-F238E27FC236}">
                <a16:creationId xmlns:a16="http://schemas.microsoft.com/office/drawing/2014/main" id="{536DB23B-DAFF-DBDE-FCDF-0F14B0696243}"/>
              </a:ext>
            </a:extLst>
          </p:cNvPr>
          <p:cNvSpPr/>
          <p:nvPr/>
        </p:nvSpPr>
        <p:spPr>
          <a:xfrm>
            <a:off x="9535055" y="56778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Speech Bubble: Rectangle with Corners Rounded 11">
            <a:hlinkClick r:id="" action="ppaction://noaction">
              <a:snd r:embed="rId7" name="12_1.wav"/>
            </a:hlinkClick>
            <a:extLst>
              <a:ext uri="{FF2B5EF4-FFF2-40B4-BE49-F238E27FC236}">
                <a16:creationId xmlns:a16="http://schemas.microsoft.com/office/drawing/2014/main" id="{F8E17EA7-9170-04C3-BCB2-F1E6F8052D21}"/>
              </a:ext>
            </a:extLst>
          </p:cNvPr>
          <p:cNvSpPr/>
          <p:nvPr/>
        </p:nvSpPr>
        <p:spPr>
          <a:xfrm>
            <a:off x="958512" y="250227"/>
            <a:ext cx="6171493" cy="574963"/>
          </a:xfrm>
          <a:prstGeom prst="wedgeRoundRectCallout">
            <a:avLst>
              <a:gd name="adj1" fmla="val -52450"/>
              <a:gd name="adj2" fmla="val -4971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¡Habla! Lee la </a:t>
            </a:r>
            <a:r>
              <a:rPr lang="en-GB" sz="2800" b="1" dirty="0" err="1">
                <a:solidFill>
                  <a:schemeClr val="bg1"/>
                </a:solidFill>
                <a:latin typeface="Century Gothic" panose="020B0502020202020204" pitchFamily="34" charset="0"/>
              </a:rPr>
              <a:t>frase</a:t>
            </a:r>
            <a:r>
              <a:rPr lang="en-GB" sz="2800" b="1" dirty="0">
                <a:solidFill>
                  <a:schemeClr val="bg1"/>
                </a:solidFill>
                <a:latin typeface="Century Gothic" panose="020B0502020202020204" pitchFamily="34" charset="0"/>
              </a:rPr>
              <a:t> en español </a:t>
            </a:r>
          </a:p>
        </p:txBody>
      </p:sp>
      <p:pic>
        <p:nvPicPr>
          <p:cNvPr id="13" name="Picture 2" descr="Flag, Spain, Spanish, Banner">
            <a:extLst>
              <a:ext uri="{FF2B5EF4-FFF2-40B4-BE49-F238E27FC236}">
                <a16:creationId xmlns:a16="http://schemas.microsoft.com/office/drawing/2014/main" id="{9DF8757E-3BE4-81B8-21BB-CE74D43505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4628" y="426211"/>
            <a:ext cx="388787" cy="248941"/>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25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12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60"/>
                    </p:tgtEl>
                  </p:cond>
                </p:stCondLst>
                <p:endSync evt="end" delay="0">
                  <p:rtn val="all"/>
                </p:endSync>
                <p:childTnLst>
                  <p:par>
                    <p:cTn id="38" fill="hold">
                      <p:stCondLst>
                        <p:cond delay="0"/>
                      </p:stCondLst>
                      <p:childTnLst>
                        <p:par>
                          <p:cTn id="39" fill="hold">
                            <p:stCondLst>
                              <p:cond delay="0"/>
                            </p:stCondLst>
                            <p:childTnLst>
                              <p:par>
                                <p:cTn id="40" presetID="12" presetClass="exit" presetSubtype="4" fill="remove" grpId="0" nodeType="clickEffect">
                                  <p:stCondLst>
                                    <p:cond delay="0"/>
                                  </p:stCondLst>
                                  <p:childTnLst>
                                    <p:anim calcmode="lin" valueType="num">
                                      <p:cBhvr additive="base">
                                        <p:cTn id="41" dur="15000"/>
                                        <p:tgtEl>
                                          <p:spTgt spid="54"/>
                                        </p:tgtEl>
                                        <p:attrNameLst>
                                          <p:attrName>ppt_y</p:attrName>
                                        </p:attrNameLst>
                                      </p:cBhvr>
                                      <p:tavLst>
                                        <p:tav tm="0">
                                          <p:val>
                                            <p:strVal val="#ppt_y"/>
                                          </p:val>
                                        </p:tav>
                                        <p:tav tm="100000">
                                          <p:val>
                                            <p:strVal val="#ppt_y+#ppt_h*1.125000"/>
                                          </p:val>
                                        </p:tav>
                                      </p:tavLst>
                                    </p:anim>
                                    <p:animEffect transition="out" filter="wipe(down)">
                                      <p:cBhvr>
                                        <p:cTn id="42" dur="15000"/>
                                        <p:tgtEl>
                                          <p:spTgt spid="54"/>
                                        </p:tgtEl>
                                      </p:cBhvr>
                                    </p:animEffect>
                                    <p:set>
                                      <p:cBhvr>
                                        <p:cTn id="43" dur="1" fill="hold">
                                          <p:stCondLst>
                                            <p:cond delay="14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54" grpId="0" animBg="1"/>
      <p:bldP spid="63" grpId="0" animBg="1"/>
      <p:bldP spid="65" grpId="0" animBg="1"/>
      <p:bldP spid="66" grpId="0"/>
      <p:bldP spid="67" grpId="0" animBg="1"/>
      <p:bldP spid="68" grpId="0" animBg="1"/>
      <p:bldP spid="70" grpId="0" animBg="1"/>
      <p:bldP spid="71" grpId="0" animBg="1"/>
      <p:bldP spid="72" grpId="0" animBg="1"/>
      <p:bldP spid="24" grpId="0" animBg="1"/>
      <p:bldP spid="25" grpId="0" animBg="1"/>
      <p:bldP spid="3" grpId="0" animBg="1"/>
      <p:bldP spid="4" grpId="0" animBg="1"/>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r>
              <a:rPr lang="en-GB" sz="9600" b="1" i="0" u="none" strike="noStrike" cap="none" dirty="0" err="1">
                <a:solidFill>
                  <a:schemeClr val="tx1">
                    <a:lumMod val="65000"/>
                    <a:lumOff val="35000"/>
                  </a:schemeClr>
                </a:solidFill>
                <a:latin typeface="Segoe Print" panose="02000600000000000000" pitchFamily="2" charset="0"/>
                <a:ea typeface="Arial"/>
                <a:cs typeface="Arial"/>
                <a:sym typeface="Arial"/>
              </a:rPr>
              <a:t>adiós</a:t>
            </a:r>
            <a:r>
              <a:rPr lang="en-GB" sz="9600" b="1" i="0" u="none" strike="noStrike" cap="none" dirty="0">
                <a:solidFill>
                  <a:schemeClr val="tx1">
                    <a:lumMod val="65000"/>
                    <a:lumOff val="35000"/>
                  </a:schemeClr>
                </a:solidFill>
                <a:latin typeface="Segoe Print" panose="02000600000000000000" pitchFamily="2" charset="0"/>
                <a:ea typeface="Arial"/>
                <a:cs typeface="Arial"/>
                <a:sym typeface="Arial"/>
              </a:rPr>
              <a:t>!</a:t>
            </a:r>
            <a:endParaRPr sz="2400" dirty="0">
              <a:solidFill>
                <a:schemeClr val="tx1">
                  <a:lumMod val="65000"/>
                  <a:lumOff val="35000"/>
                </a:schemeClr>
              </a:solidFill>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7674" y="4398004"/>
            <a:ext cx="4850969" cy="138495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85000"/>
                    <a:lumOff val="15000"/>
                  </a:schemeClr>
                </a:solidFill>
                <a:latin typeface="Century Gothic"/>
                <a:sym typeface="Century Gothic"/>
              </a:rPr>
              <a:t>-</a:t>
            </a:r>
            <a:r>
              <a:rPr lang="en-GB" sz="2800" b="1" dirty="0" err="1">
                <a:solidFill>
                  <a:schemeClr val="tx1">
                    <a:lumMod val="85000"/>
                    <a:lumOff val="15000"/>
                  </a:schemeClr>
                </a:solidFill>
                <a:latin typeface="Century Gothic"/>
                <a:sym typeface="Century Gothic"/>
              </a:rPr>
              <a:t>ar</a:t>
            </a:r>
            <a:r>
              <a:rPr lang="en-GB" sz="2800" b="1" dirty="0">
                <a:solidFill>
                  <a:schemeClr val="tx1">
                    <a:lumMod val="85000"/>
                    <a:lumOff val="15000"/>
                  </a:schemeClr>
                </a:solidFill>
                <a:latin typeface="Century Gothic"/>
                <a:sym typeface="Century Gothic"/>
              </a:rPr>
              <a:t> verbs: I vs. S/he</a:t>
            </a:r>
            <a:endParaRPr lang="en-GB" sz="2800" dirty="0">
              <a:solidFill>
                <a:schemeClr val="tx1">
                  <a:lumMod val="85000"/>
                  <a:lumOff val="15000"/>
                </a:schemeClr>
              </a:solidFill>
            </a:endParaRP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85000"/>
                    <a:lumOff val="15000"/>
                  </a:schemeClr>
                </a:solidFill>
                <a:latin typeface="Century Gothic"/>
                <a:ea typeface="Century Gothic"/>
                <a:cs typeface="Century Gothic"/>
                <a:sym typeface="Century Gothic"/>
              </a:rPr>
              <a:t>- SSC [</a:t>
            </a:r>
            <a:r>
              <a:rPr lang="en-GB" sz="2800" b="1" dirty="0">
                <a:solidFill>
                  <a:schemeClr val="tx1">
                    <a:lumMod val="85000"/>
                    <a:lumOff val="15000"/>
                  </a:schemeClr>
                </a:solidFill>
                <a:latin typeface="Century Gothic"/>
                <a:ea typeface="Century Gothic"/>
                <a:cs typeface="Century Gothic"/>
                <a:sym typeface="Century Gothic"/>
              </a:rPr>
              <a:t>ga] [go] [</a:t>
            </a:r>
            <a:r>
              <a:rPr lang="en-GB" sz="2800" b="1" dirty="0" err="1">
                <a:solidFill>
                  <a:schemeClr val="tx1">
                    <a:lumMod val="85000"/>
                    <a:lumOff val="15000"/>
                  </a:schemeClr>
                </a:solidFill>
                <a:latin typeface="Century Gothic"/>
                <a:ea typeface="Century Gothic"/>
                <a:cs typeface="Century Gothic"/>
                <a:sym typeface="Century Gothic"/>
              </a:rPr>
              <a:t>gu</a:t>
            </a:r>
            <a:r>
              <a:rPr lang="en-GB" sz="2800" b="1" dirty="0">
                <a:solidFill>
                  <a:schemeClr val="tx1">
                    <a:lumMod val="85000"/>
                    <a:lumOff val="15000"/>
                  </a:schemeClr>
                </a:solidFill>
                <a:latin typeface="Century Gothic"/>
                <a:ea typeface="Century Gothic"/>
                <a:cs typeface="Century Gothic"/>
                <a:sym typeface="Century Gothic"/>
              </a:rPr>
              <a:t>]</a:t>
            </a:r>
            <a:endParaRPr lang="en-GB" sz="2800" b="1" i="0" u="none" strike="noStrike" cap="none" dirty="0">
              <a:solidFill>
                <a:schemeClr val="tx1">
                  <a:lumMod val="85000"/>
                  <a:lumOff val="1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tx1">
                  <a:lumMod val="85000"/>
                  <a:lumOff val="15000"/>
                </a:schemeClr>
              </a:solidFill>
              <a:latin typeface="Calibri"/>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a:bodyPr>
          <a:lstStyle/>
          <a:p>
            <a:pPr algn="ctr"/>
            <a:r>
              <a:rPr lang="en-GB" b="1" dirty="0">
                <a:solidFill>
                  <a:schemeClr val="tx2">
                    <a:lumMod val="25000"/>
                  </a:schemeClr>
                </a:solidFill>
                <a:latin typeface="Century Gothic" panose="020B0502020202020204" pitchFamily="34" charset="0"/>
              </a:rPr>
              <a:t>Saying what I and others do</a:t>
            </a:r>
          </a:p>
        </p:txBody>
      </p:sp>
      <p:grpSp>
        <p:nvGrpSpPr>
          <p:cNvPr id="4" name="Group 3">
            <a:extLst>
              <a:ext uri="{FF2B5EF4-FFF2-40B4-BE49-F238E27FC236}">
                <a16:creationId xmlns:a16="http://schemas.microsoft.com/office/drawing/2014/main" id="{9367FCD5-3DCA-9C44-7D05-828A2BB11E03}"/>
              </a:ext>
            </a:extLst>
          </p:cNvPr>
          <p:cNvGrpSpPr/>
          <p:nvPr/>
        </p:nvGrpSpPr>
        <p:grpSpPr>
          <a:xfrm>
            <a:off x="3422920" y="5473046"/>
            <a:ext cx="2936297" cy="1384954"/>
            <a:chOff x="1744569" y="971876"/>
            <a:chExt cx="2493788" cy="1194277"/>
          </a:xfrm>
        </p:grpSpPr>
        <p:pic>
          <p:nvPicPr>
            <p:cNvPr id="6" name="Picture 6" descr="Gráficos vectoriales gratis de Manera">
              <a:extLst>
                <a:ext uri="{FF2B5EF4-FFF2-40B4-BE49-F238E27FC236}">
                  <a16:creationId xmlns:a16="http://schemas.microsoft.com/office/drawing/2014/main" id="{19146E91-F692-03C1-062F-FDC1F0862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Gráficos vectoriales gratis de Tarde">
              <a:extLst>
                <a:ext uri="{FF2B5EF4-FFF2-40B4-BE49-F238E27FC236}">
                  <a16:creationId xmlns:a16="http://schemas.microsoft.com/office/drawing/2014/main" id="{C0B14007-DEB1-267B-6EC8-9EEE9CDB9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D5E7AE-3513-2895-A05B-94DD9D962B9A}"/>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9" name="Rectangle 8">
            <a:extLst>
              <a:ext uri="{FF2B5EF4-FFF2-40B4-BE49-F238E27FC236}">
                <a16:creationId xmlns:a16="http://schemas.microsoft.com/office/drawing/2014/main" id="{790DEEE0-1506-37A7-5FF0-B6822E9CDBC1}"/>
              </a:ext>
            </a:extLst>
          </p:cNvPr>
          <p:cNvSpPr/>
          <p:nvPr/>
        </p:nvSpPr>
        <p:spPr>
          <a:xfrm rot="20187053">
            <a:off x="1687686" y="2747409"/>
            <a:ext cx="4063678" cy="923330"/>
          </a:xfrm>
          <a:prstGeom prst="rect">
            <a:avLst/>
          </a:prstGeom>
          <a:noFill/>
        </p:spPr>
        <p:txBody>
          <a:bodyPr wrap="none" lIns="91440" tIns="45720" rIns="91440" bIns="45720">
            <a:spAutoFit/>
          </a:bodyPr>
          <a:lstStyle/>
          <a:p>
            <a:pPr algn="ctr"/>
            <a:r>
              <a:rPr lang="en-US" sz="5400" b="1" cap="none" spc="0" dirty="0">
                <a:ln w="22225">
                  <a:solidFill>
                    <a:schemeClr val="accent5">
                      <a:lumMod val="75000"/>
                    </a:schemeClr>
                  </a:solidFill>
                  <a:prstDash val="solid"/>
                </a:ln>
                <a:solidFill>
                  <a:srgbClr val="68D5C8"/>
                </a:solidFill>
                <a:effectLst/>
                <a:latin typeface="Jumble" panose="02000503000000020004" pitchFamily="2" charset="0"/>
              </a:rPr>
              <a:t>Por la </a:t>
            </a:r>
            <a:r>
              <a:rPr lang="en-US" sz="5400" b="1" cap="none" spc="0" dirty="0" err="1">
                <a:ln w="22225">
                  <a:solidFill>
                    <a:schemeClr val="accent5">
                      <a:lumMod val="75000"/>
                    </a:schemeClr>
                  </a:solidFill>
                  <a:prstDash val="solid"/>
                </a:ln>
                <a:solidFill>
                  <a:srgbClr val="68D5C8"/>
                </a:solidFill>
                <a:effectLst/>
                <a:latin typeface="Jumble" panose="02000503000000020004" pitchFamily="2" charset="0"/>
              </a:rPr>
              <a:t>tarde</a:t>
            </a:r>
            <a:endParaRPr lang="en-US" sz="5400" b="1" cap="none" spc="0" dirty="0">
              <a:ln w="22225">
                <a:solidFill>
                  <a:schemeClr val="accent5">
                    <a:lumMod val="75000"/>
                  </a:schemeClr>
                </a:solidFill>
                <a:prstDash val="solid"/>
              </a:ln>
              <a:solidFill>
                <a:srgbClr val="68D5C8"/>
              </a:solidFill>
              <a:effectLst/>
              <a:latin typeface="Jumble" panose="02000503000000020004"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ga</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223654" y="268752"/>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ga</a:t>
            </a:r>
            <a:r>
              <a:rPr lang="en-GB" sz="9600" dirty="0" err="1">
                <a:solidFill>
                  <a:srgbClr val="002060"/>
                </a:solidFill>
                <a:latin typeface="Century Gothic"/>
                <a:ea typeface="Century Gothic"/>
                <a:cs typeface="Century Gothic"/>
                <a:sym typeface="Century Gothic"/>
              </a:rPr>
              <a:t>nar</a:t>
            </a:r>
            <a:endParaRPr sz="9600" b="1" i="0" u="none" strike="noStrike" cap="none" dirty="0">
              <a:solidFill>
                <a:srgbClr val="FF0066"/>
              </a:solidFill>
              <a:latin typeface="Calibri"/>
              <a:ea typeface="Calibri"/>
              <a:cs typeface="Calibri"/>
              <a:sym typeface="Calibri"/>
            </a:endParaRPr>
          </a:p>
        </p:txBody>
      </p:sp>
      <p:sp>
        <p:nvSpPr>
          <p:cNvPr id="10" name="Google Shape;108;p3">
            <a:extLst>
              <a:ext uri="{FF2B5EF4-FFF2-40B4-BE49-F238E27FC236}">
                <a16:creationId xmlns:a16="http://schemas.microsoft.com/office/drawing/2014/main" id="{105ABE56-71C1-410B-A790-ACC0134D7388}"/>
              </a:ext>
            </a:extLst>
          </p:cNvPr>
          <p:cNvSpPr txBox="1"/>
          <p:nvPr/>
        </p:nvSpPr>
        <p:spPr>
          <a:xfrm>
            <a:off x="268175" y="2350015"/>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[go]</a:t>
            </a:r>
            <a:endParaRPr sz="9600" b="1" i="0" u="none" strike="noStrike" cap="none" dirty="0">
              <a:solidFill>
                <a:srgbClr val="000000"/>
              </a:solidFill>
              <a:latin typeface="Calibri"/>
              <a:ea typeface="Calibri"/>
              <a:cs typeface="Calibri"/>
              <a:sym typeface="Calibri"/>
            </a:endParaRPr>
          </a:p>
        </p:txBody>
      </p:sp>
      <p:sp>
        <p:nvSpPr>
          <p:cNvPr id="11" name="Google Shape;110;p3">
            <a:extLst>
              <a:ext uri="{FF2B5EF4-FFF2-40B4-BE49-F238E27FC236}">
                <a16:creationId xmlns:a16="http://schemas.microsoft.com/office/drawing/2014/main" id="{AAD935B4-4CF6-4345-9E7E-E740502B733A}"/>
              </a:ext>
            </a:extLst>
          </p:cNvPr>
          <p:cNvSpPr txBox="1"/>
          <p:nvPr/>
        </p:nvSpPr>
        <p:spPr>
          <a:xfrm>
            <a:off x="3223654" y="2363493"/>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la</a:t>
            </a:r>
            <a:r>
              <a:rPr lang="en-GB" sz="9600" b="1" dirty="0" err="1">
                <a:solidFill>
                  <a:srgbClr val="FF0066"/>
                </a:solidFill>
                <a:latin typeface="Century Gothic"/>
                <a:ea typeface="Century Gothic"/>
                <a:cs typeface="Century Gothic"/>
                <a:sym typeface="Century Gothic"/>
              </a:rPr>
              <a:t>go</a:t>
            </a:r>
            <a:endParaRPr sz="9600" b="1" i="0" u="none" strike="noStrike" cap="none" dirty="0">
              <a:solidFill>
                <a:srgbClr val="FF0066"/>
              </a:solidFill>
              <a:latin typeface="Calibri"/>
              <a:ea typeface="Calibri"/>
              <a:cs typeface="Calibri"/>
              <a:sym typeface="Calibri"/>
            </a:endParaRPr>
          </a:p>
        </p:txBody>
      </p:sp>
      <p:sp>
        <p:nvSpPr>
          <p:cNvPr id="12" name="Google Shape;108;p3">
            <a:extLst>
              <a:ext uri="{FF2B5EF4-FFF2-40B4-BE49-F238E27FC236}">
                <a16:creationId xmlns:a16="http://schemas.microsoft.com/office/drawing/2014/main" id="{AFB76CFE-11C2-4E04-B98D-B6F7E29E03DF}"/>
              </a:ext>
            </a:extLst>
          </p:cNvPr>
          <p:cNvSpPr txBox="1"/>
          <p:nvPr/>
        </p:nvSpPr>
        <p:spPr>
          <a:xfrm>
            <a:off x="268175" y="4570977"/>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i="0" u="none" strike="noStrike" cap="none" dirty="0" err="1">
                <a:solidFill>
                  <a:srgbClr val="002060"/>
                </a:solidFill>
                <a:latin typeface="Century Gothic"/>
                <a:ea typeface="Century Gothic"/>
                <a:cs typeface="Century Gothic"/>
                <a:sym typeface="Century Gothic"/>
              </a:rPr>
              <a:t>gu</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625D3DE1-8C33-4C13-9E32-AFB727A5E40F}"/>
              </a:ext>
            </a:extLst>
          </p:cNvPr>
          <p:cNvSpPr txBox="1"/>
          <p:nvPr/>
        </p:nvSpPr>
        <p:spPr>
          <a:xfrm>
            <a:off x="3223654" y="4584455"/>
            <a:ext cx="593939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gu</a:t>
            </a:r>
            <a:r>
              <a:rPr lang="en-GB" sz="9600" dirty="0" err="1">
                <a:solidFill>
                  <a:srgbClr val="002060"/>
                </a:solidFill>
                <a:latin typeface="Century Gothic"/>
                <a:ea typeface="Century Gothic"/>
                <a:cs typeface="Century Gothic"/>
                <a:sym typeface="Century Gothic"/>
              </a:rPr>
              <a:t>sano</a:t>
            </a:r>
            <a:endParaRPr sz="9600" b="1" i="0" u="none" strike="noStrike" cap="none" dirty="0">
              <a:solidFill>
                <a:srgbClr val="FF0066"/>
              </a:solidFill>
              <a:latin typeface="Calibri"/>
              <a:ea typeface="Calibri"/>
              <a:cs typeface="Calibri"/>
              <a:sym typeface="Calibri"/>
            </a:endParaRPr>
          </a:p>
        </p:txBody>
      </p:sp>
      <p:pic>
        <p:nvPicPr>
          <p:cNvPr id="1026" name="Picture 2" descr="Trofeo, Ganador, La Copa, Campeón, Oro">
            <a:extLst>
              <a:ext uri="{FF2B5EF4-FFF2-40B4-BE49-F238E27FC236}">
                <a16:creationId xmlns:a16="http://schemas.microsoft.com/office/drawing/2014/main" id="{B84D2B34-7D04-41F2-9705-A466F789D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0820" y="255274"/>
            <a:ext cx="1076322" cy="13654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Łódź, Lago, Articulación, Agua, Playa, Velero, Globo">
            <a:extLst>
              <a:ext uri="{FF2B5EF4-FFF2-40B4-BE49-F238E27FC236}">
                <a16:creationId xmlns:a16="http://schemas.microsoft.com/office/drawing/2014/main" id="{3EDAD19D-F064-4BF5-98CC-FDE899D3A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8702" y="2392908"/>
            <a:ext cx="2196665" cy="1553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mbriz, Gusano, Icono, Dibujos Animados, Dibujo">
            <a:extLst>
              <a:ext uri="{FF2B5EF4-FFF2-40B4-BE49-F238E27FC236}">
                <a16:creationId xmlns:a16="http://schemas.microsoft.com/office/drawing/2014/main" id="{EF8A216B-B069-44E7-B94E-ADE0D746C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33620" y="4840303"/>
            <a:ext cx="1875258" cy="17489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ganar.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gana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la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subTnLst>
                                    <p:audio>
                                      <p:cMediaNode>
                                        <p:cTn display="0" masterRel="sameClick">
                                          <p:stCondLst>
                                            <p:cond evt="begin" delay="0">
                                              <p:tn val="26"/>
                                            </p:cond>
                                          </p:stCondLst>
                                          <p:endCondLst>
                                            <p:cond evt="onStopAudio" delay="0">
                                              <p:tgtEl>
                                                <p:sldTgt/>
                                              </p:tgtEl>
                                            </p:cond>
                                          </p:endCondLst>
                                        </p:cTn>
                                        <p:tgtEl>
                                          <p:sndTgt r:embed="rId6" name="lago.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gu.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gusan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fade">
                                      <p:cBhvr>
                                        <p:cTn id="41" dur="500"/>
                                        <p:tgtEl>
                                          <p:spTgt spid="1030"/>
                                        </p:tgtEl>
                                      </p:cBhvr>
                                    </p:animEffect>
                                  </p:childTnLst>
                                  <p:subTnLst>
                                    <p:audio>
                                      <p:cMediaNode>
                                        <p:cTn display="0" masterRel="sameClick">
                                          <p:stCondLst>
                                            <p:cond evt="begin" delay="0">
                                              <p:tn val="39"/>
                                            </p:cond>
                                          </p:stCondLst>
                                          <p:endCondLst>
                                            <p:cond evt="onStopAudio" delay="0">
                                              <p:tgtEl>
                                                <p:sldTgt/>
                                              </p:tgtEl>
                                            </p:cond>
                                          </p:endCondLst>
                                        </p:cTn>
                                        <p:tgtEl>
                                          <p:sndTgt r:embed="rId8" name="gus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hlinkClick r:id="" action="ppaction://noaction">
              <a:snd r:embed="rId3" name="4_1.wav"/>
            </a:hlinkClick>
            <a:extLst>
              <a:ext uri="{FF2B5EF4-FFF2-40B4-BE49-F238E27FC236}">
                <a16:creationId xmlns:a16="http://schemas.microsoft.com/office/drawing/2014/main" id="{8FCD9C94-EB59-499C-8985-36964352E49A}"/>
              </a:ext>
            </a:extLst>
          </p:cNvPr>
          <p:cNvSpPr txBox="1"/>
          <p:nvPr/>
        </p:nvSpPr>
        <p:spPr>
          <a:xfrm>
            <a:off x="3471241" y="73343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campo</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13ED59FF-E673-4C78-9B6B-3A6BF82EEDBE}"/>
              </a:ext>
            </a:extLst>
          </p:cNvPr>
          <p:cNvSpPr/>
          <p:nvPr/>
        </p:nvSpPr>
        <p:spPr>
          <a:xfrm>
            <a:off x="6576823" y="4674552"/>
            <a:ext cx="4720893" cy="830997"/>
          </a:xfrm>
          <a:prstGeom prst="wedgeRoundRectCallout">
            <a:avLst>
              <a:gd name="adj1" fmla="val -34621"/>
              <a:gd name="adj2" fmla="val 813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en-GB" sz="20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times of day</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e.g.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mañana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morning)</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hlinkClick r:id="" action="ppaction://noaction">
              <a:snd r:embed="rId5" name="4_4.wav"/>
            </a:hlinkClick>
            <a:extLst>
              <a:ext uri="{FF2B5EF4-FFF2-40B4-BE49-F238E27FC236}">
                <a16:creationId xmlns:a16="http://schemas.microsoft.com/office/drawing/2014/main" id="{A000575A-B527-4746-9ABF-CA19BF4F23EE}"/>
              </a:ext>
            </a:extLst>
          </p:cNvPr>
          <p:cNvSpPr txBox="1"/>
          <p:nvPr/>
        </p:nvSpPr>
        <p:spPr>
          <a:xfrm>
            <a:off x="8148547" y="330702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hlinkClick r:id="" action="ppaction://noaction">
              <a:snd r:embed="rId6" name="4_3.wav"/>
            </a:hlinkClick>
            <a:extLst>
              <a:ext uri="{FF2B5EF4-FFF2-40B4-BE49-F238E27FC236}">
                <a16:creationId xmlns:a16="http://schemas.microsoft.com/office/drawing/2014/main" id="{6609700A-C9BF-4FD0-B19E-7DFC1887AA49}"/>
              </a:ext>
            </a:extLst>
          </p:cNvPr>
          <p:cNvSpPr txBox="1"/>
          <p:nvPr/>
        </p:nvSpPr>
        <p:spPr>
          <a:xfrm>
            <a:off x="2960811" y="543048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3" name="Group 52">
            <a:extLst>
              <a:ext uri="{FF2B5EF4-FFF2-40B4-BE49-F238E27FC236}">
                <a16:creationId xmlns:a16="http://schemas.microsoft.com/office/drawing/2014/main" id="{4BFC6A06-AE3E-4C6B-B46C-805F9C7D1C3A}"/>
              </a:ext>
            </a:extLst>
          </p:cNvPr>
          <p:cNvGrpSpPr/>
          <p:nvPr/>
        </p:nvGrpSpPr>
        <p:grpSpPr>
          <a:xfrm>
            <a:off x="6118032" y="5430483"/>
            <a:ext cx="5518380" cy="1162425"/>
            <a:chOff x="331325" y="5754333"/>
            <a:chExt cx="5518380" cy="1162425"/>
          </a:xfrm>
        </p:grpSpPr>
        <p:sp>
          <p:nvSpPr>
            <p:cNvPr id="35" name="TextBox 34">
              <a:hlinkClick r:id="" action="ppaction://noaction">
                <a:snd r:embed="rId7" name="4_5.wav"/>
              </a:hlinkClick>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24" name="TextBox 23">
              <a:extLst>
                <a:ext uri="{FF2B5EF4-FFF2-40B4-BE49-F238E27FC236}">
                  <a16:creationId xmlns:a16="http://schemas.microsoft.com/office/drawing/2014/main" id="{49AB1AAA-DF2F-4C74-B9C9-368E03CC757F}"/>
                </a:ext>
              </a:extLst>
            </p:cNvPr>
            <p:cNvSpPr txBox="1"/>
            <p:nvPr/>
          </p:nvSpPr>
          <p:spPr>
            <a:xfrm>
              <a:off x="331325" y="6085761"/>
              <a:ext cx="3891107" cy="830997"/>
            </a:xfrm>
            <a:prstGeom prst="rect">
              <a:avLst/>
            </a:prstGeom>
            <a:noFill/>
          </p:spPr>
          <p:txBody>
            <a:bodyPr wrap="square" rtlCol="0">
              <a:spAutoFit/>
            </a:bodyPr>
            <a:lstStyle/>
            <a:p>
              <a:pPr lvl="0" algn="ct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in (times of day)</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through, around, along]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20" name="TextBox 19">
            <a:extLst>
              <a:ext uri="{FF2B5EF4-FFF2-40B4-BE49-F238E27FC236}">
                <a16:creationId xmlns:a16="http://schemas.microsoft.com/office/drawing/2014/main" id="{D1EAFA7A-8216-41BE-82EE-5A0B04961952}"/>
              </a:ext>
            </a:extLst>
          </p:cNvPr>
          <p:cNvSpPr txBox="1"/>
          <p:nvPr/>
        </p:nvSpPr>
        <p:spPr>
          <a:xfrm>
            <a:off x="9198792" y="2391518"/>
            <a:ext cx="277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relax, relaxing]</a:t>
            </a:r>
          </a:p>
        </p:txBody>
      </p:sp>
      <p:grpSp>
        <p:nvGrpSpPr>
          <p:cNvPr id="8" name="Group 7">
            <a:extLst>
              <a:ext uri="{FF2B5EF4-FFF2-40B4-BE49-F238E27FC236}">
                <a16:creationId xmlns:a16="http://schemas.microsoft.com/office/drawing/2014/main" id="{6FBD9A0B-7B92-19BE-AC0E-A3A18BE42372}"/>
              </a:ext>
            </a:extLst>
          </p:cNvPr>
          <p:cNvGrpSpPr/>
          <p:nvPr/>
        </p:nvGrpSpPr>
        <p:grpSpPr>
          <a:xfrm>
            <a:off x="299832" y="306387"/>
            <a:ext cx="3894355" cy="1664633"/>
            <a:chOff x="7102551" y="1970012"/>
            <a:chExt cx="3894355" cy="1664633"/>
          </a:xfrm>
        </p:grpSpPr>
        <p:pic>
          <p:nvPicPr>
            <p:cNvPr id="9" name="Picture 2" descr="Free vector graphics of Landscape">
              <a:extLst>
                <a:ext uri="{FF2B5EF4-FFF2-40B4-BE49-F238E27FC236}">
                  <a16:creationId xmlns:a16="http://schemas.microsoft.com/office/drawing/2014/main" id="{82CDEFB8-763B-B4CA-1F74-97078F8118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5327" y="1970012"/>
              <a:ext cx="2068804" cy="1200330"/>
            </a:xfrm>
            <a:prstGeom prst="round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7DD88D6-860B-6065-2A92-27450B383665}"/>
                </a:ext>
              </a:extLst>
            </p:cNvPr>
            <p:cNvSpPr txBox="1"/>
            <p:nvPr/>
          </p:nvSpPr>
          <p:spPr>
            <a:xfrm>
              <a:off x="7102551" y="3172980"/>
              <a:ext cx="389435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[countryside]</a:t>
              </a:r>
              <a:endParaRPr lang="en-GB" sz="3600" dirty="0">
                <a:solidFill>
                  <a:srgbClr val="002060"/>
                </a:solidFill>
                <a:latin typeface="Century Gothic" panose="020B0502020202020204" pitchFamily="34" charset="0"/>
              </a:endParaRPr>
            </a:p>
          </p:txBody>
        </p:sp>
      </p:grpSp>
      <p:pic>
        <p:nvPicPr>
          <p:cNvPr id="12" name="Picture 4" descr="Gráficos vectoriales gratis de Casa">
            <a:extLst>
              <a:ext uri="{FF2B5EF4-FFF2-40B4-BE49-F238E27FC236}">
                <a16:creationId xmlns:a16="http://schemas.microsoft.com/office/drawing/2014/main" id="{B59F623C-CB88-C1BE-545F-87C63BD797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4348" y="2398840"/>
            <a:ext cx="1971572" cy="1324427"/>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D1A6D1A-F5A5-8876-2202-DEC3B7A0E66B}"/>
              </a:ext>
            </a:extLst>
          </p:cNvPr>
          <p:cNvSpPr txBox="1"/>
          <p:nvPr/>
        </p:nvSpPr>
        <p:spPr>
          <a:xfrm>
            <a:off x="212956" y="3842880"/>
            <a:ext cx="389435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[room]</a:t>
            </a:r>
            <a:endParaRPr lang="en-GB" sz="3600" dirty="0">
              <a:solidFill>
                <a:srgbClr val="002060"/>
              </a:solidFill>
              <a:latin typeface="Century Gothic" panose="020B0502020202020204" pitchFamily="34" charset="0"/>
            </a:endParaRPr>
          </a:p>
        </p:txBody>
      </p:sp>
      <p:grpSp>
        <p:nvGrpSpPr>
          <p:cNvPr id="14" name="Group 13">
            <a:extLst>
              <a:ext uri="{FF2B5EF4-FFF2-40B4-BE49-F238E27FC236}">
                <a16:creationId xmlns:a16="http://schemas.microsoft.com/office/drawing/2014/main" id="{5CEBF37D-E3DD-6195-C55C-17EA416C111A}"/>
              </a:ext>
            </a:extLst>
          </p:cNvPr>
          <p:cNvGrpSpPr/>
          <p:nvPr/>
        </p:nvGrpSpPr>
        <p:grpSpPr>
          <a:xfrm>
            <a:off x="212956" y="4890046"/>
            <a:ext cx="3894355" cy="1726960"/>
            <a:chOff x="1944801" y="774661"/>
            <a:chExt cx="3894355" cy="1726960"/>
          </a:xfrm>
        </p:grpSpPr>
        <p:grpSp>
          <p:nvGrpSpPr>
            <p:cNvPr id="15" name="Group 14">
              <a:extLst>
                <a:ext uri="{FF2B5EF4-FFF2-40B4-BE49-F238E27FC236}">
                  <a16:creationId xmlns:a16="http://schemas.microsoft.com/office/drawing/2014/main" id="{20671540-0A0E-FBF7-9947-BB7F39E3BFEE}"/>
                </a:ext>
              </a:extLst>
            </p:cNvPr>
            <p:cNvGrpSpPr/>
            <p:nvPr/>
          </p:nvGrpSpPr>
          <p:grpSpPr>
            <a:xfrm>
              <a:off x="2815250" y="774661"/>
              <a:ext cx="2493788" cy="1194277"/>
              <a:chOff x="1744569" y="971876"/>
              <a:chExt cx="2493788" cy="1194277"/>
            </a:xfrm>
          </p:grpSpPr>
          <p:pic>
            <p:nvPicPr>
              <p:cNvPr id="18" name="Picture 6" descr="Gráficos vectoriales gratis de Manera">
                <a:extLst>
                  <a:ext uri="{FF2B5EF4-FFF2-40B4-BE49-F238E27FC236}">
                    <a16:creationId xmlns:a16="http://schemas.microsoft.com/office/drawing/2014/main" id="{9F3BA1C1-07A8-83E3-8DA9-7B74E4990C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44569" y="1011610"/>
                <a:ext cx="2241172" cy="11545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Gráficos vectoriales gratis de Tarde">
                <a:extLst>
                  <a:ext uri="{FF2B5EF4-FFF2-40B4-BE49-F238E27FC236}">
                    <a16:creationId xmlns:a16="http://schemas.microsoft.com/office/drawing/2014/main" id="{29B54022-3BC1-92EA-B166-F2052C002E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98650" y="971876"/>
                <a:ext cx="543926" cy="54074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F4740344-082D-B39C-B8FB-E13C7365D304}"/>
                  </a:ext>
                </a:extLst>
              </p:cNvPr>
              <p:cNvSpPr/>
              <p:nvPr/>
            </p:nvSpPr>
            <p:spPr>
              <a:xfrm>
                <a:off x="3811637" y="1254675"/>
                <a:ext cx="426720" cy="307777"/>
              </a:xfrm>
              <a:prstGeom prst="rect">
                <a:avLst/>
              </a:prstGeom>
              <a:noFill/>
            </p:spPr>
            <p:txBody>
              <a:bodyPr wrap="none" lIns="91440" tIns="45720" rIns="91440" bIns="45720">
                <a:spAutoFit/>
              </a:bodyPr>
              <a:lstStyle/>
              <a:p>
                <a:pPr algn="ctr"/>
                <a:r>
                  <a:rPr lang="en-US" sz="1400" b="1" cap="none" spc="0" dirty="0">
                    <a:ln w="6600">
                      <a:solidFill>
                        <a:schemeClr val="accent2"/>
                      </a:solidFill>
                      <a:prstDash val="solid"/>
                    </a:ln>
                    <a:solidFill>
                      <a:srgbClr val="FFFFFF"/>
                    </a:solidFill>
                    <a:effectLst>
                      <a:outerShdw dist="38100" dir="2700000" algn="tl" rotWithShape="0">
                        <a:schemeClr val="accent2"/>
                      </a:outerShdw>
                    </a:effectLst>
                  </a:rPr>
                  <a:t>pm</a:t>
                </a:r>
              </a:p>
            </p:txBody>
          </p:sp>
        </p:grpSp>
        <p:sp>
          <p:nvSpPr>
            <p:cNvPr id="16" name="TextBox 15">
              <a:extLst>
                <a:ext uri="{FF2B5EF4-FFF2-40B4-BE49-F238E27FC236}">
                  <a16:creationId xmlns:a16="http://schemas.microsoft.com/office/drawing/2014/main" id="{58AF4027-ED3F-EF72-23F4-64265304FC34}"/>
                </a:ext>
              </a:extLst>
            </p:cNvPr>
            <p:cNvSpPr txBox="1"/>
            <p:nvPr/>
          </p:nvSpPr>
          <p:spPr>
            <a:xfrm>
              <a:off x="1944801" y="2039956"/>
              <a:ext cx="3894355"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[afternoon]</a:t>
              </a:r>
              <a:endParaRPr lang="en-GB" sz="3600" dirty="0">
                <a:solidFill>
                  <a:srgbClr val="002060"/>
                </a:solidFill>
                <a:latin typeface="Century Gothic" panose="020B0502020202020204" pitchFamily="34" charset="0"/>
              </a:endParaRPr>
            </a:p>
          </p:txBody>
        </p:sp>
      </p:grpSp>
      <p:sp>
        <p:nvSpPr>
          <p:cNvPr id="27" name="TextBox 26">
            <a:hlinkClick r:id="" action="ppaction://noaction">
              <a:snd r:embed="rId12" name="4_2.wav"/>
            </a:hlinkClick>
            <a:extLst>
              <a:ext uri="{FF2B5EF4-FFF2-40B4-BE49-F238E27FC236}">
                <a16:creationId xmlns:a16="http://schemas.microsoft.com/office/drawing/2014/main" id="{4365BF0D-B1CB-1AB1-6F81-96A995A78EFF}"/>
              </a:ext>
            </a:extLst>
          </p:cNvPr>
          <p:cNvSpPr txBox="1"/>
          <p:nvPr/>
        </p:nvSpPr>
        <p:spPr>
          <a:xfrm>
            <a:off x="3544232" y="2789671"/>
            <a:ext cx="33328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74" name="Picture 2" descr="Gráficos vectoriales gratis de Buda">
            <a:extLst>
              <a:ext uri="{FF2B5EF4-FFF2-40B4-BE49-F238E27FC236}">
                <a16:creationId xmlns:a16="http://schemas.microsoft.com/office/drawing/2014/main" id="{3D0504C0-22D2-12B8-4B82-EA6D39452F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56010" y="1697708"/>
            <a:ext cx="1471055" cy="1471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hlinkClick r:id="" action="ppaction://noaction">
              <a:snd r:embed="rId3" name="4_1.wav"/>
            </a:hlinkClick>
            <a:extLst>
              <a:ext uri="{FF2B5EF4-FFF2-40B4-BE49-F238E27FC236}">
                <a16:creationId xmlns:a16="http://schemas.microsoft.com/office/drawing/2014/main" id="{8FCD9C94-EB59-499C-8985-36964352E49A}"/>
              </a:ext>
            </a:extLst>
          </p:cNvPr>
          <p:cNvSpPr txBox="1"/>
          <p:nvPr/>
        </p:nvSpPr>
        <p:spPr>
          <a:xfrm>
            <a:off x="3818680" y="47240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campo</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hlinkClick r:id="" action="ppaction://noaction">
              <a:snd r:embed="rId5" name="4_2.wav"/>
            </a:hlinkClick>
            <a:extLst>
              <a:ext uri="{FF2B5EF4-FFF2-40B4-BE49-F238E27FC236}">
                <a16:creationId xmlns:a16="http://schemas.microsoft.com/office/drawing/2014/main" id="{A000575A-B527-4746-9ABF-CA19BF4F23EE}"/>
              </a:ext>
            </a:extLst>
          </p:cNvPr>
          <p:cNvSpPr txBox="1"/>
          <p:nvPr/>
        </p:nvSpPr>
        <p:spPr>
          <a:xfrm>
            <a:off x="3318933" y="1968381"/>
            <a:ext cx="46027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habitación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hlinkClick r:id="" action="ppaction://noaction">
              <a:snd r:embed="rId6" name="4_3.wav"/>
            </a:hlinkClick>
            <a:extLst>
              <a:ext uri="{FF2B5EF4-FFF2-40B4-BE49-F238E27FC236}">
                <a16:creationId xmlns:a16="http://schemas.microsoft.com/office/drawing/2014/main" id="{6609700A-C9BF-4FD0-B19E-7DFC1887AA49}"/>
              </a:ext>
            </a:extLst>
          </p:cNvPr>
          <p:cNvSpPr txBox="1"/>
          <p:nvPr/>
        </p:nvSpPr>
        <p:spPr>
          <a:xfrm>
            <a:off x="3642838" y="382194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hlinkClick r:id="" action="ppaction://noaction">
              <a:snd r:embed="rId7" name="4_4.wav"/>
            </a:hlinkClick>
            <a:extLst>
              <a:ext uri="{FF2B5EF4-FFF2-40B4-BE49-F238E27FC236}">
                <a16:creationId xmlns:a16="http://schemas.microsoft.com/office/drawing/2014/main" id="{8CCEBA81-A64A-499D-A716-500E2C31E4BB}"/>
              </a:ext>
            </a:extLst>
          </p:cNvPr>
          <p:cNvSpPr txBox="1"/>
          <p:nvPr/>
        </p:nvSpPr>
        <p:spPr>
          <a:xfrm>
            <a:off x="9202442" y="376850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descansar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hlinkClick r:id="" action="ppaction://noaction">
              <a:snd r:embed="rId8" name="4_5.wav"/>
            </a:hlinkClick>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p>
        </p:txBody>
      </p:sp>
      <p:sp>
        <p:nvSpPr>
          <p:cNvPr id="40" name="TextBox 39">
            <a:extLst>
              <a:ext uri="{FF2B5EF4-FFF2-40B4-BE49-F238E27FC236}">
                <a16:creationId xmlns:a16="http://schemas.microsoft.com/office/drawing/2014/main" id="{EFD25643-8292-43B1-9EB6-C1006EF4FBFF}"/>
              </a:ext>
            </a:extLst>
          </p:cNvPr>
          <p:cNvSpPr txBox="1"/>
          <p:nvPr/>
        </p:nvSpPr>
        <p:spPr>
          <a:xfrm>
            <a:off x="139590" y="421675"/>
            <a:ext cx="3803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c_ _</a:t>
            </a:r>
            <a:r>
              <a:rPr lang="en-GB" sz="3600" dirty="0" err="1">
                <a:solidFill>
                  <a:srgbClr val="002060"/>
                </a:solidFill>
                <a:latin typeface="Century Gothic" panose="020B0502020202020204" pitchFamily="34" charset="0"/>
              </a:rPr>
              <a:t>nt</a:t>
            </a:r>
            <a:r>
              <a:rPr lang="en-GB" sz="3600" dirty="0">
                <a:solidFill>
                  <a:srgbClr val="002060"/>
                </a:solidFill>
                <a:latin typeface="Century Gothic" panose="020B0502020202020204" pitchFamily="34" charset="0"/>
              </a:rPr>
              <a:t>_ _s_ d_ </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A5FC51E-2936-41A2-818A-3F42B19632AE}"/>
              </a:ext>
            </a:extLst>
          </p:cNvPr>
          <p:cNvSpPr txBox="1"/>
          <p:nvPr/>
        </p:nvSpPr>
        <p:spPr>
          <a:xfrm>
            <a:off x="382901" y="443792"/>
            <a:ext cx="3355239"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chemeClr val="bg1"/>
                </a:solidFill>
                <a:latin typeface="Century Gothic" panose="020B0502020202020204" pitchFamily="34" charset="0"/>
              </a:rPr>
              <a:t>countryside</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0047014A-550E-4492-B614-6908B8C8A241}"/>
              </a:ext>
            </a:extLst>
          </p:cNvPr>
          <p:cNvSpPr txBox="1"/>
          <p:nvPr/>
        </p:nvSpPr>
        <p:spPr>
          <a:xfrm>
            <a:off x="463440" y="2014626"/>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r_ _ m</a:t>
            </a:r>
          </a:p>
        </p:txBody>
      </p:sp>
      <p:sp>
        <p:nvSpPr>
          <p:cNvPr id="44" name="TextBox 43">
            <a:extLst>
              <a:ext uri="{FF2B5EF4-FFF2-40B4-BE49-F238E27FC236}">
                <a16:creationId xmlns:a16="http://schemas.microsoft.com/office/drawing/2014/main" id="{A6CCE02F-E24C-44EA-9F2F-E9A7206D9DB3}"/>
              </a:ext>
            </a:extLst>
          </p:cNvPr>
          <p:cNvSpPr txBox="1"/>
          <p:nvPr/>
        </p:nvSpPr>
        <p:spPr>
          <a:xfrm>
            <a:off x="543979" y="2021047"/>
            <a:ext cx="31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room</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a_ </a:t>
            </a:r>
            <a:r>
              <a:rPr lang="en-GB" sz="3600" dirty="0">
                <a:solidFill>
                  <a:srgbClr val="002060"/>
                </a:solidFill>
                <a:latin typeface="Century Gothic" panose="020B0502020202020204" pitchFamily="34" charset="0"/>
              </a:rPr>
              <a:t>t</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r </a:t>
            </a:r>
            <a:r>
              <a:rPr lang="en-GB" sz="3600" dirty="0">
                <a:solidFill>
                  <a:srgbClr val="002060"/>
                </a:solidFill>
                <a:latin typeface="Century Gothic" panose="020B0502020202020204" pitchFamily="34" charset="0"/>
              </a:rPr>
              <a:t>n</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_ </a:t>
            </a:r>
          </a:p>
        </p:txBody>
      </p:sp>
      <p:sp>
        <p:nvSpPr>
          <p:cNvPr id="48" name="TextBox 47">
            <a:extLst>
              <a:ext uri="{FF2B5EF4-FFF2-40B4-BE49-F238E27FC236}">
                <a16:creationId xmlns:a16="http://schemas.microsoft.com/office/drawing/2014/main" id="{38D8E7F7-FE68-4297-A25C-20594027F7D5}"/>
              </a:ext>
            </a:extLst>
          </p:cNvPr>
          <p:cNvSpPr txBox="1"/>
          <p:nvPr/>
        </p:nvSpPr>
        <p:spPr>
          <a:xfrm>
            <a:off x="208956" y="3743404"/>
            <a:ext cx="350950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afternoon</a:t>
            </a: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(t_ _ _ _ o_ d_ _)</a:t>
            </a:r>
          </a:p>
        </p:txBody>
      </p:sp>
      <p:sp>
        <p:nvSpPr>
          <p:cNvPr id="59" name="TextBox 58">
            <a:extLst>
              <a:ext uri="{FF2B5EF4-FFF2-40B4-BE49-F238E27FC236}">
                <a16:creationId xmlns:a16="http://schemas.microsoft.com/office/drawing/2014/main" id="{1114B6A9-A4F4-46FA-8237-7FC2213C5F59}"/>
              </a:ext>
            </a:extLst>
          </p:cNvPr>
          <p:cNvSpPr txBox="1"/>
          <p:nvPr/>
        </p:nvSpPr>
        <p:spPr>
          <a:xfrm>
            <a:off x="463439" y="5425894"/>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 (times of day)</a:t>
            </a:r>
          </a:p>
        </p:txBody>
      </p:sp>
      <p:sp>
        <p:nvSpPr>
          <p:cNvPr id="64" name="TextBox 63">
            <a:extLst>
              <a:ext uri="{FF2B5EF4-FFF2-40B4-BE49-F238E27FC236}">
                <a16:creationId xmlns:a16="http://schemas.microsoft.com/office/drawing/2014/main" id="{2BFB1630-6720-4870-82D7-29D3ED4075BA}"/>
              </a:ext>
            </a:extLst>
          </p:cNvPr>
          <p:cNvSpPr txBox="1"/>
          <p:nvPr/>
        </p:nvSpPr>
        <p:spPr>
          <a:xfrm>
            <a:off x="6707503" y="3715842"/>
            <a:ext cx="25228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a:t>
            </a:r>
            <a:r>
              <a:rPr kumimoji="0" lang="en-GB" sz="3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r_l</a:t>
            </a: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r>
              <a:rPr kumimoji="0" lang="en-GB" sz="3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60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r_l</a:t>
            </a:r>
            <a:r>
              <a:rPr kumimoji="0" lang="en-GB" sz="3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_ x_ _ _</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9C430BFE-A2CE-4B05-9223-BCDF3DAC16E9}"/>
              </a:ext>
            </a:extLst>
          </p:cNvPr>
          <p:cNvSpPr txBox="1"/>
          <p:nvPr/>
        </p:nvSpPr>
        <p:spPr>
          <a:xfrm>
            <a:off x="6846926" y="3644281"/>
            <a:ext cx="224402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to relax,</a:t>
            </a:r>
            <a:r>
              <a:rPr kumimoji="0" lang="en-GB" sz="36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relaxing</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97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left)">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48" grpId="0" animBg="1"/>
      <p:bldP spid="59"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127121"/>
            <a:ext cx="1698356" cy="403881"/>
          </a:xfrm>
          <a:solidFill>
            <a:srgbClr val="00B0F0"/>
          </a:solidFill>
        </p:spPr>
        <p:txBody>
          <a:bodyPr>
            <a:noAutofit/>
          </a:bodyPr>
          <a:lstStyle/>
          <a:p>
            <a:pPr algn="ctr"/>
            <a:r>
              <a:rPr lang="en-GB" sz="2000" b="1" dirty="0" err="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72" name="TextBox 71">
            <a:extLst>
              <a:ext uri="{FF2B5EF4-FFF2-40B4-BE49-F238E27FC236}">
                <a16:creationId xmlns:a16="http://schemas.microsoft.com/office/drawing/2014/main" id="{8FCD9C94-EB59-499C-8985-36964352E49A}"/>
              </a:ext>
            </a:extLst>
          </p:cNvPr>
          <p:cNvSpPr txBox="1"/>
          <p:nvPr/>
        </p:nvSpPr>
        <p:spPr>
          <a:xfrm>
            <a:off x="3150564" y="413840"/>
            <a:ext cx="37459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_ _    c_ m_ _</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A000575A-B527-4746-9ABF-CA19BF4F23EE}"/>
              </a:ext>
            </a:extLst>
          </p:cNvPr>
          <p:cNvSpPr txBox="1"/>
          <p:nvPr/>
        </p:nvSpPr>
        <p:spPr>
          <a:xfrm>
            <a:off x="2617164" y="2022118"/>
            <a:ext cx="4204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_ _ h_ b_ t_ c_ _ 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6609700A-C9BF-4FD0-B19E-7DFC1887AA49}"/>
              </a:ext>
            </a:extLst>
          </p:cNvPr>
          <p:cNvSpPr txBox="1"/>
          <p:nvPr/>
        </p:nvSpPr>
        <p:spPr>
          <a:xfrm>
            <a:off x="3318933" y="3824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l_ t_ _ d _</a:t>
            </a:r>
          </a:p>
        </p:txBody>
      </p:sp>
      <p:sp>
        <p:nvSpPr>
          <p:cNvPr id="36" name="TextBox 35">
            <a:extLst>
              <a:ext uri="{FF2B5EF4-FFF2-40B4-BE49-F238E27FC236}">
                <a16:creationId xmlns:a16="http://schemas.microsoft.com/office/drawing/2014/main" id="{8CCEBA81-A64A-499D-A716-500E2C31E4BB}"/>
              </a:ext>
            </a:extLst>
          </p:cNvPr>
          <p:cNvSpPr txBox="1"/>
          <p:nvPr/>
        </p:nvSpPr>
        <p:spPr>
          <a:xfrm>
            <a:off x="8609973" y="3696947"/>
            <a:ext cx="35820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 _ s _</a:t>
            </a:r>
          </a:p>
        </p:txBody>
      </p:sp>
      <p:sp>
        <p:nvSpPr>
          <p:cNvPr id="35" name="TextBox 34">
            <a:extLst>
              <a:ext uri="{FF2B5EF4-FFF2-40B4-BE49-F238E27FC236}">
                <a16:creationId xmlns:a16="http://schemas.microsoft.com/office/drawing/2014/main" id="{396DE776-E15D-43C2-992F-9E0AA617F61A}"/>
              </a:ext>
            </a:extLst>
          </p:cNvPr>
          <p:cNvSpPr txBox="1"/>
          <p:nvPr/>
        </p:nvSpPr>
        <p:spPr>
          <a:xfrm>
            <a:off x="3072638" y="575433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a:t>
            </a:r>
          </a:p>
        </p:txBody>
      </p:sp>
      <p:sp>
        <p:nvSpPr>
          <p:cNvPr id="40" name="TextBox 39">
            <a:extLst>
              <a:ext uri="{FF2B5EF4-FFF2-40B4-BE49-F238E27FC236}">
                <a16:creationId xmlns:a16="http://schemas.microsoft.com/office/drawing/2014/main" id="{EFD25643-8292-43B1-9EB6-C1006EF4FBFF}"/>
              </a:ext>
            </a:extLst>
          </p:cNvPr>
          <p:cNvSpPr txBox="1"/>
          <p:nvPr/>
        </p:nvSpPr>
        <p:spPr>
          <a:xfrm>
            <a:off x="463440" y="38357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countryside</a:t>
            </a:r>
          </a:p>
        </p:txBody>
      </p:sp>
      <p:sp>
        <p:nvSpPr>
          <p:cNvPr id="41" name="TextBox 40">
            <a:extLst>
              <a:ext uri="{FF2B5EF4-FFF2-40B4-BE49-F238E27FC236}">
                <a16:creationId xmlns:a16="http://schemas.microsoft.com/office/drawing/2014/main" id="{9A5FC51E-2936-41A2-818A-3F42B19632AE}"/>
              </a:ext>
            </a:extLst>
          </p:cNvPr>
          <p:cNvSpPr txBox="1"/>
          <p:nvPr/>
        </p:nvSpPr>
        <p:spPr>
          <a:xfrm>
            <a:off x="3487711" y="408667"/>
            <a:ext cx="29055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el</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campo</a:t>
            </a:r>
          </a:p>
        </p:txBody>
      </p:sp>
      <p:sp>
        <p:nvSpPr>
          <p:cNvPr id="42" name="TextBox 41">
            <a:extLst>
              <a:ext uri="{FF2B5EF4-FFF2-40B4-BE49-F238E27FC236}">
                <a16:creationId xmlns:a16="http://schemas.microsoft.com/office/drawing/2014/main" id="{0047014A-550E-4492-B614-6908B8C8A241}"/>
              </a:ext>
            </a:extLst>
          </p:cNvPr>
          <p:cNvSpPr txBox="1"/>
          <p:nvPr/>
        </p:nvSpPr>
        <p:spPr>
          <a:xfrm>
            <a:off x="-260929" y="2073225"/>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room</a:t>
            </a:r>
          </a:p>
        </p:txBody>
      </p:sp>
      <p:sp>
        <p:nvSpPr>
          <p:cNvPr id="46" name="TextBox 45">
            <a:extLst>
              <a:ext uri="{FF2B5EF4-FFF2-40B4-BE49-F238E27FC236}">
                <a16:creationId xmlns:a16="http://schemas.microsoft.com/office/drawing/2014/main" id="{E65CE378-5FC6-4A09-BABE-45D1DBD61EDB}"/>
              </a:ext>
            </a:extLst>
          </p:cNvPr>
          <p:cNvSpPr txBox="1"/>
          <p:nvPr/>
        </p:nvSpPr>
        <p:spPr>
          <a:xfrm>
            <a:off x="0" y="3736983"/>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afternoon</a:t>
            </a:r>
          </a:p>
        </p:txBody>
      </p:sp>
      <p:sp>
        <p:nvSpPr>
          <p:cNvPr id="58" name="TextBox 57">
            <a:extLst>
              <a:ext uri="{FF2B5EF4-FFF2-40B4-BE49-F238E27FC236}">
                <a16:creationId xmlns:a16="http://schemas.microsoft.com/office/drawing/2014/main" id="{627C4D65-841B-4AA8-8CD9-3500FB0B6E32}"/>
              </a:ext>
            </a:extLst>
          </p:cNvPr>
          <p:cNvSpPr txBox="1"/>
          <p:nvPr/>
        </p:nvSpPr>
        <p:spPr>
          <a:xfrm>
            <a:off x="208956" y="5477333"/>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(times</a:t>
            </a:r>
            <a:r>
              <a:rPr kumimoji="0" lang="en-GB" sz="3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day)</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1114B6A9-A4F4-46FA-8237-7FC2213C5F59}"/>
              </a:ext>
            </a:extLst>
          </p:cNvPr>
          <p:cNvSpPr txBox="1"/>
          <p:nvPr/>
        </p:nvSpPr>
        <p:spPr>
          <a:xfrm>
            <a:off x="3624191" y="5762458"/>
            <a:ext cx="162669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por</a:t>
            </a:r>
          </a:p>
        </p:txBody>
      </p:sp>
      <p:sp>
        <p:nvSpPr>
          <p:cNvPr id="64" name="TextBox 63">
            <a:extLst>
              <a:ext uri="{FF2B5EF4-FFF2-40B4-BE49-F238E27FC236}">
                <a16:creationId xmlns:a16="http://schemas.microsoft.com/office/drawing/2014/main" id="{2BFB1630-6720-4870-82D7-29D3ED4075BA}"/>
              </a:ext>
            </a:extLst>
          </p:cNvPr>
          <p:cNvSpPr txBox="1"/>
          <p:nvPr/>
        </p:nvSpPr>
        <p:spPr>
          <a:xfrm>
            <a:off x="6529803" y="3696947"/>
            <a:ext cx="2196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to relax, relaxing</a:t>
            </a:r>
            <a:endParaRPr kumimoji="0" lang="en-GB" sz="3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9C430BFE-A2CE-4B05-9223-BCDF3DAC16E9}"/>
              </a:ext>
            </a:extLst>
          </p:cNvPr>
          <p:cNvSpPr txBox="1"/>
          <p:nvPr/>
        </p:nvSpPr>
        <p:spPr>
          <a:xfrm>
            <a:off x="9090948" y="3696946"/>
            <a:ext cx="3038517"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descansar</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C19A10F-D19D-C023-0D76-0341860B5411}"/>
              </a:ext>
            </a:extLst>
          </p:cNvPr>
          <p:cNvSpPr txBox="1"/>
          <p:nvPr/>
        </p:nvSpPr>
        <p:spPr>
          <a:xfrm>
            <a:off x="2745208" y="2012545"/>
            <a:ext cx="40189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a:t>
            </a:r>
            <a:r>
              <a:rPr kumimoji="0" lang="en-GB" sz="360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GB" sz="3600" b="1" i="0" u="none" strike="noStrike" kern="1200" cap="none" spc="0" normalizeH="0" noProof="0" dirty="0" err="1">
                <a:ln>
                  <a:noFill/>
                </a:ln>
                <a:solidFill>
                  <a:schemeClr val="bg1"/>
                </a:solidFill>
                <a:effectLst/>
                <a:uLnTx/>
                <a:uFillTx/>
                <a:latin typeface="Century Gothic" panose="020B0502020202020204" pitchFamily="34" charset="0"/>
                <a:ea typeface="+mn-ea"/>
                <a:cs typeface="+mn-cs"/>
              </a:rPr>
              <a:t>habitación</a:t>
            </a: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p:txBody>
      </p:sp>
      <p:sp>
        <p:nvSpPr>
          <p:cNvPr id="3" name="TextBox 2">
            <a:extLst>
              <a:ext uri="{FF2B5EF4-FFF2-40B4-BE49-F238E27FC236}">
                <a16:creationId xmlns:a16="http://schemas.microsoft.com/office/drawing/2014/main" id="{FFA3CC2E-D940-E3B7-A89E-AC18D948037E}"/>
              </a:ext>
            </a:extLst>
          </p:cNvPr>
          <p:cNvSpPr txBox="1"/>
          <p:nvPr/>
        </p:nvSpPr>
        <p:spPr>
          <a:xfrm>
            <a:off x="3428635" y="3778243"/>
            <a:ext cx="261426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a:ln>
                  <a:noFill/>
                </a:ln>
                <a:solidFill>
                  <a:schemeClr val="bg1"/>
                </a:solidFill>
                <a:effectLst/>
                <a:uLnTx/>
                <a:uFillTx/>
                <a:latin typeface="Century Gothic" panose="020B0502020202020204" pitchFamily="34" charset="0"/>
                <a:ea typeface="+mn-ea"/>
                <a:cs typeface="+mn-cs"/>
              </a:rPr>
              <a:t>tarde</a:t>
            </a:r>
            <a:endParaRPr kumimoji="0" lang="en-GB" sz="3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408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4_2.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5" name="4_3.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subTnLst>
                                    <p:audio>
                                      <p:cMediaNode>
                                        <p:cTn display="0" masterRel="sameClick">
                                          <p:stCondLst>
                                            <p:cond evt="begin" delay="0">
                                              <p:tn val="20"/>
                                            </p:cond>
                                          </p:stCondLst>
                                          <p:endCondLst>
                                            <p:cond evt="onStopAudio" delay="0">
                                              <p:tgtEl>
                                                <p:sldTgt/>
                                              </p:tgtEl>
                                            </p:cond>
                                          </p:endCondLst>
                                        </p:cTn>
                                        <p:tgtEl>
                                          <p:sndTgt r:embed="rId6" name="4_5.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
                                        <p:tgtEl>
                                          <p:spTgt spid="65"/>
                                        </p:tgtEl>
                                      </p:cBhvr>
                                    </p:animEffect>
                                  </p:childTnLst>
                                  <p:subTnLst>
                                    <p:audio>
                                      <p:cMediaNode>
                                        <p:cTn display="0" masterRel="sameClick">
                                          <p:stCondLst>
                                            <p:cond evt="begin" delay="0">
                                              <p:tn val="25"/>
                                            </p:cond>
                                          </p:stCondLst>
                                          <p:endCondLst>
                                            <p:cond evt="onStopAudio" delay="0">
                                              <p:tgtEl>
                                                <p:sldTgt/>
                                              </p:tgtEl>
                                            </p:cond>
                                          </p:endCondLst>
                                        </p:cTn>
                                        <p:tgtEl>
                                          <p:sndTgt r:embed="rId7"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9" grpId="0" animBg="1"/>
      <p:bldP spid="65"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6">
            <a:alphaModFix/>
          </a:blip>
          <a:srcRect/>
          <a:stretch/>
        </p:blipFill>
        <p:spPr>
          <a:xfrm>
            <a:off x="177882" y="4694968"/>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6608618" cy="584775"/>
          </a:xfrm>
          <a:prstGeom prst="rect">
            <a:avLst/>
          </a:prstGeom>
          <a:noFill/>
        </p:spPr>
        <p:txBody>
          <a:bodyPr wrap="square">
            <a:spAutoFit/>
          </a:bodyPr>
          <a:lstStyle/>
          <a:p>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ar</a:t>
            </a:r>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verbs: ‘I’ versus ‘s/he, it’</a:t>
            </a:r>
            <a:r>
              <a:rPr lang="en-GB" sz="3200" b="1"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235032" y="4115099"/>
            <a:ext cx="5371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Descans</a:t>
            </a:r>
            <a:r>
              <a:rPr lang="en-GB" sz="2800" b="1" dirty="0">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habitación</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62111FAF-E6F5-4AD7-8FBC-2639C8D7561A}"/>
              </a:ext>
            </a:extLst>
          </p:cNvPr>
          <p:cNvSpPr txBox="1"/>
          <p:nvPr/>
        </p:nvSpPr>
        <p:spPr>
          <a:xfrm>
            <a:off x="971200" y="4739390"/>
            <a:ext cx="565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dirty="0">
                <a:solidFill>
                  <a:srgbClr val="002060"/>
                </a:solidFill>
                <a:latin typeface="Century Gothic" panose="020B0502020202020204" pitchFamily="34" charset="0"/>
              </a:rPr>
              <a:t>relax in the room.</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6277274" y="147934"/>
            <a:ext cx="3848100" cy="1417186"/>
          </a:xfrm>
          <a:prstGeom prst="wedgeRoundRectCallout">
            <a:avLst>
              <a:gd name="adj1" fmla="val -31896"/>
              <a:gd name="adj2" fmla="val 7192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sz="2400" b="1" dirty="0">
                <a:solidFill>
                  <a:srgbClr val="002060"/>
                </a:solidFill>
                <a:latin typeface="Century Gothic" panose="020B0502020202020204" pitchFamily="34" charset="0"/>
                <a:ea typeface="Calibri" panose="020F0502020204030204" pitchFamily="34" charset="0"/>
              </a:rPr>
              <a:t>⚠</a:t>
            </a:r>
            <a:r>
              <a:rPr lang="en-GB" sz="2300" dirty="0">
                <a:solidFill>
                  <a:srgbClr val="002060"/>
                </a:solidFill>
                <a:latin typeface="Century Gothic" panose="020B0502020202020204" pitchFamily="34" charset="0"/>
                <a:ea typeface="Calibri" panose="020F0502020204030204" pitchFamily="34" charset="0"/>
              </a:rPr>
              <a:t> We don’t need pronouns because the verb ending tells us who is doing the action.</a:t>
            </a:r>
          </a:p>
        </p:txBody>
      </p:sp>
      <p:sp>
        <p:nvSpPr>
          <p:cNvPr id="37" name="TextBox 36">
            <a:extLst>
              <a:ext uri="{FF2B5EF4-FFF2-40B4-BE49-F238E27FC236}">
                <a16:creationId xmlns:a16="http://schemas.microsoft.com/office/drawing/2014/main" id="{37F89BE1-B5D3-4995-8D5E-64FC1F049DF8}"/>
              </a:ext>
            </a:extLst>
          </p:cNvPr>
          <p:cNvSpPr txBox="1"/>
          <p:nvPr/>
        </p:nvSpPr>
        <p:spPr>
          <a:xfrm>
            <a:off x="154166" y="1882608"/>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we remove –</a:t>
            </a:r>
            <a:r>
              <a:rPr lang="en-GB" sz="2800" kern="1200" dirty="0" err="1">
                <a:solidFill>
                  <a:srgbClr val="002060"/>
                </a:solidFill>
                <a:effectLst/>
                <a:latin typeface="Century Gothic" panose="020B0502020202020204" pitchFamily="34" charset="0"/>
              </a:rPr>
              <a:t>ar</a:t>
            </a:r>
            <a:r>
              <a:rPr lang="en-GB" sz="2800" dirty="0">
                <a:solidFill>
                  <a:srgbClr val="002060"/>
                </a:solidFill>
                <a:latin typeface="Century Gothic" panose="020B0502020202020204" pitchFamily="34" charset="0"/>
              </a:rPr>
              <a:t> and add </a:t>
            </a:r>
            <a:r>
              <a:rPr lang="en-GB" sz="2800" b="1" dirty="0">
                <a:solidFill>
                  <a:srgbClr val="92D050"/>
                </a:solidFill>
                <a:latin typeface="Century Gothic" panose="020B0502020202020204" pitchFamily="34" charset="0"/>
              </a:rPr>
              <a:t>-o</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8" name="Google Shape;171;p8">
            <a:extLst>
              <a:ext uri="{FF2B5EF4-FFF2-40B4-BE49-F238E27FC236}">
                <a16:creationId xmlns:a16="http://schemas.microsoft.com/office/drawing/2014/main" id="{7F034EA5-E3D8-4F34-9BBF-777762130C46}"/>
              </a:ext>
            </a:extLst>
          </p:cNvPr>
          <p:cNvSpPr txBox="1"/>
          <p:nvPr/>
        </p:nvSpPr>
        <p:spPr>
          <a:xfrm>
            <a:off x="1784477" y="3604905"/>
            <a:ext cx="1145594"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ea typeface="Century Gothic"/>
                <a:cs typeface="Century Gothic"/>
                <a:sym typeface="Century Gothic"/>
              </a:rPr>
              <a:t>I</a:t>
            </a:r>
            <a:endParaRPr sz="2500" b="1" dirty="0">
              <a:solidFill>
                <a:srgbClr val="002060"/>
              </a:solidFill>
            </a:endParaRPr>
          </a:p>
        </p:txBody>
      </p:sp>
      <p:sp>
        <p:nvSpPr>
          <p:cNvPr id="40" name="Google Shape;171;p8">
            <a:extLst>
              <a:ext uri="{FF2B5EF4-FFF2-40B4-BE49-F238E27FC236}">
                <a16:creationId xmlns:a16="http://schemas.microsoft.com/office/drawing/2014/main" id="{89653E03-1FA0-4CBF-B852-242C8AB07EA8}"/>
              </a:ext>
            </a:extLst>
          </p:cNvPr>
          <p:cNvSpPr txBox="1"/>
          <p:nvPr/>
        </p:nvSpPr>
        <p:spPr>
          <a:xfrm>
            <a:off x="8842255" y="3591050"/>
            <a:ext cx="1689938" cy="477013"/>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500" b="1" dirty="0">
                <a:solidFill>
                  <a:srgbClr val="002060"/>
                </a:solidFill>
                <a:latin typeface="Century Gothic"/>
                <a:sym typeface="Century Gothic"/>
              </a:rPr>
              <a:t>you</a:t>
            </a:r>
            <a:endParaRPr sz="2500" b="1" dirty="0">
              <a:solidFill>
                <a:srgbClr val="002060"/>
              </a:solidFill>
            </a:endParaRPr>
          </a:p>
        </p:txBody>
      </p:sp>
      <p:pic>
        <p:nvPicPr>
          <p:cNvPr id="46" name="Google Shape;183;p8">
            <a:extLst>
              <a:ext uri="{FF2B5EF4-FFF2-40B4-BE49-F238E27FC236}">
                <a16:creationId xmlns:a16="http://schemas.microsoft.com/office/drawing/2014/main" id="{6602090A-174F-470E-B757-4333DA6B4C9B}"/>
              </a:ext>
            </a:extLst>
          </p:cNvPr>
          <p:cNvPicPr preferRelativeResize="0"/>
          <p:nvPr/>
        </p:nvPicPr>
        <p:blipFill rotWithShape="1">
          <a:blip r:embed="rId6">
            <a:alphaModFix/>
          </a:blip>
          <a:srcRect/>
          <a:stretch/>
        </p:blipFill>
        <p:spPr>
          <a:xfrm>
            <a:off x="6723597" y="4669806"/>
            <a:ext cx="634523" cy="671647"/>
          </a:xfrm>
          <a:prstGeom prst="rect">
            <a:avLst/>
          </a:prstGeom>
          <a:noFill/>
          <a:ln>
            <a:noFill/>
          </a:ln>
        </p:spPr>
      </p:pic>
      <p:sp>
        <p:nvSpPr>
          <p:cNvPr id="47" name="TextBox 46">
            <a:extLst>
              <a:ext uri="{FF2B5EF4-FFF2-40B4-BE49-F238E27FC236}">
                <a16:creationId xmlns:a16="http://schemas.microsoft.com/office/drawing/2014/main" id="{42342497-A8EE-484B-AA4C-999FAA2F68F8}"/>
              </a:ext>
            </a:extLst>
          </p:cNvPr>
          <p:cNvSpPr txBox="1"/>
          <p:nvPr/>
        </p:nvSpPr>
        <p:spPr>
          <a:xfrm>
            <a:off x="7157720" y="4124326"/>
            <a:ext cx="6748947"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Descans</a:t>
            </a:r>
            <a:r>
              <a:rPr lang="en-GB" sz="2800" b="1" dirty="0" err="1">
                <a:solidFill>
                  <a:srgbClr val="92D050"/>
                </a:solidFill>
                <a:latin typeface="Century Gothic" panose="020B0502020202020204" pitchFamily="34" charset="0"/>
              </a:rPr>
              <a:t>as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parque</a:t>
            </a:r>
            <a:r>
              <a:rPr lang="en-GB" sz="2800" dirty="0">
                <a:solidFill>
                  <a:srgbClr val="002060"/>
                </a:solidFill>
                <a:latin typeface="Century Gothic" panose="020B0502020202020204" pitchFamily="34" charset="0"/>
              </a:rPr>
              <a:t>.</a:t>
            </a:r>
          </a:p>
        </p:txBody>
      </p:sp>
      <p:sp>
        <p:nvSpPr>
          <p:cNvPr id="48" name="TextBox 47">
            <a:extLst>
              <a:ext uri="{FF2B5EF4-FFF2-40B4-BE49-F238E27FC236}">
                <a16:creationId xmlns:a16="http://schemas.microsoft.com/office/drawing/2014/main" id="{CF999487-E164-4423-8DB3-DCBE8285B4F7}"/>
              </a:ext>
            </a:extLst>
          </p:cNvPr>
          <p:cNvSpPr txBox="1"/>
          <p:nvPr/>
        </p:nvSpPr>
        <p:spPr>
          <a:xfrm>
            <a:off x="7326712" y="4741909"/>
            <a:ext cx="5157387" cy="523220"/>
          </a:xfrm>
          <a:prstGeom prst="rect">
            <a:avLst/>
          </a:prstGeom>
          <a:noFill/>
        </p:spPr>
        <p:txBody>
          <a:bodyPr wrap="square" rtlCol="0">
            <a:spAutoFit/>
          </a:bodyPr>
          <a:lstStyle/>
          <a:p>
            <a:pPr lvl="0">
              <a:defRPr/>
            </a:pP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relax in the park.</a:t>
            </a:r>
          </a:p>
        </p:txBody>
      </p:sp>
      <p:sp>
        <p:nvSpPr>
          <p:cNvPr id="30" name="TextBox 29">
            <a:extLst>
              <a:ext uri="{FF2B5EF4-FFF2-40B4-BE49-F238E27FC236}">
                <a16:creationId xmlns:a16="http://schemas.microsoft.com/office/drawing/2014/main" id="{77FE8C1E-9A3F-4A47-BE3A-1465E7FB5EF0}"/>
              </a:ext>
            </a:extLst>
          </p:cNvPr>
          <p:cNvSpPr txBox="1"/>
          <p:nvPr/>
        </p:nvSpPr>
        <p:spPr>
          <a:xfrm>
            <a:off x="154166" y="2671831"/>
            <a:ext cx="12851762" cy="517514"/>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To mean </a:t>
            </a:r>
            <a:r>
              <a:rPr lang="en-GB" sz="2800" dirty="0">
                <a:solidFill>
                  <a:srgbClr val="002060"/>
                </a:solidFill>
                <a:latin typeface="Century Gothic" panose="020B0502020202020204" pitchFamily="34" charset="0"/>
              </a:rPr>
              <a:t>‘</a:t>
            </a:r>
            <a:r>
              <a:rPr lang="en-GB" sz="2800" b="1" dirty="0">
                <a:solidFill>
                  <a:srgbClr val="92D05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a:t>
            </a:r>
            <a:r>
              <a:rPr lang="en-GB" sz="2800" dirty="0">
                <a:solidFill>
                  <a:srgbClr val="002060"/>
                </a:solidFill>
                <a:latin typeface="Century Gothic" panose="020B0502020202020204" pitchFamily="34" charset="0"/>
                <a:ea typeface="Calibri" panose="020F0502020204030204" pitchFamily="34" charset="0"/>
              </a:rPr>
              <a:t> we remove –</a:t>
            </a:r>
            <a:r>
              <a:rPr lang="en-GB" sz="2800" dirty="0" err="1">
                <a:solidFill>
                  <a:srgbClr val="002060"/>
                </a:solidFill>
                <a:latin typeface="Century Gothic" panose="020B0502020202020204" pitchFamily="34" charset="0"/>
                <a:ea typeface="Calibri" panose="020F0502020204030204" pitchFamily="34" charset="0"/>
              </a:rPr>
              <a:t>ar</a:t>
            </a:r>
            <a:r>
              <a:rPr lang="en-GB" sz="2800" dirty="0">
                <a:solidFill>
                  <a:srgbClr val="002060"/>
                </a:solidFill>
                <a:latin typeface="Century Gothic" panose="020B0502020202020204" pitchFamily="34" charset="0"/>
                <a:ea typeface="Calibri" panose="020F0502020204030204" pitchFamily="34" charset="0"/>
              </a:rPr>
              <a:t> and add </a:t>
            </a:r>
            <a:r>
              <a:rPr lang="en-GB" sz="2800" b="1" dirty="0">
                <a:solidFill>
                  <a:srgbClr val="92D050"/>
                </a:solidFill>
                <a:latin typeface="Century Gothic" panose="020B0502020202020204" pitchFamily="34" charset="0"/>
                <a:ea typeface="Calibri" panose="020F0502020204030204" pitchFamily="34" charset="0"/>
              </a:rPr>
              <a:t>–as</a:t>
            </a:r>
            <a:r>
              <a:rPr lang="en-GB" sz="2800" dirty="0">
                <a:solidFill>
                  <a:srgbClr val="92D050"/>
                </a:solidFill>
                <a:latin typeface="Century Gothic" panose="020B0502020202020204" pitchFamily="34" charset="0"/>
                <a:ea typeface="Calibri" panose="020F0502020204030204" pitchFamily="34" charset="0"/>
              </a:rPr>
              <a:t>.</a:t>
            </a:r>
          </a:p>
        </p:txBody>
      </p:sp>
    </p:spTree>
    <p:extLst>
      <p:ext uri="{BB962C8B-B14F-4D97-AF65-F5344CB8AC3E}">
        <p14:creationId xmlns:p14="http://schemas.microsoft.com/office/powerpoint/2010/main" val="10719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7_1.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7_2.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4" grpId="0" animBg="1"/>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5F425CC-A168-45B5-865B-69D47F79FD86}"/>
              </a:ext>
            </a:extLst>
          </p:cNvPr>
          <p:cNvGraphicFramePr>
            <a:graphicFrameLocks noGrp="1"/>
          </p:cNvGraphicFramePr>
          <p:nvPr>
            <p:extLst>
              <p:ext uri="{D42A27DB-BD31-4B8C-83A1-F6EECF244321}">
                <p14:modId xmlns:p14="http://schemas.microsoft.com/office/powerpoint/2010/main" val="3768790049"/>
              </p:ext>
            </p:extLst>
          </p:nvPr>
        </p:nvGraphicFramePr>
        <p:xfrm>
          <a:off x="8203299" y="1564996"/>
          <a:ext cx="3884041" cy="5113408"/>
        </p:xfrm>
        <a:graphic>
          <a:graphicData uri="http://schemas.openxmlformats.org/drawingml/2006/table">
            <a:tbl>
              <a:tblPr firstRow="1" bandRow="1"/>
              <a:tblGrid>
                <a:gridCol w="3884041">
                  <a:extLst>
                    <a:ext uri="{9D8B030D-6E8A-4147-A177-3AD203B41FA5}">
                      <a16:colId xmlns:a16="http://schemas.microsoft.com/office/drawing/2014/main" val="3087057724"/>
                    </a:ext>
                  </a:extLst>
                </a:gridCol>
              </a:tblGrid>
              <a:tr h="711730">
                <a:tc>
                  <a:txBody>
                    <a:bodyPr/>
                    <a:lstStyle/>
                    <a:p>
                      <a:pPr algn="l"/>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6599330"/>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462336723"/>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48865404"/>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54659644"/>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1685757"/>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59907197"/>
                  </a:ext>
                </a:extLst>
              </a:tr>
              <a:tr h="733613">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7738320"/>
                  </a:ext>
                </a:extLst>
              </a:tr>
            </a:tbl>
          </a:graphicData>
        </a:graphic>
      </p:graphicFrame>
      <p:graphicFrame>
        <p:nvGraphicFramePr>
          <p:cNvPr id="38" name="Table 3">
            <a:extLst>
              <a:ext uri="{FF2B5EF4-FFF2-40B4-BE49-F238E27FC236}">
                <a16:creationId xmlns:a16="http://schemas.microsoft.com/office/drawing/2014/main" id="{DAA062DC-DF25-4249-AC20-218DDCF5BCC7}"/>
              </a:ext>
            </a:extLst>
          </p:cNvPr>
          <p:cNvGraphicFramePr>
            <a:graphicFrameLocks noGrp="1"/>
          </p:cNvGraphicFramePr>
          <p:nvPr>
            <p:extLst>
              <p:ext uri="{D42A27DB-BD31-4B8C-83A1-F6EECF244321}">
                <p14:modId xmlns:p14="http://schemas.microsoft.com/office/powerpoint/2010/main" val="3398592491"/>
              </p:ext>
            </p:extLst>
          </p:nvPr>
        </p:nvGraphicFramePr>
        <p:xfrm>
          <a:off x="4517973" y="1576933"/>
          <a:ext cx="3616377" cy="5113406"/>
        </p:xfrm>
        <a:graphic>
          <a:graphicData uri="http://schemas.openxmlformats.org/drawingml/2006/table">
            <a:tbl>
              <a:tblPr firstRow="1" bandRow="1"/>
              <a:tblGrid>
                <a:gridCol w="1205459">
                  <a:extLst>
                    <a:ext uri="{9D8B030D-6E8A-4147-A177-3AD203B41FA5}">
                      <a16:colId xmlns:a16="http://schemas.microsoft.com/office/drawing/2014/main" val="3500169307"/>
                    </a:ext>
                  </a:extLst>
                </a:gridCol>
                <a:gridCol w="1205459">
                  <a:extLst>
                    <a:ext uri="{9D8B030D-6E8A-4147-A177-3AD203B41FA5}">
                      <a16:colId xmlns:a16="http://schemas.microsoft.com/office/drawing/2014/main" val="2241737583"/>
                    </a:ext>
                  </a:extLst>
                </a:gridCol>
                <a:gridCol w="1205459">
                  <a:extLst>
                    <a:ext uri="{9D8B030D-6E8A-4147-A177-3AD203B41FA5}">
                      <a16:colId xmlns:a16="http://schemas.microsoft.com/office/drawing/2014/main" val="3542281483"/>
                    </a:ext>
                  </a:extLst>
                </a:gridCol>
              </a:tblGrid>
              <a:tr h="1027844">
                <a:tc>
                  <a:txBody>
                    <a:bodyPr/>
                    <a:lstStyle/>
                    <a:p>
                      <a:pPr algn="ctr"/>
                      <a:r>
                        <a:rPr lang="en-GB" sz="2000" b="1" dirty="0">
                          <a:solidFill>
                            <a:srgbClr val="002060"/>
                          </a:solidFill>
                          <a:latin typeface="Century Gothic" panose="020B0502020202020204" pitchFamily="34" charset="0"/>
                        </a:rPr>
                        <a:t>object</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place</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person</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178919250"/>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8092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bl>
          </a:graphicData>
        </a:graphic>
      </p:graphicFrame>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extLst>
              <p:ext uri="{D42A27DB-BD31-4B8C-83A1-F6EECF244321}">
                <p14:modId xmlns:p14="http://schemas.microsoft.com/office/powerpoint/2010/main" val="2870533361"/>
              </p:ext>
            </p:extLst>
          </p:nvPr>
        </p:nvGraphicFramePr>
        <p:xfrm>
          <a:off x="281338" y="1576933"/>
          <a:ext cx="4075337" cy="5155518"/>
        </p:xfrm>
        <a:graphic>
          <a:graphicData uri="http://schemas.openxmlformats.org/drawingml/2006/table">
            <a:tbl>
              <a:tblPr firstRow="1" bandRow="1"/>
              <a:tblGrid>
                <a:gridCol w="1099467">
                  <a:extLst>
                    <a:ext uri="{9D8B030D-6E8A-4147-A177-3AD203B41FA5}">
                      <a16:colId xmlns:a16="http://schemas.microsoft.com/office/drawing/2014/main" val="2446177157"/>
                    </a:ext>
                  </a:extLst>
                </a:gridCol>
                <a:gridCol w="1487935">
                  <a:extLst>
                    <a:ext uri="{9D8B030D-6E8A-4147-A177-3AD203B41FA5}">
                      <a16:colId xmlns:a16="http://schemas.microsoft.com/office/drawing/2014/main" val="3500169307"/>
                    </a:ext>
                  </a:extLst>
                </a:gridCol>
                <a:gridCol w="1487935">
                  <a:extLst>
                    <a:ext uri="{9D8B030D-6E8A-4147-A177-3AD203B41FA5}">
                      <a16:colId xmlns:a16="http://schemas.microsoft.com/office/drawing/2014/main" val="3752320121"/>
                    </a:ext>
                  </a:extLst>
                </a:gridCol>
              </a:tblGrid>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Quique (I)</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Sofía (you)</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95776748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4170548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27001638"/>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63341216"/>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44343604"/>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815638865"/>
                  </a:ext>
                </a:extLst>
              </a:tr>
              <a:tr h="701773">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rgbClr val="002060"/>
                </a:solidFill>
                <a:latin typeface="Century Gothic" panose="020B0502020202020204" pitchFamily="34" charset="0"/>
              </a:rPr>
              <a:t>escuchar</a:t>
            </a:r>
            <a:endParaRPr lang="en-GB" sz="2000" b="1" dirty="0">
              <a:solidFill>
                <a:srgbClr val="002060"/>
              </a:solidFill>
              <a:latin typeface="Century Gothic" panose="020B0502020202020204" pitchFamily="34" charset="0"/>
            </a:endParaRPr>
          </a:p>
        </p:txBody>
      </p:sp>
      <p:sp>
        <p:nvSpPr>
          <p:cNvPr id="75" name="TextBox 74">
            <a:hlinkClick r:id="" action="ppaction://noaction">
              <a:snd r:embed="rId7" name="8_1.wav"/>
            </a:hlinkClick>
            <a:extLst>
              <a:ext uri="{FF2B5EF4-FFF2-40B4-BE49-F238E27FC236}">
                <a16:creationId xmlns:a16="http://schemas.microsoft.com/office/drawing/2014/main" id="{9B9CC56A-5FD9-45FF-9854-F30D2E782177}"/>
              </a:ext>
            </a:extLst>
          </p:cNvPr>
          <p:cNvSpPr txBox="1"/>
          <p:nvPr/>
        </p:nvSpPr>
        <p:spPr>
          <a:xfrm>
            <a:off x="108445" y="46271"/>
            <a:ext cx="112067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Quique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Sofía.</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Rectangle 42">
            <a:hlinkClick r:id="" action="ppaction://noaction">
              <a:snd r:embed="rId8" name="8_5.wav"/>
            </a:hlinkClick>
            <a:extLst>
              <a:ext uri="{FF2B5EF4-FFF2-40B4-BE49-F238E27FC236}">
                <a16:creationId xmlns:a16="http://schemas.microsoft.com/office/drawing/2014/main" id="{DA4C1365-5E8F-4FE5-A3A5-B5303206C875}"/>
              </a:ext>
            </a:extLst>
          </p:cNvPr>
          <p:cNvSpPr/>
          <p:nvPr/>
        </p:nvSpPr>
        <p:spPr>
          <a:xfrm>
            <a:off x="454300" y="2598754"/>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49" name="Rectangle 48">
            <a:hlinkClick r:id="" action="ppaction://noaction">
              <a:snd r:embed="rId9" name="8_6.wav"/>
            </a:hlinkClick>
            <a:extLst>
              <a:ext uri="{FF2B5EF4-FFF2-40B4-BE49-F238E27FC236}">
                <a16:creationId xmlns:a16="http://schemas.microsoft.com/office/drawing/2014/main" id="{E28D5A53-71C1-4968-9AA5-BA652A94B34D}"/>
              </a:ext>
            </a:extLst>
          </p:cNvPr>
          <p:cNvSpPr/>
          <p:nvPr/>
        </p:nvSpPr>
        <p:spPr>
          <a:xfrm>
            <a:off x="454301" y="326361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0" name="Rectangle 49">
            <a:hlinkClick r:id="" action="ppaction://noaction">
              <a:snd r:embed="rId10" name="8_7.wav"/>
            </a:hlinkClick>
            <a:extLst>
              <a:ext uri="{FF2B5EF4-FFF2-40B4-BE49-F238E27FC236}">
                <a16:creationId xmlns:a16="http://schemas.microsoft.com/office/drawing/2014/main" id="{014495B3-79CB-4D6B-B551-3169B8B701CA}"/>
              </a:ext>
            </a:extLst>
          </p:cNvPr>
          <p:cNvSpPr/>
          <p:nvPr/>
        </p:nvSpPr>
        <p:spPr>
          <a:xfrm>
            <a:off x="454301" y="3970201"/>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1" name="Rectangle 50">
            <a:hlinkClick r:id="" action="ppaction://noaction">
              <a:snd r:embed="rId11" name="8_8.wav"/>
            </a:hlinkClick>
            <a:extLst>
              <a:ext uri="{FF2B5EF4-FFF2-40B4-BE49-F238E27FC236}">
                <a16:creationId xmlns:a16="http://schemas.microsoft.com/office/drawing/2014/main" id="{5A07054D-9643-4B0A-B5CF-2E03219D7C4B}"/>
              </a:ext>
            </a:extLst>
          </p:cNvPr>
          <p:cNvSpPr/>
          <p:nvPr/>
        </p:nvSpPr>
        <p:spPr>
          <a:xfrm>
            <a:off x="465821" y="4685189"/>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2" name="Rectangle 51">
            <a:hlinkClick r:id="" action="ppaction://noaction">
              <a:snd r:embed="rId12" name="8_9.wav"/>
            </a:hlinkClick>
            <a:extLst>
              <a:ext uri="{FF2B5EF4-FFF2-40B4-BE49-F238E27FC236}">
                <a16:creationId xmlns:a16="http://schemas.microsoft.com/office/drawing/2014/main" id="{60718FC6-70AC-4DA6-938F-56AC5BFBBC60}"/>
              </a:ext>
            </a:extLst>
          </p:cNvPr>
          <p:cNvSpPr/>
          <p:nvPr/>
        </p:nvSpPr>
        <p:spPr>
          <a:xfrm>
            <a:off x="454299" y="5360350"/>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4" name="Rectangle 33">
            <a:hlinkClick r:id="" action="ppaction://noaction">
              <a:snd r:embed="rId13" name="8_10.wav"/>
            </a:hlinkClick>
            <a:extLst>
              <a:ext uri="{FF2B5EF4-FFF2-40B4-BE49-F238E27FC236}">
                <a16:creationId xmlns:a16="http://schemas.microsoft.com/office/drawing/2014/main" id="{9FC74770-7451-4514-9BD6-F0B8E14B3E97}"/>
              </a:ext>
            </a:extLst>
          </p:cNvPr>
          <p:cNvSpPr/>
          <p:nvPr/>
        </p:nvSpPr>
        <p:spPr>
          <a:xfrm>
            <a:off x="454298" y="6080167"/>
            <a:ext cx="746057" cy="523220"/>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40" name="Picture 2" descr="Cup, Icons, Medal, Win, Game, The Competition, Award">
            <a:extLst>
              <a:ext uri="{FF2B5EF4-FFF2-40B4-BE49-F238E27FC236}">
                <a16:creationId xmlns:a16="http://schemas.microsoft.com/office/drawing/2014/main" id="{4D6988F5-58BC-477D-A1FA-2AE792C66E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4343" y="1667403"/>
            <a:ext cx="573252" cy="57325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9B34B673-CCA2-4F67-92BB-7805F29AA503}"/>
              </a:ext>
            </a:extLst>
          </p:cNvPr>
          <p:cNvSpPr txBox="1"/>
          <p:nvPr/>
        </p:nvSpPr>
        <p:spPr>
          <a:xfrm>
            <a:off x="15766541" y="1472756"/>
            <a:ext cx="65094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a:extLst>
              <a:ext uri="{FF2B5EF4-FFF2-40B4-BE49-F238E27FC236}">
                <a16:creationId xmlns:a16="http://schemas.microsoft.com/office/drawing/2014/main" id="{B8B8C354-2218-4A77-9F9E-3F7D17D281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1620" y="2714286"/>
            <a:ext cx="527765" cy="445052"/>
          </a:xfrm>
          <a:prstGeom prst="rect">
            <a:avLst/>
          </a:prstGeom>
        </p:spPr>
      </p:pic>
      <p:pic>
        <p:nvPicPr>
          <p:cNvPr id="54" name="Picture 53">
            <a:extLst>
              <a:ext uri="{FF2B5EF4-FFF2-40B4-BE49-F238E27FC236}">
                <a16:creationId xmlns:a16="http://schemas.microsoft.com/office/drawing/2014/main" id="{779B70A8-2449-49D9-A9A0-9DEA1949692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08052" y="4048369"/>
            <a:ext cx="527765" cy="445052"/>
          </a:xfrm>
          <a:prstGeom prst="rect">
            <a:avLst/>
          </a:prstGeom>
        </p:spPr>
      </p:pic>
      <p:pic>
        <p:nvPicPr>
          <p:cNvPr id="56" name="Picture 55">
            <a:extLst>
              <a:ext uri="{FF2B5EF4-FFF2-40B4-BE49-F238E27FC236}">
                <a16:creationId xmlns:a16="http://schemas.microsoft.com/office/drawing/2014/main" id="{18C87EDC-6C49-471F-B9EF-21C41C7298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9753" y="4808708"/>
            <a:ext cx="527765" cy="445052"/>
          </a:xfrm>
          <a:prstGeom prst="rect">
            <a:avLst/>
          </a:prstGeom>
        </p:spPr>
      </p:pic>
      <p:sp>
        <p:nvSpPr>
          <p:cNvPr id="58" name="TextBox 57">
            <a:extLst>
              <a:ext uri="{FF2B5EF4-FFF2-40B4-BE49-F238E27FC236}">
                <a16:creationId xmlns:a16="http://schemas.microsoft.com/office/drawing/2014/main" id="{7D210E51-4EB8-49D4-9910-377FDA7E4F02}"/>
              </a:ext>
            </a:extLst>
          </p:cNvPr>
          <p:cNvSpPr txBox="1"/>
          <p:nvPr/>
        </p:nvSpPr>
        <p:spPr>
          <a:xfrm>
            <a:off x="8358555" y="2476228"/>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(with) my sister</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3C953507-9714-4136-8FAA-7318843AF256}"/>
              </a:ext>
            </a:extLst>
          </p:cNvPr>
          <p:cNvSpPr txBox="1"/>
          <p:nvPr/>
        </p:nvSpPr>
        <p:spPr>
          <a:xfrm>
            <a:off x="8257674" y="3154156"/>
            <a:ext cx="39883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the countryside</a:t>
            </a:r>
          </a:p>
        </p:txBody>
      </p:sp>
      <p:sp>
        <p:nvSpPr>
          <p:cNvPr id="64" name="TextBox 63">
            <a:extLst>
              <a:ext uri="{FF2B5EF4-FFF2-40B4-BE49-F238E27FC236}">
                <a16:creationId xmlns:a16="http://schemas.microsoft.com/office/drawing/2014/main" id="{14480B52-5C86-4A73-B805-AAF68D176E81}"/>
              </a:ext>
            </a:extLst>
          </p:cNvPr>
          <p:cNvSpPr txBox="1"/>
          <p:nvPr/>
        </p:nvSpPr>
        <p:spPr>
          <a:xfrm>
            <a:off x="8178169" y="3850231"/>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(by) bike</a:t>
            </a:r>
          </a:p>
        </p:txBody>
      </p:sp>
      <p:sp>
        <p:nvSpPr>
          <p:cNvPr id="65" name="TextBox 64">
            <a:extLst>
              <a:ext uri="{FF2B5EF4-FFF2-40B4-BE49-F238E27FC236}">
                <a16:creationId xmlns:a16="http://schemas.microsoft.com/office/drawing/2014/main" id="{A188D22F-2DF6-47A8-B9CB-2CC2388198F6}"/>
              </a:ext>
            </a:extLst>
          </p:cNvPr>
          <p:cNvSpPr txBox="1"/>
          <p:nvPr/>
        </p:nvSpPr>
        <p:spPr>
          <a:xfrm>
            <a:off x="8260384" y="4652872"/>
            <a:ext cx="24367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in the room</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4BAD43FB-4B58-4871-B549-7EFB0D0EB0E1}"/>
              </a:ext>
            </a:extLst>
          </p:cNvPr>
          <p:cNvSpPr txBox="1"/>
          <p:nvPr/>
        </p:nvSpPr>
        <p:spPr>
          <a:xfrm>
            <a:off x="8282818" y="5219199"/>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information</a:t>
            </a:r>
          </a:p>
        </p:txBody>
      </p:sp>
      <p:sp>
        <p:nvSpPr>
          <p:cNvPr id="68" name="TextBox 67">
            <a:extLst>
              <a:ext uri="{FF2B5EF4-FFF2-40B4-BE49-F238E27FC236}">
                <a16:creationId xmlns:a16="http://schemas.microsoft.com/office/drawing/2014/main" id="{3FF3F2BC-AF6A-480C-A253-92BEDAF7ED4E}"/>
              </a:ext>
            </a:extLst>
          </p:cNvPr>
          <p:cNvSpPr txBox="1"/>
          <p:nvPr/>
        </p:nvSpPr>
        <p:spPr>
          <a:xfrm>
            <a:off x="8238940" y="6029367"/>
            <a:ext cx="3988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(around) the park</a:t>
            </a:r>
            <a:endParaRPr kumimoji="0" lang="en-GB" sz="3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73" name="Picture 72">
            <a:extLst>
              <a:ext uri="{FF2B5EF4-FFF2-40B4-BE49-F238E27FC236}">
                <a16:creationId xmlns:a16="http://schemas.microsoft.com/office/drawing/2014/main" id="{DA5A3AE1-0713-4C09-AFA5-469E8E043C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1242" y="2585487"/>
            <a:ext cx="527764" cy="549754"/>
          </a:xfrm>
          <a:prstGeom prst="rect">
            <a:avLst/>
          </a:prstGeom>
        </p:spPr>
      </p:pic>
      <p:pic>
        <p:nvPicPr>
          <p:cNvPr id="74" name="Picture 73">
            <a:extLst>
              <a:ext uri="{FF2B5EF4-FFF2-40B4-BE49-F238E27FC236}">
                <a16:creationId xmlns:a16="http://schemas.microsoft.com/office/drawing/2014/main" id="{72042D8E-5507-49B1-AE19-B647277A6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32779" y="3319778"/>
            <a:ext cx="527764" cy="549754"/>
          </a:xfrm>
          <a:prstGeom prst="rect">
            <a:avLst/>
          </a:prstGeom>
        </p:spPr>
      </p:pic>
      <p:pic>
        <p:nvPicPr>
          <p:cNvPr id="76" name="Picture 75">
            <a:extLst>
              <a:ext uri="{FF2B5EF4-FFF2-40B4-BE49-F238E27FC236}">
                <a16:creationId xmlns:a16="http://schemas.microsoft.com/office/drawing/2014/main" id="{2957416A-64BA-41A8-BCFB-559D4F7564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39151" y="3991736"/>
            <a:ext cx="527764" cy="549754"/>
          </a:xfrm>
          <a:prstGeom prst="rect">
            <a:avLst/>
          </a:prstGeom>
        </p:spPr>
      </p:pic>
      <p:pic>
        <p:nvPicPr>
          <p:cNvPr id="77" name="Picture 76">
            <a:extLst>
              <a:ext uri="{FF2B5EF4-FFF2-40B4-BE49-F238E27FC236}">
                <a16:creationId xmlns:a16="http://schemas.microsoft.com/office/drawing/2014/main" id="{347ACD91-86CB-409D-B6F6-A59EC125618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3405" y="4672480"/>
            <a:ext cx="527764" cy="549754"/>
          </a:xfrm>
          <a:prstGeom prst="rect">
            <a:avLst/>
          </a:prstGeom>
        </p:spPr>
      </p:pic>
      <p:pic>
        <p:nvPicPr>
          <p:cNvPr id="78" name="Picture 77">
            <a:extLst>
              <a:ext uri="{FF2B5EF4-FFF2-40B4-BE49-F238E27FC236}">
                <a16:creationId xmlns:a16="http://schemas.microsoft.com/office/drawing/2014/main" id="{4685B140-B1EC-4A59-9DCD-672B8FCED4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6675" y="5377382"/>
            <a:ext cx="527764" cy="549754"/>
          </a:xfrm>
          <a:prstGeom prst="rect">
            <a:avLst/>
          </a:prstGeom>
        </p:spPr>
      </p:pic>
      <p:pic>
        <p:nvPicPr>
          <p:cNvPr id="79" name="Picture 78">
            <a:extLst>
              <a:ext uri="{FF2B5EF4-FFF2-40B4-BE49-F238E27FC236}">
                <a16:creationId xmlns:a16="http://schemas.microsoft.com/office/drawing/2014/main" id="{6DB8D087-4161-4DE4-8516-7DDD331A8C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47703" y="6097793"/>
            <a:ext cx="527764" cy="549754"/>
          </a:xfrm>
          <a:prstGeom prst="rect">
            <a:avLst/>
          </a:prstGeom>
        </p:spPr>
      </p:pic>
      <p:pic>
        <p:nvPicPr>
          <p:cNvPr id="81" name="Picture 80">
            <a:extLst>
              <a:ext uri="{FF2B5EF4-FFF2-40B4-BE49-F238E27FC236}">
                <a16:creationId xmlns:a16="http://schemas.microsoft.com/office/drawing/2014/main" id="{D749E602-E04E-4C72-99E3-2415FAD53F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51244" y="3372129"/>
            <a:ext cx="527765" cy="445052"/>
          </a:xfrm>
          <a:prstGeom prst="rect">
            <a:avLst/>
          </a:prstGeom>
        </p:spPr>
      </p:pic>
      <p:pic>
        <p:nvPicPr>
          <p:cNvPr id="83" name="Picture 82">
            <a:extLst>
              <a:ext uri="{FF2B5EF4-FFF2-40B4-BE49-F238E27FC236}">
                <a16:creationId xmlns:a16="http://schemas.microsoft.com/office/drawing/2014/main" id="{8D3882DE-08DE-42B9-B945-2F0B62E6C66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062" y="5468817"/>
            <a:ext cx="527765" cy="445052"/>
          </a:xfrm>
          <a:prstGeom prst="rect">
            <a:avLst/>
          </a:prstGeom>
        </p:spPr>
      </p:pic>
      <p:pic>
        <p:nvPicPr>
          <p:cNvPr id="84" name="Picture 83">
            <a:extLst>
              <a:ext uri="{FF2B5EF4-FFF2-40B4-BE49-F238E27FC236}">
                <a16:creationId xmlns:a16="http://schemas.microsoft.com/office/drawing/2014/main" id="{D074F206-5DDF-48B4-8CA1-B1A981C9BFC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38529" y="5468817"/>
            <a:ext cx="527765" cy="445052"/>
          </a:xfrm>
          <a:prstGeom prst="rect">
            <a:avLst/>
          </a:prstGeom>
        </p:spPr>
      </p:pic>
      <p:sp>
        <p:nvSpPr>
          <p:cNvPr id="86" name="TextBox 85">
            <a:extLst>
              <a:ext uri="{FF2B5EF4-FFF2-40B4-BE49-F238E27FC236}">
                <a16:creationId xmlns:a16="http://schemas.microsoft.com/office/drawing/2014/main" id="{5A4C847A-667A-42C7-BFBD-A7EC02ABD4F7}"/>
              </a:ext>
            </a:extLst>
          </p:cNvPr>
          <p:cNvSpPr txBox="1"/>
          <p:nvPr/>
        </p:nvSpPr>
        <p:spPr>
          <a:xfrm>
            <a:off x="9604261" y="5535566"/>
            <a:ext cx="3566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(with) my father</a:t>
            </a:r>
          </a:p>
        </p:txBody>
      </p:sp>
      <p:pic>
        <p:nvPicPr>
          <p:cNvPr id="87" name="Picture 16" descr="United, Flag, Kingdom, British, Great, Britain">
            <a:extLst>
              <a:ext uri="{FF2B5EF4-FFF2-40B4-BE49-F238E27FC236}">
                <a16:creationId xmlns:a16="http://schemas.microsoft.com/office/drawing/2014/main" id="{FAB6A344-4372-41A3-8988-ACD073E354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89496" y="1784738"/>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72856A95-E046-8FE1-B2C5-403B28A40A6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195" y="624407"/>
            <a:ext cx="914400" cy="914400"/>
          </a:xfrm>
          <a:prstGeom prst="rect">
            <a:avLst/>
          </a:prstGeom>
        </p:spPr>
      </p:pic>
      <p:sp>
        <p:nvSpPr>
          <p:cNvPr id="6" name="Speech Bubble: Rectangle with Corners Rounded 5">
            <a:extLst>
              <a:ext uri="{FF2B5EF4-FFF2-40B4-BE49-F238E27FC236}">
                <a16:creationId xmlns:a16="http://schemas.microsoft.com/office/drawing/2014/main" id="{34C01BBD-3044-4E57-0A31-DC1CCD3A2176}"/>
              </a:ext>
            </a:extLst>
          </p:cNvPr>
          <p:cNvSpPr/>
          <p:nvPr/>
        </p:nvSpPr>
        <p:spPr>
          <a:xfrm>
            <a:off x="1005314" y="926406"/>
            <a:ext cx="2384324" cy="518040"/>
          </a:xfrm>
          <a:prstGeom prst="wedgeRoundRectCallout">
            <a:avLst>
              <a:gd name="adj1" fmla="val -53089"/>
              <a:gd name="adj2" fmla="val -491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Quién</a:t>
            </a:r>
            <a:r>
              <a:rPr lang="en-GB" sz="2800" b="1" dirty="0">
                <a:solidFill>
                  <a:schemeClr val="bg1"/>
                </a:solidFill>
                <a:latin typeface="Century Gothic" panose="020B0502020202020204" pitchFamily="34" charset="0"/>
              </a:rPr>
              <a:t> es?  </a:t>
            </a:r>
            <a:endParaRPr lang="en-US" sz="2800" b="1" dirty="0">
              <a:solidFill>
                <a:schemeClr val="bg1"/>
              </a:solidFill>
              <a:latin typeface="Century Gothic" panose="020B0502020202020204" pitchFamily="34" charset="0"/>
            </a:endParaRPr>
          </a:p>
        </p:txBody>
      </p:sp>
      <p:sp>
        <p:nvSpPr>
          <p:cNvPr id="8" name="Speech Bubble: Rectangle with Corners Rounded 7">
            <a:extLst>
              <a:ext uri="{FF2B5EF4-FFF2-40B4-BE49-F238E27FC236}">
                <a16:creationId xmlns:a16="http://schemas.microsoft.com/office/drawing/2014/main" id="{A80D839D-3AB4-5CFC-03C0-5B679C2141CC}"/>
              </a:ext>
            </a:extLst>
          </p:cNvPr>
          <p:cNvSpPr/>
          <p:nvPr/>
        </p:nvSpPr>
        <p:spPr>
          <a:xfrm>
            <a:off x="3376172" y="708400"/>
            <a:ext cx="2305363" cy="518040"/>
          </a:xfrm>
          <a:prstGeom prst="wedgeRoundRectCallout">
            <a:avLst>
              <a:gd name="adj1" fmla="val -57871"/>
              <a:gd name="adj2" fmla="val 3912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a:solidFill>
                  <a:srgbClr val="002060"/>
                </a:solidFill>
                <a:latin typeface="Century Gothic" panose="020B0502020202020204" pitchFamily="34" charset="0"/>
              </a:rPr>
              <a:t>Marca </a:t>
            </a:r>
            <a:r>
              <a:rPr lang="en-GB" sz="20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pic>
        <p:nvPicPr>
          <p:cNvPr id="9" name="Picture 8" descr="A picture containing text, toy, doll&#10;&#10;Description automatically generated">
            <a:extLst>
              <a:ext uri="{FF2B5EF4-FFF2-40B4-BE49-F238E27FC236}">
                <a16:creationId xmlns:a16="http://schemas.microsoft.com/office/drawing/2014/main" id="{8FDF9C0B-0DE5-D279-C15B-A4B8DD2BE8BD}"/>
              </a:ext>
            </a:extLst>
          </p:cNvPr>
          <p:cNvPicPr>
            <a:picLocks noChangeAspect="1"/>
          </p:cNvPicPr>
          <p:nvPr/>
        </p:nvPicPr>
        <p:blipFill>
          <a:blip r:embed="rId19"/>
          <a:stretch>
            <a:fillRect/>
          </a:stretch>
        </p:blipFill>
        <p:spPr>
          <a:xfrm>
            <a:off x="9979824" y="36882"/>
            <a:ext cx="766473" cy="1245519"/>
          </a:xfrm>
          <a:prstGeom prst="rect">
            <a:avLst/>
          </a:prstGeom>
        </p:spPr>
      </p:pic>
      <p:pic>
        <p:nvPicPr>
          <p:cNvPr id="10" name="Picture 9">
            <a:extLst>
              <a:ext uri="{FF2B5EF4-FFF2-40B4-BE49-F238E27FC236}">
                <a16:creationId xmlns:a16="http://schemas.microsoft.com/office/drawing/2014/main" id="{A4CE5AC6-D050-A189-8E55-888BAF368D1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79753" y="6171592"/>
            <a:ext cx="527765" cy="445052"/>
          </a:xfrm>
          <a:prstGeom prst="rect">
            <a:avLst/>
          </a:prstGeom>
        </p:spPr>
      </p:pic>
      <p:sp>
        <p:nvSpPr>
          <p:cNvPr id="11" name="Speech Bubble: Rectangle with Corners Rounded 10">
            <a:extLst>
              <a:ext uri="{FF2B5EF4-FFF2-40B4-BE49-F238E27FC236}">
                <a16:creationId xmlns:a16="http://schemas.microsoft.com/office/drawing/2014/main" id="{3B36D908-3C66-07B2-7EF0-D882639471BE}"/>
              </a:ext>
            </a:extLst>
          </p:cNvPr>
          <p:cNvSpPr/>
          <p:nvPr/>
        </p:nvSpPr>
        <p:spPr>
          <a:xfrm>
            <a:off x="1033157" y="608769"/>
            <a:ext cx="6188463" cy="518040"/>
          </a:xfrm>
          <a:prstGeom prst="wedgeRoundRectCallout">
            <a:avLst>
              <a:gd name="adj1" fmla="val -53089"/>
              <a:gd name="adj2" fmla="val 2146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800" dirty="0">
                <a:solidFill>
                  <a:schemeClr val="bg1"/>
                </a:solidFill>
                <a:latin typeface="Century Gothic" panose="020B0502020202020204" pitchFamily="34" charset="0"/>
              </a:rPr>
              <a:t>¿Qué información </a:t>
            </a:r>
            <a:r>
              <a:rPr lang="en-GB" sz="2800" dirty="0" err="1">
                <a:solidFill>
                  <a:schemeClr val="bg1"/>
                </a:solidFill>
                <a:latin typeface="Century Gothic" panose="020B0502020202020204" pitchFamily="34" charset="0"/>
              </a:rPr>
              <a:t>comprendes</a:t>
            </a:r>
            <a:r>
              <a:rPr lang="en-GB" sz="2800" dirty="0">
                <a:solidFill>
                  <a:schemeClr val="bg1"/>
                </a:solidFill>
                <a:latin typeface="Century Gothic" panose="020B0502020202020204" pitchFamily="34" charset="0"/>
              </a:rPr>
              <a:t>?</a:t>
            </a:r>
            <a:endParaRPr lang="en-US" sz="2800" b="1" dirty="0">
              <a:solidFill>
                <a:schemeClr val="bg1"/>
              </a:solidFill>
              <a:latin typeface="Century Gothic" panose="020B0502020202020204" pitchFamily="34" charset="0"/>
            </a:endParaRPr>
          </a:p>
        </p:txBody>
      </p:sp>
      <p:sp>
        <p:nvSpPr>
          <p:cNvPr id="12" name="Speech Bubble: Rectangle with Corners Rounded 11">
            <a:extLst>
              <a:ext uri="{FF2B5EF4-FFF2-40B4-BE49-F238E27FC236}">
                <a16:creationId xmlns:a16="http://schemas.microsoft.com/office/drawing/2014/main" id="{331895C7-E83B-71F1-B684-96CF6EBD90A3}"/>
              </a:ext>
            </a:extLst>
          </p:cNvPr>
          <p:cNvSpPr/>
          <p:nvPr/>
        </p:nvSpPr>
        <p:spPr>
          <a:xfrm>
            <a:off x="5291631" y="1185014"/>
            <a:ext cx="2305363" cy="518040"/>
          </a:xfrm>
          <a:prstGeom prst="wedgeRoundRectCallout">
            <a:avLst>
              <a:gd name="adj1" fmla="val -57871"/>
              <a:gd name="adj2" fmla="val 3912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dirty="0">
                <a:solidFill>
                  <a:srgbClr val="002060"/>
                </a:solidFill>
                <a:latin typeface="Century Gothic" panose="020B0502020202020204" pitchFamily="34" charset="0"/>
              </a:rPr>
              <a:t>Marca </a:t>
            </a:r>
            <a:r>
              <a:rPr lang="en-GB" sz="20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399830D2-907C-42C6-89C2-93994F123277}"/>
              </a:ext>
            </a:extLst>
          </p:cNvPr>
          <p:cNvSpPr txBox="1"/>
          <p:nvPr/>
        </p:nvSpPr>
        <p:spPr>
          <a:xfrm>
            <a:off x="8178169" y="1022656"/>
            <a:ext cx="1399704" cy="461665"/>
          </a:xfrm>
          <a:prstGeom prst="rect">
            <a:avLst/>
          </a:prstGeom>
          <a:solidFill>
            <a:srgbClr val="C2E49C"/>
          </a:solidFill>
        </p:spPr>
        <p:txBody>
          <a:bodyPr wrap="square" rtlCol="0">
            <a:spAutoFit/>
          </a:bodyPr>
          <a:lstStyle/>
          <a:p>
            <a:pPr algn="ctr"/>
            <a:r>
              <a:rPr lang="en-GB" sz="2400" b="1" dirty="0">
                <a:solidFill>
                  <a:srgbClr val="002060"/>
                </a:solidFill>
                <a:latin typeface="Century Gothic" panose="020B0502020202020204" pitchFamily="34" charset="0"/>
              </a:rPr>
              <a:t>mi </a:t>
            </a:r>
            <a:r>
              <a:rPr lang="en-GB" sz="2400" dirty="0">
                <a:solidFill>
                  <a:srgbClr val="002060"/>
                </a:solidFill>
                <a:latin typeface="Century Gothic" panose="020B0502020202020204" pitchFamily="34" charset="0"/>
              </a:rPr>
              <a:t>= my</a:t>
            </a:r>
          </a:p>
        </p:txBody>
      </p:sp>
    </p:spTree>
    <p:extLst>
      <p:ext uri="{BB962C8B-B14F-4D97-AF65-F5344CB8AC3E}">
        <p14:creationId xmlns:p14="http://schemas.microsoft.com/office/powerpoint/2010/main" val="36048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8_3.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4" name="8_4.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500"/>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fade">
                                      <p:cBhvr>
                                        <p:cTn id="45" dur="500"/>
                                        <p:tgtEl>
                                          <p:spTgt spid="7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5" name="8_2.wav"/>
                                        </p:tgtEl>
                                      </p:cMediaNode>
                                    </p:audio>
                                  </p:sub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ntr" presetSubtype="0" fill="hold"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fade">
                                      <p:cBhvr>
                                        <p:cTn id="68" dur="500"/>
                                        <p:tgtEl>
                                          <p:spTgt spid="8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50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4" name="8_4.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54"/>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5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6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8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8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67"/>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10"/>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4" grpId="0"/>
      <p:bldP spid="65" grpId="0"/>
      <p:bldP spid="67" grpId="0"/>
      <p:bldP spid="68" grpId="0"/>
      <p:bldP spid="86" grpId="0"/>
      <p:bldP spid="6" grpId="0" animBg="1"/>
      <p:bldP spid="6" grpId="1" animBg="1"/>
      <p:bldP spid="8" grpId="0" animBg="1"/>
      <p:bldP spid="8" grpId="1"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002060"/>
                </a:solidFill>
                <a:latin typeface="Century Gothic"/>
                <a:ea typeface="Century Gothic"/>
                <a:cs typeface="Century Gothic"/>
                <a:sym typeface="Century Gothic"/>
              </a:rPr>
              <a:t>Multiple meanings of ‘p</a:t>
            </a:r>
            <a:r>
              <a:rPr lang="en-GB" sz="4400" b="1" i="0" u="none" strike="noStrike" cap="none" dirty="0">
                <a:solidFill>
                  <a:srgbClr val="002060"/>
                </a:solidFill>
                <a:latin typeface="Century Gothic"/>
                <a:ea typeface="Century Gothic"/>
                <a:cs typeface="Century Gothic"/>
                <a:sym typeface="Century Gothic"/>
              </a:rPr>
              <a:t>or’</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74124"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002060"/>
                </a:solidFill>
                <a:latin typeface="Century Gothic"/>
                <a:ea typeface="Century Gothic"/>
                <a:cs typeface="Century Gothic"/>
                <a:sym typeface="Century Gothic"/>
              </a:rPr>
              <a:t>[prepositions]</a:t>
            </a:r>
            <a:endParaRPr sz="2800" b="0" i="0" u="none" strike="noStrike" cap="none" dirty="0">
              <a:solidFill>
                <a:srgbClr val="002060"/>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BB684446-6705-494C-9F33-6AE7821EF01C}"/>
              </a:ext>
            </a:extLst>
          </p:cNvPr>
          <p:cNvSpPr txBox="1"/>
          <p:nvPr/>
        </p:nvSpPr>
        <p:spPr>
          <a:xfrm>
            <a:off x="223286" y="1399211"/>
            <a:ext cx="11557234" cy="523220"/>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The preposition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is often used with </a:t>
            </a:r>
            <a:r>
              <a:rPr lang="en-GB" sz="2800" b="1" dirty="0">
                <a:solidFill>
                  <a:srgbClr val="002060"/>
                </a:solidFill>
                <a:latin typeface="Century Gothic" panose="020B0502020202020204" pitchFamily="34" charset="0"/>
              </a:rPr>
              <a:t>verbs of movement</a:t>
            </a:r>
            <a:r>
              <a:rPr lang="en-GB" sz="28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E81D07A4-C76A-4377-A047-87998364DBF7}"/>
              </a:ext>
            </a:extLst>
          </p:cNvPr>
          <p:cNvSpPr txBox="1"/>
          <p:nvPr/>
        </p:nvSpPr>
        <p:spPr>
          <a:xfrm>
            <a:off x="268820" y="1990111"/>
            <a:ext cx="10371551"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We translate </a:t>
            </a:r>
            <a:r>
              <a:rPr lang="en-GB" sz="2800" b="1" dirty="0">
                <a:solidFill>
                  <a:srgbClr val="002060"/>
                </a:solidFill>
                <a:latin typeface="Century Gothic" panose="020B0502020202020204" pitchFamily="34" charset="0"/>
              </a:rPr>
              <a:t>por </a:t>
            </a:r>
            <a:r>
              <a:rPr lang="en-GB" sz="2800" dirty="0">
                <a:solidFill>
                  <a:srgbClr val="002060"/>
                </a:solidFill>
                <a:latin typeface="Century Gothic" panose="020B0502020202020204" pitchFamily="34" charset="0"/>
              </a:rPr>
              <a:t>in different ways in English:</a:t>
            </a:r>
          </a:p>
        </p:txBody>
      </p:sp>
      <p:sp>
        <p:nvSpPr>
          <p:cNvPr id="75" name="TextBox 74">
            <a:extLst>
              <a:ext uri="{FF2B5EF4-FFF2-40B4-BE49-F238E27FC236}">
                <a16:creationId xmlns:a16="http://schemas.microsoft.com/office/drawing/2014/main" id="{CD025ADD-102F-41AB-BA31-55D068B9C173}"/>
              </a:ext>
            </a:extLst>
          </p:cNvPr>
          <p:cNvSpPr txBox="1"/>
          <p:nvPr/>
        </p:nvSpPr>
        <p:spPr>
          <a:xfrm>
            <a:off x="574456" y="2582173"/>
            <a:ext cx="56866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Ejemplo: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a:p>
            <a:r>
              <a:rPr lang="en-GB" sz="2800" dirty="0" err="1">
                <a:solidFill>
                  <a:schemeClr val="accent1">
                    <a:lumMod val="50000"/>
                  </a:schemeClr>
                </a:solidFill>
                <a:latin typeface="Century Gothic" panose="020B0502020202020204" pitchFamily="34" charset="0"/>
              </a:rPr>
              <a:t>Paseo</a:t>
            </a:r>
            <a:r>
              <a:rPr lang="en-GB" sz="2800" dirty="0">
                <a:solidFill>
                  <a:schemeClr val="accent1">
                    <a:lumMod val="50000"/>
                  </a:schemeClr>
                </a:solidFill>
                <a:latin typeface="Century Gothic" panose="020B0502020202020204" pitchFamily="34" charset="0"/>
              </a:rPr>
              <a:t> </a:t>
            </a:r>
            <a:r>
              <a:rPr lang="en-GB" sz="2800" b="1" dirty="0">
                <a:solidFill>
                  <a:schemeClr val="accent1">
                    <a:lumMod val="50000"/>
                  </a:schemeClr>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ciudad.</a:t>
            </a:r>
          </a:p>
        </p:txBody>
      </p:sp>
      <p:pic>
        <p:nvPicPr>
          <p:cNvPr id="77" name="Google Shape;183;p8">
            <a:extLst>
              <a:ext uri="{FF2B5EF4-FFF2-40B4-BE49-F238E27FC236}">
                <a16:creationId xmlns:a16="http://schemas.microsoft.com/office/drawing/2014/main" id="{080887C6-368B-4B99-9914-C12E8EB9E7EF}"/>
              </a:ext>
            </a:extLst>
          </p:cNvPr>
          <p:cNvPicPr preferRelativeResize="0"/>
          <p:nvPr/>
        </p:nvPicPr>
        <p:blipFill rotWithShape="1">
          <a:blip r:embed="rId7">
            <a:alphaModFix/>
          </a:blip>
          <a:srcRect/>
          <a:stretch/>
        </p:blipFill>
        <p:spPr>
          <a:xfrm>
            <a:off x="75413" y="3417981"/>
            <a:ext cx="634523" cy="671647"/>
          </a:xfrm>
          <a:prstGeom prst="rect">
            <a:avLst/>
          </a:prstGeom>
          <a:noFill/>
          <a:ln>
            <a:noFill/>
          </a:ln>
        </p:spPr>
      </p:pic>
      <p:sp>
        <p:nvSpPr>
          <p:cNvPr id="78" name="TextBox 77">
            <a:extLst>
              <a:ext uri="{FF2B5EF4-FFF2-40B4-BE49-F238E27FC236}">
                <a16:creationId xmlns:a16="http://schemas.microsoft.com/office/drawing/2014/main" id="{6102EA4D-8AF3-4119-8AC3-C7D54E4CA371}"/>
              </a:ext>
            </a:extLst>
          </p:cNvPr>
          <p:cNvSpPr txBox="1"/>
          <p:nvPr/>
        </p:nvSpPr>
        <p:spPr>
          <a:xfrm>
            <a:off x="574456" y="3589834"/>
            <a:ext cx="8113497"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 go for a walk </a:t>
            </a:r>
            <a:r>
              <a:rPr lang="en-GB" sz="2800" b="1" dirty="0">
                <a:solidFill>
                  <a:srgbClr val="92D050"/>
                </a:solidFill>
                <a:latin typeface="Century Gothic" panose="020B0502020202020204" pitchFamily="34" charset="0"/>
              </a:rPr>
              <a:t>around</a:t>
            </a:r>
            <a:r>
              <a:rPr lang="en-GB" sz="2800" dirty="0">
                <a:solidFill>
                  <a:schemeClr val="accent1">
                    <a:lumMod val="50000"/>
                  </a:schemeClr>
                </a:solidFill>
                <a:latin typeface="Century Gothic" panose="020B0502020202020204" pitchFamily="34" charset="0"/>
              </a:rPr>
              <a:t> the city.</a:t>
            </a:r>
          </a:p>
        </p:txBody>
      </p:sp>
      <p:sp>
        <p:nvSpPr>
          <p:cNvPr id="82" name="TextBox 81">
            <a:extLst>
              <a:ext uri="{FF2B5EF4-FFF2-40B4-BE49-F238E27FC236}">
                <a16:creationId xmlns:a16="http://schemas.microsoft.com/office/drawing/2014/main" id="{4F9AA523-D3BB-4949-A8B7-7D56BA7CD341}"/>
              </a:ext>
            </a:extLst>
          </p:cNvPr>
          <p:cNvSpPr txBox="1"/>
          <p:nvPr/>
        </p:nvSpPr>
        <p:spPr>
          <a:xfrm>
            <a:off x="6760111" y="2610356"/>
            <a:ext cx="54318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a:p>
            <a:r>
              <a:rPr lang="en-GB" sz="2800" dirty="0" err="1">
                <a:solidFill>
                  <a:srgbClr val="002060"/>
                </a:solidFill>
                <a:latin typeface="Century Gothic" panose="020B0502020202020204" pitchFamily="34" charset="0"/>
              </a:rPr>
              <a:t>Paseo</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por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campo.</a:t>
            </a:r>
          </a:p>
        </p:txBody>
      </p:sp>
      <p:pic>
        <p:nvPicPr>
          <p:cNvPr id="95" name="Google Shape;183;p8">
            <a:extLst>
              <a:ext uri="{FF2B5EF4-FFF2-40B4-BE49-F238E27FC236}">
                <a16:creationId xmlns:a16="http://schemas.microsoft.com/office/drawing/2014/main" id="{5CD9B8B8-4739-4C70-8704-F92B49B8DD95}"/>
              </a:ext>
            </a:extLst>
          </p:cNvPr>
          <p:cNvPicPr preferRelativeResize="0"/>
          <p:nvPr/>
        </p:nvPicPr>
        <p:blipFill rotWithShape="1">
          <a:blip r:embed="rId7">
            <a:alphaModFix/>
          </a:blip>
          <a:srcRect/>
          <a:stretch/>
        </p:blipFill>
        <p:spPr>
          <a:xfrm>
            <a:off x="6261067" y="3448813"/>
            <a:ext cx="634523" cy="671647"/>
          </a:xfrm>
          <a:prstGeom prst="rect">
            <a:avLst/>
          </a:prstGeom>
          <a:noFill/>
          <a:ln>
            <a:noFill/>
          </a:ln>
        </p:spPr>
      </p:pic>
      <p:sp>
        <p:nvSpPr>
          <p:cNvPr id="96" name="TextBox 95">
            <a:extLst>
              <a:ext uri="{FF2B5EF4-FFF2-40B4-BE49-F238E27FC236}">
                <a16:creationId xmlns:a16="http://schemas.microsoft.com/office/drawing/2014/main" id="{EDCC67F8-61F1-4155-89BA-1785316DA25A}"/>
              </a:ext>
            </a:extLst>
          </p:cNvPr>
          <p:cNvSpPr txBox="1"/>
          <p:nvPr/>
        </p:nvSpPr>
        <p:spPr>
          <a:xfrm>
            <a:off x="6773670" y="3559706"/>
            <a:ext cx="8113497" cy="523220"/>
          </a:xfrm>
          <a:prstGeom prst="rect">
            <a:avLst/>
          </a:prstGeom>
          <a:noFill/>
        </p:spPr>
        <p:txBody>
          <a:bodyPr wrap="square" rtlCol="0">
            <a:spAutoFit/>
          </a:bodyPr>
          <a:lstStyle/>
          <a:p>
            <a:r>
              <a:rPr lang="en-GB" sz="2600" dirty="0">
                <a:solidFill>
                  <a:schemeClr val="accent1">
                    <a:lumMod val="50000"/>
                  </a:schemeClr>
                </a:solidFill>
                <a:latin typeface="Century Gothic" panose="020B0502020202020204" pitchFamily="34" charset="0"/>
              </a:rPr>
              <a:t>I go for a walk </a:t>
            </a:r>
            <a:r>
              <a:rPr lang="en-GB" sz="2800" b="1" dirty="0">
                <a:solidFill>
                  <a:srgbClr val="92D050"/>
                </a:solidFill>
                <a:latin typeface="Century Gothic" panose="020B0502020202020204" pitchFamily="34" charset="0"/>
              </a:rPr>
              <a:t>in</a:t>
            </a:r>
            <a:r>
              <a:rPr lang="en-GB" sz="2600" dirty="0">
                <a:solidFill>
                  <a:schemeClr val="accent1">
                    <a:lumMod val="50000"/>
                  </a:schemeClr>
                </a:solidFill>
                <a:latin typeface="Century Gothic" panose="020B0502020202020204" pitchFamily="34" charset="0"/>
              </a:rPr>
              <a:t> the countryside</a:t>
            </a:r>
            <a:r>
              <a:rPr lang="en-GB" sz="2800" dirty="0">
                <a:solidFill>
                  <a:schemeClr val="accent1">
                    <a:lumMod val="50000"/>
                  </a:schemeClr>
                </a:solidFill>
                <a:latin typeface="Century Gothic" panose="020B0502020202020204" pitchFamily="34" charset="0"/>
              </a:rPr>
              <a:t>. </a:t>
            </a:r>
          </a:p>
        </p:txBody>
      </p:sp>
      <p:sp>
        <p:nvSpPr>
          <p:cNvPr id="19" name="TextBox 18">
            <a:extLst>
              <a:ext uri="{FF2B5EF4-FFF2-40B4-BE49-F238E27FC236}">
                <a16:creationId xmlns:a16="http://schemas.microsoft.com/office/drawing/2014/main" id="{B8A87A05-3E35-448C-A92F-D75638A93F5D}"/>
              </a:ext>
            </a:extLst>
          </p:cNvPr>
          <p:cNvSpPr txBox="1"/>
          <p:nvPr/>
        </p:nvSpPr>
        <p:spPr>
          <a:xfrm>
            <a:off x="251534" y="4557625"/>
            <a:ext cx="11987764" cy="523220"/>
          </a:xfrm>
          <a:prstGeom prst="rect">
            <a:avLst/>
          </a:prstGeom>
          <a:noFill/>
        </p:spPr>
        <p:txBody>
          <a:bodyPr wrap="square">
            <a:spAutoFit/>
          </a:bodyPr>
          <a:lstStyle/>
          <a:p>
            <a:pPr>
              <a:defRPr/>
            </a:pPr>
            <a:r>
              <a:rPr lang="en-GB" sz="2800" dirty="0">
                <a:solidFill>
                  <a:srgbClr val="002060"/>
                </a:solidFill>
                <a:latin typeface="Century Gothic" panose="020B0502020202020204" pitchFamily="34" charset="0"/>
              </a:rPr>
              <a:t>We also use ‘</a:t>
            </a:r>
            <a:r>
              <a:rPr lang="en-GB" sz="2800" b="1" dirty="0">
                <a:solidFill>
                  <a:srgbClr val="002060"/>
                </a:solidFill>
                <a:latin typeface="Century Gothic" panose="020B0502020202020204" pitchFamily="34" charset="0"/>
              </a:rPr>
              <a:t>por</a:t>
            </a:r>
            <a:r>
              <a:rPr lang="en-GB" sz="2800" dirty="0">
                <a:solidFill>
                  <a:srgbClr val="002060"/>
                </a:solidFill>
                <a:latin typeface="Century Gothic" panose="020B0502020202020204" pitchFamily="34" charset="0"/>
              </a:rPr>
              <a:t>’ to mean ‘in’ with ‘morning’ and ‘evening’:</a:t>
            </a:r>
          </a:p>
        </p:txBody>
      </p:sp>
      <p:sp>
        <p:nvSpPr>
          <p:cNvPr id="20" name="TextBox 19">
            <a:extLst>
              <a:ext uri="{FF2B5EF4-FFF2-40B4-BE49-F238E27FC236}">
                <a16:creationId xmlns:a16="http://schemas.microsoft.com/office/drawing/2014/main" id="{A55FF786-5B3D-4FDA-AC44-91C246ACE5C9}"/>
              </a:ext>
            </a:extLst>
          </p:cNvPr>
          <p:cNvSpPr txBox="1"/>
          <p:nvPr/>
        </p:nvSpPr>
        <p:spPr>
          <a:xfrm>
            <a:off x="268820" y="5256849"/>
            <a:ext cx="79608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Ejemplo: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1" name="Google Shape;183;p8">
            <a:extLst>
              <a:ext uri="{FF2B5EF4-FFF2-40B4-BE49-F238E27FC236}">
                <a16:creationId xmlns:a16="http://schemas.microsoft.com/office/drawing/2014/main" id="{B335C201-633B-491E-AD6E-B6D5DC363B5D}"/>
              </a:ext>
            </a:extLst>
          </p:cNvPr>
          <p:cNvPicPr preferRelativeResize="0"/>
          <p:nvPr/>
        </p:nvPicPr>
        <p:blipFill rotWithShape="1">
          <a:blip r:embed="rId7">
            <a:alphaModFix/>
          </a:blip>
          <a:srcRect/>
          <a:stretch/>
        </p:blipFill>
        <p:spPr>
          <a:xfrm>
            <a:off x="2009191" y="5804438"/>
            <a:ext cx="634523" cy="671647"/>
          </a:xfrm>
          <a:prstGeom prst="rect">
            <a:avLst/>
          </a:prstGeom>
          <a:noFill/>
          <a:ln>
            <a:noFill/>
          </a:ln>
        </p:spPr>
      </p:pic>
      <p:sp>
        <p:nvSpPr>
          <p:cNvPr id="22" name="TextBox 21">
            <a:extLst>
              <a:ext uri="{FF2B5EF4-FFF2-40B4-BE49-F238E27FC236}">
                <a16:creationId xmlns:a16="http://schemas.microsoft.com/office/drawing/2014/main" id="{61D6E4FF-F3B4-4927-85AC-3CB692D7968D}"/>
              </a:ext>
            </a:extLst>
          </p:cNvPr>
          <p:cNvSpPr txBox="1"/>
          <p:nvPr/>
        </p:nvSpPr>
        <p:spPr>
          <a:xfrm>
            <a:off x="2764321" y="5458789"/>
            <a:ext cx="8113497" cy="523220"/>
          </a:xfrm>
          <a:prstGeom prst="rect">
            <a:avLst/>
          </a:prstGeom>
          <a:noFill/>
        </p:spPr>
        <p:txBody>
          <a:bodyPr wrap="square" rtlCol="0">
            <a:spAutoFit/>
          </a:bodyPr>
          <a:lstStyle/>
          <a:p>
            <a:r>
              <a:rPr lang="en-GB" sz="2800" dirty="0" err="1">
                <a:solidFill>
                  <a:schemeClr val="accent1">
                    <a:lumMod val="50000"/>
                  </a:schemeClr>
                </a:solidFill>
                <a:latin typeface="Century Gothic" panose="020B0502020202020204" pitchFamily="34" charset="0"/>
              </a:rPr>
              <a:t>Visito</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el</a:t>
            </a:r>
            <a:r>
              <a:rPr lang="en-GB" sz="2800" dirty="0">
                <a:solidFill>
                  <a:schemeClr val="accent1">
                    <a:lumMod val="50000"/>
                  </a:schemeClr>
                </a:solidFill>
                <a:latin typeface="Century Gothic" panose="020B0502020202020204" pitchFamily="34" charset="0"/>
              </a:rPr>
              <a:t> </a:t>
            </a:r>
            <a:r>
              <a:rPr lang="en-GB" sz="2800" dirty="0" err="1">
                <a:solidFill>
                  <a:schemeClr val="accent1">
                    <a:lumMod val="50000"/>
                  </a:schemeClr>
                </a:solidFill>
                <a:latin typeface="Century Gothic" panose="020B0502020202020204" pitchFamily="34" charset="0"/>
              </a:rPr>
              <a:t>museo</a:t>
            </a:r>
            <a:r>
              <a:rPr lang="en-GB" sz="2800" dirty="0">
                <a:solidFill>
                  <a:schemeClr val="accent1">
                    <a:lumMod val="50000"/>
                  </a:schemeClr>
                </a:solidFill>
                <a:latin typeface="Century Gothic" panose="020B0502020202020204" pitchFamily="34" charset="0"/>
              </a:rPr>
              <a:t> </a:t>
            </a:r>
            <a:r>
              <a:rPr lang="en-GB" sz="2800" b="1" dirty="0">
                <a:solidFill>
                  <a:srgbClr val="92D050"/>
                </a:solidFill>
                <a:latin typeface="Century Gothic" panose="020B0502020202020204" pitchFamily="34" charset="0"/>
              </a:rPr>
              <a:t>por</a:t>
            </a:r>
            <a:r>
              <a:rPr lang="en-GB" sz="2800" dirty="0">
                <a:solidFill>
                  <a:schemeClr val="accent1">
                    <a:lumMod val="50000"/>
                  </a:schemeClr>
                </a:solidFill>
                <a:latin typeface="Century Gothic" panose="020B0502020202020204" pitchFamily="34" charset="0"/>
              </a:rPr>
              <a:t> la </a:t>
            </a:r>
            <a:r>
              <a:rPr lang="en-GB" sz="2800" dirty="0" err="1">
                <a:solidFill>
                  <a:schemeClr val="accent1">
                    <a:lumMod val="50000"/>
                  </a:schemeClr>
                </a:solidFill>
                <a:latin typeface="Century Gothic" panose="020B0502020202020204" pitchFamily="34" charset="0"/>
              </a:rPr>
              <a:t>mañana</a:t>
            </a:r>
            <a:r>
              <a:rPr lang="en-GB" sz="2800" dirty="0">
                <a:solidFill>
                  <a:schemeClr val="accent1">
                    <a:lumMod val="50000"/>
                  </a:schemeClr>
                </a:solidFill>
                <a:latin typeface="Century Gothic" panose="020B0502020202020204" pitchFamily="34" charset="0"/>
              </a:rPr>
              <a:t>.</a:t>
            </a:r>
          </a:p>
        </p:txBody>
      </p:sp>
      <p:sp>
        <p:nvSpPr>
          <p:cNvPr id="24" name="TextBox 23">
            <a:extLst>
              <a:ext uri="{FF2B5EF4-FFF2-40B4-BE49-F238E27FC236}">
                <a16:creationId xmlns:a16="http://schemas.microsoft.com/office/drawing/2014/main" id="{E1C71E36-125D-4878-8043-C0516143DAD9}"/>
              </a:ext>
            </a:extLst>
          </p:cNvPr>
          <p:cNvSpPr txBox="1"/>
          <p:nvPr/>
        </p:nvSpPr>
        <p:spPr>
          <a:xfrm>
            <a:off x="2764321" y="5978921"/>
            <a:ext cx="103060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 visit the museum </a:t>
            </a:r>
            <a:r>
              <a:rPr lang="en-GB" sz="2800" b="1" dirty="0">
                <a:solidFill>
                  <a:srgbClr val="002060"/>
                </a:solidFill>
                <a:latin typeface="Century Gothic" panose="020B0502020202020204" pitchFamily="34" charset="0"/>
              </a:rPr>
              <a:t>in</a:t>
            </a:r>
            <a:r>
              <a:rPr lang="en-GB" sz="2800" dirty="0">
                <a:solidFill>
                  <a:srgbClr val="002060"/>
                </a:solidFill>
                <a:latin typeface="Century Gothic" panose="020B0502020202020204" pitchFamily="34" charset="0"/>
              </a:rPr>
              <a:t> the morning.</a:t>
            </a:r>
          </a:p>
        </p:txBody>
      </p:sp>
    </p:spTree>
    <p:extLst>
      <p:ext uri="{BB962C8B-B14F-4D97-AF65-F5344CB8AC3E}">
        <p14:creationId xmlns:p14="http://schemas.microsoft.com/office/powerpoint/2010/main" val="332756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subTnLst>
                                    <p:audio>
                                      <p:cMediaNode>
                                        <p:cTn display="0" masterRel="sameClick">
                                          <p:stCondLst>
                                            <p:cond evt="begin" delay="0">
                                              <p:tn val="14"/>
                                            </p:cond>
                                          </p:stCondLst>
                                          <p:endCondLst>
                                            <p:cond evt="onStopAudio" delay="0">
                                              <p:tgtEl>
                                                <p:sldTgt/>
                                              </p:tgtEl>
                                            </p:cond>
                                          </p:endCondLst>
                                        </p:cTn>
                                        <p:tgtEl>
                                          <p:sndTgt r:embed="rId3" name="9_1.wav"/>
                                        </p:tgtEl>
                                      </p:cMediaNode>
                                    </p:audio>
                                  </p:subTnLst>
                                </p:cTn>
                              </p:par>
                              <p:par>
                                <p:cTn id="17" presetID="10"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2"/>
                                        </p:tgtEl>
                                        <p:attrNameLst>
                                          <p:attrName>style.visibility</p:attrName>
                                        </p:attrNameLst>
                                      </p:cBhvr>
                                      <p:to>
                                        <p:strVal val="visible"/>
                                      </p:to>
                                    </p:set>
                                    <p:animEffect transition="in" filter="fade">
                                      <p:cBhvr>
                                        <p:cTn id="29" dur="500"/>
                                        <p:tgtEl>
                                          <p:spTgt spid="82"/>
                                        </p:tgtEl>
                                      </p:cBhvr>
                                    </p:animEffect>
                                  </p:childTnLst>
                                  <p:subTnLst>
                                    <p:audio>
                                      <p:cMediaNode>
                                        <p:cTn display="0" masterRel="sameClick">
                                          <p:stCondLst>
                                            <p:cond evt="begin" delay="0">
                                              <p:tn val="27"/>
                                            </p:cond>
                                          </p:stCondLst>
                                          <p:endCondLst>
                                            <p:cond evt="onStopAudio" delay="0">
                                              <p:tgtEl>
                                                <p:sldTgt/>
                                              </p:tgtEl>
                                            </p:cond>
                                          </p:endCondLst>
                                        </p:cTn>
                                        <p:tgtEl>
                                          <p:sndTgt r:embed="rId4" name="9_2.wav"/>
                                        </p:tgtEl>
                                      </p:cMediaNode>
                                    </p:audio>
                                  </p:subTnLst>
                                </p:cTn>
                              </p:par>
                              <p:par>
                                <p:cTn id="30" presetID="10" presetClass="entr" presetSubtype="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500"/>
                                        <p:tgtEl>
                                          <p:spTgt spid="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fade">
                                      <p:cBhvr>
                                        <p:cTn id="37" dur="5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subTnLst>
                                    <p:audio>
                                      <p:cMediaNode>
                                        <p:cTn display="0" masterRel="sameClick">
                                          <p:stCondLst>
                                            <p:cond evt="begin" delay="0">
                                              <p:tn val="50"/>
                                            </p:cond>
                                          </p:stCondLst>
                                          <p:endCondLst>
                                            <p:cond evt="onStopAudio" delay="0">
                                              <p:tgtEl>
                                                <p:sldTgt/>
                                              </p:tgtEl>
                                            </p:cond>
                                          </p:endCondLst>
                                        </p:cTn>
                                        <p:tgtEl>
                                          <p:sndTgt r:embed="rId5" name="9_3.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p:bldP spid="75" grpId="0"/>
      <p:bldP spid="78" grpId="0"/>
      <p:bldP spid="82" grpId="0"/>
      <p:bldP spid="96" grpId="0"/>
      <p:bldP spid="19" grpId="0"/>
      <p:bldP spid="20" grpId="0"/>
      <p:bldP spid="22"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6928</TotalTime>
  <Words>2287</Words>
  <Application>Microsoft Office PowerPoint</Application>
  <PresentationFormat>Widescreen</PresentationFormat>
  <Paragraphs>467</Paragraphs>
  <Slides>16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Bookshelf Symbol 7</vt:lpstr>
      <vt:lpstr>Calibri</vt:lpstr>
      <vt:lpstr>Calibri Light</vt:lpstr>
      <vt:lpstr>Century Gothic</vt:lpstr>
      <vt:lpstr>docs-Century Gothic</vt:lpstr>
      <vt:lpstr>Jumble</vt:lpstr>
      <vt:lpstr>Modern Love</vt:lpstr>
      <vt:lpstr>Rastanty Cortez</vt:lpstr>
      <vt:lpstr>Segoe Print</vt:lpstr>
      <vt:lpstr>Office Theme</vt:lpstr>
      <vt:lpstr>español, con Quique</vt:lpstr>
      <vt:lpstr>Saying what I and others do</vt:lpstr>
      <vt:lpstr>PowerPoint Presentation</vt:lpstr>
      <vt:lpstr>vocabulario</vt:lpstr>
      <vt:lpstr>vocabulario</vt:lpstr>
      <vt:lpstr>vocabulario</vt:lpstr>
      <vt:lpstr>Knowing who does what</vt:lpstr>
      <vt:lpstr>escuchar</vt:lpstr>
      <vt:lpstr>Multiple meanings of ‘por’</vt:lpstr>
      <vt:lpstr>leer</vt:lpstr>
      <vt:lpstr>leer</vt:lpstr>
      <vt:lpstr>hablar</vt:lpstr>
      <vt:lpstr>hablar</vt:lpstr>
      <vt:lpstr>hablar</vt:lpstr>
      <vt:lpstr>hablar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Tom Dawes</cp:lastModifiedBy>
  <cp:revision>21</cp:revision>
  <dcterms:created xsi:type="dcterms:W3CDTF">2022-01-14T11:53:29Z</dcterms:created>
  <dcterms:modified xsi:type="dcterms:W3CDTF">2022-12-20T21:36:33Z</dcterms:modified>
</cp:coreProperties>
</file>