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300" r:id="rId5"/>
    <p:sldId id="928" r:id="rId6"/>
    <p:sldId id="927" r:id="rId7"/>
    <p:sldId id="929" r:id="rId8"/>
    <p:sldId id="931" r:id="rId9"/>
    <p:sldId id="532" r:id="rId10"/>
    <p:sldId id="598" r:id="rId11"/>
    <p:sldId id="597" r:id="rId12"/>
    <p:sldId id="604" r:id="rId13"/>
    <p:sldId id="940" r:id="rId14"/>
    <p:sldId id="941" r:id="rId15"/>
    <p:sldId id="942" r:id="rId16"/>
    <p:sldId id="943" r:id="rId17"/>
    <p:sldId id="551" r:id="rId18"/>
    <p:sldId id="606" r:id="rId19"/>
    <p:sldId id="930" r:id="rId20"/>
    <p:sldId id="93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6F9"/>
    <a:srgbClr val="85CFE1"/>
    <a:srgbClr val="FF0066"/>
    <a:srgbClr val="81B2DF"/>
    <a:srgbClr val="DDEEF3"/>
    <a:srgbClr val="D5F7FF"/>
    <a:srgbClr val="FF71AA"/>
    <a:srgbClr val="FFC9CA"/>
    <a:srgbClr val="C5E8F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1CCA0C-FA67-4590-869D-40BDBD7368A3}" v="144" dt="2022-12-21T16:04:12.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5088" autoAdjust="0"/>
  </p:normalViewPr>
  <p:slideViewPr>
    <p:cSldViewPr snapToGrid="0">
      <p:cViewPr varScale="1">
        <p:scale>
          <a:sx n="40" d="100"/>
          <a:sy n="40" d="100"/>
        </p:scale>
        <p:origin x="53" y="562"/>
      </p:cViewPr>
      <p:guideLst/>
    </p:cSldViewPr>
  </p:slideViewPr>
  <p:outlineViewPr>
    <p:cViewPr>
      <p:scale>
        <a:sx n="33" d="100"/>
        <a:sy n="33" d="100"/>
      </p:scale>
      <p:origin x="0" y="0"/>
    </p:cViewPr>
  </p:outlin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21/12/2022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endParaRPr lang="en-GB" sz="1200" b="0" i="0" u="none" strike="noStrike" dirty="0">
              <a:solidFill>
                <a:srgbClr val="1F3864"/>
              </a:solidFill>
              <a:effectLst/>
              <a:latin typeface="docs-Century Gothic"/>
            </a:endParaRP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effectLst/>
                <a:latin typeface="Calibri" panose="020F0502020204030204" pitchFamily="34" charset="0"/>
                <a:ea typeface="Calibri" panose="020F0502020204030204" pitchFamily="34" charset="0"/>
              </a:rPr>
              <a:t>SSC: </a:t>
            </a:r>
            <a:r>
              <a:rPr lang="en-GB" sz="1200" b="1" i="0" u="none" strike="noStrike" dirty="0" err="1">
                <a:solidFill>
                  <a:srgbClr val="002060"/>
                </a:solidFill>
                <a:effectLst/>
                <a:latin typeface="docs-Century Gothic"/>
                <a:ea typeface="Calibri" panose="020F0502020204030204" pitchFamily="34" charset="0"/>
              </a:rPr>
              <a:t>ganar</a:t>
            </a:r>
            <a:r>
              <a:rPr lang="en-GB" sz="1200" b="1" i="0" u="none" strike="noStrike" dirty="0">
                <a:solidFill>
                  <a:srgbClr val="002060"/>
                </a:solidFill>
                <a:effectLst/>
                <a:latin typeface="docs-Century Gothic"/>
                <a:ea typeface="Calibri" panose="020F0502020204030204" pitchFamily="34" charset="0"/>
              </a:rPr>
              <a:t> [295] </a:t>
            </a:r>
            <a:r>
              <a:rPr lang="en-GB" sz="1200" b="1" i="0" u="none" strike="noStrike" dirty="0" err="1">
                <a:solidFill>
                  <a:srgbClr val="002060"/>
                </a:solidFill>
                <a:effectLst/>
                <a:latin typeface="docs-Century Gothic"/>
                <a:ea typeface="Calibri" panose="020F0502020204030204" pitchFamily="34" charset="0"/>
              </a:rPr>
              <a:t>lago</a:t>
            </a:r>
            <a:r>
              <a:rPr lang="en-GB" sz="1200" b="1" i="0" u="none" strike="noStrike" dirty="0">
                <a:solidFill>
                  <a:srgbClr val="002060"/>
                </a:solidFill>
                <a:effectLst/>
                <a:latin typeface="docs-Century Gothic"/>
                <a:ea typeface="Calibri" panose="020F0502020204030204" pitchFamily="34" charset="0"/>
              </a:rPr>
              <a:t> [2151] </a:t>
            </a:r>
            <a:r>
              <a:rPr lang="en-GB" sz="1200" b="1" i="0" u="none" strike="noStrike" dirty="0" err="1">
                <a:solidFill>
                  <a:srgbClr val="002060"/>
                </a:solidFill>
                <a:effectLst/>
                <a:latin typeface="docs-Century Gothic"/>
                <a:ea typeface="Calibri" panose="020F0502020204030204" pitchFamily="34" charset="0"/>
              </a:rPr>
              <a:t>gusano</a:t>
            </a:r>
            <a:r>
              <a:rPr lang="en-GB" sz="1200" b="1" i="0" u="none" strike="noStrike" dirty="0">
                <a:solidFill>
                  <a:srgbClr val="002060"/>
                </a:solidFill>
                <a:effectLst/>
                <a:latin typeface="docs-Century Gothic"/>
                <a:ea typeface="Calibri" panose="020F0502020204030204" pitchFamily="34" charset="0"/>
              </a:rPr>
              <a:t> [4217]</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0" i="0" u="none" strike="noStrike" dirty="0">
                <a:solidFill>
                  <a:srgbClr val="1F3864"/>
                </a:solidFill>
                <a:effectLst/>
                <a:latin typeface="docs-Century Gothic"/>
              </a:rPr>
              <a:t>Vocabulary: </a:t>
            </a:r>
            <a:r>
              <a:rPr lang="es-ES" sz="1800" b="1" i="0" u="none" strike="noStrike" dirty="0">
                <a:solidFill>
                  <a:srgbClr val="002060"/>
                </a:solidFill>
                <a:effectLst/>
                <a:latin typeface="Century Gothic" panose="020B0502020202020204" pitchFamily="34" charset="0"/>
              </a:rPr>
              <a:t>descansar</a:t>
            </a:r>
            <a:r>
              <a:rPr lang="es-ES" sz="1800" b="0" i="0" u="none" strike="noStrike" dirty="0">
                <a:solidFill>
                  <a:srgbClr val="002060"/>
                </a:solidFill>
                <a:effectLst/>
                <a:latin typeface="Century Gothic" panose="020B0502020202020204" pitchFamily="34" charset="0"/>
              </a:rPr>
              <a:t> [1749] </a:t>
            </a:r>
            <a:r>
              <a:rPr lang="es-ES" sz="1800" b="1" i="0" u="none" strike="noStrike" dirty="0">
                <a:solidFill>
                  <a:srgbClr val="002060"/>
                </a:solidFill>
                <a:effectLst/>
                <a:latin typeface="Century Gothic" panose="020B0502020202020204" pitchFamily="34" charset="0"/>
              </a:rPr>
              <a:t>campo</a:t>
            </a:r>
            <a:r>
              <a:rPr lang="es-ES" sz="1800" b="0" i="0" u="none" strike="noStrike" dirty="0">
                <a:solidFill>
                  <a:srgbClr val="002060"/>
                </a:solidFill>
                <a:effectLst/>
                <a:latin typeface="Century Gothic" panose="020B0502020202020204" pitchFamily="34" charset="0"/>
              </a:rPr>
              <a:t> [342] </a:t>
            </a:r>
            <a:r>
              <a:rPr lang="es-ES" sz="1800" b="1" i="0" u="none" strike="noStrike" dirty="0">
                <a:solidFill>
                  <a:srgbClr val="002060"/>
                </a:solidFill>
                <a:effectLst/>
                <a:latin typeface="Century Gothic" panose="020B0502020202020204" pitchFamily="34" charset="0"/>
              </a:rPr>
              <a:t>habitación </a:t>
            </a:r>
            <a:r>
              <a:rPr lang="es-ES" sz="1800" b="0" i="0" u="none" strike="noStrike" dirty="0">
                <a:solidFill>
                  <a:srgbClr val="002060"/>
                </a:solidFill>
                <a:effectLst/>
                <a:latin typeface="Century Gothic" panose="020B0502020202020204" pitchFamily="34" charset="0"/>
              </a:rPr>
              <a:t>[1069] </a:t>
            </a:r>
            <a:r>
              <a:rPr lang="es-ES" sz="1800" b="1" i="0" u="none" strike="noStrike" dirty="0">
                <a:solidFill>
                  <a:srgbClr val="002060"/>
                </a:solidFill>
                <a:effectLst/>
                <a:latin typeface="Century Gothic" panose="020B0502020202020204" pitchFamily="34" charset="0"/>
              </a:rPr>
              <a:t>tarde </a:t>
            </a:r>
            <a:r>
              <a:rPr lang="es-ES" sz="1800" b="0" i="0" u="none" strike="noStrike" dirty="0">
                <a:solidFill>
                  <a:srgbClr val="002060"/>
                </a:solidFill>
                <a:effectLst/>
                <a:latin typeface="Century Gothic" panose="020B0502020202020204" pitchFamily="34" charset="0"/>
              </a:rPr>
              <a:t>[392] </a:t>
            </a:r>
            <a:r>
              <a:rPr lang="es-ES" sz="1800" b="1" i="0" u="none" strike="noStrike" dirty="0">
                <a:solidFill>
                  <a:srgbClr val="002060"/>
                </a:solidFill>
                <a:effectLst/>
                <a:latin typeface="Century Gothic" panose="020B0502020202020204" pitchFamily="34" charset="0"/>
              </a:rPr>
              <a:t>por</a:t>
            </a:r>
            <a:r>
              <a:rPr lang="es-ES" sz="1800" b="1" i="0" u="none" strike="noStrike" baseline="30000" dirty="0">
                <a:solidFill>
                  <a:srgbClr val="002060"/>
                </a:solidFill>
                <a:effectLst/>
                <a:latin typeface="Century Gothic" panose="020B0502020202020204" pitchFamily="34" charset="0"/>
              </a:rPr>
              <a:t>2</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[15] </a:t>
            </a:r>
            <a:endParaRPr lang="en-GB" sz="1200" b="0" dirty="0">
              <a:effectLst/>
              <a:latin typeface="+mn-lt"/>
              <a:ea typeface="+mn-ea"/>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effectLst/>
                <a:latin typeface="+mn-lt"/>
                <a:ea typeface="+mn-ea"/>
              </a:rPr>
              <a:t>Revisit 1: </a:t>
            </a:r>
            <a:r>
              <a:rPr lang="es-ES" sz="1800" b="0" i="0" u="none" strike="noStrike" dirty="0">
                <a:solidFill>
                  <a:srgbClr val="002060"/>
                </a:solidFill>
                <a:effectLst/>
                <a:latin typeface="Century Gothic" panose="020B0502020202020204" pitchFamily="34" charset="0"/>
              </a:rPr>
              <a:t>buscar [179] crear [239] presentar [235] pronunciar [1990] usar [317] información [326] país [109] importante [171] divertido [2465]  interesante [616]</a:t>
            </a:r>
            <a:r>
              <a:rPr lang="es-ES" sz="2800" dirty="0"/>
              <a:t>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effectLst/>
                <a:latin typeface="Calibri" panose="020F0502020204030204" pitchFamily="34" charset="0"/>
                <a:ea typeface="Calibri" panose="020F0502020204030204" pitchFamily="34" charset="0"/>
              </a:rPr>
              <a:t>Revisit 2: </a:t>
            </a:r>
            <a:r>
              <a:rPr lang="pt-BR" sz="1800" b="0" i="0" u="none" strike="noStrike" dirty="0">
                <a:solidFill>
                  <a:srgbClr val="002060"/>
                </a:solidFill>
                <a:effectLst/>
                <a:latin typeface="Century Gothic" panose="020B0502020202020204" pitchFamily="34" charset="0"/>
              </a:rPr>
              <a:t>eres [7] (recycle adjectives) de1 [2] Inglaterra [n/a] España [n/a] Perú [n/a]</a:t>
            </a:r>
            <a:endParaRPr lang="en-GB" sz="10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 </a:t>
            </a:r>
            <a:r>
              <a:rPr lang="en-GB" sz="1200" b="0" baseline="0" dirty="0">
                <a:effectLst/>
                <a:latin typeface="Calibri" panose="020F0502020204030204" pitchFamily="34" charset="0"/>
                <a:ea typeface="Calibri" panose="020F0502020204030204" pitchFamily="34" charset="0"/>
                <a:sym typeface="Wingdings" panose="05000000000000000000" pitchFamily="2" charset="2"/>
              </a:rPr>
              <a:t>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colorear</a:t>
            </a:r>
            <a:r>
              <a:rPr lang="en-GB" b="1" dirty="0"/>
              <a:t> </a:t>
            </a:r>
            <a:r>
              <a:rPr lang="en-GB" b="0" dirty="0"/>
              <a:t>[&gt;5000]</a:t>
            </a:r>
            <a:r>
              <a:rPr lang="en-GB" b="1" dirty="0"/>
              <a:t> hacer </a:t>
            </a:r>
            <a:r>
              <a:rPr lang="en-GB" dirty="0"/>
              <a:t>[26] </a:t>
            </a:r>
            <a:r>
              <a:rPr lang="en-GB" b="1" dirty="0" err="1"/>
              <a:t>referirse</a:t>
            </a:r>
            <a:r>
              <a:rPr lang="en-GB" dirty="0"/>
              <a:t> [553] </a:t>
            </a:r>
            <a:r>
              <a:rPr lang="en-GB" sz="1200" b="1" dirty="0" err="1">
                <a:solidFill>
                  <a:srgbClr val="002060"/>
                </a:solidFill>
                <a:latin typeface="Century Gothic" panose="020B0502020202020204" pitchFamily="34" charset="0"/>
              </a:rPr>
              <a:t>abuela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[783]</a:t>
            </a:r>
            <a:r>
              <a:rPr lang="en-GB" sz="1200" b="1" dirty="0">
                <a:solidFill>
                  <a:srgbClr val="002060"/>
                </a:solidFill>
                <a:latin typeface="Century Gothic" panose="020B0502020202020204" pitchFamily="34" charset="0"/>
              </a:rPr>
              <a:t> hasta </a:t>
            </a:r>
            <a:r>
              <a:rPr lang="en-GB" sz="1200" b="0" dirty="0">
                <a:solidFill>
                  <a:srgbClr val="002060"/>
                </a:solidFill>
                <a:latin typeface="Century Gothic" panose="020B0502020202020204" pitchFamily="34" charset="0"/>
              </a:rPr>
              <a:t>[60]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luego</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[150]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bonita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[891]</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baseline="0" dirty="0">
              <a:sym typeface="Wingdings" panose="05000000000000000000" pitchFamily="2" charset="2"/>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lang="en-GB"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Montas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34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Paseo</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832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Pasea</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2657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Visita</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42217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a range of present tense verb forms and key vocabulary from this week.</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could number 1-16 for the gaps and translate each [prompt] into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the next slide to check answers and listen to a recording of the text.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err="1">
                <a:solidFill>
                  <a:srgbClr val="002060"/>
                </a:solidFill>
                <a:latin typeface="Century Gothic" panose="020B0502020202020204" pitchFamily="34" charset="0"/>
              </a:rPr>
              <a:t>abuela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[783]</a:t>
            </a:r>
            <a:r>
              <a:rPr lang="en-GB" sz="1200" b="1" dirty="0">
                <a:solidFill>
                  <a:srgbClr val="002060"/>
                </a:solidFill>
                <a:latin typeface="Century Gothic" panose="020B0502020202020204" pitchFamily="34" charset="0"/>
              </a:rPr>
              <a:t> hasta </a:t>
            </a:r>
            <a:r>
              <a:rPr lang="en-GB" sz="1200" b="0" dirty="0">
                <a:solidFill>
                  <a:srgbClr val="002060"/>
                </a:solidFill>
                <a:latin typeface="Century Gothic" panose="020B0502020202020204" pitchFamily="34" charset="0"/>
              </a:rPr>
              <a:t>[60]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luego</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[150]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bonita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[891]</a:t>
            </a:r>
            <a:endParaRPr lang="en-GB" sz="1200"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a:t>
            </a:r>
            <a:r>
              <a:rPr lang="en-GB" b="0" dirty="0" err="1"/>
              <a:t>usec</a:t>
            </a:r>
            <a:r>
              <a:rPr lang="en-GB" b="0" dirty="0"/>
              <a:t> a range of present tense verb forms and key vocabulary from this week.</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Click to reveal answers and click the .mp3 player to listen to a recording of the 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err="1">
                <a:solidFill>
                  <a:srgbClr val="002060"/>
                </a:solidFill>
                <a:latin typeface="Century Gothic" panose="020B0502020202020204" pitchFamily="34" charset="0"/>
              </a:rPr>
              <a:t>abuela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[783]</a:t>
            </a:r>
            <a:r>
              <a:rPr lang="en-GB" sz="1200" b="1" dirty="0">
                <a:solidFill>
                  <a:srgbClr val="002060"/>
                </a:solidFill>
                <a:latin typeface="Century Gothic" panose="020B0502020202020204" pitchFamily="34" charset="0"/>
              </a:rPr>
              <a:t> hasta </a:t>
            </a:r>
            <a:r>
              <a:rPr lang="en-GB" sz="1200" b="0" dirty="0">
                <a:solidFill>
                  <a:srgbClr val="002060"/>
                </a:solidFill>
                <a:latin typeface="Century Gothic" panose="020B0502020202020204" pitchFamily="34" charset="0"/>
              </a:rPr>
              <a:t>[60]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luego</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[150]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bonita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[891]</a:t>
            </a:r>
            <a:endParaRPr lang="en-GB" sz="1200"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5965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dirty="0">
                <a:solidFill>
                  <a:srgbClr val="002060"/>
                </a:solidFill>
                <a:effectLst/>
                <a:latin typeface="Century Gothic" panose="020B0502020202020204" pitchFamily="34" charset="0"/>
              </a:rPr>
              <a:t>pasar</a:t>
            </a:r>
            <a:r>
              <a:rPr lang="es-ES" sz="1200" b="0" i="0" u="none" strike="noStrike" dirty="0">
                <a:solidFill>
                  <a:srgbClr val="002060"/>
                </a:solidFill>
                <a:effectLst/>
                <a:latin typeface="Century Gothic" panose="020B0502020202020204" pitchFamily="34" charset="0"/>
              </a:rPr>
              <a:t> [68] </a:t>
            </a:r>
            <a:r>
              <a:rPr lang="es-ES" sz="1200" b="1" i="0" u="none" strike="noStrike" dirty="0">
                <a:solidFill>
                  <a:srgbClr val="002060"/>
                </a:solidFill>
                <a:effectLst/>
                <a:latin typeface="Century Gothic" panose="020B0502020202020204" pitchFamily="34" charset="0"/>
              </a:rPr>
              <a:t>visitar </a:t>
            </a:r>
            <a:r>
              <a:rPr lang="es-ES" sz="1200" b="0" i="0" u="none" strike="noStrike" dirty="0">
                <a:solidFill>
                  <a:srgbClr val="002060"/>
                </a:solidFill>
                <a:effectLst/>
                <a:latin typeface="Century Gothic" panose="020B0502020202020204" pitchFamily="34" charset="0"/>
              </a:rPr>
              <a:t>[792] </a:t>
            </a:r>
            <a:r>
              <a:rPr lang="es-ES" sz="1200" b="1" i="0" u="none" strike="noStrike" dirty="0">
                <a:solidFill>
                  <a:srgbClr val="002060"/>
                </a:solidFill>
                <a:effectLst/>
                <a:latin typeface="Century Gothic" panose="020B0502020202020204" pitchFamily="34" charset="0"/>
              </a:rPr>
              <a:t>mamá</a:t>
            </a:r>
            <a:r>
              <a:rPr lang="es-ES" sz="1200" b="0" i="0" u="none" strike="noStrike" dirty="0">
                <a:solidFill>
                  <a:srgbClr val="002060"/>
                </a:solidFill>
                <a:effectLst/>
                <a:latin typeface="Century Gothic" panose="020B0502020202020204" pitchFamily="34" charset="0"/>
              </a:rPr>
              <a:t> [675] </a:t>
            </a:r>
            <a:r>
              <a:rPr lang="es-ES" sz="1200" b="1" i="0" u="none" strike="noStrike" dirty="0">
                <a:solidFill>
                  <a:srgbClr val="002060"/>
                </a:solidFill>
                <a:effectLst/>
                <a:latin typeface="Century Gothic" panose="020B0502020202020204" pitchFamily="34" charset="0"/>
              </a:rPr>
              <a:t>mañana </a:t>
            </a:r>
            <a:r>
              <a:rPr lang="es-ES" sz="1200" b="0" i="0" u="none" strike="noStrike" dirty="0">
                <a:solidFill>
                  <a:srgbClr val="002060"/>
                </a:solidFill>
                <a:effectLst/>
                <a:latin typeface="Century Gothic" panose="020B0502020202020204" pitchFamily="34" charset="0"/>
              </a:rPr>
              <a:t>[402] </a:t>
            </a:r>
            <a:r>
              <a:rPr lang="es-ES" sz="1200" b="1" i="0" u="none" strike="noStrike" dirty="0">
                <a:solidFill>
                  <a:srgbClr val="002060"/>
                </a:solidFill>
                <a:effectLst/>
                <a:latin typeface="Century Gothic" panose="020B0502020202020204" pitchFamily="34" charset="0"/>
              </a:rPr>
              <a:t>papá</a:t>
            </a:r>
            <a:r>
              <a:rPr lang="es-ES" sz="1200" b="0" i="0" u="none" strike="noStrike" dirty="0">
                <a:solidFill>
                  <a:srgbClr val="002060"/>
                </a:solidFill>
                <a:effectLst/>
                <a:latin typeface="Century Gothic" panose="020B0502020202020204" pitchFamily="34" charset="0"/>
              </a:rPr>
              <a:t> [865] </a:t>
            </a:r>
            <a:r>
              <a:rPr lang="es-ES" sz="1200" b="1" i="0" u="none" strike="noStrike" dirty="0">
                <a:solidFill>
                  <a:srgbClr val="002060"/>
                </a:solidFill>
                <a:effectLst/>
                <a:latin typeface="Century Gothic" panose="020B0502020202020204" pitchFamily="34" charset="0"/>
              </a:rPr>
              <a:t>semana</a:t>
            </a:r>
            <a:r>
              <a:rPr lang="es-ES" sz="1200" b="0" i="0" u="none" strike="noStrike" dirty="0">
                <a:solidFill>
                  <a:srgbClr val="002060"/>
                </a:solidFill>
                <a:effectLst/>
                <a:latin typeface="Century Gothic" panose="020B0502020202020204" pitchFamily="34" charset="0"/>
              </a:rPr>
              <a:t> [301] </a:t>
            </a:r>
            <a:r>
              <a:rPr lang="en-GB" sz="1200" b="1" dirty="0" err="1">
                <a:solidFill>
                  <a:srgbClr val="002060"/>
                </a:solidFill>
                <a:latin typeface="Century Gothic" panose="020B0502020202020204" pitchFamily="34" charset="0"/>
              </a:rPr>
              <a:t>tiempo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[80] </a:t>
            </a:r>
            <a:r>
              <a:rPr lang="es-ES" sz="1200" b="1" i="0" u="none" strike="noStrike" dirty="0">
                <a:solidFill>
                  <a:srgbClr val="002060"/>
                </a:solidFill>
                <a:effectLst/>
                <a:latin typeface="Century Gothic" panose="020B0502020202020204" pitchFamily="34" charset="0"/>
              </a:rPr>
              <a:t>por</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[15]</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1: cantar [717] escuchar [281] hablar [90]  necesitar [276] español [262] frase [1037] inglés [583] fantástico [2501] importante [171] normal [1000]</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2: </a:t>
            </a:r>
            <a:r>
              <a:rPr lang="pt-BR" sz="1200" b="0" i="0" u="none" strike="noStrike" dirty="0">
                <a:solidFill>
                  <a:srgbClr val="002060"/>
                </a:solidFill>
                <a:effectLst/>
                <a:latin typeface="Century Gothic" panose="020B0502020202020204" pitchFamily="34" charset="0"/>
              </a:rPr>
              <a:t>eres [7] (recycle adjectives) de1 [2] Inglaterra [n/a] España [n/a] Perú [n/a]</a:t>
            </a:r>
            <a:endParaRPr lang="es-ES" sz="1200" b="0" i="0" u="none" strike="noStrike" dirty="0">
              <a:solidFill>
                <a:srgbClr val="002060"/>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dirty="0">
                <a:solidFill>
                  <a:srgbClr val="002060"/>
                </a:solidFill>
                <a:effectLst/>
                <a:latin typeface="Century Gothic" panose="020B0502020202020204" pitchFamily="34" charset="0"/>
              </a:rPr>
              <a:t>pasar</a:t>
            </a:r>
            <a:r>
              <a:rPr lang="es-ES" sz="1200" b="0" i="0" u="none" strike="noStrike" dirty="0">
                <a:solidFill>
                  <a:srgbClr val="002060"/>
                </a:solidFill>
                <a:effectLst/>
                <a:latin typeface="Century Gothic" panose="020B0502020202020204" pitchFamily="34" charset="0"/>
              </a:rPr>
              <a:t> [68] </a:t>
            </a:r>
            <a:r>
              <a:rPr lang="es-ES" sz="1200" b="1" i="0" u="none" strike="noStrike" dirty="0">
                <a:solidFill>
                  <a:srgbClr val="002060"/>
                </a:solidFill>
                <a:effectLst/>
                <a:latin typeface="Century Gothic" panose="020B0502020202020204" pitchFamily="34" charset="0"/>
              </a:rPr>
              <a:t>visitar </a:t>
            </a:r>
            <a:r>
              <a:rPr lang="es-ES" sz="1200" b="0" i="0" u="none" strike="noStrike" dirty="0">
                <a:solidFill>
                  <a:srgbClr val="002060"/>
                </a:solidFill>
                <a:effectLst/>
                <a:latin typeface="Century Gothic" panose="020B0502020202020204" pitchFamily="34" charset="0"/>
              </a:rPr>
              <a:t>[792] </a:t>
            </a:r>
            <a:r>
              <a:rPr lang="es-ES" sz="1200" b="1" i="0" u="none" strike="noStrike" dirty="0">
                <a:solidFill>
                  <a:srgbClr val="002060"/>
                </a:solidFill>
                <a:effectLst/>
                <a:latin typeface="Century Gothic" panose="020B0502020202020204" pitchFamily="34" charset="0"/>
              </a:rPr>
              <a:t>mamá</a:t>
            </a:r>
            <a:r>
              <a:rPr lang="es-ES" sz="1200" b="0" i="0" u="none" strike="noStrike" dirty="0">
                <a:solidFill>
                  <a:srgbClr val="002060"/>
                </a:solidFill>
                <a:effectLst/>
                <a:latin typeface="Century Gothic" panose="020B0502020202020204" pitchFamily="34" charset="0"/>
              </a:rPr>
              <a:t> [675] </a:t>
            </a:r>
            <a:r>
              <a:rPr lang="es-ES" sz="1200" b="1" i="0" u="none" strike="noStrike" dirty="0">
                <a:solidFill>
                  <a:srgbClr val="002060"/>
                </a:solidFill>
                <a:effectLst/>
                <a:latin typeface="Century Gothic" panose="020B0502020202020204" pitchFamily="34" charset="0"/>
              </a:rPr>
              <a:t>mañana </a:t>
            </a:r>
            <a:r>
              <a:rPr lang="es-ES" sz="1200" b="0" i="0" u="none" strike="noStrike" dirty="0">
                <a:solidFill>
                  <a:srgbClr val="002060"/>
                </a:solidFill>
                <a:effectLst/>
                <a:latin typeface="Century Gothic" panose="020B0502020202020204" pitchFamily="34" charset="0"/>
              </a:rPr>
              <a:t>[402] </a:t>
            </a:r>
            <a:r>
              <a:rPr lang="es-ES" sz="1200" b="1" i="0" u="none" strike="noStrike" dirty="0">
                <a:solidFill>
                  <a:srgbClr val="002060"/>
                </a:solidFill>
                <a:effectLst/>
                <a:latin typeface="Century Gothic" panose="020B0502020202020204" pitchFamily="34" charset="0"/>
              </a:rPr>
              <a:t>papá</a:t>
            </a:r>
            <a:r>
              <a:rPr lang="es-ES" sz="1200" b="0" i="0" u="none" strike="noStrike" dirty="0">
                <a:solidFill>
                  <a:srgbClr val="002060"/>
                </a:solidFill>
                <a:effectLst/>
                <a:latin typeface="Century Gothic" panose="020B0502020202020204" pitchFamily="34" charset="0"/>
              </a:rPr>
              <a:t> [865] </a:t>
            </a:r>
            <a:r>
              <a:rPr lang="es-ES" sz="1200" b="1" i="0" u="none" strike="noStrike" dirty="0">
                <a:solidFill>
                  <a:srgbClr val="002060"/>
                </a:solidFill>
                <a:effectLst/>
                <a:latin typeface="Century Gothic" panose="020B0502020202020204" pitchFamily="34" charset="0"/>
              </a:rPr>
              <a:t>semana</a:t>
            </a:r>
            <a:r>
              <a:rPr lang="es-ES" sz="1200" b="0" i="0" u="none" strike="noStrike" dirty="0">
                <a:solidFill>
                  <a:srgbClr val="002060"/>
                </a:solidFill>
                <a:effectLst/>
                <a:latin typeface="Century Gothic" panose="020B0502020202020204" pitchFamily="34" charset="0"/>
              </a:rPr>
              <a:t> [301] </a:t>
            </a:r>
            <a:r>
              <a:rPr lang="en-GB" sz="1200" b="1" dirty="0" err="1">
                <a:solidFill>
                  <a:srgbClr val="002060"/>
                </a:solidFill>
                <a:latin typeface="Century Gothic" panose="020B0502020202020204" pitchFamily="34" charset="0"/>
              </a:rPr>
              <a:t>tiempo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[80] </a:t>
            </a:r>
            <a:r>
              <a:rPr lang="es-ES" sz="1200" b="1" i="0" u="none" strike="noStrike" dirty="0">
                <a:solidFill>
                  <a:srgbClr val="002060"/>
                </a:solidFill>
                <a:effectLst/>
                <a:latin typeface="Century Gothic" panose="020B0502020202020204" pitchFamily="34" charset="0"/>
              </a:rPr>
              <a:t>por</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[15]</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1: cantar [717] escuchar [281] hablar [90]  necesitar [276] español [262] frase [1037] inglés [583] fantástico [2501] importante [171] normal [1000]</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2: </a:t>
            </a:r>
            <a:r>
              <a:rPr lang="pt-BR" sz="1200" b="0" i="0" u="none" strike="noStrike" dirty="0">
                <a:solidFill>
                  <a:srgbClr val="002060"/>
                </a:solidFill>
                <a:effectLst/>
                <a:latin typeface="Century Gothic" panose="020B0502020202020204" pitchFamily="34" charset="0"/>
              </a:rPr>
              <a:t>eres [7] (recycle adjectives) de1 [2] Inglaterra [n/a] España [n/a] Perú [n/a]</a:t>
            </a:r>
            <a:endParaRPr lang="es-ES" sz="1200" b="0" i="0" u="none" strike="noStrike" dirty="0">
              <a:solidFill>
                <a:srgbClr val="002060"/>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505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[ga] [go] [</a:t>
            </a:r>
            <a:r>
              <a:rPr lang="en-GB" b="0" dirty="0" err="1"/>
              <a:t>gu</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A</a:t>
            </a:r>
          </a:p>
          <a:p>
            <a:pPr marL="228600" lvl="0" indent="-228600" algn="l" rtl="0">
              <a:spcBef>
                <a:spcPts val="0"/>
              </a:spcBef>
              <a:spcAft>
                <a:spcPts val="0"/>
              </a:spcAft>
              <a:buAutoNum type="arabicPeriod"/>
            </a:pPr>
            <a:r>
              <a:rPr lang="en-GB" dirty="0"/>
              <a:t>Pupils write 1 – 7.</a:t>
            </a:r>
          </a:p>
          <a:p>
            <a:pPr marL="228600" lvl="0" indent="-228600" algn="l" rtl="0">
              <a:spcBef>
                <a:spcPts val="0"/>
              </a:spcBef>
              <a:spcAft>
                <a:spcPts val="0"/>
              </a:spcAft>
              <a:buAutoNum type="arabicPeriod"/>
            </a:pPr>
            <a:r>
              <a:rPr lang="en-GB" b="0" dirty="0"/>
              <a:t>Either click to hear each line of the poem individually OR play the slower version of the whole poem (green play icon – bottom right).</a:t>
            </a:r>
          </a:p>
          <a:p>
            <a:pPr marL="228600" lvl="0" indent="-228600" algn="l" rtl="0">
              <a:spcBef>
                <a:spcPts val="0"/>
              </a:spcBef>
              <a:spcAft>
                <a:spcPts val="0"/>
              </a:spcAft>
              <a:buAutoNum type="arabicPeriod"/>
            </a:pPr>
            <a:r>
              <a:rPr lang="en-GB" b="0" dirty="0"/>
              <a:t>Click to correct answers – pictures appear to clarify meaning. </a:t>
            </a:r>
          </a:p>
          <a:p>
            <a:pPr marL="228600" lvl="0" indent="-228600" algn="l" rtl="0">
              <a:spcBef>
                <a:spcPts val="0"/>
              </a:spcBef>
              <a:spcAft>
                <a:spcPts val="0"/>
              </a:spcAft>
              <a:buAutoNum type="arabicPeriod"/>
            </a:pPr>
            <a:r>
              <a:rPr lang="en-GB" b="0" dirty="0"/>
              <a:t>Listen to the poem spoken a little faster (blue play button – bottom right).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B</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Click on ‘</a:t>
            </a:r>
            <a:r>
              <a:rPr lang="en-GB" dirty="0" err="1"/>
              <a:t>inicio</a:t>
            </a:r>
            <a:r>
              <a:rPr lang="en-GB" dirty="0"/>
              <a:t>’ to start the timer. </a:t>
            </a:r>
          </a:p>
          <a:p>
            <a:pPr marL="0" marR="0" lvl="0" indent="0" algn="l" rtl="0">
              <a:lnSpc>
                <a:spcPct val="100000"/>
              </a:lnSpc>
              <a:spcBef>
                <a:spcPts val="0"/>
              </a:spcBef>
              <a:spcAft>
                <a:spcPts val="0"/>
              </a:spcAft>
              <a:buClr>
                <a:schemeClr val="dk1"/>
              </a:buClr>
              <a:buSzPts val="1200"/>
              <a:buFont typeface="Calibri"/>
              <a:buNone/>
            </a:pPr>
            <a:r>
              <a:rPr lang="en-GB" dirty="0"/>
              <a:t>2. Pupils work in pairs to recite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lvl="0" indent="0" algn="l" rtl="0">
              <a:spcBef>
                <a:spcPts val="0"/>
              </a:spcBef>
              <a:spcAft>
                <a:spcPts val="0"/>
              </a:spcAft>
              <a:buNone/>
            </a:pPr>
            <a:endParaRPr lang="en-GB" b="1" dirty="0"/>
          </a:p>
          <a:p>
            <a:r>
              <a:rPr lang="en-GB" b="1" dirty="0"/>
              <a:t>Transcript </a:t>
            </a:r>
            <a:br>
              <a:rPr lang="en-GB" dirty="0"/>
            </a:br>
            <a:r>
              <a:rPr lang="es-ES_tradnl" sz="1200" b="0" kern="1200" dirty="0">
                <a:solidFill>
                  <a:schemeClr val="tx1"/>
                </a:solidFill>
                <a:effectLst/>
                <a:latin typeface="+mn-lt"/>
                <a:ea typeface="+mn-ea"/>
                <a:cs typeface="+mn-cs"/>
              </a:rPr>
              <a:t>Mi gato Gus </a:t>
            </a:r>
            <a:r>
              <a:rPr lang="es-ES_tradnl" sz="1200" b="1" kern="1200" dirty="0">
                <a:solidFill>
                  <a:schemeClr val="tx1"/>
                </a:solidFill>
                <a:effectLst/>
                <a:latin typeface="+mn-lt"/>
                <a:ea typeface="+mn-ea"/>
                <a:cs typeface="+mn-cs"/>
              </a:rPr>
              <a:t>odia</a:t>
            </a:r>
            <a:r>
              <a:rPr lang="es-ES_tradnl" sz="1200" b="0" kern="1200" dirty="0">
                <a:solidFill>
                  <a:schemeClr val="tx1"/>
                </a:solidFill>
                <a:effectLst/>
                <a:latin typeface="+mn-lt"/>
                <a:ea typeface="+mn-ea"/>
                <a:cs typeface="+mn-cs"/>
              </a:rPr>
              <a:t> el </a:t>
            </a:r>
            <a:r>
              <a:rPr lang="es-ES_tradnl" sz="1200" b="1" kern="1200" dirty="0">
                <a:solidFill>
                  <a:schemeClr val="tx1"/>
                </a:solidFill>
                <a:effectLst/>
                <a:latin typeface="+mn-lt"/>
                <a:ea typeface="+mn-ea"/>
                <a:cs typeface="+mn-cs"/>
              </a:rPr>
              <a:t>fuego</a:t>
            </a:r>
          </a:p>
          <a:p>
            <a:r>
              <a:rPr lang="es-ES_tradnl" sz="1200" b="0" kern="1200" dirty="0">
                <a:solidFill>
                  <a:schemeClr val="tx1"/>
                </a:solidFill>
                <a:effectLst/>
                <a:latin typeface="+mn-lt"/>
                <a:ea typeface="+mn-ea"/>
                <a:cs typeface="+mn-cs"/>
              </a:rPr>
              <a:t>el domingo y el </a:t>
            </a:r>
            <a:r>
              <a:rPr lang="es-ES_tradnl" sz="1200" b="1" kern="1200" dirty="0">
                <a:solidFill>
                  <a:schemeClr val="tx1"/>
                </a:solidFill>
                <a:effectLst/>
                <a:latin typeface="+mn-lt"/>
                <a:ea typeface="+mn-ea"/>
                <a:cs typeface="+mn-cs"/>
              </a:rPr>
              <a:t>lago</a:t>
            </a:r>
            <a:r>
              <a:rPr lang="es-ES_tradnl" sz="1200" b="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Tiene un </a:t>
            </a:r>
            <a:r>
              <a:rPr lang="en-GB" sz="1200" b="1" kern="1200" dirty="0">
                <a:solidFill>
                  <a:schemeClr val="tx1"/>
                </a:solidFill>
                <a:effectLst/>
                <a:latin typeface="+mn-lt"/>
                <a:ea typeface="+mn-ea"/>
                <a:cs typeface="+mn-cs"/>
              </a:rPr>
              <a:t>amigo</a:t>
            </a:r>
            <a:r>
              <a:rPr lang="en-GB" sz="1200" b="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gusano</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y Gus </a:t>
            </a:r>
            <a:r>
              <a:rPr lang="en-GB" sz="1200" b="1" kern="1200" dirty="0">
                <a:solidFill>
                  <a:schemeClr val="tx1"/>
                </a:solidFill>
                <a:effectLst/>
                <a:latin typeface="+mn-lt"/>
                <a:ea typeface="+mn-ea"/>
                <a:cs typeface="+mn-cs"/>
              </a:rPr>
              <a:t>lo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tiene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en </a:t>
            </a:r>
            <a:r>
              <a:rPr lang="en-GB" sz="1200" b="1"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bigote</a:t>
            </a:r>
            <a:r>
              <a:rPr lang="en-GB" sz="1200" b="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alargado</a:t>
            </a:r>
            <a:r>
              <a:rPr lang="en-GB" sz="1200" b="0" kern="1200" dirty="0">
                <a:solidFill>
                  <a:schemeClr val="tx1"/>
                </a:solidFill>
                <a:effectLst/>
                <a:latin typeface="+mn-lt"/>
                <a:ea typeface="+mn-ea"/>
                <a:cs typeface="+mn-cs"/>
              </a:rPr>
              <a:t>.</a:t>
            </a:r>
            <a:endParaRPr lang="es-ES_tradnl" sz="1200" b="0" kern="1200" dirty="0">
              <a:solidFill>
                <a:schemeClr val="tx1"/>
              </a:solidFill>
              <a:effectLst/>
              <a:latin typeface="+mn-lt"/>
              <a:ea typeface="+mn-ea"/>
              <a:cs typeface="+mn-cs"/>
            </a:endParaRPr>
          </a:p>
          <a:p>
            <a:endParaRPr lang="en-GB" b="0" dirty="0"/>
          </a:p>
          <a:p>
            <a:pPr marL="0" lvl="0" indent="0" algn="l" rtl="0">
              <a:spcBef>
                <a:spcPts val="0"/>
              </a:spcBef>
              <a:spcAft>
                <a:spcPts val="0"/>
              </a:spcAft>
              <a:buNone/>
            </a:pPr>
            <a:r>
              <a:rPr lang="en-GB" dirty="0"/>
              <a:t>NB. All bold words in Part A are unknown to pupils (pictures are provided to clarify meaning).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Frequency of unknown words and/or cognates:</a:t>
            </a:r>
          </a:p>
          <a:p>
            <a:pPr marL="0" lvl="0" indent="0" algn="l" rtl="0">
              <a:spcBef>
                <a:spcPts val="0"/>
              </a:spcBef>
              <a:spcAft>
                <a:spcPts val="0"/>
              </a:spcAft>
              <a:buNone/>
            </a:pPr>
            <a:r>
              <a:rPr lang="en-GB" b="1" dirty="0" err="1"/>
              <a:t>odiar</a:t>
            </a:r>
            <a:r>
              <a:rPr lang="en-GB" b="1" dirty="0"/>
              <a:t> </a:t>
            </a:r>
            <a:r>
              <a:rPr lang="en-GB" dirty="0"/>
              <a:t>[2211] </a:t>
            </a:r>
            <a:r>
              <a:rPr lang="en-GB" b="1" dirty="0"/>
              <a:t>amigo</a:t>
            </a:r>
            <a:r>
              <a:rPr lang="en-GB" dirty="0"/>
              <a:t> [210] </a:t>
            </a:r>
            <a:r>
              <a:rPr lang="en-GB" b="1" dirty="0" err="1"/>
              <a:t>bigote</a:t>
            </a:r>
            <a:r>
              <a:rPr lang="en-GB" dirty="0"/>
              <a:t> [3716] </a:t>
            </a:r>
            <a:r>
              <a:rPr lang="en-GB" b="1" dirty="0" err="1"/>
              <a:t>fuego</a:t>
            </a:r>
            <a:r>
              <a:rPr lang="en-GB" dirty="0"/>
              <a:t> [884] </a:t>
            </a:r>
            <a:r>
              <a:rPr lang="en-GB" b="1" dirty="0" err="1"/>
              <a:t>gusano</a:t>
            </a:r>
            <a:r>
              <a:rPr lang="en-GB" dirty="0"/>
              <a:t> [4217] </a:t>
            </a:r>
            <a:r>
              <a:rPr lang="en-GB" b="1" dirty="0" err="1"/>
              <a:t>lago</a:t>
            </a:r>
            <a:r>
              <a:rPr lang="en-GB" b="1" dirty="0"/>
              <a:t> </a:t>
            </a:r>
            <a:r>
              <a:rPr lang="en-GB" dirty="0"/>
              <a:t>[2151] </a:t>
            </a:r>
            <a:r>
              <a:rPr lang="en-GB" b="1" dirty="0" err="1"/>
              <a:t>alargado</a:t>
            </a:r>
            <a:r>
              <a:rPr lang="en-GB" dirty="0"/>
              <a:t> [&gt;5000] </a:t>
            </a:r>
            <a:r>
              <a:rPr lang="en-GB" b="1" dirty="0" err="1"/>
              <a:t>su</a:t>
            </a:r>
            <a:r>
              <a:rPr lang="en-GB" dirty="0"/>
              <a:t> [12] </a:t>
            </a:r>
            <a:r>
              <a:rPr lang="en-GB" b="1" dirty="0"/>
              <a:t>lo</a:t>
            </a:r>
            <a:r>
              <a:rPr lang="en-GB" dirty="0"/>
              <a:t> [10]</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783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definite and indefinite article; to revisit new vocabulary in sound and writing, and with English meanings.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a:t>
            </a:r>
            <a:r>
              <a:rPr lang="en-GB" dirty="0" err="1"/>
              <a:t>el</a:t>
            </a:r>
            <a:r>
              <a:rPr lang="en-GB" dirty="0"/>
              <a:t>’, ‘la’, ‘un’, ‘</a:t>
            </a:r>
            <a:r>
              <a:rPr lang="en-GB" dirty="0" err="1"/>
              <a:t>una</a:t>
            </a:r>
            <a:r>
              <a:rPr lang="en-GB" dirty="0"/>
              <a:t>’, depending on the noun’s gender.</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0" marR="0" lvl="0" indent="0" algn="l" rtl="0">
              <a:lnSpc>
                <a:spcPct val="100000"/>
              </a:lnSpc>
              <a:spcBef>
                <a:spcPts val="0"/>
              </a:spcBef>
              <a:spcAft>
                <a:spcPts val="0"/>
              </a:spcAft>
              <a:buClr>
                <a:schemeClr val="dk1"/>
              </a:buClr>
              <a:buSzPts val="1200"/>
              <a:buFont typeface="Calibri"/>
              <a:buNone/>
            </a:pPr>
            <a:endParaRPr lang="en-GB" b="1" dirty="0"/>
          </a:p>
          <a:p>
            <a:pPr algn="l">
              <a:lnSpc>
                <a:spcPct val="107000"/>
              </a:lnSpc>
              <a:spcAft>
                <a:spcPts val="800"/>
              </a:spcAft>
            </a:pPr>
            <a:r>
              <a:rPr lang="en-GB" b="1" dirty="0"/>
              <a:t>Transcript </a:t>
            </a:r>
            <a:br>
              <a:rPr lang="en-GB" dirty="0"/>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museo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estadio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tarde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país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 ciudad</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campo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plaza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lápiz</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iglesia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habitación</a:t>
            </a:r>
            <a:endPar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mensaje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902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a:t>
            </a:r>
            <a:r>
              <a:rPr lang="en-GB" b="0" dirty="0"/>
              <a:t>, 2</a:t>
            </a:r>
            <a:r>
              <a:rPr lang="en-GB" b="0" baseline="30000" dirty="0"/>
              <a:t>nd</a:t>
            </a:r>
            <a:r>
              <a:rPr lang="en-GB" b="0" dirty="0"/>
              <a:t> &amp; 3</a:t>
            </a:r>
            <a:r>
              <a:rPr lang="en-GB" b="0" baseline="30000" dirty="0"/>
              <a:t>rd</a:t>
            </a:r>
            <a:r>
              <a:rPr lang="en-GB" b="0" dirty="0"/>
              <a:t> person singular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(4+6)</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aid comprehension of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5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individual bubble (not the verb inside, the blue surrounding) to bring up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 if pupils don’t have colours they can simply create 3 x categories shapes/columns, label them and write the words into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colorear</a:t>
            </a:r>
            <a:r>
              <a:rPr lang="en-GB" b="1" dirty="0"/>
              <a:t> </a:t>
            </a:r>
            <a:r>
              <a:rPr lang="en-GB" b="0" dirty="0"/>
              <a:t>[&gt;5000]</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89193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(4+6)</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1</a:t>
            </a:r>
            <a:r>
              <a:rPr lang="en-GB" b="0" baseline="30000" dirty="0"/>
              <a:t>st</a:t>
            </a:r>
            <a:r>
              <a:rPr lang="en-GB" b="0" dirty="0"/>
              <a:t> and 3</a:t>
            </a:r>
            <a:r>
              <a:rPr lang="en-GB" b="0" baseline="30000" dirty="0"/>
              <a:t>rd</a:t>
            </a:r>
            <a:r>
              <a:rPr lang="en-GB" b="0" dirty="0"/>
              <a:t> person singular and connect these to their meaning; to identify nouns from the indefinite articles; to understand new and previously taught nouns and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1</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scenario with pupils.  They should understand that Quique is writing about what Sofía and he do in the afternoon. He has smudged some of his writing, though. Can they still work out who does what?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one with pupils. They work out ‘</a:t>
            </a:r>
            <a:r>
              <a:rPr lang="en-GB" dirty="0" err="1"/>
              <a:t>quién</a:t>
            </a:r>
            <a:r>
              <a:rPr lang="en-GB" dirty="0"/>
              <a:t>’ by looking at the verb ending (o / a), they work out ‘qué’ by looking at the article,. Click to work through the task in small steps, highlighting in pink the relevant parts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5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blue buttons to hear the sentences. This can be used as a ‘listen and check’.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br>
              <a:rPr lang="en-GB" b="1" dirty="0"/>
            </a:br>
            <a:r>
              <a:rPr lang="en-GB" sz="1200" dirty="0" err="1">
                <a:solidFill>
                  <a:srgbClr val="002060"/>
                </a:solidFill>
                <a:latin typeface="Century Gothic" panose="020B0502020202020204" pitchFamily="34" charset="0"/>
              </a:rPr>
              <a:t>Pasea</a:t>
            </a:r>
            <a:r>
              <a:rPr lang="en-GB" sz="1200" dirty="0">
                <a:solidFill>
                  <a:srgbClr val="002060"/>
                </a:solidFill>
                <a:latin typeface="Century Gothic" panose="020B0502020202020204" pitchFamily="34" charset="0"/>
              </a:rPr>
              <a:t> por la plaza.</a:t>
            </a:r>
            <a:endParaRPr lang="en-GB" sz="11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002060"/>
                </a:solidFill>
                <a:latin typeface="Century Gothic" panose="020B0502020202020204" pitchFamily="34" charset="0"/>
              </a:rPr>
              <a:t>Visita</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museo</a:t>
            </a:r>
            <a:r>
              <a:rPr lang="en-GB" sz="1200" dirty="0">
                <a:solidFill>
                  <a:srgbClr val="002060"/>
                </a:solidFill>
                <a:latin typeface="Century Gothic" panose="020B0502020202020204" pitchFamily="34" charset="0"/>
              </a:rPr>
              <a:t>.</a:t>
            </a:r>
            <a:endParaRPr lang="en-GB" sz="11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002060"/>
                </a:solidFill>
                <a:latin typeface="Century Gothic" panose="020B0502020202020204" pitchFamily="34" charset="0"/>
              </a:rPr>
              <a:t>Busco</a:t>
            </a:r>
            <a:r>
              <a:rPr lang="en-GB" sz="1200" dirty="0">
                <a:solidFill>
                  <a:srgbClr val="002060"/>
                </a:solidFill>
                <a:latin typeface="Century Gothic" panose="020B0502020202020204" pitchFamily="34" charset="0"/>
              </a:rPr>
              <a:t> una palabra </a:t>
            </a:r>
            <a:r>
              <a:rPr lang="en-GB" sz="1200" dirty="0" err="1">
                <a:solidFill>
                  <a:srgbClr val="002060"/>
                </a:solidFill>
                <a:latin typeface="Century Gothic" panose="020B0502020202020204" pitchFamily="34" charset="0"/>
              </a:rPr>
              <a:t>nueva</a:t>
            </a:r>
            <a:r>
              <a:rPr lang="en-GB" sz="1200" dirty="0">
                <a:solidFill>
                  <a:srgbClr val="002060"/>
                </a:solidFill>
                <a:latin typeface="Century Gothic" panose="020B0502020202020204" pitchFamily="34" charset="0"/>
              </a:rPr>
              <a:t>.</a:t>
            </a:r>
            <a:endParaRPr lang="en-GB" sz="11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002060"/>
                </a:solidFill>
                <a:latin typeface="Century Gothic" panose="020B0502020202020204" pitchFamily="34" charset="0"/>
              </a:rPr>
              <a:t>Uso</a:t>
            </a:r>
            <a:r>
              <a:rPr lang="en-GB" sz="1200" dirty="0">
                <a:solidFill>
                  <a:srgbClr val="002060"/>
                </a:solidFill>
                <a:latin typeface="Century Gothic" panose="020B0502020202020204" pitchFamily="34" charset="0"/>
              </a:rPr>
              <a:t> un </a:t>
            </a:r>
            <a:r>
              <a:rPr lang="en-GB" sz="1200" dirty="0" err="1">
                <a:solidFill>
                  <a:srgbClr val="002060"/>
                </a:solidFill>
                <a:latin typeface="Century Gothic" panose="020B0502020202020204" pitchFamily="34" charset="0"/>
              </a:rPr>
              <a:t>instrumento</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divertido</a:t>
            </a:r>
            <a:r>
              <a:rPr lang="en-GB" sz="1200" dirty="0">
                <a:solidFill>
                  <a:srgbClr val="002060"/>
                </a:solidFill>
                <a:latin typeface="Century Gothic" panose="020B0502020202020204" pitchFamily="34" charset="0"/>
              </a:rPr>
              <a:t>.</a:t>
            </a: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rgbClr val="002060"/>
                </a:solidFill>
                <a:latin typeface="Century Gothic" panose="020B0502020202020204" pitchFamily="34" charset="0"/>
              </a:rPr>
              <a:t>Monta </a:t>
            </a:r>
            <a:r>
              <a:rPr lang="en-GB" sz="1200" dirty="0" err="1">
                <a:solidFill>
                  <a:srgbClr val="002060"/>
                </a:solidFill>
                <a:latin typeface="Century Gothic" panose="020B0502020202020204" pitchFamily="34" charset="0"/>
              </a:rPr>
              <a:t>en</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bicicleta</a:t>
            </a:r>
            <a:r>
              <a:rPr lang="en-GB" sz="1200" dirty="0">
                <a:solidFill>
                  <a:srgbClr val="002060"/>
                </a:solidFill>
                <a:latin typeface="Century Gothic" panose="020B0502020202020204" pitchFamily="34" charset="0"/>
              </a:rPr>
              <a:t> por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campo.</a:t>
            </a:r>
            <a:endParaRPr lang="en-GB" sz="11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rgbClr val="002060"/>
                </a:solidFill>
                <a:latin typeface="Century Gothic" panose="020B0502020202020204" pitchFamily="34" charset="0"/>
              </a:rPr>
              <a:t>Descanso por la </a:t>
            </a:r>
            <a:r>
              <a:rPr lang="en-GB" sz="1200" dirty="0" err="1">
                <a:solidFill>
                  <a:srgbClr val="002060"/>
                </a:solidFill>
                <a:latin typeface="Century Gothic" panose="020B0502020202020204" pitchFamily="34" charset="0"/>
              </a:rPr>
              <a:t>tarde</a:t>
            </a:r>
            <a:r>
              <a:rPr lang="en-GB" sz="1200" dirty="0">
                <a:solidFill>
                  <a:srgbClr val="002060"/>
                </a:solidFill>
                <a:latin typeface="Century Gothic" panose="020B0502020202020204" pitchFamily="34" charset="0"/>
              </a:rPr>
              <a:t>.</a:t>
            </a:r>
            <a:endParaRPr lang="en-GB" sz="120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1" dirty="0"/>
              <a:t>hacer </a:t>
            </a:r>
            <a:r>
              <a:rPr lang="en-GB" dirty="0"/>
              <a:t>[26]</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610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1</a:t>
            </a:r>
            <a:r>
              <a:rPr lang="en-GB" b="0" baseline="30000" dirty="0"/>
              <a:t>st</a:t>
            </a:r>
            <a:r>
              <a:rPr lang="en-GB" b="0" dirty="0"/>
              <a:t> and 3</a:t>
            </a:r>
            <a:r>
              <a:rPr lang="en-GB" b="0" baseline="30000" dirty="0"/>
              <a:t>rd</a:t>
            </a:r>
            <a:r>
              <a:rPr lang="en-GB" b="0" dirty="0"/>
              <a:t> person singular and connect these to their meaning; to identify nouns from the indefinite articles; to understand new and previously taught nouns and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scenario with pupils.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one with pupils.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5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41073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locate the photo used in the stimulus for the speaking task. </a:t>
            </a:r>
          </a:p>
          <a:p>
            <a:endParaRPr lang="en-GB" dirty="0"/>
          </a:p>
          <a:p>
            <a:r>
              <a:rPr lang="en-GB" b="1" dirty="0"/>
              <a:t>Text translation</a:t>
            </a:r>
            <a:r>
              <a:rPr lang="en-GB" dirty="0"/>
              <a:t>: Quique is in a very important square in Lugo.</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15325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Buscas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audio" Target="../media/audio53.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43.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audio" Target="../media/audio56.wav"/><Relationship Id="rId20" Type="http://schemas.openxmlformats.org/officeDocument/2006/relationships/audio" Target="../media/audio58.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50.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8.wav"/></Relationships>
</file>

<file path=ppt/slides/_rels/slide11.xml.rels><?xml version="1.0" encoding="UTF-8" standalone="yes"?>
<Relationships xmlns="http://schemas.openxmlformats.org/package/2006/relationships"><Relationship Id="rId13" Type="http://schemas.openxmlformats.org/officeDocument/2006/relationships/audio" Target="../media/audio53.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43.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audio" Target="../media/audio56.wav"/><Relationship Id="rId20" Type="http://schemas.openxmlformats.org/officeDocument/2006/relationships/audio" Target="../media/audio58.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50.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8.wav"/></Relationships>
</file>

<file path=ppt/slides/_rels/slide12.xml.rels><?xml version="1.0" encoding="UTF-8" standalone="yes"?>
<Relationships xmlns="http://schemas.openxmlformats.org/package/2006/relationships"><Relationship Id="rId13" Type="http://schemas.openxmlformats.org/officeDocument/2006/relationships/audio" Target="../media/audio53.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43.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12.xml"/><Relationship Id="rId16" Type="http://schemas.openxmlformats.org/officeDocument/2006/relationships/audio" Target="../media/audio56.wav"/><Relationship Id="rId20" Type="http://schemas.openxmlformats.org/officeDocument/2006/relationships/audio" Target="../media/audio58.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50.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8.wav"/></Relationships>
</file>

<file path=ppt/slides/_rels/slide13.xml.rels><?xml version="1.0" encoding="UTF-8" standalone="yes"?>
<Relationships xmlns="http://schemas.openxmlformats.org/package/2006/relationships"><Relationship Id="rId13" Type="http://schemas.openxmlformats.org/officeDocument/2006/relationships/audio" Target="../media/audio53.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43.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13.xml"/><Relationship Id="rId16" Type="http://schemas.openxmlformats.org/officeDocument/2006/relationships/audio" Target="../media/audio56.wav"/><Relationship Id="rId20" Type="http://schemas.openxmlformats.org/officeDocument/2006/relationships/audio" Target="../media/audio58.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50.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8.wav"/></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image" Target="../media/image34.png"/><Relationship Id="rId18" Type="http://schemas.openxmlformats.org/officeDocument/2006/relationships/image" Target="../media/image62.png"/><Relationship Id="rId3" Type="http://schemas.openxmlformats.org/officeDocument/2006/relationships/audio" Target="../media/audio59.wav"/><Relationship Id="rId7" Type="http://schemas.openxmlformats.org/officeDocument/2006/relationships/audio" Target="../media/audio63.wav"/><Relationship Id="rId12" Type="http://schemas.openxmlformats.org/officeDocument/2006/relationships/audio" Target="../media/audio68.wav"/><Relationship Id="rId17" Type="http://schemas.openxmlformats.org/officeDocument/2006/relationships/image" Target="../media/image61.png"/><Relationship Id="rId2" Type="http://schemas.openxmlformats.org/officeDocument/2006/relationships/notesSlide" Target="../notesSlides/notesSlide15.xml"/><Relationship Id="rId16" Type="http://schemas.openxmlformats.org/officeDocument/2006/relationships/audio" Target="../media/audio69.wav"/><Relationship Id="rId1" Type="http://schemas.openxmlformats.org/officeDocument/2006/relationships/slideLayout" Target="../slideLayouts/slideLayout6.xml"/><Relationship Id="rId6" Type="http://schemas.openxmlformats.org/officeDocument/2006/relationships/audio" Target="../media/audio62.wav"/><Relationship Id="rId11" Type="http://schemas.openxmlformats.org/officeDocument/2006/relationships/audio" Target="../media/audio67.wav"/><Relationship Id="rId5" Type="http://schemas.openxmlformats.org/officeDocument/2006/relationships/audio" Target="../media/audio61.wav"/><Relationship Id="rId15" Type="http://schemas.openxmlformats.org/officeDocument/2006/relationships/image" Target="../media/image60.png"/><Relationship Id="rId10" Type="http://schemas.openxmlformats.org/officeDocument/2006/relationships/audio" Target="../media/audio66.wav"/><Relationship Id="rId4" Type="http://schemas.openxmlformats.org/officeDocument/2006/relationships/audio" Target="../media/audio60.wav"/><Relationship Id="rId9" Type="http://schemas.openxmlformats.org/officeDocument/2006/relationships/audio" Target="../media/audio65.wav"/><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audio" Target="../media/audio80.wav"/><Relationship Id="rId18" Type="http://schemas.openxmlformats.org/officeDocument/2006/relationships/audio" Target="../media/audio85.wav"/><Relationship Id="rId26" Type="http://schemas.openxmlformats.org/officeDocument/2006/relationships/image" Target="../media/image63.png"/><Relationship Id="rId3" Type="http://schemas.openxmlformats.org/officeDocument/2006/relationships/audio" Target="../media/audio70.wav"/><Relationship Id="rId21" Type="http://schemas.openxmlformats.org/officeDocument/2006/relationships/audio" Target="../media/audio88.wav"/><Relationship Id="rId7" Type="http://schemas.openxmlformats.org/officeDocument/2006/relationships/audio" Target="../media/audio74.wav"/><Relationship Id="rId12" Type="http://schemas.openxmlformats.org/officeDocument/2006/relationships/audio" Target="../media/audio79.wav"/><Relationship Id="rId17" Type="http://schemas.openxmlformats.org/officeDocument/2006/relationships/audio" Target="../media/audio84.wav"/><Relationship Id="rId25" Type="http://schemas.openxmlformats.org/officeDocument/2006/relationships/audio" Target="../media/audio91.wav"/><Relationship Id="rId2" Type="http://schemas.openxmlformats.org/officeDocument/2006/relationships/notesSlide" Target="../notesSlides/notesSlide16.xml"/><Relationship Id="rId16" Type="http://schemas.openxmlformats.org/officeDocument/2006/relationships/audio" Target="../media/audio83.wav"/><Relationship Id="rId20" Type="http://schemas.openxmlformats.org/officeDocument/2006/relationships/audio" Target="../media/audio87.wav"/><Relationship Id="rId1" Type="http://schemas.openxmlformats.org/officeDocument/2006/relationships/slideLayout" Target="../slideLayouts/slideLayout6.xml"/><Relationship Id="rId6" Type="http://schemas.openxmlformats.org/officeDocument/2006/relationships/audio" Target="../media/audio73.wav"/><Relationship Id="rId11" Type="http://schemas.openxmlformats.org/officeDocument/2006/relationships/audio" Target="../media/audio78.wav"/><Relationship Id="rId24" Type="http://schemas.openxmlformats.org/officeDocument/2006/relationships/image" Target="../media/image18.png"/><Relationship Id="rId5" Type="http://schemas.openxmlformats.org/officeDocument/2006/relationships/audio" Target="../media/audio72.wav"/><Relationship Id="rId15" Type="http://schemas.openxmlformats.org/officeDocument/2006/relationships/audio" Target="../media/audio82.wav"/><Relationship Id="rId23" Type="http://schemas.openxmlformats.org/officeDocument/2006/relationships/audio" Target="../media/audio90.wav"/><Relationship Id="rId28" Type="http://schemas.openxmlformats.org/officeDocument/2006/relationships/image" Target="../media/image65.png"/><Relationship Id="rId10" Type="http://schemas.openxmlformats.org/officeDocument/2006/relationships/audio" Target="../media/audio77.wav"/><Relationship Id="rId19" Type="http://schemas.openxmlformats.org/officeDocument/2006/relationships/audio" Target="../media/audio86.wav"/><Relationship Id="rId4" Type="http://schemas.openxmlformats.org/officeDocument/2006/relationships/audio" Target="../media/audio71.wav"/><Relationship Id="rId9" Type="http://schemas.openxmlformats.org/officeDocument/2006/relationships/audio" Target="../media/audio76.wav"/><Relationship Id="rId14" Type="http://schemas.openxmlformats.org/officeDocument/2006/relationships/audio" Target="../media/audio81.wav"/><Relationship Id="rId22" Type="http://schemas.openxmlformats.org/officeDocument/2006/relationships/audio" Target="../media/audio89.wav"/><Relationship Id="rId27"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audio" Target="../media/audio7.wav"/><Relationship Id="rId18" Type="http://schemas.openxmlformats.org/officeDocument/2006/relationships/image" Target="../media/image11.png"/><Relationship Id="rId3" Type="http://schemas.openxmlformats.org/officeDocument/2006/relationships/audio" Target="../media/audio1.wav"/><Relationship Id="rId21"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audio" Target="../media/audio6.wav"/><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5.wav"/><Relationship Id="rId24" Type="http://schemas.openxmlformats.org/officeDocument/2006/relationships/image" Target="../media/image17.png"/><Relationship Id="rId5" Type="http://schemas.openxmlformats.org/officeDocument/2006/relationships/audio" Target="../media/audio2.wav"/><Relationship Id="rId15" Type="http://schemas.openxmlformats.org/officeDocument/2006/relationships/image" Target="../media/image8.png"/><Relationship Id="rId23" Type="http://schemas.openxmlformats.org/officeDocument/2006/relationships/image" Target="../media/image16.pn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audio" Target="../media/audio4.wav"/><Relationship Id="rId14" Type="http://schemas.openxmlformats.org/officeDocument/2006/relationships/audio" Target="../media/audio8.wav"/><Relationship Id="rId22"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image" Target="../media/image19.png"/><Relationship Id="rId26" Type="http://schemas.openxmlformats.org/officeDocument/2006/relationships/image" Target="../media/image25.png"/><Relationship Id="rId3" Type="http://schemas.openxmlformats.org/officeDocument/2006/relationships/audio" Target="../media/audio9.wav"/><Relationship Id="rId21" Type="http://schemas.openxmlformats.org/officeDocument/2006/relationships/image" Target="../media/image3.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image" Target="../media/image6.svg"/><Relationship Id="rId25"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5.png"/><Relationship Id="rId20" Type="http://schemas.openxmlformats.org/officeDocument/2006/relationships/image" Target="../media/image2.png"/><Relationship Id="rId29"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image" Target="../media/image23.png"/><Relationship Id="rId5" Type="http://schemas.openxmlformats.org/officeDocument/2006/relationships/audio" Target="../media/audio11.wav"/><Relationship Id="rId15" Type="http://schemas.openxmlformats.org/officeDocument/2006/relationships/audio" Target="../media/audio20.wav"/><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audio" Target="../media/audio16.wav"/><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8.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audio" Target="../media/audio21.wav"/><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audio" Target="../media/audio23.wav"/><Relationship Id="rId4" Type="http://schemas.openxmlformats.org/officeDocument/2006/relationships/audio" Target="../media/audio22.wav"/></Relationships>
</file>

<file path=ppt/slides/_rels/slide5.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34.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33.png"/><Relationship Id="rId17" Type="http://schemas.openxmlformats.org/officeDocument/2006/relationships/image" Target="../media/image36.sv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5" Type="http://schemas.openxmlformats.org/officeDocument/2006/relationships/audio" Target="../media/audio33.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38.wav"/><Relationship Id="rId18" Type="http://schemas.openxmlformats.org/officeDocument/2006/relationships/image" Target="../media/image40.gif"/><Relationship Id="rId3" Type="http://schemas.openxmlformats.org/officeDocument/2006/relationships/image" Target="../media/image37.png"/><Relationship Id="rId7" Type="http://schemas.openxmlformats.org/officeDocument/2006/relationships/audio" Target="../media/audio34.wav"/><Relationship Id="rId12" Type="http://schemas.openxmlformats.org/officeDocument/2006/relationships/audio" Target="../media/audio37.wav"/><Relationship Id="rId17" Type="http://schemas.openxmlformats.org/officeDocument/2006/relationships/image" Target="../media/image36.svg"/><Relationship Id="rId2" Type="http://schemas.openxmlformats.org/officeDocument/2006/relationships/notesSlide" Target="../notesSlides/notesSlide6.xml"/><Relationship Id="rId16" Type="http://schemas.openxmlformats.org/officeDocument/2006/relationships/image" Target="../media/image35.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audio" Target="../media/audio36.wav"/><Relationship Id="rId5" Type="http://schemas.openxmlformats.org/officeDocument/2006/relationships/image" Target="../media/image34.png"/><Relationship Id="rId15" Type="http://schemas.openxmlformats.org/officeDocument/2006/relationships/audio" Target="../media/audio40.wav"/><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audio" Target="../media/audio35.wav"/><Relationship Id="rId14" Type="http://schemas.openxmlformats.org/officeDocument/2006/relationships/audio" Target="../media/audio39.wav"/></Relationships>
</file>

<file path=ppt/slides/_rels/slide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image" Target="../media/image34.png"/><Relationship Id="rId7" Type="http://schemas.openxmlformats.org/officeDocument/2006/relationships/audio" Target="../media/audio41.wav"/><Relationship Id="rId12" Type="http://schemas.openxmlformats.org/officeDocument/2006/relationships/audio" Target="../media/audio39.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audio" Target="../media/audio38.wav"/><Relationship Id="rId5" Type="http://schemas.openxmlformats.org/officeDocument/2006/relationships/image" Target="../media/image37.png"/><Relationship Id="rId10" Type="http://schemas.openxmlformats.org/officeDocument/2006/relationships/audio" Target="../media/audio37.wav"/><Relationship Id="rId4" Type="http://schemas.microsoft.com/office/2007/relationships/hdphoto" Target="../media/hdphoto1.wdp"/><Relationship Id="rId9" Type="http://schemas.openxmlformats.org/officeDocument/2006/relationships/audio" Target="../media/audio36.wav"/></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0.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42.wav"/><Relationship Id="rId5" Type="http://schemas.openxmlformats.org/officeDocument/2006/relationships/image" Target="../media/image41.jpeg"/><Relationship Id="rId4" Type="http://schemas.microsoft.com/office/2007/relationships/hdphoto" Target="../media/hdphoto1.wdp"/><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13" Type="http://schemas.openxmlformats.org/officeDocument/2006/relationships/audio" Target="../media/audio53.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43.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audio" Target="../media/audio56.wav"/><Relationship Id="rId20" Type="http://schemas.openxmlformats.org/officeDocument/2006/relationships/audio" Target="../media/audio58.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50.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do</a:t>
            </a:r>
            <a:endParaRPr kumimoji="0" lang="en-GB"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grpSp>
        <p:nvGrpSpPr>
          <p:cNvPr id="7" name="Group 6">
            <a:extLst>
              <a:ext uri="{FF2B5EF4-FFF2-40B4-BE49-F238E27FC236}">
                <a16:creationId xmlns:a16="http://schemas.microsoft.com/office/drawing/2014/main" id="{DC8FD6D4-A5C3-48C4-93C6-4E6A69910AF6}"/>
              </a:ext>
            </a:extLst>
          </p:cNvPr>
          <p:cNvGrpSpPr/>
          <p:nvPr/>
        </p:nvGrpSpPr>
        <p:grpSpPr>
          <a:xfrm>
            <a:off x="3422920" y="5473046"/>
            <a:ext cx="2936297" cy="1384954"/>
            <a:chOff x="1744569" y="971876"/>
            <a:chExt cx="2493788" cy="1194277"/>
          </a:xfrm>
        </p:grpSpPr>
        <p:pic>
          <p:nvPicPr>
            <p:cNvPr id="8" name="Picture 6" descr="Gráficos vectoriales gratis de Manera">
              <a:extLst>
                <a:ext uri="{FF2B5EF4-FFF2-40B4-BE49-F238E27FC236}">
                  <a16:creationId xmlns:a16="http://schemas.microsoft.com/office/drawing/2014/main" id="{F237B317-8D32-C102-5831-362E495E6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569" y="1011610"/>
              <a:ext cx="2241172" cy="1154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áficos vectoriales gratis de Tarde">
              <a:extLst>
                <a:ext uri="{FF2B5EF4-FFF2-40B4-BE49-F238E27FC236}">
                  <a16:creationId xmlns:a16="http://schemas.microsoft.com/office/drawing/2014/main" id="{88660522-8B74-32D5-DDF1-6E226BB47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650" y="971876"/>
              <a:ext cx="543926" cy="5407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1346EB3-BA04-6463-7491-A436C0B998E5}"/>
                </a:ext>
              </a:extLst>
            </p:cNvPr>
            <p:cNvSpPr/>
            <p:nvPr/>
          </p:nvSpPr>
          <p:spPr>
            <a:xfrm>
              <a:off x="3811637" y="1254675"/>
              <a:ext cx="426720" cy="307777"/>
            </a:xfrm>
            <a:prstGeom prst="rect">
              <a:avLst/>
            </a:prstGeom>
            <a:noFill/>
          </p:spPr>
          <p:txBody>
            <a:bodyPr wrap="none" lIns="91440" tIns="45720" rIns="91440" bIns="45720">
              <a:spAutoFit/>
            </a:bodyPr>
            <a:lstStyle/>
            <a:p>
              <a:pPr algn="ctr"/>
              <a:r>
                <a:rPr lang="en-US" sz="1400" b="1" cap="none" spc="0" dirty="0">
                  <a:ln w="6600">
                    <a:solidFill>
                      <a:schemeClr val="accent2"/>
                    </a:solidFill>
                    <a:prstDash val="solid"/>
                  </a:ln>
                  <a:solidFill>
                    <a:srgbClr val="FFFFFF"/>
                  </a:solidFill>
                  <a:effectLst>
                    <a:outerShdw dist="38100" dir="2700000" algn="tl" rotWithShape="0">
                      <a:schemeClr val="accent2"/>
                    </a:outerShdw>
                  </a:effectLst>
                </a:rPr>
                <a:t>pm</a:t>
              </a:r>
            </a:p>
          </p:txBody>
        </p:sp>
      </p:grpSp>
      <p:sp>
        <p:nvSpPr>
          <p:cNvPr id="11" name="Rectangle 10">
            <a:extLst>
              <a:ext uri="{FF2B5EF4-FFF2-40B4-BE49-F238E27FC236}">
                <a16:creationId xmlns:a16="http://schemas.microsoft.com/office/drawing/2014/main" id="{812721E5-BBDD-FC4E-F60A-F51FC7FF9CA4}"/>
              </a:ext>
            </a:extLst>
          </p:cNvPr>
          <p:cNvSpPr/>
          <p:nvPr/>
        </p:nvSpPr>
        <p:spPr>
          <a:xfrm rot="20187053">
            <a:off x="1291596" y="2855715"/>
            <a:ext cx="4063678" cy="923330"/>
          </a:xfrm>
          <a:prstGeom prst="rect">
            <a:avLst/>
          </a:prstGeom>
          <a:noFill/>
        </p:spPr>
        <p:txBody>
          <a:bodyPr wrap="none" lIns="91440" tIns="45720" rIns="91440" bIns="45720">
            <a:spAutoFit/>
          </a:bodyPr>
          <a:lstStyle/>
          <a:p>
            <a:pPr algn="ctr"/>
            <a:r>
              <a:rPr lang="en-US" sz="5400" b="1" cap="none" spc="0" dirty="0">
                <a:ln w="22225">
                  <a:solidFill>
                    <a:schemeClr val="accent5">
                      <a:lumMod val="75000"/>
                    </a:schemeClr>
                  </a:solidFill>
                  <a:prstDash val="solid"/>
                </a:ln>
                <a:solidFill>
                  <a:srgbClr val="68D5C8"/>
                </a:solidFill>
                <a:effectLst/>
                <a:latin typeface="Jumble" panose="02000503000000020004" pitchFamily="2" charset="0"/>
              </a:rPr>
              <a:t>Por la </a:t>
            </a:r>
            <a:r>
              <a:rPr lang="en-US" sz="5400" b="1" cap="none" spc="0" dirty="0" err="1">
                <a:ln w="22225">
                  <a:solidFill>
                    <a:schemeClr val="accent5">
                      <a:lumMod val="75000"/>
                    </a:schemeClr>
                  </a:solidFill>
                  <a:prstDash val="solid"/>
                </a:ln>
                <a:solidFill>
                  <a:srgbClr val="68D5C8"/>
                </a:solidFill>
                <a:effectLst/>
                <a:latin typeface="Jumble" panose="02000503000000020004" pitchFamily="2" charset="0"/>
              </a:rPr>
              <a:t>tarde</a:t>
            </a:r>
            <a:endParaRPr lang="en-US" sz="5400" b="1" cap="none" spc="0" dirty="0">
              <a:ln w="22225">
                <a:solidFill>
                  <a:schemeClr val="accent5">
                    <a:lumMod val="75000"/>
                  </a:schemeClr>
                </a:solidFill>
                <a:prstDash val="solid"/>
              </a:ln>
              <a:solidFill>
                <a:srgbClr val="68D5C8"/>
              </a:solidFill>
              <a:effectLst/>
              <a:latin typeface="Jumble" panose="02000503000000020004"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3972692" y="3469967"/>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[2/5]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85174" y="3176892"/>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2144681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076149" y="1664622"/>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[3/5]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64745" y="3182593"/>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2955607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026184" y="5304714"/>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[4/5]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62803" y="3171011"/>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2807349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626751" y="5304726"/>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[5/5]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96849" y="3171639"/>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688004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64" name="Title 1">
            <a:extLst>
              <a:ext uri="{FF2B5EF4-FFF2-40B4-BE49-F238E27FC236}">
                <a16:creationId xmlns:a16="http://schemas.microsoft.com/office/drawing/2014/main" id="{20C1A1D9-A0AD-40D5-B8F1-408B1238B0F1}"/>
              </a:ext>
            </a:extLst>
          </p:cNvPr>
          <p:cNvSpPr txBox="1">
            <a:spLocks/>
          </p:cNvSpPr>
          <p:nvPr/>
        </p:nvSpPr>
        <p:spPr>
          <a:xfrm>
            <a:off x="10199109" y="959256"/>
            <a:ext cx="186972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5" name="Google Shape;282;p13" descr="Reading, Book, Symbol, Icon, Reader, Man">
            <a:extLst>
              <a:ext uri="{FF2B5EF4-FFF2-40B4-BE49-F238E27FC236}">
                <a16:creationId xmlns:a16="http://schemas.microsoft.com/office/drawing/2014/main" id="{D7DA8019-01FE-4400-A2C3-20636136B86A}"/>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66" name="Picture 2" descr="Pen, Write, Pencil, Writing Tool, Work, Message, Blue">
            <a:extLst>
              <a:ext uri="{FF2B5EF4-FFF2-40B4-BE49-F238E27FC236}">
                <a16:creationId xmlns:a16="http://schemas.microsoft.com/office/drawing/2014/main" id="{DDE1FD16-3E6F-442A-85F2-D7491200E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6027" y="104701"/>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D31870A5-6D1C-4660-BFD9-AC408C1184AF}"/>
              </a:ext>
            </a:extLst>
          </p:cNvPr>
          <p:cNvSpPr txBox="1"/>
          <p:nvPr/>
        </p:nvSpPr>
        <p:spPr>
          <a:xfrm>
            <a:off x="194675" y="860380"/>
            <a:ext cx="7192735"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Traduce la postal.</a:t>
            </a:r>
          </a:p>
        </p:txBody>
      </p:sp>
      <p:pic>
        <p:nvPicPr>
          <p:cNvPr id="3078" name="Picture 6" descr="Sobre, Correo Electrónico, Carta">
            <a:extLst>
              <a:ext uri="{FF2B5EF4-FFF2-40B4-BE49-F238E27FC236}">
                <a16:creationId xmlns:a16="http://schemas.microsoft.com/office/drawing/2014/main" id="{1B56C166-F00B-4050-A03E-8058BBE9F3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906" y="199765"/>
            <a:ext cx="1492926" cy="1241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3D38A8-EF1D-4AC2-ACFC-C4C0F95A46E1}"/>
              </a:ext>
            </a:extLst>
          </p:cNvPr>
          <p:cNvSpPr txBox="1"/>
          <p:nvPr/>
        </p:nvSpPr>
        <p:spPr>
          <a:xfrm>
            <a:off x="568341" y="1746177"/>
            <a:ext cx="222849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¡Hola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201BF6EF-89DE-4AA8-9DB3-D8734FE992C8}"/>
              </a:ext>
            </a:extLst>
          </p:cNvPr>
          <p:cNvSpPr txBox="1"/>
          <p:nvPr/>
        </p:nvSpPr>
        <p:spPr>
          <a:xfrm>
            <a:off x="5263947" y="3340166"/>
            <a:ext cx="3313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Flores García</a:t>
            </a:r>
          </a:p>
        </p:txBody>
      </p:sp>
      <p:pic>
        <p:nvPicPr>
          <p:cNvPr id="8" name="Picture 7">
            <a:extLst>
              <a:ext uri="{FF2B5EF4-FFF2-40B4-BE49-F238E27FC236}">
                <a16:creationId xmlns:a16="http://schemas.microsoft.com/office/drawing/2014/main" id="{9056BB1B-7E4E-46A8-8DC5-C61DD287E034}"/>
              </a:ext>
            </a:extLst>
          </p:cNvPr>
          <p:cNvPicPr>
            <a:picLocks noChangeAspect="1"/>
          </p:cNvPicPr>
          <p:nvPr/>
        </p:nvPicPr>
        <p:blipFill>
          <a:blip r:embed="rId7"/>
          <a:stretch>
            <a:fillRect/>
          </a:stretch>
        </p:blipFill>
        <p:spPr>
          <a:xfrm>
            <a:off x="562195" y="1463517"/>
            <a:ext cx="8242506" cy="5188146"/>
          </a:xfrm>
          <a:prstGeom prst="rect">
            <a:avLst/>
          </a:prstGeom>
        </p:spPr>
      </p:pic>
      <p:sp>
        <p:nvSpPr>
          <p:cNvPr id="53" name="TextBox 52">
            <a:extLst>
              <a:ext uri="{FF2B5EF4-FFF2-40B4-BE49-F238E27FC236}">
                <a16:creationId xmlns:a16="http://schemas.microsoft.com/office/drawing/2014/main" id="{589385F1-FE3C-4751-A5BE-4E4BE2F3F04F}"/>
              </a:ext>
            </a:extLst>
          </p:cNvPr>
          <p:cNvSpPr txBox="1"/>
          <p:nvPr/>
        </p:nvSpPr>
        <p:spPr>
          <a:xfrm>
            <a:off x="702488" y="1917075"/>
            <a:ext cx="6802283" cy="1154162"/>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 am]</a:t>
            </a:r>
            <a:r>
              <a:rPr lang="en-GB" sz="2400" dirty="0">
                <a:solidFill>
                  <a:srgbClr val="002060"/>
                </a:solidFill>
                <a:latin typeface="Segoe Print" panose="02000600000000000000" pitchFamily="2" charset="0"/>
              </a:rPr>
              <a:t> en </a:t>
            </a:r>
            <a:r>
              <a:rPr lang="en-GB" sz="2400" b="1" dirty="0">
                <a:solidFill>
                  <a:srgbClr val="002060"/>
                </a:solidFill>
                <a:latin typeface="Segoe Print" panose="02000600000000000000" pitchFamily="2" charset="0"/>
              </a:rPr>
              <a:t>[the countryside]</a:t>
            </a:r>
            <a:r>
              <a:rPr lang="en-GB" sz="2400" dirty="0">
                <a:solidFill>
                  <a:srgbClr val="002060"/>
                </a:solidFill>
                <a:latin typeface="Segoe Print" panose="02000600000000000000" pitchFamily="2" charset="0"/>
              </a:rPr>
              <a:t> con Quique </a:t>
            </a:r>
            <a:r>
              <a:rPr lang="en-GB" sz="2400" b="1" dirty="0">
                <a:solidFill>
                  <a:srgbClr val="002060"/>
                </a:solidFill>
                <a:latin typeface="Segoe Print" panose="02000600000000000000" pitchFamily="2" charset="0"/>
              </a:rPr>
              <a:t>[and] </a:t>
            </a:r>
            <a:r>
              <a:rPr lang="en-GB" sz="2400" dirty="0">
                <a:solidFill>
                  <a:srgbClr val="002060"/>
                </a:solidFill>
                <a:latin typeface="Segoe Print" panose="02000600000000000000" pitchFamily="2" charset="0"/>
              </a:rPr>
              <a:t>estoy muy </a:t>
            </a:r>
            <a:r>
              <a:rPr lang="en-GB" sz="2400" b="1" dirty="0">
                <a:solidFill>
                  <a:srgbClr val="002060"/>
                </a:solidFill>
                <a:latin typeface="Segoe Print" panose="02000600000000000000" pitchFamily="2" charset="0"/>
              </a:rPr>
              <a:t>[happy]</a:t>
            </a:r>
            <a:r>
              <a:rPr lang="en-GB" sz="2400" dirty="0">
                <a:solidFill>
                  <a:srgbClr val="002060"/>
                </a:solidFill>
                <a:latin typeface="Segoe Print" panose="02000600000000000000" pitchFamily="2" charset="0"/>
              </a:rPr>
              <a:t>.  </a:t>
            </a:r>
          </a:p>
        </p:txBody>
      </p:sp>
      <p:sp>
        <p:nvSpPr>
          <p:cNvPr id="58" name="TextBox 57">
            <a:extLst>
              <a:ext uri="{FF2B5EF4-FFF2-40B4-BE49-F238E27FC236}">
                <a16:creationId xmlns:a16="http://schemas.microsoft.com/office/drawing/2014/main" id="{A18DAA14-3F57-42D2-85C4-FA3E913C9DE6}"/>
              </a:ext>
            </a:extLst>
          </p:cNvPr>
          <p:cNvSpPr txBox="1"/>
          <p:nvPr/>
        </p:nvSpPr>
        <p:spPr>
          <a:xfrm>
            <a:off x="662364" y="2902736"/>
            <a:ext cx="7852886" cy="3924151"/>
          </a:xfrm>
          <a:prstGeom prst="rect">
            <a:avLst/>
          </a:prstGeom>
          <a:noFill/>
        </p:spPr>
        <p:txBody>
          <a:bodyPr wrap="square">
            <a:spAutoFit/>
          </a:bodyPr>
          <a:lstStyle/>
          <a:p>
            <a:pPr>
              <a:lnSpc>
                <a:spcPct val="150000"/>
              </a:lnSpc>
            </a:pPr>
            <a:r>
              <a:rPr lang="en-GB" sz="2400" b="1" dirty="0">
                <a:solidFill>
                  <a:srgbClr val="002060"/>
                </a:solidFill>
                <a:latin typeface="Segoe Print" panose="02000600000000000000" pitchFamily="2" charset="0"/>
              </a:rPr>
              <a:t>[In] [the afternoon],</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[I ride] [my bicycle] </a:t>
            </a:r>
            <a:r>
              <a:rPr lang="en-GB" sz="2400" dirty="0">
                <a:solidFill>
                  <a:srgbClr val="002060"/>
                </a:solidFill>
                <a:latin typeface="Segoe Print" panose="02000600000000000000" pitchFamily="2" charset="0"/>
              </a:rPr>
              <a:t>and Quique </a:t>
            </a:r>
            <a:r>
              <a:rPr lang="en-GB" sz="2400" b="1" dirty="0">
                <a:solidFill>
                  <a:srgbClr val="002060"/>
                </a:solidFill>
                <a:latin typeface="Segoe Print" panose="02000600000000000000" pitchFamily="2" charset="0"/>
              </a:rPr>
              <a:t>[relaxes] en [the bed].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madre</a:t>
            </a:r>
            <a:r>
              <a:rPr lang="en-GB" sz="2400" b="1" dirty="0">
                <a:solidFill>
                  <a:srgbClr val="002060"/>
                </a:solidFill>
                <a:latin typeface="Segoe Print" panose="02000600000000000000" pitchFamily="2" charset="0"/>
              </a:rPr>
              <a:t> [visits]</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museum] [with] </a:t>
            </a:r>
            <a:r>
              <a:rPr lang="en-GB" sz="2400" dirty="0">
                <a:solidFill>
                  <a:srgbClr val="002060"/>
                </a:solidFill>
                <a:latin typeface="Segoe Print" panose="02000600000000000000" pitchFamily="2" charset="0"/>
              </a:rPr>
              <a:t>mi </a:t>
            </a:r>
            <a:r>
              <a:rPr lang="en-GB" sz="2400" b="1" dirty="0">
                <a:solidFill>
                  <a:srgbClr val="002060"/>
                </a:solidFill>
                <a:latin typeface="Segoe Print" panose="02000600000000000000" pitchFamily="2" charset="0"/>
              </a:rPr>
              <a:t>[father].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familia</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es muy </a:t>
            </a:r>
            <a:r>
              <a:rPr lang="en-GB" sz="2400" b="1" dirty="0">
                <a:solidFill>
                  <a:srgbClr val="002060"/>
                </a:solidFill>
                <a:latin typeface="Segoe Print" panose="02000600000000000000" pitchFamily="2" charset="0"/>
              </a:rPr>
              <a:t>[important]</a:t>
            </a:r>
            <a:r>
              <a:rPr lang="en-GB" sz="2400" dirty="0">
                <a:solidFill>
                  <a:srgbClr val="002060"/>
                </a:solidFill>
                <a:latin typeface="Segoe Print" panose="02000600000000000000" pitchFamily="2" charset="0"/>
              </a:rPr>
              <a:t>. También </a:t>
            </a:r>
            <a:r>
              <a:rPr lang="en-GB" sz="2400" b="1" dirty="0">
                <a:solidFill>
                  <a:srgbClr val="002060"/>
                </a:solidFill>
                <a:latin typeface="Segoe Print" panose="02000600000000000000" pitchFamily="2" charset="0"/>
              </a:rPr>
              <a:t>[I go for a walk] [around] [the square]</a:t>
            </a:r>
            <a:r>
              <a:rPr lang="en-GB" sz="2400" dirty="0">
                <a:solidFill>
                  <a:srgbClr val="002060"/>
                </a:solidFill>
                <a:latin typeface="Segoe Print" panose="02000600000000000000" pitchFamily="2" charset="0"/>
              </a:rPr>
              <a:t> de Lugo. </a:t>
            </a:r>
            <a:r>
              <a:rPr lang="en-GB" sz="2400" b="1" dirty="0">
                <a:solidFill>
                  <a:srgbClr val="002060"/>
                </a:solidFill>
                <a:latin typeface="Segoe Print" panose="02000600000000000000" pitchFamily="2" charset="0"/>
              </a:rPr>
              <a:t>[It is] </a:t>
            </a:r>
            <a:r>
              <a:rPr lang="en-GB" sz="2400" b="1" dirty="0" err="1">
                <a:solidFill>
                  <a:srgbClr val="002060"/>
                </a:solidFill>
                <a:latin typeface="Segoe Print" panose="02000600000000000000" pitchFamily="2" charset="0"/>
              </a:rPr>
              <a:t>bonita</a:t>
            </a:r>
            <a:r>
              <a:rPr lang="en-GB" sz="2400" b="1" dirty="0">
                <a:solidFill>
                  <a:srgbClr val="002060"/>
                </a:solidFill>
                <a:latin typeface="Segoe Print" panose="02000600000000000000" pitchFamily="2" charset="0"/>
              </a:rPr>
              <a:t>*</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Do you go for a walk]</a:t>
            </a:r>
            <a:r>
              <a:rPr lang="en-GB" sz="2400" dirty="0">
                <a:solidFill>
                  <a:srgbClr val="002060"/>
                </a:solidFill>
                <a:latin typeface="Segoe Print" panose="02000600000000000000" pitchFamily="2" charset="0"/>
              </a:rPr>
              <a:t> en Lima? Hasta </a:t>
            </a:r>
            <a:r>
              <a:rPr lang="en-GB" sz="2400" dirty="0" err="1">
                <a:solidFill>
                  <a:srgbClr val="002060"/>
                </a:solidFill>
                <a:latin typeface="Segoe Print" panose="02000600000000000000" pitchFamily="2" charset="0"/>
              </a:rPr>
              <a:t>luego</a:t>
            </a:r>
            <a:r>
              <a:rPr lang="en-GB" sz="2400" dirty="0">
                <a:solidFill>
                  <a:srgbClr val="002060"/>
                </a:solidFill>
                <a:latin typeface="Segoe Print" panose="02000600000000000000" pitchFamily="2" charset="0"/>
              </a:rPr>
              <a:t>* 👋,			</a:t>
            </a:r>
          </a:p>
        </p:txBody>
      </p:sp>
      <p:sp>
        <p:nvSpPr>
          <p:cNvPr id="59" name="TextBox 58">
            <a:extLst>
              <a:ext uri="{FF2B5EF4-FFF2-40B4-BE49-F238E27FC236}">
                <a16:creationId xmlns:a16="http://schemas.microsoft.com/office/drawing/2014/main" id="{8D685FAC-A418-44A1-B3FC-CAD9338FBA1D}"/>
              </a:ext>
            </a:extLst>
          </p:cNvPr>
          <p:cNvSpPr txBox="1"/>
          <p:nvPr/>
        </p:nvSpPr>
        <p:spPr>
          <a:xfrm>
            <a:off x="662364" y="1460198"/>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¡[Hello]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abuela</a:t>
            </a:r>
            <a:r>
              <a:rPr lang="en-GB" sz="2400" dirty="0">
                <a:solidFill>
                  <a:srgbClr val="002060"/>
                </a:solidFill>
                <a:latin typeface="Segoe Print" panose="02000600000000000000" pitchFamily="2" charset="0"/>
              </a:rPr>
              <a:t>*!</a:t>
            </a:r>
          </a:p>
        </p:txBody>
      </p:sp>
      <p:sp>
        <p:nvSpPr>
          <p:cNvPr id="6" name="TextBox 5">
            <a:extLst>
              <a:ext uri="{FF2B5EF4-FFF2-40B4-BE49-F238E27FC236}">
                <a16:creationId xmlns:a16="http://schemas.microsoft.com/office/drawing/2014/main" id="{F3A94387-D44E-EF61-C252-761B516568FB}"/>
              </a:ext>
            </a:extLst>
          </p:cNvPr>
          <p:cNvSpPr txBox="1"/>
          <p:nvPr/>
        </p:nvSpPr>
        <p:spPr>
          <a:xfrm>
            <a:off x="7149251" y="6205272"/>
            <a:ext cx="6099716" cy="369332"/>
          </a:xfrm>
          <a:prstGeom prst="rect">
            <a:avLst/>
          </a:prstGeom>
          <a:noFill/>
        </p:spPr>
        <p:txBody>
          <a:bodyPr wrap="square">
            <a:spAutoFit/>
          </a:bodyPr>
          <a:lstStyle/>
          <a:p>
            <a:r>
              <a:rPr lang="en-GB" sz="1800" b="1" dirty="0">
                <a:solidFill>
                  <a:srgbClr val="002060"/>
                </a:solidFill>
                <a:latin typeface="Segoe Print" panose="02000600000000000000" pitchFamily="2" charset="0"/>
              </a:rPr>
              <a:t>Quique</a:t>
            </a:r>
            <a:endParaRPr lang="en-GB" b="1" dirty="0"/>
          </a:p>
        </p:txBody>
      </p:sp>
      <p:sp>
        <p:nvSpPr>
          <p:cNvPr id="7" name="TextBox 6">
            <a:extLst>
              <a:ext uri="{FF2B5EF4-FFF2-40B4-BE49-F238E27FC236}">
                <a16:creationId xmlns:a16="http://schemas.microsoft.com/office/drawing/2014/main" id="{30066C9E-CA1D-DDB0-8428-36C7FC1453DF}"/>
              </a:ext>
            </a:extLst>
          </p:cNvPr>
          <p:cNvSpPr txBox="1"/>
          <p:nvPr/>
        </p:nvSpPr>
        <p:spPr>
          <a:xfrm>
            <a:off x="5360625" y="50476"/>
            <a:ext cx="4793880" cy="1015663"/>
          </a:xfrm>
          <a:prstGeom prst="rect">
            <a:avLst/>
          </a:prstGeom>
          <a:solidFill>
            <a:srgbClr val="D6EDBD"/>
          </a:solidFill>
        </p:spPr>
        <p:txBody>
          <a:bodyPr wrap="square" rtlCol="0">
            <a:spAutoFit/>
          </a:bodyPr>
          <a:lstStyle/>
          <a:p>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abuela</a:t>
            </a:r>
            <a:r>
              <a:rPr lang="en-GB" sz="2000" dirty="0">
                <a:solidFill>
                  <a:srgbClr val="002060"/>
                </a:solidFill>
                <a:latin typeface="Century Gothic" panose="020B0502020202020204" pitchFamily="34" charset="0"/>
              </a:rPr>
              <a:t> = </a:t>
            </a:r>
            <a:r>
              <a:rPr lang="en-GB" dirty="0">
                <a:solidFill>
                  <a:srgbClr val="002060"/>
                </a:solidFill>
                <a:latin typeface="Century Gothic" panose="020B0502020202020204" pitchFamily="34" charset="0"/>
              </a:rPr>
              <a:t>grandma</a:t>
            </a:r>
          </a:p>
          <a:p>
            <a:r>
              <a:rPr lang="en-GB" sz="2000" b="1" dirty="0">
                <a:solidFill>
                  <a:srgbClr val="002060"/>
                </a:solidFill>
                <a:latin typeface="Century Gothic" panose="020B0502020202020204" pitchFamily="34" charset="0"/>
              </a:rPr>
              <a:t>hasta </a:t>
            </a:r>
            <a:r>
              <a:rPr lang="en-GB" sz="2000" b="1" dirty="0" err="1">
                <a:solidFill>
                  <a:srgbClr val="002060"/>
                </a:solidFill>
                <a:latin typeface="Century Gothic" panose="020B0502020202020204" pitchFamily="34" charset="0"/>
              </a:rPr>
              <a:t>luego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until then (</a:t>
            </a:r>
            <a:r>
              <a:rPr lang="en-GB" dirty="0">
                <a:solidFill>
                  <a:srgbClr val="002060"/>
                </a:solidFill>
                <a:latin typeface="Century Gothic" panose="020B0502020202020204" pitchFamily="34" charset="0"/>
              </a:rPr>
              <a:t>see you later</a:t>
            </a:r>
            <a:r>
              <a:rPr lang="en-GB" sz="2000" dirty="0">
                <a:solidFill>
                  <a:srgbClr val="002060"/>
                </a:solidFill>
                <a:latin typeface="Century Gothic" panose="020B0502020202020204" pitchFamily="34" charset="0"/>
              </a:rPr>
              <a:t>)</a:t>
            </a:r>
          </a:p>
          <a:p>
            <a:r>
              <a:rPr lang="en-GB" sz="2000" b="1" dirty="0" err="1">
                <a:solidFill>
                  <a:srgbClr val="002060"/>
                </a:solidFill>
                <a:latin typeface="Century Gothic" panose="020B0502020202020204" pitchFamily="34" charset="0"/>
              </a:rPr>
              <a:t>bonita</a:t>
            </a:r>
            <a:r>
              <a:rPr lang="en-GB" sz="2000" dirty="0">
                <a:solidFill>
                  <a:srgbClr val="002060"/>
                </a:solidFill>
                <a:latin typeface="Century Gothic" panose="020B0502020202020204" pitchFamily="34" charset="0"/>
              </a:rPr>
              <a:t> = pretty</a:t>
            </a:r>
          </a:p>
        </p:txBody>
      </p:sp>
      <p:sp>
        <p:nvSpPr>
          <p:cNvPr id="9" name="Google Shape;167;p2">
            <a:extLst>
              <a:ext uri="{FF2B5EF4-FFF2-40B4-BE49-F238E27FC236}">
                <a16:creationId xmlns:a16="http://schemas.microsoft.com/office/drawing/2014/main" id="{4B2DFDCC-A854-FD2D-296A-5D1695B19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4801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64" name="Title 1">
            <a:extLst>
              <a:ext uri="{FF2B5EF4-FFF2-40B4-BE49-F238E27FC236}">
                <a16:creationId xmlns:a16="http://schemas.microsoft.com/office/drawing/2014/main" id="{20C1A1D9-A0AD-40D5-B8F1-408B1238B0F1}"/>
              </a:ext>
            </a:extLst>
          </p:cNvPr>
          <p:cNvSpPr txBox="1">
            <a:spLocks/>
          </p:cNvSpPr>
          <p:nvPr/>
        </p:nvSpPr>
        <p:spPr>
          <a:xfrm>
            <a:off x="10199109" y="959256"/>
            <a:ext cx="186972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5" name="Google Shape;282;p13" descr="Reading, Book, Symbol, Icon, Reader, Man">
            <a:extLst>
              <a:ext uri="{FF2B5EF4-FFF2-40B4-BE49-F238E27FC236}">
                <a16:creationId xmlns:a16="http://schemas.microsoft.com/office/drawing/2014/main" id="{D7DA8019-01FE-4400-A2C3-20636136B86A}"/>
              </a:ext>
            </a:extLst>
          </p:cNvPr>
          <p:cNvPicPr preferRelativeResize="0"/>
          <p:nvPr/>
        </p:nvPicPr>
        <p:blipFill rotWithShape="1">
          <a:blip r:embed="rId13">
            <a:alphaModFix/>
            <a:duotone>
              <a:schemeClr val="accent6">
                <a:shade val="45000"/>
                <a:satMod val="135000"/>
              </a:schemeClr>
              <a:prstClr val="white"/>
            </a:duotone>
            <a:extLst>
              <a:ext uri="{BEBA8EAE-BF5A-486C-A8C5-ECC9F3942E4B}">
                <a14:imgProps xmlns:a14="http://schemas.microsoft.com/office/drawing/2010/main">
                  <a14:imgLayer r:embed="rId1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66" name="Picture 2" descr="Pen, Write, Pencil, Writing Tool, Work, Message, Blue">
            <a:extLst>
              <a:ext uri="{FF2B5EF4-FFF2-40B4-BE49-F238E27FC236}">
                <a16:creationId xmlns:a16="http://schemas.microsoft.com/office/drawing/2014/main" id="{DDE1FD16-3E6F-442A-85F2-D7491200E21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286027" y="104701"/>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hlinkClick r:id="" action="ppaction://noaction">
              <a:snd r:embed="rId16" name="9_1.wav"/>
            </a:hlinkClick>
            <a:extLst>
              <a:ext uri="{FF2B5EF4-FFF2-40B4-BE49-F238E27FC236}">
                <a16:creationId xmlns:a16="http://schemas.microsoft.com/office/drawing/2014/main" id="{D31870A5-6D1C-4660-BFD9-AC408C1184AF}"/>
              </a:ext>
            </a:extLst>
          </p:cNvPr>
          <p:cNvSpPr txBox="1"/>
          <p:nvPr/>
        </p:nvSpPr>
        <p:spPr>
          <a:xfrm>
            <a:off x="194675" y="860380"/>
            <a:ext cx="7192735"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Escribe la postal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p>
        </p:txBody>
      </p:sp>
      <p:pic>
        <p:nvPicPr>
          <p:cNvPr id="3078" name="Picture 6" descr="Sobre, Correo Electrónico, Carta">
            <a:extLst>
              <a:ext uri="{FF2B5EF4-FFF2-40B4-BE49-F238E27FC236}">
                <a16:creationId xmlns:a16="http://schemas.microsoft.com/office/drawing/2014/main" id="{1B56C166-F00B-4050-A03E-8058BBE9F3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93803" y="156063"/>
            <a:ext cx="996628" cy="8284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3D38A8-EF1D-4AC2-ACFC-C4C0F95A46E1}"/>
              </a:ext>
            </a:extLst>
          </p:cNvPr>
          <p:cNvSpPr txBox="1"/>
          <p:nvPr/>
        </p:nvSpPr>
        <p:spPr>
          <a:xfrm>
            <a:off x="568341" y="1746177"/>
            <a:ext cx="222849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¡Hola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201BF6EF-89DE-4AA8-9DB3-D8734FE992C8}"/>
              </a:ext>
            </a:extLst>
          </p:cNvPr>
          <p:cNvSpPr txBox="1"/>
          <p:nvPr/>
        </p:nvSpPr>
        <p:spPr>
          <a:xfrm>
            <a:off x="5263947" y="3340166"/>
            <a:ext cx="3313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Flores García</a:t>
            </a:r>
          </a:p>
        </p:txBody>
      </p:sp>
      <p:pic>
        <p:nvPicPr>
          <p:cNvPr id="8" name="Picture 7">
            <a:extLst>
              <a:ext uri="{FF2B5EF4-FFF2-40B4-BE49-F238E27FC236}">
                <a16:creationId xmlns:a16="http://schemas.microsoft.com/office/drawing/2014/main" id="{9056BB1B-7E4E-46A8-8DC5-C61DD287E034}"/>
              </a:ext>
            </a:extLst>
          </p:cNvPr>
          <p:cNvPicPr>
            <a:picLocks noChangeAspect="1"/>
          </p:cNvPicPr>
          <p:nvPr/>
        </p:nvPicPr>
        <p:blipFill>
          <a:blip r:embed="rId18"/>
          <a:stretch>
            <a:fillRect/>
          </a:stretch>
        </p:blipFill>
        <p:spPr>
          <a:xfrm>
            <a:off x="562195" y="1463517"/>
            <a:ext cx="8781868" cy="5188146"/>
          </a:xfrm>
          <a:prstGeom prst="rect">
            <a:avLst/>
          </a:prstGeom>
        </p:spPr>
      </p:pic>
      <p:sp>
        <p:nvSpPr>
          <p:cNvPr id="18" name="TextBox 17">
            <a:extLst>
              <a:ext uri="{FF2B5EF4-FFF2-40B4-BE49-F238E27FC236}">
                <a16:creationId xmlns:a16="http://schemas.microsoft.com/office/drawing/2014/main" id="{30866828-1484-4CCC-AB76-5760706084FA}"/>
              </a:ext>
            </a:extLst>
          </p:cNvPr>
          <p:cNvSpPr txBox="1"/>
          <p:nvPr/>
        </p:nvSpPr>
        <p:spPr>
          <a:xfrm>
            <a:off x="807595" y="1445680"/>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a:t>
            </a:r>
            <a:r>
              <a:rPr lang="en-GB" sz="2400" b="1" dirty="0">
                <a:solidFill>
                  <a:srgbClr val="FF0066"/>
                </a:solidFill>
                <a:latin typeface="Segoe Print" panose="02000600000000000000" pitchFamily="2" charset="0"/>
              </a:rPr>
              <a:t>Hola</a:t>
            </a:r>
            <a:r>
              <a:rPr lang="en-GB" sz="2400" b="1"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abuela</a:t>
            </a:r>
            <a:r>
              <a:rPr lang="en-GB" sz="2400" dirty="0">
                <a:solidFill>
                  <a:srgbClr val="002060"/>
                </a:solidFill>
                <a:latin typeface="Segoe Print" panose="02000600000000000000" pitchFamily="2" charset="0"/>
              </a:rPr>
              <a:t>!</a:t>
            </a:r>
          </a:p>
        </p:txBody>
      </p:sp>
      <p:sp>
        <p:nvSpPr>
          <p:cNvPr id="19" name="TextBox 18">
            <a:extLst>
              <a:ext uri="{FF2B5EF4-FFF2-40B4-BE49-F238E27FC236}">
                <a16:creationId xmlns:a16="http://schemas.microsoft.com/office/drawing/2014/main" id="{86CD3238-3098-4BA1-BDDA-07A2D81DFB7C}"/>
              </a:ext>
            </a:extLst>
          </p:cNvPr>
          <p:cNvSpPr txBox="1"/>
          <p:nvPr/>
        </p:nvSpPr>
        <p:spPr>
          <a:xfrm>
            <a:off x="668228" y="1883110"/>
            <a:ext cx="8160160" cy="600164"/>
          </a:xfrm>
          <a:prstGeom prst="rect">
            <a:avLst/>
          </a:prstGeom>
          <a:noFill/>
        </p:spPr>
        <p:txBody>
          <a:bodyPr wrap="square" rtlCol="0">
            <a:spAutoFit/>
          </a:bodyPr>
          <a:lstStyle/>
          <a:p>
            <a:pPr>
              <a:lnSpc>
                <a:spcPct val="150000"/>
              </a:lnSpc>
            </a:pPr>
            <a:r>
              <a:rPr lang="en-GB" sz="2400" b="1" dirty="0">
                <a:solidFill>
                  <a:srgbClr val="FF0066"/>
                </a:solidFill>
                <a:latin typeface="Segoe Print" panose="02000600000000000000" pitchFamily="2" charset="0"/>
              </a:rPr>
              <a:t>Estoy</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en </a:t>
            </a:r>
            <a:r>
              <a:rPr lang="en-GB" sz="2400" b="1" dirty="0" err="1">
                <a:solidFill>
                  <a:srgbClr val="FF0066"/>
                </a:solidFill>
                <a:latin typeface="Segoe Print" panose="02000600000000000000" pitchFamily="2" charset="0"/>
              </a:rPr>
              <a:t>el</a:t>
            </a:r>
            <a:r>
              <a:rPr lang="en-GB" sz="2400" b="1" dirty="0">
                <a:solidFill>
                  <a:srgbClr val="FF0066"/>
                </a:solidFill>
                <a:latin typeface="Segoe Print" panose="02000600000000000000" pitchFamily="2" charset="0"/>
              </a:rPr>
              <a:t> campo</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con Quique</a:t>
            </a:r>
            <a:endParaRPr lang="en-GB" sz="2400" b="1" dirty="0">
              <a:solidFill>
                <a:srgbClr val="FF0066"/>
              </a:solidFill>
              <a:latin typeface="Segoe Print" panose="02000600000000000000" pitchFamily="2" charset="0"/>
            </a:endParaRPr>
          </a:p>
        </p:txBody>
      </p:sp>
      <p:sp>
        <p:nvSpPr>
          <p:cNvPr id="22" name="Rectangle 21">
            <a:extLst>
              <a:ext uri="{FF2B5EF4-FFF2-40B4-BE49-F238E27FC236}">
                <a16:creationId xmlns:a16="http://schemas.microsoft.com/office/drawing/2014/main" id="{4510B16F-05E9-48F1-8A4E-5440C7495CB8}"/>
              </a:ext>
            </a:extLst>
          </p:cNvPr>
          <p:cNvSpPr/>
          <p:nvPr/>
        </p:nvSpPr>
        <p:spPr>
          <a:xfrm>
            <a:off x="807595" y="2352172"/>
            <a:ext cx="3773790" cy="600164"/>
          </a:xfrm>
          <a:prstGeom prst="rect">
            <a:avLst/>
          </a:prstGeom>
        </p:spPr>
        <p:txBody>
          <a:bodyPr wrap="none">
            <a:spAutoFit/>
          </a:bodyPr>
          <a:lstStyle/>
          <a:p>
            <a:pPr lvl="0">
              <a:lnSpc>
                <a:spcPct val="150000"/>
              </a:lnSpc>
            </a:pPr>
            <a:r>
              <a:rPr lang="en-GB" sz="2400" b="1" dirty="0">
                <a:solidFill>
                  <a:srgbClr val="FF0066"/>
                </a:solidFill>
                <a:latin typeface="Segoe Print" panose="02000600000000000000" pitchFamily="2" charset="0"/>
              </a:rPr>
              <a:t>y </a:t>
            </a:r>
            <a:r>
              <a:rPr lang="en-GB" sz="2400" dirty="0">
                <a:solidFill>
                  <a:srgbClr val="002060"/>
                </a:solidFill>
                <a:latin typeface="Segoe Print" panose="02000600000000000000" pitchFamily="2" charset="0"/>
              </a:rPr>
              <a:t>estoy muy </a:t>
            </a:r>
            <a:r>
              <a:rPr lang="en-GB" sz="2400" b="1" dirty="0" err="1">
                <a:solidFill>
                  <a:srgbClr val="FF0066"/>
                </a:solidFill>
                <a:latin typeface="Segoe Print" panose="02000600000000000000" pitchFamily="2" charset="0"/>
              </a:rPr>
              <a:t>contenta</a:t>
            </a:r>
            <a:r>
              <a:rPr lang="en-GB" sz="2400" b="1" dirty="0">
                <a:solidFill>
                  <a:srgbClr val="002060"/>
                </a:solidFill>
                <a:latin typeface="Segoe Print" panose="02000600000000000000" pitchFamily="2" charset="0"/>
              </a:rPr>
              <a:t>. </a:t>
            </a:r>
            <a:endParaRPr lang="en-GB" sz="2400" dirty="0">
              <a:solidFill>
                <a:srgbClr val="002060"/>
              </a:solidFill>
              <a:latin typeface="Segoe Print" panose="02000600000000000000" pitchFamily="2" charset="0"/>
            </a:endParaRPr>
          </a:p>
        </p:txBody>
      </p:sp>
      <p:sp>
        <p:nvSpPr>
          <p:cNvPr id="12" name="Rectangle 11">
            <a:extLst>
              <a:ext uri="{FF2B5EF4-FFF2-40B4-BE49-F238E27FC236}">
                <a16:creationId xmlns:a16="http://schemas.microsoft.com/office/drawing/2014/main" id="{09A7470A-B70A-44BF-9071-A69371CA8390}"/>
              </a:ext>
            </a:extLst>
          </p:cNvPr>
          <p:cNvSpPr/>
          <p:nvPr/>
        </p:nvSpPr>
        <p:spPr>
          <a:xfrm>
            <a:off x="2823875" y="5045175"/>
            <a:ext cx="5378395" cy="461665"/>
          </a:xfrm>
          <a:prstGeom prst="rect">
            <a:avLst/>
          </a:prstGeom>
        </p:spPr>
        <p:txBody>
          <a:bodyPr wrap="none">
            <a:spAutoFit/>
          </a:bodyPr>
          <a:lstStyle/>
          <a:p>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Do you go for a walk]</a:t>
            </a:r>
            <a:r>
              <a:rPr lang="en-GB" sz="2400" dirty="0">
                <a:solidFill>
                  <a:srgbClr val="002060"/>
                </a:solidFill>
                <a:latin typeface="Segoe Print" panose="02000600000000000000" pitchFamily="2" charset="0"/>
              </a:rPr>
              <a:t> en Lima? </a:t>
            </a:r>
            <a:endParaRPr lang="en-GB" dirty="0"/>
          </a:p>
        </p:txBody>
      </p:sp>
      <p:sp>
        <p:nvSpPr>
          <p:cNvPr id="27" name="Rectangle 26">
            <a:extLst>
              <a:ext uri="{FF2B5EF4-FFF2-40B4-BE49-F238E27FC236}">
                <a16:creationId xmlns:a16="http://schemas.microsoft.com/office/drawing/2014/main" id="{2CD7C838-C134-4E60-8639-8F0990963A0C}"/>
              </a:ext>
            </a:extLst>
          </p:cNvPr>
          <p:cNvSpPr/>
          <p:nvPr/>
        </p:nvSpPr>
        <p:spPr>
          <a:xfrm>
            <a:off x="638677" y="3036690"/>
            <a:ext cx="4434227" cy="461665"/>
          </a:xfrm>
          <a:prstGeom prst="rect">
            <a:avLst/>
          </a:prstGeom>
        </p:spPr>
        <p:txBody>
          <a:bodyPr wrap="none">
            <a:spAutoFit/>
          </a:bodyPr>
          <a:lstStyle/>
          <a:p>
            <a:r>
              <a:rPr lang="en-GB" sz="2400" b="1" dirty="0">
                <a:solidFill>
                  <a:srgbClr val="FF0066"/>
                </a:solidFill>
                <a:latin typeface="Segoe Print" panose="02000600000000000000" pitchFamily="2" charset="0"/>
              </a:rPr>
              <a:t>Por la </a:t>
            </a:r>
            <a:r>
              <a:rPr lang="en-GB" sz="2400" b="1" dirty="0" err="1">
                <a:solidFill>
                  <a:srgbClr val="FF0066"/>
                </a:solidFill>
                <a:latin typeface="Segoe Print" panose="02000600000000000000" pitchFamily="2" charset="0"/>
              </a:rPr>
              <a:t>tarde</a:t>
            </a:r>
            <a:r>
              <a:rPr lang="en-GB" sz="2400" b="1" dirty="0">
                <a:solidFill>
                  <a:srgbClr val="002060"/>
                </a:solidFill>
                <a:latin typeface="Segoe Print" panose="02000600000000000000" pitchFamily="2" charset="0"/>
              </a:rPr>
              <a:t>,</a:t>
            </a:r>
            <a:r>
              <a:rPr lang="en-GB" sz="2400"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monto</a:t>
            </a:r>
            <a:r>
              <a:rPr lang="en-GB" sz="2400" b="1" dirty="0">
                <a:solidFill>
                  <a:srgbClr val="FF0066"/>
                </a:solidFill>
                <a:latin typeface="Segoe Print" panose="02000600000000000000" pitchFamily="2" charset="0"/>
              </a:rPr>
              <a:t> en </a:t>
            </a:r>
            <a:r>
              <a:rPr lang="en-GB" sz="2400" b="1" dirty="0" err="1">
                <a:solidFill>
                  <a:srgbClr val="FF0066"/>
                </a:solidFill>
                <a:latin typeface="Segoe Print" panose="02000600000000000000" pitchFamily="2" charset="0"/>
              </a:rPr>
              <a:t>bici</a:t>
            </a:r>
            <a:endParaRPr lang="en-GB" dirty="0"/>
          </a:p>
        </p:txBody>
      </p:sp>
      <p:sp>
        <p:nvSpPr>
          <p:cNvPr id="29" name="Rectangle 28">
            <a:extLst>
              <a:ext uri="{FF2B5EF4-FFF2-40B4-BE49-F238E27FC236}">
                <a16:creationId xmlns:a16="http://schemas.microsoft.com/office/drawing/2014/main" id="{EA46C67A-A25D-455A-9A5B-1A4D13B96EBD}"/>
              </a:ext>
            </a:extLst>
          </p:cNvPr>
          <p:cNvSpPr/>
          <p:nvPr/>
        </p:nvSpPr>
        <p:spPr>
          <a:xfrm>
            <a:off x="5113404" y="4103194"/>
            <a:ext cx="8306693" cy="400110"/>
          </a:xfrm>
          <a:prstGeom prst="rect">
            <a:avLst/>
          </a:prstGeom>
        </p:spPr>
        <p:txBody>
          <a:bodyPr wrap="square">
            <a:spAutoFit/>
          </a:bodyPr>
          <a:lstStyle/>
          <a:p>
            <a:r>
              <a:rPr lang="en-GB" sz="2000" dirty="0">
                <a:solidFill>
                  <a:srgbClr val="002060"/>
                </a:solidFill>
                <a:latin typeface="Segoe Print" panose="02000600000000000000" pitchFamily="2" charset="0"/>
              </a:rPr>
              <a:t>Mi </a:t>
            </a:r>
            <a:r>
              <a:rPr lang="en-GB" sz="2000" dirty="0" err="1">
                <a:solidFill>
                  <a:srgbClr val="002060"/>
                </a:solidFill>
                <a:latin typeface="Segoe Print" panose="02000600000000000000" pitchFamily="2" charset="0"/>
              </a:rPr>
              <a:t>familia</a:t>
            </a:r>
            <a:r>
              <a:rPr lang="en-GB" sz="2000" dirty="0">
                <a:solidFill>
                  <a:srgbClr val="002060"/>
                </a:solidFill>
                <a:latin typeface="Segoe Print" panose="02000600000000000000" pitchFamily="2" charset="0"/>
              </a:rPr>
              <a:t> es muy </a:t>
            </a:r>
            <a:r>
              <a:rPr lang="en-GB" sz="2000" b="1" dirty="0" err="1">
                <a:solidFill>
                  <a:srgbClr val="FF0066"/>
                </a:solidFill>
                <a:latin typeface="Segoe Print" panose="02000600000000000000" pitchFamily="2" charset="0"/>
              </a:rPr>
              <a:t>importante</a:t>
            </a:r>
            <a:r>
              <a:rPr lang="en-GB" sz="2000" b="1" dirty="0">
                <a:solidFill>
                  <a:srgbClr val="002060"/>
                </a:solidFill>
                <a:latin typeface="Segoe Print" panose="02000600000000000000" pitchFamily="2" charset="0"/>
              </a:rPr>
              <a:t>.</a:t>
            </a:r>
            <a:endParaRPr lang="en-GB" sz="1600" dirty="0"/>
          </a:p>
        </p:txBody>
      </p:sp>
      <p:sp>
        <p:nvSpPr>
          <p:cNvPr id="30" name="Rectangle 29">
            <a:extLst>
              <a:ext uri="{FF2B5EF4-FFF2-40B4-BE49-F238E27FC236}">
                <a16:creationId xmlns:a16="http://schemas.microsoft.com/office/drawing/2014/main" id="{CE23A8E7-E792-47FD-8203-6A1E0D95D245}"/>
              </a:ext>
            </a:extLst>
          </p:cNvPr>
          <p:cNvSpPr/>
          <p:nvPr/>
        </p:nvSpPr>
        <p:spPr>
          <a:xfrm>
            <a:off x="739960" y="4576958"/>
            <a:ext cx="8177024" cy="461665"/>
          </a:xfrm>
          <a:prstGeom prst="rect">
            <a:avLst/>
          </a:prstGeom>
        </p:spPr>
        <p:txBody>
          <a:bodyPr wrap="square">
            <a:spAutoFit/>
          </a:bodyPr>
          <a:lstStyle/>
          <a:p>
            <a:r>
              <a:rPr lang="en-GB" sz="2400" dirty="0">
                <a:solidFill>
                  <a:srgbClr val="002060"/>
                </a:solidFill>
                <a:latin typeface="Segoe Print" panose="02000600000000000000" pitchFamily="2" charset="0"/>
              </a:rPr>
              <a:t>También </a:t>
            </a:r>
            <a:r>
              <a:rPr lang="en-GB" sz="2400" b="1" dirty="0" err="1">
                <a:solidFill>
                  <a:srgbClr val="FF0066"/>
                </a:solidFill>
                <a:latin typeface="Segoe Print" panose="02000600000000000000" pitchFamily="2" charset="0"/>
              </a:rPr>
              <a:t>paseo</a:t>
            </a:r>
            <a:r>
              <a:rPr lang="en-GB" sz="2400" b="1"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por</a:t>
            </a:r>
            <a:r>
              <a:rPr lang="en-GB" sz="2400" b="1" dirty="0">
                <a:solidFill>
                  <a:srgbClr val="FF0066"/>
                </a:solidFill>
                <a:latin typeface="Segoe Print" panose="02000600000000000000" pitchFamily="2" charset="0"/>
              </a:rPr>
              <a:t> la plaza </a:t>
            </a:r>
            <a:r>
              <a:rPr lang="en-GB" sz="2400" dirty="0">
                <a:solidFill>
                  <a:srgbClr val="002060"/>
                </a:solidFill>
                <a:latin typeface="Segoe Print" panose="02000600000000000000" pitchFamily="2" charset="0"/>
              </a:rPr>
              <a:t>de Lugo.</a:t>
            </a:r>
            <a:endParaRPr lang="en-GB" dirty="0"/>
          </a:p>
        </p:txBody>
      </p:sp>
      <p:sp>
        <p:nvSpPr>
          <p:cNvPr id="13" name="Google Shape;167;p2">
            <a:extLst>
              <a:ext uri="{FF2B5EF4-FFF2-40B4-BE49-F238E27FC236}">
                <a16:creationId xmlns:a16="http://schemas.microsoft.com/office/drawing/2014/main" id="{3BFC1943-B862-B3D6-FD2A-7611FB59C51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09607A05-9B2E-DC55-AAD8-01F2804A89BF}"/>
              </a:ext>
            </a:extLst>
          </p:cNvPr>
          <p:cNvSpPr txBox="1"/>
          <p:nvPr/>
        </p:nvSpPr>
        <p:spPr>
          <a:xfrm>
            <a:off x="702488" y="1917075"/>
            <a:ext cx="6802283"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 am]</a:t>
            </a:r>
            <a:r>
              <a:rPr lang="en-GB" sz="2400" dirty="0">
                <a:solidFill>
                  <a:srgbClr val="002060"/>
                </a:solidFill>
                <a:latin typeface="Segoe Print" panose="02000600000000000000" pitchFamily="2" charset="0"/>
              </a:rPr>
              <a:t> en </a:t>
            </a:r>
            <a:r>
              <a:rPr lang="en-GB" sz="2400" b="1" dirty="0">
                <a:solidFill>
                  <a:srgbClr val="002060"/>
                </a:solidFill>
                <a:latin typeface="Segoe Print" panose="02000600000000000000" pitchFamily="2" charset="0"/>
              </a:rPr>
              <a:t>[the countryside]</a:t>
            </a:r>
            <a:r>
              <a:rPr lang="en-GB" sz="2400" dirty="0">
                <a:solidFill>
                  <a:srgbClr val="002060"/>
                </a:solidFill>
                <a:latin typeface="Segoe Print" panose="02000600000000000000" pitchFamily="2" charset="0"/>
              </a:rPr>
              <a:t> con Quique</a:t>
            </a:r>
          </a:p>
        </p:txBody>
      </p:sp>
      <p:sp>
        <p:nvSpPr>
          <p:cNvPr id="15" name="TextBox 14">
            <a:extLst>
              <a:ext uri="{FF2B5EF4-FFF2-40B4-BE49-F238E27FC236}">
                <a16:creationId xmlns:a16="http://schemas.microsoft.com/office/drawing/2014/main" id="{608BBB0A-EB5D-BBF6-6360-93B5AF037663}"/>
              </a:ext>
            </a:extLst>
          </p:cNvPr>
          <p:cNvSpPr txBox="1"/>
          <p:nvPr/>
        </p:nvSpPr>
        <p:spPr>
          <a:xfrm>
            <a:off x="638677" y="2884250"/>
            <a:ext cx="7852886" cy="600164"/>
          </a:xfrm>
          <a:prstGeom prst="rect">
            <a:avLst/>
          </a:prstGeom>
          <a:noFill/>
        </p:spPr>
        <p:txBody>
          <a:bodyPr wrap="square">
            <a:spAutoFit/>
          </a:bodyPr>
          <a:lstStyle/>
          <a:p>
            <a:pPr>
              <a:lnSpc>
                <a:spcPct val="150000"/>
              </a:lnSpc>
            </a:pPr>
            <a:r>
              <a:rPr lang="en-GB" sz="2400" b="1" dirty="0">
                <a:solidFill>
                  <a:srgbClr val="002060"/>
                </a:solidFill>
                <a:latin typeface="Segoe Print" panose="02000600000000000000" pitchFamily="2" charset="0"/>
              </a:rPr>
              <a:t>[In] [the afternoon],</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[I ride] [my bicycle]</a:t>
            </a:r>
            <a:endParaRPr lang="en-GB" sz="2400" dirty="0">
              <a:solidFill>
                <a:srgbClr val="002060"/>
              </a:solidFill>
              <a:latin typeface="Segoe Print" panose="02000600000000000000" pitchFamily="2" charset="0"/>
            </a:endParaRPr>
          </a:p>
        </p:txBody>
      </p:sp>
      <p:sp>
        <p:nvSpPr>
          <p:cNvPr id="16" name="TextBox 15">
            <a:extLst>
              <a:ext uri="{FF2B5EF4-FFF2-40B4-BE49-F238E27FC236}">
                <a16:creationId xmlns:a16="http://schemas.microsoft.com/office/drawing/2014/main" id="{94C9AE33-66C9-ED09-C121-8D90195F7321}"/>
              </a:ext>
            </a:extLst>
          </p:cNvPr>
          <p:cNvSpPr txBox="1"/>
          <p:nvPr/>
        </p:nvSpPr>
        <p:spPr>
          <a:xfrm>
            <a:off x="662364" y="1460198"/>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¡[Hello]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abuela</a:t>
            </a:r>
            <a:r>
              <a:rPr lang="en-GB" sz="2400" dirty="0">
                <a:solidFill>
                  <a:srgbClr val="002060"/>
                </a:solidFill>
                <a:latin typeface="Segoe Print" panose="02000600000000000000" pitchFamily="2" charset="0"/>
              </a:rPr>
              <a:t>*!</a:t>
            </a:r>
          </a:p>
        </p:txBody>
      </p:sp>
      <p:sp>
        <p:nvSpPr>
          <p:cNvPr id="20" name="TextBox 19">
            <a:extLst>
              <a:ext uri="{FF2B5EF4-FFF2-40B4-BE49-F238E27FC236}">
                <a16:creationId xmlns:a16="http://schemas.microsoft.com/office/drawing/2014/main" id="{E09E2B47-64CB-A3C8-C3E8-173533A8AE9D}"/>
              </a:ext>
            </a:extLst>
          </p:cNvPr>
          <p:cNvSpPr txBox="1"/>
          <p:nvPr/>
        </p:nvSpPr>
        <p:spPr>
          <a:xfrm>
            <a:off x="642459" y="2517610"/>
            <a:ext cx="5043280"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[and] </a:t>
            </a:r>
            <a:r>
              <a:rPr lang="en-GB" sz="2400" dirty="0">
                <a:solidFill>
                  <a:srgbClr val="002060"/>
                </a:solidFill>
                <a:latin typeface="Segoe Print" panose="02000600000000000000" pitchFamily="2" charset="0"/>
              </a:rPr>
              <a:t>estoy muy </a:t>
            </a:r>
            <a:r>
              <a:rPr lang="en-GB" sz="2400" b="1" dirty="0">
                <a:solidFill>
                  <a:srgbClr val="002060"/>
                </a:solidFill>
                <a:latin typeface="Segoe Print" panose="02000600000000000000" pitchFamily="2" charset="0"/>
              </a:rPr>
              <a:t>[happy]</a:t>
            </a:r>
            <a:r>
              <a:rPr lang="en-GB" sz="2400" dirty="0">
                <a:solidFill>
                  <a:srgbClr val="002060"/>
                </a:solidFill>
                <a:latin typeface="Segoe Print" panose="02000600000000000000" pitchFamily="2" charset="0"/>
              </a:rPr>
              <a:t>. </a:t>
            </a:r>
            <a:endParaRPr lang="en-GB" sz="2400" dirty="0"/>
          </a:p>
        </p:txBody>
      </p:sp>
      <p:sp>
        <p:nvSpPr>
          <p:cNvPr id="24" name="TextBox 23">
            <a:extLst>
              <a:ext uri="{FF2B5EF4-FFF2-40B4-BE49-F238E27FC236}">
                <a16:creationId xmlns:a16="http://schemas.microsoft.com/office/drawing/2014/main" id="{FA97B59E-2510-F55C-9317-DC819B301439}"/>
              </a:ext>
            </a:extLst>
          </p:cNvPr>
          <p:cNvSpPr txBox="1"/>
          <p:nvPr/>
        </p:nvSpPr>
        <p:spPr>
          <a:xfrm>
            <a:off x="662364" y="3521947"/>
            <a:ext cx="10682868" cy="515526"/>
          </a:xfrm>
          <a:prstGeom prst="rect">
            <a:avLst/>
          </a:prstGeom>
          <a:noFill/>
        </p:spPr>
        <p:txBody>
          <a:bodyPr wrap="square">
            <a:spAutoFit/>
          </a:bodyPr>
          <a:lstStyle/>
          <a:p>
            <a:pPr>
              <a:lnSpc>
                <a:spcPct val="150000"/>
              </a:lnSpc>
            </a:pPr>
            <a:r>
              <a:rPr lang="en-GB" sz="2000" dirty="0">
                <a:solidFill>
                  <a:srgbClr val="002060"/>
                </a:solidFill>
                <a:latin typeface="Segoe Print" panose="02000600000000000000" pitchFamily="2" charset="0"/>
              </a:rPr>
              <a:t>and Quique </a:t>
            </a:r>
            <a:r>
              <a:rPr lang="en-GB" sz="2000" b="1" dirty="0">
                <a:solidFill>
                  <a:srgbClr val="002060"/>
                </a:solidFill>
                <a:latin typeface="Segoe Print" panose="02000600000000000000" pitchFamily="2" charset="0"/>
              </a:rPr>
              <a:t>[relaxes] en [the bed]. </a:t>
            </a:r>
            <a:endParaRPr lang="en-GB" sz="2000" dirty="0">
              <a:solidFill>
                <a:srgbClr val="002060"/>
              </a:solidFill>
              <a:latin typeface="Segoe Print" panose="02000600000000000000" pitchFamily="2" charset="0"/>
            </a:endParaRPr>
          </a:p>
        </p:txBody>
      </p:sp>
      <p:sp>
        <p:nvSpPr>
          <p:cNvPr id="26" name="TextBox 25">
            <a:extLst>
              <a:ext uri="{FF2B5EF4-FFF2-40B4-BE49-F238E27FC236}">
                <a16:creationId xmlns:a16="http://schemas.microsoft.com/office/drawing/2014/main" id="{18A3D2BF-0E9A-F02F-AD1D-D0A5552561C5}"/>
              </a:ext>
            </a:extLst>
          </p:cNvPr>
          <p:cNvSpPr txBox="1"/>
          <p:nvPr/>
        </p:nvSpPr>
        <p:spPr>
          <a:xfrm>
            <a:off x="5113404" y="4013719"/>
            <a:ext cx="4330828" cy="473206"/>
          </a:xfrm>
          <a:prstGeom prst="rect">
            <a:avLst/>
          </a:prstGeom>
          <a:noFill/>
        </p:spPr>
        <p:txBody>
          <a:bodyPr wrap="square">
            <a:spAutoFit/>
          </a:bodyPr>
          <a:lstStyle/>
          <a:p>
            <a:pPr>
              <a:lnSpc>
                <a:spcPct val="150000"/>
              </a:lnSpc>
            </a:pPr>
            <a:r>
              <a:rPr lang="en-GB" sz="1800" dirty="0">
                <a:solidFill>
                  <a:srgbClr val="002060"/>
                </a:solidFill>
                <a:latin typeface="Segoe Print" panose="02000600000000000000" pitchFamily="2" charset="0"/>
              </a:rPr>
              <a:t>Mi </a:t>
            </a:r>
            <a:r>
              <a:rPr lang="en-GB" sz="1800" dirty="0" err="1">
                <a:solidFill>
                  <a:srgbClr val="002060"/>
                </a:solidFill>
                <a:latin typeface="Segoe Print" panose="02000600000000000000" pitchFamily="2" charset="0"/>
              </a:rPr>
              <a:t>familia</a:t>
            </a:r>
            <a:r>
              <a:rPr lang="en-GB" sz="1800" b="1" dirty="0">
                <a:solidFill>
                  <a:srgbClr val="002060"/>
                </a:solidFill>
                <a:latin typeface="Segoe Print" panose="02000600000000000000" pitchFamily="2" charset="0"/>
              </a:rPr>
              <a:t> </a:t>
            </a:r>
            <a:r>
              <a:rPr lang="en-GB" sz="1800" dirty="0">
                <a:solidFill>
                  <a:srgbClr val="002060"/>
                </a:solidFill>
                <a:latin typeface="Segoe Print" panose="02000600000000000000" pitchFamily="2" charset="0"/>
              </a:rPr>
              <a:t>es muy </a:t>
            </a:r>
            <a:r>
              <a:rPr lang="en-GB" sz="1800" b="1" dirty="0">
                <a:solidFill>
                  <a:srgbClr val="002060"/>
                </a:solidFill>
                <a:latin typeface="Segoe Print" panose="02000600000000000000" pitchFamily="2" charset="0"/>
              </a:rPr>
              <a:t>[important]</a:t>
            </a:r>
            <a:r>
              <a:rPr lang="en-GB" sz="1800" dirty="0">
                <a:solidFill>
                  <a:srgbClr val="002060"/>
                </a:solidFill>
                <a:latin typeface="Segoe Print" panose="02000600000000000000" pitchFamily="2" charset="0"/>
              </a:rPr>
              <a:t>.</a:t>
            </a:r>
          </a:p>
        </p:txBody>
      </p:sp>
      <p:sp>
        <p:nvSpPr>
          <p:cNvPr id="32" name="Rectangle 31">
            <a:extLst>
              <a:ext uri="{FF2B5EF4-FFF2-40B4-BE49-F238E27FC236}">
                <a16:creationId xmlns:a16="http://schemas.microsoft.com/office/drawing/2014/main" id="{C7467989-F700-C658-28D6-7FA7F857246B}"/>
              </a:ext>
            </a:extLst>
          </p:cNvPr>
          <p:cNvSpPr/>
          <p:nvPr/>
        </p:nvSpPr>
        <p:spPr>
          <a:xfrm>
            <a:off x="682063" y="3545799"/>
            <a:ext cx="8306693" cy="461665"/>
          </a:xfrm>
          <a:prstGeom prst="rect">
            <a:avLst/>
          </a:prstGeom>
        </p:spPr>
        <p:txBody>
          <a:bodyPr wrap="square">
            <a:spAutoFit/>
          </a:bodyPr>
          <a:lstStyle/>
          <a:p>
            <a:r>
              <a:rPr lang="en-GB" sz="2400" dirty="0">
                <a:solidFill>
                  <a:srgbClr val="002060"/>
                </a:solidFill>
                <a:latin typeface="Segoe Print" panose="02000600000000000000" pitchFamily="2" charset="0"/>
              </a:rPr>
              <a:t>y Quique </a:t>
            </a:r>
            <a:r>
              <a:rPr lang="en-GB" sz="2400" b="1" dirty="0" err="1">
                <a:solidFill>
                  <a:srgbClr val="FF0066"/>
                </a:solidFill>
                <a:latin typeface="Segoe Print" panose="02000600000000000000" pitchFamily="2" charset="0"/>
              </a:rPr>
              <a:t>descansa</a:t>
            </a:r>
            <a:r>
              <a:rPr lang="en-GB" sz="2400" dirty="0">
                <a:solidFill>
                  <a:srgbClr val="002060"/>
                </a:solidFill>
                <a:latin typeface="Segoe Print" panose="02000600000000000000" pitchFamily="2" charset="0"/>
              </a:rPr>
              <a:t> en</a:t>
            </a:r>
            <a:r>
              <a:rPr lang="en-GB" sz="2400" b="1" dirty="0">
                <a:solidFill>
                  <a:srgbClr val="FF0066"/>
                </a:solidFill>
                <a:latin typeface="Segoe Print" panose="02000600000000000000" pitchFamily="2" charset="0"/>
              </a:rPr>
              <a:t> la </a:t>
            </a:r>
            <a:r>
              <a:rPr lang="en-GB" sz="2400" b="1" dirty="0" err="1">
                <a:solidFill>
                  <a:srgbClr val="FF0066"/>
                </a:solidFill>
                <a:latin typeface="Segoe Print" panose="02000600000000000000" pitchFamily="2" charset="0"/>
              </a:rPr>
              <a:t>cama</a:t>
            </a:r>
            <a:r>
              <a:rPr lang="en-GB" sz="2400" dirty="0">
                <a:solidFill>
                  <a:srgbClr val="002060"/>
                </a:solidFill>
                <a:latin typeface="Segoe Print" panose="02000600000000000000" pitchFamily="2" charset="0"/>
              </a:rPr>
              <a:t>.</a:t>
            </a:r>
            <a:endParaRPr lang="en-GB" dirty="0">
              <a:solidFill>
                <a:srgbClr val="002060"/>
              </a:solidFill>
            </a:endParaRPr>
          </a:p>
        </p:txBody>
      </p:sp>
      <p:sp>
        <p:nvSpPr>
          <p:cNvPr id="34" name="TextBox 33">
            <a:extLst>
              <a:ext uri="{FF2B5EF4-FFF2-40B4-BE49-F238E27FC236}">
                <a16:creationId xmlns:a16="http://schemas.microsoft.com/office/drawing/2014/main" id="{27B176A3-52BC-933F-D0C7-4C7584EB9D18}"/>
              </a:ext>
            </a:extLst>
          </p:cNvPr>
          <p:cNvSpPr txBox="1"/>
          <p:nvPr/>
        </p:nvSpPr>
        <p:spPr>
          <a:xfrm>
            <a:off x="5646959" y="3604448"/>
            <a:ext cx="11396546" cy="369332"/>
          </a:xfrm>
          <a:prstGeom prst="rect">
            <a:avLst/>
          </a:prstGeom>
          <a:noFill/>
        </p:spPr>
        <p:txBody>
          <a:bodyPr wrap="square">
            <a:spAutoFit/>
          </a:bodyPr>
          <a:lstStyle/>
          <a:p>
            <a:r>
              <a:rPr lang="en-GB" sz="1800" dirty="0">
                <a:solidFill>
                  <a:srgbClr val="002060"/>
                </a:solidFill>
                <a:latin typeface="Segoe Print" panose="02000600000000000000" pitchFamily="2" charset="0"/>
              </a:rPr>
              <a:t>Mi </a:t>
            </a:r>
            <a:r>
              <a:rPr lang="en-GB" sz="1800" dirty="0" err="1">
                <a:solidFill>
                  <a:srgbClr val="002060"/>
                </a:solidFill>
                <a:latin typeface="Segoe Print" panose="02000600000000000000" pitchFamily="2" charset="0"/>
              </a:rPr>
              <a:t>madre</a:t>
            </a:r>
            <a:r>
              <a:rPr lang="en-GB" sz="1800" b="1" dirty="0">
                <a:solidFill>
                  <a:srgbClr val="002060"/>
                </a:solidFill>
                <a:latin typeface="Segoe Print" panose="02000600000000000000" pitchFamily="2" charset="0"/>
              </a:rPr>
              <a:t> [visits]</a:t>
            </a:r>
            <a:endParaRPr lang="en-GB" dirty="0"/>
          </a:p>
        </p:txBody>
      </p:sp>
      <p:sp>
        <p:nvSpPr>
          <p:cNvPr id="36" name="TextBox 35">
            <a:extLst>
              <a:ext uri="{FF2B5EF4-FFF2-40B4-BE49-F238E27FC236}">
                <a16:creationId xmlns:a16="http://schemas.microsoft.com/office/drawing/2014/main" id="{2393AB5D-29AD-CAB8-2672-CDCB9511DF57}"/>
              </a:ext>
            </a:extLst>
          </p:cNvPr>
          <p:cNvSpPr txBox="1"/>
          <p:nvPr/>
        </p:nvSpPr>
        <p:spPr>
          <a:xfrm>
            <a:off x="729097" y="4092156"/>
            <a:ext cx="4648378" cy="400110"/>
          </a:xfrm>
          <a:prstGeom prst="rect">
            <a:avLst/>
          </a:prstGeom>
          <a:noFill/>
        </p:spPr>
        <p:txBody>
          <a:bodyPr wrap="square">
            <a:spAutoFit/>
          </a:bodyPr>
          <a:lstStyle/>
          <a:p>
            <a:r>
              <a:rPr lang="en-GB" sz="2000" b="1" dirty="0">
                <a:solidFill>
                  <a:srgbClr val="002060"/>
                </a:solidFill>
                <a:latin typeface="Segoe Print" panose="02000600000000000000" pitchFamily="2" charset="0"/>
              </a:rPr>
              <a:t>[the museum] [with] </a:t>
            </a:r>
            <a:r>
              <a:rPr lang="en-GB" sz="2000" dirty="0">
                <a:solidFill>
                  <a:srgbClr val="002060"/>
                </a:solidFill>
                <a:latin typeface="Segoe Print" panose="02000600000000000000" pitchFamily="2" charset="0"/>
              </a:rPr>
              <a:t>mi </a:t>
            </a:r>
            <a:r>
              <a:rPr lang="en-GB" sz="2000" b="1" dirty="0">
                <a:solidFill>
                  <a:srgbClr val="002060"/>
                </a:solidFill>
                <a:latin typeface="Segoe Print" panose="02000600000000000000" pitchFamily="2" charset="0"/>
              </a:rPr>
              <a:t>[father].</a:t>
            </a:r>
            <a:endParaRPr lang="en-GB" sz="2000" dirty="0"/>
          </a:p>
        </p:txBody>
      </p:sp>
      <p:sp>
        <p:nvSpPr>
          <p:cNvPr id="37" name="Rectangle 36">
            <a:extLst>
              <a:ext uri="{FF2B5EF4-FFF2-40B4-BE49-F238E27FC236}">
                <a16:creationId xmlns:a16="http://schemas.microsoft.com/office/drawing/2014/main" id="{886B3AD2-51B7-AB7F-6734-3D5DA2EFDC83}"/>
              </a:ext>
            </a:extLst>
          </p:cNvPr>
          <p:cNvSpPr/>
          <p:nvPr/>
        </p:nvSpPr>
        <p:spPr>
          <a:xfrm>
            <a:off x="5573911" y="3563639"/>
            <a:ext cx="8306693" cy="461665"/>
          </a:xfrm>
          <a:prstGeom prst="rect">
            <a:avLst/>
          </a:prstGeom>
        </p:spPr>
        <p:txBody>
          <a:bodyPr wrap="square">
            <a:spAutoFit/>
          </a:bodyPr>
          <a:lstStyle/>
          <a:p>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madre</a:t>
            </a:r>
            <a:r>
              <a:rPr lang="en-GB" sz="2400"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visita</a:t>
            </a:r>
            <a:endParaRPr lang="en-GB" dirty="0"/>
          </a:p>
        </p:txBody>
      </p:sp>
      <p:sp>
        <p:nvSpPr>
          <p:cNvPr id="38" name="Rectangle 37">
            <a:extLst>
              <a:ext uri="{FF2B5EF4-FFF2-40B4-BE49-F238E27FC236}">
                <a16:creationId xmlns:a16="http://schemas.microsoft.com/office/drawing/2014/main" id="{312684AB-2422-0468-93CC-D97F8EAAE34D}"/>
              </a:ext>
            </a:extLst>
          </p:cNvPr>
          <p:cNvSpPr/>
          <p:nvPr/>
        </p:nvSpPr>
        <p:spPr>
          <a:xfrm>
            <a:off x="788011" y="4063813"/>
            <a:ext cx="8306693" cy="461665"/>
          </a:xfrm>
          <a:prstGeom prst="rect">
            <a:avLst/>
          </a:prstGeom>
        </p:spPr>
        <p:txBody>
          <a:bodyPr wrap="square">
            <a:spAutoFit/>
          </a:bodyPr>
          <a:lstStyle/>
          <a:p>
            <a:r>
              <a:rPr lang="en-GB" sz="2400" b="1" dirty="0" err="1">
                <a:solidFill>
                  <a:srgbClr val="FF0066"/>
                </a:solidFill>
                <a:latin typeface="Segoe Print" panose="02000600000000000000" pitchFamily="2" charset="0"/>
              </a:rPr>
              <a:t>el</a:t>
            </a:r>
            <a:r>
              <a:rPr lang="en-GB" sz="2400" b="1" dirty="0">
                <a:solidFill>
                  <a:srgbClr val="FF0066"/>
                </a:solidFill>
                <a:latin typeface="Segoe Print" panose="02000600000000000000" pitchFamily="2" charset="0"/>
              </a:rPr>
              <a:t> </a:t>
            </a:r>
            <a:r>
              <a:rPr lang="en-GB" sz="2400" b="1" dirty="0" err="1">
                <a:solidFill>
                  <a:srgbClr val="FF0066"/>
                </a:solidFill>
                <a:latin typeface="Segoe Print" panose="02000600000000000000" pitchFamily="2" charset="0"/>
              </a:rPr>
              <a:t>museo</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con </a:t>
            </a:r>
            <a:r>
              <a:rPr lang="en-GB" sz="2400" b="1" dirty="0">
                <a:solidFill>
                  <a:srgbClr val="FF0066"/>
                </a:solidFill>
                <a:latin typeface="Segoe Print" panose="02000600000000000000" pitchFamily="2" charset="0"/>
              </a:rPr>
              <a:t>mi padre.</a:t>
            </a:r>
            <a:endParaRPr lang="en-GB" dirty="0"/>
          </a:p>
        </p:txBody>
      </p:sp>
      <p:sp>
        <p:nvSpPr>
          <p:cNvPr id="40" name="TextBox 39">
            <a:extLst>
              <a:ext uri="{FF2B5EF4-FFF2-40B4-BE49-F238E27FC236}">
                <a16:creationId xmlns:a16="http://schemas.microsoft.com/office/drawing/2014/main" id="{D7E77A5D-D858-1DB5-7116-32D71B94B478}"/>
              </a:ext>
            </a:extLst>
          </p:cNvPr>
          <p:cNvSpPr txBox="1"/>
          <p:nvPr/>
        </p:nvSpPr>
        <p:spPr>
          <a:xfrm>
            <a:off x="3552881" y="5624771"/>
            <a:ext cx="5024794" cy="977191"/>
          </a:xfrm>
          <a:prstGeom prst="rect">
            <a:avLst/>
          </a:prstGeom>
          <a:noFill/>
        </p:spPr>
        <p:txBody>
          <a:bodyPr wrap="square">
            <a:spAutoFit/>
          </a:bodyPr>
          <a:lstStyle/>
          <a:p>
            <a:pPr>
              <a:lnSpc>
                <a:spcPct val="150000"/>
              </a:lnSpc>
            </a:pPr>
            <a:r>
              <a:rPr lang="en-GB" sz="2000" dirty="0">
                <a:solidFill>
                  <a:srgbClr val="002060"/>
                </a:solidFill>
                <a:latin typeface="Segoe Print" panose="02000600000000000000" pitchFamily="2" charset="0"/>
              </a:rPr>
              <a:t>Hasta </a:t>
            </a:r>
            <a:r>
              <a:rPr lang="en-GB" sz="2000" dirty="0" err="1">
                <a:solidFill>
                  <a:srgbClr val="002060"/>
                </a:solidFill>
                <a:latin typeface="Segoe Print" panose="02000600000000000000" pitchFamily="2" charset="0"/>
              </a:rPr>
              <a:t>luego</a:t>
            </a:r>
            <a:r>
              <a:rPr lang="en-GB" sz="2000" dirty="0">
                <a:solidFill>
                  <a:srgbClr val="002060"/>
                </a:solidFill>
                <a:latin typeface="Segoe Print" panose="02000600000000000000" pitchFamily="2" charset="0"/>
              </a:rPr>
              <a:t>* 👋, </a:t>
            </a:r>
          </a:p>
          <a:p>
            <a:pPr>
              <a:lnSpc>
                <a:spcPct val="150000"/>
              </a:lnSpc>
            </a:pPr>
            <a:r>
              <a:rPr lang="en-GB" sz="2000" dirty="0">
                <a:solidFill>
                  <a:srgbClr val="002060"/>
                </a:solidFill>
                <a:latin typeface="Segoe Print" panose="02000600000000000000" pitchFamily="2" charset="0"/>
              </a:rPr>
              <a:t>	         Quique			</a:t>
            </a:r>
          </a:p>
        </p:txBody>
      </p:sp>
      <p:sp>
        <p:nvSpPr>
          <p:cNvPr id="44" name="TextBox 43">
            <a:extLst>
              <a:ext uri="{FF2B5EF4-FFF2-40B4-BE49-F238E27FC236}">
                <a16:creationId xmlns:a16="http://schemas.microsoft.com/office/drawing/2014/main" id="{0F1928F3-493E-0A9C-24E7-6E03C0CBBB1F}"/>
              </a:ext>
            </a:extLst>
          </p:cNvPr>
          <p:cNvSpPr txBox="1"/>
          <p:nvPr/>
        </p:nvSpPr>
        <p:spPr>
          <a:xfrm>
            <a:off x="662364" y="4640487"/>
            <a:ext cx="1238342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 También </a:t>
            </a:r>
            <a:r>
              <a:rPr lang="en-GB" sz="2000" b="1" dirty="0">
                <a:solidFill>
                  <a:srgbClr val="002060"/>
                </a:solidFill>
                <a:latin typeface="Segoe Print" panose="02000600000000000000" pitchFamily="2" charset="0"/>
              </a:rPr>
              <a:t>[I go for a walk] [around] [the square]</a:t>
            </a:r>
            <a:r>
              <a:rPr lang="en-GB" sz="2000" dirty="0">
                <a:solidFill>
                  <a:srgbClr val="002060"/>
                </a:solidFill>
                <a:latin typeface="Segoe Print" panose="02000600000000000000" pitchFamily="2" charset="0"/>
              </a:rPr>
              <a:t> de Lugo. </a:t>
            </a:r>
            <a:endParaRPr lang="en-GB" sz="2000" dirty="0"/>
          </a:p>
        </p:txBody>
      </p:sp>
      <p:sp>
        <p:nvSpPr>
          <p:cNvPr id="50" name="TextBox 49">
            <a:extLst>
              <a:ext uri="{FF2B5EF4-FFF2-40B4-BE49-F238E27FC236}">
                <a16:creationId xmlns:a16="http://schemas.microsoft.com/office/drawing/2014/main" id="{0852F820-6AD5-24D1-46B0-9082461CFB3D}"/>
              </a:ext>
            </a:extLst>
          </p:cNvPr>
          <p:cNvSpPr txBox="1"/>
          <p:nvPr/>
        </p:nvSpPr>
        <p:spPr>
          <a:xfrm>
            <a:off x="733104" y="4934574"/>
            <a:ext cx="6802283"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[It is]</a:t>
            </a:r>
            <a:r>
              <a:rPr lang="en-GB" sz="2400" dirty="0">
                <a:solidFill>
                  <a:srgbClr val="002060"/>
                </a:solidFill>
                <a:latin typeface="Segoe Print" panose="02000600000000000000" pitchFamily="2" charset="0"/>
              </a:rPr>
              <a:t> pretty.</a:t>
            </a:r>
          </a:p>
        </p:txBody>
      </p:sp>
      <p:sp>
        <p:nvSpPr>
          <p:cNvPr id="56" name="Rectangle 55">
            <a:extLst>
              <a:ext uri="{FF2B5EF4-FFF2-40B4-BE49-F238E27FC236}">
                <a16:creationId xmlns:a16="http://schemas.microsoft.com/office/drawing/2014/main" id="{DB213643-BBA4-C7D6-31FF-B76F7D48BDF9}"/>
              </a:ext>
            </a:extLst>
          </p:cNvPr>
          <p:cNvSpPr/>
          <p:nvPr/>
        </p:nvSpPr>
        <p:spPr>
          <a:xfrm>
            <a:off x="739960" y="5073073"/>
            <a:ext cx="8306693" cy="584775"/>
          </a:xfrm>
          <a:prstGeom prst="rect">
            <a:avLst/>
          </a:prstGeom>
        </p:spPr>
        <p:txBody>
          <a:bodyPr wrap="square">
            <a:spAutoFit/>
          </a:bodyPr>
          <a:lstStyle/>
          <a:p>
            <a:r>
              <a:rPr lang="en-GB" sz="2800" b="1" dirty="0">
                <a:solidFill>
                  <a:srgbClr val="FF0066"/>
                </a:solidFill>
                <a:latin typeface="Segoe Print" panose="02000600000000000000" pitchFamily="2" charset="0"/>
              </a:rPr>
              <a:t>Es</a:t>
            </a:r>
            <a:r>
              <a:rPr lang="en-GB" sz="3200" b="1" dirty="0">
                <a:solidFill>
                  <a:srgbClr val="FF0066"/>
                </a:solidFill>
                <a:latin typeface="Segoe Print" panose="02000600000000000000" pitchFamily="2" charset="0"/>
              </a:rPr>
              <a:t> </a:t>
            </a:r>
            <a:r>
              <a:rPr lang="en-GB" sz="2400" dirty="0" err="1">
                <a:solidFill>
                  <a:srgbClr val="002060"/>
                </a:solidFill>
                <a:latin typeface="Segoe Print" panose="02000600000000000000" pitchFamily="2" charset="0"/>
              </a:rPr>
              <a:t>bonita</a:t>
            </a:r>
            <a:r>
              <a:rPr lang="en-GB" sz="2400" dirty="0">
                <a:solidFill>
                  <a:srgbClr val="002060"/>
                </a:solidFill>
                <a:latin typeface="Segoe Print" panose="02000600000000000000" pitchFamily="2" charset="0"/>
              </a:rPr>
              <a:t>.</a:t>
            </a:r>
            <a:endParaRPr lang="en-GB" sz="2000" dirty="0"/>
          </a:p>
        </p:txBody>
      </p:sp>
      <p:sp>
        <p:nvSpPr>
          <p:cNvPr id="62" name="Rectangle 61">
            <a:extLst>
              <a:ext uri="{FF2B5EF4-FFF2-40B4-BE49-F238E27FC236}">
                <a16:creationId xmlns:a16="http://schemas.microsoft.com/office/drawing/2014/main" id="{4ED9CD5C-4E1C-7328-5287-3FEF9A4313CE}"/>
              </a:ext>
            </a:extLst>
          </p:cNvPr>
          <p:cNvSpPr/>
          <p:nvPr/>
        </p:nvSpPr>
        <p:spPr>
          <a:xfrm>
            <a:off x="2796836" y="5089939"/>
            <a:ext cx="8306693" cy="477054"/>
          </a:xfrm>
          <a:prstGeom prst="rect">
            <a:avLst/>
          </a:prstGeom>
        </p:spPr>
        <p:txBody>
          <a:bodyPr wrap="square">
            <a:spAutoFit/>
          </a:bodyPr>
          <a:lstStyle/>
          <a:p>
            <a:r>
              <a:rPr lang="en-GB" sz="2500" dirty="0">
                <a:solidFill>
                  <a:srgbClr val="002060"/>
                </a:solidFill>
                <a:latin typeface="Segoe Print" panose="02000600000000000000" pitchFamily="2" charset="0"/>
              </a:rPr>
              <a:t>¿</a:t>
            </a:r>
            <a:r>
              <a:rPr lang="en-GB" sz="2500" b="1" dirty="0" err="1">
                <a:solidFill>
                  <a:srgbClr val="FF0066"/>
                </a:solidFill>
                <a:latin typeface="Segoe Print" panose="02000600000000000000" pitchFamily="2" charset="0"/>
              </a:rPr>
              <a:t>Paseas</a:t>
            </a:r>
            <a:r>
              <a:rPr lang="en-GB" sz="2500" b="1" dirty="0">
                <a:solidFill>
                  <a:srgbClr val="FF0066"/>
                </a:solidFill>
                <a:latin typeface="Segoe Print" panose="02000600000000000000" pitchFamily="2" charset="0"/>
              </a:rPr>
              <a:t> </a:t>
            </a:r>
            <a:r>
              <a:rPr lang="en-GB" sz="2500" dirty="0" err="1">
                <a:solidFill>
                  <a:srgbClr val="002060"/>
                </a:solidFill>
                <a:latin typeface="Segoe Print" panose="02000600000000000000" pitchFamily="2" charset="0"/>
              </a:rPr>
              <a:t>por</a:t>
            </a:r>
            <a:r>
              <a:rPr lang="en-GB" sz="2500" dirty="0">
                <a:solidFill>
                  <a:srgbClr val="002060"/>
                </a:solidFill>
                <a:latin typeface="Segoe Print" panose="02000600000000000000" pitchFamily="2" charset="0"/>
              </a:rPr>
              <a:t> Lima?</a:t>
            </a:r>
            <a:endParaRPr lang="en-GB" sz="2500" dirty="0"/>
          </a:p>
        </p:txBody>
      </p:sp>
      <p:sp>
        <p:nvSpPr>
          <p:cNvPr id="63" name="TextBox 62">
            <a:extLst>
              <a:ext uri="{FF2B5EF4-FFF2-40B4-BE49-F238E27FC236}">
                <a16:creationId xmlns:a16="http://schemas.microsoft.com/office/drawing/2014/main" id="{97E8D6DA-9883-C050-F71A-162EC4F07ED9}"/>
              </a:ext>
            </a:extLst>
          </p:cNvPr>
          <p:cNvSpPr txBox="1"/>
          <p:nvPr/>
        </p:nvSpPr>
        <p:spPr>
          <a:xfrm>
            <a:off x="6496906" y="150835"/>
            <a:ext cx="3579542" cy="1015663"/>
          </a:xfrm>
          <a:prstGeom prst="rect">
            <a:avLst/>
          </a:prstGeom>
          <a:solidFill>
            <a:srgbClr val="D6EDBD"/>
          </a:solidFill>
        </p:spPr>
        <p:txBody>
          <a:bodyPr wrap="square" rtlCol="0">
            <a:spAutoFit/>
          </a:bodyPr>
          <a:lstStyle/>
          <a:p>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abuela</a:t>
            </a:r>
            <a:r>
              <a:rPr lang="en-GB" sz="2000" dirty="0">
                <a:solidFill>
                  <a:srgbClr val="002060"/>
                </a:solidFill>
                <a:latin typeface="Century Gothic" panose="020B0502020202020204" pitchFamily="34" charset="0"/>
              </a:rPr>
              <a:t> = </a:t>
            </a:r>
            <a:r>
              <a:rPr lang="en-GB" dirty="0">
                <a:solidFill>
                  <a:srgbClr val="002060"/>
                </a:solidFill>
                <a:latin typeface="Century Gothic" panose="020B0502020202020204" pitchFamily="34" charset="0"/>
              </a:rPr>
              <a:t>grandma</a:t>
            </a:r>
          </a:p>
          <a:p>
            <a:r>
              <a:rPr lang="en-GB" sz="2000" b="1" dirty="0">
                <a:solidFill>
                  <a:srgbClr val="002060"/>
                </a:solidFill>
                <a:latin typeface="Century Gothic" panose="020B0502020202020204" pitchFamily="34" charset="0"/>
              </a:rPr>
              <a:t>hasta </a:t>
            </a:r>
            <a:r>
              <a:rPr lang="en-GB" sz="2000" b="1" dirty="0" err="1">
                <a:solidFill>
                  <a:srgbClr val="002060"/>
                </a:solidFill>
                <a:latin typeface="Century Gothic" panose="020B0502020202020204" pitchFamily="34" charset="0"/>
              </a:rPr>
              <a:t>luego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see you later</a:t>
            </a:r>
          </a:p>
          <a:p>
            <a:r>
              <a:rPr lang="en-GB" sz="2000" b="1" dirty="0" err="1">
                <a:solidFill>
                  <a:srgbClr val="002060"/>
                </a:solidFill>
                <a:latin typeface="Century Gothic" panose="020B0502020202020204" pitchFamily="34" charset="0"/>
              </a:rPr>
              <a:t>bonita</a:t>
            </a:r>
            <a:r>
              <a:rPr lang="en-GB" sz="2000" dirty="0">
                <a:solidFill>
                  <a:srgbClr val="002060"/>
                </a:solidFill>
                <a:latin typeface="Century Gothic" panose="020B0502020202020204" pitchFamily="34" charset="0"/>
              </a:rPr>
              <a:t> = pretty</a:t>
            </a:r>
          </a:p>
        </p:txBody>
      </p:sp>
    </p:spTree>
    <p:extLst>
      <p:ext uri="{BB962C8B-B14F-4D97-AF65-F5344CB8AC3E}">
        <p14:creationId xmlns:p14="http://schemas.microsoft.com/office/powerpoint/2010/main" val="39512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4" presetClass="entr" presetSubtype="1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randombar(horizontal)">
                                      <p:cBhvr>
                                        <p:cTn id="9" dur="500"/>
                                        <p:tgtEl>
                                          <p:spTgt spid="18"/>
                                        </p:tgtEl>
                                      </p:cBhvr>
                                    </p:animEffect>
                                  </p:childTnLst>
                                  <p:subTnLst>
                                    <p:audio>
                                      <p:cMediaNode>
                                        <p:cTn display="0" masterRel="sameClick">
                                          <p:stCondLst>
                                            <p:cond evt="begin" delay="0">
                                              <p:tn val="7"/>
                                            </p:cond>
                                          </p:stCondLst>
                                          <p:endCondLst>
                                            <p:cond evt="onStopAudio" delay="0">
                                              <p:tgtEl>
                                                <p:sldTgt/>
                                              </p:tgtEl>
                                            </p:cond>
                                          </p:endCondLst>
                                        </p:cTn>
                                        <p:tgtEl>
                                          <p:sndTgt r:embed="rId3" name="9_2.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par>
                          <p:cTn id="14" fill="hold">
                            <p:stCondLst>
                              <p:cond delay="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9_3.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subTnLst>
                                    <p:audio>
                                      <p:cMediaNode>
                                        <p:cTn display="0" masterRel="sameClick">
                                          <p:stCondLst>
                                            <p:cond evt="begin" delay="0">
                                              <p:tn val="22"/>
                                            </p:cond>
                                          </p:stCondLst>
                                          <p:endCondLst>
                                            <p:cond evt="onStopAudio" delay="0">
                                              <p:tgtEl>
                                                <p:sldTgt/>
                                              </p:tgtEl>
                                            </p:cond>
                                          </p:endCondLst>
                                        </p:cTn>
                                        <p:tgtEl>
                                          <p:sndTgt r:embed="rId5" name="9_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6" name="9_5.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subTnLst>
                                    <p:audio>
                                      <p:cMediaNode>
                                        <p:cTn display="0" masterRel="sameClick">
                                          <p:stCondLst>
                                            <p:cond evt="begin" delay="0">
                                              <p:tn val="36"/>
                                            </p:cond>
                                          </p:stCondLst>
                                          <p:endCondLst>
                                            <p:cond evt="onStopAudio" delay="0">
                                              <p:tgtEl>
                                                <p:sldTgt/>
                                              </p:tgtEl>
                                            </p:cond>
                                          </p:endCondLst>
                                        </p:cTn>
                                        <p:tgtEl>
                                          <p:sndTgt r:embed="rId7" name="9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9"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ssolve">
                                      <p:cBhvr>
                                        <p:cTn id="47" dur="500"/>
                                        <p:tgtEl>
                                          <p:spTgt spid="37"/>
                                        </p:tgtEl>
                                      </p:cBhvr>
                                    </p:animEffect>
                                  </p:childTnLst>
                                  <p:subTnLst>
                                    <p:audio>
                                      <p:cMediaNode>
                                        <p:cTn display="0" masterRel="sameClick">
                                          <p:stCondLst>
                                            <p:cond evt="begin" delay="0">
                                              <p:tn val="45"/>
                                            </p:cond>
                                          </p:stCondLst>
                                          <p:endCondLst>
                                            <p:cond evt="onStopAudio" delay="0">
                                              <p:tgtEl>
                                                <p:sldTgt/>
                                              </p:tgtEl>
                                            </p:cond>
                                          </p:endCondLst>
                                        </p:cTn>
                                        <p:tgtEl>
                                          <p:sndTgt r:embed="rId8" name="9_7.wav"/>
                                        </p:tgtEl>
                                      </p:cMediaNode>
                                    </p:audio>
                                  </p:subTnLst>
                                </p:cTn>
                              </p:par>
                              <p:par>
                                <p:cTn id="48" presetID="9"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dissolv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9"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dissolve">
                                      <p:cBhvr>
                                        <p:cTn id="57" dur="500"/>
                                        <p:tgtEl>
                                          <p:spTgt spid="29"/>
                                        </p:tgtEl>
                                      </p:cBhvr>
                                    </p:animEffect>
                                  </p:childTnLst>
                                  <p:subTnLst>
                                    <p:audio>
                                      <p:cMediaNode>
                                        <p:cTn display="0" masterRel="sameClick">
                                          <p:stCondLst>
                                            <p:cond evt="begin" delay="0">
                                              <p:tn val="55"/>
                                            </p:cond>
                                          </p:stCondLst>
                                          <p:endCondLst>
                                            <p:cond evt="onStopAudio" delay="0">
                                              <p:tgtEl>
                                                <p:sldTgt/>
                                              </p:tgtEl>
                                            </p:cond>
                                          </p:endCondLst>
                                        </p:cTn>
                                        <p:tgtEl>
                                          <p:sndTgt r:embed="rId9" name="9_8.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hidden"/>
                                      </p:to>
                                    </p:set>
                                  </p:childTnLst>
                                </p:cTn>
                              </p:par>
                              <p:par>
                                <p:cTn id="62" presetID="9"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dissolve">
                                      <p:cBhvr>
                                        <p:cTn id="64" dur="500"/>
                                        <p:tgtEl>
                                          <p:spTgt spid="30"/>
                                        </p:tgtEl>
                                      </p:cBhvr>
                                    </p:animEffect>
                                  </p:childTnLst>
                                  <p:subTnLst>
                                    <p:audio>
                                      <p:cMediaNode>
                                        <p:cTn display="0" masterRel="sameClick">
                                          <p:stCondLst>
                                            <p:cond evt="begin" delay="0">
                                              <p:tn val="62"/>
                                            </p:cond>
                                          </p:stCondLst>
                                          <p:endCondLst>
                                            <p:cond evt="onStopAudio" delay="0">
                                              <p:tgtEl>
                                                <p:sldTgt/>
                                              </p:tgtEl>
                                            </p:cond>
                                          </p:endCondLst>
                                        </p:cTn>
                                        <p:tgtEl>
                                          <p:sndTgt r:embed="rId10" name="9_9.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hidden"/>
                                      </p:to>
                                    </p:set>
                                  </p:childTnLst>
                                </p:cTn>
                              </p:par>
                              <p:par>
                                <p:cTn id="69" presetID="9"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dissolve">
                                      <p:cBhvr>
                                        <p:cTn id="71" dur="500"/>
                                        <p:tgtEl>
                                          <p:spTgt spid="56"/>
                                        </p:tgtEl>
                                      </p:cBhvr>
                                    </p:animEffect>
                                  </p:childTnLst>
                                  <p:subTnLst>
                                    <p:audio>
                                      <p:cMediaNode>
                                        <p:cTn display="0" masterRel="sameClick">
                                          <p:stCondLst>
                                            <p:cond evt="begin" delay="0">
                                              <p:tn val="69"/>
                                            </p:cond>
                                          </p:stCondLst>
                                          <p:endCondLst>
                                            <p:cond evt="onStopAudio" delay="0">
                                              <p:tgtEl>
                                                <p:sldTgt/>
                                              </p:tgtEl>
                                            </p:cond>
                                          </p:endCondLst>
                                        </p:cTn>
                                        <p:tgtEl>
                                          <p:sndTgt r:embed="rId11" name="9_10.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hidden"/>
                                      </p:to>
                                    </p:set>
                                  </p:childTnLst>
                                </p:cTn>
                              </p:par>
                              <p:par>
                                <p:cTn id="76" presetID="9"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dissolve">
                                      <p:cBhvr>
                                        <p:cTn id="78" dur="500"/>
                                        <p:tgtEl>
                                          <p:spTgt spid="62"/>
                                        </p:tgtEl>
                                      </p:cBhvr>
                                    </p:animEffect>
                                  </p:childTnLst>
                                  <p:subTnLst>
                                    <p:audio>
                                      <p:cMediaNode>
                                        <p:cTn display="0" masterRel="sameClick">
                                          <p:stCondLst>
                                            <p:cond evt="begin" delay="0">
                                              <p:tn val="76"/>
                                            </p:cond>
                                          </p:stCondLst>
                                          <p:endCondLst>
                                            <p:cond evt="onStopAudio" delay="0">
                                              <p:tgtEl>
                                                <p:sldTgt/>
                                              </p:tgtEl>
                                            </p:cond>
                                          </p:endCondLst>
                                        </p:cTn>
                                        <p:tgtEl>
                                          <p:sndTgt r:embed="rId12" name="9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12" grpId="0"/>
      <p:bldP spid="27" grpId="0"/>
      <p:bldP spid="29" grpId="0"/>
      <p:bldP spid="30" grpId="0"/>
      <p:bldP spid="14" grpId="0"/>
      <p:bldP spid="15" grpId="0"/>
      <p:bldP spid="16" grpId="0"/>
      <p:bldP spid="24" grpId="0"/>
      <p:bldP spid="26" grpId="0"/>
      <p:bldP spid="32" grpId="0"/>
      <p:bldP spid="34" grpId="0"/>
      <p:bldP spid="36" grpId="0"/>
      <p:bldP spid="37" grpId="0"/>
      <p:bldP spid="38" grpId="0"/>
      <p:bldP spid="44" grpId="0"/>
      <p:bldP spid="50" grpId="0"/>
      <p:bldP spid="56"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3366818881"/>
              </p:ext>
            </p:extLst>
          </p:nvPr>
        </p:nvGraphicFramePr>
        <p:xfrm>
          <a:off x="185069" y="92301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709921">
                  <a:extLst>
                    <a:ext uri="{9D8B030D-6E8A-4147-A177-3AD203B41FA5}">
                      <a16:colId xmlns:a16="http://schemas.microsoft.com/office/drawing/2014/main" val="1810222861"/>
                    </a:ext>
                  </a:extLst>
                </a:gridCol>
                <a:gridCol w="3098800">
                  <a:extLst>
                    <a:ext uri="{9D8B030D-6E8A-4147-A177-3AD203B41FA5}">
                      <a16:colId xmlns:a16="http://schemas.microsoft.com/office/drawing/2014/main" val="274413866"/>
                    </a:ext>
                  </a:extLst>
                </a:gridCol>
                <a:gridCol w="2766618">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you are (trait)</a:t>
                      </a:r>
                    </a:p>
                  </a:txBody>
                  <a:tcPr/>
                </a:tc>
                <a:tc>
                  <a:txBody>
                    <a:bodyPr/>
                    <a:lstStyle/>
                    <a:p>
                      <a:r>
                        <a:rPr lang="en-GB" sz="2400" b="1" dirty="0">
                          <a:solidFill>
                            <a:srgbClr val="00B0F0"/>
                          </a:solidFill>
                          <a:latin typeface="Century Gothic" panose="020B0502020202020204" pitchFamily="34" charset="0"/>
                        </a:rPr>
                        <a:t>Spain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from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interesting </a:t>
                      </a:r>
                      <a:r>
                        <a:rPr lang="en-GB" sz="2000" b="1" dirty="0">
                          <a:solidFill>
                            <a:srgbClr val="00B0F0"/>
                          </a:solidFill>
                          <a:latin typeface="Century Gothic" panose="020B0502020202020204" pitchFamily="34" charset="0"/>
                        </a:rPr>
                        <a:t>(m/f)</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important (m/f)</a:t>
                      </a:r>
                    </a:p>
                  </a:txBody>
                  <a:tcPr/>
                </a:tc>
                <a:tc>
                  <a:txBody>
                    <a:bodyPr/>
                    <a:lstStyle/>
                    <a:p>
                      <a:r>
                        <a:rPr lang="en-GB" sz="2800" b="1" dirty="0">
                          <a:solidFill>
                            <a:srgbClr val="00B0F0"/>
                          </a:solidFill>
                          <a:latin typeface="Century Gothic" panose="020B0502020202020204" pitchFamily="34" charset="0"/>
                        </a:rPr>
                        <a:t>England</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fun (m)</a:t>
                      </a:r>
                    </a:p>
                  </a:txBody>
                  <a:tcPr/>
                </a:tc>
                <a:tc>
                  <a:txBody>
                    <a:bodyPr/>
                    <a:lstStyle/>
                    <a:p>
                      <a:r>
                        <a:rPr lang="en-GB" sz="2800" b="1" dirty="0">
                          <a:solidFill>
                            <a:srgbClr val="92D050"/>
                          </a:solidFill>
                          <a:latin typeface="Century Gothic" panose="020B0502020202020204" pitchFamily="34" charset="0"/>
                        </a:rPr>
                        <a:t>(the) information</a:t>
                      </a:r>
                    </a:p>
                  </a:txBody>
                  <a:tcPr/>
                </a:tc>
                <a:tc>
                  <a:txBody>
                    <a:bodyPr/>
                    <a:lstStyle/>
                    <a:p>
                      <a:r>
                        <a:rPr lang="en-GB" sz="2800" b="1" dirty="0">
                          <a:solidFill>
                            <a:srgbClr val="92D050"/>
                          </a:solidFill>
                          <a:latin typeface="Century Gothic" panose="020B0502020202020204" pitchFamily="34" charset="0"/>
                        </a:rPr>
                        <a:t>(the) country</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create, creating</a:t>
                      </a:r>
                      <a:endParaRPr lang="en-GB" sz="28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look for, looking for</a:t>
                      </a:r>
                      <a:endParaRPr lang="en-GB" sz="22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use, using</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countryside</a:t>
                      </a:r>
                    </a:p>
                  </a:txBody>
                  <a:tcPr/>
                </a:tc>
                <a:tc>
                  <a:txBody>
                    <a:bodyPr/>
                    <a:lstStyle/>
                    <a:p>
                      <a:r>
                        <a:rPr lang="en-GB" sz="2800" b="1" dirty="0">
                          <a:solidFill>
                            <a:srgbClr val="FF3399"/>
                          </a:solidFill>
                          <a:latin typeface="Century Gothic" panose="020B0502020202020204" pitchFamily="34" charset="0"/>
                        </a:rPr>
                        <a:t>around, in</a:t>
                      </a:r>
                    </a:p>
                  </a:txBody>
                  <a:tcPr/>
                </a:tc>
                <a:tc>
                  <a:txBody>
                    <a:bodyPr/>
                    <a:lstStyle/>
                    <a:p>
                      <a:r>
                        <a:rPr lang="en-GB" sz="2400" b="1" dirty="0">
                          <a:solidFill>
                            <a:srgbClr val="FF3399"/>
                          </a:solidFill>
                          <a:latin typeface="Century Gothic" panose="020B0502020202020204" pitchFamily="34" charset="0"/>
                        </a:rPr>
                        <a:t>to ride, riding</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afternoon</a:t>
                      </a:r>
                    </a:p>
                  </a:txBody>
                  <a:tcPr/>
                </a:tc>
                <a:tc>
                  <a:txBody>
                    <a:bodyPr/>
                    <a:lstStyle/>
                    <a:p>
                      <a:r>
                        <a:rPr lang="en-GB" sz="2800" b="1" dirty="0">
                          <a:solidFill>
                            <a:srgbClr val="FF3399"/>
                          </a:solidFill>
                          <a:latin typeface="Century Gothic" panose="020B0502020202020204" pitchFamily="34" charset="0"/>
                        </a:rPr>
                        <a:t>in (with time)</a:t>
                      </a:r>
                    </a:p>
                  </a:txBody>
                  <a:tcPr/>
                </a:tc>
                <a:tc>
                  <a:txBody>
                    <a:bodyPr/>
                    <a:lstStyle/>
                    <a:p>
                      <a:r>
                        <a:rPr lang="en-GB" sz="2800" b="1" dirty="0">
                          <a:solidFill>
                            <a:srgbClr val="FF3399"/>
                          </a:solidFill>
                          <a:latin typeface="Century Gothic" panose="020B0502020202020204" pitchFamily="34" charset="0"/>
                        </a:rPr>
                        <a:t>the (f)</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relax, relaxing</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room</a:t>
                      </a:r>
                    </a:p>
                  </a:txBody>
                  <a:tcPr/>
                </a:tc>
                <a:tc>
                  <a:txBody>
                    <a:bodyPr/>
                    <a:lstStyle/>
                    <a:p>
                      <a:r>
                        <a:rPr lang="en-GB" sz="2800" b="1" dirty="0">
                          <a:solidFill>
                            <a:srgbClr val="FF3399"/>
                          </a:solidFill>
                          <a:latin typeface="Century Gothic" panose="020B0502020202020204" pitchFamily="34" charset="0"/>
                        </a:rPr>
                        <a:t>the (m)</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114839"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5" name="10_1.wav"/>
            </a:hlinkClick>
            <a:extLst>
              <a:ext uri="{FF2B5EF4-FFF2-40B4-BE49-F238E27FC236}">
                <a16:creationId xmlns:a16="http://schemas.microsoft.com/office/drawing/2014/main" id="{6743F371-9EA6-4400-B36F-28E6BDE7E958}"/>
              </a:ext>
            </a:extLst>
          </p:cNvPr>
          <p:cNvSpPr txBox="1"/>
          <p:nvPr/>
        </p:nvSpPr>
        <p:spPr>
          <a:xfrm>
            <a:off x="4124727" y="92019"/>
            <a:ext cx="608132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116" name="TextBox 115">
            <a:extLst>
              <a:ext uri="{FF2B5EF4-FFF2-40B4-BE49-F238E27FC236}">
                <a16:creationId xmlns:a16="http://schemas.microsoft.com/office/drawing/2014/main" id="{03EC3525-DBCB-4120-8DC6-B53B409A5C1E}"/>
              </a:ext>
            </a:extLst>
          </p:cNvPr>
          <p:cNvSpPr txBox="1"/>
          <p:nvPr/>
        </p:nvSpPr>
        <p:spPr>
          <a:xfrm>
            <a:off x="1585905" y="612066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descansar</a:t>
            </a:r>
            <a:endParaRPr lang="en-GB" sz="2400" dirty="0">
              <a:solidFill>
                <a:srgbClr val="002060"/>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26"/>
          <a:stretch>
            <a:fillRect/>
          </a:stretch>
        </p:blipFill>
        <p:spPr>
          <a:xfrm>
            <a:off x="251181" y="289551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9743" y="125413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3215" y="467043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5302" y="591980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87439" y="355854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16935" y="194646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23" name="TextBox 122">
            <a:extLst>
              <a:ext uri="{FF2B5EF4-FFF2-40B4-BE49-F238E27FC236}">
                <a16:creationId xmlns:a16="http://schemas.microsoft.com/office/drawing/2014/main" id="{F51A85A8-0ECB-4CD4-9D5E-38667ADC4056}"/>
              </a:ext>
            </a:extLst>
          </p:cNvPr>
          <p:cNvSpPr txBox="1"/>
          <p:nvPr/>
        </p:nvSpPr>
        <p:spPr>
          <a:xfrm>
            <a:off x="4363135" y="610214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habitación</a:t>
            </a:r>
            <a:endParaRPr lang="en-GB" sz="2400" dirty="0">
              <a:solidFill>
                <a:srgbClr val="002060"/>
              </a:solidFill>
              <a:latin typeface="Century Gothic" panose="020B0502020202020204" pitchFamily="34" charset="0"/>
            </a:endParaRPr>
          </a:p>
        </p:txBody>
      </p:sp>
      <p:sp>
        <p:nvSpPr>
          <p:cNvPr id="124" name="TextBox 123">
            <a:extLst>
              <a:ext uri="{FF2B5EF4-FFF2-40B4-BE49-F238E27FC236}">
                <a16:creationId xmlns:a16="http://schemas.microsoft.com/office/drawing/2014/main" id="{3B076BB6-5068-4D5A-9B27-5C251946FB01}"/>
              </a:ext>
            </a:extLst>
          </p:cNvPr>
          <p:cNvSpPr txBox="1"/>
          <p:nvPr/>
        </p:nvSpPr>
        <p:spPr>
          <a:xfrm>
            <a:off x="7453053" y="612066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endParaRPr lang="en-GB" sz="2400" dirty="0">
              <a:solidFill>
                <a:srgbClr val="002060"/>
              </a:solidFill>
              <a:latin typeface="Century Gothic" panose="020B0502020202020204" pitchFamily="34" charset="0"/>
            </a:endParaRPr>
          </a:p>
        </p:txBody>
      </p:sp>
      <p:sp>
        <p:nvSpPr>
          <p:cNvPr id="125" name="TextBox 124">
            <a:extLst>
              <a:ext uri="{FF2B5EF4-FFF2-40B4-BE49-F238E27FC236}">
                <a16:creationId xmlns:a16="http://schemas.microsoft.com/office/drawing/2014/main" id="{22F09581-9863-450F-967B-D865C197B18F}"/>
              </a:ext>
            </a:extLst>
          </p:cNvPr>
          <p:cNvSpPr txBox="1"/>
          <p:nvPr/>
        </p:nvSpPr>
        <p:spPr>
          <a:xfrm>
            <a:off x="1696900" y="530138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tarde</a:t>
            </a:r>
            <a:endParaRPr lang="en-GB" sz="24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D196285D-64D7-43F2-A9FF-BCADEB4FFCB6}"/>
              </a:ext>
            </a:extLst>
          </p:cNvPr>
          <p:cNvSpPr txBox="1"/>
          <p:nvPr/>
        </p:nvSpPr>
        <p:spPr>
          <a:xfrm>
            <a:off x="4389038" y="5311873"/>
            <a:ext cx="28580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por</a:t>
            </a:r>
            <a:endParaRPr lang="en-GB" sz="2000" dirty="0">
              <a:solidFill>
                <a:srgbClr val="002060"/>
              </a:solidFill>
              <a:latin typeface="Century Gothic" panose="020B0502020202020204" pitchFamily="34" charset="0"/>
            </a:endParaRPr>
          </a:p>
        </p:txBody>
      </p:sp>
      <p:sp>
        <p:nvSpPr>
          <p:cNvPr id="127" name="TextBox 126">
            <a:extLst>
              <a:ext uri="{FF2B5EF4-FFF2-40B4-BE49-F238E27FC236}">
                <a16:creationId xmlns:a16="http://schemas.microsoft.com/office/drawing/2014/main" id="{FC5B474F-F628-4C7A-BFF5-B66E61744016}"/>
              </a:ext>
            </a:extLst>
          </p:cNvPr>
          <p:cNvSpPr txBox="1"/>
          <p:nvPr/>
        </p:nvSpPr>
        <p:spPr>
          <a:xfrm>
            <a:off x="7439606" y="5311873"/>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a:t>
            </a:r>
          </a:p>
        </p:txBody>
      </p:sp>
      <p:sp>
        <p:nvSpPr>
          <p:cNvPr id="128" name="TextBox 127">
            <a:extLst>
              <a:ext uri="{FF2B5EF4-FFF2-40B4-BE49-F238E27FC236}">
                <a16:creationId xmlns:a16="http://schemas.microsoft.com/office/drawing/2014/main" id="{5CB2D538-9E8A-46FE-9183-6FBFE41A03D7}"/>
              </a:ext>
            </a:extLst>
          </p:cNvPr>
          <p:cNvSpPr txBox="1"/>
          <p:nvPr/>
        </p:nvSpPr>
        <p:spPr>
          <a:xfrm>
            <a:off x="1679381" y="4472160"/>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campo</a:t>
            </a:r>
          </a:p>
        </p:txBody>
      </p:sp>
      <p:sp>
        <p:nvSpPr>
          <p:cNvPr id="129" name="TextBox 128">
            <a:extLst>
              <a:ext uri="{FF2B5EF4-FFF2-40B4-BE49-F238E27FC236}">
                <a16:creationId xmlns:a16="http://schemas.microsoft.com/office/drawing/2014/main" id="{BE2143B9-945B-407A-A4CB-F9F1748E62DE}"/>
              </a:ext>
            </a:extLst>
          </p:cNvPr>
          <p:cNvSpPr txBox="1"/>
          <p:nvPr/>
        </p:nvSpPr>
        <p:spPr>
          <a:xfrm>
            <a:off x="4366841" y="4519192"/>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por</a:t>
            </a:r>
          </a:p>
        </p:txBody>
      </p:sp>
      <p:sp>
        <p:nvSpPr>
          <p:cNvPr id="130" name="TextBox 129">
            <a:extLst>
              <a:ext uri="{FF2B5EF4-FFF2-40B4-BE49-F238E27FC236}">
                <a16:creationId xmlns:a16="http://schemas.microsoft.com/office/drawing/2014/main" id="{24769501-FB6B-40CB-A1C7-01790DD8B0C0}"/>
              </a:ext>
            </a:extLst>
          </p:cNvPr>
          <p:cNvSpPr txBox="1"/>
          <p:nvPr/>
        </p:nvSpPr>
        <p:spPr>
          <a:xfrm>
            <a:off x="7448690" y="4483539"/>
            <a:ext cx="339581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montar</a:t>
            </a:r>
            <a:endParaRPr lang="en-GB" sz="2400" dirty="0">
              <a:solidFill>
                <a:srgbClr val="002060"/>
              </a:solidFill>
              <a:latin typeface="Century Gothic" panose="020B0502020202020204" pitchFamily="34" charset="0"/>
            </a:endParaRPr>
          </a:p>
        </p:txBody>
      </p:sp>
      <p:sp>
        <p:nvSpPr>
          <p:cNvPr id="131" name="TextBox 130">
            <a:extLst>
              <a:ext uri="{FF2B5EF4-FFF2-40B4-BE49-F238E27FC236}">
                <a16:creationId xmlns:a16="http://schemas.microsoft.com/office/drawing/2014/main" id="{A9138EC8-E6B7-4627-BB81-442D9B9947F7}"/>
              </a:ext>
            </a:extLst>
          </p:cNvPr>
          <p:cNvSpPr txBox="1"/>
          <p:nvPr/>
        </p:nvSpPr>
        <p:spPr>
          <a:xfrm>
            <a:off x="1645914" y="3705009"/>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crear</a:t>
            </a:r>
            <a:endParaRPr lang="en-GB" sz="2400" dirty="0">
              <a:solidFill>
                <a:srgbClr val="002060"/>
              </a:solidFill>
              <a:latin typeface="Century Gothic" panose="020B0502020202020204" pitchFamily="34" charset="0"/>
            </a:endParaRPr>
          </a:p>
        </p:txBody>
      </p:sp>
      <p:sp>
        <p:nvSpPr>
          <p:cNvPr id="132" name="TextBox 131">
            <a:extLst>
              <a:ext uri="{FF2B5EF4-FFF2-40B4-BE49-F238E27FC236}">
                <a16:creationId xmlns:a16="http://schemas.microsoft.com/office/drawing/2014/main" id="{B3269F69-BEAD-4642-88E6-3CF89D046D26}"/>
              </a:ext>
            </a:extLst>
          </p:cNvPr>
          <p:cNvSpPr txBox="1"/>
          <p:nvPr/>
        </p:nvSpPr>
        <p:spPr>
          <a:xfrm>
            <a:off x="4340765" y="3696532"/>
            <a:ext cx="298600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buscar</a:t>
            </a:r>
            <a:endParaRPr lang="en-GB" sz="2400" dirty="0">
              <a:solidFill>
                <a:srgbClr val="002060"/>
              </a:solidFill>
              <a:latin typeface="Century Gothic" panose="020B0502020202020204" pitchFamily="34" charset="0"/>
            </a:endParaRPr>
          </a:p>
        </p:txBody>
      </p:sp>
      <p:sp>
        <p:nvSpPr>
          <p:cNvPr id="133" name="TextBox 132">
            <a:extLst>
              <a:ext uri="{FF2B5EF4-FFF2-40B4-BE49-F238E27FC236}">
                <a16:creationId xmlns:a16="http://schemas.microsoft.com/office/drawing/2014/main" id="{17ACCEA0-31FA-413F-87ED-E9133087E1A8}"/>
              </a:ext>
            </a:extLst>
          </p:cNvPr>
          <p:cNvSpPr txBox="1"/>
          <p:nvPr/>
        </p:nvSpPr>
        <p:spPr>
          <a:xfrm>
            <a:off x="7439606" y="367515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usar</a:t>
            </a:r>
          </a:p>
        </p:txBody>
      </p:sp>
      <p:sp>
        <p:nvSpPr>
          <p:cNvPr id="134" name="TextBox 133">
            <a:extLst>
              <a:ext uri="{FF2B5EF4-FFF2-40B4-BE49-F238E27FC236}">
                <a16:creationId xmlns:a16="http://schemas.microsoft.com/office/drawing/2014/main" id="{1EC8A2A0-0512-4A64-83B7-F308AAE21A97}"/>
              </a:ext>
            </a:extLst>
          </p:cNvPr>
          <p:cNvSpPr txBox="1"/>
          <p:nvPr/>
        </p:nvSpPr>
        <p:spPr>
          <a:xfrm>
            <a:off x="1673721" y="2871962"/>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divertido</a:t>
            </a:r>
            <a:endParaRPr lang="en-GB" sz="2400" dirty="0">
              <a:solidFill>
                <a:srgbClr val="002060"/>
              </a:solidFill>
              <a:latin typeface="Century Gothic" panose="020B0502020202020204" pitchFamily="34" charset="0"/>
            </a:endParaRPr>
          </a:p>
        </p:txBody>
      </p:sp>
      <p:sp>
        <p:nvSpPr>
          <p:cNvPr id="135" name="TextBox 134">
            <a:extLst>
              <a:ext uri="{FF2B5EF4-FFF2-40B4-BE49-F238E27FC236}">
                <a16:creationId xmlns:a16="http://schemas.microsoft.com/office/drawing/2014/main" id="{C463E8F3-6204-42E9-8B34-0D64E1F53C1F}"/>
              </a:ext>
            </a:extLst>
          </p:cNvPr>
          <p:cNvSpPr txBox="1"/>
          <p:nvPr/>
        </p:nvSpPr>
        <p:spPr>
          <a:xfrm>
            <a:off x="4359725" y="2918535"/>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información</a:t>
            </a:r>
          </a:p>
        </p:txBody>
      </p:sp>
      <p:sp>
        <p:nvSpPr>
          <p:cNvPr id="136" name="TextBox 135">
            <a:extLst>
              <a:ext uri="{FF2B5EF4-FFF2-40B4-BE49-F238E27FC236}">
                <a16:creationId xmlns:a16="http://schemas.microsoft.com/office/drawing/2014/main" id="{CF3E022E-1BC5-40FA-AD1B-07266521EB9A}"/>
              </a:ext>
            </a:extLst>
          </p:cNvPr>
          <p:cNvSpPr txBox="1"/>
          <p:nvPr/>
        </p:nvSpPr>
        <p:spPr>
          <a:xfrm>
            <a:off x="7521963" y="2871963"/>
            <a:ext cx="310521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país</a:t>
            </a:r>
            <a:endParaRPr lang="en-GB" sz="2400" dirty="0">
              <a:solidFill>
                <a:srgbClr val="002060"/>
              </a:solidFill>
              <a:latin typeface="Century Gothic" panose="020B0502020202020204" pitchFamily="34" charset="0"/>
            </a:endParaRPr>
          </a:p>
        </p:txBody>
      </p:sp>
      <p:sp>
        <p:nvSpPr>
          <p:cNvPr id="137" name="TextBox 136">
            <a:extLst>
              <a:ext uri="{FF2B5EF4-FFF2-40B4-BE49-F238E27FC236}">
                <a16:creationId xmlns:a16="http://schemas.microsoft.com/office/drawing/2014/main" id="{004FC60E-93BB-4E61-9C2E-6234127B5DD3}"/>
              </a:ext>
            </a:extLst>
          </p:cNvPr>
          <p:cNvSpPr txBox="1"/>
          <p:nvPr/>
        </p:nvSpPr>
        <p:spPr>
          <a:xfrm>
            <a:off x="1673721" y="204845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interesante</a:t>
            </a:r>
            <a:endParaRPr lang="en-GB" sz="2400" dirty="0">
              <a:solidFill>
                <a:srgbClr val="002060"/>
              </a:solidFill>
              <a:latin typeface="Century Gothic" panose="020B0502020202020204" pitchFamily="34" charset="0"/>
            </a:endParaRPr>
          </a:p>
        </p:txBody>
      </p:sp>
      <p:sp>
        <p:nvSpPr>
          <p:cNvPr id="138" name="TextBox 137">
            <a:extLst>
              <a:ext uri="{FF2B5EF4-FFF2-40B4-BE49-F238E27FC236}">
                <a16:creationId xmlns:a16="http://schemas.microsoft.com/office/drawing/2014/main" id="{EE598055-3A27-42AC-B758-9636E18B8AEB}"/>
              </a:ext>
            </a:extLst>
          </p:cNvPr>
          <p:cNvSpPr txBox="1"/>
          <p:nvPr/>
        </p:nvSpPr>
        <p:spPr>
          <a:xfrm>
            <a:off x="4429800" y="2056762"/>
            <a:ext cx="277649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importante</a:t>
            </a:r>
            <a:endParaRPr lang="en-GB" sz="2400" dirty="0">
              <a:solidFill>
                <a:srgbClr val="002060"/>
              </a:solidFill>
              <a:latin typeface="Century Gothic" panose="020B0502020202020204" pitchFamily="34" charset="0"/>
            </a:endParaRPr>
          </a:p>
        </p:txBody>
      </p:sp>
      <p:sp>
        <p:nvSpPr>
          <p:cNvPr id="139" name="TextBox 138">
            <a:extLst>
              <a:ext uri="{FF2B5EF4-FFF2-40B4-BE49-F238E27FC236}">
                <a16:creationId xmlns:a16="http://schemas.microsoft.com/office/drawing/2014/main" id="{90B990A4-D939-41D2-8200-AD147CEF0447}"/>
              </a:ext>
            </a:extLst>
          </p:cNvPr>
          <p:cNvSpPr txBox="1"/>
          <p:nvPr/>
        </p:nvSpPr>
        <p:spPr>
          <a:xfrm>
            <a:off x="7475292" y="2073966"/>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Inglaterra</a:t>
            </a:r>
            <a:endParaRPr lang="en-GB" sz="2400" dirty="0">
              <a:solidFill>
                <a:srgbClr val="002060"/>
              </a:solidFill>
              <a:latin typeface="Century Gothic" panose="020B0502020202020204" pitchFamily="34" charset="0"/>
            </a:endParaRPr>
          </a:p>
        </p:txBody>
      </p:sp>
      <p:sp>
        <p:nvSpPr>
          <p:cNvPr id="140" name="TextBox 139">
            <a:extLst>
              <a:ext uri="{FF2B5EF4-FFF2-40B4-BE49-F238E27FC236}">
                <a16:creationId xmlns:a16="http://schemas.microsoft.com/office/drawing/2014/main" id="{E38E38E2-8D2A-4960-8BCB-F27484A4A362}"/>
              </a:ext>
            </a:extLst>
          </p:cNvPr>
          <p:cNvSpPr txBox="1"/>
          <p:nvPr/>
        </p:nvSpPr>
        <p:spPr>
          <a:xfrm>
            <a:off x="1673721" y="1257906"/>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eres</a:t>
            </a:r>
            <a:endParaRPr lang="en-GB" sz="2400" dirty="0">
              <a:solidFill>
                <a:srgbClr val="002060"/>
              </a:solidFill>
              <a:latin typeface="Century Gothic" panose="020B0502020202020204" pitchFamily="34" charset="0"/>
            </a:endParaRPr>
          </a:p>
        </p:txBody>
      </p:sp>
      <p:sp>
        <p:nvSpPr>
          <p:cNvPr id="141" name="TextBox 140">
            <a:extLst>
              <a:ext uri="{FF2B5EF4-FFF2-40B4-BE49-F238E27FC236}">
                <a16:creationId xmlns:a16="http://schemas.microsoft.com/office/drawing/2014/main" id="{44B46DD2-E234-4432-A0FD-DA5A1B15A907}"/>
              </a:ext>
            </a:extLst>
          </p:cNvPr>
          <p:cNvSpPr txBox="1"/>
          <p:nvPr/>
        </p:nvSpPr>
        <p:spPr>
          <a:xfrm>
            <a:off x="4363135" y="127876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España</a:t>
            </a:r>
            <a:endParaRPr lang="en-GB" sz="2400" dirty="0">
              <a:solidFill>
                <a:srgbClr val="002060"/>
              </a:solidFill>
              <a:latin typeface="Century Gothic" panose="020B0502020202020204" pitchFamily="34" charset="0"/>
            </a:endParaRPr>
          </a:p>
        </p:txBody>
      </p:sp>
      <p:sp>
        <p:nvSpPr>
          <p:cNvPr id="142" name="TextBox 141">
            <a:extLst>
              <a:ext uri="{FF2B5EF4-FFF2-40B4-BE49-F238E27FC236}">
                <a16:creationId xmlns:a16="http://schemas.microsoft.com/office/drawing/2014/main" id="{B4C0F278-15AE-45D4-AC98-FBDA84FA4E9F}"/>
              </a:ext>
            </a:extLst>
          </p:cNvPr>
          <p:cNvSpPr txBox="1"/>
          <p:nvPr/>
        </p:nvSpPr>
        <p:spPr>
          <a:xfrm>
            <a:off x="7448690" y="1286809"/>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a:t>
            </a:r>
          </a:p>
        </p:txBody>
      </p:sp>
      <p:sp>
        <p:nvSpPr>
          <p:cNvPr id="3" name="Google Shape;167;p2">
            <a:extLst>
              <a:ext uri="{FF2B5EF4-FFF2-40B4-BE49-F238E27FC236}">
                <a16:creationId xmlns:a16="http://schemas.microsoft.com/office/drawing/2014/main" id="{0FA62CDE-075D-1F31-0212-C2CE9EA8B5E7}"/>
              </a:ext>
            </a:extLst>
          </p:cNvPr>
          <p:cNvSpPr/>
          <p:nvPr/>
        </p:nvSpPr>
        <p:spPr>
          <a:xfrm>
            <a:off x="185069" y="10301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23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0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0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0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0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0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0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0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0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0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0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0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0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0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0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0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0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0_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0_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0_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0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114839"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extra: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4124727" y="92019"/>
            <a:ext cx="608132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0FA62CDE-075D-1F31-0212-C2CE9EA8B5E7}"/>
              </a:ext>
            </a:extLst>
          </p:cNvPr>
          <p:cNvSpPr/>
          <p:nvPr/>
        </p:nvSpPr>
        <p:spPr>
          <a:xfrm>
            <a:off x="185069" y="10301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4BFBBEFF-016A-9FA7-1E1E-CEA4B57B89D5}"/>
              </a:ext>
            </a:extLst>
          </p:cNvPr>
          <p:cNvSpPr txBox="1">
            <a:spLocks/>
          </p:cNvSpPr>
          <p:nvPr/>
        </p:nvSpPr>
        <p:spPr>
          <a:xfrm>
            <a:off x="724789" y="43016"/>
            <a:ext cx="411483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extra: </a:t>
            </a:r>
            <a:endParaRPr lang="en-GB" sz="3200" dirty="0"/>
          </a:p>
        </p:txBody>
      </p:sp>
      <p:graphicFrame>
        <p:nvGraphicFramePr>
          <p:cNvPr id="15" name="Table 4">
            <a:extLst>
              <a:ext uri="{FF2B5EF4-FFF2-40B4-BE49-F238E27FC236}">
                <a16:creationId xmlns:a16="http://schemas.microsoft.com/office/drawing/2014/main" id="{42BA1BAC-9B3F-4AAB-9154-BCD7BAC462AA}"/>
              </a:ext>
            </a:extLst>
          </p:cNvPr>
          <p:cNvGraphicFramePr>
            <a:graphicFrameLocks noGrp="1"/>
          </p:cNvGraphicFramePr>
          <p:nvPr>
            <p:extLst>
              <p:ext uri="{D42A27DB-BD31-4B8C-83A1-F6EECF244321}">
                <p14:modId xmlns:p14="http://schemas.microsoft.com/office/powerpoint/2010/main" val="1728899669"/>
              </p:ext>
            </p:extLst>
          </p:nvPr>
        </p:nvGraphicFramePr>
        <p:xfrm>
          <a:off x="185069" y="92301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709921">
                  <a:extLst>
                    <a:ext uri="{9D8B030D-6E8A-4147-A177-3AD203B41FA5}">
                      <a16:colId xmlns:a16="http://schemas.microsoft.com/office/drawing/2014/main" val="1810222861"/>
                    </a:ext>
                  </a:extLst>
                </a:gridCol>
                <a:gridCol w="3098800">
                  <a:extLst>
                    <a:ext uri="{9D8B030D-6E8A-4147-A177-3AD203B41FA5}">
                      <a16:colId xmlns:a16="http://schemas.microsoft.com/office/drawing/2014/main" val="274413866"/>
                    </a:ext>
                  </a:extLst>
                </a:gridCol>
                <a:gridCol w="2766618">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you are (trait)</a:t>
                      </a:r>
                    </a:p>
                  </a:txBody>
                  <a:tcPr/>
                </a:tc>
                <a:tc>
                  <a:txBody>
                    <a:bodyPr/>
                    <a:lstStyle/>
                    <a:p>
                      <a:r>
                        <a:rPr lang="en-GB" sz="2400" b="1" dirty="0">
                          <a:solidFill>
                            <a:srgbClr val="002060"/>
                          </a:solidFill>
                          <a:latin typeface="Century Gothic" panose="020B0502020202020204" pitchFamily="34" charset="0"/>
                        </a:rPr>
                        <a:t>Spain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from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interesting </a:t>
                      </a:r>
                      <a:r>
                        <a:rPr lang="en-GB" sz="2000" b="1" dirty="0">
                          <a:solidFill>
                            <a:srgbClr val="002060"/>
                          </a:solidFill>
                          <a:latin typeface="Century Gothic" panose="020B0502020202020204" pitchFamily="34" charset="0"/>
                        </a:rPr>
                        <a:t>(m/f)</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important (m/f)</a:t>
                      </a:r>
                    </a:p>
                  </a:txBody>
                  <a:tcPr/>
                </a:tc>
                <a:tc>
                  <a:txBody>
                    <a:bodyPr/>
                    <a:lstStyle/>
                    <a:p>
                      <a:r>
                        <a:rPr lang="en-GB" sz="2800" b="1" dirty="0">
                          <a:solidFill>
                            <a:srgbClr val="002060"/>
                          </a:solidFill>
                          <a:latin typeface="Century Gothic" panose="020B0502020202020204" pitchFamily="34" charset="0"/>
                        </a:rPr>
                        <a:t>England</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fun (m)</a:t>
                      </a:r>
                    </a:p>
                  </a:txBody>
                  <a:tcPr/>
                </a:tc>
                <a:tc>
                  <a:txBody>
                    <a:bodyPr/>
                    <a:lstStyle/>
                    <a:p>
                      <a:r>
                        <a:rPr lang="en-GB" sz="2800" b="1" dirty="0">
                          <a:solidFill>
                            <a:srgbClr val="002060"/>
                          </a:solidFill>
                          <a:latin typeface="Century Gothic" panose="020B0502020202020204" pitchFamily="34" charset="0"/>
                        </a:rPr>
                        <a:t>(the) information</a:t>
                      </a:r>
                    </a:p>
                  </a:txBody>
                  <a:tcPr/>
                </a:tc>
                <a:tc>
                  <a:txBody>
                    <a:bodyPr/>
                    <a:lstStyle/>
                    <a:p>
                      <a:r>
                        <a:rPr lang="en-GB" sz="2800" b="1" dirty="0">
                          <a:solidFill>
                            <a:srgbClr val="002060"/>
                          </a:solidFill>
                          <a:latin typeface="Century Gothic" panose="020B0502020202020204" pitchFamily="34" charset="0"/>
                        </a:rPr>
                        <a:t>(the) country</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create, creating</a:t>
                      </a:r>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look for, looking for</a:t>
                      </a:r>
                      <a:endParaRPr lang="en-GB" sz="22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countryside</a:t>
                      </a:r>
                    </a:p>
                  </a:txBody>
                  <a:tcPr/>
                </a:tc>
                <a:tc>
                  <a:txBody>
                    <a:bodyPr/>
                    <a:lstStyle/>
                    <a:p>
                      <a:r>
                        <a:rPr lang="en-GB" sz="2800" b="1" dirty="0">
                          <a:solidFill>
                            <a:srgbClr val="002060"/>
                          </a:solidFill>
                          <a:latin typeface="Century Gothic" panose="020B0502020202020204" pitchFamily="34" charset="0"/>
                        </a:rPr>
                        <a:t>around, in</a:t>
                      </a:r>
                    </a:p>
                  </a:txBody>
                  <a:tcPr/>
                </a:tc>
                <a:tc>
                  <a:txBody>
                    <a:bodyPr/>
                    <a:lstStyle/>
                    <a:p>
                      <a:r>
                        <a:rPr lang="en-GB" sz="2400" b="1" dirty="0">
                          <a:solidFill>
                            <a:srgbClr val="002060"/>
                          </a:solidFill>
                          <a:latin typeface="Century Gothic" panose="020B0502020202020204" pitchFamily="34" charset="0"/>
                        </a:rPr>
                        <a:t>to ride, riding</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afternoon</a:t>
                      </a:r>
                    </a:p>
                  </a:txBody>
                  <a:tcPr/>
                </a:tc>
                <a:tc>
                  <a:txBody>
                    <a:bodyPr/>
                    <a:lstStyle/>
                    <a:p>
                      <a:r>
                        <a:rPr lang="en-GB" sz="2800" b="1" dirty="0">
                          <a:solidFill>
                            <a:srgbClr val="002060"/>
                          </a:solidFill>
                          <a:latin typeface="Century Gothic" panose="020B0502020202020204" pitchFamily="34" charset="0"/>
                        </a:rPr>
                        <a:t>in (with time)</a:t>
                      </a:r>
                    </a:p>
                  </a:txBody>
                  <a:tcPr/>
                </a:tc>
                <a:tc>
                  <a:txBody>
                    <a:bodyPr/>
                    <a:lstStyle/>
                    <a:p>
                      <a:r>
                        <a:rPr lang="en-GB" sz="2800" b="1" dirty="0">
                          <a:solidFill>
                            <a:srgbClr val="002060"/>
                          </a:solidFill>
                          <a:latin typeface="Century Gothic" panose="020B0502020202020204" pitchFamily="34" charset="0"/>
                        </a:rPr>
                        <a:t>the (f)</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relax, relaxing</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room</a:t>
                      </a:r>
                    </a:p>
                  </a:txBody>
                  <a:tcPr/>
                </a:tc>
                <a:tc>
                  <a:txBody>
                    <a:bodyPr/>
                    <a:lstStyle/>
                    <a:p>
                      <a:r>
                        <a:rPr lang="en-GB" sz="2800" b="1" dirty="0">
                          <a:solidFill>
                            <a:srgbClr val="002060"/>
                          </a:solidFill>
                          <a:latin typeface="Century Gothic" panose="020B0502020202020204" pitchFamily="34" charset="0"/>
                        </a:rPr>
                        <a:t>the (m)</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4EB766E4-500A-4D87-BC48-15525756AAB2}"/>
              </a:ext>
            </a:extLst>
          </p:cNvPr>
          <p:cNvPicPr>
            <a:picLocks noChangeAspect="1"/>
          </p:cNvPicPr>
          <p:nvPr/>
        </p:nvPicPr>
        <p:blipFill>
          <a:blip r:embed="rId4"/>
          <a:stretch>
            <a:fillRect/>
          </a:stretch>
        </p:blipFill>
        <p:spPr>
          <a:xfrm>
            <a:off x="251181" y="289551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62B4EE77-863A-467E-9247-F81045E96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743" y="1254133"/>
            <a:ext cx="1186070" cy="1186070"/>
          </a:xfrm>
          <a:prstGeom prst="rect">
            <a:avLst/>
          </a:prstGeom>
        </p:spPr>
      </p:pic>
      <p:pic>
        <p:nvPicPr>
          <p:cNvPr id="19" name="Picture 18">
            <a:extLst>
              <a:ext uri="{FF2B5EF4-FFF2-40B4-BE49-F238E27FC236}">
                <a16:creationId xmlns:a16="http://schemas.microsoft.com/office/drawing/2014/main" id="{C0938876-2BF8-46E3-90EF-DF042F53D97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3215" y="4670434"/>
            <a:ext cx="1162417" cy="1101237"/>
          </a:xfrm>
          <a:prstGeom prst="rect">
            <a:avLst/>
          </a:prstGeom>
        </p:spPr>
      </p:pic>
      <p:sp>
        <p:nvSpPr>
          <p:cNvPr id="20" name="TextBox 19">
            <a:extLst>
              <a:ext uri="{FF2B5EF4-FFF2-40B4-BE49-F238E27FC236}">
                <a16:creationId xmlns:a16="http://schemas.microsoft.com/office/drawing/2014/main" id="{D8C90489-2D7C-4411-B79C-6F548E0D1D2A}"/>
              </a:ext>
            </a:extLst>
          </p:cNvPr>
          <p:cNvSpPr txBox="1"/>
          <p:nvPr/>
        </p:nvSpPr>
        <p:spPr>
          <a:xfrm>
            <a:off x="1125302" y="591980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92BD8125-E5D1-4F63-8F5E-BB06F8404D3A}"/>
              </a:ext>
            </a:extLst>
          </p:cNvPr>
          <p:cNvSpPr txBox="1"/>
          <p:nvPr/>
        </p:nvSpPr>
        <p:spPr>
          <a:xfrm>
            <a:off x="1087439" y="355854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6D9BCE4C-D8F6-4DF4-B672-F9DF3149C98F}"/>
              </a:ext>
            </a:extLst>
          </p:cNvPr>
          <p:cNvSpPr txBox="1"/>
          <p:nvPr/>
        </p:nvSpPr>
        <p:spPr>
          <a:xfrm>
            <a:off x="1116935" y="194646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274236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pic>
        <p:nvPicPr>
          <p:cNvPr id="72" name="Google Shape;164;p2" descr="Speech Icon, Voice, Talking, Audio, Speech">
            <a:extLst>
              <a:ext uri="{FF2B5EF4-FFF2-40B4-BE49-F238E27FC236}">
                <a16:creationId xmlns:a16="http://schemas.microsoft.com/office/drawing/2014/main" id="{DBCCB9AD-A188-44E8-BD0D-F16BADDEC8A7}"/>
              </a:ext>
            </a:extLst>
          </p:cNvPr>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78" name="Google Shape;153;p2">
            <a:hlinkClick r:id="" action="ppaction://noaction">
              <a:snd r:embed="rId5" name="e.wav"/>
            </a:hlinkClick>
            <a:extLst>
              <a:ext uri="{FF2B5EF4-FFF2-40B4-BE49-F238E27FC236}">
                <a16:creationId xmlns:a16="http://schemas.microsoft.com/office/drawing/2014/main" id="{2C81B26F-32FC-4DCF-908E-C4DDC1FB8684}"/>
              </a:ext>
            </a:extLst>
          </p:cNvPr>
          <p:cNvSpPr txBox="1"/>
          <p:nvPr/>
        </p:nvSpPr>
        <p:spPr>
          <a:xfrm>
            <a:off x="8355388" y="104494"/>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 [go]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7" name="Google Shape;387;p19">
            <a:extLst>
              <a:ext uri="{FF2B5EF4-FFF2-40B4-BE49-F238E27FC236}">
                <a16:creationId xmlns:a16="http://schemas.microsoft.com/office/drawing/2014/main" id="{41F02368-5C3A-4287-82ED-59B9B8C2DED8}"/>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8" name="Google Shape;395;p19">
            <a:extLst>
              <a:ext uri="{FF2B5EF4-FFF2-40B4-BE49-F238E27FC236}">
                <a16:creationId xmlns:a16="http://schemas.microsoft.com/office/drawing/2014/main" id="{A68660DF-25A7-49E5-B4FA-6337E26AD9E6}"/>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Google Shape;388;p19">
            <a:extLst>
              <a:ext uri="{FF2B5EF4-FFF2-40B4-BE49-F238E27FC236}">
                <a16:creationId xmlns:a16="http://schemas.microsoft.com/office/drawing/2014/main" id="{796722D5-3781-4BA3-B646-3793F239E381}"/>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3" name="Google Shape;157;p2">
            <a:extLst>
              <a:ext uri="{FF2B5EF4-FFF2-40B4-BE49-F238E27FC236}">
                <a16:creationId xmlns:a16="http://schemas.microsoft.com/office/drawing/2014/main" id="{ED0365CD-D967-40CE-B4CB-C3C90ED67C72}"/>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 name="Google Shape;167;p2">
            <a:extLst>
              <a:ext uri="{FF2B5EF4-FFF2-40B4-BE49-F238E27FC236}">
                <a16:creationId xmlns:a16="http://schemas.microsoft.com/office/drawing/2014/main" id="{D7FC022E-832C-22AB-AE63-CCD3BC53643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extBox 9">
            <a:extLst>
              <a:ext uri="{FF2B5EF4-FFF2-40B4-BE49-F238E27FC236}">
                <a16:creationId xmlns:a16="http://schemas.microsoft.com/office/drawing/2014/main" id="{93E7B3BC-E966-E6BE-CA80-1A209D5D791A}"/>
              </a:ext>
            </a:extLst>
          </p:cNvPr>
          <p:cNvSpPr txBox="1"/>
          <p:nvPr/>
        </p:nvSpPr>
        <p:spPr>
          <a:xfrm>
            <a:off x="1074144" y="1177347"/>
            <a:ext cx="7447873" cy="4861267"/>
          </a:xfrm>
          <a:prstGeom prst="rect">
            <a:avLst/>
          </a:prstGeom>
          <a:noFill/>
        </p:spPr>
        <p:txBody>
          <a:bodyPr wrap="none" rtlCol="0">
            <a:spAutoFit/>
          </a:bodyPr>
          <a:lstStyle/>
          <a:p>
            <a:pPr>
              <a:lnSpc>
                <a:spcPct val="200000"/>
              </a:lnSpc>
            </a:pPr>
            <a:r>
              <a:rPr lang="en-GB" sz="3200" dirty="0">
                <a:solidFill>
                  <a:srgbClr val="002060"/>
                </a:solidFill>
                <a:latin typeface="Century Gothic" panose="020B0502020202020204" pitchFamily="34" charset="0"/>
              </a:rPr>
              <a:t>Mi  </a:t>
            </a:r>
            <a:r>
              <a:rPr lang="en-GB" sz="2400" b="1" dirty="0">
                <a:solidFill>
                  <a:srgbClr val="FF0066"/>
                </a:solidFill>
                <a:latin typeface="Century Gothic" panose="020B0502020202020204" pitchFamily="34" charset="0"/>
              </a:rPr>
              <a:t>[1]  </a:t>
            </a:r>
            <a:r>
              <a:rPr lang="en-GB" sz="3200" dirty="0">
                <a:solidFill>
                  <a:srgbClr val="002060"/>
                </a:solidFill>
                <a:latin typeface="Century Gothic" panose="020B0502020202020204" pitchFamily="34" charset="0"/>
              </a:rPr>
              <a:t>_ _ to </a:t>
            </a:r>
            <a:r>
              <a:rPr lang="en-GB" sz="2400" b="1" dirty="0">
                <a:solidFill>
                  <a:srgbClr val="FF0066"/>
                </a:solidFill>
                <a:latin typeface="Century Gothic" panose="020B0502020202020204" pitchFamily="34" charset="0"/>
              </a:rPr>
              <a:t>[2]</a:t>
            </a:r>
            <a:r>
              <a:rPr lang="en-GB" sz="3200" dirty="0">
                <a:solidFill>
                  <a:srgbClr val="002060"/>
                </a:solidFill>
                <a:latin typeface="Century Gothic" panose="020B0502020202020204" pitchFamily="34" charset="0"/>
              </a:rPr>
              <a:t>  _ _ s </a:t>
            </a:r>
            <a:r>
              <a:rPr lang="en-GB" sz="3200" dirty="0" err="1">
                <a:solidFill>
                  <a:srgbClr val="002060"/>
                </a:solidFill>
                <a:latin typeface="Century Gothic" panose="020B0502020202020204" pitchFamily="34" charset="0"/>
              </a:rPr>
              <a:t>odia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[3]</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fue _ _ </a:t>
            </a:r>
          </a:p>
          <a:p>
            <a:pPr>
              <a:lnSpc>
                <a:spcPct val="200000"/>
              </a:lnSpc>
            </a:pP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[4] </a:t>
            </a:r>
            <a:r>
              <a:rPr lang="en-GB" sz="3200" dirty="0" err="1">
                <a:solidFill>
                  <a:srgbClr val="002060"/>
                </a:solidFill>
                <a:latin typeface="Century Gothic" panose="020B0502020202020204" pitchFamily="34" charset="0"/>
              </a:rPr>
              <a:t>domin</a:t>
            </a:r>
            <a:r>
              <a:rPr lang="en-GB" sz="3200" dirty="0">
                <a:solidFill>
                  <a:srgbClr val="002060"/>
                </a:solidFill>
                <a:latin typeface="Century Gothic" panose="020B0502020202020204" pitchFamily="34" charset="0"/>
              </a:rPr>
              <a:t>_ _ y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[5]</a:t>
            </a:r>
            <a:r>
              <a:rPr lang="en-GB" sz="3200" dirty="0">
                <a:solidFill>
                  <a:srgbClr val="002060"/>
                </a:solidFill>
                <a:latin typeface="Century Gothic" panose="020B0502020202020204" pitchFamily="34" charset="0"/>
              </a:rPr>
              <a:t> la_ _.</a:t>
            </a:r>
          </a:p>
          <a:p>
            <a:pPr>
              <a:lnSpc>
                <a:spcPct val="200000"/>
              </a:lnSpc>
            </a:pPr>
            <a:r>
              <a:rPr lang="en-GB" sz="3200" dirty="0">
                <a:solidFill>
                  <a:srgbClr val="002060"/>
                </a:solidFill>
                <a:latin typeface="Century Gothic" panose="020B0502020202020204" pitchFamily="34" charset="0"/>
              </a:rPr>
              <a:t>Tiene un  </a:t>
            </a:r>
            <a:r>
              <a:rPr lang="en-GB" sz="2400" b="1" dirty="0">
                <a:solidFill>
                  <a:srgbClr val="FF0066"/>
                </a:solidFill>
                <a:latin typeface="Century Gothic" panose="020B0502020202020204" pitchFamily="34" charset="0"/>
              </a:rPr>
              <a:t>[6]</a:t>
            </a:r>
            <a:r>
              <a:rPr lang="en-GB" sz="3200" b="1" dirty="0">
                <a:solidFill>
                  <a:srgbClr val="FF0066"/>
                </a:solidFill>
                <a:latin typeface="Century Gothic" panose="020B0502020202020204" pitchFamily="34" charset="0"/>
              </a:rPr>
              <a:t> </a:t>
            </a:r>
            <a:r>
              <a:rPr lang="en-GB" sz="3200" dirty="0" err="1">
                <a:solidFill>
                  <a:srgbClr val="002060"/>
                </a:solidFill>
                <a:latin typeface="Century Gothic" panose="020B0502020202020204" pitchFamily="34" charset="0"/>
              </a:rPr>
              <a:t>ami</a:t>
            </a:r>
            <a:r>
              <a:rPr lang="en-GB" sz="3200" dirty="0">
                <a:solidFill>
                  <a:srgbClr val="002060"/>
                </a:solidFill>
                <a:latin typeface="Century Gothic" panose="020B0502020202020204" pitchFamily="34" charset="0"/>
              </a:rPr>
              <a:t>_ _ </a:t>
            </a:r>
            <a:r>
              <a:rPr lang="en-GB" sz="2400" b="1" dirty="0">
                <a:solidFill>
                  <a:srgbClr val="FF0066"/>
                </a:solidFill>
                <a:latin typeface="Century Gothic" panose="020B0502020202020204" pitchFamily="34" charset="0"/>
              </a:rPr>
              <a:t>[7]</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_ _ </a:t>
            </a:r>
            <a:r>
              <a:rPr lang="en-GB" sz="3200" dirty="0" err="1">
                <a:solidFill>
                  <a:srgbClr val="002060"/>
                </a:solidFill>
                <a:latin typeface="Century Gothic" panose="020B0502020202020204" pitchFamily="34" charset="0"/>
              </a:rPr>
              <a:t>sano</a:t>
            </a:r>
            <a:endParaRPr lang="en-GB" sz="3200" dirty="0">
              <a:solidFill>
                <a:srgbClr val="002060"/>
              </a:solidFill>
              <a:latin typeface="Century Gothic" panose="020B0502020202020204" pitchFamily="34" charset="0"/>
            </a:endParaRPr>
          </a:p>
          <a:p>
            <a:pPr>
              <a:lnSpc>
                <a:spcPct val="200000"/>
              </a:lnSpc>
            </a:pPr>
            <a:r>
              <a:rPr lang="en-GB" sz="3200" dirty="0">
                <a:solidFill>
                  <a:srgbClr val="002060"/>
                </a:solidFill>
                <a:latin typeface="Century Gothic" panose="020B0502020202020204" pitchFamily="34" charset="0"/>
              </a:rPr>
              <a:t>y </a:t>
            </a:r>
            <a:r>
              <a:rPr lang="en-GB" sz="2400" b="1" dirty="0">
                <a:solidFill>
                  <a:srgbClr val="FF0066"/>
                </a:solidFill>
                <a:latin typeface="Century Gothic" panose="020B0502020202020204" pitchFamily="34" charset="0"/>
              </a:rPr>
              <a:t>[8]</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_ _s lo* </a:t>
            </a:r>
            <a:r>
              <a:rPr lang="en-GB" sz="3200" dirty="0" err="1">
                <a:solidFill>
                  <a:srgbClr val="002060"/>
                </a:solidFill>
                <a:latin typeface="Century Gothic" panose="020B0502020202020204" pitchFamily="34" charset="0"/>
              </a:rPr>
              <a:t>tiene</a:t>
            </a:r>
            <a:endParaRPr lang="en-GB" sz="3200" dirty="0">
              <a:solidFill>
                <a:srgbClr val="002060"/>
              </a:solidFill>
              <a:latin typeface="Century Gothic" panose="020B0502020202020204" pitchFamily="34" charset="0"/>
            </a:endParaRPr>
          </a:p>
          <a:p>
            <a:pPr>
              <a:lnSpc>
                <a:spcPct val="200000"/>
              </a:lnSpc>
            </a:pPr>
            <a:r>
              <a:rPr lang="en-GB" sz="3200" dirty="0">
                <a:solidFill>
                  <a:srgbClr val="002060"/>
                </a:solidFill>
                <a:latin typeface="Century Gothic" panose="020B0502020202020204" pitchFamily="34" charset="0"/>
              </a:rPr>
              <a:t>en </a:t>
            </a:r>
            <a:r>
              <a:rPr lang="en-GB" sz="3200" dirty="0" err="1">
                <a:solidFill>
                  <a:srgbClr val="002060"/>
                </a:solidFill>
                <a:latin typeface="Century Gothic" panose="020B0502020202020204" pitchFamily="34" charset="0"/>
              </a:rPr>
              <a:t>su</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[9]</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bi_ _</a:t>
            </a:r>
            <a:r>
              <a:rPr lang="en-GB" sz="3200" dirty="0" err="1">
                <a:solidFill>
                  <a:srgbClr val="002060"/>
                </a:solidFill>
                <a:latin typeface="Century Gothic" panose="020B0502020202020204" pitchFamily="34" charset="0"/>
              </a:rPr>
              <a:t>te</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[10]</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alar_ _do</a:t>
            </a:r>
          </a:p>
        </p:txBody>
      </p:sp>
      <p:sp>
        <p:nvSpPr>
          <p:cNvPr id="11" name="Speech Bubble: Rectangle with Corners Rounded 10">
            <a:hlinkClick r:id="" action="ppaction://noaction">
              <a:snd r:embed="rId6" name="2_1.wav"/>
            </a:hlinkClick>
            <a:extLst>
              <a:ext uri="{FF2B5EF4-FFF2-40B4-BE49-F238E27FC236}">
                <a16:creationId xmlns:a16="http://schemas.microsoft.com/office/drawing/2014/main" id="{DD36B714-F33C-702C-8D2A-C70A8276C04F}"/>
              </a:ext>
            </a:extLst>
          </p:cNvPr>
          <p:cNvSpPr/>
          <p:nvPr/>
        </p:nvSpPr>
        <p:spPr>
          <a:xfrm>
            <a:off x="1096934" y="772065"/>
            <a:ext cx="5325637" cy="54232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 y completa la rima.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2" name="Graphic 11" descr="Teacher">
            <a:extLst>
              <a:ext uri="{FF2B5EF4-FFF2-40B4-BE49-F238E27FC236}">
                <a16:creationId xmlns:a16="http://schemas.microsoft.com/office/drawing/2014/main" id="{BB349441-5487-174A-9C62-B8011F3A16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50" y="615925"/>
            <a:ext cx="914400" cy="914400"/>
          </a:xfrm>
          <a:prstGeom prst="rect">
            <a:avLst/>
          </a:prstGeom>
        </p:spPr>
      </p:pic>
      <p:pic>
        <p:nvPicPr>
          <p:cNvPr id="19" name="Google Shape;134;p2">
            <a:hlinkClick r:id="" action="ppaction://noaction">
              <a:snd r:embed="rId9" name="2_3.wav"/>
            </a:hlinkClick>
            <a:extLst>
              <a:ext uri="{FF2B5EF4-FFF2-40B4-BE49-F238E27FC236}">
                <a16:creationId xmlns:a16="http://schemas.microsoft.com/office/drawing/2014/main" id="{E3BB6B67-3D88-D3FA-EF88-BEC5F6F7AEC0}"/>
              </a:ext>
            </a:extLst>
          </p:cNvPr>
          <p:cNvPicPr preferRelativeResize="0"/>
          <p:nvPr/>
        </p:nvPicPr>
        <p:blipFill rotWithShape="1">
          <a:blip r:embed="rId10">
            <a:alphaModFix/>
          </a:blip>
          <a:srcRect/>
          <a:stretch/>
        </p:blipFill>
        <p:spPr>
          <a:xfrm>
            <a:off x="291543" y="1539281"/>
            <a:ext cx="506645" cy="497007"/>
          </a:xfrm>
          <a:prstGeom prst="rect">
            <a:avLst/>
          </a:prstGeom>
          <a:noFill/>
          <a:ln>
            <a:noFill/>
          </a:ln>
          <a:effectLst>
            <a:outerShdw blurRad="50800" dist="38100" dir="5400000" algn="t" rotWithShape="0">
              <a:prstClr val="black">
                <a:alpha val="40000"/>
              </a:prstClr>
            </a:outerShdw>
          </a:effectLst>
        </p:spPr>
      </p:pic>
      <p:pic>
        <p:nvPicPr>
          <p:cNvPr id="20" name="Google Shape;134;p2">
            <a:hlinkClick r:id="" action="ppaction://noaction">
              <a:snd r:embed="rId11" name="2_4.wav"/>
            </a:hlinkClick>
            <a:extLst>
              <a:ext uri="{FF2B5EF4-FFF2-40B4-BE49-F238E27FC236}">
                <a16:creationId xmlns:a16="http://schemas.microsoft.com/office/drawing/2014/main" id="{475936D1-0777-EEF5-CA43-328589E506C9}"/>
              </a:ext>
            </a:extLst>
          </p:cNvPr>
          <p:cNvPicPr preferRelativeResize="0"/>
          <p:nvPr/>
        </p:nvPicPr>
        <p:blipFill rotWithShape="1">
          <a:blip r:embed="rId10">
            <a:alphaModFix/>
          </a:blip>
          <a:srcRect/>
          <a:stretch/>
        </p:blipFill>
        <p:spPr>
          <a:xfrm>
            <a:off x="291543" y="2496569"/>
            <a:ext cx="506645" cy="497007"/>
          </a:xfrm>
          <a:prstGeom prst="rect">
            <a:avLst/>
          </a:prstGeom>
          <a:noFill/>
          <a:ln>
            <a:noFill/>
          </a:ln>
          <a:effectLst>
            <a:outerShdw blurRad="50800" dist="38100" dir="5400000" algn="t" rotWithShape="0">
              <a:prstClr val="black">
                <a:alpha val="40000"/>
              </a:prstClr>
            </a:outerShdw>
          </a:effectLst>
        </p:spPr>
      </p:pic>
      <p:pic>
        <p:nvPicPr>
          <p:cNvPr id="21" name="Google Shape;134;p2">
            <a:hlinkClick r:id="" action="ppaction://noaction">
              <a:snd r:embed="rId12" name="2_5.wav"/>
            </a:hlinkClick>
            <a:extLst>
              <a:ext uri="{FF2B5EF4-FFF2-40B4-BE49-F238E27FC236}">
                <a16:creationId xmlns:a16="http://schemas.microsoft.com/office/drawing/2014/main" id="{5BB16776-FA9F-7F55-71AE-FE6701750363}"/>
              </a:ext>
            </a:extLst>
          </p:cNvPr>
          <p:cNvPicPr preferRelativeResize="0"/>
          <p:nvPr/>
        </p:nvPicPr>
        <p:blipFill rotWithShape="1">
          <a:blip r:embed="rId10">
            <a:alphaModFix/>
          </a:blip>
          <a:srcRect/>
          <a:stretch/>
        </p:blipFill>
        <p:spPr>
          <a:xfrm>
            <a:off x="312113" y="3453858"/>
            <a:ext cx="506645" cy="497007"/>
          </a:xfrm>
          <a:prstGeom prst="rect">
            <a:avLst/>
          </a:prstGeom>
          <a:noFill/>
          <a:ln>
            <a:noFill/>
          </a:ln>
          <a:effectLst>
            <a:outerShdw blurRad="50800" dist="38100" dir="5400000" algn="t" rotWithShape="0">
              <a:prstClr val="black">
                <a:alpha val="40000"/>
              </a:prstClr>
            </a:outerShdw>
          </a:effectLst>
        </p:spPr>
      </p:pic>
      <p:pic>
        <p:nvPicPr>
          <p:cNvPr id="22" name="Google Shape;134;p2">
            <a:hlinkClick r:id="" action="ppaction://noaction">
              <a:snd r:embed="rId13" name="2_6.wav"/>
            </a:hlinkClick>
            <a:extLst>
              <a:ext uri="{FF2B5EF4-FFF2-40B4-BE49-F238E27FC236}">
                <a16:creationId xmlns:a16="http://schemas.microsoft.com/office/drawing/2014/main" id="{D6E789BD-80E2-DA87-7286-7CF6B9A59DDA}"/>
              </a:ext>
            </a:extLst>
          </p:cNvPr>
          <p:cNvPicPr preferRelativeResize="0"/>
          <p:nvPr/>
        </p:nvPicPr>
        <p:blipFill rotWithShape="1">
          <a:blip r:embed="rId10">
            <a:alphaModFix/>
          </a:blip>
          <a:srcRect/>
          <a:stretch/>
        </p:blipFill>
        <p:spPr>
          <a:xfrm>
            <a:off x="331757" y="4447806"/>
            <a:ext cx="506645" cy="497007"/>
          </a:xfrm>
          <a:prstGeom prst="rect">
            <a:avLst/>
          </a:prstGeom>
          <a:noFill/>
          <a:ln>
            <a:noFill/>
          </a:ln>
          <a:effectLst>
            <a:outerShdw blurRad="50800" dist="38100" dir="5400000" algn="t" rotWithShape="0">
              <a:prstClr val="black">
                <a:alpha val="40000"/>
              </a:prstClr>
            </a:outerShdw>
          </a:effectLst>
        </p:spPr>
      </p:pic>
      <p:pic>
        <p:nvPicPr>
          <p:cNvPr id="23" name="Google Shape;134;p2">
            <a:hlinkClick r:id="" action="ppaction://noaction">
              <a:snd r:embed="rId14" name="2_7.wav"/>
            </a:hlinkClick>
            <a:extLst>
              <a:ext uri="{FF2B5EF4-FFF2-40B4-BE49-F238E27FC236}">
                <a16:creationId xmlns:a16="http://schemas.microsoft.com/office/drawing/2014/main" id="{A74EFFF3-4249-F19E-08E9-5CF92230AFDF}"/>
              </a:ext>
            </a:extLst>
          </p:cNvPr>
          <p:cNvPicPr preferRelativeResize="0"/>
          <p:nvPr/>
        </p:nvPicPr>
        <p:blipFill rotWithShape="1">
          <a:blip r:embed="rId10">
            <a:alphaModFix/>
          </a:blip>
          <a:srcRect/>
          <a:stretch/>
        </p:blipFill>
        <p:spPr>
          <a:xfrm>
            <a:off x="377425" y="5435702"/>
            <a:ext cx="506645" cy="497007"/>
          </a:xfrm>
          <a:prstGeom prst="rect">
            <a:avLst/>
          </a:prstGeom>
          <a:noFill/>
          <a:ln>
            <a:noFill/>
          </a:ln>
          <a:effectLst>
            <a:outerShdw blurRad="50800" dist="38100" dir="5400000" algn="t" rotWithShape="0">
              <a:prstClr val="black">
                <a:alpha val="40000"/>
              </a:prstClr>
            </a:outerShdw>
          </a:effectLst>
        </p:spPr>
      </p:pic>
      <p:sp>
        <p:nvSpPr>
          <p:cNvPr id="24" name="Google Shape;157;p2">
            <a:extLst>
              <a:ext uri="{FF2B5EF4-FFF2-40B4-BE49-F238E27FC236}">
                <a16:creationId xmlns:a16="http://schemas.microsoft.com/office/drawing/2014/main" id="{6376CE5C-C033-2183-41B6-87B574E43E82}"/>
              </a:ext>
            </a:extLst>
          </p:cNvPr>
          <p:cNvSpPr txBox="1"/>
          <p:nvPr/>
        </p:nvSpPr>
        <p:spPr>
          <a:xfrm>
            <a:off x="210664" y="6254713"/>
            <a:ext cx="6856628" cy="523180"/>
          </a:xfrm>
          <a:prstGeom prst="rect">
            <a:avLst/>
          </a:prstGeom>
          <a:solidFill>
            <a:srgbClr val="FFCC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B</a:t>
            </a: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Practica el poema con tu pareja. </a:t>
            </a:r>
          </a:p>
        </p:txBody>
      </p:sp>
      <p:pic>
        <p:nvPicPr>
          <p:cNvPr id="25" name="Picture 2" descr="Trabajo En Equipo, Grupo, Equipo, Comunidad">
            <a:extLst>
              <a:ext uri="{FF2B5EF4-FFF2-40B4-BE49-F238E27FC236}">
                <a16:creationId xmlns:a16="http://schemas.microsoft.com/office/drawing/2014/main" id="{97E6B2C4-26E4-7C18-AAB0-2D12A33312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92474" y="6223786"/>
            <a:ext cx="585033" cy="58503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A0040E0-C401-45AA-A4C2-762F50F6E71F}"/>
              </a:ext>
            </a:extLst>
          </p:cNvPr>
          <p:cNvSpPr txBox="1"/>
          <p:nvPr/>
        </p:nvSpPr>
        <p:spPr>
          <a:xfrm>
            <a:off x="2371492" y="1530235"/>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ea typeface="Calibri"/>
                <a:cs typeface="Calibri"/>
                <a:sym typeface="Calibri"/>
              </a:rPr>
              <a:t>ga</a:t>
            </a:r>
            <a:endParaRPr lang="en-GB" sz="3200" dirty="0">
              <a:solidFill>
                <a:srgbClr val="92D050"/>
              </a:solidFill>
            </a:endParaRPr>
          </a:p>
        </p:txBody>
      </p:sp>
      <p:sp>
        <p:nvSpPr>
          <p:cNvPr id="27" name="TextBox 26">
            <a:extLst>
              <a:ext uri="{FF2B5EF4-FFF2-40B4-BE49-F238E27FC236}">
                <a16:creationId xmlns:a16="http://schemas.microsoft.com/office/drawing/2014/main" id="{9D6E3E99-BFC0-4506-EA4B-211C2CB1E1BC}"/>
              </a:ext>
            </a:extLst>
          </p:cNvPr>
          <p:cNvSpPr txBox="1"/>
          <p:nvPr/>
        </p:nvSpPr>
        <p:spPr>
          <a:xfrm>
            <a:off x="3992700" y="1549372"/>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ea typeface="Calibri"/>
                <a:cs typeface="Calibri"/>
                <a:sym typeface="Calibri"/>
              </a:rPr>
              <a:t>Gu</a:t>
            </a:r>
            <a:endParaRPr lang="en-GB" sz="3200" dirty="0">
              <a:solidFill>
                <a:srgbClr val="92D050"/>
              </a:solidFill>
            </a:endParaRPr>
          </a:p>
        </p:txBody>
      </p:sp>
      <p:sp>
        <p:nvSpPr>
          <p:cNvPr id="28" name="TextBox 27">
            <a:extLst>
              <a:ext uri="{FF2B5EF4-FFF2-40B4-BE49-F238E27FC236}">
                <a16:creationId xmlns:a16="http://schemas.microsoft.com/office/drawing/2014/main" id="{485A66F6-AA43-D54A-8A4E-05F06CFB7450}"/>
              </a:ext>
            </a:extLst>
          </p:cNvPr>
          <p:cNvSpPr txBox="1"/>
          <p:nvPr/>
        </p:nvSpPr>
        <p:spPr>
          <a:xfrm>
            <a:off x="7645203" y="1495396"/>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38" name="TextBox 37">
            <a:extLst>
              <a:ext uri="{FF2B5EF4-FFF2-40B4-BE49-F238E27FC236}">
                <a16:creationId xmlns:a16="http://schemas.microsoft.com/office/drawing/2014/main" id="{171FE726-2C7A-4D23-EFB9-17631E8D73F2}"/>
              </a:ext>
            </a:extLst>
          </p:cNvPr>
          <p:cNvSpPr txBox="1"/>
          <p:nvPr/>
        </p:nvSpPr>
        <p:spPr>
          <a:xfrm>
            <a:off x="3263528" y="2447532"/>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39" name="TextBox 38">
            <a:extLst>
              <a:ext uri="{FF2B5EF4-FFF2-40B4-BE49-F238E27FC236}">
                <a16:creationId xmlns:a16="http://schemas.microsoft.com/office/drawing/2014/main" id="{30EE3C6F-6362-9516-5637-A196DEDEAF70}"/>
              </a:ext>
            </a:extLst>
          </p:cNvPr>
          <p:cNvSpPr txBox="1"/>
          <p:nvPr/>
        </p:nvSpPr>
        <p:spPr>
          <a:xfrm>
            <a:off x="5538979" y="2452343"/>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40" name="TextBox 39">
            <a:extLst>
              <a:ext uri="{FF2B5EF4-FFF2-40B4-BE49-F238E27FC236}">
                <a16:creationId xmlns:a16="http://schemas.microsoft.com/office/drawing/2014/main" id="{8948A29F-48D3-1874-5A4F-E2245E898F2A}"/>
              </a:ext>
            </a:extLst>
          </p:cNvPr>
          <p:cNvSpPr txBox="1"/>
          <p:nvPr/>
        </p:nvSpPr>
        <p:spPr>
          <a:xfrm>
            <a:off x="4157288" y="3474911"/>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42" name="TextBox 41">
            <a:extLst>
              <a:ext uri="{FF2B5EF4-FFF2-40B4-BE49-F238E27FC236}">
                <a16:creationId xmlns:a16="http://schemas.microsoft.com/office/drawing/2014/main" id="{CCF078EF-2608-A2E3-1108-69203ECF2126}"/>
              </a:ext>
            </a:extLst>
          </p:cNvPr>
          <p:cNvSpPr txBox="1"/>
          <p:nvPr/>
        </p:nvSpPr>
        <p:spPr>
          <a:xfrm>
            <a:off x="5363884" y="3455894"/>
            <a:ext cx="948905" cy="584775"/>
          </a:xfrm>
          <a:prstGeom prst="rect">
            <a:avLst/>
          </a:prstGeom>
          <a:noFill/>
        </p:spPr>
        <p:txBody>
          <a:bodyPr wrap="square">
            <a:spAutoFit/>
          </a:bodyPr>
          <a:lstStyle/>
          <a:p>
            <a:r>
              <a:rPr lang="en-GB" sz="3200" b="1" dirty="0" err="1">
                <a:solidFill>
                  <a:srgbClr val="92D050"/>
                </a:solidFill>
                <a:latin typeface="Century Gothic" panose="020B0502020202020204" pitchFamily="34" charset="0"/>
                <a:cs typeface="Calibri"/>
                <a:sym typeface="Calibri"/>
              </a:rPr>
              <a:t>gu</a:t>
            </a:r>
            <a:endParaRPr lang="en-GB" sz="3200" dirty="0">
              <a:solidFill>
                <a:srgbClr val="92D050"/>
              </a:solidFill>
            </a:endParaRPr>
          </a:p>
        </p:txBody>
      </p:sp>
      <p:sp>
        <p:nvSpPr>
          <p:cNvPr id="43" name="TextBox 42">
            <a:extLst>
              <a:ext uri="{FF2B5EF4-FFF2-40B4-BE49-F238E27FC236}">
                <a16:creationId xmlns:a16="http://schemas.microsoft.com/office/drawing/2014/main" id="{509C1337-9172-1814-A079-0E54E424B4D7}"/>
              </a:ext>
            </a:extLst>
          </p:cNvPr>
          <p:cNvSpPr txBox="1"/>
          <p:nvPr/>
        </p:nvSpPr>
        <p:spPr>
          <a:xfrm>
            <a:off x="1809955" y="4456858"/>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Gu</a:t>
            </a:r>
            <a:endParaRPr lang="en-GB" sz="3200" dirty="0">
              <a:solidFill>
                <a:srgbClr val="92D050"/>
              </a:solidFill>
            </a:endParaRPr>
          </a:p>
        </p:txBody>
      </p:sp>
      <p:sp>
        <p:nvSpPr>
          <p:cNvPr id="44" name="TextBox 43">
            <a:extLst>
              <a:ext uri="{FF2B5EF4-FFF2-40B4-BE49-F238E27FC236}">
                <a16:creationId xmlns:a16="http://schemas.microsoft.com/office/drawing/2014/main" id="{4715F76A-7482-8127-0496-9025C2BDDD24}"/>
              </a:ext>
            </a:extLst>
          </p:cNvPr>
          <p:cNvSpPr txBox="1"/>
          <p:nvPr/>
        </p:nvSpPr>
        <p:spPr>
          <a:xfrm>
            <a:off x="3226555" y="5427929"/>
            <a:ext cx="1177266"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48" name="TextBox 47">
            <a:extLst>
              <a:ext uri="{FF2B5EF4-FFF2-40B4-BE49-F238E27FC236}">
                <a16:creationId xmlns:a16="http://schemas.microsoft.com/office/drawing/2014/main" id="{C7E7B72B-F394-3B87-C2C2-09813B6E338D}"/>
              </a:ext>
            </a:extLst>
          </p:cNvPr>
          <p:cNvSpPr txBox="1"/>
          <p:nvPr/>
        </p:nvSpPr>
        <p:spPr>
          <a:xfrm>
            <a:off x="5848260" y="5408404"/>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ga</a:t>
            </a:r>
            <a:endParaRPr lang="en-GB" sz="3200" dirty="0">
              <a:solidFill>
                <a:srgbClr val="92D050"/>
              </a:solidFill>
            </a:endParaRPr>
          </a:p>
        </p:txBody>
      </p:sp>
      <p:sp>
        <p:nvSpPr>
          <p:cNvPr id="50" name="TextBox 49">
            <a:extLst>
              <a:ext uri="{FF2B5EF4-FFF2-40B4-BE49-F238E27FC236}">
                <a16:creationId xmlns:a16="http://schemas.microsoft.com/office/drawing/2014/main" id="{E766CFC1-4214-23EC-A840-79D5B5100B9A}"/>
              </a:ext>
            </a:extLst>
          </p:cNvPr>
          <p:cNvSpPr txBox="1"/>
          <p:nvPr/>
        </p:nvSpPr>
        <p:spPr>
          <a:xfrm>
            <a:off x="5196991" y="1241742"/>
            <a:ext cx="498736"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a:t>
            </a:r>
            <a:endParaRPr lang="en-GB" sz="2400" dirty="0"/>
          </a:p>
        </p:txBody>
      </p:sp>
      <p:pic>
        <p:nvPicPr>
          <p:cNvPr id="51" name="Picture 10" descr="Koster, Fuego">
            <a:extLst>
              <a:ext uri="{FF2B5EF4-FFF2-40B4-BE49-F238E27FC236}">
                <a16:creationId xmlns:a16="http://schemas.microsoft.com/office/drawing/2014/main" id="{694A8DAC-2B86-51BF-8058-DB96167B30E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81378" y="1019392"/>
            <a:ext cx="377216" cy="6330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Łódź, Lago, Articulación, Agua, Playa">
            <a:extLst>
              <a:ext uri="{FF2B5EF4-FFF2-40B4-BE49-F238E27FC236}">
                <a16:creationId xmlns:a16="http://schemas.microsoft.com/office/drawing/2014/main" id="{B65E2A96-AFD9-F60B-C90D-028EF40F958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33106" y="2134147"/>
            <a:ext cx="672997" cy="476706"/>
          </a:xfrm>
          <a:prstGeom prst="round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CDE2142F-8E38-5D34-9AA4-7CFBC855E278}"/>
              </a:ext>
            </a:extLst>
          </p:cNvPr>
          <p:cNvSpPr/>
          <p:nvPr/>
        </p:nvSpPr>
        <p:spPr>
          <a:xfrm>
            <a:off x="2214728" y="2083071"/>
            <a:ext cx="978153" cy="707886"/>
          </a:xfrm>
          <a:prstGeom prst="rect">
            <a:avLst/>
          </a:prstGeom>
          <a:noFill/>
        </p:spPr>
        <p:txBody>
          <a:bodyPr wrap="none" lIns="91440" tIns="45720" rIns="91440" bIns="45720">
            <a:spAutoFit/>
          </a:bodyPr>
          <a:lstStyle/>
          <a:p>
            <a:pPr algn="ct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Sun</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62" name="Picture 4" descr="Free vector graphics of Friend">
            <a:extLst>
              <a:ext uri="{FF2B5EF4-FFF2-40B4-BE49-F238E27FC236}">
                <a16:creationId xmlns:a16="http://schemas.microsoft.com/office/drawing/2014/main" id="{65EA0D08-AC19-72E9-D385-E1CC086DA7C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44495" y="3139555"/>
            <a:ext cx="562917" cy="493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Cat">
            <a:extLst>
              <a:ext uri="{FF2B5EF4-FFF2-40B4-BE49-F238E27FC236}">
                <a16:creationId xmlns:a16="http://schemas.microsoft.com/office/drawing/2014/main" id="{8385DC2D-6401-DA0F-8545-4D2AB0571B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15716" y="1314136"/>
            <a:ext cx="314833" cy="3580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vector graphics of Cat">
            <a:extLst>
              <a:ext uri="{FF2B5EF4-FFF2-40B4-BE49-F238E27FC236}">
                <a16:creationId xmlns:a16="http://schemas.microsoft.com/office/drawing/2014/main" id="{9BB2B798-A17F-F418-2715-8CA26FFBC6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26563" y="4069591"/>
            <a:ext cx="444929" cy="5059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Free vector graphics of Cat">
            <a:extLst>
              <a:ext uri="{FF2B5EF4-FFF2-40B4-BE49-F238E27FC236}">
                <a16:creationId xmlns:a16="http://schemas.microsoft.com/office/drawing/2014/main" id="{4D276C33-22F1-09F2-771B-CD77E9EC9B7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78849" y="4431497"/>
            <a:ext cx="1384699" cy="15745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Lombriz, Gusano, Icono, Dibujos Animados, Dibujo">
            <a:extLst>
              <a:ext uri="{FF2B5EF4-FFF2-40B4-BE49-F238E27FC236}">
                <a16:creationId xmlns:a16="http://schemas.microsoft.com/office/drawing/2014/main" id="{D61D970B-0B52-4F78-D308-5FDF6D505D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94400" y="3098971"/>
            <a:ext cx="518389" cy="48347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Free vector graphics of Worm">
            <a:extLst>
              <a:ext uri="{FF2B5EF4-FFF2-40B4-BE49-F238E27FC236}">
                <a16:creationId xmlns:a16="http://schemas.microsoft.com/office/drawing/2014/main" id="{953EC5A7-3286-AB37-780B-4C321B79DC6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21241387" flipH="1">
            <a:off x="7828938" y="4606023"/>
            <a:ext cx="456501" cy="2348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vector graphics of Play">
            <a:extLst>
              <a:ext uri="{FF2B5EF4-FFF2-40B4-BE49-F238E27FC236}">
                <a16:creationId xmlns:a16="http://schemas.microsoft.com/office/drawing/2014/main" id="{C5EA12F4-E3E5-B6D4-2271-07354FD2FC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31405" y="5752657"/>
            <a:ext cx="921953" cy="9219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vector graphics of Button">
            <a:extLst>
              <a:ext uri="{FF2B5EF4-FFF2-40B4-BE49-F238E27FC236}">
                <a16:creationId xmlns:a16="http://schemas.microsoft.com/office/drawing/2014/main" id="{42D15070-5D6F-DEC9-662D-BB0F6CECBB8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16939" y="5752657"/>
            <a:ext cx="942257" cy="942257"/>
          </a:xfrm>
          <a:prstGeom prst="rect">
            <a:avLst/>
          </a:prstGeom>
          <a:noFill/>
          <a:extLst>
            <a:ext uri="{909E8E84-426E-40DD-AFC4-6F175D3DCCD1}">
              <a14:hiddenFill xmlns:a14="http://schemas.microsoft.com/office/drawing/2010/main">
                <a:solidFill>
                  <a:srgbClr val="FFFFFF"/>
                </a:solidFill>
              </a14:hiddenFill>
            </a:ext>
          </a:extLst>
        </p:spPr>
      </p:pic>
      <p:sp>
        <p:nvSpPr>
          <p:cNvPr id="70" name="Title 1">
            <a:extLst>
              <a:ext uri="{FF2B5EF4-FFF2-40B4-BE49-F238E27FC236}">
                <a16:creationId xmlns:a16="http://schemas.microsoft.com/office/drawing/2014/main" id="{06082A70-CD5A-94A8-716A-4BD8DDDB7E8E}"/>
              </a:ext>
            </a:extLst>
          </p:cNvPr>
          <p:cNvSpPr txBox="1">
            <a:spLocks/>
          </p:cNvSpPr>
          <p:nvPr/>
        </p:nvSpPr>
        <p:spPr>
          <a:xfrm>
            <a:off x="8866241" y="974662"/>
            <a:ext cx="3344185" cy="1286932"/>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000" b="1" dirty="0">
                <a:solidFill>
                  <a:srgbClr val="002060"/>
                </a:solidFill>
                <a:latin typeface="Century Gothic" panose="020B0502020202020204" pitchFamily="34" charset="0"/>
              </a:rPr>
              <a:t>lo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a:t>
            </a:r>
            <a:r>
              <a:rPr lang="en-GB" sz="2000" dirty="0">
                <a:solidFill>
                  <a:srgbClr val="002060"/>
                </a:solidFill>
                <a:latin typeface="Century Gothic" panose="020B0502020202020204" pitchFamily="34" charset="0"/>
              </a:rPr>
              <a:t>it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his/her</a:t>
            </a:r>
          </a:p>
          <a:p>
            <a:pPr marL="0" marR="0" lvl="0" indent="0" algn="ctr" defTabSz="914400" rtl="0" eaLnBrk="1" fontAlgn="auto" latinLnBrk="0" hangingPunct="1">
              <a:lnSpc>
                <a:spcPct val="90000"/>
              </a:lnSpc>
              <a:spcBef>
                <a:spcPct val="0"/>
              </a:spcBef>
              <a:spcAft>
                <a:spcPts val="0"/>
              </a:spcAft>
              <a:buClrTx/>
              <a:buSzTx/>
              <a:buFontTx/>
              <a:buNone/>
              <a:tabLst/>
              <a:defRPr/>
            </a:pP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bigote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whiskers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alargado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long</a:t>
            </a:r>
          </a:p>
        </p:txBody>
      </p:sp>
      <p:pic>
        <p:nvPicPr>
          <p:cNvPr id="4" name="Picture 3" descr="A picture containing text, window&#10;&#10;Description automatically generated">
            <a:extLst>
              <a:ext uri="{FF2B5EF4-FFF2-40B4-BE49-F238E27FC236}">
                <a16:creationId xmlns:a16="http://schemas.microsoft.com/office/drawing/2014/main" id="{CD129137-B5A9-4DBE-B8EF-94E9E76C92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49488" y="5076577"/>
            <a:ext cx="667437" cy="493278"/>
          </a:xfrm>
          <a:prstGeom prst="rect">
            <a:avLst/>
          </a:prstGeom>
        </p:spPr>
      </p:pic>
      <p:cxnSp>
        <p:nvCxnSpPr>
          <p:cNvPr id="7" name="Straight Arrow Connector 6">
            <a:extLst>
              <a:ext uri="{FF2B5EF4-FFF2-40B4-BE49-F238E27FC236}">
                <a16:creationId xmlns:a16="http://schemas.microsoft.com/office/drawing/2014/main" id="{1A328F0F-A130-441C-99B0-9A9AF1659AF1}"/>
              </a:ext>
            </a:extLst>
          </p:cNvPr>
          <p:cNvCxnSpPr/>
          <p:nvPr/>
        </p:nvCxnSpPr>
        <p:spPr>
          <a:xfrm flipH="1">
            <a:off x="3992700" y="5211830"/>
            <a:ext cx="314712" cy="96798"/>
          </a:xfrm>
          <a:prstGeom prst="straightConnector1">
            <a:avLst/>
          </a:prstGeom>
          <a:ln>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1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500"/>
                                        <p:tgtEl>
                                          <p:spTgt spid="10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fade">
                                      <p:cBhvr>
                                        <p:cTn id="71" dur="5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par>
                                <p:cTn id="86" presetID="1" presetClass="entr" presetSubtype="0" fill="hold" nodeType="withEffect">
                                  <p:stCondLst>
                                    <p:cond delay="0"/>
                                  </p:stCondLst>
                                  <p:childTnLst>
                                    <p:set>
                                      <p:cBhvr>
                                        <p:cTn id="87" dur="1" fill="hold">
                                          <p:stCondLst>
                                            <p:cond delay="0"/>
                                          </p:stCondLst>
                                        </p:cTn>
                                        <p:tgtEl>
                                          <p:spTgt spid="4"/>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500"/>
                                        <p:tgtEl>
                                          <p:spTgt spid="64"/>
                                        </p:tgtEl>
                                      </p:cBhvr>
                                    </p:animEffect>
                                  </p:childTnLst>
                                </p:cTn>
                              </p:par>
                              <p:par>
                                <p:cTn id="99" presetID="10" presetClass="entr" presetSubtype="0" fill="hold"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500"/>
                                        <p:tgtEl>
                                          <p:spTgt spid="6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fade">
                                      <p:cBhvr>
                                        <p:cTn id="106" dur="500"/>
                                        <p:tgtEl>
                                          <p:spTgt spid="2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500"/>
                                        <p:tgtEl>
                                          <p:spTgt spid="24"/>
                                        </p:tgtEl>
                                      </p:cBhvr>
                                    </p:animEffect>
                                  </p:childTnLst>
                                  <p:subTnLst>
                                    <p:audio>
                                      <p:cMediaNode>
                                        <p:cTn display="0" masterRel="sameClick">
                                          <p:stCondLst>
                                            <p:cond evt="begin" delay="0">
                                              <p:tn val="107"/>
                                            </p:cond>
                                          </p:stCondLst>
                                          <p:endCondLst>
                                            <p:cond evt="onStopAudio" delay="0">
                                              <p:tgtEl>
                                                <p:sldTgt/>
                                              </p:tgtEl>
                                            </p:cond>
                                          </p:endCondLst>
                                        </p:cTn>
                                        <p:tgtEl>
                                          <p:sndTgt r:embed="rId3" name="2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118"/>
                    </p:tgtEl>
                  </p:cond>
                </p:stCondLst>
                <p:endSync evt="end" delay="0">
                  <p:rtn val="all"/>
                </p:endSync>
                <p:childTnLst>
                  <p:par>
                    <p:cTn id="111" fill="hold">
                      <p:stCondLst>
                        <p:cond delay="0"/>
                      </p:stCondLst>
                      <p:childTnLst>
                        <p:par>
                          <p:cTn id="112" fill="hold">
                            <p:stCondLst>
                              <p:cond delay="0"/>
                            </p:stCondLst>
                            <p:childTnLst>
                              <p:par>
                                <p:cTn id="113" presetID="12" presetClass="exit" presetSubtype="4" fill="hold" grpId="0" nodeType="clickEffect">
                                  <p:stCondLst>
                                    <p:cond delay="0"/>
                                  </p:stCondLst>
                                  <p:childTnLst>
                                    <p:anim calcmode="lin" valueType="num">
                                      <p:cBhvr additive="base">
                                        <p:cTn id="114" dur="45000"/>
                                        <p:tgtEl>
                                          <p:spTgt spid="119"/>
                                        </p:tgtEl>
                                        <p:attrNameLst>
                                          <p:attrName>ppt_y</p:attrName>
                                        </p:attrNameLst>
                                      </p:cBhvr>
                                      <p:tavLst>
                                        <p:tav tm="0">
                                          <p:val>
                                            <p:strVal val="#ppt_y"/>
                                          </p:val>
                                        </p:tav>
                                        <p:tav tm="100000">
                                          <p:val>
                                            <p:strVal val="#ppt_y+#ppt_h*1.125000"/>
                                          </p:val>
                                        </p:tav>
                                      </p:tavLst>
                                    </p:anim>
                                    <p:animEffect transition="out" filter="wipe(down)">
                                      <p:cBhvr>
                                        <p:cTn id="115" dur="45000"/>
                                        <p:tgtEl>
                                          <p:spTgt spid="119"/>
                                        </p:tgtEl>
                                      </p:cBhvr>
                                    </p:animEffect>
                                    <p:set>
                                      <p:cBhvr>
                                        <p:cTn id="116" dur="1" fill="hold">
                                          <p:stCondLst>
                                            <p:cond delay="449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childTnLst>
        </p:cTn>
      </p:par>
    </p:tnLst>
    <p:bldLst>
      <p:bldP spid="117" grpId="0" animBg="1"/>
      <p:bldP spid="118" grpId="0" animBg="1"/>
      <p:bldP spid="119" grpId="0" animBg="1"/>
      <p:bldP spid="119" grpId="1" animBg="1"/>
      <p:bldP spid="93" grpId="0"/>
      <p:bldP spid="24" grpId="0" animBg="1"/>
      <p:bldP spid="26" grpId="0"/>
      <p:bldP spid="27" grpId="0"/>
      <p:bldP spid="28" grpId="0"/>
      <p:bldP spid="38" grpId="0"/>
      <p:bldP spid="39" grpId="0"/>
      <p:bldP spid="40" grpId="0"/>
      <p:bldP spid="42" grpId="0"/>
      <p:bldP spid="43" grpId="0"/>
      <p:bldP spid="44" grpId="0"/>
      <p:bldP spid="48" grpId="0"/>
      <p:bldP spid="50" grpId="0"/>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5" name="Google Shape;167;p2">
            <a:extLst>
              <a:ext uri="{FF2B5EF4-FFF2-40B4-BE49-F238E27FC236}">
                <a16:creationId xmlns:a16="http://schemas.microsoft.com/office/drawing/2014/main" id="{D7FC022E-832C-22AB-AE63-CCD3BC53643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itle 1">
            <a:extLst>
              <a:ext uri="{FF2B5EF4-FFF2-40B4-BE49-F238E27FC236}">
                <a16:creationId xmlns:a16="http://schemas.microsoft.com/office/drawing/2014/main" id="{671A3F78-D0E8-4DA8-4E3E-73CC79CBA8A8}"/>
              </a:ext>
            </a:extLst>
          </p:cNvPr>
          <p:cNvSpPr txBox="1">
            <a:spLocks/>
          </p:cNvSpPr>
          <p:nvPr/>
        </p:nvSpPr>
        <p:spPr>
          <a:xfrm>
            <a:off x="10413949" y="1011610"/>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0" name="Picture 2" descr="Brain, Idea, Think, Creativity">
            <a:extLst>
              <a:ext uri="{FF2B5EF4-FFF2-40B4-BE49-F238E27FC236}">
                <a16:creationId xmlns:a16="http://schemas.microsoft.com/office/drawing/2014/main" id="{8440CA05-159F-0663-1937-054A8214AA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hlinkClick r:id="" action="ppaction://noaction">
              <a:snd r:embed="rId15" name="4_1.wav"/>
            </a:hlinkClick>
            <a:extLst>
              <a:ext uri="{FF2B5EF4-FFF2-40B4-BE49-F238E27FC236}">
                <a16:creationId xmlns:a16="http://schemas.microsoft.com/office/drawing/2014/main" id="{F219607D-B35F-BDBA-FBED-FCA3B0A06DDE}"/>
              </a:ext>
            </a:extLst>
          </p:cNvPr>
          <p:cNvSpPr/>
          <p:nvPr/>
        </p:nvSpPr>
        <p:spPr>
          <a:xfrm>
            <a:off x="4406952" y="96188"/>
            <a:ext cx="4631051" cy="82340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lee. </a:t>
            </a:r>
            <a:b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el</a:t>
            </a:r>
            <a:r>
              <a:rPr lang="en-GB" sz="2400" b="1" dirty="0">
                <a:solidFill>
                  <a:schemeClr val="bg1"/>
                </a:solidFill>
                <a:latin typeface="Century Gothic" panose="020B0502020202020204" pitchFamily="34" charset="0"/>
              </a:rPr>
              <a:t>’ o ‘la’ ‘un’ o ‘una’?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2" name="Graphic 11" descr="Teacher">
            <a:extLst>
              <a:ext uri="{FF2B5EF4-FFF2-40B4-BE49-F238E27FC236}">
                <a16:creationId xmlns:a16="http://schemas.microsoft.com/office/drawing/2014/main" id="{D3F86093-66C8-715F-ED99-45F4578D25B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93868" y="-59951"/>
            <a:ext cx="914400" cy="914400"/>
          </a:xfrm>
          <a:prstGeom prst="rect">
            <a:avLst/>
          </a:prstGeom>
        </p:spPr>
      </p:pic>
      <p:sp>
        <p:nvSpPr>
          <p:cNvPr id="13" name="TextBox 12">
            <a:extLst>
              <a:ext uri="{FF2B5EF4-FFF2-40B4-BE49-F238E27FC236}">
                <a16:creationId xmlns:a16="http://schemas.microsoft.com/office/drawing/2014/main" id="{A933AEFA-9A61-1269-CBD3-C825797BB0EE}"/>
              </a:ext>
            </a:extLst>
          </p:cNvPr>
          <p:cNvSpPr txBox="1"/>
          <p:nvPr/>
        </p:nvSpPr>
        <p:spPr>
          <a:xfrm rot="5400000">
            <a:off x="5118546" y="5163390"/>
            <a:ext cx="1943161" cy="1631216"/>
          </a:xfrm>
          <a:prstGeom prst="rect">
            <a:avLst/>
          </a:prstGeom>
          <a:noFill/>
        </p:spPr>
        <p:txBody>
          <a:bodyPr wrap="none" rtlCol="0">
            <a:spAutoFit/>
          </a:bodyPr>
          <a:lstStyle/>
          <a:p>
            <a:r>
              <a:rPr lang="en-GB" sz="10000" dirty="0">
                <a:solidFill>
                  <a:srgbClr val="002060"/>
                </a:solidFill>
              </a:rPr>
              <a:t>- - -</a:t>
            </a:r>
          </a:p>
        </p:txBody>
      </p:sp>
      <p:sp>
        <p:nvSpPr>
          <p:cNvPr id="19" name="TextBox 18">
            <a:extLst>
              <a:ext uri="{FF2B5EF4-FFF2-40B4-BE49-F238E27FC236}">
                <a16:creationId xmlns:a16="http://schemas.microsoft.com/office/drawing/2014/main" id="{31E8C159-A7C1-0560-EB22-670437948B77}"/>
              </a:ext>
            </a:extLst>
          </p:cNvPr>
          <p:cNvSpPr txBox="1"/>
          <p:nvPr/>
        </p:nvSpPr>
        <p:spPr>
          <a:xfrm rot="5400000">
            <a:off x="5218857" y="328273"/>
            <a:ext cx="1943161" cy="1631216"/>
          </a:xfrm>
          <a:prstGeom prst="rect">
            <a:avLst/>
          </a:prstGeom>
          <a:noFill/>
        </p:spPr>
        <p:txBody>
          <a:bodyPr wrap="none" rtlCol="0">
            <a:spAutoFit/>
          </a:bodyPr>
          <a:lstStyle/>
          <a:p>
            <a:r>
              <a:rPr lang="en-GB" sz="10000" dirty="0">
                <a:solidFill>
                  <a:srgbClr val="002060"/>
                </a:solidFill>
              </a:rPr>
              <a:t>- - -</a:t>
            </a:r>
          </a:p>
        </p:txBody>
      </p:sp>
      <p:sp>
        <p:nvSpPr>
          <p:cNvPr id="20" name="TextBox 19">
            <a:extLst>
              <a:ext uri="{FF2B5EF4-FFF2-40B4-BE49-F238E27FC236}">
                <a16:creationId xmlns:a16="http://schemas.microsoft.com/office/drawing/2014/main" id="{C10CBA08-CF85-E910-1BE2-882D7D4B873A}"/>
              </a:ext>
            </a:extLst>
          </p:cNvPr>
          <p:cNvSpPr txBox="1"/>
          <p:nvPr/>
        </p:nvSpPr>
        <p:spPr>
          <a:xfrm>
            <a:off x="2206013" y="3039831"/>
            <a:ext cx="7968848" cy="1631216"/>
          </a:xfrm>
          <a:prstGeom prst="rect">
            <a:avLst/>
          </a:prstGeom>
          <a:noFill/>
        </p:spPr>
        <p:txBody>
          <a:bodyPr wrap="none" rtlCol="0">
            <a:spAutoFit/>
          </a:bodyPr>
          <a:lstStyle/>
          <a:p>
            <a:r>
              <a:rPr lang="en-GB" sz="10000" dirty="0">
                <a:solidFill>
                  <a:srgbClr val="002060"/>
                </a:solidFill>
              </a:rPr>
              <a:t>- - -[           ]- - -</a:t>
            </a:r>
          </a:p>
        </p:txBody>
      </p:sp>
      <p:grpSp>
        <p:nvGrpSpPr>
          <p:cNvPr id="21" name="Group 20">
            <a:extLst>
              <a:ext uri="{FF2B5EF4-FFF2-40B4-BE49-F238E27FC236}">
                <a16:creationId xmlns:a16="http://schemas.microsoft.com/office/drawing/2014/main" id="{84695E98-2671-E6BD-50FE-24CCC15800B4}"/>
              </a:ext>
            </a:extLst>
          </p:cNvPr>
          <p:cNvGrpSpPr/>
          <p:nvPr/>
        </p:nvGrpSpPr>
        <p:grpSpPr>
          <a:xfrm>
            <a:off x="3982452" y="2878223"/>
            <a:ext cx="3894355" cy="1792824"/>
            <a:chOff x="3982452" y="2878223"/>
            <a:chExt cx="3894355" cy="1792824"/>
          </a:xfrm>
        </p:grpSpPr>
        <p:sp>
          <p:nvSpPr>
            <p:cNvPr id="22" name="TextBox 21">
              <a:extLst>
                <a:ext uri="{FF2B5EF4-FFF2-40B4-BE49-F238E27FC236}">
                  <a16:creationId xmlns:a16="http://schemas.microsoft.com/office/drawing/2014/main" id="{C1CA3361-FBE5-3901-FEFF-04ACB6C2993A}"/>
                </a:ext>
              </a:extLst>
            </p:cNvPr>
            <p:cNvSpPr txBox="1"/>
            <p:nvPr/>
          </p:nvSpPr>
          <p:spPr>
            <a:xfrm>
              <a:off x="3982452" y="3840050"/>
              <a:ext cx="3894355" cy="83099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800" b="1" dirty="0" err="1">
                  <a:solidFill>
                    <a:srgbClr val="002060"/>
                  </a:solidFill>
                  <a:latin typeface="Century Gothic" panose="020B0502020202020204" pitchFamily="34" charset="0"/>
                </a:rPr>
                <a:t>museo</a:t>
              </a:r>
              <a:br>
                <a:rPr lang="en-GB" sz="2800" b="1"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a museum</a:t>
              </a:r>
              <a:endParaRPr lang="en-GB" sz="2800" dirty="0">
                <a:solidFill>
                  <a:srgbClr val="002060"/>
                </a:solidFill>
                <a:latin typeface="Century Gothic" panose="020B0502020202020204" pitchFamily="34" charset="0"/>
              </a:endParaRPr>
            </a:p>
          </p:txBody>
        </p:sp>
        <p:pic>
          <p:nvPicPr>
            <p:cNvPr id="23" name="Picture 18" descr="Arte, Audiencia, Personaje, Cómic">
              <a:extLst>
                <a:ext uri="{FF2B5EF4-FFF2-40B4-BE49-F238E27FC236}">
                  <a16:creationId xmlns:a16="http://schemas.microsoft.com/office/drawing/2014/main" id="{4C62DD7C-CFEF-78F2-AEFF-F5FC881C7E3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48329" y="2878223"/>
              <a:ext cx="1063785" cy="10051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C21DA24F-E106-0E17-032F-3DEE4BC6363B}"/>
              </a:ext>
            </a:extLst>
          </p:cNvPr>
          <p:cNvGrpSpPr/>
          <p:nvPr/>
        </p:nvGrpSpPr>
        <p:grpSpPr>
          <a:xfrm>
            <a:off x="3953846" y="3029770"/>
            <a:ext cx="3894355" cy="1668101"/>
            <a:chOff x="-4047258" y="478235"/>
            <a:chExt cx="3894355" cy="1668101"/>
          </a:xfrm>
        </p:grpSpPr>
        <p:sp>
          <p:nvSpPr>
            <p:cNvPr id="25" name="TextBox 24">
              <a:extLst>
                <a:ext uri="{FF2B5EF4-FFF2-40B4-BE49-F238E27FC236}">
                  <a16:creationId xmlns:a16="http://schemas.microsoft.com/office/drawing/2014/main" id="{9D18F3D5-19CA-29C8-5F80-D88B793C754F}"/>
                </a:ext>
              </a:extLst>
            </p:cNvPr>
            <p:cNvSpPr txBox="1"/>
            <p:nvPr/>
          </p:nvSpPr>
          <p:spPr>
            <a:xfrm>
              <a:off x="-4047258" y="1315339"/>
              <a:ext cx="3894355" cy="83099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800" b="1" dirty="0" err="1">
                  <a:solidFill>
                    <a:srgbClr val="002060"/>
                  </a:solidFill>
                  <a:latin typeface="Century Gothic" panose="020B0502020202020204" pitchFamily="34" charset="0"/>
                </a:rPr>
                <a:t>estadio</a:t>
              </a:r>
              <a:br>
                <a:rPr lang="en-GB" sz="2800" b="1"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the stadium</a:t>
              </a:r>
              <a:endParaRPr lang="en-GB" sz="2800" dirty="0">
                <a:solidFill>
                  <a:srgbClr val="002060"/>
                </a:solidFill>
                <a:latin typeface="Century Gothic" panose="020B0502020202020204" pitchFamily="34" charset="0"/>
              </a:endParaRPr>
            </a:p>
          </p:txBody>
        </p:sp>
        <p:pic>
          <p:nvPicPr>
            <p:cNvPr id="26" name="Picture 14" descr="Fútbol, Estadio, Deporte, San Mames, Bilbao">
              <a:extLst>
                <a:ext uri="{FF2B5EF4-FFF2-40B4-BE49-F238E27FC236}">
                  <a16:creationId xmlns:a16="http://schemas.microsoft.com/office/drawing/2014/main" id="{3ACF9EFD-896C-01A0-DEE8-A5B216BF0AA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53408" y="478235"/>
              <a:ext cx="1330515" cy="947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B79EC192-BCEB-7CEE-1CD7-38B278DF51B8}"/>
              </a:ext>
            </a:extLst>
          </p:cNvPr>
          <p:cNvGrpSpPr/>
          <p:nvPr/>
        </p:nvGrpSpPr>
        <p:grpSpPr>
          <a:xfrm>
            <a:off x="4033043" y="2805424"/>
            <a:ext cx="3894355" cy="1819402"/>
            <a:chOff x="1944801" y="774661"/>
            <a:chExt cx="3894355" cy="1819402"/>
          </a:xfrm>
        </p:grpSpPr>
        <p:grpSp>
          <p:nvGrpSpPr>
            <p:cNvPr id="28" name="Group 27">
              <a:extLst>
                <a:ext uri="{FF2B5EF4-FFF2-40B4-BE49-F238E27FC236}">
                  <a16:creationId xmlns:a16="http://schemas.microsoft.com/office/drawing/2014/main" id="{27308D64-83A9-C13C-EFBA-33E7F688B2E6}"/>
                </a:ext>
              </a:extLst>
            </p:cNvPr>
            <p:cNvGrpSpPr/>
            <p:nvPr/>
          </p:nvGrpSpPr>
          <p:grpSpPr>
            <a:xfrm>
              <a:off x="2815250" y="774661"/>
              <a:ext cx="2493788" cy="1194277"/>
              <a:chOff x="1744569" y="971876"/>
              <a:chExt cx="2493788" cy="1194277"/>
            </a:xfrm>
          </p:grpSpPr>
          <p:pic>
            <p:nvPicPr>
              <p:cNvPr id="39" name="Picture 6" descr="Gráficos vectoriales gratis de Manera">
                <a:extLst>
                  <a:ext uri="{FF2B5EF4-FFF2-40B4-BE49-F238E27FC236}">
                    <a16:creationId xmlns:a16="http://schemas.microsoft.com/office/drawing/2014/main" id="{2D9AF8B1-3BA7-4D4C-F9C5-6DB3BD14EA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44569" y="1011610"/>
                <a:ext cx="2241172" cy="115454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Gráficos vectoriales gratis de Tarde">
                <a:extLst>
                  <a:ext uri="{FF2B5EF4-FFF2-40B4-BE49-F238E27FC236}">
                    <a16:creationId xmlns:a16="http://schemas.microsoft.com/office/drawing/2014/main" id="{4976EB0D-6877-10A8-57C1-5DEC49517E8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98650" y="971876"/>
                <a:ext cx="543926" cy="54074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4C6733B0-04B1-9ED2-AE1B-0A72B0ABBF99}"/>
                  </a:ext>
                </a:extLst>
              </p:cNvPr>
              <p:cNvSpPr/>
              <p:nvPr/>
            </p:nvSpPr>
            <p:spPr>
              <a:xfrm>
                <a:off x="3811637" y="1254675"/>
                <a:ext cx="426720" cy="307777"/>
              </a:xfrm>
              <a:prstGeom prst="rect">
                <a:avLst/>
              </a:prstGeom>
              <a:noFill/>
            </p:spPr>
            <p:txBody>
              <a:bodyPr wrap="none" lIns="91440" tIns="45720" rIns="91440" bIns="45720">
                <a:spAutoFit/>
              </a:bodyPr>
              <a:lstStyle/>
              <a:p>
                <a:pPr algn="ctr"/>
                <a:r>
                  <a:rPr lang="en-US" sz="1400" b="1" cap="none" spc="0" dirty="0">
                    <a:ln w="6600">
                      <a:solidFill>
                        <a:schemeClr val="accent2"/>
                      </a:solidFill>
                      <a:prstDash val="solid"/>
                    </a:ln>
                    <a:solidFill>
                      <a:srgbClr val="FFFFFF"/>
                    </a:solidFill>
                    <a:effectLst>
                      <a:outerShdw dist="38100" dir="2700000" algn="tl" rotWithShape="0">
                        <a:schemeClr val="accent2"/>
                      </a:outerShdw>
                    </a:effectLst>
                  </a:rPr>
                  <a:t>pm</a:t>
                </a:r>
              </a:p>
            </p:txBody>
          </p:sp>
        </p:grpSp>
        <p:sp>
          <p:nvSpPr>
            <p:cNvPr id="38" name="TextBox 37">
              <a:extLst>
                <a:ext uri="{FF2B5EF4-FFF2-40B4-BE49-F238E27FC236}">
                  <a16:creationId xmlns:a16="http://schemas.microsoft.com/office/drawing/2014/main" id="{80868714-2C38-1F7D-BFB9-859474AFFDD0}"/>
                </a:ext>
              </a:extLst>
            </p:cNvPr>
            <p:cNvSpPr txBox="1"/>
            <p:nvPr/>
          </p:nvSpPr>
          <p:spPr>
            <a:xfrm>
              <a:off x="1944801" y="1886177"/>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tarde</a:t>
              </a:r>
              <a:endParaRPr lang="en-GB" sz="2400" b="1" dirty="0">
                <a:solidFill>
                  <a:srgbClr val="002060"/>
                </a:solidFill>
                <a:latin typeface="Century Gothic" panose="020B0502020202020204" pitchFamily="34" charset="0"/>
              </a:endParaRPr>
            </a:p>
            <a:p>
              <a:pPr algn="ctr"/>
              <a:r>
                <a:rPr lang="en-GB" sz="1600" b="1" dirty="0">
                  <a:solidFill>
                    <a:srgbClr val="002060"/>
                  </a:solidFill>
                  <a:latin typeface="Century Gothic" panose="020B0502020202020204" pitchFamily="34" charset="0"/>
                </a:rPr>
                <a:t>the afternoon</a:t>
              </a:r>
              <a:endParaRPr lang="en-GB" sz="2400" dirty="0">
                <a:solidFill>
                  <a:srgbClr val="002060"/>
                </a:solidFill>
                <a:latin typeface="Century Gothic" panose="020B0502020202020204" pitchFamily="34" charset="0"/>
              </a:endParaRPr>
            </a:p>
          </p:txBody>
        </p:sp>
      </p:grpSp>
      <p:grpSp>
        <p:nvGrpSpPr>
          <p:cNvPr id="43" name="Group 42">
            <a:extLst>
              <a:ext uri="{FF2B5EF4-FFF2-40B4-BE49-F238E27FC236}">
                <a16:creationId xmlns:a16="http://schemas.microsoft.com/office/drawing/2014/main" id="{4DE35E58-A789-EEBE-A175-6ABB200F7621}"/>
              </a:ext>
            </a:extLst>
          </p:cNvPr>
          <p:cNvGrpSpPr/>
          <p:nvPr/>
        </p:nvGrpSpPr>
        <p:grpSpPr>
          <a:xfrm>
            <a:off x="4004437" y="2716983"/>
            <a:ext cx="3894355" cy="2162565"/>
            <a:chOff x="2096092" y="1646838"/>
            <a:chExt cx="3894355" cy="2162565"/>
          </a:xfrm>
        </p:grpSpPr>
        <p:pic>
          <p:nvPicPr>
            <p:cNvPr id="44" name="Picture 10" descr="Gráficos vectoriales gratis de Fronteras">
              <a:extLst>
                <a:ext uri="{FF2B5EF4-FFF2-40B4-BE49-F238E27FC236}">
                  <a16:creationId xmlns:a16="http://schemas.microsoft.com/office/drawing/2014/main" id="{E273AD04-D52A-2630-8915-44F9ECB9A51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6529" y="1646838"/>
              <a:ext cx="1046452" cy="152701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9FB4DBE-9C14-A8A2-49AA-6757F393E6F3}"/>
                </a:ext>
              </a:extLst>
            </p:cNvPr>
            <p:cNvSpPr txBox="1"/>
            <p:nvPr/>
          </p:nvSpPr>
          <p:spPr>
            <a:xfrm>
              <a:off x="2096092" y="3101517"/>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país</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 country</a:t>
              </a:r>
              <a:endParaRPr lang="en-GB" sz="2400" dirty="0">
                <a:solidFill>
                  <a:srgbClr val="002060"/>
                </a:solidFill>
                <a:latin typeface="Century Gothic" panose="020B0502020202020204" pitchFamily="34" charset="0"/>
              </a:endParaRPr>
            </a:p>
          </p:txBody>
        </p:sp>
      </p:grpSp>
      <p:grpSp>
        <p:nvGrpSpPr>
          <p:cNvPr id="49" name="Group 48">
            <a:extLst>
              <a:ext uri="{FF2B5EF4-FFF2-40B4-BE49-F238E27FC236}">
                <a16:creationId xmlns:a16="http://schemas.microsoft.com/office/drawing/2014/main" id="{934F69AE-93E0-9EEF-BA2F-8E52FAFA4EB7}"/>
              </a:ext>
            </a:extLst>
          </p:cNvPr>
          <p:cNvGrpSpPr/>
          <p:nvPr/>
        </p:nvGrpSpPr>
        <p:grpSpPr>
          <a:xfrm>
            <a:off x="4054962" y="2913553"/>
            <a:ext cx="3894355" cy="1853134"/>
            <a:chOff x="3985918" y="3800742"/>
            <a:chExt cx="3894355" cy="1853134"/>
          </a:xfrm>
        </p:grpSpPr>
        <p:pic>
          <p:nvPicPr>
            <p:cNvPr id="50" name="Picture 2" descr="Free vector graphics of Skyline">
              <a:extLst>
                <a:ext uri="{FF2B5EF4-FFF2-40B4-BE49-F238E27FC236}">
                  <a16:creationId xmlns:a16="http://schemas.microsoft.com/office/drawing/2014/main" id="{80287E28-F388-4DB5-FF09-73C9CDC8D4A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15363" y="3800742"/>
              <a:ext cx="2451858" cy="1225929"/>
            </a:xfrm>
            <a:prstGeom prst="round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07B28112-0001-32A5-9A6B-4C7F51C28B3B}"/>
                </a:ext>
              </a:extLst>
            </p:cNvPr>
            <p:cNvSpPr txBox="1"/>
            <p:nvPr/>
          </p:nvSpPr>
          <p:spPr>
            <a:xfrm>
              <a:off x="3985918" y="4945990"/>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ciudad</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 city</a:t>
              </a:r>
              <a:endParaRPr lang="en-GB" sz="2400" dirty="0">
                <a:solidFill>
                  <a:srgbClr val="002060"/>
                </a:solidFill>
                <a:latin typeface="Century Gothic" panose="020B0502020202020204" pitchFamily="34" charset="0"/>
              </a:endParaRPr>
            </a:p>
          </p:txBody>
        </p:sp>
      </p:grpSp>
      <p:grpSp>
        <p:nvGrpSpPr>
          <p:cNvPr id="52" name="Group 51">
            <a:extLst>
              <a:ext uri="{FF2B5EF4-FFF2-40B4-BE49-F238E27FC236}">
                <a16:creationId xmlns:a16="http://schemas.microsoft.com/office/drawing/2014/main" id="{17578914-6809-0177-01CF-C917EC6D2031}"/>
              </a:ext>
            </a:extLst>
          </p:cNvPr>
          <p:cNvGrpSpPr/>
          <p:nvPr/>
        </p:nvGrpSpPr>
        <p:grpSpPr>
          <a:xfrm>
            <a:off x="4185474" y="2945357"/>
            <a:ext cx="3894355" cy="1956413"/>
            <a:chOff x="3848503" y="2276329"/>
            <a:chExt cx="3894355" cy="1956413"/>
          </a:xfrm>
        </p:grpSpPr>
        <p:pic>
          <p:nvPicPr>
            <p:cNvPr id="53" name="Picture 2" descr="Free vector graphics of Landscape">
              <a:extLst>
                <a:ext uri="{FF2B5EF4-FFF2-40B4-BE49-F238E27FC236}">
                  <a16:creationId xmlns:a16="http://schemas.microsoft.com/office/drawing/2014/main" id="{3A2877BB-7243-58B7-6084-9AC5E754CCA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91843" y="2276329"/>
              <a:ext cx="2068804" cy="1200330"/>
            </a:xfrm>
            <a:prstGeom prst="round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D21FAE1-4EAC-36AC-BA7E-A18D99B8756B}"/>
                </a:ext>
              </a:extLst>
            </p:cNvPr>
            <p:cNvSpPr txBox="1"/>
            <p:nvPr/>
          </p:nvSpPr>
          <p:spPr>
            <a:xfrm>
              <a:off x="3848503" y="3524856"/>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campo</a:t>
              </a:r>
            </a:p>
            <a:p>
              <a:pPr algn="ctr"/>
              <a:r>
                <a:rPr lang="en-GB" sz="1600" b="1" dirty="0">
                  <a:solidFill>
                    <a:srgbClr val="002060"/>
                  </a:solidFill>
                  <a:latin typeface="Century Gothic" panose="020B0502020202020204" pitchFamily="34" charset="0"/>
                </a:rPr>
                <a:t>the countryside</a:t>
              </a:r>
              <a:endParaRPr lang="en-GB" sz="2400" dirty="0">
                <a:solidFill>
                  <a:srgbClr val="002060"/>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B8FB964B-BF39-0AD2-92AD-20355942A691}"/>
              </a:ext>
            </a:extLst>
          </p:cNvPr>
          <p:cNvGrpSpPr/>
          <p:nvPr/>
        </p:nvGrpSpPr>
        <p:grpSpPr>
          <a:xfrm>
            <a:off x="4039091" y="2830460"/>
            <a:ext cx="3894355" cy="1920942"/>
            <a:chOff x="-3870798" y="3492263"/>
            <a:chExt cx="3894355" cy="1920942"/>
          </a:xfrm>
        </p:grpSpPr>
        <p:sp>
          <p:nvSpPr>
            <p:cNvPr id="61" name="TextBox 60">
              <a:extLst>
                <a:ext uri="{FF2B5EF4-FFF2-40B4-BE49-F238E27FC236}">
                  <a16:creationId xmlns:a16="http://schemas.microsoft.com/office/drawing/2014/main" id="{9DDEF7FE-989E-9DDD-F15B-E49DF01CB6DD}"/>
                </a:ext>
              </a:extLst>
            </p:cNvPr>
            <p:cNvSpPr txBox="1"/>
            <p:nvPr/>
          </p:nvSpPr>
          <p:spPr>
            <a:xfrm>
              <a:off x="-3870798" y="4705319"/>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plaza</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the square</a:t>
              </a:r>
              <a:endParaRPr lang="en-GB" sz="2400" dirty="0">
                <a:solidFill>
                  <a:srgbClr val="002060"/>
                </a:solidFill>
                <a:latin typeface="Century Gothic" panose="020B0502020202020204" pitchFamily="34" charset="0"/>
              </a:endParaRPr>
            </a:p>
          </p:txBody>
        </p:sp>
        <p:pic>
          <p:nvPicPr>
            <p:cNvPr id="62" name="Picture 20" descr="Gráficos vectoriales gratis de Paisaje urbano">
              <a:extLst>
                <a:ext uri="{FF2B5EF4-FFF2-40B4-BE49-F238E27FC236}">
                  <a16:creationId xmlns:a16="http://schemas.microsoft.com/office/drawing/2014/main" id="{644E7FF2-9C26-8864-1537-340E3938116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96904" y="3492263"/>
              <a:ext cx="1285894" cy="1285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2384FD68-1ED0-82DB-272E-54CEBCA06C9F}"/>
              </a:ext>
            </a:extLst>
          </p:cNvPr>
          <p:cNvGrpSpPr/>
          <p:nvPr/>
        </p:nvGrpSpPr>
        <p:grpSpPr>
          <a:xfrm>
            <a:off x="3911820" y="3154207"/>
            <a:ext cx="3894355" cy="1168342"/>
            <a:chOff x="-1099055" y="1029529"/>
            <a:chExt cx="3894355" cy="1168342"/>
          </a:xfrm>
        </p:grpSpPr>
        <p:pic>
          <p:nvPicPr>
            <p:cNvPr id="64" name="Picture 12" descr="Gráficos vectoriales gratis de Lápiz">
              <a:extLst>
                <a:ext uri="{FF2B5EF4-FFF2-40B4-BE49-F238E27FC236}">
                  <a16:creationId xmlns:a16="http://schemas.microsoft.com/office/drawing/2014/main" id="{ABE119C4-6EE7-F435-B1CF-0759DF0F289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0773" y="1029529"/>
              <a:ext cx="1261684" cy="630842"/>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08615ACE-3BC2-7C39-59B5-3EEAF9D13EF6}"/>
                </a:ext>
              </a:extLst>
            </p:cNvPr>
            <p:cNvSpPr txBox="1"/>
            <p:nvPr/>
          </p:nvSpPr>
          <p:spPr>
            <a:xfrm>
              <a:off x="-1099055" y="1489985"/>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lápiz</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 pencil</a:t>
              </a:r>
              <a:endParaRPr lang="en-GB" sz="2400" dirty="0">
                <a:solidFill>
                  <a:srgbClr val="002060"/>
                </a:solidFill>
                <a:latin typeface="Century Gothic" panose="020B0502020202020204" pitchFamily="34" charset="0"/>
              </a:endParaRPr>
            </a:p>
          </p:txBody>
        </p:sp>
      </p:grpSp>
      <p:grpSp>
        <p:nvGrpSpPr>
          <p:cNvPr id="66" name="Group 65">
            <a:extLst>
              <a:ext uri="{FF2B5EF4-FFF2-40B4-BE49-F238E27FC236}">
                <a16:creationId xmlns:a16="http://schemas.microsoft.com/office/drawing/2014/main" id="{65DE426D-2B8D-31D3-9A14-F05EFAA24F9F}"/>
              </a:ext>
            </a:extLst>
          </p:cNvPr>
          <p:cNvGrpSpPr/>
          <p:nvPr/>
        </p:nvGrpSpPr>
        <p:grpSpPr>
          <a:xfrm>
            <a:off x="3930870" y="2757042"/>
            <a:ext cx="3894355" cy="2135623"/>
            <a:chOff x="4044671" y="3007079"/>
            <a:chExt cx="3894355" cy="2135623"/>
          </a:xfrm>
        </p:grpSpPr>
        <p:sp>
          <p:nvSpPr>
            <p:cNvPr id="69" name="TextBox 68">
              <a:extLst>
                <a:ext uri="{FF2B5EF4-FFF2-40B4-BE49-F238E27FC236}">
                  <a16:creationId xmlns:a16="http://schemas.microsoft.com/office/drawing/2014/main" id="{7A7436BC-6A48-9F3E-555F-641A5FE4D13B}"/>
                </a:ext>
              </a:extLst>
            </p:cNvPr>
            <p:cNvSpPr txBox="1"/>
            <p:nvPr/>
          </p:nvSpPr>
          <p:spPr>
            <a:xfrm>
              <a:off x="4044671" y="4311705"/>
              <a:ext cx="3894355" cy="83099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800" b="1" dirty="0" err="1">
                  <a:solidFill>
                    <a:srgbClr val="002060"/>
                  </a:solidFill>
                  <a:latin typeface="Century Gothic" panose="020B0502020202020204" pitchFamily="34" charset="0"/>
                </a:rPr>
                <a:t>iglesia</a:t>
              </a:r>
              <a:br>
                <a:rPr lang="en-GB" sz="2800" b="1"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a church</a:t>
              </a:r>
              <a:endParaRPr lang="en-GB" sz="2800" dirty="0">
                <a:solidFill>
                  <a:srgbClr val="002060"/>
                </a:solidFill>
                <a:latin typeface="Century Gothic" panose="020B0502020202020204" pitchFamily="34" charset="0"/>
              </a:endParaRPr>
            </a:p>
          </p:txBody>
        </p:sp>
        <p:pic>
          <p:nvPicPr>
            <p:cNvPr id="70" name="Picture 6" descr="Iglesia, Capilla, Religión, Cementerio, Campanas">
              <a:extLst>
                <a:ext uri="{FF2B5EF4-FFF2-40B4-BE49-F238E27FC236}">
                  <a16:creationId xmlns:a16="http://schemas.microsoft.com/office/drawing/2014/main" id="{BC098383-802A-55C9-D562-D9E7FA17510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55861" y="3007079"/>
              <a:ext cx="874290" cy="13196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0B5F7FF4-AD0C-9DE6-2FAF-391418F3A568}"/>
              </a:ext>
            </a:extLst>
          </p:cNvPr>
          <p:cNvGrpSpPr/>
          <p:nvPr/>
        </p:nvGrpSpPr>
        <p:grpSpPr>
          <a:xfrm>
            <a:off x="4604713" y="2835101"/>
            <a:ext cx="2970825" cy="1721453"/>
            <a:chOff x="3869534" y="4626385"/>
            <a:chExt cx="3894355" cy="2369574"/>
          </a:xfrm>
        </p:grpSpPr>
        <p:pic>
          <p:nvPicPr>
            <p:cNvPr id="92" name="Picture 4" descr="Gráficos vectoriales gratis de Casa">
              <a:extLst>
                <a:ext uri="{FF2B5EF4-FFF2-40B4-BE49-F238E27FC236}">
                  <a16:creationId xmlns:a16="http://schemas.microsoft.com/office/drawing/2014/main" id="{34E70B96-7A2F-DACA-A29E-D2599D2187D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687922" y="4626385"/>
              <a:ext cx="2227961" cy="1571591"/>
            </a:xfrm>
            <a:prstGeom prst="round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22B60066-C705-7147-9DAC-49BBBF929FD3}"/>
                </a:ext>
              </a:extLst>
            </p:cNvPr>
            <p:cNvSpPr txBox="1"/>
            <p:nvPr/>
          </p:nvSpPr>
          <p:spPr>
            <a:xfrm>
              <a:off x="3869534" y="6288073"/>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habitación</a:t>
              </a:r>
              <a:endParaRPr lang="en-GB" sz="2400" b="1" dirty="0">
                <a:solidFill>
                  <a:srgbClr val="002060"/>
                </a:solidFill>
                <a:latin typeface="Century Gothic" panose="020B0502020202020204" pitchFamily="34" charset="0"/>
              </a:endParaRPr>
            </a:p>
            <a:p>
              <a:pPr algn="ctr"/>
              <a:r>
                <a:rPr lang="en-GB" sz="1600" b="1" dirty="0">
                  <a:solidFill>
                    <a:srgbClr val="002060"/>
                  </a:solidFill>
                  <a:latin typeface="Century Gothic" panose="020B0502020202020204" pitchFamily="34" charset="0"/>
                </a:rPr>
                <a:t>the room</a:t>
              </a:r>
              <a:endParaRPr lang="en-GB" sz="2400" dirty="0">
                <a:solidFill>
                  <a:srgbClr val="002060"/>
                </a:solidFill>
                <a:latin typeface="Century Gothic" panose="020B0502020202020204" pitchFamily="34" charset="0"/>
              </a:endParaRPr>
            </a:p>
          </p:txBody>
        </p:sp>
      </p:grpSp>
      <p:pic>
        <p:nvPicPr>
          <p:cNvPr id="96" name="Picture 95">
            <a:extLst>
              <a:ext uri="{FF2B5EF4-FFF2-40B4-BE49-F238E27FC236}">
                <a16:creationId xmlns:a16="http://schemas.microsoft.com/office/drawing/2014/main" id="{2C8405EF-7F93-D36D-BEC2-D03EFF53129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a:off x="9788247" y="4155970"/>
            <a:ext cx="2183892" cy="2493484"/>
          </a:xfrm>
          <a:prstGeom prst="rect">
            <a:avLst/>
          </a:prstGeom>
        </p:spPr>
      </p:pic>
      <p:sp>
        <p:nvSpPr>
          <p:cNvPr id="97" name="Rectangle 96">
            <a:extLst>
              <a:ext uri="{FF2B5EF4-FFF2-40B4-BE49-F238E27FC236}">
                <a16:creationId xmlns:a16="http://schemas.microsoft.com/office/drawing/2014/main" id="{51ED9695-FB80-6A81-D474-A0218D1E283E}"/>
              </a:ext>
            </a:extLst>
          </p:cNvPr>
          <p:cNvSpPr/>
          <p:nvPr/>
        </p:nvSpPr>
        <p:spPr>
          <a:xfrm>
            <a:off x="10431486" y="4941047"/>
            <a:ext cx="17460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[una]</a:t>
            </a:r>
          </a:p>
        </p:txBody>
      </p:sp>
      <p:pic>
        <p:nvPicPr>
          <p:cNvPr id="98" name="Picture 97">
            <a:extLst>
              <a:ext uri="{FF2B5EF4-FFF2-40B4-BE49-F238E27FC236}">
                <a16:creationId xmlns:a16="http://schemas.microsoft.com/office/drawing/2014/main" id="{B7A2AC40-3A6A-09A4-BAB4-53BF4A15D22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9510" y="1296464"/>
            <a:ext cx="2183892" cy="2493484"/>
          </a:xfrm>
          <a:prstGeom prst="rect">
            <a:avLst/>
          </a:prstGeom>
        </p:spPr>
      </p:pic>
      <p:sp>
        <p:nvSpPr>
          <p:cNvPr id="99" name="Rectangle 98">
            <a:extLst>
              <a:ext uri="{FF2B5EF4-FFF2-40B4-BE49-F238E27FC236}">
                <a16:creationId xmlns:a16="http://schemas.microsoft.com/office/drawing/2014/main" id="{87F8F8E6-EA81-F458-EFD3-AE96BB642CC2}"/>
              </a:ext>
            </a:extLst>
          </p:cNvPr>
          <p:cNvSpPr/>
          <p:nvPr/>
        </p:nvSpPr>
        <p:spPr>
          <a:xfrm>
            <a:off x="178579" y="2081541"/>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[el]</a:t>
            </a:r>
          </a:p>
        </p:txBody>
      </p:sp>
      <p:pic>
        <p:nvPicPr>
          <p:cNvPr id="104" name="Picture 103">
            <a:extLst>
              <a:ext uri="{FF2B5EF4-FFF2-40B4-BE49-F238E27FC236}">
                <a16:creationId xmlns:a16="http://schemas.microsoft.com/office/drawing/2014/main" id="{421A6892-6251-A296-F169-77835ED003A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08116" y="4155970"/>
            <a:ext cx="2183892" cy="2493484"/>
          </a:xfrm>
          <a:prstGeom prst="rect">
            <a:avLst/>
          </a:prstGeom>
        </p:spPr>
      </p:pic>
      <p:sp>
        <p:nvSpPr>
          <p:cNvPr id="111" name="Rectangle 110">
            <a:extLst>
              <a:ext uri="{FF2B5EF4-FFF2-40B4-BE49-F238E27FC236}">
                <a16:creationId xmlns:a16="http://schemas.microsoft.com/office/drawing/2014/main" id="{90E771B8-8AE4-98FC-5D84-D8EF9351D3AF}"/>
              </a:ext>
            </a:extLst>
          </p:cNvPr>
          <p:cNvSpPr/>
          <p:nvPr/>
        </p:nvSpPr>
        <p:spPr>
          <a:xfrm>
            <a:off x="207185" y="4941047"/>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[la]</a:t>
            </a:r>
          </a:p>
        </p:txBody>
      </p:sp>
      <p:grpSp>
        <p:nvGrpSpPr>
          <p:cNvPr id="113" name="Group 112">
            <a:extLst>
              <a:ext uri="{FF2B5EF4-FFF2-40B4-BE49-F238E27FC236}">
                <a16:creationId xmlns:a16="http://schemas.microsoft.com/office/drawing/2014/main" id="{8288887D-266B-39F1-DD05-34AB54779C8D}"/>
              </a:ext>
            </a:extLst>
          </p:cNvPr>
          <p:cNvGrpSpPr/>
          <p:nvPr/>
        </p:nvGrpSpPr>
        <p:grpSpPr>
          <a:xfrm>
            <a:off x="4048647" y="2985707"/>
            <a:ext cx="3894355" cy="1559705"/>
            <a:chOff x="4066654" y="3060874"/>
            <a:chExt cx="3894355" cy="1559705"/>
          </a:xfrm>
        </p:grpSpPr>
        <p:sp>
          <p:nvSpPr>
            <p:cNvPr id="120" name="TextBox 119">
              <a:extLst>
                <a:ext uri="{FF2B5EF4-FFF2-40B4-BE49-F238E27FC236}">
                  <a16:creationId xmlns:a16="http://schemas.microsoft.com/office/drawing/2014/main" id="{A0769FAD-B9DD-7D55-9A38-68F4E5D3AD22}"/>
                </a:ext>
              </a:extLst>
            </p:cNvPr>
            <p:cNvSpPr txBox="1"/>
            <p:nvPr/>
          </p:nvSpPr>
          <p:spPr>
            <a:xfrm>
              <a:off x="4066654" y="3912693"/>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mensaje</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 message</a:t>
              </a:r>
              <a:endParaRPr lang="en-GB" sz="2400" dirty="0">
                <a:solidFill>
                  <a:srgbClr val="002060"/>
                </a:solidFill>
                <a:latin typeface="Century Gothic" panose="020B0502020202020204" pitchFamily="34" charset="0"/>
              </a:endParaRPr>
            </a:p>
          </p:txBody>
        </p:sp>
        <p:pic>
          <p:nvPicPr>
            <p:cNvPr id="121" name="Picture 14" descr="Gráficos vectoriales gratis de Sobre">
              <a:extLst>
                <a:ext uri="{FF2B5EF4-FFF2-40B4-BE49-F238E27FC236}">
                  <a16:creationId xmlns:a16="http://schemas.microsoft.com/office/drawing/2014/main" id="{DB60FC18-E858-8FEE-6320-F7223F83A85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575884" y="3060874"/>
              <a:ext cx="875893" cy="875893"/>
            </a:xfrm>
            <a:prstGeom prst="rect">
              <a:avLst/>
            </a:prstGeom>
            <a:noFill/>
            <a:extLst>
              <a:ext uri="{909E8E84-426E-40DD-AFC4-6F175D3DCCD1}">
                <a14:hiddenFill xmlns:a14="http://schemas.microsoft.com/office/drawing/2010/main">
                  <a:solidFill>
                    <a:srgbClr val="FFFFFF"/>
                  </a:solidFill>
                </a14:hiddenFill>
              </a:ext>
            </a:extLst>
          </p:spPr>
        </p:pic>
      </p:grpSp>
      <p:pic>
        <p:nvPicPr>
          <p:cNvPr id="122" name="Picture 121">
            <a:extLst>
              <a:ext uri="{FF2B5EF4-FFF2-40B4-BE49-F238E27FC236}">
                <a16:creationId xmlns:a16="http://schemas.microsoft.com/office/drawing/2014/main" id="{75BF6A32-54CA-7A59-573B-DF85BF1EEBC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a:off x="9759641" y="1497429"/>
            <a:ext cx="2183892" cy="2493484"/>
          </a:xfrm>
          <a:prstGeom prst="rect">
            <a:avLst/>
          </a:prstGeom>
        </p:spPr>
      </p:pic>
      <p:sp>
        <p:nvSpPr>
          <p:cNvPr id="123" name="Rectangle 122">
            <a:extLst>
              <a:ext uri="{FF2B5EF4-FFF2-40B4-BE49-F238E27FC236}">
                <a16:creationId xmlns:a16="http://schemas.microsoft.com/office/drawing/2014/main" id="{7CC5158B-DDBB-89D4-A252-2F4DFA614E42}"/>
              </a:ext>
            </a:extLst>
          </p:cNvPr>
          <p:cNvSpPr/>
          <p:nvPr/>
        </p:nvSpPr>
        <p:spPr>
          <a:xfrm>
            <a:off x="10446000" y="2187825"/>
            <a:ext cx="1695353"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[un]</a:t>
            </a:r>
          </a:p>
        </p:txBody>
      </p:sp>
      <p:pic>
        <p:nvPicPr>
          <p:cNvPr id="124" name="Google Shape;221;p10">
            <a:extLst>
              <a:ext uri="{FF2B5EF4-FFF2-40B4-BE49-F238E27FC236}">
                <a16:creationId xmlns:a16="http://schemas.microsoft.com/office/drawing/2014/main" id="{D97466BF-61BD-0035-352E-A293F2C50AEA}"/>
              </a:ext>
            </a:extLst>
          </p:cNvPr>
          <p:cNvPicPr preferRelativeResize="0"/>
          <p:nvPr/>
        </p:nvPicPr>
        <p:blipFill rotWithShape="1">
          <a:blip r:embed="rId31">
            <a:alphaModFix/>
          </a:blip>
          <a:srcRect/>
          <a:stretch/>
        </p:blipFill>
        <p:spPr>
          <a:xfrm>
            <a:off x="9038003" y="-39310"/>
            <a:ext cx="1166103" cy="1183191"/>
          </a:xfrm>
          <a:prstGeom prst="rect">
            <a:avLst/>
          </a:prstGeom>
          <a:noFill/>
          <a:ln>
            <a:noFill/>
          </a:ln>
        </p:spPr>
      </p:pic>
      <p:sp>
        <p:nvSpPr>
          <p:cNvPr id="125" name="Title 1">
            <a:extLst>
              <a:ext uri="{FF2B5EF4-FFF2-40B4-BE49-F238E27FC236}">
                <a16:creationId xmlns:a16="http://schemas.microsoft.com/office/drawing/2014/main" id="{BBEDD4CC-0467-02EF-E09F-DF0FFC22F2C7}"/>
              </a:ext>
            </a:extLst>
          </p:cNvPr>
          <p:cNvSpPr txBox="1">
            <a:spLocks/>
          </p:cNvSpPr>
          <p:nvPr/>
        </p:nvSpPr>
        <p:spPr>
          <a:xfrm>
            <a:off x="8921375" y="101443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Tree>
    <p:extLst>
      <p:ext uri="{BB962C8B-B14F-4D97-AF65-F5344CB8AC3E}">
        <p14:creationId xmlns:p14="http://schemas.microsoft.com/office/powerpoint/2010/main" val="136673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469 -1.48148E-6 L 0.4168 -0.1412 " pathEditMode="relative" rAng="0" ptsTypes="AA">
                                      <p:cBhvr>
                                        <p:cTn id="6" dur="2000" fill="hold"/>
                                        <p:tgtEl>
                                          <p:spTgt spid="21"/>
                                        </p:tgtEl>
                                        <p:attrNameLst>
                                          <p:attrName>ppt_x</p:attrName>
                                          <p:attrName>ppt_y</p:attrName>
                                        </p:attrNameLst>
                                      </p:cBhvr>
                                      <p:rCtr x="20599" y="-7060"/>
                                    </p:animMotion>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4.07407E-6 L -0.41809 -0.20324 " pathEditMode="relative" rAng="0" ptsTypes="AA">
                                      <p:cBhvr>
                                        <p:cTn id="18" dur="2000" fill="hold"/>
                                        <p:tgtEl>
                                          <p:spTgt spid="24"/>
                                        </p:tgtEl>
                                        <p:attrNameLst>
                                          <p:attrName>ppt_x</p:attrName>
                                          <p:attrName>ppt_y</p:attrName>
                                        </p:attrNameLst>
                                      </p:cBhvr>
                                      <p:rCtr x="-20911" y="-10162"/>
                                    </p:animMotion>
                                  </p:childTnLst>
                                  <p:subTnLst>
                                    <p:audio>
                                      <p:cMediaNode>
                                        <p:cTn display="0" masterRel="sameClick">
                                          <p:stCondLst>
                                            <p:cond evt="begin" delay="0">
                                              <p:tn val="17"/>
                                            </p:cond>
                                          </p:stCondLst>
                                          <p:endCondLst>
                                            <p:cond evt="onStopAudio" delay="0">
                                              <p:tgtEl>
                                                <p:sldTgt/>
                                              </p:tgtEl>
                                            </p:cond>
                                          </p:endCondLst>
                                        </p:cTn>
                                        <p:tgtEl>
                                          <p:sndTgt r:embed="rId4" name="4_3.wav"/>
                                        </p:tgtEl>
                                      </p:cMediaNode>
                                    </p:audio>
                                  </p:subTnLst>
                                </p:cTn>
                              </p:par>
                            </p:childTnLst>
                          </p:cTn>
                        </p:par>
                        <p:par>
                          <p:cTn id="19" fill="hold">
                            <p:stCondLst>
                              <p:cond delay="2000"/>
                            </p:stCondLst>
                            <p:childTnLst>
                              <p:par>
                                <p:cTn id="20" presetID="10" presetClass="exit" presetSubtype="0" fill="hold" nodeType="after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79167E-6 3.33333E-6 L -0.38997 0.25393 " pathEditMode="relative" rAng="0" ptsTypes="AA">
                                      <p:cBhvr>
                                        <p:cTn id="30" dur="2000" fill="hold"/>
                                        <p:tgtEl>
                                          <p:spTgt spid="27"/>
                                        </p:tgtEl>
                                        <p:attrNameLst>
                                          <p:attrName>ppt_x</p:attrName>
                                          <p:attrName>ppt_y</p:attrName>
                                        </p:attrNameLst>
                                      </p:cBhvr>
                                      <p:rCtr x="-19505" y="12685"/>
                                    </p:animMotion>
                                  </p:childTnLst>
                                  <p:subTnLst>
                                    <p:audio>
                                      <p:cMediaNode>
                                        <p:cTn display="0" masterRel="sameClick">
                                          <p:stCondLst>
                                            <p:cond evt="begin" delay="0">
                                              <p:tn val="29"/>
                                            </p:cond>
                                          </p:stCondLst>
                                          <p:endCondLst>
                                            <p:cond evt="onStopAudio" delay="0">
                                              <p:tgtEl>
                                                <p:sldTgt/>
                                              </p:tgtEl>
                                            </p:cond>
                                          </p:endCondLst>
                                        </p:cTn>
                                        <p:tgtEl>
                                          <p:sndTgt r:embed="rId5" name="4_4.wav"/>
                                        </p:tgtEl>
                                      </p:cMediaNode>
                                    </p:audio>
                                  </p:sub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00456 0.00301 L 0.41029 -0.15995 " pathEditMode="relative" rAng="0" ptsTypes="AA">
                                      <p:cBhvr>
                                        <p:cTn id="42" dur="2000" fill="hold"/>
                                        <p:tgtEl>
                                          <p:spTgt spid="43"/>
                                        </p:tgtEl>
                                        <p:attrNameLst>
                                          <p:attrName>ppt_x</p:attrName>
                                          <p:attrName>ppt_y</p:attrName>
                                        </p:attrNameLst>
                                      </p:cBhvr>
                                      <p:rCtr x="20286" y="-8148"/>
                                    </p:animMotion>
                                  </p:childTnLst>
                                  <p:subTnLst>
                                    <p:audio>
                                      <p:cMediaNode>
                                        <p:cTn display="0" masterRel="sameClick">
                                          <p:stCondLst>
                                            <p:cond evt="begin" delay="0">
                                              <p:tn val="41"/>
                                            </p:cond>
                                          </p:stCondLst>
                                          <p:endCondLst>
                                            <p:cond evt="onStopAudio" delay="0">
                                              <p:tgtEl>
                                                <p:sldTgt/>
                                              </p:tgtEl>
                                            </p:cond>
                                          </p:endCondLst>
                                        </p:cTn>
                                        <p:tgtEl>
                                          <p:sndTgt r:embed="rId6" name="4_5.wav"/>
                                        </p:tgtEl>
                                      </p:cMediaNode>
                                    </p:audio>
                                  </p:subTnLst>
                                </p:cTn>
                              </p:par>
                            </p:childTnLst>
                          </p:cTn>
                        </p:par>
                        <p:par>
                          <p:cTn id="43" fill="hold">
                            <p:stCondLst>
                              <p:cond delay="2000"/>
                            </p:stCondLst>
                            <p:childTnLst>
                              <p:par>
                                <p:cTn id="44" presetID="10" presetClass="exit" presetSubtype="0" fill="hold" nodeType="after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5E-6 -3.7037E-6 L 0.38073 0.25394 " pathEditMode="relative" rAng="0" ptsTypes="AA">
                                      <p:cBhvr>
                                        <p:cTn id="54" dur="2000" fill="hold"/>
                                        <p:tgtEl>
                                          <p:spTgt spid="49"/>
                                        </p:tgtEl>
                                        <p:attrNameLst>
                                          <p:attrName>ppt_x</p:attrName>
                                          <p:attrName>ppt_y</p:attrName>
                                        </p:attrNameLst>
                                      </p:cBhvr>
                                      <p:rCtr x="19036" y="12685"/>
                                    </p:animMotion>
                                  </p:childTnLst>
                                  <p:subTnLst>
                                    <p:audio>
                                      <p:cMediaNode>
                                        <p:cTn display="0" masterRel="sameClick">
                                          <p:stCondLst>
                                            <p:cond evt="begin" delay="0">
                                              <p:tn val="53"/>
                                            </p:cond>
                                          </p:stCondLst>
                                          <p:endCondLst>
                                            <p:cond evt="onStopAudio" delay="0">
                                              <p:tgtEl>
                                                <p:sldTgt/>
                                              </p:tgtEl>
                                            </p:cond>
                                          </p:endCondLst>
                                        </p:cTn>
                                        <p:tgtEl>
                                          <p:sndTgt r:embed="rId7" name="4_6.wav"/>
                                        </p:tgtEl>
                                      </p:cMediaNode>
                                    </p:audio>
                                  </p:subTnLst>
                                </p:cTn>
                              </p:par>
                            </p:childTnLst>
                          </p:cTn>
                        </p:par>
                        <p:par>
                          <p:cTn id="55" fill="hold">
                            <p:stCondLst>
                              <p:cond delay="2000"/>
                            </p:stCondLst>
                            <p:childTnLst>
                              <p:par>
                                <p:cTn id="56" presetID="10" presetClass="exit" presetSubtype="0" fill="hold" nodeType="afterEffect">
                                  <p:stCondLst>
                                    <p:cond delay="0"/>
                                  </p:stCondLst>
                                  <p:childTnLst>
                                    <p:animEffect transition="out" filter="fade">
                                      <p:cBhvr>
                                        <p:cTn id="57" dur="500"/>
                                        <p:tgtEl>
                                          <p:spTgt spid="49"/>
                                        </p:tgtEl>
                                      </p:cBhvr>
                                    </p:animEffect>
                                    <p:set>
                                      <p:cBhvr>
                                        <p:cTn id="58" dur="1" fill="hold">
                                          <p:stCondLst>
                                            <p:cond delay="499"/>
                                          </p:stCondLst>
                                        </p:cTn>
                                        <p:tgtEl>
                                          <p:spTgt spid="49"/>
                                        </p:tgtEl>
                                        <p:attrNameLst>
                                          <p:attrName>style.visibility</p:attrName>
                                        </p:attrNameLst>
                                      </p:cBhvr>
                                      <p:to>
                                        <p:strVal val="hidden"/>
                                      </p:to>
                                    </p:set>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7.40741E-7 L -0.40807 -0.18171 " pathEditMode="relative" rAng="0" ptsTypes="AA">
                                      <p:cBhvr>
                                        <p:cTn id="66" dur="2000" fill="hold"/>
                                        <p:tgtEl>
                                          <p:spTgt spid="52"/>
                                        </p:tgtEl>
                                        <p:attrNameLst>
                                          <p:attrName>ppt_x</p:attrName>
                                          <p:attrName>ppt_y</p:attrName>
                                        </p:attrNameLst>
                                      </p:cBhvr>
                                      <p:rCtr x="-20404" y="-9097"/>
                                    </p:animMotion>
                                  </p:childTnLst>
                                  <p:subTnLst>
                                    <p:audio>
                                      <p:cMediaNode>
                                        <p:cTn display="0" masterRel="sameClick">
                                          <p:stCondLst>
                                            <p:cond evt="begin" delay="0">
                                              <p:tn val="65"/>
                                            </p:cond>
                                          </p:stCondLst>
                                          <p:endCondLst>
                                            <p:cond evt="onStopAudio" delay="0">
                                              <p:tgtEl>
                                                <p:sldTgt/>
                                              </p:tgtEl>
                                            </p:cond>
                                          </p:endCondLst>
                                        </p:cTn>
                                        <p:tgtEl>
                                          <p:sndTgt r:embed="rId8" name="4_7.wav"/>
                                        </p:tgtEl>
                                      </p:cMediaNode>
                                    </p:audio>
                                  </p:subTnLst>
                                </p:cTn>
                              </p:par>
                            </p:childTnLst>
                          </p:cTn>
                        </p:par>
                        <p:par>
                          <p:cTn id="67" fill="hold">
                            <p:stCondLst>
                              <p:cond delay="2000"/>
                            </p:stCondLst>
                            <p:childTnLst>
                              <p:par>
                                <p:cTn id="68" presetID="10" presetClass="exit" presetSubtype="0" fill="hold" nodeType="afterEffect">
                                  <p:stCondLst>
                                    <p:cond delay="0"/>
                                  </p:stCondLst>
                                  <p:childTnLst>
                                    <p:animEffect transition="out" filter="fade">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childTnLst>
                          </p:cTn>
                        </p:par>
                        <p:par>
                          <p:cTn id="71" fill="hold">
                            <p:stCondLst>
                              <p:cond delay="2500"/>
                            </p:stCondLst>
                            <p:childTnLst>
                              <p:par>
                                <p:cTn id="72" presetID="10" presetClass="entr" presetSubtype="0" fill="hold" nodeType="after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4.58333E-6 2.22222E-6 L -0.41993 0.25625 " pathEditMode="relative" rAng="0" ptsTypes="AA">
                                      <p:cBhvr>
                                        <p:cTn id="78" dur="2000" fill="hold"/>
                                        <p:tgtEl>
                                          <p:spTgt spid="60"/>
                                        </p:tgtEl>
                                        <p:attrNameLst>
                                          <p:attrName>ppt_x</p:attrName>
                                          <p:attrName>ppt_y</p:attrName>
                                        </p:attrNameLst>
                                      </p:cBhvr>
                                      <p:rCtr x="-21003" y="12801"/>
                                    </p:animMotion>
                                  </p:childTnLst>
                                  <p:subTnLst>
                                    <p:audio>
                                      <p:cMediaNode>
                                        <p:cTn display="0" masterRel="sameClick">
                                          <p:stCondLst>
                                            <p:cond evt="begin" delay="0">
                                              <p:tn val="77"/>
                                            </p:cond>
                                          </p:stCondLst>
                                          <p:endCondLst>
                                            <p:cond evt="onStopAudio" delay="0">
                                              <p:tgtEl>
                                                <p:sldTgt/>
                                              </p:tgtEl>
                                            </p:cond>
                                          </p:endCondLst>
                                        </p:cTn>
                                        <p:tgtEl>
                                          <p:sndTgt r:embed="rId9" name="4_8.wav"/>
                                        </p:tgtEl>
                                      </p:cMediaNode>
                                    </p:audio>
                                  </p:subTnLst>
                                </p:cTn>
                              </p:par>
                            </p:childTnLst>
                          </p:cTn>
                        </p:par>
                        <p:par>
                          <p:cTn id="79" fill="hold">
                            <p:stCondLst>
                              <p:cond delay="2000"/>
                            </p:stCondLst>
                            <p:childTnLst>
                              <p:par>
                                <p:cTn id="80" presetID="10" presetClass="exit" presetSubtype="0" fill="hold" nodeType="afterEffect">
                                  <p:stCondLst>
                                    <p:cond delay="0"/>
                                  </p:stCondLst>
                                  <p:childTnLst>
                                    <p:animEffect transition="out" filter="fade">
                                      <p:cBhvr>
                                        <p:cTn id="81" dur="500"/>
                                        <p:tgtEl>
                                          <p:spTgt spid="60"/>
                                        </p:tgtEl>
                                      </p:cBhvr>
                                    </p:animEffect>
                                    <p:set>
                                      <p:cBhvr>
                                        <p:cTn id="82" dur="1" fill="hold">
                                          <p:stCondLst>
                                            <p:cond delay="499"/>
                                          </p:stCondLst>
                                        </p:cTn>
                                        <p:tgtEl>
                                          <p:spTgt spid="60"/>
                                        </p:tgtEl>
                                        <p:attrNameLst>
                                          <p:attrName>style.visibility</p:attrName>
                                        </p:attrNameLst>
                                      </p:cBhvr>
                                      <p:to>
                                        <p:strVal val="hidden"/>
                                      </p:to>
                                    </p:set>
                                  </p:childTnLst>
                                </p:cTn>
                              </p:par>
                            </p:childTnLst>
                          </p:cTn>
                        </p:par>
                        <p:par>
                          <p:cTn id="83" fill="hold">
                            <p:stCondLst>
                              <p:cond delay="2500"/>
                            </p:stCondLst>
                            <p:childTnLst>
                              <p:par>
                                <p:cTn id="84" presetID="10" presetClass="entr" presetSubtype="0" fill="hold" nodeType="afterEffect">
                                  <p:stCondLst>
                                    <p:cond delay="0"/>
                                  </p:stCondLst>
                                  <p:childTnLst>
                                    <p:set>
                                      <p:cBhvr>
                                        <p:cTn id="85" dur="1" fill="hold">
                                          <p:stCondLst>
                                            <p:cond delay="0"/>
                                          </p:stCondLst>
                                        </p:cTn>
                                        <p:tgtEl>
                                          <p:spTgt spid="63"/>
                                        </p:tgtEl>
                                        <p:attrNameLst>
                                          <p:attrName>style.visibility</p:attrName>
                                        </p:attrNameLst>
                                      </p:cBhvr>
                                      <p:to>
                                        <p:strVal val="visible"/>
                                      </p:to>
                                    </p:set>
                                    <p:animEffect transition="in" filter="fade">
                                      <p:cBhvr>
                                        <p:cTn id="86" dur="500"/>
                                        <p:tgtEl>
                                          <p:spTgt spid="63"/>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1.25E-6 1.11111E-6 L 0.42552 -0.15301 " pathEditMode="relative" rAng="0" ptsTypes="AA">
                                      <p:cBhvr>
                                        <p:cTn id="90" dur="2000" fill="hold"/>
                                        <p:tgtEl>
                                          <p:spTgt spid="63"/>
                                        </p:tgtEl>
                                        <p:attrNameLst>
                                          <p:attrName>ppt_x</p:attrName>
                                          <p:attrName>ppt_y</p:attrName>
                                        </p:attrNameLst>
                                      </p:cBhvr>
                                      <p:rCtr x="21276" y="-7662"/>
                                    </p:animMotion>
                                  </p:childTnLst>
                                  <p:subTnLst>
                                    <p:audio>
                                      <p:cMediaNode>
                                        <p:cTn display="0" masterRel="sameClick">
                                          <p:stCondLst>
                                            <p:cond evt="begin" delay="0">
                                              <p:tn val="89"/>
                                            </p:cond>
                                          </p:stCondLst>
                                          <p:endCondLst>
                                            <p:cond evt="onStopAudio" delay="0">
                                              <p:tgtEl>
                                                <p:sldTgt/>
                                              </p:tgtEl>
                                            </p:cond>
                                          </p:endCondLst>
                                        </p:cTn>
                                        <p:tgtEl>
                                          <p:sndTgt r:embed="rId10" name="4_9.wav"/>
                                        </p:tgtEl>
                                      </p:cMediaNode>
                                    </p:audio>
                                  </p:subTnLst>
                                </p:cTn>
                              </p:par>
                            </p:childTnLst>
                          </p:cTn>
                        </p:par>
                        <p:par>
                          <p:cTn id="91" fill="hold">
                            <p:stCondLst>
                              <p:cond delay="2000"/>
                            </p:stCondLst>
                            <p:childTnLst>
                              <p:par>
                                <p:cTn id="92" presetID="10" presetClass="exit" presetSubtype="0" fill="hold" nodeType="afterEffect">
                                  <p:stCondLst>
                                    <p:cond delay="0"/>
                                  </p:stCondLst>
                                  <p:childTnLst>
                                    <p:animEffect transition="out" filter="fade">
                                      <p:cBhvr>
                                        <p:cTn id="93" dur="500"/>
                                        <p:tgtEl>
                                          <p:spTgt spid="63"/>
                                        </p:tgtEl>
                                      </p:cBhvr>
                                    </p:animEffect>
                                    <p:set>
                                      <p:cBhvr>
                                        <p:cTn id="94" dur="1" fill="hold">
                                          <p:stCondLst>
                                            <p:cond delay="499"/>
                                          </p:stCondLst>
                                        </p:cTn>
                                        <p:tgtEl>
                                          <p:spTgt spid="63"/>
                                        </p:tgtEl>
                                        <p:attrNameLst>
                                          <p:attrName>style.visibility</p:attrName>
                                        </p:attrNameLst>
                                      </p:cBhvr>
                                      <p:to>
                                        <p:strVal val="hidden"/>
                                      </p:to>
                                    </p:set>
                                  </p:childTnLst>
                                </p:cTn>
                              </p:par>
                            </p:childTnLst>
                          </p:cTn>
                        </p:par>
                        <p:par>
                          <p:cTn id="95" fill="hold">
                            <p:stCondLst>
                              <p:cond delay="2500"/>
                            </p:stCondLst>
                            <p:childTnLst>
                              <p:par>
                                <p:cTn id="96" presetID="10" presetClass="entr" presetSubtype="0" fill="hold" nodeType="after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nodeType="clickEffect">
                                  <p:stCondLst>
                                    <p:cond delay="0"/>
                                  </p:stCondLst>
                                  <p:childTnLst>
                                    <p:animMotion origin="layout" path="M -1.25E-6 1.11111E-6 L 0.41211 0.24421 " pathEditMode="relative" rAng="0" ptsTypes="AA">
                                      <p:cBhvr>
                                        <p:cTn id="102" dur="2000" fill="hold"/>
                                        <p:tgtEl>
                                          <p:spTgt spid="66"/>
                                        </p:tgtEl>
                                        <p:attrNameLst>
                                          <p:attrName>ppt_x</p:attrName>
                                          <p:attrName>ppt_y</p:attrName>
                                        </p:attrNameLst>
                                      </p:cBhvr>
                                      <p:rCtr x="20599" y="12199"/>
                                    </p:animMotion>
                                  </p:childTnLst>
                                  <p:subTnLst>
                                    <p:audio>
                                      <p:cMediaNode>
                                        <p:cTn display="0" masterRel="sameClick">
                                          <p:stCondLst>
                                            <p:cond evt="begin" delay="0">
                                              <p:tn val="101"/>
                                            </p:cond>
                                          </p:stCondLst>
                                          <p:endCondLst>
                                            <p:cond evt="onStopAudio" delay="0">
                                              <p:tgtEl>
                                                <p:sldTgt/>
                                              </p:tgtEl>
                                            </p:cond>
                                          </p:endCondLst>
                                        </p:cTn>
                                        <p:tgtEl>
                                          <p:sndTgt r:embed="rId11" name="4_10.wav"/>
                                        </p:tgtEl>
                                      </p:cMediaNode>
                                    </p:audio>
                                  </p:subTnLst>
                                </p:cTn>
                              </p:par>
                            </p:childTnLst>
                          </p:cTn>
                        </p:par>
                        <p:par>
                          <p:cTn id="103" fill="hold">
                            <p:stCondLst>
                              <p:cond delay="2000"/>
                            </p:stCondLst>
                            <p:childTnLst>
                              <p:par>
                                <p:cTn id="104" presetID="10" presetClass="exit" presetSubtype="0" fill="hold" nodeType="afterEffect">
                                  <p:stCondLst>
                                    <p:cond delay="0"/>
                                  </p:stCondLst>
                                  <p:childTnLst>
                                    <p:animEffect transition="out" filter="fade">
                                      <p:cBhvr>
                                        <p:cTn id="105" dur="500"/>
                                        <p:tgtEl>
                                          <p:spTgt spid="66"/>
                                        </p:tgtEl>
                                      </p:cBhvr>
                                    </p:animEffect>
                                    <p:set>
                                      <p:cBhvr>
                                        <p:cTn id="106" dur="1" fill="hold">
                                          <p:stCondLst>
                                            <p:cond delay="499"/>
                                          </p:stCondLst>
                                        </p:cTn>
                                        <p:tgtEl>
                                          <p:spTgt spid="66"/>
                                        </p:tgtEl>
                                        <p:attrNameLst>
                                          <p:attrName>style.visibility</p:attrName>
                                        </p:attrNameLst>
                                      </p:cBhvr>
                                      <p:to>
                                        <p:strVal val="hidden"/>
                                      </p:to>
                                    </p:set>
                                  </p:childTnLst>
                                </p:cTn>
                              </p:par>
                            </p:childTnLst>
                          </p:cTn>
                        </p:par>
                        <p:par>
                          <p:cTn id="107" fill="hold">
                            <p:stCondLst>
                              <p:cond delay="2500"/>
                            </p:stCondLst>
                            <p:childTnLst>
                              <p:par>
                                <p:cTn id="108" presetID="10" presetClass="entr" presetSubtype="0" fill="hold" nodeType="after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fade">
                                      <p:cBhvr>
                                        <p:cTn id="110" dur="500"/>
                                        <p:tgtEl>
                                          <p:spTgt spid="71"/>
                                        </p:tgtEl>
                                      </p:cBhvr>
                                    </p:animEffect>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nodeType="clickEffect">
                                  <p:stCondLst>
                                    <p:cond delay="0"/>
                                  </p:stCondLst>
                                  <p:childTnLst>
                                    <p:animMotion origin="layout" path="M 8.33333E-7 1.11111E-6 L -0.40469 0.22616 " pathEditMode="relative" rAng="0" ptsTypes="AA">
                                      <p:cBhvr>
                                        <p:cTn id="114" dur="2000" fill="hold"/>
                                        <p:tgtEl>
                                          <p:spTgt spid="71"/>
                                        </p:tgtEl>
                                        <p:attrNameLst>
                                          <p:attrName>ppt_x</p:attrName>
                                          <p:attrName>ppt_y</p:attrName>
                                        </p:attrNameLst>
                                      </p:cBhvr>
                                      <p:rCtr x="-20234" y="11296"/>
                                    </p:animMotion>
                                  </p:childTnLst>
                                  <p:subTnLst>
                                    <p:audio>
                                      <p:cMediaNode>
                                        <p:cTn display="0" masterRel="sameClick">
                                          <p:stCondLst>
                                            <p:cond evt="begin" delay="0">
                                              <p:tn val="113"/>
                                            </p:cond>
                                          </p:stCondLst>
                                          <p:endCondLst>
                                            <p:cond evt="onStopAudio" delay="0">
                                              <p:tgtEl>
                                                <p:sldTgt/>
                                              </p:tgtEl>
                                            </p:cond>
                                          </p:endCondLst>
                                        </p:cTn>
                                        <p:tgtEl>
                                          <p:sndTgt r:embed="rId12" name="4_11.wav"/>
                                        </p:tgtEl>
                                      </p:cMediaNode>
                                    </p:audio>
                                  </p:subTnLst>
                                </p:cTn>
                              </p:par>
                            </p:childTnLst>
                          </p:cTn>
                        </p:par>
                        <p:par>
                          <p:cTn id="115" fill="hold">
                            <p:stCondLst>
                              <p:cond delay="2000"/>
                            </p:stCondLst>
                            <p:childTnLst>
                              <p:par>
                                <p:cTn id="116" presetID="10" presetClass="exit" presetSubtype="0" fill="hold" nodeType="afterEffect">
                                  <p:stCondLst>
                                    <p:cond delay="0"/>
                                  </p:stCondLst>
                                  <p:childTnLst>
                                    <p:animEffect transition="out" filter="fade">
                                      <p:cBhvr>
                                        <p:cTn id="117" dur="500"/>
                                        <p:tgtEl>
                                          <p:spTgt spid="71"/>
                                        </p:tgtEl>
                                      </p:cBhvr>
                                    </p:animEffect>
                                    <p:set>
                                      <p:cBhvr>
                                        <p:cTn id="118" dur="1" fill="hold">
                                          <p:stCondLst>
                                            <p:cond delay="499"/>
                                          </p:stCondLst>
                                        </p:cTn>
                                        <p:tgtEl>
                                          <p:spTgt spid="71"/>
                                        </p:tgtEl>
                                        <p:attrNameLst>
                                          <p:attrName>style.visibility</p:attrName>
                                        </p:attrNameLst>
                                      </p:cBhvr>
                                      <p:to>
                                        <p:strVal val="hidden"/>
                                      </p:to>
                                    </p:set>
                                  </p:childTnLst>
                                </p:cTn>
                              </p:par>
                            </p:childTnLst>
                          </p:cTn>
                        </p:par>
                        <p:par>
                          <p:cTn id="119" fill="hold">
                            <p:stCondLst>
                              <p:cond delay="2500"/>
                            </p:stCondLst>
                            <p:childTnLst>
                              <p:par>
                                <p:cTn id="120" presetID="10" presetClass="entr" presetSubtype="0" fill="hold" nodeType="afterEffect">
                                  <p:stCondLst>
                                    <p:cond delay="0"/>
                                  </p:stCondLst>
                                  <p:childTnLst>
                                    <p:set>
                                      <p:cBhvr>
                                        <p:cTn id="121" dur="1" fill="hold">
                                          <p:stCondLst>
                                            <p:cond delay="0"/>
                                          </p:stCondLst>
                                        </p:cTn>
                                        <p:tgtEl>
                                          <p:spTgt spid="113"/>
                                        </p:tgtEl>
                                        <p:attrNameLst>
                                          <p:attrName>style.visibility</p:attrName>
                                        </p:attrNameLst>
                                      </p:cBhvr>
                                      <p:to>
                                        <p:strVal val="visible"/>
                                      </p:to>
                                    </p:set>
                                    <p:animEffect transition="in" filter="fade">
                                      <p:cBhvr>
                                        <p:cTn id="122" dur="500"/>
                                        <p:tgtEl>
                                          <p:spTgt spid="113"/>
                                        </p:tgtEl>
                                      </p:cBhvr>
                                    </p:animEffect>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3.33333E-6 -4.07407E-6 L 0.41093 -0.16527 " pathEditMode="relative" rAng="0" ptsTypes="AA">
                                      <p:cBhvr>
                                        <p:cTn id="126" dur="2000" fill="hold"/>
                                        <p:tgtEl>
                                          <p:spTgt spid="113"/>
                                        </p:tgtEl>
                                        <p:attrNameLst>
                                          <p:attrName>ppt_x</p:attrName>
                                          <p:attrName>ppt_y</p:attrName>
                                        </p:attrNameLst>
                                      </p:cBhvr>
                                      <p:rCtr x="20547" y="-8264"/>
                                    </p:animMotion>
                                  </p:childTnLst>
                                  <p:subTnLst>
                                    <p:audio>
                                      <p:cMediaNode>
                                        <p:cTn display="0" masterRel="sameClick">
                                          <p:stCondLst>
                                            <p:cond evt="begin" delay="0">
                                              <p:tn val="125"/>
                                            </p:cond>
                                          </p:stCondLst>
                                          <p:endCondLst>
                                            <p:cond evt="onStopAudio" delay="0">
                                              <p:tgtEl>
                                                <p:sldTgt/>
                                              </p:tgtEl>
                                            </p:cond>
                                          </p:endCondLst>
                                        </p:cTn>
                                        <p:tgtEl>
                                          <p:sndTgt r:embed="rId13" name="4_12.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nodeType="clickEffect">
                                  <p:stCondLst>
                                    <p:cond delay="0"/>
                                  </p:stCondLst>
                                  <p:childTnLst>
                                    <p:animEffect transition="out" filter="fade">
                                      <p:cBhvr>
                                        <p:cTn id="130" dur="500"/>
                                        <p:tgtEl>
                                          <p:spTgt spid="113"/>
                                        </p:tgtEl>
                                      </p:cBhvr>
                                    </p:animEffect>
                                    <p:set>
                                      <p:cBhvr>
                                        <p:cTn id="131" dur="1" fill="hold">
                                          <p:stCondLst>
                                            <p:cond delay="4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3" name="Title 1">
            <a:extLst>
              <a:ext uri="{FF2B5EF4-FFF2-40B4-BE49-F238E27FC236}">
                <a16:creationId xmlns:a16="http://schemas.microsoft.com/office/drawing/2014/main" id="{3D26DF06-E38B-45BA-A8BF-EEB91C1B28D6}"/>
              </a:ext>
            </a:extLst>
          </p:cNvPr>
          <p:cNvSpPr txBox="1">
            <a:spLocks/>
          </p:cNvSpPr>
          <p:nvPr/>
        </p:nvSpPr>
        <p:spPr>
          <a:xfrm>
            <a:off x="3221203" y="-2118"/>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66" name="Google Shape;170;p8" descr="Jigsaw, Puzzle, Piece, Game, Concept, Solution">
            <a:extLst>
              <a:ext uri="{FF2B5EF4-FFF2-40B4-BE49-F238E27FC236}">
                <a16:creationId xmlns:a16="http://schemas.microsoft.com/office/drawing/2014/main" id="{4E7BC434-5E2E-4AC3-8B3D-888038BC77BD}"/>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2" name="Title 1">
            <a:extLst>
              <a:ext uri="{FF2B5EF4-FFF2-40B4-BE49-F238E27FC236}">
                <a16:creationId xmlns:a16="http://schemas.microsoft.com/office/drawing/2014/main" id="{6CE23422-951D-43E3-8715-0F6EFD1E6DE4}"/>
              </a:ext>
            </a:extLst>
          </p:cNvPr>
          <p:cNvSpPr txBox="1">
            <a:spLocks/>
          </p:cNvSpPr>
          <p:nvPr/>
        </p:nvSpPr>
        <p:spPr>
          <a:xfrm>
            <a:off x="2335263" y="-864283"/>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endParaRPr lang="en-GB" sz="3600" b="1" dirty="0">
              <a:solidFill>
                <a:srgbClr val="002060"/>
              </a:solidFill>
              <a:latin typeface="Century Gothic" panose="020B0502020202020204" pitchFamily="34" charset="0"/>
              <a:ea typeface="Century Gothic"/>
              <a:cs typeface="Century Gothic"/>
              <a:sym typeface="Century Gothic"/>
            </a:endParaRPr>
          </a:p>
        </p:txBody>
      </p:sp>
      <p:pic>
        <p:nvPicPr>
          <p:cNvPr id="23" name="Google Shape;170;p8" descr="Jigsaw, Puzzle, Piece, Game, Concept, Solution">
            <a:extLst>
              <a:ext uri="{FF2B5EF4-FFF2-40B4-BE49-F238E27FC236}">
                <a16:creationId xmlns:a16="http://schemas.microsoft.com/office/drawing/2014/main" id="{BAF2041A-48DF-4C93-92A3-D4902A35DC67}"/>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5" name="TextBox 24">
            <a:extLst>
              <a:ext uri="{FF2B5EF4-FFF2-40B4-BE49-F238E27FC236}">
                <a16:creationId xmlns:a16="http://schemas.microsoft.com/office/drawing/2014/main" id="{12F0CD30-35EA-4EE4-ABE1-D6D2E0F8F9C0}"/>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‘I’, ‘you’, ‘s/he, it’</a:t>
            </a:r>
            <a:r>
              <a:rPr lang="en-GB" sz="3200" b="1" dirty="0">
                <a:solidFill>
                  <a:srgbClr val="002060"/>
                </a:solidFill>
                <a:latin typeface="Century Gothic" panose="020B0502020202020204" pitchFamily="34" charset="0"/>
              </a:rPr>
              <a:t>]</a:t>
            </a:r>
          </a:p>
        </p:txBody>
      </p:sp>
      <p:sp>
        <p:nvSpPr>
          <p:cNvPr id="29" name="Speech Bubble: Rectangle with Corners Rounded 28">
            <a:extLst>
              <a:ext uri="{FF2B5EF4-FFF2-40B4-BE49-F238E27FC236}">
                <a16:creationId xmlns:a16="http://schemas.microsoft.com/office/drawing/2014/main" id="{BD2D7C5C-BA13-43BD-AC12-924FC626E090}"/>
              </a:ext>
            </a:extLst>
          </p:cNvPr>
          <p:cNvSpPr/>
          <p:nvPr/>
        </p:nvSpPr>
        <p:spPr>
          <a:xfrm>
            <a:off x="6495136" y="76217"/>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0" name="TextBox 29">
            <a:extLst>
              <a:ext uri="{FF2B5EF4-FFF2-40B4-BE49-F238E27FC236}">
                <a16:creationId xmlns:a16="http://schemas.microsoft.com/office/drawing/2014/main" id="{6C23521E-8CF4-4BBA-BF7E-2B21F0410F10}"/>
              </a:ext>
            </a:extLst>
          </p:cNvPr>
          <p:cNvSpPr txBox="1"/>
          <p:nvPr/>
        </p:nvSpPr>
        <p:spPr>
          <a:xfrm>
            <a:off x="204235" y="1815197"/>
            <a:ext cx="12648165" cy="954107"/>
          </a:xfrm>
          <a:prstGeom prst="rect">
            <a:avLst/>
          </a:prstGeom>
          <a:noFill/>
        </p:spPr>
        <p:txBody>
          <a:bodyPr wrap="square" rtlCol="0">
            <a:spAutoFit/>
          </a:bodyPr>
          <a:lstStyle/>
          <a:p>
            <a:pPr>
              <a:spcAft>
                <a:spcPts val="800"/>
              </a:spcAft>
            </a:pPr>
            <a:r>
              <a:rPr lang="en-GB" sz="2800" dirty="0">
                <a:solidFill>
                  <a:srgbClr val="002060"/>
                </a:solidFill>
                <a:latin typeface="Century Gothic" panose="020B0502020202020204" pitchFamily="34" charset="0"/>
                <a:ea typeface="Calibri" panose="020F0502020204030204" pitchFamily="34" charset="0"/>
              </a:rPr>
              <a:t>In Spanish, the words for ‘</a:t>
            </a:r>
            <a:r>
              <a:rPr lang="en-GB" sz="2800" b="1" dirty="0">
                <a:solidFill>
                  <a:srgbClr val="002060"/>
                </a:solidFill>
                <a:latin typeface="Century Gothic" panose="020B0502020202020204" pitchFamily="34" charset="0"/>
                <a:ea typeface="Calibri" panose="020F0502020204030204" pitchFamily="34" charset="0"/>
              </a:rPr>
              <a:t>I</a:t>
            </a:r>
            <a:r>
              <a:rPr lang="en-GB" sz="2800" dirty="0">
                <a:solidFill>
                  <a:srgbClr val="002060"/>
                </a:solidFill>
                <a:latin typeface="Century Gothic" panose="020B0502020202020204" pitchFamily="34" charset="0"/>
                <a:ea typeface="Calibri" panose="020F0502020204030204" pitchFamily="34" charset="0"/>
              </a:rPr>
              <a:t>’ and ‘</a:t>
            </a:r>
            <a:r>
              <a:rPr lang="en-GB" sz="2800" b="1" dirty="0">
                <a:solidFill>
                  <a:srgbClr val="002060"/>
                </a:solidFill>
                <a:latin typeface="Century Gothic" panose="020B0502020202020204" pitchFamily="34" charset="0"/>
                <a:ea typeface="Calibri" panose="020F0502020204030204" pitchFamily="34" charset="0"/>
              </a:rPr>
              <a:t>s/he</a:t>
            </a:r>
            <a:r>
              <a:rPr lang="en-GB" sz="2800" dirty="0">
                <a:solidFill>
                  <a:srgbClr val="002060"/>
                </a:solidFill>
                <a:latin typeface="Century Gothic" panose="020B0502020202020204" pitchFamily="34" charset="0"/>
                <a:ea typeface="Calibri" panose="020F0502020204030204" pitchFamily="34" charset="0"/>
              </a:rPr>
              <a:t>’ (pronouns) are often </a:t>
            </a:r>
            <a:r>
              <a:rPr lang="en-GB" sz="2800" b="1" dirty="0">
                <a:solidFill>
                  <a:srgbClr val="002060"/>
                </a:solidFill>
                <a:latin typeface="Century Gothic" panose="020B0502020202020204" pitchFamily="34" charset="0"/>
                <a:ea typeface="Calibri" panose="020F0502020204030204" pitchFamily="34" charset="0"/>
              </a:rPr>
              <a:t>unnecessary</a:t>
            </a:r>
            <a:r>
              <a:rPr lang="en-GB" sz="2800" dirty="0">
                <a:solidFill>
                  <a:srgbClr val="002060"/>
                </a:solidFill>
                <a:latin typeface="Century Gothic" panose="020B0502020202020204" pitchFamily="34" charset="0"/>
                <a:ea typeface="Calibri" panose="020F0502020204030204" pitchFamily="34" charset="0"/>
              </a:rPr>
              <a:t>. </a:t>
            </a:r>
          </a:p>
        </p:txBody>
      </p:sp>
      <p:sp>
        <p:nvSpPr>
          <p:cNvPr id="31" name="TextBox 30">
            <a:extLst>
              <a:ext uri="{FF2B5EF4-FFF2-40B4-BE49-F238E27FC236}">
                <a16:creationId xmlns:a16="http://schemas.microsoft.com/office/drawing/2014/main" id="{F1BF0F90-C11C-4651-B1BA-D937CDEB88F4}"/>
              </a:ext>
            </a:extLst>
          </p:cNvPr>
          <p:cNvSpPr txBox="1"/>
          <p:nvPr/>
        </p:nvSpPr>
        <p:spPr>
          <a:xfrm>
            <a:off x="190230" y="2891494"/>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85FC2125-39BD-4500-9045-7DE1EE877B67}"/>
              </a:ext>
            </a:extLst>
          </p:cNvPr>
          <p:cNvSpPr txBox="1"/>
          <p:nvPr/>
        </p:nvSpPr>
        <p:spPr>
          <a:xfrm>
            <a:off x="204235" y="4247664"/>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–as</a:t>
            </a:r>
            <a:r>
              <a:rPr lang="en-GB" sz="2800" dirty="0">
                <a:solidFill>
                  <a:srgbClr val="92D050"/>
                </a:solidFill>
                <a:latin typeface="Century Gothic" panose="020B0502020202020204" pitchFamily="34" charset="0"/>
                <a:ea typeface="Calibri" panose="020F0502020204030204" pitchFamily="34" charset="0"/>
              </a:rPr>
              <a:t>.</a:t>
            </a:r>
          </a:p>
        </p:txBody>
      </p:sp>
      <p:sp>
        <p:nvSpPr>
          <p:cNvPr id="40" name="TextBox 39">
            <a:extLst>
              <a:ext uri="{FF2B5EF4-FFF2-40B4-BE49-F238E27FC236}">
                <a16:creationId xmlns:a16="http://schemas.microsoft.com/office/drawing/2014/main" id="{C52B0AAD-E979-4FE4-9C77-4AD781DBC734}"/>
              </a:ext>
            </a:extLst>
          </p:cNvPr>
          <p:cNvSpPr txBox="1"/>
          <p:nvPr/>
        </p:nvSpPr>
        <p:spPr>
          <a:xfrm>
            <a:off x="204235" y="5426311"/>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a:t>
            </a:r>
            <a:r>
              <a:rPr lang="en-GB" sz="2800" dirty="0">
                <a:solidFill>
                  <a:srgbClr val="92D050"/>
                </a:solidFill>
                <a:latin typeface="Century Gothic" panose="020B0502020202020204" pitchFamily="34" charset="0"/>
                <a:ea typeface="Calibri" panose="020F0502020204030204" pitchFamily="34" charset="0"/>
              </a:rPr>
              <a:t>.</a:t>
            </a:r>
          </a:p>
        </p:txBody>
      </p:sp>
      <p:sp>
        <p:nvSpPr>
          <p:cNvPr id="3" name="Google Shape;167;p2">
            <a:extLst>
              <a:ext uri="{FF2B5EF4-FFF2-40B4-BE49-F238E27FC236}">
                <a16:creationId xmlns:a16="http://schemas.microsoft.com/office/drawing/2014/main" id="{E280746D-EDC0-36F0-8D24-C889E492910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C333C734-5E74-45F8-83D8-A8EA3F59D4C1}"/>
              </a:ext>
            </a:extLst>
          </p:cNvPr>
          <p:cNvSpPr txBox="1"/>
          <p:nvPr/>
        </p:nvSpPr>
        <p:spPr>
          <a:xfrm>
            <a:off x="2300164" y="3546921"/>
            <a:ext cx="1842077" cy="523220"/>
          </a:xfrm>
          <a:prstGeom prst="rect">
            <a:avLst/>
          </a:prstGeom>
          <a:solidFill>
            <a:srgbClr val="E7F6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Pase</a:t>
            </a:r>
            <a:r>
              <a:rPr lang="en-GB" sz="2800" b="1" dirty="0" err="1">
                <a:solidFill>
                  <a:srgbClr val="92D050"/>
                </a:solidFill>
                <a:latin typeface="Century Gothic" panose="020B0502020202020204" pitchFamily="34" charset="0"/>
              </a:rPr>
              <a:t>o</a:t>
            </a:r>
            <a:r>
              <a:rPr lang="en-GB" sz="2800" b="1" dirty="0">
                <a:solidFill>
                  <a:schemeClr val="accent1">
                    <a:lumMod val="50000"/>
                  </a:schemeClr>
                </a:solidFill>
                <a:latin typeface="Century Gothic" panose="020B0502020202020204" pitchFamily="34" charset="0"/>
              </a:rPr>
              <a:t>.</a:t>
            </a:r>
          </a:p>
        </p:txBody>
      </p:sp>
      <p:pic>
        <p:nvPicPr>
          <p:cNvPr id="16" name="Google Shape;183;p8">
            <a:extLst>
              <a:ext uri="{FF2B5EF4-FFF2-40B4-BE49-F238E27FC236}">
                <a16:creationId xmlns:a16="http://schemas.microsoft.com/office/drawing/2014/main" id="{C27F4108-6C1C-4860-8F8F-CD3D4FED4512}"/>
              </a:ext>
            </a:extLst>
          </p:cNvPr>
          <p:cNvPicPr preferRelativeResize="0"/>
          <p:nvPr/>
        </p:nvPicPr>
        <p:blipFill rotWithShape="1">
          <a:blip r:embed="rId7">
            <a:alphaModFix/>
          </a:blip>
          <a:srcRect/>
          <a:stretch/>
        </p:blipFill>
        <p:spPr>
          <a:xfrm>
            <a:off x="4722471" y="3547838"/>
            <a:ext cx="483078" cy="495305"/>
          </a:xfrm>
          <a:prstGeom prst="rect">
            <a:avLst/>
          </a:prstGeom>
          <a:noFill/>
          <a:ln>
            <a:noFill/>
          </a:ln>
        </p:spPr>
      </p:pic>
      <p:sp>
        <p:nvSpPr>
          <p:cNvPr id="17" name="TextBox 16">
            <a:extLst>
              <a:ext uri="{FF2B5EF4-FFF2-40B4-BE49-F238E27FC236}">
                <a16:creationId xmlns:a16="http://schemas.microsoft.com/office/drawing/2014/main" id="{6913F166-4076-46B9-A1E8-8C153FBF1BB2}"/>
              </a:ext>
            </a:extLst>
          </p:cNvPr>
          <p:cNvSpPr txBox="1"/>
          <p:nvPr/>
        </p:nvSpPr>
        <p:spPr>
          <a:xfrm>
            <a:off x="5289930" y="3516316"/>
            <a:ext cx="3045845" cy="523220"/>
          </a:xfrm>
          <a:prstGeom prst="rect">
            <a:avLst/>
          </a:prstGeom>
          <a:solidFill>
            <a:srgbClr val="E7F6F9"/>
          </a:solidFill>
        </p:spPr>
        <p:txBody>
          <a:bodyPr wrap="square" rtlCol="0">
            <a:spAutoFit/>
          </a:bodyPr>
          <a:lstStyle/>
          <a:p>
            <a:r>
              <a:rPr lang="en-GB" sz="2800" b="1" dirty="0">
                <a:solidFill>
                  <a:srgbClr val="92D050"/>
                </a:solidFill>
                <a:latin typeface="Century Gothic" panose="020B0502020202020204" pitchFamily="34" charset="0"/>
              </a:rPr>
              <a:t>I</a:t>
            </a:r>
            <a:r>
              <a:rPr lang="en-GB" sz="2800" dirty="0">
                <a:solidFill>
                  <a:schemeClr val="accent1">
                    <a:lumMod val="50000"/>
                  </a:schemeClr>
                </a:solidFill>
                <a:latin typeface="Century Gothic" panose="020B0502020202020204" pitchFamily="34" charset="0"/>
              </a:rPr>
              <a:t> (go for a) </a:t>
            </a:r>
            <a:r>
              <a:rPr lang="en-GB" sz="2800" dirty="0">
                <a:solidFill>
                  <a:srgbClr val="002060"/>
                </a:solidFill>
                <a:latin typeface="Century Gothic" panose="020B0502020202020204" pitchFamily="34" charset="0"/>
              </a:rPr>
              <a:t>walk.</a:t>
            </a:r>
          </a:p>
        </p:txBody>
      </p:sp>
      <p:sp>
        <p:nvSpPr>
          <p:cNvPr id="18" name="TextBox 17">
            <a:extLst>
              <a:ext uri="{FF2B5EF4-FFF2-40B4-BE49-F238E27FC236}">
                <a16:creationId xmlns:a16="http://schemas.microsoft.com/office/drawing/2014/main" id="{C134C65D-1690-4513-81BF-71E2A951FCBE}"/>
              </a:ext>
            </a:extLst>
          </p:cNvPr>
          <p:cNvSpPr txBox="1"/>
          <p:nvPr/>
        </p:nvSpPr>
        <p:spPr>
          <a:xfrm>
            <a:off x="2300164" y="4795783"/>
            <a:ext cx="1842077" cy="523220"/>
          </a:xfrm>
          <a:prstGeom prst="rect">
            <a:avLst/>
          </a:prstGeom>
          <a:solidFill>
            <a:srgbClr val="E7F6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Pase</a:t>
            </a:r>
            <a:r>
              <a:rPr lang="en-GB" sz="2800" b="1" dirty="0" err="1">
                <a:solidFill>
                  <a:srgbClr val="92D050"/>
                </a:solidFill>
                <a:latin typeface="Century Gothic" panose="020B0502020202020204" pitchFamily="34" charset="0"/>
              </a:rPr>
              <a:t>as</a:t>
            </a:r>
            <a:r>
              <a:rPr lang="en-GB" sz="2800" b="1" dirty="0">
                <a:solidFill>
                  <a:schemeClr val="accent1">
                    <a:lumMod val="50000"/>
                  </a:schemeClr>
                </a:solidFill>
                <a:latin typeface="Century Gothic" panose="020B0502020202020204" pitchFamily="34" charset="0"/>
              </a:rPr>
              <a:t>.</a:t>
            </a:r>
          </a:p>
        </p:txBody>
      </p:sp>
      <p:pic>
        <p:nvPicPr>
          <p:cNvPr id="19" name="Google Shape;183;p8">
            <a:extLst>
              <a:ext uri="{FF2B5EF4-FFF2-40B4-BE49-F238E27FC236}">
                <a16:creationId xmlns:a16="http://schemas.microsoft.com/office/drawing/2014/main" id="{CCBED47D-C4E1-4489-908A-434FB69A7190}"/>
              </a:ext>
            </a:extLst>
          </p:cNvPr>
          <p:cNvPicPr preferRelativeResize="0"/>
          <p:nvPr/>
        </p:nvPicPr>
        <p:blipFill rotWithShape="1">
          <a:blip r:embed="rId7">
            <a:alphaModFix/>
          </a:blip>
          <a:srcRect/>
          <a:stretch/>
        </p:blipFill>
        <p:spPr>
          <a:xfrm>
            <a:off x="4722471" y="4796700"/>
            <a:ext cx="483078" cy="495305"/>
          </a:xfrm>
          <a:prstGeom prst="rect">
            <a:avLst/>
          </a:prstGeom>
          <a:noFill/>
          <a:ln>
            <a:noFill/>
          </a:ln>
        </p:spPr>
      </p:pic>
      <p:sp>
        <p:nvSpPr>
          <p:cNvPr id="20" name="TextBox 19">
            <a:extLst>
              <a:ext uri="{FF2B5EF4-FFF2-40B4-BE49-F238E27FC236}">
                <a16:creationId xmlns:a16="http://schemas.microsoft.com/office/drawing/2014/main" id="{033887E8-C559-4C26-B077-A4B24AE65C8C}"/>
              </a:ext>
            </a:extLst>
          </p:cNvPr>
          <p:cNvSpPr txBox="1"/>
          <p:nvPr/>
        </p:nvSpPr>
        <p:spPr>
          <a:xfrm>
            <a:off x="5289930" y="4765178"/>
            <a:ext cx="3692024" cy="523220"/>
          </a:xfrm>
          <a:prstGeom prst="rect">
            <a:avLst/>
          </a:prstGeom>
          <a:solidFill>
            <a:srgbClr val="E7F6F9"/>
          </a:solidFill>
        </p:spPr>
        <p:txBody>
          <a:bodyPr wrap="square" rtlCol="0">
            <a:spAutoFit/>
          </a:bodyPr>
          <a:lstStyle/>
          <a:p>
            <a:r>
              <a:rPr lang="en-GB" sz="2800" b="1" dirty="0">
                <a:solidFill>
                  <a:srgbClr val="92D050"/>
                </a:solidFill>
                <a:latin typeface="Century Gothic" panose="020B0502020202020204" pitchFamily="34" charset="0"/>
              </a:rPr>
              <a:t>You</a:t>
            </a:r>
            <a:r>
              <a:rPr lang="en-GB" sz="2800" dirty="0">
                <a:solidFill>
                  <a:schemeClr val="accent1">
                    <a:lumMod val="50000"/>
                  </a:schemeClr>
                </a:solidFill>
                <a:latin typeface="Century Gothic" panose="020B0502020202020204" pitchFamily="34" charset="0"/>
              </a:rPr>
              <a:t> (go for a) </a:t>
            </a:r>
            <a:r>
              <a:rPr lang="en-GB" sz="2800" dirty="0">
                <a:solidFill>
                  <a:srgbClr val="002060"/>
                </a:solidFill>
                <a:latin typeface="Century Gothic" panose="020B0502020202020204" pitchFamily="34" charset="0"/>
              </a:rPr>
              <a:t>walk.</a:t>
            </a:r>
            <a:endParaRPr lang="en-GB" sz="2800"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32D6D5B0-D2DA-4951-8B6D-C46B33E3B415}"/>
              </a:ext>
            </a:extLst>
          </p:cNvPr>
          <p:cNvSpPr txBox="1"/>
          <p:nvPr/>
        </p:nvSpPr>
        <p:spPr>
          <a:xfrm>
            <a:off x="2300164" y="6078131"/>
            <a:ext cx="1842077" cy="523220"/>
          </a:xfrm>
          <a:prstGeom prst="rect">
            <a:avLst/>
          </a:prstGeom>
          <a:solidFill>
            <a:srgbClr val="E7F6F9"/>
          </a:solidFill>
        </p:spPr>
        <p:txBody>
          <a:bodyPr wrap="square" rtlCol="0">
            <a:spAutoFit/>
          </a:bodyPr>
          <a:lstStyle/>
          <a:p>
            <a:pPr lvl="0">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Pase</a:t>
            </a:r>
            <a:r>
              <a:rPr lang="en-GB" sz="2800" b="1" dirty="0" err="1">
                <a:solidFill>
                  <a:srgbClr val="92D050"/>
                </a:solidFill>
                <a:latin typeface="Century Gothic" panose="020B0502020202020204" pitchFamily="34" charset="0"/>
              </a:rPr>
              <a:t>a</a:t>
            </a:r>
            <a:r>
              <a:rPr lang="en-GB" sz="2800" b="1" dirty="0">
                <a:solidFill>
                  <a:schemeClr val="accent1">
                    <a:lumMod val="50000"/>
                  </a:schemeClr>
                </a:solidFill>
                <a:latin typeface="Century Gothic" panose="020B0502020202020204" pitchFamily="34" charset="0"/>
              </a:rPr>
              <a:t>.</a:t>
            </a:r>
            <a:endParaRPr lang="en-GB" sz="2800" b="1" dirty="0">
              <a:solidFill>
                <a:srgbClr val="92D050"/>
              </a:solidFill>
              <a:latin typeface="Century Gothic" panose="020B0502020202020204" pitchFamily="34" charset="0"/>
            </a:endParaRPr>
          </a:p>
        </p:txBody>
      </p:sp>
      <p:pic>
        <p:nvPicPr>
          <p:cNvPr id="24" name="Google Shape;183;p8">
            <a:extLst>
              <a:ext uri="{FF2B5EF4-FFF2-40B4-BE49-F238E27FC236}">
                <a16:creationId xmlns:a16="http://schemas.microsoft.com/office/drawing/2014/main" id="{9E86991D-01A0-401E-BDEB-E71F9101A251}"/>
              </a:ext>
            </a:extLst>
          </p:cNvPr>
          <p:cNvPicPr preferRelativeResize="0"/>
          <p:nvPr/>
        </p:nvPicPr>
        <p:blipFill rotWithShape="1">
          <a:blip r:embed="rId7">
            <a:alphaModFix/>
          </a:blip>
          <a:srcRect/>
          <a:stretch/>
        </p:blipFill>
        <p:spPr>
          <a:xfrm>
            <a:off x="4722471" y="6079048"/>
            <a:ext cx="483078" cy="495305"/>
          </a:xfrm>
          <a:prstGeom prst="rect">
            <a:avLst/>
          </a:prstGeom>
          <a:noFill/>
          <a:ln>
            <a:noFill/>
          </a:ln>
        </p:spPr>
      </p:pic>
      <p:sp>
        <p:nvSpPr>
          <p:cNvPr id="26" name="TextBox 25">
            <a:extLst>
              <a:ext uri="{FF2B5EF4-FFF2-40B4-BE49-F238E27FC236}">
                <a16:creationId xmlns:a16="http://schemas.microsoft.com/office/drawing/2014/main" id="{6E00807B-AEAE-40D3-9329-A534332F74DD}"/>
              </a:ext>
            </a:extLst>
          </p:cNvPr>
          <p:cNvSpPr txBox="1"/>
          <p:nvPr/>
        </p:nvSpPr>
        <p:spPr>
          <a:xfrm>
            <a:off x="5289930" y="6047526"/>
            <a:ext cx="4328632" cy="523220"/>
          </a:xfrm>
          <a:prstGeom prst="rect">
            <a:avLst/>
          </a:prstGeom>
          <a:solidFill>
            <a:srgbClr val="E7F6F9"/>
          </a:solidFill>
        </p:spPr>
        <p:txBody>
          <a:bodyPr wrap="square" rtlCol="0">
            <a:spAutoFit/>
          </a:bodyPr>
          <a:lstStyle/>
          <a:p>
            <a:r>
              <a:rPr lang="en-GB" sz="2800" b="1" dirty="0">
                <a:solidFill>
                  <a:srgbClr val="92D050"/>
                </a:solidFill>
                <a:latin typeface="Century Gothic" panose="020B0502020202020204" pitchFamily="34" charset="0"/>
              </a:rPr>
              <a:t>S/he</a:t>
            </a:r>
            <a:r>
              <a:rPr lang="en-GB" sz="2800" dirty="0">
                <a:solidFill>
                  <a:schemeClr val="accent1">
                    <a:lumMod val="50000"/>
                  </a:schemeClr>
                </a:solidFill>
                <a:latin typeface="Century Gothic" panose="020B0502020202020204" pitchFamily="34" charset="0"/>
              </a:rPr>
              <a:t> (goes for a) </a:t>
            </a:r>
            <a:r>
              <a:rPr lang="en-GB" sz="2800" dirty="0">
                <a:solidFill>
                  <a:srgbClr val="002060"/>
                </a:solidFill>
                <a:latin typeface="Century Gothic" panose="020B0502020202020204" pitchFamily="34" charset="0"/>
              </a:rPr>
              <a:t>walk.</a:t>
            </a:r>
            <a:endParaRPr lang="en-GB" sz="28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Effect transition="in" filter="fade">
                                      <p:cBhvr>
                                        <p:cTn id="11" dur="500"/>
                                        <p:tgtEl>
                                          <p:spTgt spid="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5_1.wav"/>
                                        </p:tgtEl>
                                      </p:cMediaNode>
                                    </p:audio>
                                  </p:sub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xEl>
                                              <p:pRg st="0" end="0"/>
                                            </p:txEl>
                                          </p:spTgt>
                                        </p:tgtEl>
                                        <p:attrNameLst>
                                          <p:attrName>style.visibility</p:attrName>
                                        </p:attrNameLst>
                                      </p:cBhvr>
                                      <p:to>
                                        <p:strVal val="visible"/>
                                      </p:to>
                                    </p:set>
                                    <p:animEffect transition="in" filter="fade">
                                      <p:cBhvr>
                                        <p:cTn id="29" dur="500"/>
                                        <p:tgtEl>
                                          <p:spTgt spid="3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subTnLst>
                                    <p:audio>
                                      <p:cMediaNode>
                                        <p:cTn display="0" masterRel="sameClick">
                                          <p:stCondLst>
                                            <p:cond evt="begin" delay="0">
                                              <p:tn val="32"/>
                                            </p:cond>
                                          </p:stCondLst>
                                          <p:endCondLst>
                                            <p:cond evt="onStopAudio" delay="0">
                                              <p:tgtEl>
                                                <p:sldTgt/>
                                              </p:tgtEl>
                                            </p:cond>
                                          </p:endCondLst>
                                        </p:cTn>
                                        <p:tgtEl>
                                          <p:sndTgt r:embed="rId4" name="5_2.wav"/>
                                        </p:tgtEl>
                                      </p:cMediaNode>
                                    </p:audio>
                                  </p:sub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
                                            <p:txEl>
                                              <p:pRg st="0" end="0"/>
                                            </p:txEl>
                                          </p:spTgt>
                                        </p:tgtEl>
                                        <p:attrNameLst>
                                          <p:attrName>style.visibility</p:attrName>
                                        </p:attrNameLst>
                                      </p:cBhvr>
                                      <p:to>
                                        <p:strVal val="visible"/>
                                      </p:to>
                                    </p:set>
                                    <p:animEffect transition="in" filter="fade">
                                      <p:cBhvr>
                                        <p:cTn id="52" dur="500"/>
                                        <p:tgtEl>
                                          <p:spTgt spid="4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subTnLst>
                                    <p:audio>
                                      <p:cMediaNode>
                                        <p:cTn display="0" masterRel="sameClick">
                                          <p:stCondLst>
                                            <p:cond evt="begin" delay="0">
                                              <p:tn val="55"/>
                                            </p:cond>
                                          </p:stCondLst>
                                          <p:endCondLst>
                                            <p:cond evt="onStopAudio" delay="0">
                                              <p:tgtEl>
                                                <p:sldTgt/>
                                              </p:tgtEl>
                                            </p:cond>
                                          </p:endCondLst>
                                        </p:cTn>
                                        <p:tgtEl>
                                          <p:sndTgt r:embed="rId5" name="5_3.wav"/>
                                        </p:tgtEl>
                                      </p:cMediaNode>
                                    </p:audio>
                                  </p:sub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5" grpId="0" animBg="1"/>
      <p:bldP spid="17" grpId="0" animBg="1"/>
      <p:bldP spid="18" grpId="0" animBg="1"/>
      <p:bldP spid="20" grpId="0" animBg="1"/>
      <p:bldP spid="21"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5" name="Picture 10" descr="Gráficos vectoriales gratis de Burbuja">
            <a:extLst>
              <a:ext uri="{FF2B5EF4-FFF2-40B4-BE49-F238E27FC236}">
                <a16:creationId xmlns:a16="http://schemas.microsoft.com/office/drawing/2014/main" id="{5EE5E3DF-F206-B742-B84E-870D98D9F3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0523" y="4814035"/>
            <a:ext cx="1751846" cy="175184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Gráficos vectoriales gratis de Burbuja">
            <a:extLst>
              <a:ext uri="{FF2B5EF4-FFF2-40B4-BE49-F238E27FC236}">
                <a16:creationId xmlns:a16="http://schemas.microsoft.com/office/drawing/2014/main" id="{74A598B6-5242-33AD-4794-89206F3C17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1015" y="359367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Gráficos vectoriales gratis de Burbuja">
            <a:extLst>
              <a:ext uri="{FF2B5EF4-FFF2-40B4-BE49-F238E27FC236}">
                <a16:creationId xmlns:a16="http://schemas.microsoft.com/office/drawing/2014/main" id="{EA729C5A-824A-9BF1-3B3F-0B454AC119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7664" y="3476941"/>
            <a:ext cx="1746436" cy="174643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Gráficos vectoriales gratis de Burbuja">
            <a:extLst>
              <a:ext uri="{FF2B5EF4-FFF2-40B4-BE49-F238E27FC236}">
                <a16:creationId xmlns:a16="http://schemas.microsoft.com/office/drawing/2014/main" id="{BE8470DD-4442-A428-9912-CB420B26B5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34339" y="3251748"/>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Gráficos vectoriales gratis de Burbuja">
            <a:extLst>
              <a:ext uri="{FF2B5EF4-FFF2-40B4-BE49-F238E27FC236}">
                <a16:creationId xmlns:a16="http://schemas.microsoft.com/office/drawing/2014/main" id="{8FA93A23-8A51-C08C-5F71-3558613073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5830" y="5457746"/>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Gráficos vectoriales gratis de Burbuja">
            <a:extLst>
              <a:ext uri="{FF2B5EF4-FFF2-40B4-BE49-F238E27FC236}">
                <a16:creationId xmlns:a16="http://schemas.microsoft.com/office/drawing/2014/main" id="{7405D030-8FD2-5107-306E-533EA8A679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980" y="4428174"/>
            <a:ext cx="1273315" cy="130457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Gráficos vectoriales gratis de Burbuja">
            <a:extLst>
              <a:ext uri="{FF2B5EF4-FFF2-40B4-BE49-F238E27FC236}">
                <a16:creationId xmlns:a16="http://schemas.microsoft.com/office/drawing/2014/main" id="{4C87E221-BED2-E6D6-ADDC-2BEEFF4D01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6249" y="1573610"/>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Gráficos vectoriales gratis de Burbuja">
            <a:extLst>
              <a:ext uri="{FF2B5EF4-FFF2-40B4-BE49-F238E27FC236}">
                <a16:creationId xmlns:a16="http://schemas.microsoft.com/office/drawing/2014/main" id="{BEC4AA9F-24FF-2E80-71FC-B5240A51C7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6569" y="191465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Gráficos vectoriales gratis de Burbuja">
            <a:extLst>
              <a:ext uri="{FF2B5EF4-FFF2-40B4-BE49-F238E27FC236}">
                <a16:creationId xmlns:a16="http://schemas.microsoft.com/office/drawing/2014/main" id="{5D8B4B27-7A88-CDBC-B4B7-EEA0D0B130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221" y="2448486"/>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13">
            <a:alphaModFix/>
            <a:duotone>
              <a:schemeClr val="accent6">
                <a:shade val="45000"/>
                <a:satMod val="135000"/>
              </a:schemeClr>
              <a:prstClr val="white"/>
            </a:duotone>
            <a:extLst>
              <a:ext uri="{BEBA8EAE-BF5A-486C-A8C5-ECC9F3942E4B}">
                <a14:imgProps xmlns:a14="http://schemas.microsoft.com/office/drawing/2010/main">
                  <a14:imgLayer r:embed="rId1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6" name="TextBox 85">
            <a:extLst>
              <a:ext uri="{FF2B5EF4-FFF2-40B4-BE49-F238E27FC236}">
                <a16:creationId xmlns:a16="http://schemas.microsoft.com/office/drawing/2014/main" id="{E9431005-D3E9-4072-AEDD-8132BCFE5B1E}"/>
              </a:ext>
            </a:extLst>
          </p:cNvPr>
          <p:cNvSpPr txBox="1"/>
          <p:nvPr/>
        </p:nvSpPr>
        <p:spPr>
          <a:xfrm>
            <a:off x="8565266" y="156139"/>
            <a:ext cx="2582126" cy="400110"/>
          </a:xfrm>
          <a:prstGeom prst="rect">
            <a:avLst/>
          </a:prstGeom>
          <a:solidFill>
            <a:srgbClr val="D6EDBD"/>
          </a:solidFill>
        </p:spPr>
        <p:txBody>
          <a:bodyPr wrap="square" rtlCol="0">
            <a:spAutoFit/>
          </a:bodyPr>
          <a:lstStyle/>
          <a:p>
            <a:r>
              <a:rPr lang="en-GB" sz="2000" b="1" dirty="0" err="1">
                <a:solidFill>
                  <a:srgbClr val="002060"/>
                </a:solidFill>
                <a:latin typeface="Century Gothic" panose="020B0502020202020204" pitchFamily="34" charset="0"/>
              </a:rPr>
              <a:t>colorea</a:t>
            </a:r>
            <a:r>
              <a:rPr lang="en-GB" sz="2000" dirty="0">
                <a:solidFill>
                  <a:srgbClr val="002060"/>
                </a:solidFill>
                <a:latin typeface="Century Gothic" panose="020B0502020202020204" pitchFamily="34" charset="0"/>
              </a:rPr>
              <a:t> = colour in</a:t>
            </a:r>
          </a:p>
        </p:txBody>
      </p:sp>
      <p:sp>
        <p:nvSpPr>
          <p:cNvPr id="5" name="Google Shape;167;p2">
            <a:extLst>
              <a:ext uri="{FF2B5EF4-FFF2-40B4-BE49-F238E27FC236}">
                <a16:creationId xmlns:a16="http://schemas.microsoft.com/office/drawing/2014/main" id="{4493D32D-ED01-FF7A-1AA8-C25B2E81BD6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C931E190-B5FD-C037-4831-DB95C0C993BF}"/>
              </a:ext>
            </a:extLst>
          </p:cNvPr>
          <p:cNvSpPr txBox="1"/>
          <p:nvPr/>
        </p:nvSpPr>
        <p:spPr>
          <a:xfrm>
            <a:off x="273254" y="2855610"/>
            <a:ext cx="1135247"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pasea</a:t>
            </a:r>
            <a:endParaRPr lang="en-GB" sz="24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FFC2C612-5896-42EA-C9D6-51B2F4E97566}"/>
              </a:ext>
            </a:extLst>
          </p:cNvPr>
          <p:cNvSpPr txBox="1"/>
          <p:nvPr/>
        </p:nvSpPr>
        <p:spPr>
          <a:xfrm>
            <a:off x="1426248" y="3945390"/>
            <a:ext cx="103105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visitas</a:t>
            </a:r>
            <a:endParaRPr lang="en-GB" sz="24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5D051628-E3B1-011F-1500-7DE788DCECA9}"/>
              </a:ext>
            </a:extLst>
          </p:cNvPr>
          <p:cNvSpPr txBox="1"/>
          <p:nvPr/>
        </p:nvSpPr>
        <p:spPr>
          <a:xfrm>
            <a:off x="202013" y="4861946"/>
            <a:ext cx="1103187"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busco</a:t>
            </a:r>
            <a:endParaRPr lang="en-GB" sz="24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4C31E585-A8DF-A5CA-248D-A1A9CAEA0241}"/>
              </a:ext>
            </a:extLst>
          </p:cNvPr>
          <p:cNvSpPr txBox="1"/>
          <p:nvPr/>
        </p:nvSpPr>
        <p:spPr>
          <a:xfrm>
            <a:off x="1743802" y="2419345"/>
            <a:ext cx="82266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usas</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4DAF46F1-DA37-6C1C-350F-C4048E5B356B}"/>
              </a:ext>
            </a:extLst>
          </p:cNvPr>
          <p:cNvSpPr txBox="1"/>
          <p:nvPr/>
        </p:nvSpPr>
        <p:spPr>
          <a:xfrm>
            <a:off x="1286462" y="5802535"/>
            <a:ext cx="1176925"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monta</a:t>
            </a:r>
            <a:endParaRPr lang="en-GB" sz="2400"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D6BB114E-67C8-B273-48F5-22FD34E5250F}"/>
              </a:ext>
            </a:extLst>
          </p:cNvPr>
          <p:cNvSpPr txBox="1"/>
          <p:nvPr/>
        </p:nvSpPr>
        <p:spPr>
          <a:xfrm>
            <a:off x="3048754" y="5396711"/>
            <a:ext cx="1635384"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descanso</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24B57041-6F66-D445-AB6D-D7B46FAD3E30}"/>
              </a:ext>
            </a:extLst>
          </p:cNvPr>
          <p:cNvSpPr txBox="1"/>
          <p:nvPr/>
        </p:nvSpPr>
        <p:spPr>
          <a:xfrm>
            <a:off x="2939862" y="3557374"/>
            <a:ext cx="90281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visito</a:t>
            </a:r>
            <a:endParaRPr lang="en-GB" sz="24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456C741C-5F21-DFB9-5456-9AFC5CF2E306}"/>
              </a:ext>
            </a:extLst>
          </p:cNvPr>
          <p:cNvSpPr txBox="1"/>
          <p:nvPr/>
        </p:nvSpPr>
        <p:spPr>
          <a:xfrm>
            <a:off x="4492446" y="4112474"/>
            <a:ext cx="1510350"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presenta</a:t>
            </a:r>
            <a:endParaRPr lang="en-GB" sz="24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A30ADA62-8976-9905-4CB9-12ABCC2C28F8}"/>
              </a:ext>
            </a:extLst>
          </p:cNvPr>
          <p:cNvSpPr txBox="1"/>
          <p:nvPr/>
        </p:nvSpPr>
        <p:spPr>
          <a:xfrm>
            <a:off x="3323082" y="1925326"/>
            <a:ext cx="702436"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usa</a:t>
            </a:r>
            <a:endParaRPr lang="en-GB" sz="2400" dirty="0">
              <a:solidFill>
                <a:srgbClr val="002060"/>
              </a:solidFill>
              <a:latin typeface="Century Gothic" panose="020B0502020202020204" pitchFamily="34" charset="0"/>
            </a:endParaRPr>
          </a:p>
        </p:txBody>
      </p:sp>
      <p:sp>
        <p:nvSpPr>
          <p:cNvPr id="34" name="Speech Bubble: Rectangle with Corners Rounded 33">
            <a:hlinkClick r:id="" action="ppaction://noaction">
              <a:snd r:embed="rId15" name="6_1.wav"/>
            </a:hlinkClick>
            <a:extLst>
              <a:ext uri="{FF2B5EF4-FFF2-40B4-BE49-F238E27FC236}">
                <a16:creationId xmlns:a16="http://schemas.microsoft.com/office/drawing/2014/main" id="{8C6523FB-F9CA-F68F-AE52-647B4C0D73BE}"/>
              </a:ext>
            </a:extLst>
          </p:cNvPr>
          <p:cNvSpPr/>
          <p:nvPr/>
        </p:nvSpPr>
        <p:spPr>
          <a:xfrm>
            <a:off x="1044608" y="796901"/>
            <a:ext cx="5051392"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Lee ¿</a:t>
            </a:r>
            <a:r>
              <a:rPr lang="en-GB" sz="2400" b="1" dirty="0" err="1">
                <a:solidFill>
                  <a:schemeClr val="bg1"/>
                </a:solidFill>
                <a:latin typeface="Century Gothic" panose="020B0502020202020204" pitchFamily="34" charset="0"/>
              </a:rPr>
              <a:t>Qué</a:t>
            </a:r>
            <a:r>
              <a:rPr lang="en-GB" sz="2400" b="1" dirty="0">
                <a:solidFill>
                  <a:schemeClr val="bg1"/>
                </a:solidFill>
                <a:latin typeface="Century Gothic" panose="020B0502020202020204" pitchFamily="34" charset="0"/>
              </a:rPr>
              <a:t> persona es?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35" name="Graphic 34" descr="Teacher">
            <a:extLst>
              <a:ext uri="{FF2B5EF4-FFF2-40B4-BE49-F238E27FC236}">
                <a16:creationId xmlns:a16="http://schemas.microsoft.com/office/drawing/2014/main" id="{1D1508F5-2ABD-E182-F98A-7730B4FF83D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382" y="659210"/>
            <a:ext cx="914400" cy="914400"/>
          </a:xfrm>
          <a:prstGeom prst="rect">
            <a:avLst/>
          </a:prstGeom>
        </p:spPr>
      </p:pic>
      <p:sp>
        <p:nvSpPr>
          <p:cNvPr id="40" name="Speech Bubble: Rectangle with Corners Rounded 39">
            <a:extLst>
              <a:ext uri="{FF2B5EF4-FFF2-40B4-BE49-F238E27FC236}">
                <a16:creationId xmlns:a16="http://schemas.microsoft.com/office/drawing/2014/main" id="{DB61C95E-37A8-8ED3-C1BB-1DB952EA8D33}"/>
              </a:ext>
            </a:extLst>
          </p:cNvPr>
          <p:cNvSpPr/>
          <p:nvPr/>
        </p:nvSpPr>
        <p:spPr>
          <a:xfrm>
            <a:off x="6040896" y="1155869"/>
            <a:ext cx="2112504" cy="588031"/>
          </a:xfrm>
          <a:prstGeom prst="wedgeRoundRectCallout">
            <a:avLst>
              <a:gd name="adj1" fmla="val -76185"/>
              <a:gd name="adj2" fmla="val -4115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dirty="0" err="1">
                <a:solidFill>
                  <a:srgbClr val="002060"/>
                </a:solidFill>
                <a:latin typeface="Century Gothic" panose="020B0502020202020204" pitchFamily="34" charset="0"/>
              </a:rPr>
              <a:t>Colorea</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grpSp>
        <p:nvGrpSpPr>
          <p:cNvPr id="78" name="Group 77">
            <a:extLst>
              <a:ext uri="{FF2B5EF4-FFF2-40B4-BE49-F238E27FC236}">
                <a16:creationId xmlns:a16="http://schemas.microsoft.com/office/drawing/2014/main" id="{8454FFE9-CC96-A6E3-C550-1E43FD5663B7}"/>
              </a:ext>
            </a:extLst>
          </p:cNvPr>
          <p:cNvGrpSpPr/>
          <p:nvPr/>
        </p:nvGrpSpPr>
        <p:grpSpPr>
          <a:xfrm>
            <a:off x="198069" y="2448485"/>
            <a:ext cx="1328723" cy="1328723"/>
            <a:chOff x="-2840142" y="1058268"/>
            <a:chExt cx="1328723" cy="1328723"/>
          </a:xfrm>
        </p:grpSpPr>
        <p:pic>
          <p:nvPicPr>
            <p:cNvPr id="76" name="Picture 10" descr="Gráficos vectoriales gratis de Burbuja">
              <a:extLst>
                <a:ext uri="{FF2B5EF4-FFF2-40B4-BE49-F238E27FC236}">
                  <a16:creationId xmlns:a16="http://schemas.microsoft.com/office/drawing/2014/main" id="{553F89EA-5B1A-0C01-568E-6600B1CA48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142" y="1058268"/>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CE51DE8C-B7E6-64A0-864F-280D15CEA540}"/>
                </a:ext>
              </a:extLst>
            </p:cNvPr>
            <p:cNvSpPr txBox="1"/>
            <p:nvPr/>
          </p:nvSpPr>
          <p:spPr>
            <a:xfrm>
              <a:off x="-2761309" y="1452692"/>
              <a:ext cx="1135247" cy="461665"/>
            </a:xfrm>
            <a:prstGeom prst="rect">
              <a:avLst/>
            </a:prstGeom>
            <a:noFill/>
          </p:spPr>
          <p:txBody>
            <a:bodyPr wrap="none" rtlCol="0">
              <a:spAutoFit/>
            </a:bodyPr>
            <a:lstStyle/>
            <a:p>
              <a:r>
                <a:rPr lang="en-GB" sz="2400" b="1" dirty="0" err="1">
                  <a:solidFill>
                    <a:srgbClr val="0070C0"/>
                  </a:solidFill>
                  <a:latin typeface="Century Gothic" panose="020B0502020202020204" pitchFamily="34" charset="0"/>
                </a:rPr>
                <a:t>pasea</a:t>
              </a:r>
              <a:endParaRPr lang="en-GB" sz="2400" b="1" dirty="0">
                <a:solidFill>
                  <a:srgbClr val="0070C0"/>
                </a:solidFill>
                <a:latin typeface="Century Gothic" panose="020B0502020202020204" pitchFamily="34" charset="0"/>
              </a:endParaRPr>
            </a:p>
          </p:txBody>
        </p:sp>
      </p:grpSp>
      <p:grpSp>
        <p:nvGrpSpPr>
          <p:cNvPr id="82" name="Group 81">
            <a:extLst>
              <a:ext uri="{FF2B5EF4-FFF2-40B4-BE49-F238E27FC236}">
                <a16:creationId xmlns:a16="http://schemas.microsoft.com/office/drawing/2014/main" id="{EDA73841-849B-A33B-8AFC-29EBCAB07EDF}"/>
              </a:ext>
            </a:extLst>
          </p:cNvPr>
          <p:cNvGrpSpPr/>
          <p:nvPr/>
        </p:nvGrpSpPr>
        <p:grpSpPr>
          <a:xfrm>
            <a:off x="1536592" y="1914654"/>
            <a:ext cx="1273315" cy="1273315"/>
            <a:chOff x="-3417250" y="519211"/>
            <a:chExt cx="1273315" cy="1273315"/>
          </a:xfrm>
        </p:grpSpPr>
        <p:pic>
          <p:nvPicPr>
            <p:cNvPr id="80" name="Picture 10" descr="Gráficos vectoriales gratis de Burbuja">
              <a:extLst>
                <a:ext uri="{FF2B5EF4-FFF2-40B4-BE49-F238E27FC236}">
                  <a16:creationId xmlns:a16="http://schemas.microsoft.com/office/drawing/2014/main" id="{AF3185E7-6E2D-60D1-27D4-65F730DA3B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7250" y="519211"/>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62A443A-DF80-4AC5-C78F-3DC5467E34FA}"/>
                </a:ext>
              </a:extLst>
            </p:cNvPr>
            <p:cNvSpPr txBox="1"/>
            <p:nvPr/>
          </p:nvSpPr>
          <p:spPr>
            <a:xfrm>
              <a:off x="-3219659" y="924268"/>
              <a:ext cx="841897" cy="461665"/>
            </a:xfrm>
            <a:prstGeom prst="rect">
              <a:avLst/>
            </a:prstGeom>
            <a:noFill/>
          </p:spPr>
          <p:txBody>
            <a:bodyPr wrap="none" rtlCol="0">
              <a:spAutoFit/>
            </a:bodyPr>
            <a:lstStyle/>
            <a:p>
              <a:r>
                <a:rPr lang="en-GB" sz="2400" b="1" dirty="0" err="1">
                  <a:solidFill>
                    <a:srgbClr val="FFC000"/>
                  </a:solidFill>
                  <a:latin typeface="Century Gothic" panose="020B0502020202020204" pitchFamily="34" charset="0"/>
                </a:rPr>
                <a:t>usas</a:t>
              </a:r>
              <a:endParaRPr lang="en-GB" sz="2400" b="1" dirty="0">
                <a:solidFill>
                  <a:srgbClr val="FFC000"/>
                </a:solidFill>
                <a:latin typeface="Century Gothic" panose="020B0502020202020204" pitchFamily="34" charset="0"/>
              </a:endParaRPr>
            </a:p>
          </p:txBody>
        </p:sp>
      </p:grpSp>
      <p:grpSp>
        <p:nvGrpSpPr>
          <p:cNvPr id="88" name="Group 87">
            <a:extLst>
              <a:ext uri="{FF2B5EF4-FFF2-40B4-BE49-F238E27FC236}">
                <a16:creationId xmlns:a16="http://schemas.microsoft.com/office/drawing/2014/main" id="{15070749-E5F4-C5D0-6D93-F510DCD2C6B0}"/>
              </a:ext>
            </a:extLst>
          </p:cNvPr>
          <p:cNvGrpSpPr/>
          <p:nvPr/>
        </p:nvGrpSpPr>
        <p:grpSpPr>
          <a:xfrm>
            <a:off x="3061733" y="1577409"/>
            <a:ext cx="1273315" cy="1273315"/>
            <a:chOff x="-2514096" y="-298736"/>
            <a:chExt cx="1273315" cy="1273315"/>
          </a:xfrm>
        </p:grpSpPr>
        <p:pic>
          <p:nvPicPr>
            <p:cNvPr id="85" name="Picture 10" descr="Gráficos vectoriales gratis de Burbuja">
              <a:extLst>
                <a:ext uri="{FF2B5EF4-FFF2-40B4-BE49-F238E27FC236}">
                  <a16:creationId xmlns:a16="http://schemas.microsoft.com/office/drawing/2014/main" id="{C43C08E8-D0A1-320E-CD68-E2524919D0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4096" y="-298736"/>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76559386-8427-B632-90CB-E27F96391701}"/>
                </a:ext>
              </a:extLst>
            </p:cNvPr>
            <p:cNvSpPr txBox="1"/>
            <p:nvPr/>
          </p:nvSpPr>
          <p:spPr>
            <a:xfrm>
              <a:off x="-2245489" y="73608"/>
              <a:ext cx="702436" cy="461665"/>
            </a:xfrm>
            <a:prstGeom prst="rect">
              <a:avLst/>
            </a:prstGeom>
            <a:noFill/>
          </p:spPr>
          <p:txBody>
            <a:bodyPr wrap="none" rtlCol="0">
              <a:spAutoFit/>
            </a:bodyPr>
            <a:lstStyle/>
            <a:p>
              <a:r>
                <a:rPr lang="en-GB" sz="2400" b="1" dirty="0" err="1">
                  <a:solidFill>
                    <a:srgbClr val="0070C0"/>
                  </a:solidFill>
                  <a:latin typeface="Century Gothic" panose="020B0502020202020204" pitchFamily="34" charset="0"/>
                </a:rPr>
                <a:t>usa</a:t>
              </a:r>
              <a:endParaRPr lang="en-GB" sz="2400" b="1" dirty="0">
                <a:solidFill>
                  <a:srgbClr val="0070C0"/>
                </a:solidFill>
                <a:latin typeface="Century Gothic" panose="020B0502020202020204" pitchFamily="34" charset="0"/>
              </a:endParaRPr>
            </a:p>
          </p:txBody>
        </p:sp>
      </p:grpSp>
      <p:grpSp>
        <p:nvGrpSpPr>
          <p:cNvPr id="101" name="Group 100">
            <a:extLst>
              <a:ext uri="{FF2B5EF4-FFF2-40B4-BE49-F238E27FC236}">
                <a16:creationId xmlns:a16="http://schemas.microsoft.com/office/drawing/2014/main" id="{DBDB7B7A-69CC-F115-2DFE-853AB4A6EDB7}"/>
              </a:ext>
            </a:extLst>
          </p:cNvPr>
          <p:cNvGrpSpPr/>
          <p:nvPr/>
        </p:nvGrpSpPr>
        <p:grpSpPr>
          <a:xfrm>
            <a:off x="132980" y="4415474"/>
            <a:ext cx="1273315" cy="1304572"/>
            <a:chOff x="-2545777" y="1573610"/>
            <a:chExt cx="1273315" cy="1304572"/>
          </a:xfrm>
        </p:grpSpPr>
        <p:pic>
          <p:nvPicPr>
            <p:cNvPr id="90" name="Picture 10" descr="Gráficos vectoriales gratis de Burbuja">
              <a:extLst>
                <a:ext uri="{FF2B5EF4-FFF2-40B4-BE49-F238E27FC236}">
                  <a16:creationId xmlns:a16="http://schemas.microsoft.com/office/drawing/2014/main" id="{18CC041A-6705-43BB-1F04-A329A38DD8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5777" y="1573610"/>
              <a:ext cx="1273315" cy="1304572"/>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6F5B02CD-4CAB-EC60-420D-84B538E7CA9D}"/>
                </a:ext>
              </a:extLst>
            </p:cNvPr>
            <p:cNvSpPr txBox="1"/>
            <p:nvPr/>
          </p:nvSpPr>
          <p:spPr>
            <a:xfrm>
              <a:off x="-2475529" y="1996876"/>
              <a:ext cx="1103187" cy="461665"/>
            </a:xfrm>
            <a:prstGeom prst="rect">
              <a:avLst/>
            </a:prstGeom>
            <a:noFill/>
          </p:spPr>
          <p:txBody>
            <a:bodyPr wrap="none" rtlCol="0">
              <a:spAutoFit/>
            </a:bodyPr>
            <a:lstStyle/>
            <a:p>
              <a:r>
                <a:rPr lang="en-GB" sz="2400" b="1" dirty="0" err="1">
                  <a:solidFill>
                    <a:srgbClr val="FF0000"/>
                  </a:solidFill>
                  <a:latin typeface="Century Gothic" panose="020B0502020202020204" pitchFamily="34" charset="0"/>
                </a:rPr>
                <a:t>busco</a:t>
              </a:r>
              <a:endParaRPr lang="en-GB" sz="2400" b="1" dirty="0">
                <a:solidFill>
                  <a:srgbClr val="FF0000"/>
                </a:solidFill>
                <a:latin typeface="Century Gothic" panose="020B0502020202020204" pitchFamily="34" charset="0"/>
              </a:endParaRPr>
            </a:p>
          </p:txBody>
        </p:sp>
      </p:grpSp>
      <p:grpSp>
        <p:nvGrpSpPr>
          <p:cNvPr id="105" name="Group 104">
            <a:extLst>
              <a:ext uri="{FF2B5EF4-FFF2-40B4-BE49-F238E27FC236}">
                <a16:creationId xmlns:a16="http://schemas.microsoft.com/office/drawing/2014/main" id="{74C7FF8A-2C41-0A73-A66E-4A20615C564D}"/>
              </a:ext>
            </a:extLst>
          </p:cNvPr>
          <p:cNvGrpSpPr/>
          <p:nvPr/>
        </p:nvGrpSpPr>
        <p:grpSpPr>
          <a:xfrm>
            <a:off x="1205830" y="5457745"/>
            <a:ext cx="1273315" cy="1273315"/>
            <a:chOff x="-2466785" y="1811827"/>
            <a:chExt cx="1273315" cy="1273315"/>
          </a:xfrm>
        </p:grpSpPr>
        <p:pic>
          <p:nvPicPr>
            <p:cNvPr id="102" name="Picture 10" descr="Gráficos vectoriales gratis de Burbuja">
              <a:extLst>
                <a:ext uri="{FF2B5EF4-FFF2-40B4-BE49-F238E27FC236}">
                  <a16:creationId xmlns:a16="http://schemas.microsoft.com/office/drawing/2014/main" id="{75C8296F-690A-EA6C-5395-FEB9F03D78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785" y="1811827"/>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2CE80942-F2CF-E4CF-ACE9-4CD55F8F90A4}"/>
                </a:ext>
              </a:extLst>
            </p:cNvPr>
            <p:cNvSpPr txBox="1"/>
            <p:nvPr/>
          </p:nvSpPr>
          <p:spPr>
            <a:xfrm>
              <a:off x="-2424454" y="2204951"/>
              <a:ext cx="1176925" cy="461665"/>
            </a:xfrm>
            <a:prstGeom prst="rect">
              <a:avLst/>
            </a:prstGeom>
            <a:noFill/>
          </p:spPr>
          <p:txBody>
            <a:bodyPr wrap="square" rtlCol="0">
              <a:spAutoFit/>
            </a:bodyPr>
            <a:lstStyle/>
            <a:p>
              <a:r>
                <a:rPr lang="en-GB" sz="2400" b="1" dirty="0" err="1">
                  <a:solidFill>
                    <a:srgbClr val="0070C0"/>
                  </a:solidFill>
                  <a:latin typeface="Century Gothic" panose="020B0502020202020204" pitchFamily="34" charset="0"/>
                </a:rPr>
                <a:t>monta</a:t>
              </a:r>
              <a:endParaRPr lang="en-GB" sz="2400" b="1" dirty="0">
                <a:solidFill>
                  <a:srgbClr val="0070C0"/>
                </a:solidFill>
                <a:latin typeface="Century Gothic" panose="020B0502020202020204" pitchFamily="34" charset="0"/>
              </a:endParaRPr>
            </a:p>
          </p:txBody>
        </p:sp>
      </p:grpSp>
      <p:grpSp>
        <p:nvGrpSpPr>
          <p:cNvPr id="123" name="Group 122">
            <a:extLst>
              <a:ext uri="{FF2B5EF4-FFF2-40B4-BE49-F238E27FC236}">
                <a16:creationId xmlns:a16="http://schemas.microsoft.com/office/drawing/2014/main" id="{C6CC20BB-27C1-3A69-D11C-293A78B6392B}"/>
              </a:ext>
            </a:extLst>
          </p:cNvPr>
          <p:cNvGrpSpPr/>
          <p:nvPr/>
        </p:nvGrpSpPr>
        <p:grpSpPr>
          <a:xfrm>
            <a:off x="2819884" y="3247949"/>
            <a:ext cx="1273315" cy="1273315"/>
            <a:chOff x="-2372135" y="1394777"/>
            <a:chExt cx="1273315" cy="1273315"/>
          </a:xfrm>
        </p:grpSpPr>
        <p:pic>
          <p:nvPicPr>
            <p:cNvPr id="122" name="Picture 10" descr="Gráficos vectoriales gratis de Burbuja">
              <a:extLst>
                <a:ext uri="{FF2B5EF4-FFF2-40B4-BE49-F238E27FC236}">
                  <a16:creationId xmlns:a16="http://schemas.microsoft.com/office/drawing/2014/main" id="{EF68EE74-D4B6-8F35-4E57-888103B9EA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2135" y="1394777"/>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D4FE0E34-0A10-AEB7-7A34-662CCD2F9DB9}"/>
                </a:ext>
              </a:extLst>
            </p:cNvPr>
            <p:cNvSpPr txBox="1"/>
            <p:nvPr/>
          </p:nvSpPr>
          <p:spPr>
            <a:xfrm>
              <a:off x="-2179209" y="1834310"/>
              <a:ext cx="930063" cy="461665"/>
            </a:xfrm>
            <a:prstGeom prst="rect">
              <a:avLst/>
            </a:prstGeom>
            <a:noFill/>
          </p:spPr>
          <p:txBody>
            <a:bodyPr wrap="square" rtlCol="0">
              <a:spAutoFit/>
            </a:bodyPr>
            <a:lstStyle/>
            <a:p>
              <a:r>
                <a:rPr lang="en-GB" sz="2400" b="1" dirty="0" err="1">
                  <a:solidFill>
                    <a:srgbClr val="FF0000"/>
                  </a:solidFill>
                  <a:latin typeface="Century Gothic" panose="020B0502020202020204" pitchFamily="34" charset="0"/>
                </a:rPr>
                <a:t>visito</a:t>
              </a:r>
              <a:endParaRPr lang="en-GB" sz="2400" b="1" dirty="0">
                <a:solidFill>
                  <a:srgbClr val="FF0000"/>
                </a:solidFill>
                <a:latin typeface="Century Gothic" panose="020B0502020202020204" pitchFamily="34" charset="0"/>
              </a:endParaRPr>
            </a:p>
          </p:txBody>
        </p:sp>
      </p:grpSp>
      <p:grpSp>
        <p:nvGrpSpPr>
          <p:cNvPr id="128" name="Group 127">
            <a:extLst>
              <a:ext uri="{FF2B5EF4-FFF2-40B4-BE49-F238E27FC236}">
                <a16:creationId xmlns:a16="http://schemas.microsoft.com/office/drawing/2014/main" id="{9CD6F193-B487-9EF1-F675-B8D5C8C2174A}"/>
              </a:ext>
            </a:extLst>
          </p:cNvPr>
          <p:cNvGrpSpPr/>
          <p:nvPr/>
        </p:nvGrpSpPr>
        <p:grpSpPr>
          <a:xfrm>
            <a:off x="4374403" y="3470088"/>
            <a:ext cx="1746436" cy="1746436"/>
            <a:chOff x="9683564" y="3593674"/>
            <a:chExt cx="1746436" cy="1746436"/>
          </a:xfrm>
        </p:grpSpPr>
        <p:pic>
          <p:nvPicPr>
            <p:cNvPr id="125" name="Picture 10" descr="Gráficos vectoriales gratis de Burbuja">
              <a:extLst>
                <a:ext uri="{FF2B5EF4-FFF2-40B4-BE49-F238E27FC236}">
                  <a16:creationId xmlns:a16="http://schemas.microsoft.com/office/drawing/2014/main" id="{BC3BC70B-6A8B-B84E-130E-A5355B1B62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83564" y="3593674"/>
              <a:ext cx="1746436" cy="1746436"/>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4A9AC51A-2087-9255-96C5-D6D2C22884DD}"/>
                </a:ext>
              </a:extLst>
            </p:cNvPr>
            <p:cNvSpPr txBox="1"/>
            <p:nvPr/>
          </p:nvSpPr>
          <p:spPr>
            <a:xfrm>
              <a:off x="9839707" y="4278368"/>
              <a:ext cx="1510350" cy="461665"/>
            </a:xfrm>
            <a:prstGeom prst="rect">
              <a:avLst/>
            </a:prstGeom>
            <a:noFill/>
          </p:spPr>
          <p:txBody>
            <a:bodyPr wrap="none" rtlCol="0">
              <a:spAutoFit/>
            </a:bodyPr>
            <a:lstStyle/>
            <a:p>
              <a:r>
                <a:rPr lang="en-GB" sz="2400" b="1" dirty="0" err="1">
                  <a:solidFill>
                    <a:srgbClr val="0070C0"/>
                  </a:solidFill>
                  <a:latin typeface="Century Gothic" panose="020B0502020202020204" pitchFamily="34" charset="0"/>
                </a:rPr>
                <a:t>presenta</a:t>
              </a:r>
              <a:endParaRPr lang="en-GB" sz="2400" b="1" dirty="0">
                <a:solidFill>
                  <a:srgbClr val="0070C0"/>
                </a:solidFill>
                <a:latin typeface="Century Gothic" panose="020B0502020202020204" pitchFamily="34" charset="0"/>
              </a:endParaRPr>
            </a:p>
          </p:txBody>
        </p:sp>
      </p:grpSp>
      <p:grpSp>
        <p:nvGrpSpPr>
          <p:cNvPr id="131" name="Group 130">
            <a:extLst>
              <a:ext uri="{FF2B5EF4-FFF2-40B4-BE49-F238E27FC236}">
                <a16:creationId xmlns:a16="http://schemas.microsoft.com/office/drawing/2014/main" id="{BC8F6B00-B2CE-51CB-981B-C049EEDA70DA}"/>
              </a:ext>
            </a:extLst>
          </p:cNvPr>
          <p:cNvGrpSpPr/>
          <p:nvPr/>
        </p:nvGrpSpPr>
        <p:grpSpPr>
          <a:xfrm>
            <a:off x="1279820" y="3575931"/>
            <a:ext cx="1273315" cy="1273315"/>
            <a:chOff x="-2328658" y="2318205"/>
            <a:chExt cx="1273315" cy="1273315"/>
          </a:xfrm>
        </p:grpSpPr>
        <p:pic>
          <p:nvPicPr>
            <p:cNvPr id="129" name="Picture 10" descr="Gráficos vectoriales gratis de Burbuja">
              <a:extLst>
                <a:ext uri="{FF2B5EF4-FFF2-40B4-BE49-F238E27FC236}">
                  <a16:creationId xmlns:a16="http://schemas.microsoft.com/office/drawing/2014/main" id="{12EC3D02-9705-26A4-BC90-4BAF1ACE9E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8658" y="2318205"/>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80A55167-C854-9FC9-32E8-337C0330B5DE}"/>
                </a:ext>
              </a:extLst>
            </p:cNvPr>
            <p:cNvSpPr txBox="1"/>
            <p:nvPr/>
          </p:nvSpPr>
          <p:spPr>
            <a:xfrm>
              <a:off x="-2234194" y="2717655"/>
              <a:ext cx="1071127" cy="461665"/>
            </a:xfrm>
            <a:prstGeom prst="rect">
              <a:avLst/>
            </a:prstGeom>
            <a:noFill/>
          </p:spPr>
          <p:txBody>
            <a:bodyPr wrap="none" rtlCol="0">
              <a:spAutoFit/>
            </a:bodyPr>
            <a:lstStyle/>
            <a:p>
              <a:r>
                <a:rPr lang="en-GB" sz="2400" b="1" dirty="0" err="1">
                  <a:solidFill>
                    <a:srgbClr val="FFC000"/>
                  </a:solidFill>
                  <a:latin typeface="Century Gothic" panose="020B0502020202020204" pitchFamily="34" charset="0"/>
                </a:rPr>
                <a:t>visitas</a:t>
              </a:r>
              <a:endParaRPr lang="en-GB" sz="2400" b="1" dirty="0">
                <a:solidFill>
                  <a:srgbClr val="FFC000"/>
                </a:solidFill>
                <a:latin typeface="Century Gothic" panose="020B0502020202020204" pitchFamily="34" charset="0"/>
              </a:endParaRPr>
            </a:p>
          </p:txBody>
        </p:sp>
      </p:grpSp>
      <p:grpSp>
        <p:nvGrpSpPr>
          <p:cNvPr id="136" name="Group 135">
            <a:extLst>
              <a:ext uri="{FF2B5EF4-FFF2-40B4-BE49-F238E27FC236}">
                <a16:creationId xmlns:a16="http://schemas.microsoft.com/office/drawing/2014/main" id="{F144CDF2-9845-46F7-1C74-7F69C3491D2E}"/>
              </a:ext>
            </a:extLst>
          </p:cNvPr>
          <p:cNvGrpSpPr/>
          <p:nvPr/>
        </p:nvGrpSpPr>
        <p:grpSpPr>
          <a:xfrm>
            <a:off x="2990523" y="4799336"/>
            <a:ext cx="1751846" cy="1751846"/>
            <a:chOff x="8376215" y="3705899"/>
            <a:chExt cx="1751846" cy="1751846"/>
          </a:xfrm>
        </p:grpSpPr>
        <p:pic>
          <p:nvPicPr>
            <p:cNvPr id="133" name="Picture 10" descr="Gráficos vectoriales gratis de Burbuja">
              <a:extLst>
                <a:ext uri="{FF2B5EF4-FFF2-40B4-BE49-F238E27FC236}">
                  <a16:creationId xmlns:a16="http://schemas.microsoft.com/office/drawing/2014/main" id="{06EB44B4-26F6-8C81-806C-4F3689B2FD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76215" y="3705899"/>
              <a:ext cx="1751846" cy="1751846"/>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C6420EA0-CB25-5425-E139-E2645AD12746}"/>
                </a:ext>
              </a:extLst>
            </p:cNvPr>
            <p:cNvSpPr txBox="1"/>
            <p:nvPr/>
          </p:nvSpPr>
          <p:spPr>
            <a:xfrm>
              <a:off x="8434446" y="4393611"/>
              <a:ext cx="1635384" cy="461665"/>
            </a:xfrm>
            <a:prstGeom prst="rect">
              <a:avLst/>
            </a:prstGeom>
            <a:noFill/>
          </p:spPr>
          <p:txBody>
            <a:bodyPr wrap="none" rtlCol="0">
              <a:spAutoFit/>
            </a:bodyPr>
            <a:lstStyle/>
            <a:p>
              <a:r>
                <a:rPr lang="en-GB" sz="2400" b="1" dirty="0" err="1">
                  <a:solidFill>
                    <a:srgbClr val="FF0000"/>
                  </a:solidFill>
                  <a:latin typeface="Century Gothic" panose="020B0502020202020204" pitchFamily="34" charset="0"/>
                </a:rPr>
                <a:t>descanso</a:t>
              </a:r>
              <a:endParaRPr lang="en-GB" sz="2400" b="1" dirty="0">
                <a:solidFill>
                  <a:srgbClr val="FF0000"/>
                </a:solidFill>
                <a:latin typeface="Century Gothic" panose="020B0502020202020204" pitchFamily="34" charset="0"/>
              </a:endParaRPr>
            </a:p>
          </p:txBody>
        </p:sp>
      </p:grpSp>
      <p:sp>
        <p:nvSpPr>
          <p:cNvPr id="138" name="TextBox 137">
            <a:extLst>
              <a:ext uri="{FF2B5EF4-FFF2-40B4-BE49-F238E27FC236}">
                <a16:creationId xmlns:a16="http://schemas.microsoft.com/office/drawing/2014/main" id="{3258F556-C196-D7A4-1513-C4441E3D8C45}"/>
              </a:ext>
            </a:extLst>
          </p:cNvPr>
          <p:cNvSpPr txBox="1"/>
          <p:nvPr/>
        </p:nvSpPr>
        <p:spPr>
          <a:xfrm>
            <a:off x="6718593" y="1876708"/>
            <a:ext cx="6229350" cy="923330"/>
          </a:xfrm>
          <a:prstGeom prst="rect">
            <a:avLst/>
          </a:prstGeom>
          <a:noFill/>
        </p:spPr>
        <p:txBody>
          <a:bodyPr wrap="square">
            <a:spAutoFit/>
          </a:bodyPr>
          <a:lstStyle/>
          <a:p>
            <a:r>
              <a:rPr lang="en-GB" sz="1800" b="1" dirty="0">
                <a:solidFill>
                  <a:srgbClr val="FF0000"/>
                </a:solidFill>
                <a:latin typeface="Century Gothic" panose="020B0502020202020204" pitchFamily="34" charset="0"/>
              </a:rPr>
              <a:t>rojo</a:t>
            </a:r>
            <a:r>
              <a:rPr lang="en-GB" sz="1800" dirty="0">
                <a:solidFill>
                  <a:srgbClr val="002060"/>
                </a:solidFill>
                <a:latin typeface="Century Gothic" panose="020B0502020202020204" pitchFamily="34" charset="0"/>
              </a:rPr>
              <a:t> (</a:t>
            </a:r>
            <a:r>
              <a:rPr lang="en-GB" sz="1800" b="1" dirty="0">
                <a:solidFill>
                  <a:srgbClr val="002060"/>
                </a:solidFill>
                <a:latin typeface="Century Gothic" panose="020B0502020202020204" pitchFamily="34" charset="0"/>
              </a:rPr>
              <a:t>I</a:t>
            </a:r>
            <a:r>
              <a:rPr lang="en-GB" sz="1800" dirty="0">
                <a:solidFill>
                  <a:srgbClr val="002060"/>
                </a:solidFill>
                <a:latin typeface="Century Gothic" panose="020B0502020202020204" pitchFamily="34" charset="0"/>
              </a:rPr>
              <a:t>) </a:t>
            </a:r>
          </a:p>
          <a:p>
            <a:r>
              <a:rPr lang="en-GB" sz="1800" b="1" dirty="0" err="1">
                <a:solidFill>
                  <a:srgbClr val="FFC000"/>
                </a:solidFill>
                <a:latin typeface="Century Gothic" panose="020B0502020202020204" pitchFamily="34" charset="0"/>
              </a:rPr>
              <a:t>amarillo</a:t>
            </a:r>
            <a:r>
              <a:rPr lang="en-GB" sz="1800" dirty="0">
                <a:solidFill>
                  <a:srgbClr val="002060"/>
                </a:solidFill>
                <a:latin typeface="Century Gothic" panose="020B0502020202020204" pitchFamily="34" charset="0"/>
              </a:rPr>
              <a:t> (</a:t>
            </a:r>
            <a:r>
              <a:rPr lang="en-GB" sz="1800" b="1" dirty="0">
                <a:solidFill>
                  <a:srgbClr val="002060"/>
                </a:solidFill>
                <a:latin typeface="Century Gothic" panose="020B0502020202020204" pitchFamily="34" charset="0"/>
              </a:rPr>
              <a:t>you</a:t>
            </a:r>
            <a:r>
              <a:rPr lang="en-GB" sz="1800" dirty="0">
                <a:solidFill>
                  <a:srgbClr val="002060"/>
                </a:solidFill>
                <a:latin typeface="Century Gothic" panose="020B0502020202020204" pitchFamily="34" charset="0"/>
              </a:rPr>
              <a:t>)</a:t>
            </a:r>
          </a:p>
          <a:p>
            <a:r>
              <a:rPr lang="en-GB" sz="1800" b="1" dirty="0" err="1">
                <a:solidFill>
                  <a:srgbClr val="0070C0"/>
                </a:solidFill>
                <a:latin typeface="Century Gothic" panose="020B0502020202020204" pitchFamily="34" charset="0"/>
              </a:rPr>
              <a:t>azul</a:t>
            </a:r>
            <a:r>
              <a:rPr lang="en-GB" sz="1800" dirty="0">
                <a:solidFill>
                  <a:srgbClr val="002060"/>
                </a:solidFill>
                <a:latin typeface="Century Gothic" panose="020B0502020202020204" pitchFamily="34" charset="0"/>
              </a:rPr>
              <a:t> (</a:t>
            </a:r>
            <a:r>
              <a:rPr lang="en-GB" sz="1800" b="1" dirty="0">
                <a:solidFill>
                  <a:srgbClr val="002060"/>
                </a:solidFill>
                <a:latin typeface="Century Gothic" panose="020B0502020202020204" pitchFamily="34" charset="0"/>
              </a:rPr>
              <a:t>s/he</a:t>
            </a:r>
            <a:r>
              <a:rPr lang="en-GB" sz="1800" dirty="0">
                <a:solidFill>
                  <a:srgbClr val="002060"/>
                </a:solidFill>
                <a:latin typeface="Century Gothic" panose="020B0502020202020204" pitchFamily="34" charset="0"/>
              </a:rPr>
              <a:t>). </a:t>
            </a:r>
            <a:endParaRPr lang="en-GB" dirty="0"/>
          </a:p>
        </p:txBody>
      </p:sp>
    </p:spTree>
    <p:extLst>
      <p:ext uri="{BB962C8B-B14F-4D97-AF65-F5344CB8AC3E}">
        <p14:creationId xmlns:p14="http://schemas.microsoft.com/office/powerpoint/2010/main" val="121275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fade">
                                      <p:cBhvr>
                                        <p:cTn id="11"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6_2.wav"/>
                                        </p:tgtEl>
                                      </p:cMediaNode>
                                    </p:audio>
                                  </p:subTnLst>
                                </p:cTn>
                              </p:par>
                            </p:childTnLst>
                          </p:cTn>
                        </p:par>
                      </p:childTnLst>
                    </p:cTn>
                  </p:par>
                </p:childTnLst>
              </p:cTn>
              <p:nextCondLst>
                <p:cond evt="onClick" delay="0">
                  <p:tgtEl>
                    <p:spTgt spid="79"/>
                  </p:tgtEl>
                </p:cond>
              </p:nextCondLst>
            </p:seq>
            <p:seq concurrent="1" nextAc="seek">
              <p:cTn id="17" restart="whenNotActive" fill="hold" evtFilter="cancelBubble" nodeType="interactiveSeq">
                <p:stCondLst>
                  <p:cond evt="onClick" delay="0">
                    <p:tgtEl>
                      <p:spTgt spid="8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subTnLst>
                                    <p:audio>
                                      <p:cMediaNode>
                                        <p:cTn display="0" masterRel="sameClick">
                                          <p:stCondLst>
                                            <p:cond evt="begin" delay="0">
                                              <p:tn val="20"/>
                                            </p:cond>
                                          </p:stCondLst>
                                          <p:endCondLst>
                                            <p:cond evt="onStopAudio" delay="0">
                                              <p:tgtEl>
                                                <p:sldTgt/>
                                              </p:tgtEl>
                                            </p:cond>
                                          </p:endCondLst>
                                        </p:cTn>
                                        <p:tgtEl>
                                          <p:sndTgt r:embed="rId4" name="6_3.wav"/>
                                        </p:tgtEl>
                                      </p:cMediaNode>
                                    </p:audio>
                                  </p:subTnLst>
                                </p:cTn>
                              </p:par>
                            </p:childTnLst>
                          </p:cTn>
                        </p:par>
                      </p:childTnLst>
                    </p:cTn>
                  </p:par>
                </p:childTnLst>
              </p:cTn>
              <p:nextCondLst>
                <p:cond evt="onClick" delay="0">
                  <p:tgtEl>
                    <p:spTgt spid="84"/>
                  </p:tgtEl>
                </p:cond>
              </p:nextCondLst>
            </p:seq>
            <p:seq concurrent="1" nextAc="seek">
              <p:cTn id="23" restart="whenNotActive" fill="hold" evtFilter="cancelBubble" nodeType="interactiveSeq">
                <p:stCondLst>
                  <p:cond evt="onClick" delay="0">
                    <p:tgtEl>
                      <p:spTgt spid="89"/>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subTnLst>
                                    <p:audio>
                                      <p:cMediaNode>
                                        <p:cTn display="0" masterRel="sameClick">
                                          <p:stCondLst>
                                            <p:cond evt="begin" delay="0">
                                              <p:tn val="26"/>
                                            </p:cond>
                                          </p:stCondLst>
                                          <p:endCondLst>
                                            <p:cond evt="onStopAudio" delay="0">
                                              <p:tgtEl>
                                                <p:sldTgt/>
                                              </p:tgtEl>
                                            </p:cond>
                                          </p:endCondLst>
                                        </p:cTn>
                                        <p:tgtEl>
                                          <p:sndTgt r:embed="rId5" name="6_4.wav"/>
                                        </p:tgtEl>
                                      </p:cMediaNode>
                                    </p:audio>
                                  </p:subTnLst>
                                </p:cTn>
                              </p:par>
                            </p:childTnLst>
                          </p:cTn>
                        </p:par>
                      </p:childTnLst>
                    </p:cTn>
                  </p:par>
                </p:childTnLst>
              </p:cTn>
              <p:nextCondLst>
                <p:cond evt="onClick" delay="0">
                  <p:tgtEl>
                    <p:spTgt spid="89"/>
                  </p:tgtEl>
                </p:cond>
              </p:nextCondLst>
            </p:seq>
            <p:seq concurrent="1" nextAc="seek">
              <p:cTn id="29" restart="whenNotActive" fill="hold" evtFilter="cancelBubble" nodeType="interactiveSeq">
                <p:stCondLst>
                  <p:cond evt="onClick" delay="0">
                    <p:tgtEl>
                      <p:spTgt spid="92"/>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subTnLst>
                                    <p:audio>
                                      <p:cMediaNode>
                                        <p:cTn display="0" masterRel="sameClick">
                                          <p:stCondLst>
                                            <p:cond evt="begin" delay="0">
                                              <p:tn val="32"/>
                                            </p:cond>
                                          </p:stCondLst>
                                          <p:endCondLst>
                                            <p:cond evt="onStopAudio" delay="0">
                                              <p:tgtEl>
                                                <p:sldTgt/>
                                              </p:tgtEl>
                                            </p:cond>
                                          </p:endCondLst>
                                        </p:cTn>
                                        <p:tgtEl>
                                          <p:sndTgt r:embed="rId6" name="6_7.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10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fade">
                                      <p:cBhvr>
                                        <p:cTn id="40" dur="500"/>
                                        <p:tgtEl>
                                          <p:spTgt spid="105"/>
                                        </p:tgtEl>
                                      </p:cBhvr>
                                    </p:animEffect>
                                  </p:childTnLst>
                                  <p:subTnLst>
                                    <p:audio>
                                      <p:cMediaNode>
                                        <p:cTn display="0" masterRel="sameClick">
                                          <p:stCondLst>
                                            <p:cond evt="begin" delay="0">
                                              <p:tn val="38"/>
                                            </p:cond>
                                          </p:stCondLst>
                                          <p:endCondLst>
                                            <p:cond evt="onStopAudio" delay="0">
                                              <p:tgtEl>
                                                <p:sldTgt/>
                                              </p:tgtEl>
                                            </p:cond>
                                          </p:endCondLst>
                                        </p:cTn>
                                        <p:tgtEl>
                                          <p:sndTgt r:embed="rId7" name="6_8.wav"/>
                                        </p:tgtEl>
                                      </p:cMediaNode>
                                    </p:audio>
                                  </p:subTnLst>
                                </p:cTn>
                              </p:par>
                            </p:childTnLst>
                          </p:cTn>
                        </p:par>
                      </p:childTnLst>
                    </p:cTn>
                  </p:par>
                </p:childTnLst>
              </p:cTn>
              <p:nextCondLst>
                <p:cond evt="onClick" delay="0">
                  <p:tgtEl>
                    <p:spTgt spid="104"/>
                  </p:tgtEl>
                </p:cond>
              </p:nextCondLst>
            </p:seq>
            <p:seq concurrent="1" nextAc="seek">
              <p:cTn id="41" restart="whenNotActive" fill="hold" evtFilter="cancelBubble" nodeType="interactiveSeq">
                <p:stCondLst>
                  <p:cond evt="onClick" delay="0">
                    <p:tgtEl>
                      <p:spTgt spid="12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fade">
                                      <p:cBhvr>
                                        <p:cTn id="46" dur="500"/>
                                        <p:tgtEl>
                                          <p:spTgt spid="123"/>
                                        </p:tgtEl>
                                      </p:cBhvr>
                                    </p:animEffect>
                                  </p:childTnLst>
                                  <p:subTnLst>
                                    <p:audio>
                                      <p:cMediaNode>
                                        <p:cTn display="0" masterRel="sameClick">
                                          <p:stCondLst>
                                            <p:cond evt="begin" delay="0">
                                              <p:tn val="44"/>
                                            </p:cond>
                                          </p:stCondLst>
                                          <p:endCondLst>
                                            <p:cond evt="onStopAudio" delay="0">
                                              <p:tgtEl>
                                                <p:sldTgt/>
                                              </p:tgtEl>
                                            </p:cond>
                                          </p:endCondLst>
                                        </p:cTn>
                                        <p:tgtEl>
                                          <p:sndTgt r:embed="rId8" name="6_6.wav"/>
                                        </p:tgtEl>
                                      </p:cMediaNode>
                                    </p:audio>
                                  </p:subTnLst>
                                </p:cTn>
                              </p:par>
                            </p:childTnLst>
                          </p:cTn>
                        </p:par>
                      </p:childTnLst>
                    </p:cTn>
                  </p:par>
                </p:childTnLst>
              </p:cTn>
              <p:nextCondLst>
                <p:cond evt="onClick" delay="0">
                  <p:tgtEl>
                    <p:spTgt spid="124"/>
                  </p:tgtEl>
                </p:cond>
              </p:nextCondLst>
            </p:seq>
            <p:seq concurrent="1" nextAc="seek">
              <p:cTn id="47" restart="whenNotActive" fill="hold" evtFilter="cancelBubble" nodeType="interactiveSeq">
                <p:stCondLst>
                  <p:cond evt="onClick" delay="0">
                    <p:tgtEl>
                      <p:spTgt spid="127"/>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8"/>
                                        </p:tgtEl>
                                        <p:attrNameLst>
                                          <p:attrName>style.visibility</p:attrName>
                                        </p:attrNameLst>
                                      </p:cBhvr>
                                      <p:to>
                                        <p:strVal val="visible"/>
                                      </p:to>
                                    </p:set>
                                    <p:animEffect transition="in" filter="fade">
                                      <p:cBhvr>
                                        <p:cTn id="52" dur="500"/>
                                        <p:tgtEl>
                                          <p:spTgt spid="128"/>
                                        </p:tgtEl>
                                      </p:cBhvr>
                                    </p:animEffect>
                                  </p:childTnLst>
                                  <p:subTnLst>
                                    <p:audio>
                                      <p:cMediaNode>
                                        <p:cTn display="0" masterRel="sameClick">
                                          <p:stCondLst>
                                            <p:cond evt="begin" delay="0">
                                              <p:tn val="50"/>
                                            </p:cond>
                                          </p:stCondLst>
                                          <p:endCondLst>
                                            <p:cond evt="onStopAudio" delay="0">
                                              <p:tgtEl>
                                                <p:sldTgt/>
                                              </p:tgtEl>
                                            </p:cond>
                                          </p:endCondLst>
                                        </p:cTn>
                                        <p:tgtEl>
                                          <p:sndTgt r:embed="rId9" name="6_10.wav"/>
                                        </p:tgtEl>
                                      </p:cMediaNode>
                                    </p:audio>
                                  </p:subTnLst>
                                </p:cTn>
                              </p:par>
                            </p:childTnLst>
                          </p:cTn>
                        </p:par>
                      </p:childTnLst>
                    </p:cTn>
                  </p:par>
                </p:childTnLst>
              </p:cTn>
              <p:nextCondLst>
                <p:cond evt="onClick" delay="0">
                  <p:tgtEl>
                    <p:spTgt spid="127"/>
                  </p:tgtEl>
                </p:cond>
              </p:nextCondLst>
            </p:seq>
            <p:seq concurrent="1" nextAc="seek">
              <p:cTn id="53" restart="whenNotActive" fill="hold" evtFilter="cancelBubble" nodeType="interactiveSeq">
                <p:stCondLst>
                  <p:cond evt="onClick" delay="0">
                    <p:tgtEl>
                      <p:spTgt spid="132"/>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0" name="6_5.wav"/>
                                        </p:tgtEl>
                                      </p:cMediaNode>
                                    </p:audio>
                                  </p:subTnLst>
                                </p:cTn>
                              </p:par>
                            </p:childTnLst>
                          </p:cTn>
                        </p:par>
                      </p:childTnLst>
                    </p:cTn>
                  </p:par>
                </p:childTnLst>
              </p:cTn>
              <p:nextCondLst>
                <p:cond evt="onClick" delay="0">
                  <p:tgtEl>
                    <p:spTgt spid="132"/>
                  </p:tgtEl>
                </p:cond>
              </p:nextCondLst>
            </p:seq>
            <p:seq concurrent="1" nextAc="seek">
              <p:cTn id="58" restart="whenNotActive" fill="hold" evtFilter="cancelBubble" nodeType="interactiveSeq">
                <p:stCondLst>
                  <p:cond evt="onClick" delay="0">
                    <p:tgtEl>
                      <p:spTgt spid="13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1" name="6_9.wav"/>
                                        </p:tgtEl>
                                      </p:cMediaNode>
                                    </p:audio>
                                  </p:subTnLst>
                                </p:cTn>
                              </p:par>
                            </p:childTnLst>
                          </p:cTn>
                        </p:par>
                      </p:childTnLst>
                    </p:cTn>
                  </p:par>
                </p:childTnLst>
              </p:cTn>
              <p:nextCondLst>
                <p:cond evt="onClick" delay="0">
                  <p:tgtEl>
                    <p:spTgt spid="135"/>
                  </p:tgtEl>
                </p:cond>
              </p:nextCondLst>
            </p:seq>
          </p:childTnLst>
        </p:cTn>
      </p:par>
    </p:tnLst>
    <p:bldLst>
      <p:bldP spid="40" grpId="0" animBg="1"/>
      <p:bldP spid="1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3402CA-26BE-4318-B088-A0CC8D0312B0}"/>
              </a:ext>
            </a:extLst>
          </p:cNvPr>
          <p:cNvGraphicFramePr>
            <a:graphicFrameLocks noGrp="1"/>
          </p:cNvGraphicFramePr>
          <p:nvPr>
            <p:extLst>
              <p:ext uri="{D42A27DB-BD31-4B8C-83A1-F6EECF244321}">
                <p14:modId xmlns:p14="http://schemas.microsoft.com/office/powerpoint/2010/main" val="3188426508"/>
              </p:ext>
            </p:extLst>
          </p:nvPr>
        </p:nvGraphicFramePr>
        <p:xfrm>
          <a:off x="5483735" y="1550333"/>
          <a:ext cx="3202732" cy="5000461"/>
        </p:xfrm>
        <a:graphic>
          <a:graphicData uri="http://schemas.openxmlformats.org/drawingml/2006/table">
            <a:tbl>
              <a:tblPr firstRow="1" bandRow="1">
                <a:tableStyleId>{5940675A-B579-460E-94D1-54222C63F5DA}</a:tableStyleId>
              </a:tblPr>
              <a:tblGrid>
                <a:gridCol w="1601366">
                  <a:extLst>
                    <a:ext uri="{9D8B030D-6E8A-4147-A177-3AD203B41FA5}">
                      <a16:colId xmlns:a16="http://schemas.microsoft.com/office/drawing/2014/main" val="1656013183"/>
                    </a:ext>
                  </a:extLst>
                </a:gridCol>
                <a:gridCol w="1601366">
                  <a:extLst>
                    <a:ext uri="{9D8B030D-6E8A-4147-A177-3AD203B41FA5}">
                      <a16:colId xmlns:a16="http://schemas.microsoft.com/office/drawing/2014/main" val="2098866277"/>
                    </a:ext>
                  </a:extLst>
                </a:gridCol>
              </a:tblGrid>
              <a:tr h="8703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Quique </a:t>
                      </a:r>
                      <a:r>
                        <a:rPr lang="en-GB" sz="2400" b="0" dirty="0">
                          <a:solidFill>
                            <a:srgbClr val="002060"/>
                          </a:solidFill>
                          <a:latin typeface="Century Gothic" panose="020B0502020202020204" pitchFamily="34" charset="0"/>
                        </a:rPr>
                        <a:t>(</a:t>
                      </a:r>
                      <a:r>
                        <a:rPr lang="en-GB" sz="2400" b="0" i="1" dirty="0">
                          <a:solidFill>
                            <a:srgbClr val="002060"/>
                          </a:solidFill>
                          <a:latin typeface="Century Gothic" panose="020B0502020202020204" pitchFamily="34" charset="0"/>
                        </a:rPr>
                        <a:t>I</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Sofía </a:t>
                      </a:r>
                      <a:r>
                        <a:rPr lang="en-GB" sz="2400" b="0" dirty="0">
                          <a:solidFill>
                            <a:srgbClr val="002060"/>
                          </a:solidFill>
                          <a:latin typeface="Century Gothic" panose="020B0502020202020204" pitchFamily="34" charset="0"/>
                        </a:rPr>
                        <a:t>(</a:t>
                      </a:r>
                      <a:r>
                        <a:rPr lang="en-GB" sz="2400" b="0" i="1" dirty="0">
                          <a:solidFill>
                            <a:srgbClr val="002060"/>
                          </a:solidFill>
                          <a:latin typeface="Century Gothic" panose="020B0502020202020204" pitchFamily="34" charset="0"/>
                        </a:rPr>
                        <a:t>she</a:t>
                      </a:r>
                      <a:r>
                        <a:rPr lang="en-GB" sz="2400" b="0" dirty="0">
                          <a:solidFill>
                            <a:srgbClr val="002060"/>
                          </a:solidFill>
                          <a:latin typeface="Century Gothic" panose="020B0502020202020204" pitchFamily="34" charset="0"/>
                        </a:rPr>
                        <a:t>)</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5063861"/>
                  </a:ext>
                </a:extLst>
              </a:tr>
              <a:tr h="688351">
                <a:tc>
                  <a:txBody>
                    <a:bodyPr/>
                    <a:lstStyle/>
                    <a:p>
                      <a:pPr algn="ctr"/>
                      <a:r>
                        <a:rPr lang="en-GB" sz="20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723521"/>
                  </a:ext>
                </a:extLst>
              </a:tr>
              <a:tr h="688351">
                <a:tc>
                  <a:txBody>
                    <a:bodyPr/>
                    <a:lstStyle/>
                    <a:p>
                      <a:pPr algn="ct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90109"/>
                  </a:ext>
                </a:extLst>
              </a:tr>
              <a:tr h="6883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9416741"/>
                  </a:ext>
                </a:extLst>
              </a:tr>
              <a:tr h="6883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8936517"/>
                  </a:ext>
                </a:extLst>
              </a:tr>
              <a:tr h="6883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9857776"/>
                  </a:ext>
                </a:extLst>
              </a:tr>
              <a:tr h="6883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7039536"/>
                  </a:ext>
                </a:extLst>
              </a:tr>
            </a:tbl>
          </a:graphicData>
        </a:graphic>
      </p:graphicFrame>
      <p:pic>
        <p:nvPicPr>
          <p:cNvPr id="10" name="Picture 9" descr="Table&#10;&#10;Description automatically generated">
            <a:extLst>
              <a:ext uri="{FF2B5EF4-FFF2-40B4-BE49-F238E27FC236}">
                <a16:creationId xmlns:a16="http://schemas.microsoft.com/office/drawing/2014/main" id="{9D2E482B-17EB-4259-9DDB-1BF3387B4E2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1882" b="14680"/>
          <a:stretch/>
        </p:blipFill>
        <p:spPr>
          <a:xfrm>
            <a:off x="466762" y="1903125"/>
            <a:ext cx="4363601" cy="5000461"/>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a:hlinkClick r:id="" action="ppaction://noaction">
              <a:snd r:embed="rId7" name="7_1.wav"/>
            </a:hlinkClick>
            <a:extLst>
              <a:ext uri="{FF2B5EF4-FFF2-40B4-BE49-F238E27FC236}">
                <a16:creationId xmlns:a16="http://schemas.microsoft.com/office/drawing/2014/main" id="{F0168477-F8E0-416F-8C64-B7D6051313BB}"/>
              </a:ext>
            </a:extLst>
          </p:cNvPr>
          <p:cNvSpPr txBox="1"/>
          <p:nvPr/>
        </p:nvSpPr>
        <p:spPr>
          <a:xfrm>
            <a:off x="123171" y="608404"/>
            <a:ext cx="737767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Quique y Sofía </a:t>
            </a:r>
            <a:r>
              <a:rPr lang="en-GB" sz="2400" dirty="0" err="1">
                <a:solidFill>
                  <a:srgbClr val="002060"/>
                </a:solidFill>
                <a:latin typeface="Century Gothic" panose="020B0502020202020204" pitchFamily="34" charset="0"/>
              </a:rPr>
              <a:t>hacen</a:t>
            </a:r>
            <a:r>
              <a:rPr lang="en-GB" sz="2400" dirty="0">
                <a:solidFill>
                  <a:srgbClr val="002060"/>
                </a:solidFill>
                <a:latin typeface="Century Gothic" panose="020B0502020202020204" pitchFamily="34" charset="0"/>
              </a:rPr>
              <a:t>* actividades por la </a:t>
            </a:r>
            <a:r>
              <a:rPr lang="en-GB" sz="2400" dirty="0" err="1">
                <a:solidFill>
                  <a:srgbClr val="002060"/>
                </a:solidFill>
                <a:latin typeface="Century Gothic" panose="020B0502020202020204" pitchFamily="34" charset="0"/>
              </a:rPr>
              <a:t>tarde</a:t>
            </a:r>
            <a:r>
              <a:rPr lang="en-GB" sz="2400" dirty="0">
                <a:solidFill>
                  <a:srgbClr val="002060"/>
                </a:solidFill>
                <a:latin typeface="Century Gothic" panose="020B0502020202020204" pitchFamily="34" charset="0"/>
              </a:rPr>
              <a:t>.</a:t>
            </a:r>
          </a:p>
        </p:txBody>
      </p:sp>
      <p:sp>
        <p:nvSpPr>
          <p:cNvPr id="11" name="Rectangle 10">
            <a:extLst>
              <a:ext uri="{FF2B5EF4-FFF2-40B4-BE49-F238E27FC236}">
                <a16:creationId xmlns:a16="http://schemas.microsoft.com/office/drawing/2014/main" id="{DCA31422-04CB-4247-8377-966DEEA5948F}"/>
              </a:ext>
            </a:extLst>
          </p:cNvPr>
          <p:cNvSpPr/>
          <p:nvPr/>
        </p:nvSpPr>
        <p:spPr>
          <a:xfrm>
            <a:off x="850484" y="1982579"/>
            <a:ext cx="3869544" cy="461665"/>
          </a:xfrm>
          <a:prstGeom prst="rect">
            <a:avLst/>
          </a:prstGeom>
        </p:spPr>
        <p:txBody>
          <a:bodyPr wrap="square">
            <a:spAutoFit/>
          </a:bodyPr>
          <a:lstStyle/>
          <a:p>
            <a:r>
              <a:rPr lang="en-GB" sz="2400" dirty="0" err="1">
                <a:solidFill>
                  <a:srgbClr val="002060"/>
                </a:solidFill>
                <a:latin typeface="Century Gothic" panose="020B0502020202020204" pitchFamily="34" charset="0"/>
              </a:rPr>
              <a:t>Pasea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la    plaza.</a:t>
            </a:r>
            <a:endParaRPr lang="en-GB" sz="2000" dirty="0"/>
          </a:p>
        </p:txBody>
      </p:sp>
      <p:sp>
        <p:nvSpPr>
          <p:cNvPr id="45" name="Rectangle 44">
            <a:extLst>
              <a:ext uri="{FF2B5EF4-FFF2-40B4-BE49-F238E27FC236}">
                <a16:creationId xmlns:a16="http://schemas.microsoft.com/office/drawing/2014/main" id="{5C27DFC3-E83A-496E-AC20-FF36AB146F5E}"/>
              </a:ext>
            </a:extLst>
          </p:cNvPr>
          <p:cNvSpPr/>
          <p:nvPr/>
        </p:nvSpPr>
        <p:spPr>
          <a:xfrm>
            <a:off x="841290" y="2629483"/>
            <a:ext cx="3852337" cy="461665"/>
          </a:xfrm>
          <a:prstGeom prst="rect">
            <a:avLst/>
          </a:prstGeom>
        </p:spPr>
        <p:txBody>
          <a:bodyPr wrap="square">
            <a:spAutoFit/>
          </a:bodyPr>
          <a:lstStyle/>
          <a:p>
            <a:r>
              <a:rPr lang="en-GB" sz="2400" dirty="0" err="1">
                <a:solidFill>
                  <a:srgbClr val="002060"/>
                </a:solidFill>
                <a:latin typeface="Century Gothic" panose="020B0502020202020204" pitchFamily="34" charset="0"/>
              </a:rPr>
              <a:t>Visita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museo</a:t>
            </a:r>
            <a:r>
              <a:rPr lang="en-GB" sz="2400" dirty="0">
                <a:solidFill>
                  <a:srgbClr val="002060"/>
                </a:solidFill>
                <a:latin typeface="Century Gothic" panose="020B0502020202020204" pitchFamily="34" charset="0"/>
              </a:rPr>
              <a:t>.</a:t>
            </a:r>
            <a:endParaRPr lang="en-GB" sz="2000" dirty="0"/>
          </a:p>
        </p:txBody>
      </p:sp>
      <p:sp>
        <p:nvSpPr>
          <p:cNvPr id="47" name="Rectangle 46">
            <a:extLst>
              <a:ext uri="{FF2B5EF4-FFF2-40B4-BE49-F238E27FC236}">
                <a16:creationId xmlns:a16="http://schemas.microsoft.com/office/drawing/2014/main" id="{B45A5F0C-B7A6-4B42-8CDF-C4C5C6AE2236}"/>
              </a:ext>
            </a:extLst>
          </p:cNvPr>
          <p:cNvSpPr/>
          <p:nvPr/>
        </p:nvSpPr>
        <p:spPr>
          <a:xfrm>
            <a:off x="796206" y="3210213"/>
            <a:ext cx="3869544" cy="830997"/>
          </a:xfrm>
          <a:prstGeom prst="rect">
            <a:avLst/>
          </a:prstGeom>
        </p:spPr>
        <p:txBody>
          <a:bodyPr wrap="square">
            <a:spAutoFit/>
          </a:bodyPr>
          <a:lstStyle/>
          <a:p>
            <a:r>
              <a:rPr lang="en-GB" sz="2400" dirty="0" err="1">
                <a:solidFill>
                  <a:srgbClr val="002060"/>
                </a:solidFill>
                <a:latin typeface="Century Gothic" panose="020B0502020202020204" pitchFamily="34" charset="0"/>
              </a:rPr>
              <a:t>Busco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palabra </a:t>
            </a:r>
            <a:r>
              <a:rPr lang="en-GB" sz="2400" dirty="0" err="1">
                <a:solidFill>
                  <a:srgbClr val="002060"/>
                </a:solidFill>
                <a:latin typeface="Century Gothic" panose="020B0502020202020204" pitchFamily="34" charset="0"/>
              </a:rPr>
              <a:t>nueva</a:t>
            </a:r>
            <a:r>
              <a:rPr lang="en-GB" sz="2400" dirty="0">
                <a:solidFill>
                  <a:srgbClr val="002060"/>
                </a:solidFill>
                <a:latin typeface="Century Gothic" panose="020B0502020202020204" pitchFamily="34" charset="0"/>
              </a:rPr>
              <a:t>.</a:t>
            </a:r>
            <a:endParaRPr lang="en-GB" sz="2000" dirty="0"/>
          </a:p>
        </p:txBody>
      </p:sp>
      <p:grpSp>
        <p:nvGrpSpPr>
          <p:cNvPr id="70" name="Group 69">
            <a:extLst>
              <a:ext uri="{FF2B5EF4-FFF2-40B4-BE49-F238E27FC236}">
                <a16:creationId xmlns:a16="http://schemas.microsoft.com/office/drawing/2014/main" id="{FA887CC0-B9B7-43EF-89B0-6D168BEEA4BB}"/>
              </a:ext>
            </a:extLst>
          </p:cNvPr>
          <p:cNvGrpSpPr/>
          <p:nvPr/>
        </p:nvGrpSpPr>
        <p:grpSpPr>
          <a:xfrm rot="643396">
            <a:off x="1980198" y="2658900"/>
            <a:ext cx="1718163" cy="496424"/>
            <a:chOff x="2602499" y="1513161"/>
            <a:chExt cx="1420803" cy="496424"/>
          </a:xfrm>
        </p:grpSpPr>
        <p:pic>
          <p:nvPicPr>
            <p:cNvPr id="71" name="Picture 70" descr="A picture containing text, outdoor, flock&#10;&#10;Description automatically generated">
              <a:extLst>
                <a:ext uri="{FF2B5EF4-FFF2-40B4-BE49-F238E27FC236}">
                  <a16:creationId xmlns:a16="http://schemas.microsoft.com/office/drawing/2014/main" id="{0B4C5FE7-E1E5-4BEB-B29F-566263910CBE}"/>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72" name="Picture 71" descr="A picture containing text, outdoor, flock&#10;&#10;Description automatically generated">
              <a:extLst>
                <a:ext uri="{FF2B5EF4-FFF2-40B4-BE49-F238E27FC236}">
                  <a16:creationId xmlns:a16="http://schemas.microsoft.com/office/drawing/2014/main" id="{8FA195F0-3B04-478D-804F-FD8E7E302296}"/>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6" name="Rectangle: Rounded Corners 5">
            <a:hlinkClick r:id="" action="ppaction://noaction">
              <a:snd r:embed="rId9" name="7_2.wav"/>
            </a:hlinkClick>
            <a:extLst>
              <a:ext uri="{FF2B5EF4-FFF2-40B4-BE49-F238E27FC236}">
                <a16:creationId xmlns:a16="http://schemas.microsoft.com/office/drawing/2014/main" id="{B4D136FF-9BAC-4DB6-9B8A-19EF67B9C8FE}"/>
              </a:ext>
            </a:extLst>
          </p:cNvPr>
          <p:cNvSpPr/>
          <p:nvPr/>
        </p:nvSpPr>
        <p:spPr>
          <a:xfrm>
            <a:off x="305748" y="1919079"/>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a:t>
            </a:r>
          </a:p>
        </p:txBody>
      </p:sp>
      <p:sp>
        <p:nvSpPr>
          <p:cNvPr id="36" name="Rectangle 35">
            <a:extLst>
              <a:ext uri="{FF2B5EF4-FFF2-40B4-BE49-F238E27FC236}">
                <a16:creationId xmlns:a16="http://schemas.microsoft.com/office/drawing/2014/main" id="{3C8E3B13-97AF-4412-AF7C-11B022D003CA}"/>
              </a:ext>
            </a:extLst>
          </p:cNvPr>
          <p:cNvSpPr/>
          <p:nvPr/>
        </p:nvSpPr>
        <p:spPr>
          <a:xfrm>
            <a:off x="832685" y="4071859"/>
            <a:ext cx="4210813" cy="830997"/>
          </a:xfrm>
          <a:prstGeom prst="rect">
            <a:avLst/>
          </a:prstGeom>
        </p:spPr>
        <p:txBody>
          <a:bodyPr wrap="square">
            <a:spAutoFit/>
          </a:bodyPr>
          <a:lstStyle/>
          <a:p>
            <a:r>
              <a:rPr lang="en-GB" sz="2400" dirty="0" err="1">
                <a:solidFill>
                  <a:srgbClr val="002060"/>
                </a:solidFill>
                <a:latin typeface="Century Gothic" panose="020B0502020202020204" pitchFamily="34" charset="0"/>
              </a:rPr>
              <a:t>Uso</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instrumento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divertido</a:t>
            </a:r>
            <a:r>
              <a:rPr lang="en-GB" sz="2400" dirty="0">
                <a:solidFill>
                  <a:srgbClr val="002060"/>
                </a:solidFill>
                <a:latin typeface="Century Gothic" panose="020B0502020202020204" pitchFamily="34" charset="0"/>
              </a:rPr>
              <a:t>.</a:t>
            </a:r>
            <a:endParaRPr lang="en-GB" sz="2400" dirty="0"/>
          </a:p>
        </p:txBody>
      </p:sp>
      <p:graphicFrame>
        <p:nvGraphicFramePr>
          <p:cNvPr id="7" name="Table 7">
            <a:extLst>
              <a:ext uri="{FF2B5EF4-FFF2-40B4-BE49-F238E27FC236}">
                <a16:creationId xmlns:a16="http://schemas.microsoft.com/office/drawing/2014/main" id="{77A0D82D-A8F2-4E52-AEA3-3D6CD173AB27}"/>
              </a:ext>
            </a:extLst>
          </p:cNvPr>
          <p:cNvGraphicFramePr>
            <a:graphicFrameLocks noGrp="1"/>
          </p:cNvGraphicFramePr>
          <p:nvPr>
            <p:extLst>
              <p:ext uri="{D42A27DB-BD31-4B8C-83A1-F6EECF244321}">
                <p14:modId xmlns:p14="http://schemas.microsoft.com/office/powerpoint/2010/main" val="4053567494"/>
              </p:ext>
            </p:extLst>
          </p:nvPr>
        </p:nvGraphicFramePr>
        <p:xfrm>
          <a:off x="8816296" y="1828594"/>
          <a:ext cx="1842915" cy="4758367"/>
        </p:xfrm>
        <a:graphic>
          <a:graphicData uri="http://schemas.openxmlformats.org/drawingml/2006/table">
            <a:tbl>
              <a:tblPr firstRow="1" bandRow="1">
                <a:tableStyleId>{5940675A-B579-460E-94D1-54222C63F5DA}</a:tableStyleId>
              </a:tblPr>
              <a:tblGrid>
                <a:gridCol w="1842915">
                  <a:extLst>
                    <a:ext uri="{9D8B030D-6E8A-4147-A177-3AD203B41FA5}">
                      <a16:colId xmlns:a16="http://schemas.microsoft.com/office/drawing/2014/main" val="3309692173"/>
                    </a:ext>
                  </a:extLst>
                </a:gridCol>
              </a:tblGrid>
              <a:tr h="5340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691378"/>
                  </a:ext>
                </a:extLst>
              </a:tr>
              <a:tr h="687122">
                <a:tc>
                  <a:txBody>
                    <a:bodyPr/>
                    <a:lstStyle/>
                    <a:p>
                      <a:pPr algn="ctr"/>
                      <a:r>
                        <a:rPr lang="en-GB" sz="2000" b="0" dirty="0" err="1">
                          <a:solidFill>
                            <a:srgbClr val="002060"/>
                          </a:solidFill>
                          <a:latin typeface="Century Gothic" panose="020B0502020202020204" pitchFamily="34" charset="0"/>
                        </a:rPr>
                        <a:t>parque</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plaza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5726880"/>
                  </a:ext>
                </a:extLst>
              </a:tr>
              <a:tr h="687122">
                <a:tc>
                  <a:txBody>
                    <a:bodyPr/>
                    <a:lstStyle/>
                    <a:p>
                      <a:pPr algn="ctr"/>
                      <a:r>
                        <a:rPr lang="en-GB" sz="2000" b="0" dirty="0" err="1">
                          <a:solidFill>
                            <a:srgbClr val="002060"/>
                          </a:solidFill>
                          <a:latin typeface="Century Gothic" panose="020B0502020202020204" pitchFamily="34" charset="0"/>
                        </a:rPr>
                        <a:t>museo</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iglesia</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5593351"/>
                  </a:ext>
                </a:extLst>
              </a:tr>
              <a:tr h="687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mensaje</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palabra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5022270"/>
                  </a:ext>
                </a:extLst>
              </a:tr>
              <a:tr h="7191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bolsa</a:t>
                      </a:r>
                      <a:endParaRPr lang="en-GB" sz="20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instrumento</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4758206"/>
                  </a:ext>
                </a:extLst>
              </a:tr>
              <a:tr h="687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iglesia</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campo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4953476"/>
                  </a:ext>
                </a:extLst>
              </a:tr>
              <a:tr h="687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tarde</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estadio</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0944732"/>
                  </a:ext>
                </a:extLst>
              </a:tr>
            </a:tbl>
          </a:graphicData>
        </a:graphic>
      </p:graphicFrame>
      <p:pic>
        <p:nvPicPr>
          <p:cNvPr id="39" name="Picture 38">
            <a:extLst>
              <a:ext uri="{FF2B5EF4-FFF2-40B4-BE49-F238E27FC236}">
                <a16:creationId xmlns:a16="http://schemas.microsoft.com/office/drawing/2014/main" id="{CBF61CED-B515-420B-B0E7-4067AA285C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3093" y="2471506"/>
            <a:ext cx="530118" cy="552205"/>
          </a:xfrm>
          <a:prstGeom prst="rect">
            <a:avLst/>
          </a:prstGeom>
        </p:spPr>
      </p:pic>
      <p:sp>
        <p:nvSpPr>
          <p:cNvPr id="42" name="Rectangle 41">
            <a:extLst>
              <a:ext uri="{FF2B5EF4-FFF2-40B4-BE49-F238E27FC236}">
                <a16:creationId xmlns:a16="http://schemas.microsoft.com/office/drawing/2014/main" id="{C40070B0-31AD-4F3A-B1C3-28E4FFF6572E}"/>
              </a:ext>
            </a:extLst>
          </p:cNvPr>
          <p:cNvSpPr/>
          <p:nvPr/>
        </p:nvSpPr>
        <p:spPr>
          <a:xfrm>
            <a:off x="829626" y="5003793"/>
            <a:ext cx="3869544" cy="830997"/>
          </a:xfrm>
          <a:prstGeom prst="rect">
            <a:avLst/>
          </a:prstGeom>
        </p:spPr>
        <p:txBody>
          <a:bodyPr wrap="square">
            <a:spAutoFit/>
          </a:bodyPr>
          <a:lstStyle/>
          <a:p>
            <a:r>
              <a:rPr lang="en-GB" sz="2400" dirty="0">
                <a:solidFill>
                  <a:srgbClr val="002060"/>
                </a:solidFill>
                <a:latin typeface="Century Gothic" panose="020B0502020202020204" pitchFamily="34" charset="0"/>
              </a:rPr>
              <a:t>Monta en </a:t>
            </a:r>
            <a:r>
              <a:rPr lang="en-GB" sz="2400" dirty="0" err="1">
                <a:solidFill>
                  <a:srgbClr val="002060"/>
                </a:solidFill>
                <a:latin typeface="Century Gothic" panose="020B0502020202020204" pitchFamily="34" charset="0"/>
              </a:rPr>
              <a:t>bicicleta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campo.</a:t>
            </a:r>
            <a:endParaRPr lang="en-GB" sz="2000" dirty="0"/>
          </a:p>
        </p:txBody>
      </p:sp>
      <p:sp>
        <p:nvSpPr>
          <p:cNvPr id="53" name="Rectangle 52">
            <a:extLst>
              <a:ext uri="{FF2B5EF4-FFF2-40B4-BE49-F238E27FC236}">
                <a16:creationId xmlns:a16="http://schemas.microsoft.com/office/drawing/2014/main" id="{04A0D0BC-5320-45BE-AD2A-3DF15A6D9822}"/>
              </a:ext>
            </a:extLst>
          </p:cNvPr>
          <p:cNvSpPr/>
          <p:nvPr/>
        </p:nvSpPr>
        <p:spPr>
          <a:xfrm>
            <a:off x="832686" y="5904908"/>
            <a:ext cx="3869544" cy="461665"/>
          </a:xfrm>
          <a:prstGeom prst="rect">
            <a:avLst/>
          </a:prstGeom>
        </p:spPr>
        <p:txBody>
          <a:bodyPr wrap="square">
            <a:spAutoFit/>
          </a:bodyPr>
          <a:lstStyle/>
          <a:p>
            <a:r>
              <a:rPr lang="en-GB" sz="2400" dirty="0">
                <a:solidFill>
                  <a:srgbClr val="002060"/>
                </a:solidFill>
                <a:latin typeface="Century Gothic" panose="020B0502020202020204" pitchFamily="34" charset="0"/>
              </a:rPr>
              <a:t>Descanso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tarde</a:t>
            </a:r>
            <a:r>
              <a:rPr lang="en-GB" sz="2400" dirty="0">
                <a:solidFill>
                  <a:srgbClr val="002060"/>
                </a:solidFill>
                <a:latin typeface="Century Gothic" panose="020B0502020202020204" pitchFamily="34" charset="0"/>
              </a:rPr>
              <a:t>.</a:t>
            </a:r>
            <a:endParaRPr lang="en-GB" sz="2400" dirty="0"/>
          </a:p>
        </p:txBody>
      </p:sp>
      <p:grpSp>
        <p:nvGrpSpPr>
          <p:cNvPr id="54" name="Group 53">
            <a:extLst>
              <a:ext uri="{FF2B5EF4-FFF2-40B4-BE49-F238E27FC236}">
                <a16:creationId xmlns:a16="http://schemas.microsoft.com/office/drawing/2014/main" id="{BC61E8DA-E155-4C74-8F11-0412F1C2D09E}"/>
              </a:ext>
            </a:extLst>
          </p:cNvPr>
          <p:cNvGrpSpPr/>
          <p:nvPr/>
        </p:nvGrpSpPr>
        <p:grpSpPr>
          <a:xfrm rot="643396">
            <a:off x="1180755" y="5389129"/>
            <a:ext cx="784979" cy="496424"/>
            <a:chOff x="2602499" y="1513161"/>
            <a:chExt cx="1420803" cy="496424"/>
          </a:xfrm>
        </p:grpSpPr>
        <p:pic>
          <p:nvPicPr>
            <p:cNvPr id="55" name="Picture 54" descr="A picture containing text, outdoor, flock&#10;&#10;Description automatically generated">
              <a:extLst>
                <a:ext uri="{FF2B5EF4-FFF2-40B4-BE49-F238E27FC236}">
                  <a16:creationId xmlns:a16="http://schemas.microsoft.com/office/drawing/2014/main" id="{5909BA2C-936B-47E5-9A8B-F16024B6170D}"/>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6" name="Picture 55" descr="A picture containing text, outdoor, flock&#10;&#10;Description automatically generated">
              <a:extLst>
                <a:ext uri="{FF2B5EF4-FFF2-40B4-BE49-F238E27FC236}">
                  <a16:creationId xmlns:a16="http://schemas.microsoft.com/office/drawing/2014/main" id="{74BD089D-E26D-4DC4-8736-F400BA2DFA58}"/>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57" name="Group 56">
            <a:extLst>
              <a:ext uri="{FF2B5EF4-FFF2-40B4-BE49-F238E27FC236}">
                <a16:creationId xmlns:a16="http://schemas.microsoft.com/office/drawing/2014/main" id="{DCD1792B-767C-450F-A87E-DA098467D06B}"/>
              </a:ext>
            </a:extLst>
          </p:cNvPr>
          <p:cNvGrpSpPr/>
          <p:nvPr/>
        </p:nvGrpSpPr>
        <p:grpSpPr>
          <a:xfrm rot="643396">
            <a:off x="1628503" y="5369534"/>
            <a:ext cx="1069615" cy="496424"/>
            <a:chOff x="2602499" y="1513161"/>
            <a:chExt cx="1420803" cy="496424"/>
          </a:xfrm>
        </p:grpSpPr>
        <p:pic>
          <p:nvPicPr>
            <p:cNvPr id="60" name="Picture 59" descr="A picture containing text, outdoor, flock&#10;&#10;Description automatically generated">
              <a:extLst>
                <a:ext uri="{FF2B5EF4-FFF2-40B4-BE49-F238E27FC236}">
                  <a16:creationId xmlns:a16="http://schemas.microsoft.com/office/drawing/2014/main" id="{0937F0F3-1497-4B45-9539-E670F8A31F6A}"/>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61" name="Picture 60" descr="A picture containing text, outdoor, flock&#10;&#10;Description automatically generated">
              <a:extLst>
                <a:ext uri="{FF2B5EF4-FFF2-40B4-BE49-F238E27FC236}">
                  <a16:creationId xmlns:a16="http://schemas.microsoft.com/office/drawing/2014/main" id="{7578C434-10D3-45E0-910C-CFB7C65AFA65}"/>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12" name="Rectangle: Rounded Corners 11">
            <a:extLst>
              <a:ext uri="{FF2B5EF4-FFF2-40B4-BE49-F238E27FC236}">
                <a16:creationId xmlns:a16="http://schemas.microsoft.com/office/drawing/2014/main" id="{15420356-EF7D-4F22-BB83-87D1DF242E06}"/>
              </a:ext>
            </a:extLst>
          </p:cNvPr>
          <p:cNvSpPr/>
          <p:nvPr/>
        </p:nvSpPr>
        <p:spPr>
          <a:xfrm>
            <a:off x="919120" y="1971164"/>
            <a:ext cx="986396" cy="39119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8C1981AB-BCE2-4D07-AA60-B41CDD274EE4}"/>
              </a:ext>
            </a:extLst>
          </p:cNvPr>
          <p:cNvGrpSpPr/>
          <p:nvPr/>
        </p:nvGrpSpPr>
        <p:grpSpPr>
          <a:xfrm rot="643396">
            <a:off x="2324482" y="3221595"/>
            <a:ext cx="1448744" cy="496424"/>
            <a:chOff x="2602499" y="1513161"/>
            <a:chExt cx="1420803" cy="496424"/>
          </a:xfrm>
        </p:grpSpPr>
        <p:pic>
          <p:nvPicPr>
            <p:cNvPr id="94" name="Picture 93" descr="A picture containing text, outdoor, flock&#10;&#10;Description automatically generated">
              <a:extLst>
                <a:ext uri="{FF2B5EF4-FFF2-40B4-BE49-F238E27FC236}">
                  <a16:creationId xmlns:a16="http://schemas.microsoft.com/office/drawing/2014/main" id="{7776928F-9333-4B69-8724-C13894FB6492}"/>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95" name="Picture 94" descr="A picture containing text, outdoor, flock&#10;&#10;Description automatically generated">
              <a:extLst>
                <a:ext uri="{FF2B5EF4-FFF2-40B4-BE49-F238E27FC236}">
                  <a16:creationId xmlns:a16="http://schemas.microsoft.com/office/drawing/2014/main" id="{7BA039AD-F775-456D-9D26-6CDE5384F89A}"/>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96" name="Group 95">
            <a:extLst>
              <a:ext uri="{FF2B5EF4-FFF2-40B4-BE49-F238E27FC236}">
                <a16:creationId xmlns:a16="http://schemas.microsoft.com/office/drawing/2014/main" id="{A544BDAA-E9E9-4B5D-B019-7066EACA2FE9}"/>
              </a:ext>
            </a:extLst>
          </p:cNvPr>
          <p:cNvGrpSpPr/>
          <p:nvPr/>
        </p:nvGrpSpPr>
        <p:grpSpPr>
          <a:xfrm rot="643396">
            <a:off x="2880271" y="1982157"/>
            <a:ext cx="1247464" cy="496424"/>
            <a:chOff x="2602499" y="1513161"/>
            <a:chExt cx="1420803" cy="496424"/>
          </a:xfrm>
        </p:grpSpPr>
        <p:pic>
          <p:nvPicPr>
            <p:cNvPr id="97" name="Picture 96" descr="A picture containing text, outdoor, flock&#10;&#10;Description automatically generated">
              <a:extLst>
                <a:ext uri="{FF2B5EF4-FFF2-40B4-BE49-F238E27FC236}">
                  <a16:creationId xmlns:a16="http://schemas.microsoft.com/office/drawing/2014/main" id="{73893AA4-2DE8-411F-B533-66622B3BB60B}"/>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98" name="Picture 97" descr="A picture containing text, outdoor, flock&#10;&#10;Description automatically generated">
              <a:extLst>
                <a:ext uri="{FF2B5EF4-FFF2-40B4-BE49-F238E27FC236}">
                  <a16:creationId xmlns:a16="http://schemas.microsoft.com/office/drawing/2014/main" id="{712CABD7-7D7B-4BB9-BC31-0AB25B0E4FB1}"/>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86" name="TextBox 85">
            <a:extLst>
              <a:ext uri="{FF2B5EF4-FFF2-40B4-BE49-F238E27FC236}">
                <a16:creationId xmlns:a16="http://schemas.microsoft.com/office/drawing/2014/main" id="{E9431005-D3E9-4072-AEDD-8132BCFE5B1E}"/>
              </a:ext>
            </a:extLst>
          </p:cNvPr>
          <p:cNvSpPr txBox="1"/>
          <p:nvPr/>
        </p:nvSpPr>
        <p:spPr>
          <a:xfrm>
            <a:off x="8686466" y="156139"/>
            <a:ext cx="2460925" cy="461665"/>
          </a:xfrm>
          <a:prstGeom prst="rect">
            <a:avLst/>
          </a:prstGeom>
          <a:solidFill>
            <a:srgbClr val="D6EDBD"/>
          </a:solidFill>
        </p:spPr>
        <p:txBody>
          <a:bodyPr wrap="square" rtlCol="0">
            <a:spAutoFit/>
          </a:bodyPr>
          <a:lstStyle/>
          <a:p>
            <a:r>
              <a:rPr lang="en-GB" sz="2400" b="1" dirty="0" err="1">
                <a:solidFill>
                  <a:srgbClr val="002060"/>
                </a:solidFill>
                <a:latin typeface="Century Gothic" panose="020B0502020202020204" pitchFamily="34" charset="0"/>
              </a:rPr>
              <a:t>hacen</a:t>
            </a:r>
            <a:r>
              <a:rPr lang="en-GB" sz="2400" dirty="0">
                <a:solidFill>
                  <a:srgbClr val="002060"/>
                </a:solidFill>
                <a:latin typeface="Century Gothic" panose="020B0502020202020204" pitchFamily="34" charset="0"/>
              </a:rPr>
              <a:t> = </a:t>
            </a:r>
            <a:r>
              <a:rPr lang="en-GB" sz="2000" dirty="0">
                <a:solidFill>
                  <a:srgbClr val="002060"/>
                </a:solidFill>
                <a:latin typeface="Century Gothic" panose="020B0502020202020204" pitchFamily="34" charset="0"/>
              </a:rPr>
              <a:t>they do</a:t>
            </a:r>
            <a:endParaRPr lang="en-GB" sz="2400" dirty="0">
              <a:solidFill>
                <a:srgbClr val="002060"/>
              </a:solidFill>
              <a:latin typeface="Century Gothic" panose="020B0502020202020204" pitchFamily="34" charset="0"/>
            </a:endParaRPr>
          </a:p>
        </p:txBody>
      </p:sp>
      <p:pic>
        <p:nvPicPr>
          <p:cNvPr id="110" name="Picture 109">
            <a:extLst>
              <a:ext uri="{FF2B5EF4-FFF2-40B4-BE49-F238E27FC236}">
                <a16:creationId xmlns:a16="http://schemas.microsoft.com/office/drawing/2014/main" id="{157BF92A-CFA0-4A36-B5D8-BEA8C060F8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1741" y="2305177"/>
            <a:ext cx="358351" cy="373281"/>
          </a:xfrm>
          <a:prstGeom prst="rect">
            <a:avLst/>
          </a:prstGeom>
        </p:spPr>
      </p:pic>
      <p:pic>
        <p:nvPicPr>
          <p:cNvPr id="111" name="Picture 110">
            <a:extLst>
              <a:ext uri="{FF2B5EF4-FFF2-40B4-BE49-F238E27FC236}">
                <a16:creationId xmlns:a16="http://schemas.microsoft.com/office/drawing/2014/main" id="{5171C209-6BE3-4052-8A80-8C3756754F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134" y="3176529"/>
            <a:ext cx="530118" cy="552205"/>
          </a:xfrm>
          <a:prstGeom prst="rect">
            <a:avLst/>
          </a:prstGeom>
        </p:spPr>
      </p:pic>
      <p:pic>
        <p:nvPicPr>
          <p:cNvPr id="112" name="Picture 111">
            <a:extLst>
              <a:ext uri="{FF2B5EF4-FFF2-40B4-BE49-F238E27FC236}">
                <a16:creationId xmlns:a16="http://schemas.microsoft.com/office/drawing/2014/main" id="{9B48837A-B226-4A35-9429-6D56BB2AD3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2594" y="3023711"/>
            <a:ext cx="358351" cy="373281"/>
          </a:xfrm>
          <a:prstGeom prst="rect">
            <a:avLst/>
          </a:prstGeom>
        </p:spPr>
      </p:pic>
      <p:pic>
        <p:nvPicPr>
          <p:cNvPr id="113" name="Picture 112">
            <a:extLst>
              <a:ext uri="{FF2B5EF4-FFF2-40B4-BE49-F238E27FC236}">
                <a16:creationId xmlns:a16="http://schemas.microsoft.com/office/drawing/2014/main" id="{F5BEFDE9-DE12-4D84-BDC0-FE34089C4C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2825" y="3857997"/>
            <a:ext cx="530118" cy="552205"/>
          </a:xfrm>
          <a:prstGeom prst="rect">
            <a:avLst/>
          </a:prstGeom>
        </p:spPr>
      </p:pic>
      <p:pic>
        <p:nvPicPr>
          <p:cNvPr id="114" name="Picture 113">
            <a:extLst>
              <a:ext uri="{FF2B5EF4-FFF2-40B4-BE49-F238E27FC236}">
                <a16:creationId xmlns:a16="http://schemas.microsoft.com/office/drawing/2014/main" id="{228E6677-A8E8-4240-BC0B-B772A318E0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0860" y="4007598"/>
            <a:ext cx="358351" cy="373281"/>
          </a:xfrm>
          <a:prstGeom prst="rect">
            <a:avLst/>
          </a:prstGeom>
        </p:spPr>
      </p:pic>
      <p:pic>
        <p:nvPicPr>
          <p:cNvPr id="115" name="Picture 114">
            <a:extLst>
              <a:ext uri="{FF2B5EF4-FFF2-40B4-BE49-F238E27FC236}">
                <a16:creationId xmlns:a16="http://schemas.microsoft.com/office/drawing/2014/main" id="{D60206C0-BAA8-46B2-AA63-73E7685909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76183" y="4555150"/>
            <a:ext cx="530118" cy="552205"/>
          </a:xfrm>
          <a:prstGeom prst="rect">
            <a:avLst/>
          </a:prstGeom>
        </p:spPr>
      </p:pic>
      <p:pic>
        <p:nvPicPr>
          <p:cNvPr id="116" name="Picture 115">
            <a:extLst>
              <a:ext uri="{FF2B5EF4-FFF2-40B4-BE49-F238E27FC236}">
                <a16:creationId xmlns:a16="http://schemas.microsoft.com/office/drawing/2014/main" id="{7E98FE21-D5AE-4984-9573-7B1A2597A5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88420" y="4697900"/>
            <a:ext cx="358351" cy="373281"/>
          </a:xfrm>
          <a:prstGeom prst="rect">
            <a:avLst/>
          </a:prstGeom>
        </p:spPr>
      </p:pic>
      <p:pic>
        <p:nvPicPr>
          <p:cNvPr id="117" name="Picture 116">
            <a:extLst>
              <a:ext uri="{FF2B5EF4-FFF2-40B4-BE49-F238E27FC236}">
                <a16:creationId xmlns:a16="http://schemas.microsoft.com/office/drawing/2014/main" id="{77FF6B10-4EB1-4744-B243-7AE6C63A0C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1542" y="5246697"/>
            <a:ext cx="530118" cy="552205"/>
          </a:xfrm>
          <a:prstGeom prst="rect">
            <a:avLst/>
          </a:prstGeom>
        </p:spPr>
      </p:pic>
      <p:pic>
        <p:nvPicPr>
          <p:cNvPr id="118" name="Picture 117">
            <a:extLst>
              <a:ext uri="{FF2B5EF4-FFF2-40B4-BE49-F238E27FC236}">
                <a16:creationId xmlns:a16="http://schemas.microsoft.com/office/drawing/2014/main" id="{B62A87F5-2369-4685-AAEA-5F9EFF2C9B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7681" y="5387521"/>
            <a:ext cx="358351" cy="373281"/>
          </a:xfrm>
          <a:prstGeom prst="rect">
            <a:avLst/>
          </a:prstGeom>
        </p:spPr>
      </p:pic>
      <p:pic>
        <p:nvPicPr>
          <p:cNvPr id="119" name="Picture 118">
            <a:extLst>
              <a:ext uri="{FF2B5EF4-FFF2-40B4-BE49-F238E27FC236}">
                <a16:creationId xmlns:a16="http://schemas.microsoft.com/office/drawing/2014/main" id="{2EE78CCA-AA2D-4E8B-8E34-8329D8CA8B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2825" y="5912557"/>
            <a:ext cx="530118" cy="552205"/>
          </a:xfrm>
          <a:prstGeom prst="rect">
            <a:avLst/>
          </a:prstGeom>
        </p:spPr>
      </p:pic>
      <p:pic>
        <p:nvPicPr>
          <p:cNvPr id="120" name="Picture 119">
            <a:extLst>
              <a:ext uri="{FF2B5EF4-FFF2-40B4-BE49-F238E27FC236}">
                <a16:creationId xmlns:a16="http://schemas.microsoft.com/office/drawing/2014/main" id="{F56B0898-F7D5-42D6-8A5F-4CC930566B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12566" y="5815378"/>
            <a:ext cx="358351" cy="373281"/>
          </a:xfrm>
          <a:prstGeom prst="rect">
            <a:avLst/>
          </a:prstGeom>
        </p:spPr>
      </p:pic>
      <p:sp>
        <p:nvSpPr>
          <p:cNvPr id="5" name="Google Shape;167;p2">
            <a:extLst>
              <a:ext uri="{FF2B5EF4-FFF2-40B4-BE49-F238E27FC236}">
                <a16:creationId xmlns:a16="http://schemas.microsoft.com/office/drawing/2014/main" id="{4493D32D-ED01-FF7A-1AA8-C25B2E81BD6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Rectangle: Rounded Corners 8">
            <a:hlinkClick r:id="" action="ppaction://noaction">
              <a:snd r:embed="rId11" name="7_3.wav"/>
            </a:hlinkClick>
            <a:extLst>
              <a:ext uri="{FF2B5EF4-FFF2-40B4-BE49-F238E27FC236}">
                <a16:creationId xmlns:a16="http://schemas.microsoft.com/office/drawing/2014/main" id="{29EE3CD7-9C58-C514-631E-539368D0324D}"/>
              </a:ext>
            </a:extLst>
          </p:cNvPr>
          <p:cNvSpPr/>
          <p:nvPr/>
        </p:nvSpPr>
        <p:spPr>
          <a:xfrm>
            <a:off x="305748" y="2519959"/>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3" name="Rectangle: Rounded Corners 12">
            <a:hlinkClick r:id="" action="ppaction://noaction">
              <a:snd r:embed="rId12" name="7_4.wav"/>
            </a:hlinkClick>
            <a:extLst>
              <a:ext uri="{FF2B5EF4-FFF2-40B4-BE49-F238E27FC236}">
                <a16:creationId xmlns:a16="http://schemas.microsoft.com/office/drawing/2014/main" id="{F18331DF-39AA-DC58-54D3-AB34F5140442}"/>
              </a:ext>
            </a:extLst>
          </p:cNvPr>
          <p:cNvSpPr/>
          <p:nvPr/>
        </p:nvSpPr>
        <p:spPr>
          <a:xfrm>
            <a:off x="305748" y="3121090"/>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4" name="Rectangle: Rounded Corners 13">
            <a:hlinkClick r:id="" action="ppaction://noaction">
              <a:snd r:embed="rId13" name="7_5.wav"/>
            </a:hlinkClick>
            <a:extLst>
              <a:ext uri="{FF2B5EF4-FFF2-40B4-BE49-F238E27FC236}">
                <a16:creationId xmlns:a16="http://schemas.microsoft.com/office/drawing/2014/main" id="{5F29EF5D-8A9D-E650-DE14-3322EFBDED18}"/>
              </a:ext>
            </a:extLst>
          </p:cNvPr>
          <p:cNvSpPr/>
          <p:nvPr/>
        </p:nvSpPr>
        <p:spPr>
          <a:xfrm>
            <a:off x="305748" y="4064946"/>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5" name="Rectangle: Rounded Corners 14">
            <a:hlinkClick r:id="" action="ppaction://noaction">
              <a:snd r:embed="rId14" name="7_6.wav"/>
            </a:hlinkClick>
            <a:extLst>
              <a:ext uri="{FF2B5EF4-FFF2-40B4-BE49-F238E27FC236}">
                <a16:creationId xmlns:a16="http://schemas.microsoft.com/office/drawing/2014/main" id="{43A47A94-8478-4D7B-2B03-74CAA75A0834}"/>
              </a:ext>
            </a:extLst>
          </p:cNvPr>
          <p:cNvSpPr/>
          <p:nvPr/>
        </p:nvSpPr>
        <p:spPr>
          <a:xfrm>
            <a:off x="318726" y="4954875"/>
            <a:ext cx="452358" cy="429139"/>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6" name="Rectangle: Rounded Corners 15">
            <a:hlinkClick r:id="" action="ppaction://noaction">
              <a:snd r:embed="rId15" name="7_7.wav"/>
            </a:hlinkClick>
            <a:extLst>
              <a:ext uri="{FF2B5EF4-FFF2-40B4-BE49-F238E27FC236}">
                <a16:creationId xmlns:a16="http://schemas.microsoft.com/office/drawing/2014/main" id="{BDC87A3B-9886-1EBF-FF4B-5B2DAAC39144}"/>
              </a:ext>
            </a:extLst>
          </p:cNvPr>
          <p:cNvSpPr/>
          <p:nvPr/>
        </p:nvSpPr>
        <p:spPr>
          <a:xfrm>
            <a:off x="330778" y="5874776"/>
            <a:ext cx="452358" cy="429139"/>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grpSp>
        <p:nvGrpSpPr>
          <p:cNvPr id="34" name="Group 33">
            <a:extLst>
              <a:ext uri="{FF2B5EF4-FFF2-40B4-BE49-F238E27FC236}">
                <a16:creationId xmlns:a16="http://schemas.microsoft.com/office/drawing/2014/main" id="{63815CFD-CD8B-B2C1-20CE-697CE2C86A59}"/>
              </a:ext>
            </a:extLst>
          </p:cNvPr>
          <p:cNvGrpSpPr/>
          <p:nvPr/>
        </p:nvGrpSpPr>
        <p:grpSpPr>
          <a:xfrm>
            <a:off x="1890074" y="4063758"/>
            <a:ext cx="1924662" cy="512668"/>
            <a:chOff x="-2197264" y="2689784"/>
            <a:chExt cx="1924662" cy="512668"/>
          </a:xfrm>
        </p:grpSpPr>
        <p:grpSp>
          <p:nvGrpSpPr>
            <p:cNvPr id="43" name="Group 42">
              <a:extLst>
                <a:ext uri="{FF2B5EF4-FFF2-40B4-BE49-F238E27FC236}">
                  <a16:creationId xmlns:a16="http://schemas.microsoft.com/office/drawing/2014/main" id="{32501679-9EF8-47D8-98A5-32FBEC2DA311}"/>
                </a:ext>
              </a:extLst>
            </p:cNvPr>
            <p:cNvGrpSpPr/>
            <p:nvPr/>
          </p:nvGrpSpPr>
          <p:grpSpPr>
            <a:xfrm rot="643396">
              <a:off x="-2197264" y="2706028"/>
              <a:ext cx="923724" cy="496424"/>
              <a:chOff x="2602499" y="1513161"/>
              <a:chExt cx="1420803" cy="496424"/>
            </a:xfrm>
          </p:grpSpPr>
          <p:pic>
            <p:nvPicPr>
              <p:cNvPr id="44" name="Picture 43" descr="A picture containing text, outdoor, flock&#10;&#10;Description automatically generated">
                <a:extLst>
                  <a:ext uri="{FF2B5EF4-FFF2-40B4-BE49-F238E27FC236}">
                    <a16:creationId xmlns:a16="http://schemas.microsoft.com/office/drawing/2014/main" id="{632A019F-C07D-47BE-ADC4-3701EE33FDBE}"/>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46" name="Picture 45" descr="A picture containing text, outdoor, flock&#10;&#10;Description automatically generated">
                <a:extLst>
                  <a:ext uri="{FF2B5EF4-FFF2-40B4-BE49-F238E27FC236}">
                    <a16:creationId xmlns:a16="http://schemas.microsoft.com/office/drawing/2014/main" id="{1D0E2F50-992D-4535-9343-CEE725DFB566}"/>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23" name="Group 22">
              <a:extLst>
                <a:ext uri="{FF2B5EF4-FFF2-40B4-BE49-F238E27FC236}">
                  <a16:creationId xmlns:a16="http://schemas.microsoft.com/office/drawing/2014/main" id="{C671C88E-3D5C-6903-D18C-BE6075B9C74F}"/>
                </a:ext>
              </a:extLst>
            </p:cNvPr>
            <p:cNvGrpSpPr/>
            <p:nvPr/>
          </p:nvGrpSpPr>
          <p:grpSpPr>
            <a:xfrm rot="643396">
              <a:off x="-1397034" y="2702850"/>
              <a:ext cx="923724" cy="496424"/>
              <a:chOff x="2602499" y="1513161"/>
              <a:chExt cx="1420803" cy="496424"/>
            </a:xfrm>
          </p:grpSpPr>
          <p:pic>
            <p:nvPicPr>
              <p:cNvPr id="24" name="Picture 23" descr="A picture containing text, outdoor, flock&#10;&#10;Description automatically generated">
                <a:extLst>
                  <a:ext uri="{FF2B5EF4-FFF2-40B4-BE49-F238E27FC236}">
                    <a16:creationId xmlns:a16="http://schemas.microsoft.com/office/drawing/2014/main" id="{B09AA680-7A09-78E8-78F1-EE771183907C}"/>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E1DFF28-8CE0-5AEC-AD5A-ABF4BC43E2FE}"/>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26" name="Group 25">
              <a:extLst>
                <a:ext uri="{FF2B5EF4-FFF2-40B4-BE49-F238E27FC236}">
                  <a16:creationId xmlns:a16="http://schemas.microsoft.com/office/drawing/2014/main" id="{F0133E9B-6A52-78D2-3BD1-607351A22041}"/>
                </a:ext>
              </a:extLst>
            </p:cNvPr>
            <p:cNvGrpSpPr/>
            <p:nvPr/>
          </p:nvGrpSpPr>
          <p:grpSpPr>
            <a:xfrm rot="643396">
              <a:off x="-731304" y="2689784"/>
              <a:ext cx="458702" cy="496424"/>
              <a:chOff x="2602499" y="1513161"/>
              <a:chExt cx="1420803" cy="496424"/>
            </a:xfrm>
          </p:grpSpPr>
          <p:pic>
            <p:nvPicPr>
              <p:cNvPr id="27" name="Picture 26" descr="A picture containing text, outdoor, flock&#10;&#10;Description automatically generated">
                <a:extLst>
                  <a:ext uri="{FF2B5EF4-FFF2-40B4-BE49-F238E27FC236}">
                    <a16:creationId xmlns:a16="http://schemas.microsoft.com/office/drawing/2014/main" id="{0EBA5340-D0C3-6F7C-BD0F-32669B82565F}"/>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28" name="Picture 27" descr="A picture containing text, outdoor, flock&#10;&#10;Description automatically generated">
                <a:extLst>
                  <a:ext uri="{FF2B5EF4-FFF2-40B4-BE49-F238E27FC236}">
                    <a16:creationId xmlns:a16="http://schemas.microsoft.com/office/drawing/2014/main" id="{65E0936A-8B41-CB1E-C8EB-2A7983FA1FA6}"/>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grpSp>
        <p:nvGrpSpPr>
          <p:cNvPr id="37" name="Group 36">
            <a:extLst>
              <a:ext uri="{FF2B5EF4-FFF2-40B4-BE49-F238E27FC236}">
                <a16:creationId xmlns:a16="http://schemas.microsoft.com/office/drawing/2014/main" id="{8251F337-5186-FDF3-41F9-C8ABCDD96911}"/>
              </a:ext>
            </a:extLst>
          </p:cNvPr>
          <p:cNvGrpSpPr/>
          <p:nvPr/>
        </p:nvGrpSpPr>
        <p:grpSpPr>
          <a:xfrm rot="643396">
            <a:off x="3269502" y="5914848"/>
            <a:ext cx="1448744" cy="496424"/>
            <a:chOff x="2602499" y="1513161"/>
            <a:chExt cx="1420803" cy="496424"/>
          </a:xfrm>
        </p:grpSpPr>
        <p:pic>
          <p:nvPicPr>
            <p:cNvPr id="38" name="Picture 37" descr="A picture containing text, outdoor, flock&#10;&#10;Description automatically generated">
              <a:extLst>
                <a:ext uri="{FF2B5EF4-FFF2-40B4-BE49-F238E27FC236}">
                  <a16:creationId xmlns:a16="http://schemas.microsoft.com/office/drawing/2014/main" id="{39F577D4-82EB-3915-DEFD-6DDBD5AD4415}"/>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40" name="Picture 39" descr="A picture containing text, outdoor, flock&#10;&#10;Description automatically generated">
              <a:extLst>
                <a:ext uri="{FF2B5EF4-FFF2-40B4-BE49-F238E27FC236}">
                  <a16:creationId xmlns:a16="http://schemas.microsoft.com/office/drawing/2014/main" id="{BE7EB35A-3ADB-B36D-9DAA-FCD276D6F567}"/>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41" name="Speech Bubble: Rectangle with Corners Rounded 40">
            <a:extLst>
              <a:ext uri="{FF2B5EF4-FFF2-40B4-BE49-F238E27FC236}">
                <a16:creationId xmlns:a16="http://schemas.microsoft.com/office/drawing/2014/main" id="{CE97CFD8-7E21-385F-D0F3-EC0CB061D270}"/>
              </a:ext>
            </a:extLst>
          </p:cNvPr>
          <p:cNvSpPr/>
          <p:nvPr/>
        </p:nvSpPr>
        <p:spPr>
          <a:xfrm>
            <a:off x="1041801" y="1137984"/>
            <a:ext cx="3623949" cy="588031"/>
          </a:xfrm>
          <a:prstGeom prst="wedgeRoundRectCallout">
            <a:avLst>
              <a:gd name="adj1" fmla="val -62192"/>
              <a:gd name="adj2" fmla="val 53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Quién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es? Marca ✅</a:t>
            </a:r>
          </a:p>
        </p:txBody>
      </p:sp>
      <p:pic>
        <p:nvPicPr>
          <p:cNvPr id="50" name="Graphic 49" descr="Teacher">
            <a:extLst>
              <a:ext uri="{FF2B5EF4-FFF2-40B4-BE49-F238E27FC236}">
                <a16:creationId xmlns:a16="http://schemas.microsoft.com/office/drawing/2014/main" id="{4BFDE4DB-5B0C-E0A8-8F61-AB48E02E9A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039" y="1001956"/>
            <a:ext cx="914400" cy="914400"/>
          </a:xfrm>
          <a:prstGeom prst="rect">
            <a:avLst/>
          </a:prstGeom>
        </p:spPr>
      </p:pic>
      <p:pic>
        <p:nvPicPr>
          <p:cNvPr id="66" name="Picture 65" descr="A picture containing text, toy, doll&#10;&#10;Description automatically generated">
            <a:extLst>
              <a:ext uri="{FF2B5EF4-FFF2-40B4-BE49-F238E27FC236}">
                <a16:creationId xmlns:a16="http://schemas.microsoft.com/office/drawing/2014/main" id="{CCC2E58F-21BD-4B48-9A49-48E54B1C9152}"/>
              </a:ext>
            </a:extLst>
          </p:cNvPr>
          <p:cNvPicPr>
            <a:picLocks noChangeAspect="1"/>
          </p:cNvPicPr>
          <p:nvPr/>
        </p:nvPicPr>
        <p:blipFill>
          <a:blip r:embed="rId18"/>
          <a:stretch>
            <a:fillRect/>
          </a:stretch>
        </p:blipFill>
        <p:spPr>
          <a:xfrm>
            <a:off x="8600234" y="577429"/>
            <a:ext cx="766473" cy="1245519"/>
          </a:xfrm>
          <a:prstGeom prst="rect">
            <a:avLst/>
          </a:prstGeom>
        </p:spPr>
      </p:pic>
    </p:spTree>
    <p:extLst>
      <p:ext uri="{BB962C8B-B14F-4D97-AF65-F5344CB8AC3E}">
        <p14:creationId xmlns:p14="http://schemas.microsoft.com/office/powerpoint/2010/main" val="16030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a:extLst>
              <a:ext uri="{FF2B5EF4-FFF2-40B4-BE49-F238E27FC236}">
                <a16:creationId xmlns:a16="http://schemas.microsoft.com/office/drawing/2014/main" id="{F0168477-F8E0-416F-8C64-B7D6051313BB}"/>
              </a:ext>
            </a:extLst>
          </p:cNvPr>
          <p:cNvSpPr txBox="1"/>
          <p:nvPr/>
        </p:nvSpPr>
        <p:spPr>
          <a:xfrm>
            <a:off x="104121" y="670753"/>
            <a:ext cx="7338079"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As part of his English homework, Quique has tried to translate his list into English but he’s made some mistakes. Can you help him?</a:t>
            </a:r>
          </a:p>
        </p:txBody>
      </p:sp>
      <p:graphicFrame>
        <p:nvGraphicFramePr>
          <p:cNvPr id="63" name="Table 62">
            <a:extLst>
              <a:ext uri="{FF2B5EF4-FFF2-40B4-BE49-F238E27FC236}">
                <a16:creationId xmlns:a16="http://schemas.microsoft.com/office/drawing/2014/main" id="{92117DD3-A53E-41EA-B1C6-7298F822CEB8}"/>
              </a:ext>
            </a:extLst>
          </p:cNvPr>
          <p:cNvGraphicFramePr>
            <a:graphicFrameLocks noGrp="1"/>
          </p:cNvGraphicFramePr>
          <p:nvPr>
            <p:extLst>
              <p:ext uri="{D42A27DB-BD31-4B8C-83A1-F6EECF244321}">
                <p14:modId xmlns:p14="http://schemas.microsoft.com/office/powerpoint/2010/main" val="833226476"/>
              </p:ext>
            </p:extLst>
          </p:nvPr>
        </p:nvGraphicFramePr>
        <p:xfrm>
          <a:off x="4821325" y="2052973"/>
          <a:ext cx="7194043" cy="4385927"/>
        </p:xfrm>
        <a:graphic>
          <a:graphicData uri="http://schemas.openxmlformats.org/drawingml/2006/table">
            <a:tbl>
              <a:tblPr firstRow="1" bandRow="1">
                <a:tableStyleId>{5940675A-B579-460E-94D1-54222C63F5DA}</a:tableStyleId>
              </a:tblPr>
              <a:tblGrid>
                <a:gridCol w="919055">
                  <a:extLst>
                    <a:ext uri="{9D8B030D-6E8A-4147-A177-3AD203B41FA5}">
                      <a16:colId xmlns:a16="http://schemas.microsoft.com/office/drawing/2014/main" val="2087127313"/>
                    </a:ext>
                  </a:extLst>
                </a:gridCol>
                <a:gridCol w="6274988">
                  <a:extLst>
                    <a:ext uri="{9D8B030D-6E8A-4147-A177-3AD203B41FA5}">
                      <a16:colId xmlns:a16="http://schemas.microsoft.com/office/drawing/2014/main" val="1656013183"/>
                    </a:ext>
                  </a:extLst>
                </a:gridCol>
              </a:tblGrid>
              <a:tr h="870050">
                <a:tc>
                  <a:txBody>
                    <a:bodyPr/>
                    <a:lstStyle/>
                    <a:p>
                      <a:pPr algn="ctr"/>
                      <a:r>
                        <a:rPr lang="en-GB" sz="3200" b="1" dirty="0">
                          <a:solidFill>
                            <a:srgbClr val="FF0066"/>
                          </a:solidFill>
                          <a:latin typeface="Century Gothic" panose="020B0502020202020204" pitchFamily="34" charset="0"/>
                        </a:rPr>
                        <a: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You   go   for a walk  around    a   city . </a:t>
                      </a: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5063861"/>
                  </a:ext>
                </a:extLst>
              </a:tr>
              <a:tr h="688110">
                <a:tc>
                  <a:txBody>
                    <a:bodyPr/>
                    <a:lstStyle/>
                    <a:p>
                      <a:pPr algn="ctr"/>
                      <a:r>
                        <a:rPr lang="en-GB" sz="3200" b="1" dirty="0">
                          <a:solidFill>
                            <a:srgbClr val="FF0066"/>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pPr>
                      <a:r>
                        <a:rPr lang="en-GB" sz="2400" b="0" dirty="0">
                          <a:solidFill>
                            <a:srgbClr val="002060"/>
                          </a:solidFill>
                          <a:latin typeface="Century Gothic" panose="020B0502020202020204" pitchFamily="34" charset="0"/>
                        </a:rPr>
                        <a:t>  She looks for   the  stadium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723521"/>
                  </a:ext>
                </a:extLst>
              </a:tr>
              <a:tr h="688110">
                <a:tc>
                  <a:txBody>
                    <a:bodyPr/>
                    <a:lstStyle/>
                    <a:p>
                      <a:pPr algn="ctr"/>
                      <a:r>
                        <a:rPr lang="en-GB" sz="3200" b="1" dirty="0">
                          <a:solidFill>
                            <a:srgbClr val="FF0066"/>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She   looks   for  the  new word.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644927"/>
                  </a:ext>
                </a:extLst>
              </a:tr>
              <a:tr h="688110">
                <a:tc>
                  <a:txBody>
                    <a:bodyPr/>
                    <a:lstStyle/>
                    <a:p>
                      <a:pPr algn="ctr"/>
                      <a:r>
                        <a:rPr lang="en-GB" sz="3200" b="1" dirty="0">
                          <a:solidFill>
                            <a:srgbClr val="FF0066"/>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I   create  an   important  instrument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0125220"/>
                  </a:ext>
                </a:extLst>
              </a:tr>
              <a:tr h="763437">
                <a:tc>
                  <a:txBody>
                    <a:bodyPr/>
                    <a:lstStyle/>
                    <a:p>
                      <a:pPr algn="ctr"/>
                      <a:r>
                        <a:rPr lang="en-GB" sz="3200" b="1" dirty="0">
                          <a:solidFill>
                            <a:srgbClr val="FF0066"/>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I   ride   her bike in the bedroom.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6743999"/>
                  </a:ext>
                </a:extLst>
              </a:tr>
              <a:tr h="688110">
                <a:tc>
                  <a:txBody>
                    <a:bodyPr/>
                    <a:lstStyle/>
                    <a:p>
                      <a:pPr algn="ctr"/>
                      <a:r>
                        <a:rPr lang="en-GB" sz="3200" b="1" dirty="0">
                          <a:solidFill>
                            <a:srgbClr val="FF0066"/>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She goes for  walk   in an    afternoon.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4390758"/>
                  </a:ext>
                </a:extLst>
              </a:tr>
            </a:tbl>
          </a:graphicData>
        </a:graphic>
      </p:graphicFrame>
      <p:sp>
        <p:nvSpPr>
          <p:cNvPr id="9" name="TextBox 8">
            <a:extLst>
              <a:ext uri="{FF2B5EF4-FFF2-40B4-BE49-F238E27FC236}">
                <a16:creationId xmlns:a16="http://schemas.microsoft.com/office/drawing/2014/main" id="{7639A414-2EF2-4A0E-B67B-48C414F3EA45}"/>
              </a:ext>
            </a:extLst>
          </p:cNvPr>
          <p:cNvSpPr txBox="1"/>
          <p:nvPr/>
        </p:nvSpPr>
        <p:spPr>
          <a:xfrm>
            <a:off x="5840186" y="2309010"/>
            <a:ext cx="738414" cy="400110"/>
          </a:xfrm>
          <a:prstGeom prst="rect">
            <a:avLst/>
          </a:prstGeom>
          <a:solidFill>
            <a:schemeClr val="bg1"/>
          </a:solidFill>
        </p:spPr>
        <p:txBody>
          <a:bodyPr wrap="square" rtlCol="0">
            <a:spAutoFit/>
          </a:bodyPr>
          <a:lstStyle/>
          <a:p>
            <a:pPr algn="ctr"/>
            <a:r>
              <a:rPr lang="en-GB" sz="2000" b="1" dirty="0">
                <a:solidFill>
                  <a:srgbClr val="92D050"/>
                </a:solidFill>
                <a:latin typeface="Century Gothic" panose="020B0502020202020204" pitchFamily="34" charset="0"/>
              </a:rPr>
              <a:t>She</a:t>
            </a:r>
          </a:p>
        </p:txBody>
      </p:sp>
      <p:sp>
        <p:nvSpPr>
          <p:cNvPr id="65" name="TextBox 64">
            <a:extLst>
              <a:ext uri="{FF2B5EF4-FFF2-40B4-BE49-F238E27FC236}">
                <a16:creationId xmlns:a16="http://schemas.microsoft.com/office/drawing/2014/main" id="{D4BF18EF-7605-47F4-8385-7CCAA437F563}"/>
              </a:ext>
            </a:extLst>
          </p:cNvPr>
          <p:cNvSpPr txBox="1"/>
          <p:nvPr/>
        </p:nvSpPr>
        <p:spPr>
          <a:xfrm>
            <a:off x="9970640" y="2286310"/>
            <a:ext cx="748160"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the</a:t>
            </a:r>
          </a:p>
        </p:txBody>
      </p:sp>
      <p:sp>
        <p:nvSpPr>
          <p:cNvPr id="66" name="TextBox 65">
            <a:extLst>
              <a:ext uri="{FF2B5EF4-FFF2-40B4-BE49-F238E27FC236}">
                <a16:creationId xmlns:a16="http://schemas.microsoft.com/office/drawing/2014/main" id="{35ED3547-CBDA-431C-9B25-2A97084E283E}"/>
              </a:ext>
            </a:extLst>
          </p:cNvPr>
          <p:cNvSpPr txBox="1"/>
          <p:nvPr/>
        </p:nvSpPr>
        <p:spPr>
          <a:xfrm>
            <a:off x="10606129" y="2302311"/>
            <a:ext cx="1351409"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square</a:t>
            </a:r>
            <a:r>
              <a:rPr lang="en-GB" sz="2400" dirty="0">
                <a:solidFill>
                  <a:srgbClr val="002060"/>
                </a:solidFill>
                <a:latin typeface="Century Gothic" panose="020B0502020202020204" pitchFamily="34" charset="0"/>
              </a:rPr>
              <a:t>.</a:t>
            </a:r>
          </a:p>
        </p:txBody>
      </p:sp>
      <p:sp>
        <p:nvSpPr>
          <p:cNvPr id="6" name="Google Shape;167;p2">
            <a:extLst>
              <a:ext uri="{FF2B5EF4-FFF2-40B4-BE49-F238E27FC236}">
                <a16:creationId xmlns:a16="http://schemas.microsoft.com/office/drawing/2014/main" id="{6B1633F0-400E-5A0F-CB07-6A6D3846C02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 name="Picture 14" descr="Table&#10;&#10;Description automatically generated">
            <a:extLst>
              <a:ext uri="{FF2B5EF4-FFF2-40B4-BE49-F238E27FC236}">
                <a16:creationId xmlns:a16="http://schemas.microsoft.com/office/drawing/2014/main" id="{C80E0055-433C-E818-0DBD-87BF84D994E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1882" b="14680"/>
          <a:stretch/>
        </p:blipFill>
        <p:spPr>
          <a:xfrm>
            <a:off x="330025" y="1991822"/>
            <a:ext cx="4363601" cy="4877936"/>
          </a:xfrm>
          <a:prstGeom prst="rect">
            <a:avLst/>
          </a:prstGeom>
        </p:spPr>
      </p:pic>
      <p:sp>
        <p:nvSpPr>
          <p:cNvPr id="16" name="Rectangle 15">
            <a:extLst>
              <a:ext uri="{FF2B5EF4-FFF2-40B4-BE49-F238E27FC236}">
                <a16:creationId xmlns:a16="http://schemas.microsoft.com/office/drawing/2014/main" id="{9E7F3332-1502-F268-F2A1-7882F0062851}"/>
              </a:ext>
            </a:extLst>
          </p:cNvPr>
          <p:cNvSpPr/>
          <p:nvPr/>
        </p:nvSpPr>
        <p:spPr>
          <a:xfrm>
            <a:off x="850484" y="2071479"/>
            <a:ext cx="3869544" cy="461665"/>
          </a:xfrm>
          <a:prstGeom prst="rect">
            <a:avLst/>
          </a:prstGeom>
        </p:spPr>
        <p:txBody>
          <a:bodyPr wrap="square">
            <a:spAutoFit/>
          </a:bodyPr>
          <a:lstStyle/>
          <a:p>
            <a:r>
              <a:rPr lang="en-GB" sz="2400" dirty="0" err="1">
                <a:solidFill>
                  <a:srgbClr val="002060"/>
                </a:solidFill>
                <a:latin typeface="Century Gothic" panose="020B0502020202020204" pitchFamily="34" charset="0"/>
              </a:rPr>
              <a:t>Pasea</a:t>
            </a:r>
            <a:r>
              <a:rPr lang="en-GB" sz="2400" dirty="0">
                <a:solidFill>
                  <a:srgbClr val="002060"/>
                </a:solidFill>
                <a:latin typeface="Century Gothic" panose="020B0502020202020204" pitchFamily="34" charset="0"/>
              </a:rPr>
              <a:t> por la plaza.</a:t>
            </a:r>
            <a:endParaRPr lang="en-GB" sz="2000" dirty="0"/>
          </a:p>
        </p:txBody>
      </p:sp>
      <p:sp>
        <p:nvSpPr>
          <p:cNvPr id="17" name="Rectangle 16">
            <a:extLst>
              <a:ext uri="{FF2B5EF4-FFF2-40B4-BE49-F238E27FC236}">
                <a16:creationId xmlns:a16="http://schemas.microsoft.com/office/drawing/2014/main" id="{002B892A-950F-8947-CE31-17A666CA3F53}"/>
              </a:ext>
            </a:extLst>
          </p:cNvPr>
          <p:cNvSpPr/>
          <p:nvPr/>
        </p:nvSpPr>
        <p:spPr>
          <a:xfrm>
            <a:off x="841290" y="2680283"/>
            <a:ext cx="3852337" cy="461665"/>
          </a:xfrm>
          <a:prstGeom prst="rect">
            <a:avLst/>
          </a:prstGeom>
        </p:spPr>
        <p:txBody>
          <a:bodyPr wrap="square">
            <a:spAutoFit/>
          </a:bodyPr>
          <a:lstStyle/>
          <a:p>
            <a:r>
              <a:rPr lang="en-GB" sz="2400" dirty="0" err="1">
                <a:solidFill>
                  <a:srgbClr val="002060"/>
                </a:solidFill>
                <a:latin typeface="Century Gothic" panose="020B0502020202020204" pitchFamily="34" charset="0"/>
              </a:rPr>
              <a:t>Visita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museo</a:t>
            </a:r>
            <a:r>
              <a:rPr lang="en-GB" sz="2400" dirty="0">
                <a:solidFill>
                  <a:srgbClr val="002060"/>
                </a:solidFill>
                <a:latin typeface="Century Gothic" panose="020B0502020202020204" pitchFamily="34" charset="0"/>
              </a:rPr>
              <a:t>.</a:t>
            </a:r>
            <a:endParaRPr lang="en-GB" sz="2000" dirty="0"/>
          </a:p>
        </p:txBody>
      </p:sp>
      <p:sp>
        <p:nvSpPr>
          <p:cNvPr id="18" name="Rectangle 17">
            <a:extLst>
              <a:ext uri="{FF2B5EF4-FFF2-40B4-BE49-F238E27FC236}">
                <a16:creationId xmlns:a16="http://schemas.microsoft.com/office/drawing/2014/main" id="{AFFB49AD-AE01-069D-406E-DA6841B4EC76}"/>
              </a:ext>
            </a:extLst>
          </p:cNvPr>
          <p:cNvSpPr/>
          <p:nvPr/>
        </p:nvSpPr>
        <p:spPr>
          <a:xfrm>
            <a:off x="791094" y="3252542"/>
            <a:ext cx="3869544" cy="830997"/>
          </a:xfrm>
          <a:prstGeom prst="rect">
            <a:avLst/>
          </a:prstGeom>
        </p:spPr>
        <p:txBody>
          <a:bodyPr wrap="square">
            <a:spAutoFit/>
          </a:bodyPr>
          <a:lstStyle/>
          <a:p>
            <a:r>
              <a:rPr lang="en-GB" sz="2400" dirty="0" err="1">
                <a:solidFill>
                  <a:srgbClr val="002060"/>
                </a:solidFill>
                <a:latin typeface="Century Gothic" panose="020B0502020202020204" pitchFamily="34" charset="0"/>
              </a:rPr>
              <a:t>Busco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palabra </a:t>
            </a:r>
            <a:r>
              <a:rPr lang="en-GB" sz="2400" dirty="0" err="1">
                <a:solidFill>
                  <a:srgbClr val="002060"/>
                </a:solidFill>
                <a:latin typeface="Century Gothic" panose="020B0502020202020204" pitchFamily="34" charset="0"/>
              </a:rPr>
              <a:t>nueva</a:t>
            </a:r>
            <a:r>
              <a:rPr lang="en-GB" sz="2400" dirty="0">
                <a:solidFill>
                  <a:srgbClr val="002060"/>
                </a:solidFill>
                <a:latin typeface="Century Gothic" panose="020B0502020202020204" pitchFamily="34" charset="0"/>
              </a:rPr>
              <a:t>.</a:t>
            </a:r>
            <a:endParaRPr lang="en-GB" sz="2000" dirty="0"/>
          </a:p>
        </p:txBody>
      </p:sp>
      <p:sp>
        <p:nvSpPr>
          <p:cNvPr id="20" name="Rectangle 19">
            <a:extLst>
              <a:ext uri="{FF2B5EF4-FFF2-40B4-BE49-F238E27FC236}">
                <a16:creationId xmlns:a16="http://schemas.microsoft.com/office/drawing/2014/main" id="{6E672702-2DE6-47AE-9258-76249E52700E}"/>
              </a:ext>
            </a:extLst>
          </p:cNvPr>
          <p:cNvSpPr/>
          <p:nvPr/>
        </p:nvSpPr>
        <p:spPr>
          <a:xfrm>
            <a:off x="829626" y="4126568"/>
            <a:ext cx="4210813" cy="830997"/>
          </a:xfrm>
          <a:prstGeom prst="rect">
            <a:avLst/>
          </a:prstGeom>
        </p:spPr>
        <p:txBody>
          <a:bodyPr wrap="square">
            <a:spAutoFit/>
          </a:bodyPr>
          <a:lstStyle/>
          <a:p>
            <a:r>
              <a:rPr lang="en-GB" sz="2400" dirty="0" err="1">
                <a:solidFill>
                  <a:srgbClr val="002060"/>
                </a:solidFill>
                <a:latin typeface="Century Gothic" panose="020B0502020202020204" pitchFamily="34" charset="0"/>
              </a:rPr>
              <a:t>Uso</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instrumento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divertido</a:t>
            </a:r>
            <a:r>
              <a:rPr lang="en-GB" sz="2400" dirty="0">
                <a:solidFill>
                  <a:srgbClr val="002060"/>
                </a:solidFill>
                <a:latin typeface="Century Gothic" panose="020B0502020202020204" pitchFamily="34" charset="0"/>
              </a:rPr>
              <a:t>.</a:t>
            </a:r>
            <a:endParaRPr lang="en-GB" sz="2400" dirty="0"/>
          </a:p>
        </p:txBody>
      </p:sp>
      <p:sp>
        <p:nvSpPr>
          <p:cNvPr id="21" name="Rectangle 20">
            <a:extLst>
              <a:ext uri="{FF2B5EF4-FFF2-40B4-BE49-F238E27FC236}">
                <a16:creationId xmlns:a16="http://schemas.microsoft.com/office/drawing/2014/main" id="{31ED8BE8-6F8A-CAE0-54B0-C00DA56B8922}"/>
              </a:ext>
            </a:extLst>
          </p:cNvPr>
          <p:cNvSpPr/>
          <p:nvPr/>
        </p:nvSpPr>
        <p:spPr>
          <a:xfrm>
            <a:off x="829626" y="5054593"/>
            <a:ext cx="3869544" cy="830997"/>
          </a:xfrm>
          <a:prstGeom prst="rect">
            <a:avLst/>
          </a:prstGeom>
        </p:spPr>
        <p:txBody>
          <a:bodyPr wrap="square">
            <a:spAutoFit/>
          </a:bodyPr>
          <a:lstStyle/>
          <a:p>
            <a:r>
              <a:rPr lang="en-GB" sz="2400" dirty="0">
                <a:solidFill>
                  <a:srgbClr val="002060"/>
                </a:solidFill>
                <a:latin typeface="Century Gothic" panose="020B0502020202020204" pitchFamily="34" charset="0"/>
              </a:rPr>
              <a:t>Monta en </a:t>
            </a:r>
            <a:r>
              <a:rPr lang="en-GB" sz="2400" dirty="0" err="1">
                <a:solidFill>
                  <a:srgbClr val="002060"/>
                </a:solidFill>
                <a:latin typeface="Century Gothic" panose="020B0502020202020204" pitchFamily="34" charset="0"/>
              </a:rPr>
              <a:t>bicicleta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campo.</a:t>
            </a:r>
            <a:endParaRPr lang="en-GB" sz="2000" dirty="0"/>
          </a:p>
        </p:txBody>
      </p:sp>
      <p:sp>
        <p:nvSpPr>
          <p:cNvPr id="22" name="Rectangle 21">
            <a:extLst>
              <a:ext uri="{FF2B5EF4-FFF2-40B4-BE49-F238E27FC236}">
                <a16:creationId xmlns:a16="http://schemas.microsoft.com/office/drawing/2014/main" id="{4C5495B7-C35B-C1B3-15FA-07BA7BC89989}"/>
              </a:ext>
            </a:extLst>
          </p:cNvPr>
          <p:cNvSpPr/>
          <p:nvPr/>
        </p:nvSpPr>
        <p:spPr>
          <a:xfrm>
            <a:off x="832686" y="5955708"/>
            <a:ext cx="3869544" cy="461665"/>
          </a:xfrm>
          <a:prstGeom prst="rect">
            <a:avLst/>
          </a:prstGeom>
        </p:spPr>
        <p:txBody>
          <a:bodyPr wrap="square">
            <a:spAutoFit/>
          </a:bodyPr>
          <a:lstStyle/>
          <a:p>
            <a:r>
              <a:rPr lang="en-GB" sz="2400" dirty="0">
                <a:solidFill>
                  <a:srgbClr val="002060"/>
                </a:solidFill>
                <a:latin typeface="Century Gothic" panose="020B0502020202020204" pitchFamily="34" charset="0"/>
              </a:rPr>
              <a:t>Descanso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tarde</a:t>
            </a:r>
            <a:r>
              <a:rPr lang="en-GB" sz="2400" dirty="0">
                <a:solidFill>
                  <a:srgbClr val="002060"/>
                </a:solidFill>
                <a:latin typeface="Century Gothic" panose="020B0502020202020204" pitchFamily="34" charset="0"/>
              </a:rPr>
              <a:t>.</a:t>
            </a:r>
            <a:endParaRPr lang="en-GB" sz="2400" dirty="0"/>
          </a:p>
        </p:txBody>
      </p:sp>
      <p:sp>
        <p:nvSpPr>
          <p:cNvPr id="28" name="TextBox 27">
            <a:extLst>
              <a:ext uri="{FF2B5EF4-FFF2-40B4-BE49-F238E27FC236}">
                <a16:creationId xmlns:a16="http://schemas.microsoft.com/office/drawing/2014/main" id="{88FB16F0-2267-202A-3490-FF41F8EDA089}"/>
              </a:ext>
            </a:extLst>
          </p:cNvPr>
          <p:cNvSpPr txBox="1"/>
          <p:nvPr/>
        </p:nvSpPr>
        <p:spPr>
          <a:xfrm>
            <a:off x="6451601" y="2282290"/>
            <a:ext cx="866880"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go</a:t>
            </a:r>
            <a:r>
              <a:rPr lang="en-GB" sz="2000" b="1" dirty="0">
                <a:solidFill>
                  <a:srgbClr val="92D050"/>
                </a:solidFill>
                <a:latin typeface="Century Gothic" panose="020B0502020202020204" pitchFamily="34" charset="0"/>
              </a:rPr>
              <a:t>es</a:t>
            </a:r>
          </a:p>
        </p:txBody>
      </p:sp>
      <p:sp>
        <p:nvSpPr>
          <p:cNvPr id="31" name="Speech Bubble: Rectangle with Corners Rounded 30">
            <a:hlinkClick r:id="" action="ppaction://noaction">
              <a:snd r:embed="rId7" name="Sofia_1.wav"/>
            </a:hlinkClick>
            <a:extLst>
              <a:ext uri="{FF2B5EF4-FFF2-40B4-BE49-F238E27FC236}">
                <a16:creationId xmlns:a16="http://schemas.microsoft.com/office/drawing/2014/main" id="{008F4BE8-6B8E-A789-5AE6-4CBADD77D3DC}"/>
              </a:ext>
            </a:extLst>
          </p:cNvPr>
          <p:cNvSpPr/>
          <p:nvPr/>
        </p:nvSpPr>
        <p:spPr>
          <a:xfrm>
            <a:off x="6885041" y="892315"/>
            <a:ext cx="4070133" cy="992127"/>
          </a:xfrm>
          <a:prstGeom prst="wedgeRoundRectCallout">
            <a:avLst>
              <a:gd name="adj1" fmla="val -39773"/>
              <a:gd name="adj2" fmla="val 889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The verb ending also changes in English </a:t>
            </a:r>
            <a:r>
              <a:rPr lang="en-GB" sz="2800" dirty="0">
                <a:solidFill>
                  <a:srgbClr val="002060"/>
                </a:solidFill>
                <a:latin typeface="Century Gothic" panose="020B0502020202020204" pitchFamily="34" charset="0"/>
                <a:sym typeface="Wingdings" panose="05000000000000000000" pitchFamily="2" charset="2"/>
              </a:rPr>
              <a:t>.</a:t>
            </a:r>
            <a:endParaRPr lang="en-GB" sz="28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797E1473-076C-FD07-A08D-B49759F757F0}"/>
              </a:ext>
            </a:extLst>
          </p:cNvPr>
          <p:cNvSpPr txBox="1"/>
          <p:nvPr/>
        </p:nvSpPr>
        <p:spPr>
          <a:xfrm>
            <a:off x="6592173" y="3033202"/>
            <a:ext cx="1473329"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visits</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CD9D8CAE-AFFD-BA5B-9602-51092A67CC23}"/>
              </a:ext>
            </a:extLst>
          </p:cNvPr>
          <p:cNvSpPr txBox="1"/>
          <p:nvPr/>
        </p:nvSpPr>
        <p:spPr>
          <a:xfrm>
            <a:off x="8649803" y="3033201"/>
            <a:ext cx="1473329"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museum</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84A136BC-06D9-45F1-7E00-98281C19BC08}"/>
              </a:ext>
            </a:extLst>
          </p:cNvPr>
          <p:cNvSpPr txBox="1"/>
          <p:nvPr/>
        </p:nvSpPr>
        <p:spPr>
          <a:xfrm flipH="1">
            <a:off x="5840186" y="3719640"/>
            <a:ext cx="2225316"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I look for</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FE83F826-7322-3DB7-90A3-9DDA1F1854B0}"/>
              </a:ext>
            </a:extLst>
          </p:cNvPr>
          <p:cNvSpPr txBox="1"/>
          <p:nvPr/>
        </p:nvSpPr>
        <p:spPr>
          <a:xfrm>
            <a:off x="8087592" y="3703592"/>
            <a:ext cx="562211"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a</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57B85E80-EBED-9DE3-3DE9-42F13B0BFDFE}"/>
              </a:ext>
            </a:extLst>
          </p:cNvPr>
          <p:cNvSpPr txBox="1"/>
          <p:nvPr/>
        </p:nvSpPr>
        <p:spPr>
          <a:xfrm flipH="1">
            <a:off x="6106053" y="4420087"/>
            <a:ext cx="1222784"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use</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539238D5-B718-7A09-D68D-EF40BBC86854}"/>
              </a:ext>
            </a:extLst>
          </p:cNvPr>
          <p:cNvSpPr txBox="1"/>
          <p:nvPr/>
        </p:nvSpPr>
        <p:spPr>
          <a:xfrm flipH="1">
            <a:off x="7303953" y="4420808"/>
            <a:ext cx="2225316" cy="430887"/>
          </a:xfrm>
          <a:prstGeom prst="rect">
            <a:avLst/>
          </a:prstGeom>
          <a:solidFill>
            <a:schemeClr val="bg1"/>
          </a:solidFill>
        </p:spPr>
        <p:txBody>
          <a:bodyPr wrap="square" rtlCol="0">
            <a:spAutoFit/>
          </a:bodyPr>
          <a:lstStyle/>
          <a:p>
            <a:pPr algn="ctr"/>
            <a:r>
              <a:rPr lang="en-GB" sz="2200" b="1" dirty="0">
                <a:solidFill>
                  <a:srgbClr val="92D050"/>
                </a:solidFill>
                <a:latin typeface="Century Gothic" panose="020B0502020202020204" pitchFamily="34" charset="0"/>
              </a:rPr>
              <a:t>a        fun</a:t>
            </a:r>
            <a:endParaRPr lang="en-GB" sz="22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BED67B84-CD1C-BC69-BCD0-7C93B6CC921C}"/>
              </a:ext>
            </a:extLst>
          </p:cNvPr>
          <p:cNvSpPr txBox="1"/>
          <p:nvPr/>
        </p:nvSpPr>
        <p:spPr>
          <a:xfrm flipH="1">
            <a:off x="5817910" y="4994717"/>
            <a:ext cx="1222784" cy="738664"/>
          </a:xfrm>
          <a:prstGeom prst="rect">
            <a:avLst/>
          </a:prstGeom>
          <a:solidFill>
            <a:schemeClr val="bg1"/>
          </a:solidFill>
        </p:spPr>
        <p:txBody>
          <a:bodyPr wrap="square" rtlCol="0">
            <a:spAutoFit/>
          </a:bodyPr>
          <a:lstStyle/>
          <a:p>
            <a:pPr algn="ctr"/>
            <a:r>
              <a:rPr lang="en-GB" sz="2100" b="1" dirty="0">
                <a:solidFill>
                  <a:srgbClr val="92D050"/>
                </a:solidFill>
                <a:latin typeface="Century Gothic" panose="020B0502020202020204" pitchFamily="34" charset="0"/>
              </a:rPr>
              <a:t>She rides</a:t>
            </a:r>
            <a:endParaRPr lang="en-GB" sz="21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AF70A40C-F0E1-F321-AB17-77687E50493E}"/>
              </a:ext>
            </a:extLst>
          </p:cNvPr>
          <p:cNvSpPr txBox="1"/>
          <p:nvPr/>
        </p:nvSpPr>
        <p:spPr>
          <a:xfrm flipH="1">
            <a:off x="9191540" y="5156300"/>
            <a:ext cx="1863184" cy="415498"/>
          </a:xfrm>
          <a:prstGeom prst="rect">
            <a:avLst/>
          </a:prstGeom>
          <a:solidFill>
            <a:schemeClr val="bg1"/>
          </a:solidFill>
        </p:spPr>
        <p:txBody>
          <a:bodyPr wrap="square" rtlCol="0">
            <a:spAutoFit/>
          </a:bodyPr>
          <a:lstStyle/>
          <a:p>
            <a:pPr algn="ctr"/>
            <a:r>
              <a:rPr lang="en-GB" sz="2100" b="1" dirty="0">
                <a:solidFill>
                  <a:srgbClr val="92D050"/>
                </a:solidFill>
                <a:latin typeface="Century Gothic" panose="020B0502020202020204" pitchFamily="34" charset="0"/>
              </a:rPr>
              <a:t>countryside</a:t>
            </a:r>
            <a:r>
              <a:rPr lang="en-GB" sz="2100"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D9B2B877-3433-8D2A-759B-6A2DDA84E28A}"/>
              </a:ext>
            </a:extLst>
          </p:cNvPr>
          <p:cNvSpPr txBox="1"/>
          <p:nvPr/>
        </p:nvSpPr>
        <p:spPr>
          <a:xfrm flipH="1">
            <a:off x="5781043" y="5865794"/>
            <a:ext cx="2868760"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I relax</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1435AC93-D5FE-BB12-5503-9A9315D47ECC}"/>
              </a:ext>
            </a:extLst>
          </p:cNvPr>
          <p:cNvSpPr txBox="1"/>
          <p:nvPr/>
        </p:nvSpPr>
        <p:spPr>
          <a:xfrm flipH="1">
            <a:off x="9005531" y="5876403"/>
            <a:ext cx="761871"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the</a:t>
            </a:r>
            <a:endParaRPr lang="en-GB" sz="2400" dirty="0">
              <a:solidFill>
                <a:srgbClr val="002060"/>
              </a:solidFill>
              <a:latin typeface="Century Gothic" panose="020B0502020202020204" pitchFamily="34" charset="0"/>
            </a:endParaRPr>
          </a:p>
        </p:txBody>
      </p:sp>
      <p:sp>
        <p:nvSpPr>
          <p:cNvPr id="3" name="Rectangle: Rounded Corners 2">
            <a:hlinkClick r:id="" action="ppaction://noaction">
              <a:snd r:embed="rId8" name="7_2.wav"/>
            </a:hlinkClick>
            <a:extLst>
              <a:ext uri="{FF2B5EF4-FFF2-40B4-BE49-F238E27FC236}">
                <a16:creationId xmlns:a16="http://schemas.microsoft.com/office/drawing/2014/main" id="{93E900E1-B361-D756-A780-5F975C100D2A}"/>
              </a:ext>
            </a:extLst>
          </p:cNvPr>
          <p:cNvSpPr/>
          <p:nvPr/>
        </p:nvSpPr>
        <p:spPr>
          <a:xfrm>
            <a:off x="305748" y="2052261"/>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a:t>
            </a:r>
          </a:p>
        </p:txBody>
      </p:sp>
      <p:sp>
        <p:nvSpPr>
          <p:cNvPr id="5" name="Rectangle: Rounded Corners 4">
            <a:hlinkClick r:id="" action="ppaction://noaction">
              <a:snd r:embed="rId9" name="7_3.wav"/>
            </a:hlinkClick>
            <a:extLst>
              <a:ext uri="{FF2B5EF4-FFF2-40B4-BE49-F238E27FC236}">
                <a16:creationId xmlns:a16="http://schemas.microsoft.com/office/drawing/2014/main" id="{FB6CA8D7-B634-C8B2-914E-9C70E76EF2A4}"/>
              </a:ext>
            </a:extLst>
          </p:cNvPr>
          <p:cNvSpPr/>
          <p:nvPr/>
        </p:nvSpPr>
        <p:spPr>
          <a:xfrm>
            <a:off x="305748" y="2695106"/>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7" name="Rectangle: Rounded Corners 6">
            <a:hlinkClick r:id="" action="ppaction://noaction">
              <a:snd r:embed="rId10" name="7_4.wav"/>
            </a:hlinkClick>
            <a:extLst>
              <a:ext uri="{FF2B5EF4-FFF2-40B4-BE49-F238E27FC236}">
                <a16:creationId xmlns:a16="http://schemas.microsoft.com/office/drawing/2014/main" id="{43E1741A-20A7-CE5E-62B5-EEB4807E64DB}"/>
              </a:ext>
            </a:extLst>
          </p:cNvPr>
          <p:cNvSpPr/>
          <p:nvPr/>
        </p:nvSpPr>
        <p:spPr>
          <a:xfrm>
            <a:off x="305748" y="3355419"/>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8" name="Rectangle: Rounded Corners 7">
            <a:hlinkClick r:id="" action="ppaction://noaction">
              <a:snd r:embed="rId11" name="7_5.wav"/>
            </a:hlinkClick>
            <a:extLst>
              <a:ext uri="{FF2B5EF4-FFF2-40B4-BE49-F238E27FC236}">
                <a16:creationId xmlns:a16="http://schemas.microsoft.com/office/drawing/2014/main" id="{79EF69EE-7F4F-0A57-27A0-85D69F7428BF}"/>
              </a:ext>
            </a:extLst>
          </p:cNvPr>
          <p:cNvSpPr/>
          <p:nvPr/>
        </p:nvSpPr>
        <p:spPr>
          <a:xfrm>
            <a:off x="305748" y="4214379"/>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0" name="Rectangle: Rounded Corners 9">
            <a:hlinkClick r:id="" action="ppaction://noaction">
              <a:snd r:embed="rId12" name="7_6.wav"/>
            </a:hlinkClick>
            <a:extLst>
              <a:ext uri="{FF2B5EF4-FFF2-40B4-BE49-F238E27FC236}">
                <a16:creationId xmlns:a16="http://schemas.microsoft.com/office/drawing/2014/main" id="{03BECCC2-A9AF-DC2F-995E-AC98D85CD927}"/>
              </a:ext>
            </a:extLst>
          </p:cNvPr>
          <p:cNvSpPr/>
          <p:nvPr/>
        </p:nvSpPr>
        <p:spPr>
          <a:xfrm>
            <a:off x="321421" y="5129193"/>
            <a:ext cx="452358" cy="429139"/>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1" name="Rectangle: Rounded Corners 10">
            <a:hlinkClick r:id="" action="ppaction://noaction">
              <a:snd r:embed="rId13" name="7_7.wav"/>
            </a:hlinkClick>
            <a:extLst>
              <a:ext uri="{FF2B5EF4-FFF2-40B4-BE49-F238E27FC236}">
                <a16:creationId xmlns:a16="http://schemas.microsoft.com/office/drawing/2014/main" id="{A932EF47-F14C-DF82-0C5C-DB8D4DDB7385}"/>
              </a:ext>
            </a:extLst>
          </p:cNvPr>
          <p:cNvSpPr/>
          <p:nvPr/>
        </p:nvSpPr>
        <p:spPr>
          <a:xfrm>
            <a:off x="330778" y="5874776"/>
            <a:ext cx="452358" cy="429139"/>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Tree>
    <p:extLst>
      <p:ext uri="{BB962C8B-B14F-4D97-AF65-F5344CB8AC3E}">
        <p14:creationId xmlns:p14="http://schemas.microsoft.com/office/powerpoint/2010/main" val="5633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1"/>
                                        </p:tgtEl>
                                      </p:cBhvr>
                                    </p:animEffect>
                                    <p:set>
                                      <p:cBhvr>
                                        <p:cTn id="21" dur="1" fill="hold">
                                          <p:stCondLst>
                                            <p:cond delay="499"/>
                                          </p:stCondLst>
                                        </p:cTn>
                                        <p:tgtEl>
                                          <p:spTgt spid="3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5" grpId="0" animBg="1"/>
      <p:bldP spid="66" grpId="0" animBg="1"/>
      <p:bldP spid="28" grpId="0" animBg="1"/>
      <p:bldP spid="31" grpId="0" animBg="1"/>
      <p:bldP spid="31" grpId="1"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pic>
        <p:nvPicPr>
          <p:cNvPr id="114" name="Google Shape;282;p13" descr="Reading, Book, Symbol, Icon, Reader, Man">
            <a:extLst>
              <a:ext uri="{FF2B5EF4-FFF2-40B4-BE49-F238E27FC236}">
                <a16:creationId xmlns:a16="http://schemas.microsoft.com/office/drawing/2014/main" id="{A3C6BC32-9279-474B-AF8F-A9B726DA3E5F}"/>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15" name="Title 1">
            <a:extLst>
              <a:ext uri="{FF2B5EF4-FFF2-40B4-BE49-F238E27FC236}">
                <a16:creationId xmlns:a16="http://schemas.microsoft.com/office/drawing/2014/main" id="{6F7AC314-A4E3-41E2-BE7A-363E47A6195B}"/>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F54BA492-F366-432F-D543-39AFC394C75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124" name="Picture 4" descr="Plaza Mayor de Lugo">
            <a:extLst>
              <a:ext uri="{FF2B5EF4-FFF2-40B4-BE49-F238E27FC236}">
                <a16:creationId xmlns:a16="http://schemas.microsoft.com/office/drawing/2014/main" id="{206BF1A8-B391-2F0B-6BFA-28CA53A874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41" y="2152384"/>
            <a:ext cx="6429375" cy="4286250"/>
          </a:xfrm>
          <a:prstGeom prst="rect">
            <a:avLst/>
          </a:prstGeom>
          <a:noFill/>
          <a:extLst>
            <a:ext uri="{909E8E84-426E-40DD-AFC4-6F175D3DCCD1}">
              <a14:hiddenFill xmlns:a14="http://schemas.microsoft.com/office/drawing/2010/main">
                <a:solidFill>
                  <a:srgbClr val="FFFFFF"/>
                </a:solidFill>
              </a14:hiddenFill>
            </a:ext>
          </a:extLst>
        </p:spPr>
      </p:pic>
      <p:sp>
        <p:nvSpPr>
          <p:cNvPr id="112" name="Speech Bubble: Rectangle with Corners Rounded 111">
            <a:hlinkClick r:id="" action="ppaction://noaction">
              <a:snd r:embed="rId6" name="8_1.wav"/>
            </a:hlinkClick>
            <a:extLst>
              <a:ext uri="{FF2B5EF4-FFF2-40B4-BE49-F238E27FC236}">
                <a16:creationId xmlns:a16="http://schemas.microsoft.com/office/drawing/2014/main" id="{27FCC12D-280C-4E75-B9C7-564AA802748E}"/>
              </a:ext>
            </a:extLst>
          </p:cNvPr>
          <p:cNvSpPr/>
          <p:nvPr/>
        </p:nvSpPr>
        <p:spPr>
          <a:xfrm>
            <a:off x="2944575" y="606971"/>
            <a:ext cx="5824083" cy="1587183"/>
          </a:xfrm>
          <a:prstGeom prst="wedgeRoundRectCallout">
            <a:avLst>
              <a:gd name="adj1" fmla="val 12074"/>
              <a:gd name="adj2" fmla="val 799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Quique está en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plaza muy </a:t>
            </a:r>
            <a:r>
              <a:rPr lang="en-GB" sz="2800" dirty="0" err="1">
                <a:solidFill>
                  <a:srgbClr val="002060"/>
                </a:solidFill>
                <a:latin typeface="Century Gothic" panose="020B0502020202020204" pitchFamily="34" charset="0"/>
              </a:rPr>
              <a:t>importante</a:t>
            </a:r>
            <a:r>
              <a:rPr lang="en-GB" sz="2800" dirty="0">
                <a:solidFill>
                  <a:srgbClr val="002060"/>
                </a:solidFill>
                <a:latin typeface="Century Gothic" panose="020B0502020202020204" pitchFamily="34" charset="0"/>
              </a:rPr>
              <a:t> de Lugo: La ‘</a:t>
            </a:r>
            <a:r>
              <a:rPr lang="en-GB" sz="2800" b="1" dirty="0">
                <a:solidFill>
                  <a:srgbClr val="002060"/>
                </a:solidFill>
                <a:latin typeface="Century Gothic" panose="020B0502020202020204" pitchFamily="34" charset="0"/>
              </a:rPr>
              <a:t>Plaza España</a:t>
            </a:r>
            <a:r>
              <a:rPr lang="en-GB" sz="2800" dirty="0">
                <a:solidFill>
                  <a:srgbClr val="002060"/>
                </a:solidFill>
                <a:latin typeface="Century Gothic" panose="020B0502020202020204" pitchFamily="34" charset="0"/>
              </a:rPr>
              <a:t>’ o ‘</a:t>
            </a:r>
            <a:r>
              <a:rPr lang="en-GB" sz="2800" b="1" dirty="0">
                <a:solidFill>
                  <a:srgbClr val="002060"/>
                </a:solidFill>
                <a:latin typeface="Century Gothic" panose="020B0502020202020204" pitchFamily="34" charset="0"/>
              </a:rPr>
              <a:t>Plaza Mayor</a:t>
            </a:r>
            <a:r>
              <a:rPr lang="en-GB" sz="2800" dirty="0">
                <a:solidFill>
                  <a:srgbClr val="002060"/>
                </a:solidFill>
                <a:latin typeface="Century Gothic" panose="020B0502020202020204" pitchFamily="34" charset="0"/>
              </a:rPr>
              <a:t>’.</a:t>
            </a:r>
          </a:p>
        </p:txBody>
      </p:sp>
      <p:pic>
        <p:nvPicPr>
          <p:cNvPr id="5" name="Picture 4" descr="A picture containing text, toy, doll&#10;&#10;Description automatically generated">
            <a:extLst>
              <a:ext uri="{FF2B5EF4-FFF2-40B4-BE49-F238E27FC236}">
                <a16:creationId xmlns:a16="http://schemas.microsoft.com/office/drawing/2014/main" id="{E03C10BD-2FBA-EEED-2536-9487B6800A38}"/>
              </a:ext>
            </a:extLst>
          </p:cNvPr>
          <p:cNvPicPr>
            <a:picLocks noChangeAspect="1"/>
          </p:cNvPicPr>
          <p:nvPr/>
        </p:nvPicPr>
        <p:blipFill>
          <a:blip r:embed="rId7"/>
          <a:stretch>
            <a:fillRect/>
          </a:stretch>
        </p:blipFill>
        <p:spPr>
          <a:xfrm>
            <a:off x="9561846" y="4592782"/>
            <a:ext cx="1393979" cy="2265218"/>
          </a:xfrm>
          <a:prstGeom prst="rect">
            <a:avLst/>
          </a:prstGeom>
        </p:spPr>
      </p:pic>
      <p:sp>
        <p:nvSpPr>
          <p:cNvPr id="6" name="Speech Bubble: Rectangle with Corners Rounded 5">
            <a:extLst>
              <a:ext uri="{FF2B5EF4-FFF2-40B4-BE49-F238E27FC236}">
                <a16:creationId xmlns:a16="http://schemas.microsoft.com/office/drawing/2014/main" id="{4CB1FF0D-A01A-C8B3-2A1B-9A3698E9F835}"/>
              </a:ext>
            </a:extLst>
          </p:cNvPr>
          <p:cNvSpPr/>
          <p:nvPr/>
        </p:nvSpPr>
        <p:spPr>
          <a:xfrm>
            <a:off x="7495823" y="2449689"/>
            <a:ext cx="4461716" cy="2084496"/>
          </a:xfrm>
          <a:prstGeom prst="wedgeRoundRectCallout">
            <a:avLst>
              <a:gd name="adj1" fmla="val 25901"/>
              <a:gd name="adj2" fmla="val 58255"/>
              <a:gd name="adj3" fmla="val 16667"/>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‘Plaza Mayor’ is the main square in many towns and cities in Spain. In Latin America, the main square is ‘Plaza de </a:t>
            </a:r>
            <a:r>
              <a:rPr lang="en-GB" sz="2400" dirty="0" err="1">
                <a:solidFill>
                  <a:srgbClr val="002060"/>
                </a:solidFill>
                <a:latin typeface="Century Gothic" panose="020B0502020202020204" pitchFamily="34" charset="0"/>
              </a:rPr>
              <a:t>Armas</a:t>
            </a:r>
            <a:r>
              <a:rPr lang="en-GB" sz="2400" dirty="0">
                <a:solidFill>
                  <a:srgbClr val="002060"/>
                </a:solidFill>
                <a:latin typeface="Century Gothic" panose="020B0502020202020204" pitchFamily="34" charset="0"/>
              </a:rPr>
              <a:t>’.</a:t>
            </a:r>
          </a:p>
        </p:txBody>
      </p:sp>
      <p:grpSp>
        <p:nvGrpSpPr>
          <p:cNvPr id="7" name="Group 6">
            <a:extLst>
              <a:ext uri="{FF2B5EF4-FFF2-40B4-BE49-F238E27FC236}">
                <a16:creationId xmlns:a16="http://schemas.microsoft.com/office/drawing/2014/main" id="{9D67B234-DD61-2FB0-CF27-32DE7FB947A5}"/>
              </a:ext>
            </a:extLst>
          </p:cNvPr>
          <p:cNvGrpSpPr/>
          <p:nvPr/>
        </p:nvGrpSpPr>
        <p:grpSpPr>
          <a:xfrm>
            <a:off x="10263053" y="1166480"/>
            <a:ext cx="805639" cy="782801"/>
            <a:chOff x="6210543" y="3764108"/>
            <a:chExt cx="801046" cy="775262"/>
          </a:xfrm>
        </p:grpSpPr>
        <p:sp>
          <p:nvSpPr>
            <p:cNvPr id="8" name="Oval 7">
              <a:extLst>
                <a:ext uri="{FF2B5EF4-FFF2-40B4-BE49-F238E27FC236}">
                  <a16:creationId xmlns:a16="http://schemas.microsoft.com/office/drawing/2014/main" id="{57BF949F-1C44-F036-0ECD-6D5C5B47779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09799F6-0E22-FE88-10B0-F6F730A9EB49}"/>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 name="Picture 9" descr="A picture containing text, tableware, cup, clipart&#10;&#10;Description automatically generated">
              <a:extLst>
                <a:ext uri="{FF2B5EF4-FFF2-40B4-BE49-F238E27FC236}">
                  <a16:creationId xmlns:a16="http://schemas.microsoft.com/office/drawing/2014/main" id="{7B7F5CAD-A268-9958-6055-8384BE47DF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4600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2130149" y="3429000"/>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[1/5]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extLst>
              <p:ext uri="{D42A27DB-BD31-4B8C-83A1-F6EECF244321}">
                <p14:modId xmlns:p14="http://schemas.microsoft.com/office/powerpoint/2010/main" val="1369904191"/>
              </p:ext>
            </p:extLst>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92551" y="3156543"/>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2222625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Type xmlns="340b4a0c-a52a-4900-92c1-8ead854a6e73" xsi:nil="true"/>
    <Has_Teacher_Only_SectionGroup xmlns="340b4a0c-a52a-4900-92c1-8ead854a6e73" xsi:nil="true"/>
    <DefaultSectionNames xmlns="340b4a0c-a52a-4900-92c1-8ead854a6e73" xsi:nil="true"/>
    <Is_Collaboration_Space_Locked xmlns="340b4a0c-a52a-4900-92c1-8ead854a6e73" xsi:nil="true"/>
    <IsNotebookLocked xmlns="340b4a0c-a52a-4900-92c1-8ead854a6e73" xsi:nil="true"/>
    <Owner xmlns="340b4a0c-a52a-4900-92c1-8ead854a6e73">
      <UserInfo>
        <DisplayName/>
        <AccountId xsi:nil="true"/>
        <AccountType/>
      </UserInfo>
    </Owner>
    <CultureName xmlns="340b4a0c-a52a-4900-92c1-8ead854a6e73" xsi:nil="true"/>
    <Distribution_Groups xmlns="340b4a0c-a52a-4900-92c1-8ead854a6e73" xsi:nil="true"/>
    <Teams_Channel_Section_Location xmlns="340b4a0c-a52a-4900-92c1-8ead854a6e73" xsi:nil="true"/>
    <TeamsChannelId xmlns="340b4a0c-a52a-4900-92c1-8ead854a6e73" xsi:nil="true"/>
    <NotebookType xmlns="340b4a0c-a52a-4900-92c1-8ead854a6e73" xsi:nil="true"/>
    <AppVersion xmlns="340b4a0c-a52a-4900-92c1-8ead854a6e73" xsi:nil="true"/>
    <Teachers xmlns="340b4a0c-a52a-4900-92c1-8ead854a6e73">
      <UserInfo>
        <DisplayName/>
        <AccountId xsi:nil="true"/>
        <AccountType/>
      </UserInfo>
    </Teachers>
    <Student_Groups xmlns="340b4a0c-a52a-4900-92c1-8ead854a6e73">
      <UserInfo>
        <DisplayName/>
        <AccountId xsi:nil="true"/>
        <AccountType/>
      </UserInfo>
    </Student_Groups>
    <Templates xmlns="340b4a0c-a52a-4900-92c1-8ead854a6e73" xsi:nil="true"/>
    <Invited_Teachers xmlns="340b4a0c-a52a-4900-92c1-8ead854a6e73" xsi:nil="true"/>
    <Students xmlns="340b4a0c-a52a-4900-92c1-8ead854a6e73">
      <UserInfo>
        <DisplayName/>
        <AccountId xsi:nil="true"/>
        <AccountType/>
      </UserInfo>
    </Students>
    <Self_Registration_Enabled xmlns="340b4a0c-a52a-4900-92c1-8ead854a6e73" xsi:nil="true"/>
    <Math_Settings xmlns="340b4a0c-a52a-4900-92c1-8ead854a6e73" xsi:nil="true"/>
    <Invited_Students xmlns="340b4a0c-a52a-4900-92c1-8ead854a6e73" xsi:nil="true"/>
    <LMS_Mappings xmlns="340b4a0c-a52a-4900-92c1-8ead854a6e7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BE072A515FCA42B1D2FCACB76C3CDA" ma:contentTypeVersion="35" ma:contentTypeDescription="Create a new document." ma:contentTypeScope="" ma:versionID="325c223305fcb5098478711c3650e6ee">
  <xsd:schema xmlns:xsd="http://www.w3.org/2001/XMLSchema" xmlns:xs="http://www.w3.org/2001/XMLSchema" xmlns:p="http://schemas.microsoft.com/office/2006/metadata/properties" xmlns:ns3="340b4a0c-a52a-4900-92c1-8ead854a6e73" xmlns:ns4="d8969510-ea60-4909-8b26-2794aa2dc71e" targetNamespace="http://schemas.microsoft.com/office/2006/metadata/properties" ma:root="true" ma:fieldsID="f282ea83aae24a9c741cc12bb0a0beff" ns3:_="" ns4:_="">
    <xsd:import namespace="340b4a0c-a52a-4900-92c1-8ead854a6e73"/>
    <xsd:import namespace="d8969510-ea60-4909-8b26-2794aa2dc71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TeamsChannelId" minOccurs="0"/>
                <xsd:element ref="ns3:IsNotebookLocked" minOccurs="0"/>
                <xsd:element ref="ns3:MediaServiceOCR"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b4a0c-a52a-4900-92c1-8ead854a6e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TeamsChannelId" ma:index="31" nillable="true" ma:displayName="Teams Channel Id" ma:internalName="TeamsChannelId">
      <xsd:simpleType>
        <xsd:restriction base="dms:Text"/>
      </xsd:simpleType>
    </xsd:element>
    <xsd:element name="IsNotebookLocked" ma:index="32" nillable="true" ma:displayName="Is Notebook Locked" ma:internalName="IsNotebookLocked">
      <xsd:simpleType>
        <xsd:restriction base="dms:Boolean"/>
      </xsd:simpleType>
    </xsd:element>
    <xsd:element name="MediaServiceOCR" ma:index="33" nillable="true" ma:displayName="MediaServiceOCR" ma:internalName="MediaServiceOCR" ma:readOnly="true">
      <xsd:simpleType>
        <xsd:restriction base="dms:Note">
          <xsd:maxLength value="255"/>
        </xsd:restriction>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969510-ea60-4909-8b26-2794aa2dc71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7F2B07-0D91-43B4-B692-25BD04B8D9E6}">
  <ds:schemaRefs>
    <ds:schemaRef ds:uri="http://purl.org/dc/elements/1.1/"/>
    <ds:schemaRef ds:uri="http://purl.org/dc/dcmitype/"/>
    <ds:schemaRef ds:uri="http://schemas.microsoft.com/office/2006/metadata/properties"/>
    <ds:schemaRef ds:uri="http://schemas.microsoft.com/office/infopath/2007/PartnerControls"/>
    <ds:schemaRef ds:uri="340b4a0c-a52a-4900-92c1-8ead854a6e73"/>
    <ds:schemaRef ds:uri="http://www.w3.org/XML/1998/namespace"/>
    <ds:schemaRef ds:uri="http://schemas.microsoft.com/office/2006/documentManagement/types"/>
    <ds:schemaRef ds:uri="http://purl.org/dc/terms/"/>
    <ds:schemaRef ds:uri="http://schemas.openxmlformats.org/package/2006/metadata/core-properties"/>
    <ds:schemaRef ds:uri="d8969510-ea60-4909-8b26-2794aa2dc71e"/>
  </ds:schemaRefs>
</ds:datastoreItem>
</file>

<file path=customXml/itemProps2.xml><?xml version="1.0" encoding="utf-8"?>
<ds:datastoreItem xmlns:ds="http://schemas.openxmlformats.org/officeDocument/2006/customXml" ds:itemID="{FC2B3F01-3945-4AC3-B0A8-9704FBEEA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b4a0c-a52a-4900-92c1-8ead854a6e73"/>
    <ds:schemaRef ds:uri="d8969510-ea60-4909-8b26-2794aa2dc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5CBC1B-90E7-4032-AA68-EF73109E3C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3006</TotalTime>
  <Words>3600</Words>
  <Application>Microsoft Office PowerPoint</Application>
  <PresentationFormat>Widescreen</PresentationFormat>
  <Paragraphs>592</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Follow up 1 </vt:lpstr>
      <vt:lpstr>Follow up 2 </vt:lpstr>
      <vt:lpstr>Follow up 3: </vt:lpstr>
      <vt:lpstr>Follow up 3: </vt:lpstr>
      <vt:lpstr>Follow up 3: </vt:lpstr>
      <vt:lpstr>Follow up 3: </vt:lpstr>
      <vt:lpstr>Follow up 4: </vt:lpstr>
      <vt:lpstr>Follow up 4: </vt:lpstr>
      <vt:lpstr>Follow up 4: </vt:lpstr>
      <vt:lpstr>Follow up 4: </vt:lpstr>
      <vt:lpstr>Follow up 4: </vt:lpstr>
      <vt:lpstr>Follow up 4: </vt:lpstr>
      <vt:lpstr>Follow up 5: </vt:lpstr>
      <vt:lpstr>Follow up 4: </vt:lpstr>
      <vt:lpstr>Follow up extra: </vt:lpstr>
      <vt:lpstr>Handout: 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Tom Dawes</cp:lastModifiedBy>
  <cp:revision>25</cp:revision>
  <dcterms:created xsi:type="dcterms:W3CDTF">2021-09-10T13:10:06Z</dcterms:created>
  <dcterms:modified xsi:type="dcterms:W3CDTF">2022-12-22T04:16:16Z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