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300" r:id="rId5"/>
    <p:sldId id="928" r:id="rId6"/>
    <p:sldId id="927" r:id="rId7"/>
    <p:sldId id="929" r:id="rId8"/>
    <p:sldId id="931" r:id="rId9"/>
    <p:sldId id="532" r:id="rId10"/>
    <p:sldId id="598" r:id="rId11"/>
    <p:sldId id="597" r:id="rId12"/>
    <p:sldId id="604" r:id="rId13"/>
    <p:sldId id="940" r:id="rId14"/>
    <p:sldId id="941" r:id="rId15"/>
    <p:sldId id="942" r:id="rId16"/>
    <p:sldId id="943" r:id="rId17"/>
    <p:sldId id="551" r:id="rId18"/>
    <p:sldId id="606" r:id="rId19"/>
    <p:sldId id="930" r:id="rId20"/>
    <p:sldId id="93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F6F9"/>
    <a:srgbClr val="85CFE1"/>
    <a:srgbClr val="FF0066"/>
    <a:srgbClr val="81B2DF"/>
    <a:srgbClr val="DDEEF3"/>
    <a:srgbClr val="D5F7FF"/>
    <a:srgbClr val="FF71AA"/>
    <a:srgbClr val="FFC9CA"/>
    <a:srgbClr val="C5E8F1"/>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B37E91-26DA-4489-B118-FFAC368C9E01}" v="4" dt="2022-12-21T16:06:15.5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75088" autoAdjust="0"/>
  </p:normalViewPr>
  <p:slideViewPr>
    <p:cSldViewPr snapToGrid="0">
      <p:cViewPr varScale="1">
        <p:scale>
          <a:sx n="40" d="100"/>
          <a:sy n="40" d="100"/>
        </p:scale>
        <p:origin x="53" y="562"/>
      </p:cViewPr>
      <p:guideLst/>
    </p:cSldViewPr>
  </p:slideViewPr>
  <p:outlineViewPr>
    <p:cViewPr>
      <p:scale>
        <a:sx n="33" d="100"/>
        <a:sy n="33" d="100"/>
      </p:scale>
      <p:origin x="0" y="0"/>
    </p:cViewPr>
  </p:outlin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826E36-24C6-41D0-8518-9C0BAF9A0495}" type="datetimeFigureOut">
              <a:rPr lang="en-GB" smtClean="0"/>
              <a:t>21/12/2022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CAC20B-0A76-4E3C-870C-91B961C12021}" type="slidenum">
              <a:rPr lang="en-GB" smtClean="0"/>
              <a:t>‹#›</a:t>
            </a:fld>
            <a:endParaRPr lang="en-GB"/>
          </a:p>
        </p:txBody>
      </p:sp>
    </p:spTree>
    <p:extLst>
      <p:ext uri="{BB962C8B-B14F-4D97-AF65-F5344CB8AC3E}">
        <p14:creationId xmlns:p14="http://schemas.microsoft.com/office/powerpoint/2010/main" val="4053285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endParaRPr lang="en-GB" sz="1200" b="0" i="0" u="none" strike="noStrike" dirty="0">
              <a:solidFill>
                <a:srgbClr val="1F3864"/>
              </a:solidFill>
              <a:effectLst/>
              <a:latin typeface="docs-Century Gothic"/>
            </a:endParaRPr>
          </a:p>
          <a:p>
            <a:pPr marL="0" lvl="0" indent="0" algn="l" rtl="0">
              <a:spcBef>
                <a:spcPts val="0"/>
              </a:spcBef>
              <a:spcAft>
                <a:spcPts val="0"/>
              </a:spcAft>
              <a:buClr>
                <a:schemeClr val="dk1"/>
              </a:buClr>
              <a:buSzPts val="1400"/>
              <a:buFont typeface="Arial"/>
              <a:buNone/>
            </a:pPr>
            <a:endParaRPr lang="en-GB" sz="1200" b="0" i="0" u="none" strike="noStrike" dirty="0">
              <a:solidFill>
                <a:srgbClr val="1F3864"/>
              </a:solidFill>
              <a:effectLst/>
              <a:latin typeface="docs-Century Gothic"/>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200" dirty="0">
                <a:effectLst/>
                <a:latin typeface="Calibri" panose="020F0502020204030204" pitchFamily="34" charset="0"/>
                <a:ea typeface="Calibri" panose="020F0502020204030204" pitchFamily="34" charset="0"/>
              </a:rPr>
              <a:t>SSC: </a:t>
            </a:r>
            <a:r>
              <a:rPr lang="en-GB" sz="1200" b="1" i="0" u="none" strike="noStrike" dirty="0" err="1">
                <a:solidFill>
                  <a:srgbClr val="002060"/>
                </a:solidFill>
                <a:effectLst/>
                <a:latin typeface="docs-Century Gothic"/>
                <a:ea typeface="Calibri" panose="020F0502020204030204" pitchFamily="34" charset="0"/>
              </a:rPr>
              <a:t>ganar</a:t>
            </a:r>
            <a:r>
              <a:rPr lang="en-GB" sz="1200" b="1" i="0" u="none" strike="noStrike" dirty="0">
                <a:solidFill>
                  <a:srgbClr val="002060"/>
                </a:solidFill>
                <a:effectLst/>
                <a:latin typeface="docs-Century Gothic"/>
                <a:ea typeface="Calibri" panose="020F0502020204030204" pitchFamily="34" charset="0"/>
              </a:rPr>
              <a:t> [295] </a:t>
            </a:r>
            <a:r>
              <a:rPr lang="en-GB" sz="1200" b="1" i="0" u="none" strike="noStrike" dirty="0" err="1">
                <a:solidFill>
                  <a:srgbClr val="002060"/>
                </a:solidFill>
                <a:effectLst/>
                <a:latin typeface="docs-Century Gothic"/>
                <a:ea typeface="Calibri" panose="020F0502020204030204" pitchFamily="34" charset="0"/>
              </a:rPr>
              <a:t>lago</a:t>
            </a:r>
            <a:r>
              <a:rPr lang="en-GB" sz="1200" b="1" i="0" u="none" strike="noStrike" dirty="0">
                <a:solidFill>
                  <a:srgbClr val="002060"/>
                </a:solidFill>
                <a:effectLst/>
                <a:latin typeface="docs-Century Gothic"/>
                <a:ea typeface="Calibri" panose="020F0502020204030204" pitchFamily="34" charset="0"/>
              </a:rPr>
              <a:t> [2151] </a:t>
            </a:r>
            <a:r>
              <a:rPr lang="en-GB" sz="1200" b="1" i="0" u="none" strike="noStrike" dirty="0" err="1">
                <a:solidFill>
                  <a:srgbClr val="002060"/>
                </a:solidFill>
                <a:effectLst/>
                <a:latin typeface="docs-Century Gothic"/>
                <a:ea typeface="Calibri" panose="020F0502020204030204" pitchFamily="34" charset="0"/>
              </a:rPr>
              <a:t>gusano</a:t>
            </a:r>
            <a:r>
              <a:rPr lang="en-GB" sz="1200" b="1" i="0" u="none" strike="noStrike" dirty="0">
                <a:solidFill>
                  <a:srgbClr val="002060"/>
                </a:solidFill>
                <a:effectLst/>
                <a:latin typeface="docs-Century Gothic"/>
                <a:ea typeface="Calibri" panose="020F0502020204030204" pitchFamily="34" charset="0"/>
              </a:rPr>
              <a:t> [4217]</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200" b="0" i="0" u="none" strike="noStrike" dirty="0">
                <a:solidFill>
                  <a:srgbClr val="1F3864"/>
                </a:solidFill>
                <a:effectLst/>
                <a:latin typeface="docs-Century Gothic"/>
              </a:rPr>
              <a:t>Vocabulary: </a:t>
            </a:r>
            <a:r>
              <a:rPr lang="es-ES" sz="1800" b="1" i="0" u="none" strike="noStrike" dirty="0">
                <a:solidFill>
                  <a:srgbClr val="002060"/>
                </a:solidFill>
                <a:effectLst/>
                <a:latin typeface="Century Gothic" panose="020B0502020202020204" pitchFamily="34" charset="0"/>
              </a:rPr>
              <a:t>descansar</a:t>
            </a:r>
            <a:r>
              <a:rPr lang="es-ES" sz="1800" b="0" i="0" u="none" strike="noStrike" dirty="0">
                <a:solidFill>
                  <a:srgbClr val="002060"/>
                </a:solidFill>
                <a:effectLst/>
                <a:latin typeface="Century Gothic" panose="020B0502020202020204" pitchFamily="34" charset="0"/>
              </a:rPr>
              <a:t> [1749] </a:t>
            </a:r>
            <a:r>
              <a:rPr lang="es-ES" sz="1800" b="1" i="0" u="none" strike="noStrike" dirty="0">
                <a:solidFill>
                  <a:srgbClr val="002060"/>
                </a:solidFill>
                <a:effectLst/>
                <a:latin typeface="Century Gothic" panose="020B0502020202020204" pitchFamily="34" charset="0"/>
              </a:rPr>
              <a:t>campo</a:t>
            </a:r>
            <a:r>
              <a:rPr lang="es-ES" sz="1800" b="0" i="0" u="none" strike="noStrike" dirty="0">
                <a:solidFill>
                  <a:srgbClr val="002060"/>
                </a:solidFill>
                <a:effectLst/>
                <a:latin typeface="Century Gothic" panose="020B0502020202020204" pitchFamily="34" charset="0"/>
              </a:rPr>
              <a:t> [342] </a:t>
            </a:r>
            <a:r>
              <a:rPr lang="es-ES" sz="1800" b="1" i="0" u="none" strike="noStrike" dirty="0">
                <a:solidFill>
                  <a:srgbClr val="002060"/>
                </a:solidFill>
                <a:effectLst/>
                <a:latin typeface="Century Gothic" panose="020B0502020202020204" pitchFamily="34" charset="0"/>
              </a:rPr>
              <a:t>habitación </a:t>
            </a:r>
            <a:r>
              <a:rPr lang="es-ES" sz="1800" b="0" i="0" u="none" strike="noStrike" dirty="0">
                <a:solidFill>
                  <a:srgbClr val="002060"/>
                </a:solidFill>
                <a:effectLst/>
                <a:latin typeface="Century Gothic" panose="020B0502020202020204" pitchFamily="34" charset="0"/>
              </a:rPr>
              <a:t>[1069] </a:t>
            </a:r>
            <a:r>
              <a:rPr lang="es-ES" sz="1800" b="1" i="0" u="none" strike="noStrike" dirty="0">
                <a:solidFill>
                  <a:srgbClr val="002060"/>
                </a:solidFill>
                <a:effectLst/>
                <a:latin typeface="Century Gothic" panose="020B0502020202020204" pitchFamily="34" charset="0"/>
              </a:rPr>
              <a:t>tarde </a:t>
            </a:r>
            <a:r>
              <a:rPr lang="es-ES" sz="1800" b="0" i="0" u="none" strike="noStrike" dirty="0">
                <a:solidFill>
                  <a:srgbClr val="002060"/>
                </a:solidFill>
                <a:effectLst/>
                <a:latin typeface="Century Gothic" panose="020B0502020202020204" pitchFamily="34" charset="0"/>
              </a:rPr>
              <a:t>[392] </a:t>
            </a:r>
            <a:r>
              <a:rPr lang="es-ES" sz="1800" b="1" i="0" u="none" strike="noStrike" dirty="0">
                <a:solidFill>
                  <a:srgbClr val="002060"/>
                </a:solidFill>
                <a:effectLst/>
                <a:latin typeface="Century Gothic" panose="020B0502020202020204" pitchFamily="34" charset="0"/>
              </a:rPr>
              <a:t>por</a:t>
            </a:r>
            <a:r>
              <a:rPr lang="es-ES" sz="1800" b="1" i="0" u="none" strike="noStrike" baseline="30000" dirty="0">
                <a:solidFill>
                  <a:srgbClr val="002060"/>
                </a:solidFill>
                <a:effectLst/>
                <a:latin typeface="Century Gothic" panose="020B0502020202020204" pitchFamily="34" charset="0"/>
              </a:rPr>
              <a:t>2</a:t>
            </a:r>
            <a:r>
              <a:rPr lang="es-ES" sz="1800" b="1" i="0" u="none" strike="noStrike" dirty="0">
                <a:solidFill>
                  <a:srgbClr val="002060"/>
                </a:solidFill>
                <a:effectLst/>
                <a:latin typeface="Century Gothic" panose="020B0502020202020204" pitchFamily="34" charset="0"/>
              </a:rPr>
              <a:t> </a:t>
            </a:r>
            <a:r>
              <a:rPr lang="es-ES" sz="1800" b="0" i="0" u="none" strike="noStrike" dirty="0">
                <a:solidFill>
                  <a:srgbClr val="002060"/>
                </a:solidFill>
                <a:effectLst/>
                <a:latin typeface="Century Gothic" panose="020B0502020202020204" pitchFamily="34" charset="0"/>
              </a:rPr>
              <a:t>[15] </a:t>
            </a:r>
            <a:endParaRPr lang="en-GB" sz="1200" b="0" dirty="0">
              <a:effectLst/>
              <a:latin typeface="+mn-lt"/>
              <a:ea typeface="+mn-ea"/>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200" b="1" dirty="0">
                <a:effectLst/>
                <a:latin typeface="+mn-lt"/>
                <a:ea typeface="+mn-ea"/>
              </a:rPr>
              <a:t>Revisit 1: </a:t>
            </a:r>
            <a:r>
              <a:rPr lang="es-ES" sz="1800" b="0" i="0" u="none" strike="noStrike" dirty="0">
                <a:solidFill>
                  <a:srgbClr val="002060"/>
                </a:solidFill>
                <a:effectLst/>
                <a:latin typeface="Century Gothic" panose="020B0502020202020204" pitchFamily="34" charset="0"/>
              </a:rPr>
              <a:t>buscar [179] crear [239] presentar [235] pronunciar [1990] usar [317] información [326] país [109] importante [171] divertido [2465]  interesante [616]</a:t>
            </a:r>
            <a:r>
              <a:rPr lang="es-ES" sz="2800" dirty="0"/>
              <a:t> </a:t>
            </a:r>
            <a:endParaRPr lang="en-GB"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200" b="1" dirty="0">
                <a:effectLst/>
                <a:latin typeface="Calibri" panose="020F0502020204030204" pitchFamily="34" charset="0"/>
                <a:ea typeface="Calibri" panose="020F0502020204030204" pitchFamily="34" charset="0"/>
              </a:rPr>
              <a:t>Revisit 2: </a:t>
            </a:r>
            <a:r>
              <a:rPr lang="pt-BR" sz="1800" b="0" i="0" u="none" strike="noStrike" dirty="0">
                <a:solidFill>
                  <a:srgbClr val="002060"/>
                </a:solidFill>
                <a:effectLst/>
                <a:latin typeface="Century Gothic" panose="020B0502020202020204" pitchFamily="34" charset="0"/>
              </a:rPr>
              <a:t>eres [7] (recycle adjectives) de1 [2] Inglaterra [n/a] España [n/a] Perú [n/a]</a:t>
            </a:r>
            <a:endParaRPr lang="en-GB" sz="1000" b="1"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GB" sz="1200" b="1"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Glossed words: </a:t>
            </a:r>
            <a:r>
              <a:rPr lang="en-GB" sz="1200" b="0" baseline="0" dirty="0">
                <a:effectLst/>
                <a:latin typeface="Calibri" panose="020F0502020204030204" pitchFamily="34" charset="0"/>
                <a:ea typeface="Calibri" panose="020F0502020204030204" pitchFamily="34" charset="0"/>
                <a:sym typeface="Wingdings" panose="05000000000000000000" pitchFamily="2" charset="2"/>
              </a:rPr>
              <a:t> </a:t>
            </a: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err="1"/>
              <a:t>colorear</a:t>
            </a:r>
            <a:r>
              <a:rPr lang="en-GB" b="1" dirty="0"/>
              <a:t> </a:t>
            </a:r>
            <a:r>
              <a:rPr lang="en-GB" b="0" dirty="0"/>
              <a:t>[&gt;5000]</a:t>
            </a:r>
            <a:r>
              <a:rPr lang="en-GB" b="1" dirty="0"/>
              <a:t> hacer </a:t>
            </a:r>
            <a:r>
              <a:rPr lang="en-GB" dirty="0"/>
              <a:t>[26] </a:t>
            </a:r>
            <a:r>
              <a:rPr lang="en-GB" b="1" dirty="0" err="1"/>
              <a:t>referirse</a:t>
            </a:r>
            <a:r>
              <a:rPr lang="en-GB" dirty="0"/>
              <a:t> [553] </a:t>
            </a:r>
            <a:r>
              <a:rPr lang="en-GB" sz="1200" b="1" dirty="0" err="1">
                <a:solidFill>
                  <a:srgbClr val="002060"/>
                </a:solidFill>
                <a:latin typeface="Century Gothic" panose="020B0502020202020204" pitchFamily="34" charset="0"/>
              </a:rPr>
              <a:t>abuela</a:t>
            </a:r>
            <a:r>
              <a:rPr lang="en-GB" sz="1200" b="1" dirty="0">
                <a:solidFill>
                  <a:srgbClr val="002060"/>
                </a:solidFill>
                <a:latin typeface="Century Gothic" panose="020B0502020202020204" pitchFamily="34" charset="0"/>
              </a:rPr>
              <a:t> </a:t>
            </a:r>
            <a:r>
              <a:rPr lang="en-GB" sz="1200" b="0" dirty="0">
                <a:solidFill>
                  <a:srgbClr val="002060"/>
                </a:solidFill>
                <a:latin typeface="Century Gothic" panose="020B0502020202020204" pitchFamily="34" charset="0"/>
              </a:rPr>
              <a:t>[783]</a:t>
            </a:r>
            <a:r>
              <a:rPr lang="en-GB" sz="1200" b="1" dirty="0">
                <a:solidFill>
                  <a:srgbClr val="002060"/>
                </a:solidFill>
                <a:latin typeface="Century Gothic" panose="020B0502020202020204" pitchFamily="34" charset="0"/>
              </a:rPr>
              <a:t> hasta </a:t>
            </a:r>
            <a:r>
              <a:rPr lang="en-GB" sz="1200" b="0" dirty="0">
                <a:solidFill>
                  <a:srgbClr val="002060"/>
                </a:solidFill>
                <a:latin typeface="Century Gothic" panose="020B0502020202020204" pitchFamily="34" charset="0"/>
              </a:rPr>
              <a:t>[60]</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luego</a:t>
            </a:r>
            <a:r>
              <a:rPr lang="en-GB" sz="1200" b="1" dirty="0">
                <a:solidFill>
                  <a:srgbClr val="002060"/>
                </a:solidFill>
                <a:latin typeface="Century Gothic" panose="020B0502020202020204" pitchFamily="34" charset="0"/>
              </a:rPr>
              <a:t> </a:t>
            </a:r>
            <a:r>
              <a:rPr lang="en-GB" sz="1200" b="0" dirty="0">
                <a:solidFill>
                  <a:srgbClr val="002060"/>
                </a:solidFill>
                <a:latin typeface="Century Gothic" panose="020B0502020202020204" pitchFamily="34" charset="0"/>
              </a:rPr>
              <a:t>[150]</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bonita</a:t>
            </a:r>
            <a:r>
              <a:rPr lang="en-GB" sz="1200" b="1" dirty="0">
                <a:solidFill>
                  <a:srgbClr val="002060"/>
                </a:solidFill>
                <a:latin typeface="Century Gothic" panose="020B0502020202020204" pitchFamily="34" charset="0"/>
              </a:rPr>
              <a:t> </a:t>
            </a:r>
            <a:r>
              <a:rPr lang="en-GB" sz="1200" b="0" dirty="0">
                <a:solidFill>
                  <a:srgbClr val="002060"/>
                </a:solidFill>
                <a:latin typeface="Century Gothic" panose="020B0502020202020204" pitchFamily="34" charset="0"/>
              </a:rPr>
              <a:t>[891]</a:t>
            </a:r>
            <a:endParaRPr lang="en-GB" sz="1200" b="0" dirty="0"/>
          </a:p>
          <a:p>
            <a:pPr marL="0" marR="0" lvl="0" indent="0" algn="l" rtl="0">
              <a:lnSpc>
                <a:spcPct val="100000"/>
              </a:lnSpc>
              <a:spcBef>
                <a:spcPts val="0"/>
              </a:spcBef>
              <a:spcAft>
                <a:spcPts val="0"/>
              </a:spcAft>
              <a:buClr>
                <a:schemeClr val="dk1"/>
              </a:buClr>
              <a:buSzPts val="1200"/>
              <a:buFont typeface="Calibri"/>
              <a:buNone/>
            </a:pPr>
            <a:endParaRPr lang="en-GB" baseline="0" dirty="0">
              <a:sym typeface="Wingdings" panose="05000000000000000000" pitchFamily="2" charset="2"/>
            </a:endParaRP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lnSpc>
                <a:spcPct val="100000"/>
              </a:lnSpc>
              <a:spcBef>
                <a:spcPts val="0"/>
              </a:spcBef>
              <a:spcAft>
                <a:spcPts val="0"/>
              </a:spcAft>
              <a:buSzPts val="1400"/>
              <a:buNone/>
            </a:pPr>
            <a:endParaRPr lang="en-GB" dirty="0"/>
          </a:p>
        </p:txBody>
      </p:sp>
      <p:sp>
        <p:nvSpPr>
          <p:cNvPr id="96" name="Google Shape;9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correctly use 1</a:t>
            </a:r>
            <a:r>
              <a:rPr lang="en-GB" b="0" baseline="30000" dirty="0"/>
              <a:t>st, </a:t>
            </a:r>
            <a:r>
              <a:rPr lang="en-GB" b="0" dirty="0"/>
              <a:t>2</a:t>
            </a:r>
            <a:r>
              <a:rPr lang="en-GB" b="0" baseline="30000" dirty="0"/>
              <a:t>nd </a:t>
            </a:r>
            <a:r>
              <a:rPr lang="en-GB" b="0" dirty="0"/>
              <a:t>and 3</a:t>
            </a:r>
            <a:r>
              <a:rPr lang="en-GB" b="0" baseline="30000" dirty="0"/>
              <a:t>rd</a:t>
            </a:r>
            <a:r>
              <a:rPr lang="en-GB" b="0" dirty="0"/>
              <a:t> person singular verbs in oral production.</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select a verb form on the vertical axis with an adjective along the horizontal axis.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They translate the short sentence (e.g. I – to walk = Camino) to identify the square where they think Sofía is.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on the square to reveal what is beneath.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Note: pupils might benefit from revisiting the infinitive verbs again before starting the activity. (i.e., </a:t>
            </a:r>
            <a:r>
              <a:rPr lang="en-GB" dirty="0" err="1"/>
              <a:t>caminar</a:t>
            </a:r>
            <a:r>
              <a:rPr lang="en-GB" dirty="0"/>
              <a:t>, </a:t>
            </a:r>
            <a:r>
              <a:rPr lang="en-GB" dirty="0" err="1"/>
              <a:t>cantar</a:t>
            </a:r>
            <a:r>
              <a:rPr lang="en-GB" dirty="0"/>
              <a:t>, </a:t>
            </a:r>
            <a:r>
              <a:rPr lang="en-GB" dirty="0" err="1"/>
              <a:t>nadar</a:t>
            </a:r>
            <a:r>
              <a:rPr lang="en-GB" dirty="0"/>
              <a:t>, </a:t>
            </a:r>
            <a:r>
              <a:rPr lang="en-GB" dirty="0" err="1"/>
              <a:t>comprar</a:t>
            </a:r>
            <a:r>
              <a:rPr lang="en-GB" dirty="0"/>
              <a:t>, </a:t>
            </a:r>
            <a:r>
              <a:rPr lang="en-GB" dirty="0" err="1"/>
              <a:t>escuchar</a:t>
            </a:r>
            <a:r>
              <a:rPr lang="en-GB" dirty="0"/>
              <a:t>).</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 Quique is hidden behind…</a:t>
            </a:r>
            <a:r>
              <a:rPr lang="en-GB" dirty="0"/>
              <a:t>.</a:t>
            </a:r>
          </a:p>
          <a:p>
            <a:r>
              <a:rPr lang="en-GB" dirty="0" err="1"/>
              <a:t>Montas</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sz="1200" b="1"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93468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correctly use 1</a:t>
            </a:r>
            <a:r>
              <a:rPr lang="en-GB" b="0" baseline="30000" dirty="0"/>
              <a:t>st, </a:t>
            </a:r>
            <a:r>
              <a:rPr lang="en-GB" b="0" dirty="0"/>
              <a:t>2</a:t>
            </a:r>
            <a:r>
              <a:rPr lang="en-GB" b="0" baseline="30000" dirty="0"/>
              <a:t>nd </a:t>
            </a:r>
            <a:r>
              <a:rPr lang="en-GB" b="0" dirty="0"/>
              <a:t>and 3</a:t>
            </a:r>
            <a:r>
              <a:rPr lang="en-GB" b="0" baseline="30000" dirty="0"/>
              <a:t>rd</a:t>
            </a:r>
            <a:r>
              <a:rPr lang="en-GB" b="0" dirty="0"/>
              <a:t> person singular verbs in oral production.</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select a verb form on the vertical axis with an adjective along the horizontal axis.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They translate the short sentence (e.g. I – to walk = Camino) to identify the square where they think Sofía is.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on the square to reveal what is beneath.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Note: pupils might benefit from revisiting the infinitive verbs again before starting the activity. (i.e., </a:t>
            </a:r>
            <a:r>
              <a:rPr lang="en-GB" dirty="0" err="1"/>
              <a:t>caminar</a:t>
            </a:r>
            <a:r>
              <a:rPr lang="en-GB" dirty="0"/>
              <a:t>, </a:t>
            </a:r>
            <a:r>
              <a:rPr lang="en-GB" dirty="0" err="1"/>
              <a:t>cantar</a:t>
            </a:r>
            <a:r>
              <a:rPr lang="en-GB" dirty="0"/>
              <a:t>, </a:t>
            </a:r>
            <a:r>
              <a:rPr lang="en-GB" dirty="0" err="1"/>
              <a:t>nadar</a:t>
            </a:r>
            <a:r>
              <a:rPr lang="en-GB" dirty="0"/>
              <a:t>, </a:t>
            </a:r>
            <a:r>
              <a:rPr lang="en-GB" dirty="0" err="1"/>
              <a:t>comprar</a:t>
            </a:r>
            <a:r>
              <a:rPr lang="en-GB" dirty="0"/>
              <a:t>, </a:t>
            </a:r>
            <a:r>
              <a:rPr lang="en-GB" dirty="0" err="1"/>
              <a:t>escuchar</a:t>
            </a:r>
            <a:r>
              <a:rPr lang="en-GB" dirty="0"/>
              <a:t>).</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 Quique is hidden behind…</a:t>
            </a:r>
            <a:r>
              <a:rPr lang="en-GB" dirty="0"/>
              <a:t>.</a:t>
            </a:r>
          </a:p>
          <a:p>
            <a:r>
              <a:rPr lang="en-GB" dirty="0" err="1"/>
              <a:t>Paseo</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sz="1200" b="1"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88326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correctly use 1</a:t>
            </a:r>
            <a:r>
              <a:rPr lang="en-GB" b="0" baseline="30000" dirty="0"/>
              <a:t>st, </a:t>
            </a:r>
            <a:r>
              <a:rPr lang="en-GB" b="0" dirty="0"/>
              <a:t>2</a:t>
            </a:r>
            <a:r>
              <a:rPr lang="en-GB" b="0" baseline="30000" dirty="0"/>
              <a:t>nd </a:t>
            </a:r>
            <a:r>
              <a:rPr lang="en-GB" b="0" dirty="0"/>
              <a:t>and 3</a:t>
            </a:r>
            <a:r>
              <a:rPr lang="en-GB" b="0" baseline="30000" dirty="0"/>
              <a:t>rd</a:t>
            </a:r>
            <a:r>
              <a:rPr lang="en-GB" b="0" dirty="0"/>
              <a:t> person singular verbs in oral production.</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select a verb form on the vertical axis with an adjective along the horizontal axis.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They translate the short sentence (e.g. I – to walk = Camino) to identify the square where they think Sofía is.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on the square to reveal what is beneath.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Note: pupils might benefit from revisiting the infinitive verbs again before starting the activity. (i.e., </a:t>
            </a:r>
            <a:r>
              <a:rPr lang="en-GB" dirty="0" err="1"/>
              <a:t>caminar</a:t>
            </a:r>
            <a:r>
              <a:rPr lang="en-GB" dirty="0"/>
              <a:t>, </a:t>
            </a:r>
            <a:r>
              <a:rPr lang="en-GB" dirty="0" err="1"/>
              <a:t>cantar</a:t>
            </a:r>
            <a:r>
              <a:rPr lang="en-GB" dirty="0"/>
              <a:t>, </a:t>
            </a:r>
            <a:r>
              <a:rPr lang="en-GB" dirty="0" err="1"/>
              <a:t>nadar</a:t>
            </a:r>
            <a:r>
              <a:rPr lang="en-GB" dirty="0"/>
              <a:t>, </a:t>
            </a:r>
            <a:r>
              <a:rPr lang="en-GB" dirty="0" err="1"/>
              <a:t>comprar</a:t>
            </a:r>
            <a:r>
              <a:rPr lang="en-GB" dirty="0"/>
              <a:t>, </a:t>
            </a:r>
            <a:r>
              <a:rPr lang="en-GB" dirty="0" err="1"/>
              <a:t>escuchar</a:t>
            </a:r>
            <a:r>
              <a:rPr lang="en-GB" dirty="0"/>
              <a:t>).</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 Quique is hidden behind…</a:t>
            </a:r>
            <a:r>
              <a:rPr lang="en-GB" dirty="0"/>
              <a:t>.</a:t>
            </a:r>
          </a:p>
          <a:p>
            <a:r>
              <a:rPr lang="en-GB" dirty="0" err="1"/>
              <a:t>Pasea</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sz="1200" b="1"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62657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correctly use 1</a:t>
            </a:r>
            <a:r>
              <a:rPr lang="en-GB" b="0" baseline="30000" dirty="0"/>
              <a:t>st, </a:t>
            </a:r>
            <a:r>
              <a:rPr lang="en-GB" b="0" dirty="0"/>
              <a:t>2</a:t>
            </a:r>
            <a:r>
              <a:rPr lang="en-GB" b="0" baseline="30000" dirty="0"/>
              <a:t>nd </a:t>
            </a:r>
            <a:r>
              <a:rPr lang="en-GB" b="0" dirty="0"/>
              <a:t>and 3</a:t>
            </a:r>
            <a:r>
              <a:rPr lang="en-GB" b="0" baseline="30000" dirty="0"/>
              <a:t>rd</a:t>
            </a:r>
            <a:r>
              <a:rPr lang="en-GB" b="0" dirty="0"/>
              <a:t> person singular verbs in oral production.</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select a verb form on the vertical axis with an adjective along the horizontal axis.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They translate the short sentence (e.g. I – to walk = Camino) to identify the square where they think Sofía is.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on the square to reveal what is beneath.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Note: pupils might benefit from revisiting the infinitive verbs again before starting the activity. (i.e., </a:t>
            </a:r>
            <a:r>
              <a:rPr lang="en-GB" dirty="0" err="1"/>
              <a:t>caminar</a:t>
            </a:r>
            <a:r>
              <a:rPr lang="en-GB" dirty="0"/>
              <a:t>, </a:t>
            </a:r>
            <a:r>
              <a:rPr lang="en-GB" dirty="0" err="1"/>
              <a:t>cantar</a:t>
            </a:r>
            <a:r>
              <a:rPr lang="en-GB" dirty="0"/>
              <a:t>, </a:t>
            </a:r>
            <a:r>
              <a:rPr lang="en-GB" dirty="0" err="1"/>
              <a:t>nadar</a:t>
            </a:r>
            <a:r>
              <a:rPr lang="en-GB" dirty="0"/>
              <a:t>, </a:t>
            </a:r>
            <a:r>
              <a:rPr lang="en-GB" dirty="0" err="1"/>
              <a:t>comprar</a:t>
            </a:r>
            <a:r>
              <a:rPr lang="en-GB" dirty="0"/>
              <a:t>, </a:t>
            </a:r>
            <a:r>
              <a:rPr lang="en-GB" dirty="0" err="1"/>
              <a:t>escuchar</a:t>
            </a:r>
            <a:r>
              <a:rPr lang="en-GB" dirty="0"/>
              <a:t>).</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 Quique is hidden behind…</a:t>
            </a:r>
            <a:r>
              <a:rPr lang="en-GB" dirty="0"/>
              <a:t>.</a:t>
            </a:r>
          </a:p>
          <a:p>
            <a:r>
              <a:rPr lang="en-GB" dirty="0" err="1"/>
              <a:t>Visita</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sz="1200" b="1"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42217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correctly use a range of present tense verb forms and key vocabulary from this week.</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could number 1-16 for the gaps and translate each [prompt] into Spanish.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Go to the next slide to check answers and listen to a recording of the text.</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rtl="0">
              <a:lnSpc>
                <a:spcPct val="100000"/>
              </a:lnSpc>
              <a:spcBef>
                <a:spcPts val="0"/>
              </a:spcBef>
              <a:spcAft>
                <a:spcPts val="0"/>
              </a:spcAft>
              <a:buClr>
                <a:schemeClr val="dk1"/>
              </a:buClr>
              <a:buSzPts val="1200"/>
              <a:buFont typeface="Calibri"/>
              <a:buNone/>
            </a:pPr>
            <a:r>
              <a:rPr lang="en-GB" sz="1200" b="1" dirty="0" err="1">
                <a:solidFill>
                  <a:srgbClr val="002060"/>
                </a:solidFill>
                <a:latin typeface="Century Gothic" panose="020B0502020202020204" pitchFamily="34" charset="0"/>
              </a:rPr>
              <a:t>abuela</a:t>
            </a:r>
            <a:r>
              <a:rPr lang="en-GB" sz="1200" b="1" dirty="0">
                <a:solidFill>
                  <a:srgbClr val="002060"/>
                </a:solidFill>
                <a:latin typeface="Century Gothic" panose="020B0502020202020204" pitchFamily="34" charset="0"/>
              </a:rPr>
              <a:t> </a:t>
            </a:r>
            <a:r>
              <a:rPr lang="en-GB" sz="1200" b="0" dirty="0">
                <a:solidFill>
                  <a:srgbClr val="002060"/>
                </a:solidFill>
                <a:latin typeface="Century Gothic" panose="020B0502020202020204" pitchFamily="34" charset="0"/>
              </a:rPr>
              <a:t>[783]</a:t>
            </a:r>
            <a:r>
              <a:rPr lang="en-GB" sz="1200" b="1" dirty="0">
                <a:solidFill>
                  <a:srgbClr val="002060"/>
                </a:solidFill>
                <a:latin typeface="Century Gothic" panose="020B0502020202020204" pitchFamily="34" charset="0"/>
              </a:rPr>
              <a:t> hasta </a:t>
            </a:r>
            <a:r>
              <a:rPr lang="en-GB" sz="1200" b="0" dirty="0">
                <a:solidFill>
                  <a:srgbClr val="002060"/>
                </a:solidFill>
                <a:latin typeface="Century Gothic" panose="020B0502020202020204" pitchFamily="34" charset="0"/>
              </a:rPr>
              <a:t>[60]</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luego</a:t>
            </a:r>
            <a:r>
              <a:rPr lang="en-GB" sz="1200" b="1" dirty="0">
                <a:solidFill>
                  <a:srgbClr val="002060"/>
                </a:solidFill>
                <a:latin typeface="Century Gothic" panose="020B0502020202020204" pitchFamily="34" charset="0"/>
              </a:rPr>
              <a:t> </a:t>
            </a:r>
            <a:r>
              <a:rPr lang="en-GB" sz="1200" b="0" dirty="0">
                <a:solidFill>
                  <a:srgbClr val="002060"/>
                </a:solidFill>
                <a:latin typeface="Century Gothic" panose="020B0502020202020204" pitchFamily="34" charset="0"/>
              </a:rPr>
              <a:t>[150]</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bonita</a:t>
            </a:r>
            <a:r>
              <a:rPr lang="en-GB" sz="1200" b="1" dirty="0">
                <a:solidFill>
                  <a:srgbClr val="002060"/>
                </a:solidFill>
                <a:latin typeface="Century Gothic" panose="020B0502020202020204" pitchFamily="34" charset="0"/>
              </a:rPr>
              <a:t> </a:t>
            </a:r>
            <a:r>
              <a:rPr lang="en-GB" sz="1200" b="0" dirty="0">
                <a:solidFill>
                  <a:srgbClr val="002060"/>
                </a:solidFill>
                <a:latin typeface="Century Gothic" panose="020B0502020202020204" pitchFamily="34" charset="0"/>
              </a:rPr>
              <a:t>[891]</a:t>
            </a:r>
            <a:endParaRPr lang="en-GB" sz="1200" b="0"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04039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correctly </a:t>
            </a:r>
            <a:r>
              <a:rPr lang="en-GB" b="0" dirty="0" err="1"/>
              <a:t>usec</a:t>
            </a:r>
            <a:r>
              <a:rPr lang="en-GB" b="0" dirty="0"/>
              <a:t> a range of present tense verb forms and key vocabulary from this week.</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Click to reveal answers and click the .mp3 player to listen to a recording of the text.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rtl="0">
              <a:lnSpc>
                <a:spcPct val="100000"/>
              </a:lnSpc>
              <a:spcBef>
                <a:spcPts val="0"/>
              </a:spcBef>
              <a:spcAft>
                <a:spcPts val="0"/>
              </a:spcAft>
              <a:buClr>
                <a:schemeClr val="dk1"/>
              </a:buClr>
              <a:buSzPts val="1200"/>
              <a:buFont typeface="Calibri"/>
              <a:buNone/>
            </a:pPr>
            <a:r>
              <a:rPr lang="en-GB" sz="1200" b="1" dirty="0" err="1">
                <a:solidFill>
                  <a:srgbClr val="002060"/>
                </a:solidFill>
                <a:latin typeface="Century Gothic" panose="020B0502020202020204" pitchFamily="34" charset="0"/>
              </a:rPr>
              <a:t>abuela</a:t>
            </a:r>
            <a:r>
              <a:rPr lang="en-GB" sz="1200" b="1" dirty="0">
                <a:solidFill>
                  <a:srgbClr val="002060"/>
                </a:solidFill>
                <a:latin typeface="Century Gothic" panose="020B0502020202020204" pitchFamily="34" charset="0"/>
              </a:rPr>
              <a:t> </a:t>
            </a:r>
            <a:r>
              <a:rPr lang="en-GB" sz="1200" b="0" dirty="0">
                <a:solidFill>
                  <a:srgbClr val="002060"/>
                </a:solidFill>
                <a:latin typeface="Century Gothic" panose="020B0502020202020204" pitchFamily="34" charset="0"/>
              </a:rPr>
              <a:t>[783]</a:t>
            </a:r>
            <a:r>
              <a:rPr lang="en-GB" sz="1200" b="1" dirty="0">
                <a:solidFill>
                  <a:srgbClr val="002060"/>
                </a:solidFill>
                <a:latin typeface="Century Gothic" panose="020B0502020202020204" pitchFamily="34" charset="0"/>
              </a:rPr>
              <a:t> hasta </a:t>
            </a:r>
            <a:r>
              <a:rPr lang="en-GB" sz="1200" b="0" dirty="0">
                <a:solidFill>
                  <a:srgbClr val="002060"/>
                </a:solidFill>
                <a:latin typeface="Century Gothic" panose="020B0502020202020204" pitchFamily="34" charset="0"/>
              </a:rPr>
              <a:t>[60]</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luego</a:t>
            </a:r>
            <a:r>
              <a:rPr lang="en-GB" sz="1200" b="1" dirty="0">
                <a:solidFill>
                  <a:srgbClr val="002060"/>
                </a:solidFill>
                <a:latin typeface="Century Gothic" panose="020B0502020202020204" pitchFamily="34" charset="0"/>
              </a:rPr>
              <a:t> </a:t>
            </a:r>
            <a:r>
              <a:rPr lang="en-GB" sz="1200" b="0" dirty="0">
                <a:solidFill>
                  <a:srgbClr val="002060"/>
                </a:solidFill>
                <a:latin typeface="Century Gothic" panose="020B0502020202020204" pitchFamily="34" charset="0"/>
              </a:rPr>
              <a:t>[150]</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bonita</a:t>
            </a:r>
            <a:r>
              <a:rPr lang="en-GB" sz="1200" b="1" dirty="0">
                <a:solidFill>
                  <a:srgbClr val="002060"/>
                </a:solidFill>
                <a:latin typeface="Century Gothic" panose="020B0502020202020204" pitchFamily="34" charset="0"/>
              </a:rPr>
              <a:t> </a:t>
            </a:r>
            <a:r>
              <a:rPr lang="en-GB" sz="1200" b="0" dirty="0">
                <a:solidFill>
                  <a:srgbClr val="002060"/>
                </a:solidFill>
                <a:latin typeface="Century Gothic" panose="020B0502020202020204" pitchFamily="34" charset="0"/>
              </a:rPr>
              <a:t>[891]</a:t>
            </a:r>
            <a:endParaRPr lang="en-GB" sz="1200" b="0"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05965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u="none" strike="noStrike" dirty="0">
                <a:solidFill>
                  <a:srgbClr val="002060"/>
                </a:solidFill>
                <a:effectLst/>
                <a:latin typeface="Century Gothic" panose="020B0502020202020204" pitchFamily="34" charset="0"/>
              </a:rPr>
              <a:t>pasar</a:t>
            </a:r>
            <a:r>
              <a:rPr lang="es-ES" sz="1200" b="0" i="0" u="none" strike="noStrike" dirty="0">
                <a:solidFill>
                  <a:srgbClr val="002060"/>
                </a:solidFill>
                <a:effectLst/>
                <a:latin typeface="Century Gothic" panose="020B0502020202020204" pitchFamily="34" charset="0"/>
              </a:rPr>
              <a:t> [68] </a:t>
            </a:r>
            <a:r>
              <a:rPr lang="es-ES" sz="1200" b="1" i="0" u="none" strike="noStrike" dirty="0">
                <a:solidFill>
                  <a:srgbClr val="002060"/>
                </a:solidFill>
                <a:effectLst/>
                <a:latin typeface="Century Gothic" panose="020B0502020202020204" pitchFamily="34" charset="0"/>
              </a:rPr>
              <a:t>visitar </a:t>
            </a:r>
            <a:r>
              <a:rPr lang="es-ES" sz="1200" b="0" i="0" u="none" strike="noStrike" dirty="0">
                <a:solidFill>
                  <a:srgbClr val="002060"/>
                </a:solidFill>
                <a:effectLst/>
                <a:latin typeface="Century Gothic" panose="020B0502020202020204" pitchFamily="34" charset="0"/>
              </a:rPr>
              <a:t>[792] </a:t>
            </a:r>
            <a:r>
              <a:rPr lang="es-ES" sz="1200" b="1" i="0" u="none" strike="noStrike" dirty="0">
                <a:solidFill>
                  <a:srgbClr val="002060"/>
                </a:solidFill>
                <a:effectLst/>
                <a:latin typeface="Century Gothic" panose="020B0502020202020204" pitchFamily="34" charset="0"/>
              </a:rPr>
              <a:t>mamá</a:t>
            </a:r>
            <a:r>
              <a:rPr lang="es-ES" sz="1200" b="0" i="0" u="none" strike="noStrike" dirty="0">
                <a:solidFill>
                  <a:srgbClr val="002060"/>
                </a:solidFill>
                <a:effectLst/>
                <a:latin typeface="Century Gothic" panose="020B0502020202020204" pitchFamily="34" charset="0"/>
              </a:rPr>
              <a:t> [675] </a:t>
            </a:r>
            <a:r>
              <a:rPr lang="es-ES" sz="1200" b="1" i="0" u="none" strike="noStrike" dirty="0">
                <a:solidFill>
                  <a:srgbClr val="002060"/>
                </a:solidFill>
                <a:effectLst/>
                <a:latin typeface="Century Gothic" panose="020B0502020202020204" pitchFamily="34" charset="0"/>
              </a:rPr>
              <a:t>mañana </a:t>
            </a:r>
            <a:r>
              <a:rPr lang="es-ES" sz="1200" b="0" i="0" u="none" strike="noStrike" dirty="0">
                <a:solidFill>
                  <a:srgbClr val="002060"/>
                </a:solidFill>
                <a:effectLst/>
                <a:latin typeface="Century Gothic" panose="020B0502020202020204" pitchFamily="34" charset="0"/>
              </a:rPr>
              <a:t>[402] </a:t>
            </a:r>
            <a:r>
              <a:rPr lang="es-ES" sz="1200" b="1" i="0" u="none" strike="noStrike" dirty="0">
                <a:solidFill>
                  <a:srgbClr val="002060"/>
                </a:solidFill>
                <a:effectLst/>
                <a:latin typeface="Century Gothic" panose="020B0502020202020204" pitchFamily="34" charset="0"/>
              </a:rPr>
              <a:t>papá</a:t>
            </a:r>
            <a:r>
              <a:rPr lang="es-ES" sz="1200" b="0" i="0" u="none" strike="noStrike" dirty="0">
                <a:solidFill>
                  <a:srgbClr val="002060"/>
                </a:solidFill>
                <a:effectLst/>
                <a:latin typeface="Century Gothic" panose="020B0502020202020204" pitchFamily="34" charset="0"/>
              </a:rPr>
              <a:t> [865] </a:t>
            </a:r>
            <a:r>
              <a:rPr lang="es-ES" sz="1200" b="1" i="0" u="none" strike="noStrike" dirty="0">
                <a:solidFill>
                  <a:srgbClr val="002060"/>
                </a:solidFill>
                <a:effectLst/>
                <a:latin typeface="Century Gothic" panose="020B0502020202020204" pitchFamily="34" charset="0"/>
              </a:rPr>
              <a:t>semana</a:t>
            </a:r>
            <a:r>
              <a:rPr lang="es-ES" sz="1200" b="0" i="0" u="none" strike="noStrike" dirty="0">
                <a:solidFill>
                  <a:srgbClr val="002060"/>
                </a:solidFill>
                <a:effectLst/>
                <a:latin typeface="Century Gothic" panose="020B0502020202020204" pitchFamily="34" charset="0"/>
              </a:rPr>
              <a:t> [301] </a:t>
            </a:r>
            <a:r>
              <a:rPr lang="en-GB" sz="1200" b="1" dirty="0" err="1">
                <a:solidFill>
                  <a:srgbClr val="002060"/>
                </a:solidFill>
                <a:latin typeface="Century Gothic" panose="020B0502020202020204" pitchFamily="34" charset="0"/>
              </a:rPr>
              <a:t>tiempo</a:t>
            </a:r>
            <a:r>
              <a:rPr lang="en-GB" sz="1200" b="1" dirty="0">
                <a:solidFill>
                  <a:srgbClr val="002060"/>
                </a:solidFill>
                <a:latin typeface="Century Gothic" panose="020B0502020202020204" pitchFamily="34" charset="0"/>
              </a:rPr>
              <a:t> </a:t>
            </a:r>
            <a:r>
              <a:rPr lang="en-GB" sz="1200" dirty="0">
                <a:solidFill>
                  <a:srgbClr val="002060"/>
                </a:solidFill>
                <a:latin typeface="Century Gothic" panose="020B0502020202020204" pitchFamily="34" charset="0"/>
              </a:rPr>
              <a:t>[80] </a:t>
            </a:r>
            <a:r>
              <a:rPr lang="es-ES" sz="1200" b="1" i="0" u="none" strike="noStrike" dirty="0">
                <a:solidFill>
                  <a:srgbClr val="002060"/>
                </a:solidFill>
                <a:effectLst/>
                <a:latin typeface="Century Gothic" panose="020B0502020202020204" pitchFamily="34" charset="0"/>
              </a:rPr>
              <a:t>por</a:t>
            </a:r>
            <a:r>
              <a:rPr lang="es-ES" sz="1200" b="1" i="0" u="none" strike="noStrike" baseline="30000" dirty="0">
                <a:solidFill>
                  <a:srgbClr val="002060"/>
                </a:solidFill>
                <a:effectLst/>
                <a:latin typeface="Century Gothic" panose="020B0502020202020204" pitchFamily="34" charset="0"/>
              </a:rPr>
              <a:t>2</a:t>
            </a:r>
            <a:r>
              <a:rPr lang="es-ES" sz="1200" b="1" i="0" u="none" strike="noStrike" dirty="0">
                <a:solidFill>
                  <a:srgbClr val="002060"/>
                </a:solidFill>
                <a:effectLst/>
                <a:latin typeface="Century Gothic" panose="020B0502020202020204" pitchFamily="34" charset="0"/>
              </a:rPr>
              <a:t> </a:t>
            </a:r>
            <a:r>
              <a:rPr lang="es-ES" sz="1200" b="0" i="0" u="none" strike="noStrike" dirty="0">
                <a:solidFill>
                  <a:srgbClr val="002060"/>
                </a:solidFill>
                <a:effectLst/>
                <a:latin typeface="Century Gothic" panose="020B0502020202020204" pitchFamily="34" charset="0"/>
              </a:rPr>
              <a:t>[15]</a:t>
            </a:r>
          </a:p>
          <a:p>
            <a:pPr marL="0" lvl="0" indent="0" algn="l" rtl="0">
              <a:spcBef>
                <a:spcPts val="0"/>
              </a:spcBef>
              <a:spcAft>
                <a:spcPts val="0"/>
              </a:spcAft>
              <a:buFontTx/>
              <a:buNone/>
            </a:pPr>
            <a:r>
              <a:rPr lang="es-ES" sz="1200" b="0" i="0" u="none" strike="noStrike" dirty="0" err="1">
                <a:solidFill>
                  <a:srgbClr val="002060"/>
                </a:solidFill>
                <a:effectLst/>
                <a:latin typeface="Century Gothic" panose="020B0502020202020204" pitchFamily="34" charset="0"/>
              </a:rPr>
              <a:t>Revisit</a:t>
            </a:r>
            <a:r>
              <a:rPr lang="es-ES" sz="1200" b="0" i="0" u="none" strike="noStrike" dirty="0">
                <a:solidFill>
                  <a:srgbClr val="002060"/>
                </a:solidFill>
                <a:effectLst/>
                <a:latin typeface="Century Gothic" panose="020B0502020202020204" pitchFamily="34" charset="0"/>
              </a:rPr>
              <a:t> 1: cantar [717] escuchar [281] hablar [90]  necesitar [276] español [262] frase [1037] inglés [583] fantástico [2501] importante [171] normal [1000]</a:t>
            </a:r>
          </a:p>
          <a:p>
            <a:pPr marL="0" lvl="0" indent="0" algn="l" rtl="0">
              <a:spcBef>
                <a:spcPts val="0"/>
              </a:spcBef>
              <a:spcAft>
                <a:spcPts val="0"/>
              </a:spcAft>
              <a:buFontTx/>
              <a:buNone/>
            </a:pPr>
            <a:r>
              <a:rPr lang="es-ES" sz="1200" b="0" i="0" u="none" strike="noStrike" dirty="0" err="1">
                <a:solidFill>
                  <a:srgbClr val="002060"/>
                </a:solidFill>
                <a:effectLst/>
                <a:latin typeface="Century Gothic" panose="020B0502020202020204" pitchFamily="34" charset="0"/>
              </a:rPr>
              <a:t>Revisit</a:t>
            </a:r>
            <a:r>
              <a:rPr lang="es-ES" sz="1200" b="0" i="0" u="none" strike="noStrike" dirty="0">
                <a:solidFill>
                  <a:srgbClr val="002060"/>
                </a:solidFill>
                <a:effectLst/>
                <a:latin typeface="Century Gothic" panose="020B0502020202020204" pitchFamily="34" charset="0"/>
              </a:rPr>
              <a:t> 2: </a:t>
            </a:r>
            <a:r>
              <a:rPr lang="pt-BR" sz="1200" b="0" i="0" u="none" strike="noStrike" dirty="0">
                <a:solidFill>
                  <a:srgbClr val="002060"/>
                </a:solidFill>
                <a:effectLst/>
                <a:latin typeface="Century Gothic" panose="020B0502020202020204" pitchFamily="34" charset="0"/>
              </a:rPr>
              <a:t>eres [7] (recycle adjectives) de1 [2] Inglaterra [n/a] España [n/a] Perú [n/a]</a:t>
            </a:r>
            <a:endParaRPr lang="es-ES" sz="1200" b="0" i="0" u="none" strike="noStrike" dirty="0">
              <a:solidFill>
                <a:srgbClr val="002060"/>
              </a:solidFill>
              <a:effectLst/>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70781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u="none" strike="noStrike" dirty="0">
                <a:solidFill>
                  <a:srgbClr val="002060"/>
                </a:solidFill>
                <a:effectLst/>
                <a:latin typeface="Century Gothic" panose="020B0502020202020204" pitchFamily="34" charset="0"/>
              </a:rPr>
              <a:t>pasar</a:t>
            </a:r>
            <a:r>
              <a:rPr lang="es-ES" sz="1200" b="0" i="0" u="none" strike="noStrike" dirty="0">
                <a:solidFill>
                  <a:srgbClr val="002060"/>
                </a:solidFill>
                <a:effectLst/>
                <a:latin typeface="Century Gothic" panose="020B0502020202020204" pitchFamily="34" charset="0"/>
              </a:rPr>
              <a:t> [68] </a:t>
            </a:r>
            <a:r>
              <a:rPr lang="es-ES" sz="1200" b="1" i="0" u="none" strike="noStrike" dirty="0">
                <a:solidFill>
                  <a:srgbClr val="002060"/>
                </a:solidFill>
                <a:effectLst/>
                <a:latin typeface="Century Gothic" panose="020B0502020202020204" pitchFamily="34" charset="0"/>
              </a:rPr>
              <a:t>visitar </a:t>
            </a:r>
            <a:r>
              <a:rPr lang="es-ES" sz="1200" b="0" i="0" u="none" strike="noStrike" dirty="0">
                <a:solidFill>
                  <a:srgbClr val="002060"/>
                </a:solidFill>
                <a:effectLst/>
                <a:latin typeface="Century Gothic" panose="020B0502020202020204" pitchFamily="34" charset="0"/>
              </a:rPr>
              <a:t>[792] </a:t>
            </a:r>
            <a:r>
              <a:rPr lang="es-ES" sz="1200" b="1" i="0" u="none" strike="noStrike" dirty="0">
                <a:solidFill>
                  <a:srgbClr val="002060"/>
                </a:solidFill>
                <a:effectLst/>
                <a:latin typeface="Century Gothic" panose="020B0502020202020204" pitchFamily="34" charset="0"/>
              </a:rPr>
              <a:t>mamá</a:t>
            </a:r>
            <a:r>
              <a:rPr lang="es-ES" sz="1200" b="0" i="0" u="none" strike="noStrike" dirty="0">
                <a:solidFill>
                  <a:srgbClr val="002060"/>
                </a:solidFill>
                <a:effectLst/>
                <a:latin typeface="Century Gothic" panose="020B0502020202020204" pitchFamily="34" charset="0"/>
              </a:rPr>
              <a:t> [675] </a:t>
            </a:r>
            <a:r>
              <a:rPr lang="es-ES" sz="1200" b="1" i="0" u="none" strike="noStrike" dirty="0">
                <a:solidFill>
                  <a:srgbClr val="002060"/>
                </a:solidFill>
                <a:effectLst/>
                <a:latin typeface="Century Gothic" panose="020B0502020202020204" pitchFamily="34" charset="0"/>
              </a:rPr>
              <a:t>mañana </a:t>
            </a:r>
            <a:r>
              <a:rPr lang="es-ES" sz="1200" b="0" i="0" u="none" strike="noStrike" dirty="0">
                <a:solidFill>
                  <a:srgbClr val="002060"/>
                </a:solidFill>
                <a:effectLst/>
                <a:latin typeface="Century Gothic" panose="020B0502020202020204" pitchFamily="34" charset="0"/>
              </a:rPr>
              <a:t>[402] </a:t>
            </a:r>
            <a:r>
              <a:rPr lang="es-ES" sz="1200" b="1" i="0" u="none" strike="noStrike" dirty="0">
                <a:solidFill>
                  <a:srgbClr val="002060"/>
                </a:solidFill>
                <a:effectLst/>
                <a:latin typeface="Century Gothic" panose="020B0502020202020204" pitchFamily="34" charset="0"/>
              </a:rPr>
              <a:t>papá</a:t>
            </a:r>
            <a:r>
              <a:rPr lang="es-ES" sz="1200" b="0" i="0" u="none" strike="noStrike" dirty="0">
                <a:solidFill>
                  <a:srgbClr val="002060"/>
                </a:solidFill>
                <a:effectLst/>
                <a:latin typeface="Century Gothic" panose="020B0502020202020204" pitchFamily="34" charset="0"/>
              </a:rPr>
              <a:t> [865] </a:t>
            </a:r>
            <a:r>
              <a:rPr lang="es-ES" sz="1200" b="1" i="0" u="none" strike="noStrike" dirty="0">
                <a:solidFill>
                  <a:srgbClr val="002060"/>
                </a:solidFill>
                <a:effectLst/>
                <a:latin typeface="Century Gothic" panose="020B0502020202020204" pitchFamily="34" charset="0"/>
              </a:rPr>
              <a:t>semana</a:t>
            </a:r>
            <a:r>
              <a:rPr lang="es-ES" sz="1200" b="0" i="0" u="none" strike="noStrike" dirty="0">
                <a:solidFill>
                  <a:srgbClr val="002060"/>
                </a:solidFill>
                <a:effectLst/>
                <a:latin typeface="Century Gothic" panose="020B0502020202020204" pitchFamily="34" charset="0"/>
              </a:rPr>
              <a:t> [301] </a:t>
            </a:r>
            <a:r>
              <a:rPr lang="en-GB" sz="1200" b="1" dirty="0" err="1">
                <a:solidFill>
                  <a:srgbClr val="002060"/>
                </a:solidFill>
                <a:latin typeface="Century Gothic" panose="020B0502020202020204" pitchFamily="34" charset="0"/>
              </a:rPr>
              <a:t>tiempo</a:t>
            </a:r>
            <a:r>
              <a:rPr lang="en-GB" sz="1200" b="1" dirty="0">
                <a:solidFill>
                  <a:srgbClr val="002060"/>
                </a:solidFill>
                <a:latin typeface="Century Gothic" panose="020B0502020202020204" pitchFamily="34" charset="0"/>
              </a:rPr>
              <a:t> </a:t>
            </a:r>
            <a:r>
              <a:rPr lang="en-GB" sz="1200" dirty="0">
                <a:solidFill>
                  <a:srgbClr val="002060"/>
                </a:solidFill>
                <a:latin typeface="Century Gothic" panose="020B0502020202020204" pitchFamily="34" charset="0"/>
              </a:rPr>
              <a:t>[80] </a:t>
            </a:r>
            <a:r>
              <a:rPr lang="es-ES" sz="1200" b="1" i="0" u="none" strike="noStrike" dirty="0">
                <a:solidFill>
                  <a:srgbClr val="002060"/>
                </a:solidFill>
                <a:effectLst/>
                <a:latin typeface="Century Gothic" panose="020B0502020202020204" pitchFamily="34" charset="0"/>
              </a:rPr>
              <a:t>por</a:t>
            </a:r>
            <a:r>
              <a:rPr lang="es-ES" sz="1200" b="1" i="0" u="none" strike="noStrike" baseline="30000" dirty="0">
                <a:solidFill>
                  <a:srgbClr val="002060"/>
                </a:solidFill>
                <a:effectLst/>
                <a:latin typeface="Century Gothic" panose="020B0502020202020204" pitchFamily="34" charset="0"/>
              </a:rPr>
              <a:t>2</a:t>
            </a:r>
            <a:r>
              <a:rPr lang="es-ES" sz="1200" b="1" i="0" u="none" strike="noStrike" dirty="0">
                <a:solidFill>
                  <a:srgbClr val="002060"/>
                </a:solidFill>
                <a:effectLst/>
                <a:latin typeface="Century Gothic" panose="020B0502020202020204" pitchFamily="34" charset="0"/>
              </a:rPr>
              <a:t> </a:t>
            </a:r>
            <a:r>
              <a:rPr lang="es-ES" sz="1200" b="0" i="0" u="none" strike="noStrike" dirty="0">
                <a:solidFill>
                  <a:srgbClr val="002060"/>
                </a:solidFill>
                <a:effectLst/>
                <a:latin typeface="Century Gothic" panose="020B0502020202020204" pitchFamily="34" charset="0"/>
              </a:rPr>
              <a:t>[15]</a:t>
            </a:r>
          </a:p>
          <a:p>
            <a:pPr marL="0" lvl="0" indent="0" algn="l" rtl="0">
              <a:spcBef>
                <a:spcPts val="0"/>
              </a:spcBef>
              <a:spcAft>
                <a:spcPts val="0"/>
              </a:spcAft>
              <a:buFontTx/>
              <a:buNone/>
            </a:pPr>
            <a:r>
              <a:rPr lang="es-ES" sz="1200" b="0" i="0" u="none" strike="noStrike" dirty="0" err="1">
                <a:solidFill>
                  <a:srgbClr val="002060"/>
                </a:solidFill>
                <a:effectLst/>
                <a:latin typeface="Century Gothic" panose="020B0502020202020204" pitchFamily="34" charset="0"/>
              </a:rPr>
              <a:t>Revisit</a:t>
            </a:r>
            <a:r>
              <a:rPr lang="es-ES" sz="1200" b="0" i="0" u="none" strike="noStrike" dirty="0">
                <a:solidFill>
                  <a:srgbClr val="002060"/>
                </a:solidFill>
                <a:effectLst/>
                <a:latin typeface="Century Gothic" panose="020B0502020202020204" pitchFamily="34" charset="0"/>
              </a:rPr>
              <a:t> 1: cantar [717] escuchar [281] hablar [90]  necesitar [276] español [262] frase [1037] inglés [583] fantástico [2501] importante [171] normal [1000]</a:t>
            </a:r>
          </a:p>
          <a:p>
            <a:pPr marL="0" lvl="0" indent="0" algn="l" rtl="0">
              <a:spcBef>
                <a:spcPts val="0"/>
              </a:spcBef>
              <a:spcAft>
                <a:spcPts val="0"/>
              </a:spcAft>
              <a:buFontTx/>
              <a:buNone/>
            </a:pPr>
            <a:r>
              <a:rPr lang="es-ES" sz="1200" b="0" i="0" u="none" strike="noStrike" dirty="0" err="1">
                <a:solidFill>
                  <a:srgbClr val="002060"/>
                </a:solidFill>
                <a:effectLst/>
                <a:latin typeface="Century Gothic" panose="020B0502020202020204" pitchFamily="34" charset="0"/>
              </a:rPr>
              <a:t>Revisit</a:t>
            </a:r>
            <a:r>
              <a:rPr lang="es-ES" sz="1200" b="0" i="0" u="none" strike="noStrike" dirty="0">
                <a:solidFill>
                  <a:srgbClr val="002060"/>
                </a:solidFill>
                <a:effectLst/>
                <a:latin typeface="Century Gothic" panose="020B0502020202020204" pitchFamily="34" charset="0"/>
              </a:rPr>
              <a:t> 2: </a:t>
            </a:r>
            <a:r>
              <a:rPr lang="pt-BR" sz="1200" b="0" i="0" u="none" strike="noStrike" dirty="0">
                <a:solidFill>
                  <a:srgbClr val="002060"/>
                </a:solidFill>
                <a:effectLst/>
                <a:latin typeface="Century Gothic" panose="020B0502020202020204" pitchFamily="34" charset="0"/>
              </a:rPr>
              <a:t>eres [7] (recycle adjectives) de1 [2] Inglaterra [n/a] España [n/a] Perú [n/a]</a:t>
            </a:r>
            <a:endParaRPr lang="es-ES" sz="1200" b="0" i="0" u="none" strike="noStrike" dirty="0">
              <a:solidFill>
                <a:srgbClr val="002060"/>
              </a:solidFill>
              <a:effectLst/>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15059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develop phonological awareness of [ga] [go] [</a:t>
            </a:r>
            <a:r>
              <a:rPr lang="en-GB" b="0" dirty="0" err="1"/>
              <a:t>gu</a:t>
            </a:r>
            <a:r>
              <a:rPr lang="en-GB" b="0"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Procedure: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Part A</a:t>
            </a:r>
          </a:p>
          <a:p>
            <a:pPr marL="228600" lvl="0" indent="-228600" algn="l" rtl="0">
              <a:spcBef>
                <a:spcPts val="0"/>
              </a:spcBef>
              <a:spcAft>
                <a:spcPts val="0"/>
              </a:spcAft>
              <a:buAutoNum type="arabicPeriod"/>
            </a:pPr>
            <a:r>
              <a:rPr lang="en-GB" dirty="0"/>
              <a:t>Pupils write 1 – 7.</a:t>
            </a:r>
          </a:p>
          <a:p>
            <a:pPr marL="228600" lvl="0" indent="-228600" algn="l" rtl="0">
              <a:spcBef>
                <a:spcPts val="0"/>
              </a:spcBef>
              <a:spcAft>
                <a:spcPts val="0"/>
              </a:spcAft>
              <a:buAutoNum type="arabicPeriod"/>
            </a:pPr>
            <a:r>
              <a:rPr lang="en-GB" b="0" dirty="0"/>
              <a:t>Either click to hear each line of the poem individually OR play the slower version of the whole poem (green play icon – bottom right).</a:t>
            </a:r>
          </a:p>
          <a:p>
            <a:pPr marL="228600" lvl="0" indent="-228600" algn="l" rtl="0">
              <a:spcBef>
                <a:spcPts val="0"/>
              </a:spcBef>
              <a:spcAft>
                <a:spcPts val="0"/>
              </a:spcAft>
              <a:buAutoNum type="arabicPeriod"/>
            </a:pPr>
            <a:r>
              <a:rPr lang="en-GB" b="0" dirty="0"/>
              <a:t>Click to correct answers – pictures appear to clarify meaning. </a:t>
            </a:r>
          </a:p>
          <a:p>
            <a:pPr marL="228600" lvl="0" indent="-228600" algn="l" rtl="0">
              <a:spcBef>
                <a:spcPts val="0"/>
              </a:spcBef>
              <a:spcAft>
                <a:spcPts val="0"/>
              </a:spcAft>
              <a:buAutoNum type="arabicPeriod"/>
            </a:pPr>
            <a:r>
              <a:rPr lang="en-GB" b="0" dirty="0"/>
              <a:t>Listen to the poem spoken a little faster (blue play button – bottom right).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Part B</a:t>
            </a:r>
            <a:endParaRPr lang="en-GB" baseline="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1. Click on ‘</a:t>
            </a:r>
            <a:r>
              <a:rPr lang="en-GB" dirty="0" err="1"/>
              <a:t>inicio</a:t>
            </a:r>
            <a:r>
              <a:rPr lang="en-GB" dirty="0"/>
              <a:t>’ to start the timer. </a:t>
            </a:r>
          </a:p>
          <a:p>
            <a:pPr marL="0" marR="0" lvl="0" indent="0" algn="l" rtl="0">
              <a:lnSpc>
                <a:spcPct val="100000"/>
              </a:lnSpc>
              <a:spcBef>
                <a:spcPts val="0"/>
              </a:spcBef>
              <a:spcAft>
                <a:spcPts val="0"/>
              </a:spcAft>
              <a:buClr>
                <a:schemeClr val="dk1"/>
              </a:buClr>
              <a:buSzPts val="1200"/>
              <a:buFont typeface="Calibri"/>
              <a:buNone/>
            </a:pPr>
            <a:r>
              <a:rPr lang="en-GB" dirty="0"/>
              <a:t>2. Pupils work in pairs to recite the poem.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lvl="0" indent="0" algn="l" rtl="0">
              <a:spcBef>
                <a:spcPts val="0"/>
              </a:spcBef>
              <a:spcAft>
                <a:spcPts val="0"/>
              </a:spcAft>
              <a:buNone/>
            </a:pPr>
            <a:endParaRPr lang="en-GB" b="1" dirty="0"/>
          </a:p>
          <a:p>
            <a:r>
              <a:rPr lang="en-GB" b="1" dirty="0"/>
              <a:t>Transcript </a:t>
            </a:r>
            <a:br>
              <a:rPr lang="en-GB" dirty="0"/>
            </a:br>
            <a:r>
              <a:rPr lang="es-ES_tradnl" sz="1200" b="0" kern="1200" dirty="0">
                <a:solidFill>
                  <a:schemeClr val="tx1"/>
                </a:solidFill>
                <a:effectLst/>
                <a:latin typeface="+mn-lt"/>
                <a:ea typeface="+mn-ea"/>
                <a:cs typeface="+mn-cs"/>
              </a:rPr>
              <a:t>Mi gato Gus </a:t>
            </a:r>
            <a:r>
              <a:rPr lang="es-ES_tradnl" sz="1200" b="1" kern="1200" dirty="0">
                <a:solidFill>
                  <a:schemeClr val="tx1"/>
                </a:solidFill>
                <a:effectLst/>
                <a:latin typeface="+mn-lt"/>
                <a:ea typeface="+mn-ea"/>
                <a:cs typeface="+mn-cs"/>
              </a:rPr>
              <a:t>odia</a:t>
            </a:r>
            <a:r>
              <a:rPr lang="es-ES_tradnl" sz="1200" b="0" kern="1200" dirty="0">
                <a:solidFill>
                  <a:schemeClr val="tx1"/>
                </a:solidFill>
                <a:effectLst/>
                <a:latin typeface="+mn-lt"/>
                <a:ea typeface="+mn-ea"/>
                <a:cs typeface="+mn-cs"/>
              </a:rPr>
              <a:t> el </a:t>
            </a:r>
            <a:r>
              <a:rPr lang="es-ES_tradnl" sz="1200" b="1" kern="1200" dirty="0">
                <a:solidFill>
                  <a:schemeClr val="tx1"/>
                </a:solidFill>
                <a:effectLst/>
                <a:latin typeface="+mn-lt"/>
                <a:ea typeface="+mn-ea"/>
                <a:cs typeface="+mn-cs"/>
              </a:rPr>
              <a:t>fuego</a:t>
            </a:r>
          </a:p>
          <a:p>
            <a:r>
              <a:rPr lang="es-ES_tradnl" sz="1200" b="0" kern="1200" dirty="0">
                <a:solidFill>
                  <a:schemeClr val="tx1"/>
                </a:solidFill>
                <a:effectLst/>
                <a:latin typeface="+mn-lt"/>
                <a:ea typeface="+mn-ea"/>
                <a:cs typeface="+mn-cs"/>
              </a:rPr>
              <a:t>el domingo y el </a:t>
            </a:r>
            <a:r>
              <a:rPr lang="es-ES_tradnl" sz="1200" b="1" kern="1200" dirty="0">
                <a:solidFill>
                  <a:schemeClr val="tx1"/>
                </a:solidFill>
                <a:effectLst/>
                <a:latin typeface="+mn-lt"/>
                <a:ea typeface="+mn-ea"/>
                <a:cs typeface="+mn-cs"/>
              </a:rPr>
              <a:t>lago</a:t>
            </a:r>
            <a:r>
              <a:rPr lang="es-ES_tradnl" sz="1200" b="0" kern="1200" dirty="0">
                <a:solidFill>
                  <a:schemeClr val="tx1"/>
                </a:solidFill>
                <a:effectLst/>
                <a:latin typeface="+mn-lt"/>
                <a:ea typeface="+mn-ea"/>
                <a:cs typeface="+mn-cs"/>
              </a:rPr>
              <a:t>.</a:t>
            </a:r>
            <a:r>
              <a:rPr lang="es-ES_tradnl" sz="1200" b="1" kern="1200" dirty="0">
                <a:solidFill>
                  <a:schemeClr val="tx1"/>
                </a:solidFill>
                <a:effectLst/>
                <a:latin typeface="+mn-lt"/>
                <a:ea typeface="+mn-ea"/>
                <a:cs typeface="+mn-cs"/>
              </a:rPr>
              <a:t> </a:t>
            </a:r>
            <a:endParaRPr lang="en-GB"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Tiene un </a:t>
            </a:r>
            <a:r>
              <a:rPr lang="en-GB" sz="1200" b="1" kern="1200" dirty="0">
                <a:solidFill>
                  <a:schemeClr val="tx1"/>
                </a:solidFill>
                <a:effectLst/>
                <a:latin typeface="+mn-lt"/>
                <a:ea typeface="+mn-ea"/>
                <a:cs typeface="+mn-cs"/>
              </a:rPr>
              <a:t>amigo</a:t>
            </a:r>
            <a:r>
              <a:rPr lang="en-GB" sz="1200" b="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gusano</a:t>
            </a:r>
            <a:endParaRPr lang="en-GB"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y Gus </a:t>
            </a:r>
            <a:r>
              <a:rPr lang="en-GB" sz="1200" b="1" kern="1200" dirty="0">
                <a:solidFill>
                  <a:schemeClr val="tx1"/>
                </a:solidFill>
                <a:effectLst/>
                <a:latin typeface="+mn-lt"/>
                <a:ea typeface="+mn-ea"/>
                <a:cs typeface="+mn-cs"/>
              </a:rPr>
              <a:t>lo</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tiene</a:t>
            </a:r>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en </a:t>
            </a:r>
            <a:r>
              <a:rPr lang="en-GB" sz="1200" b="1" kern="1200" dirty="0" err="1">
                <a:solidFill>
                  <a:schemeClr val="tx1"/>
                </a:solidFill>
                <a:effectLst/>
                <a:latin typeface="+mn-lt"/>
                <a:ea typeface="+mn-ea"/>
                <a:cs typeface="+mn-cs"/>
              </a:rPr>
              <a:t>su</a:t>
            </a:r>
            <a:r>
              <a:rPr lang="en-GB" sz="1200" b="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bigote</a:t>
            </a:r>
            <a:r>
              <a:rPr lang="en-GB" sz="1200" b="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alargado</a:t>
            </a:r>
            <a:r>
              <a:rPr lang="en-GB" sz="1200" b="0" kern="1200" dirty="0">
                <a:solidFill>
                  <a:schemeClr val="tx1"/>
                </a:solidFill>
                <a:effectLst/>
                <a:latin typeface="+mn-lt"/>
                <a:ea typeface="+mn-ea"/>
                <a:cs typeface="+mn-cs"/>
              </a:rPr>
              <a:t>.</a:t>
            </a:r>
            <a:endParaRPr lang="es-ES_tradnl" sz="1200" b="0" kern="1200" dirty="0">
              <a:solidFill>
                <a:schemeClr val="tx1"/>
              </a:solidFill>
              <a:effectLst/>
              <a:latin typeface="+mn-lt"/>
              <a:ea typeface="+mn-ea"/>
              <a:cs typeface="+mn-cs"/>
            </a:endParaRPr>
          </a:p>
          <a:p>
            <a:endParaRPr lang="en-GB" b="0" dirty="0"/>
          </a:p>
          <a:p>
            <a:pPr marL="0" lvl="0" indent="0" algn="l" rtl="0">
              <a:spcBef>
                <a:spcPts val="0"/>
              </a:spcBef>
              <a:spcAft>
                <a:spcPts val="0"/>
              </a:spcAft>
              <a:buNone/>
            </a:pPr>
            <a:r>
              <a:rPr lang="en-GB" dirty="0"/>
              <a:t>NB. All bold words in Part A are unknown to pupils (pictures are provided to clarify meaning). </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Frequency of unknown words and/or cognates:</a:t>
            </a:r>
          </a:p>
          <a:p>
            <a:pPr marL="0" lvl="0" indent="0" algn="l" rtl="0">
              <a:spcBef>
                <a:spcPts val="0"/>
              </a:spcBef>
              <a:spcAft>
                <a:spcPts val="0"/>
              </a:spcAft>
              <a:buNone/>
            </a:pPr>
            <a:r>
              <a:rPr lang="en-GB" b="1" dirty="0" err="1"/>
              <a:t>odiar</a:t>
            </a:r>
            <a:r>
              <a:rPr lang="en-GB" b="1" dirty="0"/>
              <a:t> </a:t>
            </a:r>
            <a:r>
              <a:rPr lang="en-GB" dirty="0"/>
              <a:t>[2211] </a:t>
            </a:r>
            <a:r>
              <a:rPr lang="en-GB" b="1" dirty="0"/>
              <a:t>amigo</a:t>
            </a:r>
            <a:r>
              <a:rPr lang="en-GB" dirty="0"/>
              <a:t> [210] </a:t>
            </a:r>
            <a:r>
              <a:rPr lang="en-GB" b="1" dirty="0" err="1"/>
              <a:t>bigote</a:t>
            </a:r>
            <a:r>
              <a:rPr lang="en-GB" dirty="0"/>
              <a:t> [3716] </a:t>
            </a:r>
            <a:r>
              <a:rPr lang="en-GB" b="1" dirty="0" err="1"/>
              <a:t>fuego</a:t>
            </a:r>
            <a:r>
              <a:rPr lang="en-GB" dirty="0"/>
              <a:t> [884] </a:t>
            </a:r>
            <a:r>
              <a:rPr lang="en-GB" b="1" dirty="0" err="1"/>
              <a:t>gusano</a:t>
            </a:r>
            <a:r>
              <a:rPr lang="en-GB" dirty="0"/>
              <a:t> [4217] </a:t>
            </a:r>
            <a:r>
              <a:rPr lang="en-GB" b="1" dirty="0" err="1"/>
              <a:t>lago</a:t>
            </a:r>
            <a:r>
              <a:rPr lang="en-GB" b="1" dirty="0"/>
              <a:t> </a:t>
            </a:r>
            <a:r>
              <a:rPr lang="en-GB" dirty="0"/>
              <a:t>[2151] </a:t>
            </a:r>
            <a:r>
              <a:rPr lang="en-GB" b="1" dirty="0" err="1"/>
              <a:t>alargado</a:t>
            </a:r>
            <a:r>
              <a:rPr lang="en-GB" dirty="0"/>
              <a:t> [&gt;5000] </a:t>
            </a:r>
            <a:r>
              <a:rPr lang="en-GB" b="1" dirty="0" err="1"/>
              <a:t>su</a:t>
            </a:r>
            <a:r>
              <a:rPr lang="en-GB" dirty="0"/>
              <a:t> [12] </a:t>
            </a:r>
            <a:r>
              <a:rPr lang="en-GB" b="1" dirty="0"/>
              <a:t>lo</a:t>
            </a:r>
            <a:r>
              <a:rPr lang="en-GB" dirty="0"/>
              <a:t> [10]</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07839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distinction  between definite and indefinite article; to revisit new vocabulary in sound and writing, and with English meanings.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for each word to appear with audio (without article).</a:t>
            </a:r>
          </a:p>
          <a:p>
            <a:pPr marL="228600" lvl="0" indent="-228600" algn="l" rtl="0">
              <a:spcBef>
                <a:spcPts val="0"/>
              </a:spcBef>
              <a:spcAft>
                <a:spcPts val="0"/>
              </a:spcAft>
              <a:buAutoNum type="arabicPeriod"/>
            </a:pPr>
            <a:r>
              <a:rPr lang="en-GB" dirty="0"/>
              <a:t>Pupils say ‘</a:t>
            </a:r>
            <a:r>
              <a:rPr lang="en-GB" dirty="0" err="1"/>
              <a:t>el</a:t>
            </a:r>
            <a:r>
              <a:rPr lang="en-GB" dirty="0"/>
              <a:t>’, ‘la’, ‘un’, ‘</a:t>
            </a:r>
            <a:r>
              <a:rPr lang="en-GB" dirty="0" err="1"/>
              <a:t>una</a:t>
            </a:r>
            <a:r>
              <a:rPr lang="en-GB" dirty="0"/>
              <a:t>’, depending on the noun’s gender.</a:t>
            </a:r>
          </a:p>
          <a:p>
            <a:pPr marL="228600" lvl="0" indent="-228600" algn="l" rtl="0">
              <a:spcBef>
                <a:spcPts val="0"/>
              </a:spcBef>
              <a:spcAft>
                <a:spcPts val="0"/>
              </a:spcAft>
              <a:buAutoNum type="arabicPeriod"/>
            </a:pPr>
            <a:r>
              <a:rPr lang="en-GB" dirty="0"/>
              <a:t>Click again for it to disappear into the corresponding </a:t>
            </a:r>
            <a:r>
              <a:rPr lang="en-GB" dirty="0" err="1"/>
              <a:t>pacperson’s</a:t>
            </a:r>
            <a:r>
              <a:rPr lang="en-GB" dirty="0"/>
              <a:t> mouth.</a:t>
            </a:r>
          </a:p>
          <a:p>
            <a:pPr marL="0" marR="0" lvl="0" indent="0" algn="l" rtl="0">
              <a:lnSpc>
                <a:spcPct val="100000"/>
              </a:lnSpc>
              <a:spcBef>
                <a:spcPts val="0"/>
              </a:spcBef>
              <a:spcAft>
                <a:spcPts val="0"/>
              </a:spcAft>
              <a:buClr>
                <a:schemeClr val="dk1"/>
              </a:buClr>
              <a:buSzPts val="1200"/>
              <a:buFont typeface="Calibri"/>
              <a:buNone/>
            </a:pPr>
            <a:endParaRPr lang="en-GB" b="1" dirty="0"/>
          </a:p>
          <a:p>
            <a:pPr algn="l">
              <a:lnSpc>
                <a:spcPct val="107000"/>
              </a:lnSpc>
              <a:spcAft>
                <a:spcPts val="800"/>
              </a:spcAft>
            </a:pPr>
            <a:r>
              <a:rPr lang="en-GB" b="1" dirty="0"/>
              <a:t>Transcript </a:t>
            </a:r>
            <a:br>
              <a:rPr lang="en-GB" dirty="0"/>
            </a:b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un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museo</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el</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estadio</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la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tarde</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un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país</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una ciudad</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el</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campo</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la plaza</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un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lápiz</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una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iglesia</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la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habitación</a:t>
            </a:r>
            <a:endPar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un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mensaje</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en-GB" baseline="0" dirty="0">
              <a:sym typeface="Wingdings" panose="05000000000000000000" pitchFamily="2" charset="2"/>
            </a:endParaRP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69022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1</a:t>
            </a:r>
            <a:r>
              <a:rPr lang="en-GB" b="0" baseline="30000" dirty="0"/>
              <a:t>st</a:t>
            </a:r>
            <a:r>
              <a:rPr lang="en-GB" b="0" dirty="0"/>
              <a:t>, 2</a:t>
            </a:r>
            <a:r>
              <a:rPr lang="en-GB" b="0" baseline="30000" dirty="0"/>
              <a:t>nd</a:t>
            </a:r>
            <a:r>
              <a:rPr lang="en-GB" b="0" dirty="0"/>
              <a:t> &amp; 3</a:t>
            </a:r>
            <a:r>
              <a:rPr lang="en-GB" b="0" baseline="30000" dirty="0"/>
              <a:t>rd</a:t>
            </a:r>
            <a:r>
              <a:rPr lang="en-GB" b="0" dirty="0"/>
              <a:t> person singular of –</a:t>
            </a:r>
            <a:r>
              <a:rPr lang="en-GB" b="0" dirty="0" err="1"/>
              <a:t>ar</a:t>
            </a:r>
            <a:r>
              <a:rPr lang="en-GB" b="0" dirty="0"/>
              <a:t> verbs.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33715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(4+6)</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aid comprehension of 1</a:t>
            </a:r>
            <a:r>
              <a:rPr lang="en-GB" b="0" baseline="30000" dirty="0"/>
              <a:t>st</a:t>
            </a:r>
            <a:r>
              <a:rPr lang="en-GB" b="0" dirty="0"/>
              <a:t>, 2</a:t>
            </a:r>
            <a:r>
              <a:rPr lang="en-GB" b="0" baseline="30000" dirty="0"/>
              <a:t>nd</a:t>
            </a:r>
            <a:r>
              <a:rPr lang="en-GB" b="0" dirty="0"/>
              <a:t> and 3</a:t>
            </a:r>
            <a:r>
              <a:rPr lang="en-GB" b="0" baseline="30000" dirty="0"/>
              <a:t>rd</a:t>
            </a:r>
            <a:r>
              <a:rPr lang="en-GB" b="0" dirty="0"/>
              <a:t> person singular.</a:t>
            </a:r>
          </a:p>
          <a:p>
            <a:pPr marL="0" marR="0" lvl="0" indent="0" algn="l" rtl="0">
              <a:lnSpc>
                <a:spcPct val="100000"/>
              </a:lnSpc>
              <a:spcBef>
                <a:spcPts val="0"/>
              </a:spcBef>
              <a:spcAft>
                <a:spcPts val="0"/>
              </a:spcAft>
              <a:buClr>
                <a:schemeClr val="dk1"/>
              </a:buClr>
              <a:buSzPts val="1200"/>
              <a:buFont typeface="Calibri"/>
              <a:buNone/>
            </a:pP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write 1 – 5 and complete the tasks.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each individual bubble (not the verb inside, the blue surrounding) to bring up answers.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Note – if pupils don’t have colours they can simply create 3 x categories shapes/columns, label them and write the words into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err="1"/>
              <a:t>colorear</a:t>
            </a:r>
            <a:r>
              <a:rPr lang="en-GB" b="1" dirty="0"/>
              <a:t> </a:t>
            </a:r>
            <a:r>
              <a:rPr lang="en-GB" b="0" dirty="0"/>
              <a:t>[&gt;5000]</a:t>
            </a: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89193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(4+6)</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1</a:t>
            </a:r>
            <a:r>
              <a:rPr lang="en-GB" b="0" baseline="30000" dirty="0"/>
              <a:t>st</a:t>
            </a:r>
            <a:r>
              <a:rPr lang="en-GB" b="0" dirty="0"/>
              <a:t> and 3</a:t>
            </a:r>
            <a:r>
              <a:rPr lang="en-GB" b="0" baseline="30000" dirty="0"/>
              <a:t>rd</a:t>
            </a:r>
            <a:r>
              <a:rPr lang="en-GB" b="0" dirty="0"/>
              <a:t> person singular and connect these to their meaning; to identify nouns from the indefinite articles; to understand new and previously taught nouns and adjectives.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Part 1</a:t>
            </a:r>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scenario with pupils.  They should understand that Quique is writing about what Sofía and he do in the afternoon. He has smudged some of his writing, though. Can they still work out who does what?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Do the first one with pupils. They work out ‘</a:t>
            </a:r>
            <a:r>
              <a:rPr lang="en-GB" dirty="0" err="1"/>
              <a:t>quién</a:t>
            </a:r>
            <a:r>
              <a:rPr lang="en-GB" dirty="0"/>
              <a:t>’ by looking at the verb ending (o / a), they work out ‘qué’ by looking at the article,. Click to work through the task in small steps, highlighting in pink the relevant parts of the sentence.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write 1 – 5 and complete the tasks.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correct.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the blue buttons to hear the sentences. This can be used as a ‘listen and check’.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Transcript:</a:t>
            </a:r>
            <a:br>
              <a:rPr lang="en-GB" b="1" dirty="0"/>
            </a:br>
            <a:r>
              <a:rPr lang="en-GB" sz="1200" dirty="0" err="1">
                <a:solidFill>
                  <a:srgbClr val="002060"/>
                </a:solidFill>
                <a:latin typeface="Century Gothic" panose="020B0502020202020204" pitchFamily="34" charset="0"/>
              </a:rPr>
              <a:t>Pasea</a:t>
            </a:r>
            <a:r>
              <a:rPr lang="en-GB" sz="1200" dirty="0">
                <a:solidFill>
                  <a:srgbClr val="002060"/>
                </a:solidFill>
                <a:latin typeface="Century Gothic" panose="020B0502020202020204" pitchFamily="34" charset="0"/>
              </a:rPr>
              <a:t> por la plaza.</a:t>
            </a:r>
            <a:endParaRPr lang="en-GB" sz="11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err="1">
                <a:solidFill>
                  <a:srgbClr val="002060"/>
                </a:solidFill>
                <a:latin typeface="Century Gothic" panose="020B0502020202020204" pitchFamily="34" charset="0"/>
              </a:rPr>
              <a:t>Visita</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el</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museo</a:t>
            </a:r>
            <a:r>
              <a:rPr lang="en-GB" sz="1200" dirty="0">
                <a:solidFill>
                  <a:srgbClr val="002060"/>
                </a:solidFill>
                <a:latin typeface="Century Gothic" panose="020B0502020202020204" pitchFamily="34" charset="0"/>
              </a:rPr>
              <a:t>.</a:t>
            </a:r>
            <a:endParaRPr lang="en-GB" sz="11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err="1">
                <a:solidFill>
                  <a:srgbClr val="002060"/>
                </a:solidFill>
                <a:latin typeface="Century Gothic" panose="020B0502020202020204" pitchFamily="34" charset="0"/>
              </a:rPr>
              <a:t>Busco</a:t>
            </a:r>
            <a:r>
              <a:rPr lang="en-GB" sz="1200" dirty="0">
                <a:solidFill>
                  <a:srgbClr val="002060"/>
                </a:solidFill>
                <a:latin typeface="Century Gothic" panose="020B0502020202020204" pitchFamily="34" charset="0"/>
              </a:rPr>
              <a:t> una palabra </a:t>
            </a:r>
            <a:r>
              <a:rPr lang="en-GB" sz="1200" dirty="0" err="1">
                <a:solidFill>
                  <a:srgbClr val="002060"/>
                </a:solidFill>
                <a:latin typeface="Century Gothic" panose="020B0502020202020204" pitchFamily="34" charset="0"/>
              </a:rPr>
              <a:t>nueva</a:t>
            </a:r>
            <a:r>
              <a:rPr lang="en-GB" sz="1200" dirty="0">
                <a:solidFill>
                  <a:srgbClr val="002060"/>
                </a:solidFill>
                <a:latin typeface="Century Gothic" panose="020B0502020202020204" pitchFamily="34" charset="0"/>
              </a:rPr>
              <a:t>.</a:t>
            </a:r>
            <a:endParaRPr lang="en-GB" sz="11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err="1">
                <a:solidFill>
                  <a:srgbClr val="002060"/>
                </a:solidFill>
                <a:latin typeface="Century Gothic" panose="020B0502020202020204" pitchFamily="34" charset="0"/>
              </a:rPr>
              <a:t>Uso</a:t>
            </a:r>
            <a:r>
              <a:rPr lang="en-GB" sz="1200" dirty="0">
                <a:solidFill>
                  <a:srgbClr val="002060"/>
                </a:solidFill>
                <a:latin typeface="Century Gothic" panose="020B0502020202020204" pitchFamily="34" charset="0"/>
              </a:rPr>
              <a:t> un </a:t>
            </a:r>
            <a:r>
              <a:rPr lang="en-GB" sz="1200" dirty="0" err="1">
                <a:solidFill>
                  <a:srgbClr val="002060"/>
                </a:solidFill>
                <a:latin typeface="Century Gothic" panose="020B0502020202020204" pitchFamily="34" charset="0"/>
              </a:rPr>
              <a:t>instrumento</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divertido</a:t>
            </a:r>
            <a:r>
              <a:rPr lang="en-GB" sz="1200" dirty="0">
                <a:solidFill>
                  <a:srgbClr val="002060"/>
                </a:solidFill>
                <a:latin typeface="Century Gothic" panose="020B0502020202020204" pitchFamily="34" charset="0"/>
              </a:rPr>
              <a:t>.</a:t>
            </a:r>
            <a:endParaRPr lang="en-GB" sz="12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solidFill>
                  <a:srgbClr val="002060"/>
                </a:solidFill>
                <a:latin typeface="Century Gothic" panose="020B0502020202020204" pitchFamily="34" charset="0"/>
              </a:rPr>
              <a:t>Monta </a:t>
            </a:r>
            <a:r>
              <a:rPr lang="en-GB" sz="1200" dirty="0" err="1">
                <a:solidFill>
                  <a:srgbClr val="002060"/>
                </a:solidFill>
                <a:latin typeface="Century Gothic" panose="020B0502020202020204" pitchFamily="34" charset="0"/>
              </a:rPr>
              <a:t>en</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bicicleta</a:t>
            </a:r>
            <a:r>
              <a:rPr lang="en-GB" sz="1200" dirty="0">
                <a:solidFill>
                  <a:srgbClr val="002060"/>
                </a:solidFill>
                <a:latin typeface="Century Gothic" panose="020B0502020202020204" pitchFamily="34" charset="0"/>
              </a:rPr>
              <a:t> por </a:t>
            </a:r>
            <a:r>
              <a:rPr lang="en-GB" sz="1200" dirty="0" err="1">
                <a:solidFill>
                  <a:srgbClr val="002060"/>
                </a:solidFill>
                <a:latin typeface="Century Gothic" panose="020B0502020202020204" pitchFamily="34" charset="0"/>
              </a:rPr>
              <a:t>el</a:t>
            </a:r>
            <a:r>
              <a:rPr lang="en-GB" sz="1200" dirty="0">
                <a:solidFill>
                  <a:srgbClr val="002060"/>
                </a:solidFill>
                <a:latin typeface="Century Gothic" panose="020B0502020202020204" pitchFamily="34" charset="0"/>
              </a:rPr>
              <a:t> campo.</a:t>
            </a:r>
            <a:endParaRPr lang="en-GB" sz="11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solidFill>
                  <a:srgbClr val="002060"/>
                </a:solidFill>
                <a:latin typeface="Century Gothic" panose="020B0502020202020204" pitchFamily="34" charset="0"/>
              </a:rPr>
              <a:t>Descanso por la </a:t>
            </a:r>
            <a:r>
              <a:rPr lang="en-GB" sz="1200" dirty="0" err="1">
                <a:solidFill>
                  <a:srgbClr val="002060"/>
                </a:solidFill>
                <a:latin typeface="Century Gothic" panose="020B0502020202020204" pitchFamily="34" charset="0"/>
              </a:rPr>
              <a:t>tarde</a:t>
            </a:r>
            <a:r>
              <a:rPr lang="en-GB" sz="1200" dirty="0">
                <a:solidFill>
                  <a:srgbClr val="002060"/>
                </a:solidFill>
                <a:latin typeface="Century Gothic" panose="020B0502020202020204" pitchFamily="34" charset="0"/>
              </a:rPr>
              <a:t>.</a:t>
            </a:r>
            <a:endParaRPr lang="en-GB" sz="120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pPr marL="0" marR="0" lvl="0" indent="0" algn="l" rtl="0">
              <a:lnSpc>
                <a:spcPct val="100000"/>
              </a:lnSpc>
              <a:spcBef>
                <a:spcPts val="0"/>
              </a:spcBef>
              <a:spcAft>
                <a:spcPts val="0"/>
              </a:spcAft>
              <a:buClr>
                <a:schemeClr val="dk1"/>
              </a:buClr>
              <a:buSzPts val="1200"/>
              <a:buFont typeface="Calibri"/>
              <a:buNone/>
            </a:pPr>
            <a:r>
              <a:rPr lang="en-GB" b="1" dirty="0"/>
              <a:t>hacer </a:t>
            </a:r>
            <a:r>
              <a:rPr lang="en-GB" dirty="0"/>
              <a:t>[26]</a:t>
            </a:r>
            <a:br>
              <a:rPr lang="en-GB" dirty="0"/>
            </a:b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16100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1</a:t>
            </a:r>
            <a:r>
              <a:rPr lang="en-GB" b="0" baseline="30000" dirty="0"/>
              <a:t>st</a:t>
            </a:r>
            <a:r>
              <a:rPr lang="en-GB" b="0" dirty="0"/>
              <a:t> and 3</a:t>
            </a:r>
            <a:r>
              <a:rPr lang="en-GB" b="0" baseline="30000" dirty="0"/>
              <a:t>rd</a:t>
            </a:r>
            <a:r>
              <a:rPr lang="en-GB" b="0" dirty="0"/>
              <a:t> person singular and connect these to their meaning; to identify nouns from the indefinite articles; to understand new and previously taught nouns and adjectives.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Part 2</a:t>
            </a:r>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scenario with pupils.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Do the first one with pupils.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write 1 – 5 and complete the tasks.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correct.</a:t>
            </a:r>
            <a:br>
              <a:rPr lang="en-GB" dirty="0"/>
            </a:b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241073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locate the photo used in the stimulus for the speaking task. </a:t>
            </a:r>
          </a:p>
          <a:p>
            <a:endParaRPr lang="en-GB" dirty="0"/>
          </a:p>
          <a:p>
            <a:r>
              <a:rPr lang="en-GB" b="1" dirty="0"/>
              <a:t>Text translation</a:t>
            </a:r>
            <a:r>
              <a:rPr lang="en-GB" dirty="0"/>
              <a:t>: Quique is in a very important square in Lugo.</a:t>
            </a: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15325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correctly use 1</a:t>
            </a:r>
            <a:r>
              <a:rPr lang="en-GB" b="0" baseline="30000" dirty="0"/>
              <a:t>st, </a:t>
            </a:r>
            <a:r>
              <a:rPr lang="en-GB" b="0" dirty="0"/>
              <a:t>2</a:t>
            </a:r>
            <a:r>
              <a:rPr lang="en-GB" b="0" baseline="30000" dirty="0"/>
              <a:t>nd </a:t>
            </a:r>
            <a:r>
              <a:rPr lang="en-GB" b="0" dirty="0"/>
              <a:t>and 3</a:t>
            </a:r>
            <a:r>
              <a:rPr lang="en-GB" b="0" baseline="30000" dirty="0"/>
              <a:t>rd</a:t>
            </a:r>
            <a:r>
              <a:rPr lang="en-GB" b="0" dirty="0"/>
              <a:t> person singular verbs in oral production.</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select a verb form on the vertical axis with an adjective along the horizontal axis.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They translate the short sentence (e.g. I – to walk = Camino) to identify the square where they think Sofía is.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on the square to reveal what is beneath.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Note: pupils might benefit from revisiting the infinitive verbs again before starting the activity. (i.e., </a:t>
            </a:r>
            <a:r>
              <a:rPr lang="en-GB" dirty="0" err="1"/>
              <a:t>caminar</a:t>
            </a:r>
            <a:r>
              <a:rPr lang="en-GB" dirty="0"/>
              <a:t>, </a:t>
            </a:r>
            <a:r>
              <a:rPr lang="en-GB" dirty="0" err="1"/>
              <a:t>cantar</a:t>
            </a:r>
            <a:r>
              <a:rPr lang="en-GB" dirty="0"/>
              <a:t>, </a:t>
            </a:r>
            <a:r>
              <a:rPr lang="en-GB" dirty="0" err="1"/>
              <a:t>nadar</a:t>
            </a:r>
            <a:r>
              <a:rPr lang="en-GB" dirty="0"/>
              <a:t>, </a:t>
            </a:r>
            <a:r>
              <a:rPr lang="en-GB" dirty="0" err="1"/>
              <a:t>comprar</a:t>
            </a:r>
            <a:r>
              <a:rPr lang="en-GB" dirty="0"/>
              <a:t>, </a:t>
            </a:r>
            <a:r>
              <a:rPr lang="en-GB" dirty="0" err="1"/>
              <a:t>escuchar</a:t>
            </a:r>
            <a:r>
              <a:rPr lang="en-GB" dirty="0"/>
              <a:t>).</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 Quique is hidden behind…</a:t>
            </a:r>
            <a:r>
              <a:rPr lang="en-GB" dirty="0"/>
              <a:t>.</a:t>
            </a:r>
          </a:p>
          <a:p>
            <a:r>
              <a:rPr lang="en-GB" dirty="0" err="1"/>
              <a:t>Buscas</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sz="1200" b="1"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76510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A8D37-603D-49A0-857F-3242FB1AF5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FA9F840-9721-4389-851A-1E0C08B001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17D636C-A1D0-4A56-9B71-1F02F018B5A0}"/>
              </a:ext>
            </a:extLst>
          </p:cNvPr>
          <p:cNvSpPr>
            <a:spLocks noGrp="1"/>
          </p:cNvSpPr>
          <p:nvPr>
            <p:ph type="dt" sz="half" idx="10"/>
          </p:nvPr>
        </p:nvSpPr>
        <p:spPr/>
        <p:txBody>
          <a:bodyPr/>
          <a:lstStyle/>
          <a:p>
            <a:fld id="{CC2D97DE-9BD9-4547-8418-C1C21AC53913}" type="datetimeFigureOut">
              <a:rPr lang="en-GB" smtClean="0"/>
              <a:t>21/12/2022</a:t>
            </a:fld>
            <a:endParaRPr lang="en-GB"/>
          </a:p>
        </p:txBody>
      </p:sp>
      <p:sp>
        <p:nvSpPr>
          <p:cNvPr id="5" name="Footer Placeholder 4">
            <a:extLst>
              <a:ext uri="{FF2B5EF4-FFF2-40B4-BE49-F238E27FC236}">
                <a16:creationId xmlns:a16="http://schemas.microsoft.com/office/drawing/2014/main" id="{5275CC66-DBE2-4C88-8DA5-A67C914CD2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63C5B5-5843-48C8-A511-71A42FD8F80A}"/>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2638624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F3030-056F-4CA2-B889-F44E86EAD3D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F8CD951-8844-4B8F-95B5-AD31DED9E3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988D19-8542-42B3-B9D9-3A5EE22B3877}"/>
              </a:ext>
            </a:extLst>
          </p:cNvPr>
          <p:cNvSpPr>
            <a:spLocks noGrp="1"/>
          </p:cNvSpPr>
          <p:nvPr>
            <p:ph type="dt" sz="half" idx="10"/>
          </p:nvPr>
        </p:nvSpPr>
        <p:spPr/>
        <p:txBody>
          <a:bodyPr/>
          <a:lstStyle/>
          <a:p>
            <a:fld id="{CC2D97DE-9BD9-4547-8418-C1C21AC53913}" type="datetimeFigureOut">
              <a:rPr lang="en-GB" smtClean="0"/>
              <a:t>21/12/2022</a:t>
            </a:fld>
            <a:endParaRPr lang="en-GB"/>
          </a:p>
        </p:txBody>
      </p:sp>
      <p:sp>
        <p:nvSpPr>
          <p:cNvPr id="5" name="Footer Placeholder 4">
            <a:extLst>
              <a:ext uri="{FF2B5EF4-FFF2-40B4-BE49-F238E27FC236}">
                <a16:creationId xmlns:a16="http://schemas.microsoft.com/office/drawing/2014/main" id="{AC6065A8-B964-4AB7-807A-8F178D1060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9CE0C0-38C4-46CB-AB22-A11993409278}"/>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1176671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D357C8-099F-4971-BBE1-E36E11B989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53D8BBC-BB73-479F-B71E-E0804DB4A7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40CA46-2728-4434-ACA1-B8A0EB0DF2F6}"/>
              </a:ext>
            </a:extLst>
          </p:cNvPr>
          <p:cNvSpPr>
            <a:spLocks noGrp="1"/>
          </p:cNvSpPr>
          <p:nvPr>
            <p:ph type="dt" sz="half" idx="10"/>
          </p:nvPr>
        </p:nvSpPr>
        <p:spPr/>
        <p:txBody>
          <a:bodyPr/>
          <a:lstStyle/>
          <a:p>
            <a:fld id="{CC2D97DE-9BD9-4547-8418-C1C21AC53913}" type="datetimeFigureOut">
              <a:rPr lang="en-GB" smtClean="0"/>
              <a:t>21/12/2022</a:t>
            </a:fld>
            <a:endParaRPr lang="en-GB"/>
          </a:p>
        </p:txBody>
      </p:sp>
      <p:sp>
        <p:nvSpPr>
          <p:cNvPr id="5" name="Footer Placeholder 4">
            <a:extLst>
              <a:ext uri="{FF2B5EF4-FFF2-40B4-BE49-F238E27FC236}">
                <a16:creationId xmlns:a16="http://schemas.microsoft.com/office/drawing/2014/main" id="{26FA9C9A-A2AF-4CB5-85B6-9A6A1618E3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E593BC-E9A2-47E8-96CD-C0029337348D}"/>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2089939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6E5A6-D2CE-4BF5-92C3-183176A252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537ADBB-726B-4CAA-A7BC-4306C6D278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F9499B-B6A1-4E86-8EE6-17F5C2B7CBB4}"/>
              </a:ext>
            </a:extLst>
          </p:cNvPr>
          <p:cNvSpPr>
            <a:spLocks noGrp="1"/>
          </p:cNvSpPr>
          <p:nvPr>
            <p:ph type="dt" sz="half" idx="10"/>
          </p:nvPr>
        </p:nvSpPr>
        <p:spPr/>
        <p:txBody>
          <a:bodyPr/>
          <a:lstStyle/>
          <a:p>
            <a:fld id="{CC2D97DE-9BD9-4547-8418-C1C21AC53913}" type="datetimeFigureOut">
              <a:rPr lang="en-GB" smtClean="0"/>
              <a:t>21/12/2022</a:t>
            </a:fld>
            <a:endParaRPr lang="en-GB"/>
          </a:p>
        </p:txBody>
      </p:sp>
      <p:sp>
        <p:nvSpPr>
          <p:cNvPr id="5" name="Footer Placeholder 4">
            <a:extLst>
              <a:ext uri="{FF2B5EF4-FFF2-40B4-BE49-F238E27FC236}">
                <a16:creationId xmlns:a16="http://schemas.microsoft.com/office/drawing/2014/main" id="{E2832325-840D-4098-B49C-374DFE08CF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39D694-57E2-4CCC-A98A-B79D9C46CF37}"/>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1835593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4F92-DF01-4B13-B6B2-40A51BFCA0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1193C5C-B3C6-4834-8F0C-EFDCBEC1E7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B57ADE-6C32-452B-8B0A-B169F177CD33}"/>
              </a:ext>
            </a:extLst>
          </p:cNvPr>
          <p:cNvSpPr>
            <a:spLocks noGrp="1"/>
          </p:cNvSpPr>
          <p:nvPr>
            <p:ph type="dt" sz="half" idx="10"/>
          </p:nvPr>
        </p:nvSpPr>
        <p:spPr/>
        <p:txBody>
          <a:bodyPr/>
          <a:lstStyle/>
          <a:p>
            <a:fld id="{CC2D97DE-9BD9-4547-8418-C1C21AC53913}" type="datetimeFigureOut">
              <a:rPr lang="en-GB" smtClean="0"/>
              <a:t>21/12/2022</a:t>
            </a:fld>
            <a:endParaRPr lang="en-GB"/>
          </a:p>
        </p:txBody>
      </p:sp>
      <p:sp>
        <p:nvSpPr>
          <p:cNvPr id="5" name="Footer Placeholder 4">
            <a:extLst>
              <a:ext uri="{FF2B5EF4-FFF2-40B4-BE49-F238E27FC236}">
                <a16:creationId xmlns:a16="http://schemas.microsoft.com/office/drawing/2014/main" id="{70C10788-A1F0-479C-92BB-9FFDDD2411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85B4CB-7C63-47C4-9BF7-F3123EFF66A4}"/>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4270562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5B9A7-0185-49CB-9E08-515BE69DEEC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00A026C-9F39-40A3-A216-0A63AC44F9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8E5AC6F-E63C-4EE9-AD82-F83832101B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9C4FA3E-7D96-4BF5-A798-3BF74D00842C}"/>
              </a:ext>
            </a:extLst>
          </p:cNvPr>
          <p:cNvSpPr>
            <a:spLocks noGrp="1"/>
          </p:cNvSpPr>
          <p:nvPr>
            <p:ph type="dt" sz="half" idx="10"/>
          </p:nvPr>
        </p:nvSpPr>
        <p:spPr/>
        <p:txBody>
          <a:bodyPr/>
          <a:lstStyle/>
          <a:p>
            <a:fld id="{CC2D97DE-9BD9-4547-8418-C1C21AC53913}" type="datetimeFigureOut">
              <a:rPr lang="en-GB" smtClean="0"/>
              <a:t>21/12/2022</a:t>
            </a:fld>
            <a:endParaRPr lang="en-GB"/>
          </a:p>
        </p:txBody>
      </p:sp>
      <p:sp>
        <p:nvSpPr>
          <p:cNvPr id="6" name="Footer Placeholder 5">
            <a:extLst>
              <a:ext uri="{FF2B5EF4-FFF2-40B4-BE49-F238E27FC236}">
                <a16:creationId xmlns:a16="http://schemas.microsoft.com/office/drawing/2014/main" id="{31175A78-EE8D-46BB-B783-13FFA5F5AF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616AD3-410A-428C-B6F9-147311253F15}"/>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376431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3EDB4-5814-49CC-A5AE-B0E008EA9F0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F9D7F2-C7AE-4356-A653-9B542EE38C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C0FAA0-911F-4568-B8B5-55AB80726A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D21F262-1B51-45B9-8399-208FFEDBA1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D55254-46DE-4AFF-A707-A54CC34AA3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B19AED8-415F-4BE3-BA25-8EC9C7559761}"/>
              </a:ext>
            </a:extLst>
          </p:cNvPr>
          <p:cNvSpPr>
            <a:spLocks noGrp="1"/>
          </p:cNvSpPr>
          <p:nvPr>
            <p:ph type="dt" sz="half" idx="10"/>
          </p:nvPr>
        </p:nvSpPr>
        <p:spPr/>
        <p:txBody>
          <a:bodyPr/>
          <a:lstStyle/>
          <a:p>
            <a:fld id="{CC2D97DE-9BD9-4547-8418-C1C21AC53913}" type="datetimeFigureOut">
              <a:rPr lang="en-GB" smtClean="0"/>
              <a:t>21/12/2022</a:t>
            </a:fld>
            <a:endParaRPr lang="en-GB"/>
          </a:p>
        </p:txBody>
      </p:sp>
      <p:sp>
        <p:nvSpPr>
          <p:cNvPr id="8" name="Footer Placeholder 7">
            <a:extLst>
              <a:ext uri="{FF2B5EF4-FFF2-40B4-BE49-F238E27FC236}">
                <a16:creationId xmlns:a16="http://schemas.microsoft.com/office/drawing/2014/main" id="{741AB0B4-05D6-42F3-A8FB-B25D9EFBE6D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A3E4FC4-98B7-42FC-BBE8-A00856B1D2F7}"/>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2791212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D7FB4-CD2B-4E29-98D9-8695F92897B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5023075-E0C5-4C09-ACE8-D77B1FE12571}"/>
              </a:ext>
            </a:extLst>
          </p:cNvPr>
          <p:cNvSpPr>
            <a:spLocks noGrp="1"/>
          </p:cNvSpPr>
          <p:nvPr>
            <p:ph type="dt" sz="half" idx="10"/>
          </p:nvPr>
        </p:nvSpPr>
        <p:spPr/>
        <p:txBody>
          <a:bodyPr/>
          <a:lstStyle/>
          <a:p>
            <a:fld id="{CC2D97DE-9BD9-4547-8418-C1C21AC53913}" type="datetimeFigureOut">
              <a:rPr lang="en-GB" smtClean="0"/>
              <a:t>21/12/2022</a:t>
            </a:fld>
            <a:endParaRPr lang="en-GB"/>
          </a:p>
        </p:txBody>
      </p:sp>
      <p:sp>
        <p:nvSpPr>
          <p:cNvPr id="4" name="Footer Placeholder 3">
            <a:extLst>
              <a:ext uri="{FF2B5EF4-FFF2-40B4-BE49-F238E27FC236}">
                <a16:creationId xmlns:a16="http://schemas.microsoft.com/office/drawing/2014/main" id="{775A0990-4CAA-45FE-A0E2-713C48FA3ED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F05FDFC-B093-4D1F-B27F-66F27AF77938}"/>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1020268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59442C-B3A7-4CC7-8524-562C4CFC55D6}"/>
              </a:ext>
            </a:extLst>
          </p:cNvPr>
          <p:cNvSpPr>
            <a:spLocks noGrp="1"/>
          </p:cNvSpPr>
          <p:nvPr>
            <p:ph type="dt" sz="half" idx="10"/>
          </p:nvPr>
        </p:nvSpPr>
        <p:spPr/>
        <p:txBody>
          <a:bodyPr/>
          <a:lstStyle/>
          <a:p>
            <a:fld id="{CC2D97DE-9BD9-4547-8418-C1C21AC53913}" type="datetimeFigureOut">
              <a:rPr lang="en-GB" smtClean="0"/>
              <a:t>21/12/2022</a:t>
            </a:fld>
            <a:endParaRPr lang="en-GB"/>
          </a:p>
        </p:txBody>
      </p:sp>
      <p:sp>
        <p:nvSpPr>
          <p:cNvPr id="3" name="Footer Placeholder 2">
            <a:extLst>
              <a:ext uri="{FF2B5EF4-FFF2-40B4-BE49-F238E27FC236}">
                <a16:creationId xmlns:a16="http://schemas.microsoft.com/office/drawing/2014/main" id="{972EDA86-EA15-4AE6-A433-2978639F12C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8CC8EC8-5F5E-4BDB-8FA6-16154D77B1E4}"/>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2869939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D0B73-AAA0-4333-A8D1-FE58FB52F4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5B3D3C-EC1F-46DC-BB6F-0C325C2BA2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DBA26DA-1488-47F9-866E-D990691C6C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3AF8E3-13BF-4C49-8989-CBF76C2493AB}"/>
              </a:ext>
            </a:extLst>
          </p:cNvPr>
          <p:cNvSpPr>
            <a:spLocks noGrp="1"/>
          </p:cNvSpPr>
          <p:nvPr>
            <p:ph type="dt" sz="half" idx="10"/>
          </p:nvPr>
        </p:nvSpPr>
        <p:spPr/>
        <p:txBody>
          <a:bodyPr/>
          <a:lstStyle/>
          <a:p>
            <a:fld id="{CC2D97DE-9BD9-4547-8418-C1C21AC53913}" type="datetimeFigureOut">
              <a:rPr lang="en-GB" smtClean="0"/>
              <a:t>21/12/2022</a:t>
            </a:fld>
            <a:endParaRPr lang="en-GB"/>
          </a:p>
        </p:txBody>
      </p:sp>
      <p:sp>
        <p:nvSpPr>
          <p:cNvPr id="6" name="Footer Placeholder 5">
            <a:extLst>
              <a:ext uri="{FF2B5EF4-FFF2-40B4-BE49-F238E27FC236}">
                <a16:creationId xmlns:a16="http://schemas.microsoft.com/office/drawing/2014/main" id="{4F1280F9-F964-4A8B-AFCA-D4E52772C1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8C56BE-F10C-4422-B2A7-F8E646BF5EFD}"/>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1598907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EC287-8650-4707-B08B-2B48C6754E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DED4375-D8F2-4321-BEB8-CDEC6ABE53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4CDFC15-5237-4211-B037-87E734EC26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BFB14-A837-41CE-B17C-E7B9D7EFC4FB}"/>
              </a:ext>
            </a:extLst>
          </p:cNvPr>
          <p:cNvSpPr>
            <a:spLocks noGrp="1"/>
          </p:cNvSpPr>
          <p:nvPr>
            <p:ph type="dt" sz="half" idx="10"/>
          </p:nvPr>
        </p:nvSpPr>
        <p:spPr/>
        <p:txBody>
          <a:bodyPr/>
          <a:lstStyle/>
          <a:p>
            <a:fld id="{CC2D97DE-9BD9-4547-8418-C1C21AC53913}" type="datetimeFigureOut">
              <a:rPr lang="en-GB" smtClean="0"/>
              <a:t>21/12/2022</a:t>
            </a:fld>
            <a:endParaRPr lang="en-GB"/>
          </a:p>
        </p:txBody>
      </p:sp>
      <p:sp>
        <p:nvSpPr>
          <p:cNvPr id="6" name="Footer Placeholder 5">
            <a:extLst>
              <a:ext uri="{FF2B5EF4-FFF2-40B4-BE49-F238E27FC236}">
                <a16:creationId xmlns:a16="http://schemas.microsoft.com/office/drawing/2014/main" id="{0350D752-9FF4-43CA-BF3B-5A89DC15BE5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BABB3F8-33AE-457F-B872-219B87169DB5}"/>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4294837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2904C5-72AE-454B-934C-B9303AE29A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BF5AF10-5EED-4360-8F28-9A4030C163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A87411-EE83-4B0B-AF7D-B24E16180F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2D97DE-9BD9-4547-8418-C1C21AC53913}" type="datetimeFigureOut">
              <a:rPr lang="en-GB" smtClean="0"/>
              <a:t>21/12/2022</a:t>
            </a:fld>
            <a:endParaRPr lang="en-GB"/>
          </a:p>
        </p:txBody>
      </p:sp>
      <p:sp>
        <p:nvSpPr>
          <p:cNvPr id="5" name="Footer Placeholder 4">
            <a:extLst>
              <a:ext uri="{FF2B5EF4-FFF2-40B4-BE49-F238E27FC236}">
                <a16:creationId xmlns:a16="http://schemas.microsoft.com/office/drawing/2014/main" id="{E32A79E8-CE94-4C45-A5D8-CB6BE7B827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9C8DF32-79AF-4DEA-B60E-D10F30EC54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198BB6-D943-46C5-8FCC-BE88A64E64C8}" type="slidenum">
              <a:rPr lang="en-GB" smtClean="0"/>
              <a:t>‹#›</a:t>
            </a:fld>
            <a:endParaRPr lang="en-GB"/>
          </a:p>
        </p:txBody>
      </p:sp>
    </p:spTree>
    <p:extLst>
      <p:ext uri="{BB962C8B-B14F-4D97-AF65-F5344CB8AC3E}">
        <p14:creationId xmlns:p14="http://schemas.microsoft.com/office/powerpoint/2010/main" val="4093944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3" Type="http://schemas.openxmlformats.org/officeDocument/2006/relationships/audio" Target="../media/audio49.wav"/><Relationship Id="rId18" Type="http://schemas.openxmlformats.org/officeDocument/2006/relationships/image" Target="../media/image44.gif"/><Relationship Id="rId26" Type="http://schemas.openxmlformats.org/officeDocument/2006/relationships/image" Target="../media/image50.png"/><Relationship Id="rId3" Type="http://schemas.openxmlformats.org/officeDocument/2006/relationships/audio" Target="../media/audio39.wav"/><Relationship Id="rId21" Type="http://schemas.openxmlformats.org/officeDocument/2006/relationships/image" Target="../media/image45.png"/><Relationship Id="rId34" Type="http://schemas.openxmlformats.org/officeDocument/2006/relationships/image" Target="../media/image58.png"/><Relationship Id="rId7" Type="http://schemas.openxmlformats.org/officeDocument/2006/relationships/audio" Target="../media/audio43.wav"/><Relationship Id="rId12" Type="http://schemas.openxmlformats.org/officeDocument/2006/relationships/audio" Target="../media/audio48.wav"/><Relationship Id="rId17" Type="http://schemas.openxmlformats.org/officeDocument/2006/relationships/audio" Target="../media/audio53.wav"/><Relationship Id="rId25" Type="http://schemas.openxmlformats.org/officeDocument/2006/relationships/image" Target="../media/image49.png"/><Relationship Id="rId33" Type="http://schemas.openxmlformats.org/officeDocument/2006/relationships/image" Target="../media/image57.png"/><Relationship Id="rId2" Type="http://schemas.openxmlformats.org/officeDocument/2006/relationships/notesSlide" Target="../notesSlides/notesSlide10.xml"/><Relationship Id="rId16" Type="http://schemas.openxmlformats.org/officeDocument/2006/relationships/audio" Target="../media/audio52.wav"/><Relationship Id="rId20" Type="http://schemas.openxmlformats.org/officeDocument/2006/relationships/audio" Target="../media/audio54.wav"/><Relationship Id="rId29"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audio" Target="../media/audio42.wav"/><Relationship Id="rId11" Type="http://schemas.openxmlformats.org/officeDocument/2006/relationships/audio" Target="../media/audio47.wav"/><Relationship Id="rId24" Type="http://schemas.openxmlformats.org/officeDocument/2006/relationships/image" Target="../media/image48.png"/><Relationship Id="rId32" Type="http://schemas.openxmlformats.org/officeDocument/2006/relationships/image" Target="../media/image56.png"/><Relationship Id="rId5" Type="http://schemas.openxmlformats.org/officeDocument/2006/relationships/audio" Target="../media/audio41.wav"/><Relationship Id="rId15" Type="http://schemas.openxmlformats.org/officeDocument/2006/relationships/audio" Target="../media/audio51.wav"/><Relationship Id="rId23" Type="http://schemas.openxmlformats.org/officeDocument/2006/relationships/image" Target="../media/image47.png"/><Relationship Id="rId28" Type="http://schemas.openxmlformats.org/officeDocument/2006/relationships/image" Target="../media/image52.png"/><Relationship Id="rId10" Type="http://schemas.openxmlformats.org/officeDocument/2006/relationships/audio" Target="../media/audio46.wav"/><Relationship Id="rId19" Type="http://schemas.openxmlformats.org/officeDocument/2006/relationships/image" Target="../media/image4.png"/><Relationship Id="rId31" Type="http://schemas.openxmlformats.org/officeDocument/2006/relationships/image" Target="../media/image55.png"/><Relationship Id="rId4" Type="http://schemas.openxmlformats.org/officeDocument/2006/relationships/audio" Target="../media/audio40.wav"/><Relationship Id="rId9" Type="http://schemas.openxmlformats.org/officeDocument/2006/relationships/audio" Target="../media/audio45.wav"/><Relationship Id="rId14" Type="http://schemas.openxmlformats.org/officeDocument/2006/relationships/audio" Target="../media/audio50.wav"/><Relationship Id="rId22" Type="http://schemas.openxmlformats.org/officeDocument/2006/relationships/image" Target="../media/image46.png"/><Relationship Id="rId27" Type="http://schemas.openxmlformats.org/officeDocument/2006/relationships/image" Target="../media/image51.png"/><Relationship Id="rId30" Type="http://schemas.openxmlformats.org/officeDocument/2006/relationships/image" Target="../media/image54.png"/><Relationship Id="rId35" Type="http://schemas.openxmlformats.org/officeDocument/2006/relationships/image" Target="../media/image59.png"/><Relationship Id="rId8" Type="http://schemas.openxmlformats.org/officeDocument/2006/relationships/audio" Target="../media/audio44.wav"/></Relationships>
</file>

<file path=ppt/slides/_rels/slide11.xml.rels><?xml version="1.0" encoding="UTF-8" standalone="yes"?>
<Relationships xmlns="http://schemas.openxmlformats.org/package/2006/relationships"><Relationship Id="rId13" Type="http://schemas.openxmlformats.org/officeDocument/2006/relationships/audio" Target="../media/audio49.wav"/><Relationship Id="rId18" Type="http://schemas.openxmlformats.org/officeDocument/2006/relationships/image" Target="../media/image44.gif"/><Relationship Id="rId26" Type="http://schemas.openxmlformats.org/officeDocument/2006/relationships/image" Target="../media/image50.png"/><Relationship Id="rId3" Type="http://schemas.openxmlformats.org/officeDocument/2006/relationships/audio" Target="../media/audio39.wav"/><Relationship Id="rId21" Type="http://schemas.openxmlformats.org/officeDocument/2006/relationships/image" Target="../media/image45.png"/><Relationship Id="rId34" Type="http://schemas.openxmlformats.org/officeDocument/2006/relationships/image" Target="../media/image58.png"/><Relationship Id="rId7" Type="http://schemas.openxmlformats.org/officeDocument/2006/relationships/audio" Target="../media/audio43.wav"/><Relationship Id="rId12" Type="http://schemas.openxmlformats.org/officeDocument/2006/relationships/audio" Target="../media/audio48.wav"/><Relationship Id="rId17" Type="http://schemas.openxmlformats.org/officeDocument/2006/relationships/audio" Target="../media/audio53.wav"/><Relationship Id="rId25" Type="http://schemas.openxmlformats.org/officeDocument/2006/relationships/image" Target="../media/image49.png"/><Relationship Id="rId33" Type="http://schemas.openxmlformats.org/officeDocument/2006/relationships/image" Target="../media/image57.png"/><Relationship Id="rId2" Type="http://schemas.openxmlformats.org/officeDocument/2006/relationships/notesSlide" Target="../notesSlides/notesSlide11.xml"/><Relationship Id="rId16" Type="http://schemas.openxmlformats.org/officeDocument/2006/relationships/audio" Target="../media/audio52.wav"/><Relationship Id="rId20" Type="http://schemas.openxmlformats.org/officeDocument/2006/relationships/audio" Target="../media/audio54.wav"/><Relationship Id="rId29"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audio" Target="../media/audio42.wav"/><Relationship Id="rId11" Type="http://schemas.openxmlformats.org/officeDocument/2006/relationships/audio" Target="../media/audio47.wav"/><Relationship Id="rId24" Type="http://schemas.openxmlformats.org/officeDocument/2006/relationships/image" Target="../media/image48.png"/><Relationship Id="rId32" Type="http://schemas.openxmlformats.org/officeDocument/2006/relationships/image" Target="../media/image56.png"/><Relationship Id="rId5" Type="http://schemas.openxmlformats.org/officeDocument/2006/relationships/audio" Target="../media/audio41.wav"/><Relationship Id="rId15" Type="http://schemas.openxmlformats.org/officeDocument/2006/relationships/audio" Target="../media/audio51.wav"/><Relationship Id="rId23" Type="http://schemas.openxmlformats.org/officeDocument/2006/relationships/image" Target="../media/image47.png"/><Relationship Id="rId28" Type="http://schemas.openxmlformats.org/officeDocument/2006/relationships/image" Target="../media/image52.png"/><Relationship Id="rId10" Type="http://schemas.openxmlformats.org/officeDocument/2006/relationships/audio" Target="../media/audio46.wav"/><Relationship Id="rId19" Type="http://schemas.openxmlformats.org/officeDocument/2006/relationships/image" Target="../media/image4.png"/><Relationship Id="rId31" Type="http://schemas.openxmlformats.org/officeDocument/2006/relationships/image" Target="../media/image55.png"/><Relationship Id="rId4" Type="http://schemas.openxmlformats.org/officeDocument/2006/relationships/audio" Target="../media/audio40.wav"/><Relationship Id="rId9" Type="http://schemas.openxmlformats.org/officeDocument/2006/relationships/audio" Target="../media/audio45.wav"/><Relationship Id="rId14" Type="http://schemas.openxmlformats.org/officeDocument/2006/relationships/audio" Target="../media/audio50.wav"/><Relationship Id="rId22" Type="http://schemas.openxmlformats.org/officeDocument/2006/relationships/image" Target="../media/image46.png"/><Relationship Id="rId27" Type="http://schemas.openxmlformats.org/officeDocument/2006/relationships/image" Target="../media/image51.png"/><Relationship Id="rId30" Type="http://schemas.openxmlformats.org/officeDocument/2006/relationships/image" Target="../media/image54.png"/><Relationship Id="rId35" Type="http://schemas.openxmlformats.org/officeDocument/2006/relationships/image" Target="../media/image59.png"/><Relationship Id="rId8" Type="http://schemas.openxmlformats.org/officeDocument/2006/relationships/audio" Target="../media/audio44.wav"/></Relationships>
</file>

<file path=ppt/slides/_rels/slide12.xml.rels><?xml version="1.0" encoding="UTF-8" standalone="yes"?>
<Relationships xmlns="http://schemas.openxmlformats.org/package/2006/relationships"><Relationship Id="rId13" Type="http://schemas.openxmlformats.org/officeDocument/2006/relationships/audio" Target="../media/audio49.wav"/><Relationship Id="rId18" Type="http://schemas.openxmlformats.org/officeDocument/2006/relationships/image" Target="../media/image44.gif"/><Relationship Id="rId26" Type="http://schemas.openxmlformats.org/officeDocument/2006/relationships/image" Target="../media/image50.png"/><Relationship Id="rId3" Type="http://schemas.openxmlformats.org/officeDocument/2006/relationships/audio" Target="../media/audio39.wav"/><Relationship Id="rId21" Type="http://schemas.openxmlformats.org/officeDocument/2006/relationships/image" Target="../media/image45.png"/><Relationship Id="rId34" Type="http://schemas.openxmlformats.org/officeDocument/2006/relationships/image" Target="../media/image58.png"/><Relationship Id="rId7" Type="http://schemas.openxmlformats.org/officeDocument/2006/relationships/audio" Target="../media/audio43.wav"/><Relationship Id="rId12" Type="http://schemas.openxmlformats.org/officeDocument/2006/relationships/audio" Target="../media/audio48.wav"/><Relationship Id="rId17" Type="http://schemas.openxmlformats.org/officeDocument/2006/relationships/audio" Target="../media/audio53.wav"/><Relationship Id="rId25" Type="http://schemas.openxmlformats.org/officeDocument/2006/relationships/image" Target="../media/image49.png"/><Relationship Id="rId33" Type="http://schemas.openxmlformats.org/officeDocument/2006/relationships/image" Target="../media/image57.png"/><Relationship Id="rId2" Type="http://schemas.openxmlformats.org/officeDocument/2006/relationships/notesSlide" Target="../notesSlides/notesSlide12.xml"/><Relationship Id="rId16" Type="http://schemas.openxmlformats.org/officeDocument/2006/relationships/audio" Target="../media/audio52.wav"/><Relationship Id="rId20" Type="http://schemas.openxmlformats.org/officeDocument/2006/relationships/audio" Target="../media/audio54.wav"/><Relationship Id="rId29"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audio" Target="../media/audio42.wav"/><Relationship Id="rId11" Type="http://schemas.openxmlformats.org/officeDocument/2006/relationships/audio" Target="../media/audio47.wav"/><Relationship Id="rId24" Type="http://schemas.openxmlformats.org/officeDocument/2006/relationships/image" Target="../media/image48.png"/><Relationship Id="rId32" Type="http://schemas.openxmlformats.org/officeDocument/2006/relationships/image" Target="../media/image56.png"/><Relationship Id="rId5" Type="http://schemas.openxmlformats.org/officeDocument/2006/relationships/audio" Target="../media/audio41.wav"/><Relationship Id="rId15" Type="http://schemas.openxmlformats.org/officeDocument/2006/relationships/audio" Target="../media/audio51.wav"/><Relationship Id="rId23" Type="http://schemas.openxmlformats.org/officeDocument/2006/relationships/image" Target="../media/image47.png"/><Relationship Id="rId28" Type="http://schemas.openxmlformats.org/officeDocument/2006/relationships/image" Target="../media/image52.png"/><Relationship Id="rId10" Type="http://schemas.openxmlformats.org/officeDocument/2006/relationships/audio" Target="../media/audio46.wav"/><Relationship Id="rId19" Type="http://schemas.openxmlformats.org/officeDocument/2006/relationships/image" Target="../media/image4.png"/><Relationship Id="rId31" Type="http://schemas.openxmlformats.org/officeDocument/2006/relationships/image" Target="../media/image55.png"/><Relationship Id="rId4" Type="http://schemas.openxmlformats.org/officeDocument/2006/relationships/audio" Target="../media/audio40.wav"/><Relationship Id="rId9" Type="http://schemas.openxmlformats.org/officeDocument/2006/relationships/audio" Target="../media/audio45.wav"/><Relationship Id="rId14" Type="http://schemas.openxmlformats.org/officeDocument/2006/relationships/audio" Target="../media/audio50.wav"/><Relationship Id="rId22" Type="http://schemas.openxmlformats.org/officeDocument/2006/relationships/image" Target="../media/image46.png"/><Relationship Id="rId27" Type="http://schemas.openxmlformats.org/officeDocument/2006/relationships/image" Target="../media/image51.png"/><Relationship Id="rId30" Type="http://schemas.openxmlformats.org/officeDocument/2006/relationships/image" Target="../media/image54.png"/><Relationship Id="rId35" Type="http://schemas.openxmlformats.org/officeDocument/2006/relationships/image" Target="../media/image59.png"/><Relationship Id="rId8" Type="http://schemas.openxmlformats.org/officeDocument/2006/relationships/audio" Target="../media/audio44.wav"/></Relationships>
</file>

<file path=ppt/slides/_rels/slide13.xml.rels><?xml version="1.0" encoding="UTF-8" standalone="yes"?>
<Relationships xmlns="http://schemas.openxmlformats.org/package/2006/relationships"><Relationship Id="rId13" Type="http://schemas.openxmlformats.org/officeDocument/2006/relationships/audio" Target="../media/audio49.wav"/><Relationship Id="rId18" Type="http://schemas.openxmlformats.org/officeDocument/2006/relationships/image" Target="../media/image44.gif"/><Relationship Id="rId26" Type="http://schemas.openxmlformats.org/officeDocument/2006/relationships/image" Target="../media/image50.png"/><Relationship Id="rId3" Type="http://schemas.openxmlformats.org/officeDocument/2006/relationships/audio" Target="../media/audio39.wav"/><Relationship Id="rId21" Type="http://schemas.openxmlformats.org/officeDocument/2006/relationships/image" Target="../media/image45.png"/><Relationship Id="rId34" Type="http://schemas.openxmlformats.org/officeDocument/2006/relationships/image" Target="../media/image58.png"/><Relationship Id="rId7" Type="http://schemas.openxmlformats.org/officeDocument/2006/relationships/audio" Target="../media/audio43.wav"/><Relationship Id="rId12" Type="http://schemas.openxmlformats.org/officeDocument/2006/relationships/audio" Target="../media/audio48.wav"/><Relationship Id="rId17" Type="http://schemas.openxmlformats.org/officeDocument/2006/relationships/audio" Target="../media/audio53.wav"/><Relationship Id="rId25" Type="http://schemas.openxmlformats.org/officeDocument/2006/relationships/image" Target="../media/image49.png"/><Relationship Id="rId33" Type="http://schemas.openxmlformats.org/officeDocument/2006/relationships/image" Target="../media/image57.png"/><Relationship Id="rId2" Type="http://schemas.openxmlformats.org/officeDocument/2006/relationships/notesSlide" Target="../notesSlides/notesSlide13.xml"/><Relationship Id="rId16" Type="http://schemas.openxmlformats.org/officeDocument/2006/relationships/audio" Target="../media/audio52.wav"/><Relationship Id="rId20" Type="http://schemas.openxmlformats.org/officeDocument/2006/relationships/audio" Target="../media/audio54.wav"/><Relationship Id="rId29"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audio" Target="../media/audio42.wav"/><Relationship Id="rId11" Type="http://schemas.openxmlformats.org/officeDocument/2006/relationships/audio" Target="../media/audio47.wav"/><Relationship Id="rId24" Type="http://schemas.openxmlformats.org/officeDocument/2006/relationships/image" Target="../media/image48.png"/><Relationship Id="rId32" Type="http://schemas.openxmlformats.org/officeDocument/2006/relationships/image" Target="../media/image56.png"/><Relationship Id="rId5" Type="http://schemas.openxmlformats.org/officeDocument/2006/relationships/audio" Target="../media/audio41.wav"/><Relationship Id="rId15" Type="http://schemas.openxmlformats.org/officeDocument/2006/relationships/audio" Target="../media/audio51.wav"/><Relationship Id="rId23" Type="http://schemas.openxmlformats.org/officeDocument/2006/relationships/image" Target="../media/image47.png"/><Relationship Id="rId28" Type="http://schemas.openxmlformats.org/officeDocument/2006/relationships/image" Target="../media/image52.png"/><Relationship Id="rId10" Type="http://schemas.openxmlformats.org/officeDocument/2006/relationships/audio" Target="../media/audio46.wav"/><Relationship Id="rId19" Type="http://schemas.openxmlformats.org/officeDocument/2006/relationships/image" Target="../media/image4.png"/><Relationship Id="rId31" Type="http://schemas.openxmlformats.org/officeDocument/2006/relationships/image" Target="../media/image55.png"/><Relationship Id="rId4" Type="http://schemas.openxmlformats.org/officeDocument/2006/relationships/audio" Target="../media/audio40.wav"/><Relationship Id="rId9" Type="http://schemas.openxmlformats.org/officeDocument/2006/relationships/audio" Target="../media/audio45.wav"/><Relationship Id="rId14" Type="http://schemas.openxmlformats.org/officeDocument/2006/relationships/audio" Target="../media/audio50.wav"/><Relationship Id="rId22" Type="http://schemas.openxmlformats.org/officeDocument/2006/relationships/image" Target="../media/image46.png"/><Relationship Id="rId27" Type="http://schemas.openxmlformats.org/officeDocument/2006/relationships/image" Target="../media/image51.png"/><Relationship Id="rId30" Type="http://schemas.openxmlformats.org/officeDocument/2006/relationships/image" Target="../media/image54.png"/><Relationship Id="rId35" Type="http://schemas.openxmlformats.org/officeDocument/2006/relationships/image" Target="../media/image59.png"/><Relationship Id="rId8" Type="http://schemas.openxmlformats.org/officeDocument/2006/relationships/audio" Target="../media/audio44.wav"/></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audio" Target="../media/audio7.wav"/><Relationship Id="rId18" Type="http://schemas.openxmlformats.org/officeDocument/2006/relationships/image" Target="../media/image11.png"/><Relationship Id="rId3" Type="http://schemas.openxmlformats.org/officeDocument/2006/relationships/audio" Target="../media/audio1.wav"/><Relationship Id="rId21" Type="http://schemas.openxmlformats.org/officeDocument/2006/relationships/image" Target="../media/image14.png"/><Relationship Id="rId7" Type="http://schemas.openxmlformats.org/officeDocument/2006/relationships/image" Target="../media/image5.png"/><Relationship Id="rId12" Type="http://schemas.openxmlformats.org/officeDocument/2006/relationships/audio" Target="../media/audio6.wav"/><Relationship Id="rId17" Type="http://schemas.openxmlformats.org/officeDocument/2006/relationships/image" Target="../media/image10.png"/><Relationship Id="rId2" Type="http://schemas.openxmlformats.org/officeDocument/2006/relationships/notesSlide" Target="../notesSlides/notesSlide2.xml"/><Relationship Id="rId16" Type="http://schemas.openxmlformats.org/officeDocument/2006/relationships/image" Target="../media/image9.png"/><Relationship Id="rId20"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audio" Target="../media/audio3.wav"/><Relationship Id="rId11" Type="http://schemas.openxmlformats.org/officeDocument/2006/relationships/audio" Target="../media/audio5.wav"/><Relationship Id="rId24" Type="http://schemas.openxmlformats.org/officeDocument/2006/relationships/image" Target="../media/image17.png"/><Relationship Id="rId5" Type="http://schemas.openxmlformats.org/officeDocument/2006/relationships/audio" Target="../media/audio2.wav"/><Relationship Id="rId15" Type="http://schemas.openxmlformats.org/officeDocument/2006/relationships/image" Target="../media/image8.png"/><Relationship Id="rId23" Type="http://schemas.openxmlformats.org/officeDocument/2006/relationships/image" Target="../media/image16.png"/><Relationship Id="rId10" Type="http://schemas.openxmlformats.org/officeDocument/2006/relationships/image" Target="../media/image7.png"/><Relationship Id="rId19"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audio" Target="../media/audio4.wav"/><Relationship Id="rId14" Type="http://schemas.openxmlformats.org/officeDocument/2006/relationships/audio" Target="../media/audio8.wav"/><Relationship Id="rId22"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audio" Target="../media/audio19.wav"/><Relationship Id="rId18" Type="http://schemas.openxmlformats.org/officeDocument/2006/relationships/image" Target="../media/image19.png"/><Relationship Id="rId26" Type="http://schemas.openxmlformats.org/officeDocument/2006/relationships/image" Target="../media/image25.png"/><Relationship Id="rId3" Type="http://schemas.openxmlformats.org/officeDocument/2006/relationships/audio" Target="../media/audio9.wav"/><Relationship Id="rId21" Type="http://schemas.openxmlformats.org/officeDocument/2006/relationships/image" Target="../media/image3.png"/><Relationship Id="rId7" Type="http://schemas.openxmlformats.org/officeDocument/2006/relationships/audio" Target="../media/audio13.wav"/><Relationship Id="rId12" Type="http://schemas.openxmlformats.org/officeDocument/2006/relationships/audio" Target="../media/audio18.wav"/><Relationship Id="rId17" Type="http://schemas.openxmlformats.org/officeDocument/2006/relationships/image" Target="../media/image6.svg"/><Relationship Id="rId25" Type="http://schemas.openxmlformats.org/officeDocument/2006/relationships/image" Target="../media/image24.png"/><Relationship Id="rId2" Type="http://schemas.openxmlformats.org/officeDocument/2006/relationships/notesSlide" Target="../notesSlides/notesSlide3.xml"/><Relationship Id="rId16" Type="http://schemas.openxmlformats.org/officeDocument/2006/relationships/image" Target="../media/image5.png"/><Relationship Id="rId20" Type="http://schemas.openxmlformats.org/officeDocument/2006/relationships/image" Target="../media/image2.png"/><Relationship Id="rId29"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audio" Target="../media/audio12.wav"/><Relationship Id="rId11" Type="http://schemas.openxmlformats.org/officeDocument/2006/relationships/audio" Target="../media/audio17.wav"/><Relationship Id="rId24" Type="http://schemas.openxmlformats.org/officeDocument/2006/relationships/image" Target="../media/image23.png"/><Relationship Id="rId5" Type="http://schemas.openxmlformats.org/officeDocument/2006/relationships/audio" Target="../media/audio11.wav"/><Relationship Id="rId15" Type="http://schemas.openxmlformats.org/officeDocument/2006/relationships/audio" Target="../media/audio20.wav"/><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audio" Target="../media/audio16.wav"/><Relationship Id="rId19" Type="http://schemas.openxmlformats.org/officeDocument/2006/relationships/image" Target="../media/image20.png"/><Relationship Id="rId31" Type="http://schemas.openxmlformats.org/officeDocument/2006/relationships/image" Target="../media/image30.png"/><Relationship Id="rId4" Type="http://schemas.openxmlformats.org/officeDocument/2006/relationships/audio" Target="../media/audio10.wav"/><Relationship Id="rId9" Type="http://schemas.openxmlformats.org/officeDocument/2006/relationships/audio" Target="../media/audio15.wav"/><Relationship Id="rId14" Type="http://schemas.openxmlformats.org/officeDocument/2006/relationships/image" Target="../media/image18.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image" Target="../media/image34.png"/><Relationship Id="rId3" Type="http://schemas.openxmlformats.org/officeDocument/2006/relationships/audio" Target="../media/audio21.wav"/><Relationship Id="rId7" Type="http://schemas.openxmlformats.org/officeDocument/2006/relationships/audio" Target="../media/audio25.wav"/><Relationship Id="rId12" Type="http://schemas.openxmlformats.org/officeDocument/2006/relationships/image" Target="../media/image33.png"/><Relationship Id="rId17" Type="http://schemas.openxmlformats.org/officeDocument/2006/relationships/image" Target="../media/image36.svg"/><Relationship Id="rId2" Type="http://schemas.openxmlformats.org/officeDocument/2006/relationships/notesSlide" Target="../notesSlides/notesSlide5.xml"/><Relationship Id="rId16"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audio" Target="../media/audio24.wav"/><Relationship Id="rId11" Type="http://schemas.openxmlformats.org/officeDocument/2006/relationships/audio" Target="../media/audio29.wav"/><Relationship Id="rId5" Type="http://schemas.openxmlformats.org/officeDocument/2006/relationships/audio" Target="../media/audio23.wav"/><Relationship Id="rId15" Type="http://schemas.openxmlformats.org/officeDocument/2006/relationships/audio" Target="../media/audio30.wav"/><Relationship Id="rId10" Type="http://schemas.openxmlformats.org/officeDocument/2006/relationships/audio" Target="../media/audio28.wav"/><Relationship Id="rId4" Type="http://schemas.openxmlformats.org/officeDocument/2006/relationships/audio" Target="../media/audio22.wav"/><Relationship Id="rId9" Type="http://schemas.openxmlformats.org/officeDocument/2006/relationships/audio" Target="../media/audio27.wav"/><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audio" Target="../media/audio35.wav"/><Relationship Id="rId18" Type="http://schemas.openxmlformats.org/officeDocument/2006/relationships/image" Target="../media/image40.gif"/><Relationship Id="rId3" Type="http://schemas.openxmlformats.org/officeDocument/2006/relationships/image" Target="../media/image37.png"/><Relationship Id="rId7" Type="http://schemas.openxmlformats.org/officeDocument/2006/relationships/audio" Target="../media/audio31.wav"/><Relationship Id="rId12" Type="http://schemas.openxmlformats.org/officeDocument/2006/relationships/audio" Target="../media/audio34.wav"/><Relationship Id="rId17" Type="http://schemas.openxmlformats.org/officeDocument/2006/relationships/image" Target="../media/image36.svg"/><Relationship Id="rId2" Type="http://schemas.openxmlformats.org/officeDocument/2006/relationships/notesSlide" Target="../notesSlides/notesSlide6.xml"/><Relationship Id="rId16" Type="http://schemas.openxmlformats.org/officeDocument/2006/relationships/image" Target="../media/image35.png"/><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audio" Target="../media/audio33.wav"/><Relationship Id="rId5" Type="http://schemas.openxmlformats.org/officeDocument/2006/relationships/image" Target="../media/image34.png"/><Relationship Id="rId15" Type="http://schemas.openxmlformats.org/officeDocument/2006/relationships/audio" Target="../media/audio37.wav"/><Relationship Id="rId10" Type="http://schemas.openxmlformats.org/officeDocument/2006/relationships/image" Target="../media/image39.png"/><Relationship Id="rId4" Type="http://schemas.microsoft.com/office/2007/relationships/hdphoto" Target="../media/hdphoto2.wdp"/><Relationship Id="rId9" Type="http://schemas.openxmlformats.org/officeDocument/2006/relationships/audio" Target="../media/audio32.wav"/><Relationship Id="rId14" Type="http://schemas.openxmlformats.org/officeDocument/2006/relationships/audio" Target="../media/audio36.wav"/></Relationships>
</file>

<file path=ppt/slides/_rels/slide7.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audio" Target="../media/audio37.wav"/><Relationship Id="rId3" Type="http://schemas.openxmlformats.org/officeDocument/2006/relationships/image" Target="../media/image34.png"/><Relationship Id="rId7" Type="http://schemas.openxmlformats.org/officeDocument/2006/relationships/audio" Target="../media/audio38.wav"/><Relationship Id="rId12" Type="http://schemas.openxmlformats.org/officeDocument/2006/relationships/audio" Target="../media/audio36.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microsoft.com/office/2007/relationships/hdphoto" Target="../media/hdphoto2.wdp"/><Relationship Id="rId11" Type="http://schemas.openxmlformats.org/officeDocument/2006/relationships/audio" Target="../media/audio35.wav"/><Relationship Id="rId5" Type="http://schemas.openxmlformats.org/officeDocument/2006/relationships/image" Target="../media/image37.png"/><Relationship Id="rId10" Type="http://schemas.openxmlformats.org/officeDocument/2006/relationships/audio" Target="../media/audio34.wav"/><Relationship Id="rId4" Type="http://schemas.microsoft.com/office/2007/relationships/hdphoto" Target="../media/hdphoto1.wdp"/><Relationship Id="rId9" Type="http://schemas.openxmlformats.org/officeDocument/2006/relationships/audio" Target="../media/audio33.wav"/></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4.png"/><Relationship Id="rId7" Type="http://schemas.openxmlformats.org/officeDocument/2006/relationships/image" Target="../media/image40.gi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audio" Target="../media/audio38.wav"/><Relationship Id="rId5" Type="http://schemas.openxmlformats.org/officeDocument/2006/relationships/image" Target="../media/image41.jpeg"/><Relationship Id="rId4" Type="http://schemas.microsoft.com/office/2007/relationships/hdphoto" Target="../media/hdphoto1.wdp"/><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13" Type="http://schemas.openxmlformats.org/officeDocument/2006/relationships/audio" Target="../media/audio49.wav"/><Relationship Id="rId18" Type="http://schemas.openxmlformats.org/officeDocument/2006/relationships/image" Target="../media/image44.gif"/><Relationship Id="rId26" Type="http://schemas.openxmlformats.org/officeDocument/2006/relationships/image" Target="../media/image50.png"/><Relationship Id="rId3" Type="http://schemas.openxmlformats.org/officeDocument/2006/relationships/audio" Target="../media/audio39.wav"/><Relationship Id="rId21" Type="http://schemas.openxmlformats.org/officeDocument/2006/relationships/image" Target="../media/image45.png"/><Relationship Id="rId34" Type="http://schemas.openxmlformats.org/officeDocument/2006/relationships/image" Target="../media/image58.png"/><Relationship Id="rId7" Type="http://schemas.openxmlformats.org/officeDocument/2006/relationships/audio" Target="../media/audio43.wav"/><Relationship Id="rId12" Type="http://schemas.openxmlformats.org/officeDocument/2006/relationships/audio" Target="../media/audio48.wav"/><Relationship Id="rId17" Type="http://schemas.openxmlformats.org/officeDocument/2006/relationships/audio" Target="../media/audio53.wav"/><Relationship Id="rId25" Type="http://schemas.openxmlformats.org/officeDocument/2006/relationships/image" Target="../media/image49.png"/><Relationship Id="rId33" Type="http://schemas.openxmlformats.org/officeDocument/2006/relationships/image" Target="../media/image57.png"/><Relationship Id="rId2" Type="http://schemas.openxmlformats.org/officeDocument/2006/relationships/notesSlide" Target="../notesSlides/notesSlide9.xml"/><Relationship Id="rId16" Type="http://schemas.openxmlformats.org/officeDocument/2006/relationships/audio" Target="../media/audio52.wav"/><Relationship Id="rId20" Type="http://schemas.openxmlformats.org/officeDocument/2006/relationships/audio" Target="../media/audio54.wav"/><Relationship Id="rId29"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audio" Target="../media/audio42.wav"/><Relationship Id="rId11" Type="http://schemas.openxmlformats.org/officeDocument/2006/relationships/audio" Target="../media/audio47.wav"/><Relationship Id="rId24" Type="http://schemas.openxmlformats.org/officeDocument/2006/relationships/image" Target="../media/image48.png"/><Relationship Id="rId32" Type="http://schemas.openxmlformats.org/officeDocument/2006/relationships/image" Target="../media/image56.png"/><Relationship Id="rId5" Type="http://schemas.openxmlformats.org/officeDocument/2006/relationships/audio" Target="../media/audio41.wav"/><Relationship Id="rId15" Type="http://schemas.openxmlformats.org/officeDocument/2006/relationships/audio" Target="../media/audio51.wav"/><Relationship Id="rId23" Type="http://schemas.openxmlformats.org/officeDocument/2006/relationships/image" Target="../media/image47.png"/><Relationship Id="rId28" Type="http://schemas.openxmlformats.org/officeDocument/2006/relationships/image" Target="../media/image52.png"/><Relationship Id="rId10" Type="http://schemas.openxmlformats.org/officeDocument/2006/relationships/audio" Target="../media/audio46.wav"/><Relationship Id="rId19" Type="http://schemas.openxmlformats.org/officeDocument/2006/relationships/image" Target="../media/image4.png"/><Relationship Id="rId31" Type="http://schemas.openxmlformats.org/officeDocument/2006/relationships/image" Target="../media/image55.png"/><Relationship Id="rId4" Type="http://schemas.openxmlformats.org/officeDocument/2006/relationships/audio" Target="../media/audio40.wav"/><Relationship Id="rId9" Type="http://schemas.openxmlformats.org/officeDocument/2006/relationships/audio" Target="../media/audio45.wav"/><Relationship Id="rId14" Type="http://schemas.openxmlformats.org/officeDocument/2006/relationships/audio" Target="../media/audio50.wav"/><Relationship Id="rId22" Type="http://schemas.openxmlformats.org/officeDocument/2006/relationships/image" Target="../media/image46.png"/><Relationship Id="rId27" Type="http://schemas.openxmlformats.org/officeDocument/2006/relationships/image" Target="../media/image51.png"/><Relationship Id="rId30" Type="http://schemas.openxmlformats.org/officeDocument/2006/relationships/image" Target="../media/image54.png"/><Relationship Id="rId35" Type="http://schemas.openxmlformats.org/officeDocument/2006/relationships/image" Target="../media/image59.png"/><Relationship Id="rId8" Type="http://schemas.openxmlformats.org/officeDocument/2006/relationships/audio" Target="../media/audio44.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3" descr="background rectangle"/>
          <p:cNvSpPr/>
          <p:nvPr/>
        </p:nvSpPr>
        <p:spPr>
          <a:xfrm>
            <a:off x="0" y="0"/>
            <a:ext cx="4350984" cy="6858000"/>
          </a:xfrm>
          <a:prstGeom prst="rect">
            <a:avLst/>
          </a:prstGeom>
          <a:solidFill>
            <a:srgbClr val="FADD2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99" name="Google Shape;99;p3"/>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3"/>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
        <p:nvSpPr>
          <p:cNvPr id="101" name="Google Shape;101;p3"/>
          <p:cNvSpPr txBox="1"/>
          <p:nvPr/>
        </p:nvSpPr>
        <p:spPr>
          <a:xfrm>
            <a:off x="0" y="6334820"/>
            <a:ext cx="4572000" cy="523180"/>
          </a:xfrm>
          <a:prstGeom prst="rect">
            <a:avLst/>
          </a:prstGeom>
          <a:noFill/>
          <a:ln>
            <a:noFill/>
          </a:ln>
        </p:spPr>
        <p:txBody>
          <a:bodyPr spcFirstLastPara="1" wrap="square" lIns="91425" tIns="45700" rIns="91425" bIns="45700" anchor="t" anchorCtr="0">
            <a:spAutoFit/>
          </a:bodyPr>
          <a:lstStyle/>
          <a:p>
            <a:pPr marR="0" lvl="0" algn="l" defTabSz="914400" rtl="0" eaLnBrk="1" fontAlgn="auto" latinLnBrk="0" hangingPunct="1">
              <a:lnSpc>
                <a:spcPct val="100000"/>
              </a:lnSpc>
              <a:spcBef>
                <a:spcPts val="0"/>
              </a:spcBef>
              <a:spcAft>
                <a:spcPts val="0"/>
              </a:spcAft>
              <a:buClr>
                <a:srgbClr val="44546A"/>
              </a:buClr>
              <a:buSzPts val="2800"/>
              <a:tabLst/>
              <a:defRPr/>
            </a:pPr>
            <a:r>
              <a:rPr kumimoji="0" lang="en-GB" sz="28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rPr>
              <a:t>Follow ups 1-5 </a:t>
            </a:r>
            <a:endParaRPr kumimoji="0" sz="28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endParaRPr>
          </a:p>
        </p:txBody>
      </p:sp>
      <p:sp>
        <p:nvSpPr>
          <p:cNvPr id="102" name="Google Shape;102;p3"/>
          <p:cNvSpPr txBox="1"/>
          <p:nvPr/>
        </p:nvSpPr>
        <p:spPr>
          <a:xfrm>
            <a:off x="56445" y="171394"/>
            <a:ext cx="4114800" cy="12002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3600"/>
              <a:buFont typeface="Century Gothic"/>
              <a:buNone/>
              <a:tabLst/>
              <a:defRPr/>
            </a:pPr>
            <a:r>
              <a:rPr kumimoji="0" lang="en-GB" sz="36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rPr>
              <a:t>Saying what I and others do</a:t>
            </a:r>
            <a:endParaRPr kumimoji="0" lang="en-GB" sz="1400" b="0" i="0" u="none" strike="noStrike" kern="0" cap="none" spc="0" normalizeH="0" baseline="0" noProof="0" dirty="0">
              <a:ln>
                <a:noFill/>
              </a:ln>
              <a:solidFill>
                <a:srgbClr val="44546A"/>
              </a:solidFill>
              <a:effectLst/>
              <a:uLnTx/>
              <a:uFillTx/>
              <a:latin typeface="Arial"/>
              <a:ea typeface="Arial"/>
              <a:cs typeface="Arial"/>
              <a:sym typeface="Arial"/>
            </a:endParaRPr>
          </a:p>
        </p:txBody>
      </p:sp>
      <p:grpSp>
        <p:nvGrpSpPr>
          <p:cNvPr id="7" name="Group 6">
            <a:extLst>
              <a:ext uri="{FF2B5EF4-FFF2-40B4-BE49-F238E27FC236}">
                <a16:creationId xmlns:a16="http://schemas.microsoft.com/office/drawing/2014/main" id="{DC8FD6D4-A5C3-48C4-93C6-4E6A69910AF6}"/>
              </a:ext>
            </a:extLst>
          </p:cNvPr>
          <p:cNvGrpSpPr/>
          <p:nvPr/>
        </p:nvGrpSpPr>
        <p:grpSpPr>
          <a:xfrm>
            <a:off x="3422920" y="5473046"/>
            <a:ext cx="2936297" cy="1384954"/>
            <a:chOff x="1744569" y="971876"/>
            <a:chExt cx="2493788" cy="1194277"/>
          </a:xfrm>
        </p:grpSpPr>
        <p:pic>
          <p:nvPicPr>
            <p:cNvPr id="8" name="Picture 6" descr="Gráficos vectoriales gratis de Manera">
              <a:extLst>
                <a:ext uri="{FF2B5EF4-FFF2-40B4-BE49-F238E27FC236}">
                  <a16:creationId xmlns:a16="http://schemas.microsoft.com/office/drawing/2014/main" id="{F237B317-8D32-C102-5831-362E495E64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4569" y="1011610"/>
              <a:ext cx="2241172" cy="11545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Gráficos vectoriales gratis de Tarde">
              <a:extLst>
                <a:ext uri="{FF2B5EF4-FFF2-40B4-BE49-F238E27FC236}">
                  <a16:creationId xmlns:a16="http://schemas.microsoft.com/office/drawing/2014/main" id="{88660522-8B74-32D5-DDF1-6E226BB470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8650" y="971876"/>
              <a:ext cx="543926" cy="54074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1346EB3-BA04-6463-7491-A436C0B998E5}"/>
                </a:ext>
              </a:extLst>
            </p:cNvPr>
            <p:cNvSpPr/>
            <p:nvPr/>
          </p:nvSpPr>
          <p:spPr>
            <a:xfrm>
              <a:off x="3811637" y="1254675"/>
              <a:ext cx="426720" cy="307777"/>
            </a:xfrm>
            <a:prstGeom prst="rect">
              <a:avLst/>
            </a:prstGeom>
            <a:noFill/>
          </p:spPr>
          <p:txBody>
            <a:bodyPr wrap="none" lIns="91440" tIns="45720" rIns="91440" bIns="45720">
              <a:spAutoFit/>
            </a:bodyPr>
            <a:lstStyle/>
            <a:p>
              <a:pPr algn="ctr"/>
              <a:r>
                <a:rPr lang="en-US" sz="1400" b="1" cap="none" spc="0" dirty="0">
                  <a:ln w="6600">
                    <a:solidFill>
                      <a:schemeClr val="accent2"/>
                    </a:solidFill>
                    <a:prstDash val="solid"/>
                  </a:ln>
                  <a:solidFill>
                    <a:srgbClr val="FFFFFF"/>
                  </a:solidFill>
                  <a:effectLst>
                    <a:outerShdw dist="38100" dir="2700000" algn="tl" rotWithShape="0">
                      <a:schemeClr val="accent2"/>
                    </a:outerShdw>
                  </a:effectLst>
                </a:rPr>
                <a:t>pm</a:t>
              </a:r>
            </a:p>
          </p:txBody>
        </p:sp>
      </p:grpSp>
      <p:sp>
        <p:nvSpPr>
          <p:cNvPr id="11" name="Rectangle 10">
            <a:extLst>
              <a:ext uri="{FF2B5EF4-FFF2-40B4-BE49-F238E27FC236}">
                <a16:creationId xmlns:a16="http://schemas.microsoft.com/office/drawing/2014/main" id="{812721E5-BBDD-FC4E-F60A-F51FC7FF9CA4}"/>
              </a:ext>
            </a:extLst>
          </p:cNvPr>
          <p:cNvSpPr/>
          <p:nvPr/>
        </p:nvSpPr>
        <p:spPr>
          <a:xfrm rot="20187053">
            <a:off x="1291596" y="2855715"/>
            <a:ext cx="4063678" cy="923330"/>
          </a:xfrm>
          <a:prstGeom prst="rect">
            <a:avLst/>
          </a:prstGeom>
          <a:noFill/>
        </p:spPr>
        <p:txBody>
          <a:bodyPr wrap="none" lIns="91440" tIns="45720" rIns="91440" bIns="45720">
            <a:spAutoFit/>
          </a:bodyPr>
          <a:lstStyle/>
          <a:p>
            <a:pPr algn="ctr"/>
            <a:r>
              <a:rPr lang="en-US" sz="5400" b="1" cap="none" spc="0" dirty="0">
                <a:ln w="22225">
                  <a:solidFill>
                    <a:schemeClr val="accent5">
                      <a:lumMod val="75000"/>
                    </a:schemeClr>
                  </a:solidFill>
                  <a:prstDash val="solid"/>
                </a:ln>
                <a:solidFill>
                  <a:srgbClr val="68D5C8"/>
                </a:solidFill>
                <a:effectLst/>
                <a:latin typeface="Jumble" panose="02000503000000020004" pitchFamily="2" charset="0"/>
              </a:rPr>
              <a:t>Por la </a:t>
            </a:r>
            <a:r>
              <a:rPr lang="en-US" sz="5400" b="1" cap="none" spc="0" dirty="0" err="1">
                <a:ln w="22225">
                  <a:solidFill>
                    <a:schemeClr val="accent5">
                      <a:lumMod val="75000"/>
                    </a:schemeClr>
                  </a:solidFill>
                  <a:prstDash val="solid"/>
                </a:ln>
                <a:solidFill>
                  <a:srgbClr val="68D5C8"/>
                </a:solidFill>
                <a:effectLst/>
                <a:latin typeface="Jumble" panose="02000503000000020004" pitchFamily="2" charset="0"/>
              </a:rPr>
              <a:t>tarde</a:t>
            </a:r>
            <a:endParaRPr lang="en-US" sz="5400" b="1" cap="none" spc="0" dirty="0">
              <a:ln w="22225">
                <a:solidFill>
                  <a:schemeClr val="accent5">
                    <a:lumMod val="75000"/>
                  </a:schemeClr>
                </a:solidFill>
                <a:prstDash val="solid"/>
              </a:ln>
              <a:solidFill>
                <a:srgbClr val="68D5C8"/>
              </a:solidFill>
              <a:effectLst/>
              <a:latin typeface="Jumble" panose="02000503000000020004"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42" name="Table 2">
            <a:extLst>
              <a:ext uri="{FF2B5EF4-FFF2-40B4-BE49-F238E27FC236}">
                <a16:creationId xmlns:a16="http://schemas.microsoft.com/office/drawing/2014/main" id="{2F1A0C4F-5CF0-1224-F03F-B7C405519AB3}"/>
              </a:ext>
            </a:extLst>
          </p:cNvPr>
          <p:cNvGraphicFramePr>
            <a:graphicFrameLocks noGrp="1"/>
          </p:cNvGraphicFramePr>
          <p:nvPr/>
        </p:nvGraphicFramePr>
        <p:xfrm>
          <a:off x="1819249" y="1390436"/>
          <a:ext cx="7965175" cy="5336616"/>
        </p:xfrm>
        <a:graphic>
          <a:graphicData uri="http://schemas.openxmlformats.org/drawingml/2006/table">
            <a:tbl>
              <a:tblPr firstRow="1" bandRow="1"/>
              <a:tblGrid>
                <a:gridCol w="1593035">
                  <a:extLst>
                    <a:ext uri="{9D8B030D-6E8A-4147-A177-3AD203B41FA5}">
                      <a16:colId xmlns:a16="http://schemas.microsoft.com/office/drawing/2014/main" val="934599182"/>
                    </a:ext>
                  </a:extLst>
                </a:gridCol>
                <a:gridCol w="1593035">
                  <a:extLst>
                    <a:ext uri="{9D8B030D-6E8A-4147-A177-3AD203B41FA5}">
                      <a16:colId xmlns:a16="http://schemas.microsoft.com/office/drawing/2014/main" val="715750411"/>
                    </a:ext>
                  </a:extLst>
                </a:gridCol>
                <a:gridCol w="1593035">
                  <a:extLst>
                    <a:ext uri="{9D8B030D-6E8A-4147-A177-3AD203B41FA5}">
                      <a16:colId xmlns:a16="http://schemas.microsoft.com/office/drawing/2014/main" val="3997896774"/>
                    </a:ext>
                  </a:extLst>
                </a:gridCol>
                <a:gridCol w="1593035">
                  <a:extLst>
                    <a:ext uri="{9D8B030D-6E8A-4147-A177-3AD203B41FA5}">
                      <a16:colId xmlns:a16="http://schemas.microsoft.com/office/drawing/2014/main" val="3901701660"/>
                    </a:ext>
                  </a:extLst>
                </a:gridCol>
                <a:gridCol w="1593035">
                  <a:extLst>
                    <a:ext uri="{9D8B030D-6E8A-4147-A177-3AD203B41FA5}">
                      <a16:colId xmlns:a16="http://schemas.microsoft.com/office/drawing/2014/main" val="251379915"/>
                    </a:ext>
                  </a:extLst>
                </a:gridCol>
              </a:tblGrid>
              <a:tr h="1778872">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58324255"/>
                  </a:ext>
                </a:extLst>
              </a:tr>
              <a:tr h="1778872">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62127900"/>
                  </a:ext>
                </a:extLst>
              </a:tr>
              <a:tr h="1778872">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16200226"/>
                  </a:ext>
                </a:extLst>
              </a:tr>
            </a:tbl>
          </a:graphicData>
        </a:graphic>
      </p:graphicFrame>
      <p:pic>
        <p:nvPicPr>
          <p:cNvPr id="39" name="Picture 38" descr="A picture containing text, toy, doll, vector graphics&#10;&#10;Description automatically generated">
            <a:extLst>
              <a:ext uri="{FF2B5EF4-FFF2-40B4-BE49-F238E27FC236}">
                <a16:creationId xmlns:a16="http://schemas.microsoft.com/office/drawing/2014/main" id="{99A3B74C-0601-9E74-1349-A12D601D7FD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3972692" y="3469967"/>
            <a:ext cx="618138" cy="1174199"/>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graphicFrame>
        <p:nvGraphicFramePr>
          <p:cNvPr id="56" name="Table 6">
            <a:extLst>
              <a:ext uri="{FF2B5EF4-FFF2-40B4-BE49-F238E27FC236}">
                <a16:creationId xmlns:a16="http://schemas.microsoft.com/office/drawing/2014/main" id="{DEB4A1CD-02FF-451C-840A-7A8FDCDB51E4}"/>
              </a:ext>
            </a:extLst>
          </p:cNvPr>
          <p:cNvGraphicFramePr>
            <a:graphicFrameLocks noGrp="1"/>
          </p:cNvGraphicFramePr>
          <p:nvPr/>
        </p:nvGraphicFramePr>
        <p:xfrm>
          <a:off x="242956" y="1397933"/>
          <a:ext cx="1387061" cy="5359419"/>
        </p:xfrm>
        <a:graphic>
          <a:graphicData uri="http://schemas.openxmlformats.org/drawingml/2006/table">
            <a:tbl>
              <a:tblPr firstRow="1" bandRow="1"/>
              <a:tblGrid>
                <a:gridCol w="1387061">
                  <a:extLst>
                    <a:ext uri="{9D8B030D-6E8A-4147-A177-3AD203B41FA5}">
                      <a16:colId xmlns:a16="http://schemas.microsoft.com/office/drawing/2014/main" val="3596914215"/>
                    </a:ext>
                  </a:extLst>
                </a:gridCol>
              </a:tblGrid>
              <a:tr h="1786473">
                <a:tc>
                  <a:txBody>
                    <a:bodyPr/>
                    <a:lstStyle/>
                    <a:p>
                      <a:pPr algn="ctr"/>
                      <a:r>
                        <a:rPr lang="en-GB" sz="2400" b="1" dirty="0">
                          <a:solidFill>
                            <a:srgbClr val="002060"/>
                          </a:solidFill>
                          <a:latin typeface="Century Gothic" panose="020B0502020202020204" pitchFamily="34" charset="0"/>
                        </a:rPr>
                        <a:t>I</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212776179"/>
                  </a:ext>
                </a:extLst>
              </a:tr>
              <a:tr h="1786473">
                <a:tc>
                  <a:txBody>
                    <a:bodyPr/>
                    <a:lstStyle/>
                    <a:p>
                      <a:pPr algn="ctr"/>
                      <a:r>
                        <a:rPr lang="en-GB" sz="2400" b="1" dirty="0">
                          <a:solidFill>
                            <a:srgbClr val="002060"/>
                          </a:solidFill>
                          <a:latin typeface="Century Gothic" panose="020B0502020202020204" pitchFamily="34" charset="0"/>
                        </a:rPr>
                        <a:t>You</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72014778"/>
                  </a:ext>
                </a:extLst>
              </a:tr>
              <a:tr h="1786473">
                <a:tc>
                  <a:txBody>
                    <a:bodyPr/>
                    <a:lstStyle/>
                    <a:p>
                      <a:pPr algn="ctr"/>
                      <a:r>
                        <a:rPr lang="en-GB" sz="2400" b="1" dirty="0">
                          <a:solidFill>
                            <a:srgbClr val="002060"/>
                          </a:solidFill>
                          <a:latin typeface="Century Gothic" panose="020B0502020202020204" pitchFamily="34" charset="0"/>
                        </a:rPr>
                        <a:t>s/he</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3586289177"/>
                  </a:ext>
                </a:extLst>
              </a:tr>
            </a:tbl>
          </a:graphicData>
        </a:graphic>
      </p:graphicFrame>
      <p:sp>
        <p:nvSpPr>
          <p:cNvPr id="62" name="TextBox 61">
            <a:extLst>
              <a:ext uri="{FF2B5EF4-FFF2-40B4-BE49-F238E27FC236}">
                <a16:creationId xmlns:a16="http://schemas.microsoft.com/office/drawing/2014/main" id="{FB1418FF-F1CE-497B-8C35-E4E1BAEA693B}"/>
              </a:ext>
            </a:extLst>
          </p:cNvPr>
          <p:cNvSpPr txBox="1"/>
          <p:nvPr/>
        </p:nvSpPr>
        <p:spPr>
          <a:xfrm>
            <a:off x="1842103" y="965088"/>
            <a:ext cx="6092686"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look for</a:t>
            </a:r>
          </a:p>
        </p:txBody>
      </p:sp>
      <p:sp>
        <p:nvSpPr>
          <p:cNvPr id="64" name="TextBox 63">
            <a:extLst>
              <a:ext uri="{FF2B5EF4-FFF2-40B4-BE49-F238E27FC236}">
                <a16:creationId xmlns:a16="http://schemas.microsoft.com/office/drawing/2014/main" id="{BE2844A0-6DDA-4D46-9C5B-BD63FAFF7C6F}"/>
              </a:ext>
            </a:extLst>
          </p:cNvPr>
          <p:cNvSpPr txBox="1"/>
          <p:nvPr/>
        </p:nvSpPr>
        <p:spPr>
          <a:xfrm>
            <a:off x="3448446" y="966186"/>
            <a:ext cx="6092686"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ride</a:t>
            </a:r>
          </a:p>
        </p:txBody>
      </p:sp>
      <p:sp>
        <p:nvSpPr>
          <p:cNvPr id="65" name="TextBox 64">
            <a:extLst>
              <a:ext uri="{FF2B5EF4-FFF2-40B4-BE49-F238E27FC236}">
                <a16:creationId xmlns:a16="http://schemas.microsoft.com/office/drawing/2014/main" id="{DE345B6C-CE94-4AE9-BB03-8897784E8D40}"/>
              </a:ext>
            </a:extLst>
          </p:cNvPr>
          <p:cNvSpPr txBox="1"/>
          <p:nvPr/>
        </p:nvSpPr>
        <p:spPr>
          <a:xfrm>
            <a:off x="4971345" y="978256"/>
            <a:ext cx="6092686"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relax</a:t>
            </a:r>
          </a:p>
        </p:txBody>
      </p:sp>
      <p:sp>
        <p:nvSpPr>
          <p:cNvPr id="66" name="TextBox 65">
            <a:extLst>
              <a:ext uri="{FF2B5EF4-FFF2-40B4-BE49-F238E27FC236}">
                <a16:creationId xmlns:a16="http://schemas.microsoft.com/office/drawing/2014/main" id="{D2F3BD12-ADB4-411C-A76E-C8E4C6498282}"/>
              </a:ext>
            </a:extLst>
          </p:cNvPr>
          <p:cNvSpPr txBox="1"/>
          <p:nvPr/>
        </p:nvSpPr>
        <p:spPr>
          <a:xfrm rot="20813256">
            <a:off x="6709782" y="563096"/>
            <a:ext cx="3833938"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go for a walk</a:t>
            </a:r>
          </a:p>
        </p:txBody>
      </p:sp>
      <p:sp>
        <p:nvSpPr>
          <p:cNvPr id="67" name="TextBox 66">
            <a:extLst>
              <a:ext uri="{FF2B5EF4-FFF2-40B4-BE49-F238E27FC236}">
                <a16:creationId xmlns:a16="http://schemas.microsoft.com/office/drawing/2014/main" id="{2F30A6F8-230D-4933-8DF7-F8297CF0E11A}"/>
              </a:ext>
            </a:extLst>
          </p:cNvPr>
          <p:cNvSpPr txBox="1"/>
          <p:nvPr/>
        </p:nvSpPr>
        <p:spPr>
          <a:xfrm>
            <a:off x="8771256" y="975764"/>
            <a:ext cx="6092686"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visit</a:t>
            </a:r>
          </a:p>
        </p:txBody>
      </p:sp>
      <p:pic>
        <p:nvPicPr>
          <p:cNvPr id="69" name="Google Shape;111;p3" descr="Speech Icon, Voice, Talking, Audio, Speech">
            <a:extLst>
              <a:ext uri="{FF2B5EF4-FFF2-40B4-BE49-F238E27FC236}">
                <a16:creationId xmlns:a16="http://schemas.microsoft.com/office/drawing/2014/main" id="{A3A73326-3A72-4252-BB23-AD39828F5AFD}"/>
              </a:ext>
            </a:extLst>
          </p:cNvPr>
          <p:cNvPicPr preferRelativeResize="0"/>
          <p:nvPr/>
        </p:nvPicPr>
        <p:blipFill rotWithShape="1">
          <a:blip r:embed="rId19">
            <a:alphaModFix/>
          </a:blip>
          <a:srcRect/>
          <a:stretch/>
        </p:blipFill>
        <p:spPr>
          <a:xfrm>
            <a:off x="11292661" y="121026"/>
            <a:ext cx="776168" cy="776168"/>
          </a:xfrm>
          <a:prstGeom prst="rect">
            <a:avLst/>
          </a:prstGeom>
          <a:noFill/>
          <a:ln>
            <a:noFill/>
          </a:ln>
        </p:spPr>
      </p:pic>
      <p:sp>
        <p:nvSpPr>
          <p:cNvPr id="70" name="Google Shape;112;p3">
            <a:extLst>
              <a:ext uri="{FF2B5EF4-FFF2-40B4-BE49-F238E27FC236}">
                <a16:creationId xmlns:a16="http://schemas.microsoft.com/office/drawing/2014/main" id="{BC8861D6-1FC2-4B9F-B12A-504A39C649E3}"/>
              </a:ext>
            </a:extLst>
          </p:cNvPr>
          <p:cNvSpPr txBox="1"/>
          <p:nvPr/>
        </p:nvSpPr>
        <p:spPr>
          <a:xfrm>
            <a:off x="9605273" y="367735"/>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err="1">
                <a:solidFill>
                  <a:srgbClr val="FFFFFF"/>
                </a:solidFill>
                <a:latin typeface="Century Gothic"/>
                <a:ea typeface="Century Gothic"/>
                <a:cs typeface="Century Gothic"/>
                <a:sym typeface="Century Gothic"/>
              </a:rPr>
              <a:t>hablar</a:t>
            </a:r>
            <a:endParaRPr sz="2000" b="1" i="0" u="none" strike="noStrike" cap="none" dirty="0">
              <a:solidFill>
                <a:srgbClr val="FFFFFF"/>
              </a:solidFill>
              <a:latin typeface="Century Gothic"/>
              <a:ea typeface="Century Gothic"/>
              <a:cs typeface="Century Gothic"/>
              <a:sym typeface="Century Gothic"/>
            </a:endParaRPr>
          </a:p>
        </p:txBody>
      </p:sp>
      <p:sp>
        <p:nvSpPr>
          <p:cNvPr id="109" name="Title 1">
            <a:hlinkClick r:id="" action="ppaction://noaction">
              <a:snd r:embed="rId20" name="8_2.wav"/>
            </a:hlinkClick>
            <a:extLst>
              <a:ext uri="{FF2B5EF4-FFF2-40B4-BE49-F238E27FC236}">
                <a16:creationId xmlns:a16="http://schemas.microsoft.com/office/drawing/2014/main" id="{BA5BB38B-43DA-47D1-9636-112EF46494C3}"/>
              </a:ext>
            </a:extLst>
          </p:cNvPr>
          <p:cNvSpPr txBox="1">
            <a:spLocks/>
          </p:cNvSpPr>
          <p:nvPr/>
        </p:nvSpPr>
        <p:spPr>
          <a:xfrm>
            <a:off x="3207389" y="60211"/>
            <a:ext cx="4727400" cy="675762"/>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rgbClr val="002060"/>
                </a:solidFill>
                <a:latin typeface="Century Gothic"/>
                <a:ea typeface="Century Gothic"/>
                <a:cs typeface="Century Gothic"/>
                <a:sym typeface="Century Gothic"/>
              </a:rPr>
              <a:t>¿</a:t>
            </a:r>
            <a:r>
              <a:rPr lang="en-GB" sz="3200" dirty="0" err="1">
                <a:solidFill>
                  <a:srgbClr val="002060"/>
                </a:solidFill>
                <a:latin typeface="Century Gothic"/>
                <a:ea typeface="Century Gothic"/>
                <a:cs typeface="Century Gothic"/>
                <a:sym typeface="Century Gothic"/>
              </a:rPr>
              <a:t>Dónde</a:t>
            </a:r>
            <a:r>
              <a:rPr lang="en-GB" sz="3200" dirty="0">
                <a:solidFill>
                  <a:srgbClr val="002060"/>
                </a:solidFill>
                <a:latin typeface="Century Gothic"/>
                <a:ea typeface="Century Gothic"/>
                <a:cs typeface="Century Gothic"/>
                <a:sym typeface="Century Gothic"/>
              </a:rPr>
              <a:t> está Quique? [2/5]</a:t>
            </a:r>
            <a:endParaRPr lang="en-GB" sz="3200" dirty="0"/>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endParaRPr lang="en-GB" sz="2800" b="1" dirty="0">
              <a:solidFill>
                <a:srgbClr val="002060"/>
              </a:solidFill>
              <a:latin typeface="Century Gothic" panose="020B0502020202020204" pitchFamily="34" charset="0"/>
            </a:endParaRPr>
          </a:p>
        </p:txBody>
      </p:sp>
      <p:sp>
        <p:nvSpPr>
          <p:cNvPr id="4" name="Google Shape;167;p2">
            <a:extLst>
              <a:ext uri="{FF2B5EF4-FFF2-40B4-BE49-F238E27FC236}">
                <a16:creationId xmlns:a16="http://schemas.microsoft.com/office/drawing/2014/main" id="{4222BD7A-FFAF-5372-D9FD-67A7651D085B}"/>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3" name="Picture 42">
            <a:extLst>
              <a:ext uri="{FF2B5EF4-FFF2-40B4-BE49-F238E27FC236}">
                <a16:creationId xmlns:a16="http://schemas.microsoft.com/office/drawing/2014/main" id="{DA18F40F-885A-30B3-3309-09864A8AF8CC}"/>
              </a:ext>
            </a:extLst>
          </p:cNvPr>
          <p:cNvPicPr>
            <a:picLocks noChangeAspect="1"/>
          </p:cNvPicPr>
          <p:nvPr/>
        </p:nvPicPr>
        <p:blipFill>
          <a:blip r:embed="rId21"/>
          <a:stretch>
            <a:fillRect/>
          </a:stretch>
        </p:blipFill>
        <p:spPr>
          <a:xfrm>
            <a:off x="1785174" y="1375965"/>
            <a:ext cx="1653076" cy="1808563"/>
          </a:xfrm>
          <a:prstGeom prst="rect">
            <a:avLst/>
          </a:prstGeom>
        </p:spPr>
      </p:pic>
      <p:pic>
        <p:nvPicPr>
          <p:cNvPr id="44" name="Picture 43">
            <a:extLst>
              <a:ext uri="{FF2B5EF4-FFF2-40B4-BE49-F238E27FC236}">
                <a16:creationId xmlns:a16="http://schemas.microsoft.com/office/drawing/2014/main" id="{61F79BC8-EBC2-FD59-54EF-598BCB3CFC59}"/>
              </a:ext>
            </a:extLst>
          </p:cNvPr>
          <p:cNvPicPr>
            <a:picLocks noChangeAspect="1"/>
          </p:cNvPicPr>
          <p:nvPr/>
        </p:nvPicPr>
        <p:blipFill>
          <a:blip r:embed="rId22"/>
          <a:stretch>
            <a:fillRect/>
          </a:stretch>
        </p:blipFill>
        <p:spPr>
          <a:xfrm>
            <a:off x="3400319" y="1365198"/>
            <a:ext cx="1639844" cy="1819330"/>
          </a:xfrm>
          <a:prstGeom prst="rect">
            <a:avLst/>
          </a:prstGeom>
        </p:spPr>
      </p:pic>
      <p:pic>
        <p:nvPicPr>
          <p:cNvPr id="45" name="Picture 44">
            <a:extLst>
              <a:ext uri="{FF2B5EF4-FFF2-40B4-BE49-F238E27FC236}">
                <a16:creationId xmlns:a16="http://schemas.microsoft.com/office/drawing/2014/main" id="{8512F05A-1E56-5B75-2CA8-EC67565A939F}"/>
              </a:ext>
            </a:extLst>
          </p:cNvPr>
          <p:cNvPicPr>
            <a:picLocks noChangeAspect="1"/>
          </p:cNvPicPr>
          <p:nvPr/>
        </p:nvPicPr>
        <p:blipFill>
          <a:blip r:embed="rId23"/>
          <a:stretch>
            <a:fillRect/>
          </a:stretch>
        </p:blipFill>
        <p:spPr>
          <a:xfrm>
            <a:off x="4973393" y="1357702"/>
            <a:ext cx="1668617" cy="1850348"/>
          </a:xfrm>
          <a:prstGeom prst="rect">
            <a:avLst/>
          </a:prstGeom>
        </p:spPr>
      </p:pic>
      <p:pic>
        <p:nvPicPr>
          <p:cNvPr id="46" name="Picture 45">
            <a:extLst>
              <a:ext uri="{FF2B5EF4-FFF2-40B4-BE49-F238E27FC236}">
                <a16:creationId xmlns:a16="http://schemas.microsoft.com/office/drawing/2014/main" id="{1546336C-97EE-633B-C4AF-B5AFC5064BFE}"/>
              </a:ext>
            </a:extLst>
          </p:cNvPr>
          <p:cNvPicPr>
            <a:picLocks noChangeAspect="1"/>
          </p:cNvPicPr>
          <p:nvPr/>
        </p:nvPicPr>
        <p:blipFill>
          <a:blip r:embed="rId24"/>
          <a:stretch>
            <a:fillRect/>
          </a:stretch>
        </p:blipFill>
        <p:spPr>
          <a:xfrm>
            <a:off x="6592193" y="1376943"/>
            <a:ext cx="1614405" cy="1820270"/>
          </a:xfrm>
          <a:prstGeom prst="rect">
            <a:avLst/>
          </a:prstGeom>
        </p:spPr>
      </p:pic>
      <p:pic>
        <p:nvPicPr>
          <p:cNvPr id="47" name="Picture 46">
            <a:extLst>
              <a:ext uri="{FF2B5EF4-FFF2-40B4-BE49-F238E27FC236}">
                <a16:creationId xmlns:a16="http://schemas.microsoft.com/office/drawing/2014/main" id="{06698325-426A-412B-0054-16F44ED4A8FF}"/>
              </a:ext>
            </a:extLst>
          </p:cNvPr>
          <p:cNvPicPr>
            <a:picLocks noChangeAspect="1"/>
          </p:cNvPicPr>
          <p:nvPr/>
        </p:nvPicPr>
        <p:blipFill rotWithShape="1">
          <a:blip r:embed="rId25"/>
          <a:srcRect r="2431"/>
          <a:stretch/>
        </p:blipFill>
        <p:spPr>
          <a:xfrm>
            <a:off x="8180577" y="1395370"/>
            <a:ext cx="1594601" cy="1804228"/>
          </a:xfrm>
          <a:prstGeom prst="rect">
            <a:avLst/>
          </a:prstGeom>
        </p:spPr>
      </p:pic>
      <p:pic>
        <p:nvPicPr>
          <p:cNvPr id="48" name="Picture 47">
            <a:extLst>
              <a:ext uri="{FF2B5EF4-FFF2-40B4-BE49-F238E27FC236}">
                <a16:creationId xmlns:a16="http://schemas.microsoft.com/office/drawing/2014/main" id="{0902E520-1AE0-AA3C-BF7C-2B4D97A436B1}"/>
              </a:ext>
            </a:extLst>
          </p:cNvPr>
          <p:cNvPicPr>
            <a:picLocks noChangeAspect="1"/>
          </p:cNvPicPr>
          <p:nvPr/>
        </p:nvPicPr>
        <p:blipFill>
          <a:blip r:embed="rId26"/>
          <a:stretch>
            <a:fillRect/>
          </a:stretch>
        </p:blipFill>
        <p:spPr>
          <a:xfrm>
            <a:off x="1785174" y="3176892"/>
            <a:ext cx="1647714" cy="1810050"/>
          </a:xfrm>
          <a:prstGeom prst="rect">
            <a:avLst/>
          </a:prstGeom>
        </p:spPr>
      </p:pic>
      <p:pic>
        <p:nvPicPr>
          <p:cNvPr id="49" name="Picture 48">
            <a:extLst>
              <a:ext uri="{FF2B5EF4-FFF2-40B4-BE49-F238E27FC236}">
                <a16:creationId xmlns:a16="http://schemas.microsoft.com/office/drawing/2014/main" id="{424AF894-D039-9734-07FA-19597BA95CE9}"/>
              </a:ext>
            </a:extLst>
          </p:cNvPr>
          <p:cNvPicPr>
            <a:picLocks noChangeAspect="1"/>
          </p:cNvPicPr>
          <p:nvPr/>
        </p:nvPicPr>
        <p:blipFill>
          <a:blip r:embed="rId27"/>
          <a:stretch>
            <a:fillRect/>
          </a:stretch>
        </p:blipFill>
        <p:spPr>
          <a:xfrm>
            <a:off x="3406247" y="3144516"/>
            <a:ext cx="1640238" cy="1825103"/>
          </a:xfrm>
          <a:prstGeom prst="rect">
            <a:avLst/>
          </a:prstGeom>
        </p:spPr>
      </p:pic>
      <p:pic>
        <p:nvPicPr>
          <p:cNvPr id="50" name="Picture 49">
            <a:extLst>
              <a:ext uri="{FF2B5EF4-FFF2-40B4-BE49-F238E27FC236}">
                <a16:creationId xmlns:a16="http://schemas.microsoft.com/office/drawing/2014/main" id="{E6B5FC18-9731-8F99-E53A-CA280E898513}"/>
              </a:ext>
            </a:extLst>
          </p:cNvPr>
          <p:cNvPicPr>
            <a:picLocks noChangeAspect="1"/>
          </p:cNvPicPr>
          <p:nvPr/>
        </p:nvPicPr>
        <p:blipFill>
          <a:blip r:embed="rId28"/>
          <a:stretch>
            <a:fillRect/>
          </a:stretch>
        </p:blipFill>
        <p:spPr>
          <a:xfrm>
            <a:off x="4994515" y="3171011"/>
            <a:ext cx="1610324" cy="1795582"/>
          </a:xfrm>
          <a:prstGeom prst="rect">
            <a:avLst/>
          </a:prstGeom>
        </p:spPr>
      </p:pic>
      <p:pic>
        <p:nvPicPr>
          <p:cNvPr id="51" name="Picture 50">
            <a:extLst>
              <a:ext uri="{FF2B5EF4-FFF2-40B4-BE49-F238E27FC236}">
                <a16:creationId xmlns:a16="http://schemas.microsoft.com/office/drawing/2014/main" id="{208AF864-27EF-E71D-EB5C-5FDA535CD82D}"/>
              </a:ext>
            </a:extLst>
          </p:cNvPr>
          <p:cNvPicPr>
            <a:picLocks noChangeAspect="1"/>
          </p:cNvPicPr>
          <p:nvPr/>
        </p:nvPicPr>
        <p:blipFill>
          <a:blip r:embed="rId29"/>
          <a:stretch>
            <a:fillRect/>
          </a:stretch>
        </p:blipFill>
        <p:spPr>
          <a:xfrm>
            <a:off x="6597948" y="3172142"/>
            <a:ext cx="1609665" cy="1794776"/>
          </a:xfrm>
          <a:prstGeom prst="rect">
            <a:avLst/>
          </a:prstGeom>
        </p:spPr>
      </p:pic>
      <p:pic>
        <p:nvPicPr>
          <p:cNvPr id="52" name="Picture 51">
            <a:extLst>
              <a:ext uri="{FF2B5EF4-FFF2-40B4-BE49-F238E27FC236}">
                <a16:creationId xmlns:a16="http://schemas.microsoft.com/office/drawing/2014/main" id="{D1E49542-E437-BFED-D996-05E954EC33B2}"/>
              </a:ext>
            </a:extLst>
          </p:cNvPr>
          <p:cNvPicPr>
            <a:picLocks noChangeAspect="1"/>
          </p:cNvPicPr>
          <p:nvPr/>
        </p:nvPicPr>
        <p:blipFill>
          <a:blip r:embed="rId30"/>
          <a:stretch>
            <a:fillRect/>
          </a:stretch>
        </p:blipFill>
        <p:spPr>
          <a:xfrm>
            <a:off x="8180579" y="3161496"/>
            <a:ext cx="1617748" cy="1793070"/>
          </a:xfrm>
          <a:prstGeom prst="rect">
            <a:avLst/>
          </a:prstGeom>
        </p:spPr>
      </p:pic>
      <p:pic>
        <p:nvPicPr>
          <p:cNvPr id="53" name="Picture 52">
            <a:extLst>
              <a:ext uri="{FF2B5EF4-FFF2-40B4-BE49-F238E27FC236}">
                <a16:creationId xmlns:a16="http://schemas.microsoft.com/office/drawing/2014/main" id="{E522C69B-9B4B-EA91-8169-F02E97D56886}"/>
              </a:ext>
            </a:extLst>
          </p:cNvPr>
          <p:cNvPicPr>
            <a:picLocks noChangeAspect="1"/>
          </p:cNvPicPr>
          <p:nvPr/>
        </p:nvPicPr>
        <p:blipFill>
          <a:blip r:embed="rId31"/>
          <a:stretch>
            <a:fillRect/>
          </a:stretch>
        </p:blipFill>
        <p:spPr>
          <a:xfrm>
            <a:off x="1803063" y="4914442"/>
            <a:ext cx="1645383" cy="1832729"/>
          </a:xfrm>
          <a:prstGeom prst="rect">
            <a:avLst/>
          </a:prstGeom>
        </p:spPr>
      </p:pic>
      <p:pic>
        <p:nvPicPr>
          <p:cNvPr id="54" name="Picture 53">
            <a:extLst>
              <a:ext uri="{FF2B5EF4-FFF2-40B4-BE49-F238E27FC236}">
                <a16:creationId xmlns:a16="http://schemas.microsoft.com/office/drawing/2014/main" id="{39FC18A8-FB0C-6663-198C-013C59AE8C03}"/>
              </a:ext>
            </a:extLst>
          </p:cNvPr>
          <p:cNvPicPr>
            <a:picLocks noChangeAspect="1"/>
          </p:cNvPicPr>
          <p:nvPr/>
        </p:nvPicPr>
        <p:blipFill>
          <a:blip r:embed="rId32"/>
          <a:stretch>
            <a:fillRect/>
          </a:stretch>
        </p:blipFill>
        <p:spPr>
          <a:xfrm>
            <a:off x="3395049" y="4954566"/>
            <a:ext cx="1640237" cy="1771355"/>
          </a:xfrm>
          <a:prstGeom prst="rect">
            <a:avLst/>
          </a:prstGeom>
        </p:spPr>
      </p:pic>
      <p:pic>
        <p:nvPicPr>
          <p:cNvPr id="55" name="Picture 54">
            <a:extLst>
              <a:ext uri="{FF2B5EF4-FFF2-40B4-BE49-F238E27FC236}">
                <a16:creationId xmlns:a16="http://schemas.microsoft.com/office/drawing/2014/main" id="{391D25EC-103D-A749-B2A0-6436E2FDA8D5}"/>
              </a:ext>
            </a:extLst>
          </p:cNvPr>
          <p:cNvPicPr>
            <a:picLocks noChangeAspect="1"/>
          </p:cNvPicPr>
          <p:nvPr/>
        </p:nvPicPr>
        <p:blipFill>
          <a:blip r:embed="rId33"/>
          <a:stretch>
            <a:fillRect/>
          </a:stretch>
        </p:blipFill>
        <p:spPr>
          <a:xfrm>
            <a:off x="4978165" y="4937253"/>
            <a:ext cx="1640238" cy="1809918"/>
          </a:xfrm>
          <a:prstGeom prst="rect">
            <a:avLst/>
          </a:prstGeom>
        </p:spPr>
      </p:pic>
      <p:pic>
        <p:nvPicPr>
          <p:cNvPr id="57" name="Picture 56">
            <a:extLst>
              <a:ext uri="{FF2B5EF4-FFF2-40B4-BE49-F238E27FC236}">
                <a16:creationId xmlns:a16="http://schemas.microsoft.com/office/drawing/2014/main" id="{8842DCA8-DF42-D9C4-0892-52E94CA4C4D8}"/>
              </a:ext>
            </a:extLst>
          </p:cNvPr>
          <p:cNvPicPr>
            <a:picLocks noChangeAspect="1"/>
          </p:cNvPicPr>
          <p:nvPr/>
        </p:nvPicPr>
        <p:blipFill>
          <a:blip r:embed="rId34"/>
          <a:stretch>
            <a:fillRect/>
          </a:stretch>
        </p:blipFill>
        <p:spPr>
          <a:xfrm>
            <a:off x="6597949" y="4926416"/>
            <a:ext cx="1574538" cy="1812664"/>
          </a:xfrm>
          <a:prstGeom prst="rect">
            <a:avLst/>
          </a:prstGeom>
        </p:spPr>
      </p:pic>
      <p:pic>
        <p:nvPicPr>
          <p:cNvPr id="58" name="Picture 57">
            <a:extLst>
              <a:ext uri="{FF2B5EF4-FFF2-40B4-BE49-F238E27FC236}">
                <a16:creationId xmlns:a16="http://schemas.microsoft.com/office/drawing/2014/main" id="{584BB1EF-1F49-03BF-FE52-B3156B073805}"/>
              </a:ext>
            </a:extLst>
          </p:cNvPr>
          <p:cNvPicPr>
            <a:picLocks noChangeAspect="1"/>
          </p:cNvPicPr>
          <p:nvPr/>
        </p:nvPicPr>
        <p:blipFill>
          <a:blip r:embed="rId35"/>
          <a:stretch>
            <a:fillRect/>
          </a:stretch>
        </p:blipFill>
        <p:spPr>
          <a:xfrm>
            <a:off x="8156303" y="4926417"/>
            <a:ext cx="1628122" cy="1833370"/>
          </a:xfrm>
          <a:prstGeom prst="rect">
            <a:avLst/>
          </a:prstGeom>
        </p:spPr>
      </p:pic>
    </p:spTree>
    <p:extLst>
      <p:ext uri="{BB962C8B-B14F-4D97-AF65-F5344CB8AC3E}">
        <p14:creationId xmlns:p14="http://schemas.microsoft.com/office/powerpoint/2010/main" val="21446813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8"/>
                                        </p:tgtEl>
                                      </p:cBhvr>
                                    </p:animEffect>
                                    <p:set>
                                      <p:cBhvr>
                                        <p:cTn id="7"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8_17.wav"/>
                                        </p:tgtEl>
                                      </p:cMediaNode>
                                    </p:audio>
                                  </p:subTnLst>
                                </p:cTn>
                              </p:par>
                            </p:childTnLst>
                          </p:cTn>
                        </p:par>
                      </p:childTnLst>
                    </p:cTn>
                  </p:par>
                </p:childTnLst>
              </p:cTn>
              <p:nextCondLst>
                <p:cond evt="onClick" delay="0">
                  <p:tgtEl>
                    <p:spTgt spid="58"/>
                  </p:tgtEl>
                </p:cond>
              </p:nextCondLst>
            </p:seq>
            <p:seq concurrent="1" nextAc="seek">
              <p:cTn id="8" restart="whenNotActive" fill="hold" evtFilter="cancelBubble" nodeType="interactiveSeq">
                <p:stCondLst>
                  <p:cond evt="onClick" delay="0">
                    <p:tgtEl>
                      <p:spTgt spid="5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57"/>
                                        </p:tgtEl>
                                      </p:cBhvr>
                                    </p:animEffect>
                                    <p:set>
                                      <p:cBhvr>
                                        <p:cTn id="13" dur="1" fill="hold">
                                          <p:stCondLst>
                                            <p:cond delay="499"/>
                                          </p:stCondLst>
                                        </p:cTn>
                                        <p:tgtEl>
                                          <p:spTgt spid="57"/>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8_14.wav"/>
                                        </p:tgtEl>
                                      </p:cMediaNode>
                                    </p:audio>
                                  </p:subTnLst>
                                </p:cTn>
                              </p:par>
                            </p:childTnLst>
                          </p:cTn>
                        </p:par>
                      </p:childTnLst>
                    </p:cTn>
                  </p:par>
                </p:childTnLst>
              </p:cTn>
              <p:nextCondLst>
                <p:cond evt="onClick" delay="0">
                  <p:tgtEl>
                    <p:spTgt spid="57"/>
                  </p:tgtEl>
                </p:cond>
              </p:nextCondLst>
            </p:seq>
            <p:seq concurrent="1" nextAc="seek">
              <p:cTn id="14" restart="whenNotActive" fill="hold" evtFilter="cancelBubble" nodeType="interactiveSeq">
                <p:stCondLst>
                  <p:cond evt="onClick" delay="0">
                    <p:tgtEl>
                      <p:spTgt spid="5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5" name="8_11.wav"/>
                                        </p:tgtEl>
                                      </p:cMediaNode>
                                    </p:audio>
                                  </p:subTnLst>
                                </p:cTn>
                              </p:par>
                            </p:childTnLst>
                          </p:cTn>
                        </p:par>
                      </p:childTnLst>
                    </p:cTn>
                  </p:par>
                </p:childTnLst>
              </p:cTn>
              <p:nextCondLst>
                <p:cond evt="onClick" delay="0">
                  <p:tgtEl>
                    <p:spTgt spid="55"/>
                  </p:tgtEl>
                </p:cond>
              </p:nextCondLst>
            </p:seq>
            <p:seq concurrent="1" nextAc="seek">
              <p:cTn id="20" restart="whenNotActive" fill="hold" evtFilter="cancelBubble" nodeType="interactiveSeq">
                <p:stCondLst>
                  <p:cond evt="onClick" delay="0">
                    <p:tgtEl>
                      <p:spTgt spid="5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4"/>
                                        </p:tgtEl>
                                      </p:cBhvr>
                                    </p:animEffect>
                                    <p:set>
                                      <p:cBhvr>
                                        <p:cTn id="25"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6" name="8_8.wav"/>
                                        </p:tgtEl>
                                      </p:cMediaNode>
                                    </p:audio>
                                  </p:subTnLst>
                                </p:cTn>
                              </p:par>
                            </p:childTnLst>
                          </p:cTn>
                        </p:par>
                      </p:childTnLst>
                    </p:cTn>
                  </p:par>
                </p:childTnLst>
              </p:cTn>
              <p:nextCondLst>
                <p:cond evt="onClick" delay="0">
                  <p:tgtEl>
                    <p:spTgt spid="54"/>
                  </p:tgtEl>
                </p:cond>
              </p:nextCondLst>
            </p:seq>
            <p:seq concurrent="1" nextAc="seek">
              <p:cTn id="26" restart="whenNotActive" fill="hold" evtFilter="cancelBubble" nodeType="interactiveSeq">
                <p:stCondLst>
                  <p:cond evt="onClick" delay="0">
                    <p:tgtEl>
                      <p:spTgt spid="5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3"/>
                                        </p:tgtEl>
                                      </p:cBhvr>
                                    </p:animEffect>
                                    <p:set>
                                      <p:cBhvr>
                                        <p:cTn id="31"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7" name="8_5.wav"/>
                                        </p:tgtEl>
                                      </p:cMediaNode>
                                    </p:audio>
                                  </p:subTnLst>
                                </p:cTn>
                              </p:par>
                            </p:childTnLst>
                          </p:cTn>
                        </p:par>
                      </p:childTnLst>
                    </p:cTn>
                  </p:par>
                </p:childTnLst>
              </p:cTn>
              <p:nextCondLst>
                <p:cond evt="onClick" delay="0">
                  <p:tgtEl>
                    <p:spTgt spid="53"/>
                  </p:tgtEl>
                </p:cond>
              </p:nextCondLst>
            </p:seq>
            <p:seq concurrent="1" nextAc="seek">
              <p:cTn id="32" restart="whenNotActive" fill="hold" evtFilter="cancelBubble" nodeType="interactiveSeq">
                <p:stCondLst>
                  <p:cond evt="onClick" delay="0">
                    <p:tgtEl>
                      <p:spTgt spid="52"/>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52"/>
                                        </p:tgtEl>
                                      </p:cBhvr>
                                    </p:animEffect>
                                    <p:set>
                                      <p:cBhvr>
                                        <p:cTn id="37"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8" name="8_16.wav"/>
                                        </p:tgtEl>
                                      </p:cMediaNode>
                                    </p:audio>
                                  </p:subTnLst>
                                </p:cTn>
                              </p:par>
                            </p:childTnLst>
                          </p:cTn>
                        </p:par>
                      </p:childTnLst>
                    </p:cTn>
                  </p:par>
                </p:childTnLst>
              </p:cTn>
              <p:nextCondLst>
                <p:cond evt="onClick" delay="0">
                  <p:tgtEl>
                    <p:spTgt spid="52"/>
                  </p:tgtEl>
                </p:cond>
              </p:nextCondLst>
            </p:seq>
            <p:seq concurrent="1" nextAc="seek">
              <p:cTn id="38" restart="whenNotActive" fill="hold" evtFilter="cancelBubble" nodeType="interactiveSeq">
                <p:stCondLst>
                  <p:cond evt="onClick" delay="0">
                    <p:tgtEl>
                      <p:spTgt spid="5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51"/>
                                        </p:tgtEl>
                                      </p:cBhvr>
                                    </p:animEffect>
                                    <p:set>
                                      <p:cBhvr>
                                        <p:cTn id="43"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9" name="8_13.wav"/>
                                        </p:tgtEl>
                                      </p:cMediaNode>
                                    </p:audio>
                                  </p:subTnLst>
                                </p:cTn>
                              </p:par>
                            </p:childTnLst>
                          </p:cTn>
                        </p:par>
                      </p:childTnLst>
                    </p:cTn>
                  </p:par>
                </p:childTnLst>
              </p:cTn>
              <p:nextCondLst>
                <p:cond evt="onClick" delay="0">
                  <p:tgtEl>
                    <p:spTgt spid="51"/>
                  </p:tgtEl>
                </p:cond>
              </p:nextCondLst>
            </p:seq>
            <p:seq concurrent="1" nextAc="seek">
              <p:cTn id="44" restart="whenNotActive" fill="hold" evtFilter="cancelBubble" nodeType="interactiveSeq">
                <p:stCondLst>
                  <p:cond evt="onClick" delay="0">
                    <p:tgtEl>
                      <p:spTgt spid="5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50"/>
                                        </p:tgtEl>
                                      </p:cBhvr>
                                    </p:animEffect>
                                    <p:set>
                                      <p:cBhvr>
                                        <p:cTn id="49"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10" name="8_10.wav"/>
                                        </p:tgtEl>
                                      </p:cMediaNode>
                                    </p:audio>
                                  </p:subTnLst>
                                </p:cTn>
                              </p:par>
                            </p:childTnLst>
                          </p:cTn>
                        </p:par>
                      </p:childTnLst>
                    </p:cTn>
                  </p:par>
                </p:childTnLst>
              </p:cTn>
              <p:nextCondLst>
                <p:cond evt="onClick" delay="0">
                  <p:tgtEl>
                    <p:spTgt spid="50"/>
                  </p:tgtEl>
                </p:cond>
              </p:nextCondLst>
            </p:seq>
            <p:seq concurrent="1" nextAc="seek">
              <p:cTn id="50" restart="whenNotActive" fill="hold" evtFilter="cancelBubble" nodeType="interactiveSeq">
                <p:stCondLst>
                  <p:cond evt="onClick" delay="0">
                    <p:tgtEl>
                      <p:spTgt spid="4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49"/>
                                        </p:tgtEl>
                                      </p:cBhvr>
                                    </p:animEffect>
                                    <p:set>
                                      <p:cBhvr>
                                        <p:cTn id="55"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11" name="8_7.wav"/>
                                        </p:tgtEl>
                                      </p:cMediaNode>
                                    </p:audio>
                                  </p:subTnLst>
                                </p:cTn>
                              </p:par>
                            </p:childTnLst>
                          </p:cTn>
                        </p:par>
                      </p:childTnLst>
                    </p:cTn>
                  </p:par>
                </p:childTnLst>
              </p:cTn>
              <p:nextCondLst>
                <p:cond evt="onClick" delay="0">
                  <p:tgtEl>
                    <p:spTgt spid="49"/>
                  </p:tgtEl>
                </p:cond>
              </p:nextCondLst>
            </p:seq>
            <p:seq concurrent="1" nextAc="seek">
              <p:cTn id="56" restart="whenNotActive" fill="hold" evtFilter="cancelBubble" nodeType="interactiveSeq">
                <p:stCondLst>
                  <p:cond evt="onClick" delay="0">
                    <p:tgtEl>
                      <p:spTgt spid="4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48"/>
                                        </p:tgtEl>
                                      </p:cBhvr>
                                    </p:animEffect>
                                    <p:set>
                                      <p:cBhvr>
                                        <p:cTn id="61"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12" name="8_4.wav"/>
                                        </p:tgtEl>
                                      </p:cMediaNode>
                                    </p:audio>
                                  </p:subTnLst>
                                </p:cTn>
                              </p:par>
                            </p:childTnLst>
                          </p:cTn>
                        </p:par>
                      </p:childTnLst>
                    </p:cTn>
                  </p:par>
                </p:childTnLst>
              </p:cTn>
              <p:nextCondLst>
                <p:cond evt="onClick" delay="0">
                  <p:tgtEl>
                    <p:spTgt spid="48"/>
                  </p:tgtEl>
                </p:cond>
              </p:nextCondLst>
            </p:seq>
            <p:seq concurrent="1" nextAc="seek">
              <p:cTn id="62" restart="whenNotActive" fill="hold" evtFilter="cancelBubble" nodeType="interactiveSeq">
                <p:stCondLst>
                  <p:cond evt="onClick" delay="0">
                    <p:tgtEl>
                      <p:spTgt spid="47"/>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47"/>
                                        </p:tgtEl>
                                      </p:cBhvr>
                                    </p:animEffect>
                                    <p:set>
                                      <p:cBhvr>
                                        <p:cTn id="67"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13" name="8_15.wav"/>
                                        </p:tgtEl>
                                      </p:cMediaNode>
                                    </p:audio>
                                  </p:sub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6"/>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46"/>
                                        </p:tgtEl>
                                      </p:cBhvr>
                                    </p:animEffect>
                                    <p:set>
                                      <p:cBhvr>
                                        <p:cTn id="73"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14" name="8_12.wav"/>
                                        </p:tgtEl>
                                      </p:cMediaNode>
                                    </p:audio>
                                  </p:subTnLst>
                                </p:cTn>
                              </p:par>
                            </p:childTnLst>
                          </p:cTn>
                        </p:par>
                      </p:childTnLst>
                    </p:cTn>
                  </p:par>
                </p:childTnLst>
              </p:cTn>
              <p:nextCondLst>
                <p:cond evt="onClick" delay="0">
                  <p:tgtEl>
                    <p:spTgt spid="46"/>
                  </p:tgtEl>
                </p:cond>
              </p:nextCondLst>
            </p:seq>
            <p:seq concurrent="1" nextAc="seek">
              <p:cTn id="74" restart="whenNotActive" fill="hold" evtFilter="cancelBubble" nodeType="interactiveSeq">
                <p:stCondLst>
                  <p:cond evt="onClick" delay="0">
                    <p:tgtEl>
                      <p:spTgt spid="45"/>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45"/>
                                        </p:tgtEl>
                                      </p:cBhvr>
                                    </p:animEffect>
                                    <p:set>
                                      <p:cBhvr>
                                        <p:cTn id="79"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15" name="8_9.wav"/>
                                        </p:tgtEl>
                                      </p:cMediaNode>
                                    </p:audio>
                                  </p:subTnLst>
                                </p:cTn>
                              </p:par>
                            </p:childTnLst>
                          </p:cTn>
                        </p:par>
                      </p:childTnLst>
                    </p:cTn>
                  </p:par>
                </p:childTnLst>
              </p:cTn>
              <p:nextCondLst>
                <p:cond evt="onClick" delay="0">
                  <p:tgtEl>
                    <p:spTgt spid="45"/>
                  </p:tgtEl>
                </p:cond>
              </p:nextCondLst>
            </p:seq>
            <p:seq concurrent="1" nextAc="seek">
              <p:cTn id="80" restart="whenNotActive" fill="hold" evtFilter="cancelBubble" nodeType="interactiveSeq">
                <p:stCondLst>
                  <p:cond evt="onClick" delay="0">
                    <p:tgtEl>
                      <p:spTgt spid="44"/>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44"/>
                                        </p:tgtEl>
                                      </p:cBhvr>
                                    </p:animEffect>
                                    <p:set>
                                      <p:cBhvr>
                                        <p:cTn id="85"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16" name="8_6.wav"/>
                                        </p:tgtEl>
                                      </p:cMediaNode>
                                    </p:audio>
                                  </p:subTnLst>
                                </p:cTn>
                              </p:par>
                            </p:childTnLst>
                          </p:cTn>
                        </p:par>
                      </p:childTnLst>
                    </p:cTn>
                  </p:par>
                </p:childTnLst>
              </p:cTn>
              <p:nextCondLst>
                <p:cond evt="onClick" delay="0">
                  <p:tgtEl>
                    <p:spTgt spid="44"/>
                  </p:tgtEl>
                </p:cond>
              </p:nextCondLst>
            </p:seq>
            <p:seq concurrent="1" nextAc="seek">
              <p:cTn id="86" restart="whenNotActive" fill="hold" evtFilter="cancelBubble" nodeType="interactiveSeq">
                <p:stCondLst>
                  <p:cond evt="onClick" delay="0">
                    <p:tgtEl>
                      <p:spTgt spid="43"/>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43"/>
                                        </p:tgtEl>
                                      </p:cBhvr>
                                    </p:animEffect>
                                    <p:set>
                                      <p:cBhvr>
                                        <p:cTn id="91"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17" name="8_3.wav"/>
                                        </p:tgtEl>
                                      </p:cMediaNode>
                                    </p:audio>
                                  </p:subTnLst>
                                </p:cTn>
                              </p:par>
                            </p:childTnLst>
                          </p:cTn>
                        </p:par>
                      </p:childTnLst>
                    </p:cTn>
                  </p:par>
                </p:childTnLst>
              </p:cTn>
              <p:nextCondLst>
                <p:cond evt="onClick" delay="0">
                  <p:tgtEl>
                    <p:spTgt spid="4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42" name="Table 2">
            <a:extLst>
              <a:ext uri="{FF2B5EF4-FFF2-40B4-BE49-F238E27FC236}">
                <a16:creationId xmlns:a16="http://schemas.microsoft.com/office/drawing/2014/main" id="{2F1A0C4F-5CF0-1224-F03F-B7C405519AB3}"/>
              </a:ext>
            </a:extLst>
          </p:cNvPr>
          <p:cNvGraphicFramePr>
            <a:graphicFrameLocks noGrp="1"/>
          </p:cNvGraphicFramePr>
          <p:nvPr/>
        </p:nvGraphicFramePr>
        <p:xfrm>
          <a:off x="1819249" y="1390436"/>
          <a:ext cx="7965175" cy="5336616"/>
        </p:xfrm>
        <a:graphic>
          <a:graphicData uri="http://schemas.openxmlformats.org/drawingml/2006/table">
            <a:tbl>
              <a:tblPr firstRow="1" bandRow="1"/>
              <a:tblGrid>
                <a:gridCol w="1593035">
                  <a:extLst>
                    <a:ext uri="{9D8B030D-6E8A-4147-A177-3AD203B41FA5}">
                      <a16:colId xmlns:a16="http://schemas.microsoft.com/office/drawing/2014/main" val="934599182"/>
                    </a:ext>
                  </a:extLst>
                </a:gridCol>
                <a:gridCol w="1593035">
                  <a:extLst>
                    <a:ext uri="{9D8B030D-6E8A-4147-A177-3AD203B41FA5}">
                      <a16:colId xmlns:a16="http://schemas.microsoft.com/office/drawing/2014/main" val="715750411"/>
                    </a:ext>
                  </a:extLst>
                </a:gridCol>
                <a:gridCol w="1593035">
                  <a:extLst>
                    <a:ext uri="{9D8B030D-6E8A-4147-A177-3AD203B41FA5}">
                      <a16:colId xmlns:a16="http://schemas.microsoft.com/office/drawing/2014/main" val="3997896774"/>
                    </a:ext>
                  </a:extLst>
                </a:gridCol>
                <a:gridCol w="1593035">
                  <a:extLst>
                    <a:ext uri="{9D8B030D-6E8A-4147-A177-3AD203B41FA5}">
                      <a16:colId xmlns:a16="http://schemas.microsoft.com/office/drawing/2014/main" val="3901701660"/>
                    </a:ext>
                  </a:extLst>
                </a:gridCol>
                <a:gridCol w="1593035">
                  <a:extLst>
                    <a:ext uri="{9D8B030D-6E8A-4147-A177-3AD203B41FA5}">
                      <a16:colId xmlns:a16="http://schemas.microsoft.com/office/drawing/2014/main" val="251379915"/>
                    </a:ext>
                  </a:extLst>
                </a:gridCol>
              </a:tblGrid>
              <a:tr h="1778872">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58324255"/>
                  </a:ext>
                </a:extLst>
              </a:tr>
              <a:tr h="1778872">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62127900"/>
                  </a:ext>
                </a:extLst>
              </a:tr>
              <a:tr h="1778872">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16200226"/>
                  </a:ext>
                </a:extLst>
              </a:tr>
            </a:tbl>
          </a:graphicData>
        </a:graphic>
      </p:graphicFrame>
      <p:pic>
        <p:nvPicPr>
          <p:cNvPr id="39" name="Picture 38" descr="A picture containing text, toy, doll, vector graphics&#10;&#10;Description automatically generated">
            <a:extLst>
              <a:ext uri="{FF2B5EF4-FFF2-40B4-BE49-F238E27FC236}">
                <a16:creationId xmlns:a16="http://schemas.microsoft.com/office/drawing/2014/main" id="{99A3B74C-0601-9E74-1349-A12D601D7FD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7076149" y="1664622"/>
            <a:ext cx="618138" cy="1174199"/>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graphicFrame>
        <p:nvGraphicFramePr>
          <p:cNvPr id="56" name="Table 6">
            <a:extLst>
              <a:ext uri="{FF2B5EF4-FFF2-40B4-BE49-F238E27FC236}">
                <a16:creationId xmlns:a16="http://schemas.microsoft.com/office/drawing/2014/main" id="{DEB4A1CD-02FF-451C-840A-7A8FDCDB51E4}"/>
              </a:ext>
            </a:extLst>
          </p:cNvPr>
          <p:cNvGraphicFramePr>
            <a:graphicFrameLocks noGrp="1"/>
          </p:cNvGraphicFramePr>
          <p:nvPr/>
        </p:nvGraphicFramePr>
        <p:xfrm>
          <a:off x="242956" y="1397933"/>
          <a:ext cx="1387061" cy="5359419"/>
        </p:xfrm>
        <a:graphic>
          <a:graphicData uri="http://schemas.openxmlformats.org/drawingml/2006/table">
            <a:tbl>
              <a:tblPr firstRow="1" bandRow="1"/>
              <a:tblGrid>
                <a:gridCol w="1387061">
                  <a:extLst>
                    <a:ext uri="{9D8B030D-6E8A-4147-A177-3AD203B41FA5}">
                      <a16:colId xmlns:a16="http://schemas.microsoft.com/office/drawing/2014/main" val="3596914215"/>
                    </a:ext>
                  </a:extLst>
                </a:gridCol>
              </a:tblGrid>
              <a:tr h="1786473">
                <a:tc>
                  <a:txBody>
                    <a:bodyPr/>
                    <a:lstStyle/>
                    <a:p>
                      <a:pPr algn="ctr"/>
                      <a:r>
                        <a:rPr lang="en-GB" sz="2400" b="1" dirty="0">
                          <a:solidFill>
                            <a:srgbClr val="002060"/>
                          </a:solidFill>
                          <a:latin typeface="Century Gothic" panose="020B0502020202020204" pitchFamily="34" charset="0"/>
                        </a:rPr>
                        <a:t>I</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212776179"/>
                  </a:ext>
                </a:extLst>
              </a:tr>
              <a:tr h="1786473">
                <a:tc>
                  <a:txBody>
                    <a:bodyPr/>
                    <a:lstStyle/>
                    <a:p>
                      <a:pPr algn="ctr"/>
                      <a:r>
                        <a:rPr lang="en-GB" sz="2400" b="1" dirty="0">
                          <a:solidFill>
                            <a:srgbClr val="002060"/>
                          </a:solidFill>
                          <a:latin typeface="Century Gothic" panose="020B0502020202020204" pitchFamily="34" charset="0"/>
                        </a:rPr>
                        <a:t>You</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72014778"/>
                  </a:ext>
                </a:extLst>
              </a:tr>
              <a:tr h="1786473">
                <a:tc>
                  <a:txBody>
                    <a:bodyPr/>
                    <a:lstStyle/>
                    <a:p>
                      <a:pPr algn="ctr"/>
                      <a:r>
                        <a:rPr lang="en-GB" sz="2400" b="1" dirty="0">
                          <a:solidFill>
                            <a:srgbClr val="002060"/>
                          </a:solidFill>
                          <a:latin typeface="Century Gothic" panose="020B0502020202020204" pitchFamily="34" charset="0"/>
                        </a:rPr>
                        <a:t>s/he</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3586289177"/>
                  </a:ext>
                </a:extLst>
              </a:tr>
            </a:tbl>
          </a:graphicData>
        </a:graphic>
      </p:graphicFrame>
      <p:sp>
        <p:nvSpPr>
          <p:cNvPr id="62" name="TextBox 61">
            <a:extLst>
              <a:ext uri="{FF2B5EF4-FFF2-40B4-BE49-F238E27FC236}">
                <a16:creationId xmlns:a16="http://schemas.microsoft.com/office/drawing/2014/main" id="{FB1418FF-F1CE-497B-8C35-E4E1BAEA693B}"/>
              </a:ext>
            </a:extLst>
          </p:cNvPr>
          <p:cNvSpPr txBox="1"/>
          <p:nvPr/>
        </p:nvSpPr>
        <p:spPr>
          <a:xfrm>
            <a:off x="1842103" y="965088"/>
            <a:ext cx="6092686"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look for</a:t>
            </a:r>
          </a:p>
        </p:txBody>
      </p:sp>
      <p:sp>
        <p:nvSpPr>
          <p:cNvPr id="64" name="TextBox 63">
            <a:extLst>
              <a:ext uri="{FF2B5EF4-FFF2-40B4-BE49-F238E27FC236}">
                <a16:creationId xmlns:a16="http://schemas.microsoft.com/office/drawing/2014/main" id="{BE2844A0-6DDA-4D46-9C5B-BD63FAFF7C6F}"/>
              </a:ext>
            </a:extLst>
          </p:cNvPr>
          <p:cNvSpPr txBox="1"/>
          <p:nvPr/>
        </p:nvSpPr>
        <p:spPr>
          <a:xfrm>
            <a:off x="3448446" y="966186"/>
            <a:ext cx="6092686"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ride</a:t>
            </a:r>
          </a:p>
        </p:txBody>
      </p:sp>
      <p:sp>
        <p:nvSpPr>
          <p:cNvPr id="65" name="TextBox 64">
            <a:extLst>
              <a:ext uri="{FF2B5EF4-FFF2-40B4-BE49-F238E27FC236}">
                <a16:creationId xmlns:a16="http://schemas.microsoft.com/office/drawing/2014/main" id="{DE345B6C-CE94-4AE9-BB03-8897784E8D40}"/>
              </a:ext>
            </a:extLst>
          </p:cNvPr>
          <p:cNvSpPr txBox="1"/>
          <p:nvPr/>
        </p:nvSpPr>
        <p:spPr>
          <a:xfrm>
            <a:off x="4971345" y="978256"/>
            <a:ext cx="6092686"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relax</a:t>
            </a:r>
          </a:p>
        </p:txBody>
      </p:sp>
      <p:sp>
        <p:nvSpPr>
          <p:cNvPr id="66" name="TextBox 65">
            <a:extLst>
              <a:ext uri="{FF2B5EF4-FFF2-40B4-BE49-F238E27FC236}">
                <a16:creationId xmlns:a16="http://schemas.microsoft.com/office/drawing/2014/main" id="{D2F3BD12-ADB4-411C-A76E-C8E4C6498282}"/>
              </a:ext>
            </a:extLst>
          </p:cNvPr>
          <p:cNvSpPr txBox="1"/>
          <p:nvPr/>
        </p:nvSpPr>
        <p:spPr>
          <a:xfrm rot="20813256">
            <a:off x="6709782" y="563096"/>
            <a:ext cx="3833938"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go for a walk</a:t>
            </a:r>
          </a:p>
        </p:txBody>
      </p:sp>
      <p:sp>
        <p:nvSpPr>
          <p:cNvPr id="67" name="TextBox 66">
            <a:extLst>
              <a:ext uri="{FF2B5EF4-FFF2-40B4-BE49-F238E27FC236}">
                <a16:creationId xmlns:a16="http://schemas.microsoft.com/office/drawing/2014/main" id="{2F30A6F8-230D-4933-8DF7-F8297CF0E11A}"/>
              </a:ext>
            </a:extLst>
          </p:cNvPr>
          <p:cNvSpPr txBox="1"/>
          <p:nvPr/>
        </p:nvSpPr>
        <p:spPr>
          <a:xfrm>
            <a:off x="8771256" y="975764"/>
            <a:ext cx="6092686"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visit</a:t>
            </a:r>
          </a:p>
        </p:txBody>
      </p:sp>
      <p:pic>
        <p:nvPicPr>
          <p:cNvPr id="69" name="Google Shape;111;p3" descr="Speech Icon, Voice, Talking, Audio, Speech">
            <a:extLst>
              <a:ext uri="{FF2B5EF4-FFF2-40B4-BE49-F238E27FC236}">
                <a16:creationId xmlns:a16="http://schemas.microsoft.com/office/drawing/2014/main" id="{A3A73326-3A72-4252-BB23-AD39828F5AFD}"/>
              </a:ext>
            </a:extLst>
          </p:cNvPr>
          <p:cNvPicPr preferRelativeResize="0"/>
          <p:nvPr/>
        </p:nvPicPr>
        <p:blipFill rotWithShape="1">
          <a:blip r:embed="rId19">
            <a:alphaModFix/>
          </a:blip>
          <a:srcRect/>
          <a:stretch/>
        </p:blipFill>
        <p:spPr>
          <a:xfrm>
            <a:off x="11292661" y="121026"/>
            <a:ext cx="776168" cy="776168"/>
          </a:xfrm>
          <a:prstGeom prst="rect">
            <a:avLst/>
          </a:prstGeom>
          <a:noFill/>
          <a:ln>
            <a:noFill/>
          </a:ln>
        </p:spPr>
      </p:pic>
      <p:sp>
        <p:nvSpPr>
          <p:cNvPr id="70" name="Google Shape;112;p3">
            <a:extLst>
              <a:ext uri="{FF2B5EF4-FFF2-40B4-BE49-F238E27FC236}">
                <a16:creationId xmlns:a16="http://schemas.microsoft.com/office/drawing/2014/main" id="{BC8861D6-1FC2-4B9F-B12A-504A39C649E3}"/>
              </a:ext>
            </a:extLst>
          </p:cNvPr>
          <p:cNvSpPr txBox="1"/>
          <p:nvPr/>
        </p:nvSpPr>
        <p:spPr>
          <a:xfrm>
            <a:off x="9605273" y="367735"/>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err="1">
                <a:solidFill>
                  <a:srgbClr val="FFFFFF"/>
                </a:solidFill>
                <a:latin typeface="Century Gothic"/>
                <a:ea typeface="Century Gothic"/>
                <a:cs typeface="Century Gothic"/>
                <a:sym typeface="Century Gothic"/>
              </a:rPr>
              <a:t>hablar</a:t>
            </a:r>
            <a:endParaRPr sz="2000" b="1" i="0" u="none" strike="noStrike" cap="none" dirty="0">
              <a:solidFill>
                <a:srgbClr val="FFFFFF"/>
              </a:solidFill>
              <a:latin typeface="Century Gothic"/>
              <a:ea typeface="Century Gothic"/>
              <a:cs typeface="Century Gothic"/>
              <a:sym typeface="Century Gothic"/>
            </a:endParaRPr>
          </a:p>
        </p:txBody>
      </p:sp>
      <p:sp>
        <p:nvSpPr>
          <p:cNvPr id="109" name="Title 1">
            <a:hlinkClick r:id="" action="ppaction://noaction">
              <a:snd r:embed="rId20" name="8_2.wav"/>
            </a:hlinkClick>
            <a:extLst>
              <a:ext uri="{FF2B5EF4-FFF2-40B4-BE49-F238E27FC236}">
                <a16:creationId xmlns:a16="http://schemas.microsoft.com/office/drawing/2014/main" id="{BA5BB38B-43DA-47D1-9636-112EF46494C3}"/>
              </a:ext>
            </a:extLst>
          </p:cNvPr>
          <p:cNvSpPr txBox="1">
            <a:spLocks/>
          </p:cNvSpPr>
          <p:nvPr/>
        </p:nvSpPr>
        <p:spPr>
          <a:xfrm>
            <a:off x="3207389" y="60211"/>
            <a:ext cx="4727400" cy="675762"/>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rgbClr val="002060"/>
                </a:solidFill>
                <a:latin typeface="Century Gothic"/>
                <a:ea typeface="Century Gothic"/>
                <a:cs typeface="Century Gothic"/>
                <a:sym typeface="Century Gothic"/>
              </a:rPr>
              <a:t>¿</a:t>
            </a:r>
            <a:r>
              <a:rPr lang="en-GB" sz="3200" dirty="0" err="1">
                <a:solidFill>
                  <a:srgbClr val="002060"/>
                </a:solidFill>
                <a:latin typeface="Century Gothic"/>
                <a:ea typeface="Century Gothic"/>
                <a:cs typeface="Century Gothic"/>
                <a:sym typeface="Century Gothic"/>
              </a:rPr>
              <a:t>Dónde</a:t>
            </a:r>
            <a:r>
              <a:rPr lang="en-GB" sz="3200" dirty="0">
                <a:solidFill>
                  <a:srgbClr val="002060"/>
                </a:solidFill>
                <a:latin typeface="Century Gothic"/>
                <a:ea typeface="Century Gothic"/>
                <a:cs typeface="Century Gothic"/>
                <a:sym typeface="Century Gothic"/>
              </a:rPr>
              <a:t> está Quique? [3/5]</a:t>
            </a:r>
            <a:endParaRPr lang="en-GB" sz="3200" dirty="0"/>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endParaRPr lang="en-GB" sz="2800" b="1" dirty="0">
              <a:solidFill>
                <a:srgbClr val="002060"/>
              </a:solidFill>
              <a:latin typeface="Century Gothic" panose="020B0502020202020204" pitchFamily="34" charset="0"/>
            </a:endParaRPr>
          </a:p>
        </p:txBody>
      </p:sp>
      <p:sp>
        <p:nvSpPr>
          <p:cNvPr id="4" name="Google Shape;167;p2">
            <a:extLst>
              <a:ext uri="{FF2B5EF4-FFF2-40B4-BE49-F238E27FC236}">
                <a16:creationId xmlns:a16="http://schemas.microsoft.com/office/drawing/2014/main" id="{4222BD7A-FFAF-5372-D9FD-67A7651D085B}"/>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3" name="Picture 42">
            <a:extLst>
              <a:ext uri="{FF2B5EF4-FFF2-40B4-BE49-F238E27FC236}">
                <a16:creationId xmlns:a16="http://schemas.microsoft.com/office/drawing/2014/main" id="{DA18F40F-885A-30B3-3309-09864A8AF8CC}"/>
              </a:ext>
            </a:extLst>
          </p:cNvPr>
          <p:cNvPicPr>
            <a:picLocks noChangeAspect="1"/>
          </p:cNvPicPr>
          <p:nvPr/>
        </p:nvPicPr>
        <p:blipFill>
          <a:blip r:embed="rId21"/>
          <a:stretch>
            <a:fillRect/>
          </a:stretch>
        </p:blipFill>
        <p:spPr>
          <a:xfrm>
            <a:off x="1785174" y="1375965"/>
            <a:ext cx="1653076" cy="1808563"/>
          </a:xfrm>
          <a:prstGeom prst="rect">
            <a:avLst/>
          </a:prstGeom>
        </p:spPr>
      </p:pic>
      <p:pic>
        <p:nvPicPr>
          <p:cNvPr id="44" name="Picture 43">
            <a:extLst>
              <a:ext uri="{FF2B5EF4-FFF2-40B4-BE49-F238E27FC236}">
                <a16:creationId xmlns:a16="http://schemas.microsoft.com/office/drawing/2014/main" id="{61F79BC8-EBC2-FD59-54EF-598BCB3CFC59}"/>
              </a:ext>
            </a:extLst>
          </p:cNvPr>
          <p:cNvPicPr>
            <a:picLocks noChangeAspect="1"/>
          </p:cNvPicPr>
          <p:nvPr/>
        </p:nvPicPr>
        <p:blipFill>
          <a:blip r:embed="rId22"/>
          <a:stretch>
            <a:fillRect/>
          </a:stretch>
        </p:blipFill>
        <p:spPr>
          <a:xfrm>
            <a:off x="3400319" y="1365198"/>
            <a:ext cx="1639844" cy="1819330"/>
          </a:xfrm>
          <a:prstGeom prst="rect">
            <a:avLst/>
          </a:prstGeom>
        </p:spPr>
      </p:pic>
      <p:pic>
        <p:nvPicPr>
          <p:cNvPr id="45" name="Picture 44">
            <a:extLst>
              <a:ext uri="{FF2B5EF4-FFF2-40B4-BE49-F238E27FC236}">
                <a16:creationId xmlns:a16="http://schemas.microsoft.com/office/drawing/2014/main" id="{8512F05A-1E56-5B75-2CA8-EC67565A939F}"/>
              </a:ext>
            </a:extLst>
          </p:cNvPr>
          <p:cNvPicPr>
            <a:picLocks noChangeAspect="1"/>
          </p:cNvPicPr>
          <p:nvPr/>
        </p:nvPicPr>
        <p:blipFill>
          <a:blip r:embed="rId23"/>
          <a:stretch>
            <a:fillRect/>
          </a:stretch>
        </p:blipFill>
        <p:spPr>
          <a:xfrm>
            <a:off x="4973393" y="1357702"/>
            <a:ext cx="1668617" cy="1850348"/>
          </a:xfrm>
          <a:prstGeom prst="rect">
            <a:avLst/>
          </a:prstGeom>
        </p:spPr>
      </p:pic>
      <p:pic>
        <p:nvPicPr>
          <p:cNvPr id="46" name="Picture 45">
            <a:extLst>
              <a:ext uri="{FF2B5EF4-FFF2-40B4-BE49-F238E27FC236}">
                <a16:creationId xmlns:a16="http://schemas.microsoft.com/office/drawing/2014/main" id="{1546336C-97EE-633B-C4AF-B5AFC5064BFE}"/>
              </a:ext>
            </a:extLst>
          </p:cNvPr>
          <p:cNvPicPr>
            <a:picLocks noChangeAspect="1"/>
          </p:cNvPicPr>
          <p:nvPr/>
        </p:nvPicPr>
        <p:blipFill>
          <a:blip r:embed="rId24"/>
          <a:stretch>
            <a:fillRect/>
          </a:stretch>
        </p:blipFill>
        <p:spPr>
          <a:xfrm>
            <a:off x="6592193" y="1376943"/>
            <a:ext cx="1614405" cy="1820270"/>
          </a:xfrm>
          <a:prstGeom prst="rect">
            <a:avLst/>
          </a:prstGeom>
        </p:spPr>
      </p:pic>
      <p:pic>
        <p:nvPicPr>
          <p:cNvPr id="47" name="Picture 46">
            <a:extLst>
              <a:ext uri="{FF2B5EF4-FFF2-40B4-BE49-F238E27FC236}">
                <a16:creationId xmlns:a16="http://schemas.microsoft.com/office/drawing/2014/main" id="{06698325-426A-412B-0054-16F44ED4A8FF}"/>
              </a:ext>
            </a:extLst>
          </p:cNvPr>
          <p:cNvPicPr>
            <a:picLocks noChangeAspect="1"/>
          </p:cNvPicPr>
          <p:nvPr/>
        </p:nvPicPr>
        <p:blipFill rotWithShape="1">
          <a:blip r:embed="rId25"/>
          <a:srcRect r="2431"/>
          <a:stretch/>
        </p:blipFill>
        <p:spPr>
          <a:xfrm>
            <a:off x="8180577" y="1395370"/>
            <a:ext cx="1594601" cy="1804228"/>
          </a:xfrm>
          <a:prstGeom prst="rect">
            <a:avLst/>
          </a:prstGeom>
        </p:spPr>
      </p:pic>
      <p:pic>
        <p:nvPicPr>
          <p:cNvPr id="48" name="Picture 47">
            <a:extLst>
              <a:ext uri="{FF2B5EF4-FFF2-40B4-BE49-F238E27FC236}">
                <a16:creationId xmlns:a16="http://schemas.microsoft.com/office/drawing/2014/main" id="{0902E520-1AE0-AA3C-BF7C-2B4D97A436B1}"/>
              </a:ext>
            </a:extLst>
          </p:cNvPr>
          <p:cNvPicPr>
            <a:picLocks noChangeAspect="1"/>
          </p:cNvPicPr>
          <p:nvPr/>
        </p:nvPicPr>
        <p:blipFill>
          <a:blip r:embed="rId26"/>
          <a:stretch>
            <a:fillRect/>
          </a:stretch>
        </p:blipFill>
        <p:spPr>
          <a:xfrm>
            <a:off x="1764745" y="3182593"/>
            <a:ext cx="1647714" cy="1810050"/>
          </a:xfrm>
          <a:prstGeom prst="rect">
            <a:avLst/>
          </a:prstGeom>
        </p:spPr>
      </p:pic>
      <p:pic>
        <p:nvPicPr>
          <p:cNvPr id="49" name="Picture 48">
            <a:extLst>
              <a:ext uri="{FF2B5EF4-FFF2-40B4-BE49-F238E27FC236}">
                <a16:creationId xmlns:a16="http://schemas.microsoft.com/office/drawing/2014/main" id="{424AF894-D039-9734-07FA-19597BA95CE9}"/>
              </a:ext>
            </a:extLst>
          </p:cNvPr>
          <p:cNvPicPr>
            <a:picLocks noChangeAspect="1"/>
          </p:cNvPicPr>
          <p:nvPr/>
        </p:nvPicPr>
        <p:blipFill>
          <a:blip r:embed="rId27"/>
          <a:stretch>
            <a:fillRect/>
          </a:stretch>
        </p:blipFill>
        <p:spPr>
          <a:xfrm>
            <a:off x="3406247" y="3144516"/>
            <a:ext cx="1640238" cy="1825103"/>
          </a:xfrm>
          <a:prstGeom prst="rect">
            <a:avLst/>
          </a:prstGeom>
        </p:spPr>
      </p:pic>
      <p:pic>
        <p:nvPicPr>
          <p:cNvPr id="50" name="Picture 49">
            <a:extLst>
              <a:ext uri="{FF2B5EF4-FFF2-40B4-BE49-F238E27FC236}">
                <a16:creationId xmlns:a16="http://schemas.microsoft.com/office/drawing/2014/main" id="{E6B5FC18-9731-8F99-E53A-CA280E898513}"/>
              </a:ext>
            </a:extLst>
          </p:cNvPr>
          <p:cNvPicPr>
            <a:picLocks noChangeAspect="1"/>
          </p:cNvPicPr>
          <p:nvPr/>
        </p:nvPicPr>
        <p:blipFill>
          <a:blip r:embed="rId28"/>
          <a:stretch>
            <a:fillRect/>
          </a:stretch>
        </p:blipFill>
        <p:spPr>
          <a:xfrm>
            <a:off x="4994515" y="3171011"/>
            <a:ext cx="1610324" cy="1795582"/>
          </a:xfrm>
          <a:prstGeom prst="rect">
            <a:avLst/>
          </a:prstGeom>
        </p:spPr>
      </p:pic>
      <p:pic>
        <p:nvPicPr>
          <p:cNvPr id="51" name="Picture 50">
            <a:extLst>
              <a:ext uri="{FF2B5EF4-FFF2-40B4-BE49-F238E27FC236}">
                <a16:creationId xmlns:a16="http://schemas.microsoft.com/office/drawing/2014/main" id="{208AF864-27EF-E71D-EB5C-5FDA535CD82D}"/>
              </a:ext>
            </a:extLst>
          </p:cNvPr>
          <p:cNvPicPr>
            <a:picLocks noChangeAspect="1"/>
          </p:cNvPicPr>
          <p:nvPr/>
        </p:nvPicPr>
        <p:blipFill>
          <a:blip r:embed="rId29"/>
          <a:stretch>
            <a:fillRect/>
          </a:stretch>
        </p:blipFill>
        <p:spPr>
          <a:xfrm>
            <a:off x="6597948" y="3172142"/>
            <a:ext cx="1609665" cy="1794776"/>
          </a:xfrm>
          <a:prstGeom prst="rect">
            <a:avLst/>
          </a:prstGeom>
        </p:spPr>
      </p:pic>
      <p:pic>
        <p:nvPicPr>
          <p:cNvPr id="52" name="Picture 51">
            <a:extLst>
              <a:ext uri="{FF2B5EF4-FFF2-40B4-BE49-F238E27FC236}">
                <a16:creationId xmlns:a16="http://schemas.microsoft.com/office/drawing/2014/main" id="{D1E49542-E437-BFED-D996-05E954EC33B2}"/>
              </a:ext>
            </a:extLst>
          </p:cNvPr>
          <p:cNvPicPr>
            <a:picLocks noChangeAspect="1"/>
          </p:cNvPicPr>
          <p:nvPr/>
        </p:nvPicPr>
        <p:blipFill>
          <a:blip r:embed="rId30"/>
          <a:stretch>
            <a:fillRect/>
          </a:stretch>
        </p:blipFill>
        <p:spPr>
          <a:xfrm>
            <a:off x="8180579" y="3161496"/>
            <a:ext cx="1617748" cy="1793070"/>
          </a:xfrm>
          <a:prstGeom prst="rect">
            <a:avLst/>
          </a:prstGeom>
        </p:spPr>
      </p:pic>
      <p:pic>
        <p:nvPicPr>
          <p:cNvPr id="53" name="Picture 52">
            <a:extLst>
              <a:ext uri="{FF2B5EF4-FFF2-40B4-BE49-F238E27FC236}">
                <a16:creationId xmlns:a16="http://schemas.microsoft.com/office/drawing/2014/main" id="{E522C69B-9B4B-EA91-8169-F02E97D56886}"/>
              </a:ext>
            </a:extLst>
          </p:cNvPr>
          <p:cNvPicPr>
            <a:picLocks noChangeAspect="1"/>
          </p:cNvPicPr>
          <p:nvPr/>
        </p:nvPicPr>
        <p:blipFill>
          <a:blip r:embed="rId31"/>
          <a:stretch>
            <a:fillRect/>
          </a:stretch>
        </p:blipFill>
        <p:spPr>
          <a:xfrm>
            <a:off x="1803063" y="4914442"/>
            <a:ext cx="1645383" cy="1832729"/>
          </a:xfrm>
          <a:prstGeom prst="rect">
            <a:avLst/>
          </a:prstGeom>
        </p:spPr>
      </p:pic>
      <p:pic>
        <p:nvPicPr>
          <p:cNvPr id="54" name="Picture 53">
            <a:extLst>
              <a:ext uri="{FF2B5EF4-FFF2-40B4-BE49-F238E27FC236}">
                <a16:creationId xmlns:a16="http://schemas.microsoft.com/office/drawing/2014/main" id="{39FC18A8-FB0C-6663-198C-013C59AE8C03}"/>
              </a:ext>
            </a:extLst>
          </p:cNvPr>
          <p:cNvPicPr>
            <a:picLocks noChangeAspect="1"/>
          </p:cNvPicPr>
          <p:nvPr/>
        </p:nvPicPr>
        <p:blipFill>
          <a:blip r:embed="rId32"/>
          <a:stretch>
            <a:fillRect/>
          </a:stretch>
        </p:blipFill>
        <p:spPr>
          <a:xfrm>
            <a:off x="3395049" y="4954566"/>
            <a:ext cx="1640237" cy="1771355"/>
          </a:xfrm>
          <a:prstGeom prst="rect">
            <a:avLst/>
          </a:prstGeom>
        </p:spPr>
      </p:pic>
      <p:pic>
        <p:nvPicPr>
          <p:cNvPr id="55" name="Picture 54">
            <a:extLst>
              <a:ext uri="{FF2B5EF4-FFF2-40B4-BE49-F238E27FC236}">
                <a16:creationId xmlns:a16="http://schemas.microsoft.com/office/drawing/2014/main" id="{391D25EC-103D-A749-B2A0-6436E2FDA8D5}"/>
              </a:ext>
            </a:extLst>
          </p:cNvPr>
          <p:cNvPicPr>
            <a:picLocks noChangeAspect="1"/>
          </p:cNvPicPr>
          <p:nvPr/>
        </p:nvPicPr>
        <p:blipFill>
          <a:blip r:embed="rId33"/>
          <a:stretch>
            <a:fillRect/>
          </a:stretch>
        </p:blipFill>
        <p:spPr>
          <a:xfrm>
            <a:off x="4978165" y="4937253"/>
            <a:ext cx="1640238" cy="1809918"/>
          </a:xfrm>
          <a:prstGeom prst="rect">
            <a:avLst/>
          </a:prstGeom>
        </p:spPr>
      </p:pic>
      <p:pic>
        <p:nvPicPr>
          <p:cNvPr id="57" name="Picture 56">
            <a:extLst>
              <a:ext uri="{FF2B5EF4-FFF2-40B4-BE49-F238E27FC236}">
                <a16:creationId xmlns:a16="http://schemas.microsoft.com/office/drawing/2014/main" id="{8842DCA8-DF42-D9C4-0892-52E94CA4C4D8}"/>
              </a:ext>
            </a:extLst>
          </p:cNvPr>
          <p:cNvPicPr>
            <a:picLocks noChangeAspect="1"/>
          </p:cNvPicPr>
          <p:nvPr/>
        </p:nvPicPr>
        <p:blipFill>
          <a:blip r:embed="rId34"/>
          <a:stretch>
            <a:fillRect/>
          </a:stretch>
        </p:blipFill>
        <p:spPr>
          <a:xfrm>
            <a:off x="6597949" y="4926416"/>
            <a:ext cx="1574538" cy="1812664"/>
          </a:xfrm>
          <a:prstGeom prst="rect">
            <a:avLst/>
          </a:prstGeom>
        </p:spPr>
      </p:pic>
      <p:pic>
        <p:nvPicPr>
          <p:cNvPr id="58" name="Picture 57">
            <a:extLst>
              <a:ext uri="{FF2B5EF4-FFF2-40B4-BE49-F238E27FC236}">
                <a16:creationId xmlns:a16="http://schemas.microsoft.com/office/drawing/2014/main" id="{584BB1EF-1F49-03BF-FE52-B3156B073805}"/>
              </a:ext>
            </a:extLst>
          </p:cNvPr>
          <p:cNvPicPr>
            <a:picLocks noChangeAspect="1"/>
          </p:cNvPicPr>
          <p:nvPr/>
        </p:nvPicPr>
        <p:blipFill>
          <a:blip r:embed="rId35"/>
          <a:stretch>
            <a:fillRect/>
          </a:stretch>
        </p:blipFill>
        <p:spPr>
          <a:xfrm>
            <a:off x="8156303" y="4926417"/>
            <a:ext cx="1628122" cy="1833370"/>
          </a:xfrm>
          <a:prstGeom prst="rect">
            <a:avLst/>
          </a:prstGeom>
        </p:spPr>
      </p:pic>
    </p:spTree>
    <p:extLst>
      <p:ext uri="{BB962C8B-B14F-4D97-AF65-F5344CB8AC3E}">
        <p14:creationId xmlns:p14="http://schemas.microsoft.com/office/powerpoint/2010/main" val="29556077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8"/>
                                        </p:tgtEl>
                                      </p:cBhvr>
                                    </p:animEffect>
                                    <p:set>
                                      <p:cBhvr>
                                        <p:cTn id="7"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8_17.wav"/>
                                        </p:tgtEl>
                                      </p:cMediaNode>
                                    </p:audio>
                                  </p:subTnLst>
                                </p:cTn>
                              </p:par>
                            </p:childTnLst>
                          </p:cTn>
                        </p:par>
                      </p:childTnLst>
                    </p:cTn>
                  </p:par>
                </p:childTnLst>
              </p:cTn>
              <p:nextCondLst>
                <p:cond evt="onClick" delay="0">
                  <p:tgtEl>
                    <p:spTgt spid="58"/>
                  </p:tgtEl>
                </p:cond>
              </p:nextCondLst>
            </p:seq>
            <p:seq concurrent="1" nextAc="seek">
              <p:cTn id="8" restart="whenNotActive" fill="hold" evtFilter="cancelBubble" nodeType="interactiveSeq">
                <p:stCondLst>
                  <p:cond evt="onClick" delay="0">
                    <p:tgtEl>
                      <p:spTgt spid="5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57"/>
                                        </p:tgtEl>
                                      </p:cBhvr>
                                    </p:animEffect>
                                    <p:set>
                                      <p:cBhvr>
                                        <p:cTn id="13" dur="1" fill="hold">
                                          <p:stCondLst>
                                            <p:cond delay="499"/>
                                          </p:stCondLst>
                                        </p:cTn>
                                        <p:tgtEl>
                                          <p:spTgt spid="57"/>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8_14.wav"/>
                                        </p:tgtEl>
                                      </p:cMediaNode>
                                    </p:audio>
                                  </p:subTnLst>
                                </p:cTn>
                              </p:par>
                            </p:childTnLst>
                          </p:cTn>
                        </p:par>
                      </p:childTnLst>
                    </p:cTn>
                  </p:par>
                </p:childTnLst>
              </p:cTn>
              <p:nextCondLst>
                <p:cond evt="onClick" delay="0">
                  <p:tgtEl>
                    <p:spTgt spid="57"/>
                  </p:tgtEl>
                </p:cond>
              </p:nextCondLst>
            </p:seq>
            <p:seq concurrent="1" nextAc="seek">
              <p:cTn id="14" restart="whenNotActive" fill="hold" evtFilter="cancelBubble" nodeType="interactiveSeq">
                <p:stCondLst>
                  <p:cond evt="onClick" delay="0">
                    <p:tgtEl>
                      <p:spTgt spid="5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5" name="8_11.wav"/>
                                        </p:tgtEl>
                                      </p:cMediaNode>
                                    </p:audio>
                                  </p:subTnLst>
                                </p:cTn>
                              </p:par>
                            </p:childTnLst>
                          </p:cTn>
                        </p:par>
                      </p:childTnLst>
                    </p:cTn>
                  </p:par>
                </p:childTnLst>
              </p:cTn>
              <p:nextCondLst>
                <p:cond evt="onClick" delay="0">
                  <p:tgtEl>
                    <p:spTgt spid="55"/>
                  </p:tgtEl>
                </p:cond>
              </p:nextCondLst>
            </p:seq>
            <p:seq concurrent="1" nextAc="seek">
              <p:cTn id="20" restart="whenNotActive" fill="hold" evtFilter="cancelBubble" nodeType="interactiveSeq">
                <p:stCondLst>
                  <p:cond evt="onClick" delay="0">
                    <p:tgtEl>
                      <p:spTgt spid="5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4"/>
                                        </p:tgtEl>
                                      </p:cBhvr>
                                    </p:animEffect>
                                    <p:set>
                                      <p:cBhvr>
                                        <p:cTn id="25"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6" name="8_8.wav"/>
                                        </p:tgtEl>
                                      </p:cMediaNode>
                                    </p:audio>
                                  </p:subTnLst>
                                </p:cTn>
                              </p:par>
                            </p:childTnLst>
                          </p:cTn>
                        </p:par>
                      </p:childTnLst>
                    </p:cTn>
                  </p:par>
                </p:childTnLst>
              </p:cTn>
              <p:nextCondLst>
                <p:cond evt="onClick" delay="0">
                  <p:tgtEl>
                    <p:spTgt spid="54"/>
                  </p:tgtEl>
                </p:cond>
              </p:nextCondLst>
            </p:seq>
            <p:seq concurrent="1" nextAc="seek">
              <p:cTn id="26" restart="whenNotActive" fill="hold" evtFilter="cancelBubble" nodeType="interactiveSeq">
                <p:stCondLst>
                  <p:cond evt="onClick" delay="0">
                    <p:tgtEl>
                      <p:spTgt spid="5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3"/>
                                        </p:tgtEl>
                                      </p:cBhvr>
                                    </p:animEffect>
                                    <p:set>
                                      <p:cBhvr>
                                        <p:cTn id="31"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7" name="8_5.wav"/>
                                        </p:tgtEl>
                                      </p:cMediaNode>
                                    </p:audio>
                                  </p:subTnLst>
                                </p:cTn>
                              </p:par>
                            </p:childTnLst>
                          </p:cTn>
                        </p:par>
                      </p:childTnLst>
                    </p:cTn>
                  </p:par>
                </p:childTnLst>
              </p:cTn>
              <p:nextCondLst>
                <p:cond evt="onClick" delay="0">
                  <p:tgtEl>
                    <p:spTgt spid="53"/>
                  </p:tgtEl>
                </p:cond>
              </p:nextCondLst>
            </p:seq>
            <p:seq concurrent="1" nextAc="seek">
              <p:cTn id="32" restart="whenNotActive" fill="hold" evtFilter="cancelBubble" nodeType="interactiveSeq">
                <p:stCondLst>
                  <p:cond evt="onClick" delay="0">
                    <p:tgtEl>
                      <p:spTgt spid="52"/>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52"/>
                                        </p:tgtEl>
                                      </p:cBhvr>
                                    </p:animEffect>
                                    <p:set>
                                      <p:cBhvr>
                                        <p:cTn id="37"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8" name="8_16.wav"/>
                                        </p:tgtEl>
                                      </p:cMediaNode>
                                    </p:audio>
                                  </p:subTnLst>
                                </p:cTn>
                              </p:par>
                            </p:childTnLst>
                          </p:cTn>
                        </p:par>
                      </p:childTnLst>
                    </p:cTn>
                  </p:par>
                </p:childTnLst>
              </p:cTn>
              <p:nextCondLst>
                <p:cond evt="onClick" delay="0">
                  <p:tgtEl>
                    <p:spTgt spid="52"/>
                  </p:tgtEl>
                </p:cond>
              </p:nextCondLst>
            </p:seq>
            <p:seq concurrent="1" nextAc="seek">
              <p:cTn id="38" restart="whenNotActive" fill="hold" evtFilter="cancelBubble" nodeType="interactiveSeq">
                <p:stCondLst>
                  <p:cond evt="onClick" delay="0">
                    <p:tgtEl>
                      <p:spTgt spid="5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51"/>
                                        </p:tgtEl>
                                      </p:cBhvr>
                                    </p:animEffect>
                                    <p:set>
                                      <p:cBhvr>
                                        <p:cTn id="43"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9" name="8_13.wav"/>
                                        </p:tgtEl>
                                      </p:cMediaNode>
                                    </p:audio>
                                  </p:subTnLst>
                                </p:cTn>
                              </p:par>
                            </p:childTnLst>
                          </p:cTn>
                        </p:par>
                      </p:childTnLst>
                    </p:cTn>
                  </p:par>
                </p:childTnLst>
              </p:cTn>
              <p:nextCondLst>
                <p:cond evt="onClick" delay="0">
                  <p:tgtEl>
                    <p:spTgt spid="51"/>
                  </p:tgtEl>
                </p:cond>
              </p:nextCondLst>
            </p:seq>
            <p:seq concurrent="1" nextAc="seek">
              <p:cTn id="44" restart="whenNotActive" fill="hold" evtFilter="cancelBubble" nodeType="interactiveSeq">
                <p:stCondLst>
                  <p:cond evt="onClick" delay="0">
                    <p:tgtEl>
                      <p:spTgt spid="5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50"/>
                                        </p:tgtEl>
                                      </p:cBhvr>
                                    </p:animEffect>
                                    <p:set>
                                      <p:cBhvr>
                                        <p:cTn id="49"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10" name="8_10.wav"/>
                                        </p:tgtEl>
                                      </p:cMediaNode>
                                    </p:audio>
                                  </p:subTnLst>
                                </p:cTn>
                              </p:par>
                            </p:childTnLst>
                          </p:cTn>
                        </p:par>
                      </p:childTnLst>
                    </p:cTn>
                  </p:par>
                </p:childTnLst>
              </p:cTn>
              <p:nextCondLst>
                <p:cond evt="onClick" delay="0">
                  <p:tgtEl>
                    <p:spTgt spid="50"/>
                  </p:tgtEl>
                </p:cond>
              </p:nextCondLst>
            </p:seq>
            <p:seq concurrent="1" nextAc="seek">
              <p:cTn id="50" restart="whenNotActive" fill="hold" evtFilter="cancelBubble" nodeType="interactiveSeq">
                <p:stCondLst>
                  <p:cond evt="onClick" delay="0">
                    <p:tgtEl>
                      <p:spTgt spid="4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49"/>
                                        </p:tgtEl>
                                      </p:cBhvr>
                                    </p:animEffect>
                                    <p:set>
                                      <p:cBhvr>
                                        <p:cTn id="55"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11" name="8_7.wav"/>
                                        </p:tgtEl>
                                      </p:cMediaNode>
                                    </p:audio>
                                  </p:subTnLst>
                                </p:cTn>
                              </p:par>
                            </p:childTnLst>
                          </p:cTn>
                        </p:par>
                      </p:childTnLst>
                    </p:cTn>
                  </p:par>
                </p:childTnLst>
              </p:cTn>
              <p:nextCondLst>
                <p:cond evt="onClick" delay="0">
                  <p:tgtEl>
                    <p:spTgt spid="49"/>
                  </p:tgtEl>
                </p:cond>
              </p:nextCondLst>
            </p:seq>
            <p:seq concurrent="1" nextAc="seek">
              <p:cTn id="56" restart="whenNotActive" fill="hold" evtFilter="cancelBubble" nodeType="interactiveSeq">
                <p:stCondLst>
                  <p:cond evt="onClick" delay="0">
                    <p:tgtEl>
                      <p:spTgt spid="4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48"/>
                                        </p:tgtEl>
                                      </p:cBhvr>
                                    </p:animEffect>
                                    <p:set>
                                      <p:cBhvr>
                                        <p:cTn id="61"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12" name="8_4.wav"/>
                                        </p:tgtEl>
                                      </p:cMediaNode>
                                    </p:audio>
                                  </p:subTnLst>
                                </p:cTn>
                              </p:par>
                            </p:childTnLst>
                          </p:cTn>
                        </p:par>
                      </p:childTnLst>
                    </p:cTn>
                  </p:par>
                </p:childTnLst>
              </p:cTn>
              <p:nextCondLst>
                <p:cond evt="onClick" delay="0">
                  <p:tgtEl>
                    <p:spTgt spid="48"/>
                  </p:tgtEl>
                </p:cond>
              </p:nextCondLst>
            </p:seq>
            <p:seq concurrent="1" nextAc="seek">
              <p:cTn id="62" restart="whenNotActive" fill="hold" evtFilter="cancelBubble" nodeType="interactiveSeq">
                <p:stCondLst>
                  <p:cond evt="onClick" delay="0">
                    <p:tgtEl>
                      <p:spTgt spid="47"/>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47"/>
                                        </p:tgtEl>
                                      </p:cBhvr>
                                    </p:animEffect>
                                    <p:set>
                                      <p:cBhvr>
                                        <p:cTn id="67"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13" name="8_15.wav"/>
                                        </p:tgtEl>
                                      </p:cMediaNode>
                                    </p:audio>
                                  </p:sub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6"/>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46"/>
                                        </p:tgtEl>
                                      </p:cBhvr>
                                    </p:animEffect>
                                    <p:set>
                                      <p:cBhvr>
                                        <p:cTn id="73"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14" name="8_12.wav"/>
                                        </p:tgtEl>
                                      </p:cMediaNode>
                                    </p:audio>
                                  </p:subTnLst>
                                </p:cTn>
                              </p:par>
                            </p:childTnLst>
                          </p:cTn>
                        </p:par>
                      </p:childTnLst>
                    </p:cTn>
                  </p:par>
                </p:childTnLst>
              </p:cTn>
              <p:nextCondLst>
                <p:cond evt="onClick" delay="0">
                  <p:tgtEl>
                    <p:spTgt spid="46"/>
                  </p:tgtEl>
                </p:cond>
              </p:nextCondLst>
            </p:seq>
            <p:seq concurrent="1" nextAc="seek">
              <p:cTn id="74" restart="whenNotActive" fill="hold" evtFilter="cancelBubble" nodeType="interactiveSeq">
                <p:stCondLst>
                  <p:cond evt="onClick" delay="0">
                    <p:tgtEl>
                      <p:spTgt spid="45"/>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45"/>
                                        </p:tgtEl>
                                      </p:cBhvr>
                                    </p:animEffect>
                                    <p:set>
                                      <p:cBhvr>
                                        <p:cTn id="79"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15" name="8_9.wav"/>
                                        </p:tgtEl>
                                      </p:cMediaNode>
                                    </p:audio>
                                  </p:subTnLst>
                                </p:cTn>
                              </p:par>
                            </p:childTnLst>
                          </p:cTn>
                        </p:par>
                      </p:childTnLst>
                    </p:cTn>
                  </p:par>
                </p:childTnLst>
              </p:cTn>
              <p:nextCondLst>
                <p:cond evt="onClick" delay="0">
                  <p:tgtEl>
                    <p:spTgt spid="45"/>
                  </p:tgtEl>
                </p:cond>
              </p:nextCondLst>
            </p:seq>
            <p:seq concurrent="1" nextAc="seek">
              <p:cTn id="80" restart="whenNotActive" fill="hold" evtFilter="cancelBubble" nodeType="interactiveSeq">
                <p:stCondLst>
                  <p:cond evt="onClick" delay="0">
                    <p:tgtEl>
                      <p:spTgt spid="44"/>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44"/>
                                        </p:tgtEl>
                                      </p:cBhvr>
                                    </p:animEffect>
                                    <p:set>
                                      <p:cBhvr>
                                        <p:cTn id="85"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16" name="8_6.wav"/>
                                        </p:tgtEl>
                                      </p:cMediaNode>
                                    </p:audio>
                                  </p:subTnLst>
                                </p:cTn>
                              </p:par>
                            </p:childTnLst>
                          </p:cTn>
                        </p:par>
                      </p:childTnLst>
                    </p:cTn>
                  </p:par>
                </p:childTnLst>
              </p:cTn>
              <p:nextCondLst>
                <p:cond evt="onClick" delay="0">
                  <p:tgtEl>
                    <p:spTgt spid="44"/>
                  </p:tgtEl>
                </p:cond>
              </p:nextCondLst>
            </p:seq>
            <p:seq concurrent="1" nextAc="seek">
              <p:cTn id="86" restart="whenNotActive" fill="hold" evtFilter="cancelBubble" nodeType="interactiveSeq">
                <p:stCondLst>
                  <p:cond evt="onClick" delay="0">
                    <p:tgtEl>
                      <p:spTgt spid="43"/>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43"/>
                                        </p:tgtEl>
                                      </p:cBhvr>
                                    </p:animEffect>
                                    <p:set>
                                      <p:cBhvr>
                                        <p:cTn id="91"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17" name="8_3.wav"/>
                                        </p:tgtEl>
                                      </p:cMediaNode>
                                    </p:audio>
                                  </p:subTnLst>
                                </p:cTn>
                              </p:par>
                            </p:childTnLst>
                          </p:cTn>
                        </p:par>
                      </p:childTnLst>
                    </p:cTn>
                  </p:par>
                </p:childTnLst>
              </p:cTn>
              <p:nextCondLst>
                <p:cond evt="onClick" delay="0">
                  <p:tgtEl>
                    <p:spTgt spid="4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42" name="Table 2">
            <a:extLst>
              <a:ext uri="{FF2B5EF4-FFF2-40B4-BE49-F238E27FC236}">
                <a16:creationId xmlns:a16="http://schemas.microsoft.com/office/drawing/2014/main" id="{2F1A0C4F-5CF0-1224-F03F-B7C405519AB3}"/>
              </a:ext>
            </a:extLst>
          </p:cNvPr>
          <p:cNvGraphicFramePr>
            <a:graphicFrameLocks noGrp="1"/>
          </p:cNvGraphicFramePr>
          <p:nvPr/>
        </p:nvGraphicFramePr>
        <p:xfrm>
          <a:off x="1819249" y="1390436"/>
          <a:ext cx="7965175" cy="5336616"/>
        </p:xfrm>
        <a:graphic>
          <a:graphicData uri="http://schemas.openxmlformats.org/drawingml/2006/table">
            <a:tbl>
              <a:tblPr firstRow="1" bandRow="1"/>
              <a:tblGrid>
                <a:gridCol w="1593035">
                  <a:extLst>
                    <a:ext uri="{9D8B030D-6E8A-4147-A177-3AD203B41FA5}">
                      <a16:colId xmlns:a16="http://schemas.microsoft.com/office/drawing/2014/main" val="934599182"/>
                    </a:ext>
                  </a:extLst>
                </a:gridCol>
                <a:gridCol w="1593035">
                  <a:extLst>
                    <a:ext uri="{9D8B030D-6E8A-4147-A177-3AD203B41FA5}">
                      <a16:colId xmlns:a16="http://schemas.microsoft.com/office/drawing/2014/main" val="715750411"/>
                    </a:ext>
                  </a:extLst>
                </a:gridCol>
                <a:gridCol w="1593035">
                  <a:extLst>
                    <a:ext uri="{9D8B030D-6E8A-4147-A177-3AD203B41FA5}">
                      <a16:colId xmlns:a16="http://schemas.microsoft.com/office/drawing/2014/main" val="3997896774"/>
                    </a:ext>
                  </a:extLst>
                </a:gridCol>
                <a:gridCol w="1593035">
                  <a:extLst>
                    <a:ext uri="{9D8B030D-6E8A-4147-A177-3AD203B41FA5}">
                      <a16:colId xmlns:a16="http://schemas.microsoft.com/office/drawing/2014/main" val="3901701660"/>
                    </a:ext>
                  </a:extLst>
                </a:gridCol>
                <a:gridCol w="1593035">
                  <a:extLst>
                    <a:ext uri="{9D8B030D-6E8A-4147-A177-3AD203B41FA5}">
                      <a16:colId xmlns:a16="http://schemas.microsoft.com/office/drawing/2014/main" val="251379915"/>
                    </a:ext>
                  </a:extLst>
                </a:gridCol>
              </a:tblGrid>
              <a:tr h="1778872">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58324255"/>
                  </a:ext>
                </a:extLst>
              </a:tr>
              <a:tr h="1778872">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62127900"/>
                  </a:ext>
                </a:extLst>
              </a:tr>
              <a:tr h="1778872">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16200226"/>
                  </a:ext>
                </a:extLst>
              </a:tr>
            </a:tbl>
          </a:graphicData>
        </a:graphic>
      </p:graphicFrame>
      <p:pic>
        <p:nvPicPr>
          <p:cNvPr id="39" name="Picture 38" descr="A picture containing text, toy, doll, vector graphics&#10;&#10;Description automatically generated">
            <a:extLst>
              <a:ext uri="{FF2B5EF4-FFF2-40B4-BE49-F238E27FC236}">
                <a16:creationId xmlns:a16="http://schemas.microsoft.com/office/drawing/2014/main" id="{99A3B74C-0601-9E74-1349-A12D601D7FD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7026184" y="5304714"/>
            <a:ext cx="618138" cy="1174199"/>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graphicFrame>
        <p:nvGraphicFramePr>
          <p:cNvPr id="56" name="Table 6">
            <a:extLst>
              <a:ext uri="{FF2B5EF4-FFF2-40B4-BE49-F238E27FC236}">
                <a16:creationId xmlns:a16="http://schemas.microsoft.com/office/drawing/2014/main" id="{DEB4A1CD-02FF-451C-840A-7A8FDCDB51E4}"/>
              </a:ext>
            </a:extLst>
          </p:cNvPr>
          <p:cNvGraphicFramePr>
            <a:graphicFrameLocks noGrp="1"/>
          </p:cNvGraphicFramePr>
          <p:nvPr/>
        </p:nvGraphicFramePr>
        <p:xfrm>
          <a:off x="242956" y="1397933"/>
          <a:ext cx="1387061" cy="5359419"/>
        </p:xfrm>
        <a:graphic>
          <a:graphicData uri="http://schemas.openxmlformats.org/drawingml/2006/table">
            <a:tbl>
              <a:tblPr firstRow="1" bandRow="1"/>
              <a:tblGrid>
                <a:gridCol w="1387061">
                  <a:extLst>
                    <a:ext uri="{9D8B030D-6E8A-4147-A177-3AD203B41FA5}">
                      <a16:colId xmlns:a16="http://schemas.microsoft.com/office/drawing/2014/main" val="3596914215"/>
                    </a:ext>
                  </a:extLst>
                </a:gridCol>
              </a:tblGrid>
              <a:tr h="1786473">
                <a:tc>
                  <a:txBody>
                    <a:bodyPr/>
                    <a:lstStyle/>
                    <a:p>
                      <a:pPr algn="ctr"/>
                      <a:r>
                        <a:rPr lang="en-GB" sz="2400" b="1" dirty="0">
                          <a:solidFill>
                            <a:srgbClr val="002060"/>
                          </a:solidFill>
                          <a:latin typeface="Century Gothic" panose="020B0502020202020204" pitchFamily="34" charset="0"/>
                        </a:rPr>
                        <a:t>I</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212776179"/>
                  </a:ext>
                </a:extLst>
              </a:tr>
              <a:tr h="1786473">
                <a:tc>
                  <a:txBody>
                    <a:bodyPr/>
                    <a:lstStyle/>
                    <a:p>
                      <a:pPr algn="ctr"/>
                      <a:r>
                        <a:rPr lang="en-GB" sz="2400" b="1" dirty="0">
                          <a:solidFill>
                            <a:srgbClr val="002060"/>
                          </a:solidFill>
                          <a:latin typeface="Century Gothic" panose="020B0502020202020204" pitchFamily="34" charset="0"/>
                        </a:rPr>
                        <a:t>You</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72014778"/>
                  </a:ext>
                </a:extLst>
              </a:tr>
              <a:tr h="1786473">
                <a:tc>
                  <a:txBody>
                    <a:bodyPr/>
                    <a:lstStyle/>
                    <a:p>
                      <a:pPr algn="ctr"/>
                      <a:r>
                        <a:rPr lang="en-GB" sz="2400" b="1" dirty="0">
                          <a:solidFill>
                            <a:srgbClr val="002060"/>
                          </a:solidFill>
                          <a:latin typeface="Century Gothic" panose="020B0502020202020204" pitchFamily="34" charset="0"/>
                        </a:rPr>
                        <a:t>s/he</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3586289177"/>
                  </a:ext>
                </a:extLst>
              </a:tr>
            </a:tbl>
          </a:graphicData>
        </a:graphic>
      </p:graphicFrame>
      <p:sp>
        <p:nvSpPr>
          <p:cNvPr id="62" name="TextBox 61">
            <a:extLst>
              <a:ext uri="{FF2B5EF4-FFF2-40B4-BE49-F238E27FC236}">
                <a16:creationId xmlns:a16="http://schemas.microsoft.com/office/drawing/2014/main" id="{FB1418FF-F1CE-497B-8C35-E4E1BAEA693B}"/>
              </a:ext>
            </a:extLst>
          </p:cNvPr>
          <p:cNvSpPr txBox="1"/>
          <p:nvPr/>
        </p:nvSpPr>
        <p:spPr>
          <a:xfrm>
            <a:off x="1842103" y="965088"/>
            <a:ext cx="6092686"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look for</a:t>
            </a:r>
          </a:p>
        </p:txBody>
      </p:sp>
      <p:sp>
        <p:nvSpPr>
          <p:cNvPr id="64" name="TextBox 63">
            <a:extLst>
              <a:ext uri="{FF2B5EF4-FFF2-40B4-BE49-F238E27FC236}">
                <a16:creationId xmlns:a16="http://schemas.microsoft.com/office/drawing/2014/main" id="{BE2844A0-6DDA-4D46-9C5B-BD63FAFF7C6F}"/>
              </a:ext>
            </a:extLst>
          </p:cNvPr>
          <p:cNvSpPr txBox="1"/>
          <p:nvPr/>
        </p:nvSpPr>
        <p:spPr>
          <a:xfrm>
            <a:off x="3448446" y="966186"/>
            <a:ext cx="6092686"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ride</a:t>
            </a:r>
          </a:p>
        </p:txBody>
      </p:sp>
      <p:sp>
        <p:nvSpPr>
          <p:cNvPr id="65" name="TextBox 64">
            <a:extLst>
              <a:ext uri="{FF2B5EF4-FFF2-40B4-BE49-F238E27FC236}">
                <a16:creationId xmlns:a16="http://schemas.microsoft.com/office/drawing/2014/main" id="{DE345B6C-CE94-4AE9-BB03-8897784E8D40}"/>
              </a:ext>
            </a:extLst>
          </p:cNvPr>
          <p:cNvSpPr txBox="1"/>
          <p:nvPr/>
        </p:nvSpPr>
        <p:spPr>
          <a:xfrm>
            <a:off x="4971345" y="978256"/>
            <a:ext cx="6092686"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relax</a:t>
            </a:r>
          </a:p>
        </p:txBody>
      </p:sp>
      <p:sp>
        <p:nvSpPr>
          <p:cNvPr id="66" name="TextBox 65">
            <a:extLst>
              <a:ext uri="{FF2B5EF4-FFF2-40B4-BE49-F238E27FC236}">
                <a16:creationId xmlns:a16="http://schemas.microsoft.com/office/drawing/2014/main" id="{D2F3BD12-ADB4-411C-A76E-C8E4C6498282}"/>
              </a:ext>
            </a:extLst>
          </p:cNvPr>
          <p:cNvSpPr txBox="1"/>
          <p:nvPr/>
        </p:nvSpPr>
        <p:spPr>
          <a:xfrm rot="20813256">
            <a:off x="6709782" y="563096"/>
            <a:ext cx="3833938"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go for a walk</a:t>
            </a:r>
          </a:p>
        </p:txBody>
      </p:sp>
      <p:sp>
        <p:nvSpPr>
          <p:cNvPr id="67" name="TextBox 66">
            <a:extLst>
              <a:ext uri="{FF2B5EF4-FFF2-40B4-BE49-F238E27FC236}">
                <a16:creationId xmlns:a16="http://schemas.microsoft.com/office/drawing/2014/main" id="{2F30A6F8-230D-4933-8DF7-F8297CF0E11A}"/>
              </a:ext>
            </a:extLst>
          </p:cNvPr>
          <p:cNvSpPr txBox="1"/>
          <p:nvPr/>
        </p:nvSpPr>
        <p:spPr>
          <a:xfrm>
            <a:off x="8771256" y="975764"/>
            <a:ext cx="6092686"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visit</a:t>
            </a:r>
          </a:p>
        </p:txBody>
      </p:sp>
      <p:pic>
        <p:nvPicPr>
          <p:cNvPr id="69" name="Google Shape;111;p3" descr="Speech Icon, Voice, Talking, Audio, Speech">
            <a:extLst>
              <a:ext uri="{FF2B5EF4-FFF2-40B4-BE49-F238E27FC236}">
                <a16:creationId xmlns:a16="http://schemas.microsoft.com/office/drawing/2014/main" id="{A3A73326-3A72-4252-BB23-AD39828F5AFD}"/>
              </a:ext>
            </a:extLst>
          </p:cNvPr>
          <p:cNvPicPr preferRelativeResize="0"/>
          <p:nvPr/>
        </p:nvPicPr>
        <p:blipFill rotWithShape="1">
          <a:blip r:embed="rId19">
            <a:alphaModFix/>
          </a:blip>
          <a:srcRect/>
          <a:stretch/>
        </p:blipFill>
        <p:spPr>
          <a:xfrm>
            <a:off x="11292661" y="121026"/>
            <a:ext cx="776168" cy="776168"/>
          </a:xfrm>
          <a:prstGeom prst="rect">
            <a:avLst/>
          </a:prstGeom>
          <a:noFill/>
          <a:ln>
            <a:noFill/>
          </a:ln>
        </p:spPr>
      </p:pic>
      <p:sp>
        <p:nvSpPr>
          <p:cNvPr id="70" name="Google Shape;112;p3">
            <a:extLst>
              <a:ext uri="{FF2B5EF4-FFF2-40B4-BE49-F238E27FC236}">
                <a16:creationId xmlns:a16="http://schemas.microsoft.com/office/drawing/2014/main" id="{BC8861D6-1FC2-4B9F-B12A-504A39C649E3}"/>
              </a:ext>
            </a:extLst>
          </p:cNvPr>
          <p:cNvSpPr txBox="1"/>
          <p:nvPr/>
        </p:nvSpPr>
        <p:spPr>
          <a:xfrm>
            <a:off x="9605273" y="367735"/>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err="1">
                <a:solidFill>
                  <a:srgbClr val="FFFFFF"/>
                </a:solidFill>
                <a:latin typeface="Century Gothic"/>
                <a:ea typeface="Century Gothic"/>
                <a:cs typeface="Century Gothic"/>
                <a:sym typeface="Century Gothic"/>
              </a:rPr>
              <a:t>hablar</a:t>
            </a:r>
            <a:endParaRPr sz="2000" b="1" i="0" u="none" strike="noStrike" cap="none" dirty="0">
              <a:solidFill>
                <a:srgbClr val="FFFFFF"/>
              </a:solidFill>
              <a:latin typeface="Century Gothic"/>
              <a:ea typeface="Century Gothic"/>
              <a:cs typeface="Century Gothic"/>
              <a:sym typeface="Century Gothic"/>
            </a:endParaRPr>
          </a:p>
        </p:txBody>
      </p:sp>
      <p:sp>
        <p:nvSpPr>
          <p:cNvPr id="109" name="Title 1">
            <a:hlinkClick r:id="" action="ppaction://noaction">
              <a:snd r:embed="rId20" name="8_2.wav"/>
            </a:hlinkClick>
            <a:extLst>
              <a:ext uri="{FF2B5EF4-FFF2-40B4-BE49-F238E27FC236}">
                <a16:creationId xmlns:a16="http://schemas.microsoft.com/office/drawing/2014/main" id="{BA5BB38B-43DA-47D1-9636-112EF46494C3}"/>
              </a:ext>
            </a:extLst>
          </p:cNvPr>
          <p:cNvSpPr txBox="1">
            <a:spLocks/>
          </p:cNvSpPr>
          <p:nvPr/>
        </p:nvSpPr>
        <p:spPr>
          <a:xfrm>
            <a:off x="3207389" y="60211"/>
            <a:ext cx="4727400" cy="675762"/>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rgbClr val="002060"/>
                </a:solidFill>
                <a:latin typeface="Century Gothic"/>
                <a:ea typeface="Century Gothic"/>
                <a:cs typeface="Century Gothic"/>
                <a:sym typeface="Century Gothic"/>
              </a:rPr>
              <a:t>¿</a:t>
            </a:r>
            <a:r>
              <a:rPr lang="en-GB" sz="3200" dirty="0" err="1">
                <a:solidFill>
                  <a:srgbClr val="002060"/>
                </a:solidFill>
                <a:latin typeface="Century Gothic"/>
                <a:ea typeface="Century Gothic"/>
                <a:cs typeface="Century Gothic"/>
                <a:sym typeface="Century Gothic"/>
              </a:rPr>
              <a:t>Dónde</a:t>
            </a:r>
            <a:r>
              <a:rPr lang="en-GB" sz="3200" dirty="0">
                <a:solidFill>
                  <a:srgbClr val="002060"/>
                </a:solidFill>
                <a:latin typeface="Century Gothic"/>
                <a:ea typeface="Century Gothic"/>
                <a:cs typeface="Century Gothic"/>
                <a:sym typeface="Century Gothic"/>
              </a:rPr>
              <a:t> está Quique? [4/5]</a:t>
            </a:r>
            <a:endParaRPr lang="en-GB" sz="3200" dirty="0"/>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endParaRPr lang="en-GB" sz="2800" b="1" dirty="0">
              <a:solidFill>
                <a:srgbClr val="002060"/>
              </a:solidFill>
              <a:latin typeface="Century Gothic" panose="020B0502020202020204" pitchFamily="34" charset="0"/>
            </a:endParaRPr>
          </a:p>
        </p:txBody>
      </p:sp>
      <p:sp>
        <p:nvSpPr>
          <p:cNvPr id="4" name="Google Shape;167;p2">
            <a:extLst>
              <a:ext uri="{FF2B5EF4-FFF2-40B4-BE49-F238E27FC236}">
                <a16:creationId xmlns:a16="http://schemas.microsoft.com/office/drawing/2014/main" id="{4222BD7A-FFAF-5372-D9FD-67A7651D085B}"/>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3" name="Picture 42">
            <a:extLst>
              <a:ext uri="{FF2B5EF4-FFF2-40B4-BE49-F238E27FC236}">
                <a16:creationId xmlns:a16="http://schemas.microsoft.com/office/drawing/2014/main" id="{DA18F40F-885A-30B3-3309-09864A8AF8CC}"/>
              </a:ext>
            </a:extLst>
          </p:cNvPr>
          <p:cNvPicPr>
            <a:picLocks noChangeAspect="1"/>
          </p:cNvPicPr>
          <p:nvPr/>
        </p:nvPicPr>
        <p:blipFill>
          <a:blip r:embed="rId21"/>
          <a:stretch>
            <a:fillRect/>
          </a:stretch>
        </p:blipFill>
        <p:spPr>
          <a:xfrm>
            <a:off x="1785174" y="1375965"/>
            <a:ext cx="1653076" cy="1808563"/>
          </a:xfrm>
          <a:prstGeom prst="rect">
            <a:avLst/>
          </a:prstGeom>
        </p:spPr>
      </p:pic>
      <p:pic>
        <p:nvPicPr>
          <p:cNvPr id="44" name="Picture 43">
            <a:extLst>
              <a:ext uri="{FF2B5EF4-FFF2-40B4-BE49-F238E27FC236}">
                <a16:creationId xmlns:a16="http://schemas.microsoft.com/office/drawing/2014/main" id="{61F79BC8-EBC2-FD59-54EF-598BCB3CFC59}"/>
              </a:ext>
            </a:extLst>
          </p:cNvPr>
          <p:cNvPicPr>
            <a:picLocks noChangeAspect="1"/>
          </p:cNvPicPr>
          <p:nvPr/>
        </p:nvPicPr>
        <p:blipFill>
          <a:blip r:embed="rId22"/>
          <a:stretch>
            <a:fillRect/>
          </a:stretch>
        </p:blipFill>
        <p:spPr>
          <a:xfrm>
            <a:off x="3400319" y="1365198"/>
            <a:ext cx="1639844" cy="1819330"/>
          </a:xfrm>
          <a:prstGeom prst="rect">
            <a:avLst/>
          </a:prstGeom>
        </p:spPr>
      </p:pic>
      <p:pic>
        <p:nvPicPr>
          <p:cNvPr id="45" name="Picture 44">
            <a:extLst>
              <a:ext uri="{FF2B5EF4-FFF2-40B4-BE49-F238E27FC236}">
                <a16:creationId xmlns:a16="http://schemas.microsoft.com/office/drawing/2014/main" id="{8512F05A-1E56-5B75-2CA8-EC67565A939F}"/>
              </a:ext>
            </a:extLst>
          </p:cNvPr>
          <p:cNvPicPr>
            <a:picLocks noChangeAspect="1"/>
          </p:cNvPicPr>
          <p:nvPr/>
        </p:nvPicPr>
        <p:blipFill>
          <a:blip r:embed="rId23"/>
          <a:stretch>
            <a:fillRect/>
          </a:stretch>
        </p:blipFill>
        <p:spPr>
          <a:xfrm>
            <a:off x="4973393" y="1357702"/>
            <a:ext cx="1668617" cy="1850348"/>
          </a:xfrm>
          <a:prstGeom prst="rect">
            <a:avLst/>
          </a:prstGeom>
        </p:spPr>
      </p:pic>
      <p:pic>
        <p:nvPicPr>
          <p:cNvPr id="46" name="Picture 45">
            <a:extLst>
              <a:ext uri="{FF2B5EF4-FFF2-40B4-BE49-F238E27FC236}">
                <a16:creationId xmlns:a16="http://schemas.microsoft.com/office/drawing/2014/main" id="{1546336C-97EE-633B-C4AF-B5AFC5064BFE}"/>
              </a:ext>
            </a:extLst>
          </p:cNvPr>
          <p:cNvPicPr>
            <a:picLocks noChangeAspect="1"/>
          </p:cNvPicPr>
          <p:nvPr/>
        </p:nvPicPr>
        <p:blipFill>
          <a:blip r:embed="rId24"/>
          <a:stretch>
            <a:fillRect/>
          </a:stretch>
        </p:blipFill>
        <p:spPr>
          <a:xfrm>
            <a:off x="6592193" y="1376943"/>
            <a:ext cx="1614405" cy="1820270"/>
          </a:xfrm>
          <a:prstGeom prst="rect">
            <a:avLst/>
          </a:prstGeom>
        </p:spPr>
      </p:pic>
      <p:pic>
        <p:nvPicPr>
          <p:cNvPr id="47" name="Picture 46">
            <a:extLst>
              <a:ext uri="{FF2B5EF4-FFF2-40B4-BE49-F238E27FC236}">
                <a16:creationId xmlns:a16="http://schemas.microsoft.com/office/drawing/2014/main" id="{06698325-426A-412B-0054-16F44ED4A8FF}"/>
              </a:ext>
            </a:extLst>
          </p:cNvPr>
          <p:cNvPicPr>
            <a:picLocks noChangeAspect="1"/>
          </p:cNvPicPr>
          <p:nvPr/>
        </p:nvPicPr>
        <p:blipFill rotWithShape="1">
          <a:blip r:embed="rId25"/>
          <a:srcRect r="2431"/>
          <a:stretch/>
        </p:blipFill>
        <p:spPr>
          <a:xfrm>
            <a:off x="8180577" y="1395370"/>
            <a:ext cx="1594601" cy="1804228"/>
          </a:xfrm>
          <a:prstGeom prst="rect">
            <a:avLst/>
          </a:prstGeom>
        </p:spPr>
      </p:pic>
      <p:pic>
        <p:nvPicPr>
          <p:cNvPr id="48" name="Picture 47">
            <a:extLst>
              <a:ext uri="{FF2B5EF4-FFF2-40B4-BE49-F238E27FC236}">
                <a16:creationId xmlns:a16="http://schemas.microsoft.com/office/drawing/2014/main" id="{0902E520-1AE0-AA3C-BF7C-2B4D97A436B1}"/>
              </a:ext>
            </a:extLst>
          </p:cNvPr>
          <p:cNvPicPr>
            <a:picLocks noChangeAspect="1"/>
          </p:cNvPicPr>
          <p:nvPr/>
        </p:nvPicPr>
        <p:blipFill>
          <a:blip r:embed="rId26"/>
          <a:stretch>
            <a:fillRect/>
          </a:stretch>
        </p:blipFill>
        <p:spPr>
          <a:xfrm>
            <a:off x="1762803" y="3171011"/>
            <a:ext cx="1647714" cy="1810050"/>
          </a:xfrm>
          <a:prstGeom prst="rect">
            <a:avLst/>
          </a:prstGeom>
        </p:spPr>
      </p:pic>
      <p:pic>
        <p:nvPicPr>
          <p:cNvPr id="49" name="Picture 48">
            <a:extLst>
              <a:ext uri="{FF2B5EF4-FFF2-40B4-BE49-F238E27FC236}">
                <a16:creationId xmlns:a16="http://schemas.microsoft.com/office/drawing/2014/main" id="{424AF894-D039-9734-07FA-19597BA95CE9}"/>
              </a:ext>
            </a:extLst>
          </p:cNvPr>
          <p:cNvPicPr>
            <a:picLocks noChangeAspect="1"/>
          </p:cNvPicPr>
          <p:nvPr/>
        </p:nvPicPr>
        <p:blipFill>
          <a:blip r:embed="rId27"/>
          <a:stretch>
            <a:fillRect/>
          </a:stretch>
        </p:blipFill>
        <p:spPr>
          <a:xfrm>
            <a:off x="3406247" y="3144516"/>
            <a:ext cx="1640238" cy="1825103"/>
          </a:xfrm>
          <a:prstGeom prst="rect">
            <a:avLst/>
          </a:prstGeom>
        </p:spPr>
      </p:pic>
      <p:pic>
        <p:nvPicPr>
          <p:cNvPr id="50" name="Picture 49">
            <a:extLst>
              <a:ext uri="{FF2B5EF4-FFF2-40B4-BE49-F238E27FC236}">
                <a16:creationId xmlns:a16="http://schemas.microsoft.com/office/drawing/2014/main" id="{E6B5FC18-9731-8F99-E53A-CA280E898513}"/>
              </a:ext>
            </a:extLst>
          </p:cNvPr>
          <p:cNvPicPr>
            <a:picLocks noChangeAspect="1"/>
          </p:cNvPicPr>
          <p:nvPr/>
        </p:nvPicPr>
        <p:blipFill>
          <a:blip r:embed="rId28"/>
          <a:stretch>
            <a:fillRect/>
          </a:stretch>
        </p:blipFill>
        <p:spPr>
          <a:xfrm>
            <a:off x="4994515" y="3171011"/>
            <a:ext cx="1610324" cy="1795582"/>
          </a:xfrm>
          <a:prstGeom prst="rect">
            <a:avLst/>
          </a:prstGeom>
        </p:spPr>
      </p:pic>
      <p:pic>
        <p:nvPicPr>
          <p:cNvPr id="51" name="Picture 50">
            <a:extLst>
              <a:ext uri="{FF2B5EF4-FFF2-40B4-BE49-F238E27FC236}">
                <a16:creationId xmlns:a16="http://schemas.microsoft.com/office/drawing/2014/main" id="{208AF864-27EF-E71D-EB5C-5FDA535CD82D}"/>
              </a:ext>
            </a:extLst>
          </p:cNvPr>
          <p:cNvPicPr>
            <a:picLocks noChangeAspect="1"/>
          </p:cNvPicPr>
          <p:nvPr/>
        </p:nvPicPr>
        <p:blipFill>
          <a:blip r:embed="rId29"/>
          <a:stretch>
            <a:fillRect/>
          </a:stretch>
        </p:blipFill>
        <p:spPr>
          <a:xfrm>
            <a:off x="6597948" y="3172142"/>
            <a:ext cx="1609665" cy="1794776"/>
          </a:xfrm>
          <a:prstGeom prst="rect">
            <a:avLst/>
          </a:prstGeom>
        </p:spPr>
      </p:pic>
      <p:pic>
        <p:nvPicPr>
          <p:cNvPr id="52" name="Picture 51">
            <a:extLst>
              <a:ext uri="{FF2B5EF4-FFF2-40B4-BE49-F238E27FC236}">
                <a16:creationId xmlns:a16="http://schemas.microsoft.com/office/drawing/2014/main" id="{D1E49542-E437-BFED-D996-05E954EC33B2}"/>
              </a:ext>
            </a:extLst>
          </p:cNvPr>
          <p:cNvPicPr>
            <a:picLocks noChangeAspect="1"/>
          </p:cNvPicPr>
          <p:nvPr/>
        </p:nvPicPr>
        <p:blipFill>
          <a:blip r:embed="rId30"/>
          <a:stretch>
            <a:fillRect/>
          </a:stretch>
        </p:blipFill>
        <p:spPr>
          <a:xfrm>
            <a:off x="8180579" y="3161496"/>
            <a:ext cx="1617748" cy="1793070"/>
          </a:xfrm>
          <a:prstGeom prst="rect">
            <a:avLst/>
          </a:prstGeom>
        </p:spPr>
      </p:pic>
      <p:pic>
        <p:nvPicPr>
          <p:cNvPr id="53" name="Picture 52">
            <a:extLst>
              <a:ext uri="{FF2B5EF4-FFF2-40B4-BE49-F238E27FC236}">
                <a16:creationId xmlns:a16="http://schemas.microsoft.com/office/drawing/2014/main" id="{E522C69B-9B4B-EA91-8169-F02E97D56886}"/>
              </a:ext>
            </a:extLst>
          </p:cNvPr>
          <p:cNvPicPr>
            <a:picLocks noChangeAspect="1"/>
          </p:cNvPicPr>
          <p:nvPr/>
        </p:nvPicPr>
        <p:blipFill>
          <a:blip r:embed="rId31"/>
          <a:stretch>
            <a:fillRect/>
          </a:stretch>
        </p:blipFill>
        <p:spPr>
          <a:xfrm>
            <a:off x="1803063" y="4914442"/>
            <a:ext cx="1645383" cy="1832729"/>
          </a:xfrm>
          <a:prstGeom prst="rect">
            <a:avLst/>
          </a:prstGeom>
        </p:spPr>
      </p:pic>
      <p:pic>
        <p:nvPicPr>
          <p:cNvPr id="54" name="Picture 53">
            <a:extLst>
              <a:ext uri="{FF2B5EF4-FFF2-40B4-BE49-F238E27FC236}">
                <a16:creationId xmlns:a16="http://schemas.microsoft.com/office/drawing/2014/main" id="{39FC18A8-FB0C-6663-198C-013C59AE8C03}"/>
              </a:ext>
            </a:extLst>
          </p:cNvPr>
          <p:cNvPicPr>
            <a:picLocks noChangeAspect="1"/>
          </p:cNvPicPr>
          <p:nvPr/>
        </p:nvPicPr>
        <p:blipFill>
          <a:blip r:embed="rId32"/>
          <a:stretch>
            <a:fillRect/>
          </a:stretch>
        </p:blipFill>
        <p:spPr>
          <a:xfrm>
            <a:off x="3395049" y="4954566"/>
            <a:ext cx="1640237" cy="1771355"/>
          </a:xfrm>
          <a:prstGeom prst="rect">
            <a:avLst/>
          </a:prstGeom>
        </p:spPr>
      </p:pic>
      <p:pic>
        <p:nvPicPr>
          <p:cNvPr id="55" name="Picture 54">
            <a:extLst>
              <a:ext uri="{FF2B5EF4-FFF2-40B4-BE49-F238E27FC236}">
                <a16:creationId xmlns:a16="http://schemas.microsoft.com/office/drawing/2014/main" id="{391D25EC-103D-A749-B2A0-6436E2FDA8D5}"/>
              </a:ext>
            </a:extLst>
          </p:cNvPr>
          <p:cNvPicPr>
            <a:picLocks noChangeAspect="1"/>
          </p:cNvPicPr>
          <p:nvPr/>
        </p:nvPicPr>
        <p:blipFill>
          <a:blip r:embed="rId33"/>
          <a:stretch>
            <a:fillRect/>
          </a:stretch>
        </p:blipFill>
        <p:spPr>
          <a:xfrm>
            <a:off x="4978165" y="4937253"/>
            <a:ext cx="1640238" cy="1809918"/>
          </a:xfrm>
          <a:prstGeom prst="rect">
            <a:avLst/>
          </a:prstGeom>
        </p:spPr>
      </p:pic>
      <p:pic>
        <p:nvPicPr>
          <p:cNvPr id="57" name="Picture 56">
            <a:extLst>
              <a:ext uri="{FF2B5EF4-FFF2-40B4-BE49-F238E27FC236}">
                <a16:creationId xmlns:a16="http://schemas.microsoft.com/office/drawing/2014/main" id="{8842DCA8-DF42-D9C4-0892-52E94CA4C4D8}"/>
              </a:ext>
            </a:extLst>
          </p:cNvPr>
          <p:cNvPicPr>
            <a:picLocks noChangeAspect="1"/>
          </p:cNvPicPr>
          <p:nvPr/>
        </p:nvPicPr>
        <p:blipFill>
          <a:blip r:embed="rId34"/>
          <a:stretch>
            <a:fillRect/>
          </a:stretch>
        </p:blipFill>
        <p:spPr>
          <a:xfrm>
            <a:off x="6597949" y="4926416"/>
            <a:ext cx="1574538" cy="1812664"/>
          </a:xfrm>
          <a:prstGeom prst="rect">
            <a:avLst/>
          </a:prstGeom>
        </p:spPr>
      </p:pic>
      <p:pic>
        <p:nvPicPr>
          <p:cNvPr id="58" name="Picture 57">
            <a:extLst>
              <a:ext uri="{FF2B5EF4-FFF2-40B4-BE49-F238E27FC236}">
                <a16:creationId xmlns:a16="http://schemas.microsoft.com/office/drawing/2014/main" id="{584BB1EF-1F49-03BF-FE52-B3156B073805}"/>
              </a:ext>
            </a:extLst>
          </p:cNvPr>
          <p:cNvPicPr>
            <a:picLocks noChangeAspect="1"/>
          </p:cNvPicPr>
          <p:nvPr/>
        </p:nvPicPr>
        <p:blipFill>
          <a:blip r:embed="rId35"/>
          <a:stretch>
            <a:fillRect/>
          </a:stretch>
        </p:blipFill>
        <p:spPr>
          <a:xfrm>
            <a:off x="8156303" y="4926417"/>
            <a:ext cx="1628122" cy="1833370"/>
          </a:xfrm>
          <a:prstGeom prst="rect">
            <a:avLst/>
          </a:prstGeom>
        </p:spPr>
      </p:pic>
    </p:spTree>
    <p:extLst>
      <p:ext uri="{BB962C8B-B14F-4D97-AF65-F5344CB8AC3E}">
        <p14:creationId xmlns:p14="http://schemas.microsoft.com/office/powerpoint/2010/main" val="28073495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8"/>
                                        </p:tgtEl>
                                      </p:cBhvr>
                                    </p:animEffect>
                                    <p:set>
                                      <p:cBhvr>
                                        <p:cTn id="7"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8_17.wav"/>
                                        </p:tgtEl>
                                      </p:cMediaNode>
                                    </p:audio>
                                  </p:subTnLst>
                                </p:cTn>
                              </p:par>
                            </p:childTnLst>
                          </p:cTn>
                        </p:par>
                      </p:childTnLst>
                    </p:cTn>
                  </p:par>
                </p:childTnLst>
              </p:cTn>
              <p:nextCondLst>
                <p:cond evt="onClick" delay="0">
                  <p:tgtEl>
                    <p:spTgt spid="58"/>
                  </p:tgtEl>
                </p:cond>
              </p:nextCondLst>
            </p:seq>
            <p:seq concurrent="1" nextAc="seek">
              <p:cTn id="8" restart="whenNotActive" fill="hold" evtFilter="cancelBubble" nodeType="interactiveSeq">
                <p:stCondLst>
                  <p:cond evt="onClick" delay="0">
                    <p:tgtEl>
                      <p:spTgt spid="5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57"/>
                                        </p:tgtEl>
                                      </p:cBhvr>
                                    </p:animEffect>
                                    <p:set>
                                      <p:cBhvr>
                                        <p:cTn id="13" dur="1" fill="hold">
                                          <p:stCondLst>
                                            <p:cond delay="499"/>
                                          </p:stCondLst>
                                        </p:cTn>
                                        <p:tgtEl>
                                          <p:spTgt spid="57"/>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8_14.wav"/>
                                        </p:tgtEl>
                                      </p:cMediaNode>
                                    </p:audio>
                                  </p:subTnLst>
                                </p:cTn>
                              </p:par>
                            </p:childTnLst>
                          </p:cTn>
                        </p:par>
                      </p:childTnLst>
                    </p:cTn>
                  </p:par>
                </p:childTnLst>
              </p:cTn>
              <p:nextCondLst>
                <p:cond evt="onClick" delay="0">
                  <p:tgtEl>
                    <p:spTgt spid="57"/>
                  </p:tgtEl>
                </p:cond>
              </p:nextCondLst>
            </p:seq>
            <p:seq concurrent="1" nextAc="seek">
              <p:cTn id="14" restart="whenNotActive" fill="hold" evtFilter="cancelBubble" nodeType="interactiveSeq">
                <p:stCondLst>
                  <p:cond evt="onClick" delay="0">
                    <p:tgtEl>
                      <p:spTgt spid="5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5" name="8_11.wav"/>
                                        </p:tgtEl>
                                      </p:cMediaNode>
                                    </p:audio>
                                  </p:subTnLst>
                                </p:cTn>
                              </p:par>
                            </p:childTnLst>
                          </p:cTn>
                        </p:par>
                      </p:childTnLst>
                    </p:cTn>
                  </p:par>
                </p:childTnLst>
              </p:cTn>
              <p:nextCondLst>
                <p:cond evt="onClick" delay="0">
                  <p:tgtEl>
                    <p:spTgt spid="55"/>
                  </p:tgtEl>
                </p:cond>
              </p:nextCondLst>
            </p:seq>
            <p:seq concurrent="1" nextAc="seek">
              <p:cTn id="20" restart="whenNotActive" fill="hold" evtFilter="cancelBubble" nodeType="interactiveSeq">
                <p:stCondLst>
                  <p:cond evt="onClick" delay="0">
                    <p:tgtEl>
                      <p:spTgt spid="5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4"/>
                                        </p:tgtEl>
                                      </p:cBhvr>
                                    </p:animEffect>
                                    <p:set>
                                      <p:cBhvr>
                                        <p:cTn id="25"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6" name="8_8.wav"/>
                                        </p:tgtEl>
                                      </p:cMediaNode>
                                    </p:audio>
                                  </p:subTnLst>
                                </p:cTn>
                              </p:par>
                            </p:childTnLst>
                          </p:cTn>
                        </p:par>
                      </p:childTnLst>
                    </p:cTn>
                  </p:par>
                </p:childTnLst>
              </p:cTn>
              <p:nextCondLst>
                <p:cond evt="onClick" delay="0">
                  <p:tgtEl>
                    <p:spTgt spid="54"/>
                  </p:tgtEl>
                </p:cond>
              </p:nextCondLst>
            </p:seq>
            <p:seq concurrent="1" nextAc="seek">
              <p:cTn id="26" restart="whenNotActive" fill="hold" evtFilter="cancelBubble" nodeType="interactiveSeq">
                <p:stCondLst>
                  <p:cond evt="onClick" delay="0">
                    <p:tgtEl>
                      <p:spTgt spid="5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3"/>
                                        </p:tgtEl>
                                      </p:cBhvr>
                                    </p:animEffect>
                                    <p:set>
                                      <p:cBhvr>
                                        <p:cTn id="31"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7" name="8_5.wav"/>
                                        </p:tgtEl>
                                      </p:cMediaNode>
                                    </p:audio>
                                  </p:subTnLst>
                                </p:cTn>
                              </p:par>
                            </p:childTnLst>
                          </p:cTn>
                        </p:par>
                      </p:childTnLst>
                    </p:cTn>
                  </p:par>
                </p:childTnLst>
              </p:cTn>
              <p:nextCondLst>
                <p:cond evt="onClick" delay="0">
                  <p:tgtEl>
                    <p:spTgt spid="53"/>
                  </p:tgtEl>
                </p:cond>
              </p:nextCondLst>
            </p:seq>
            <p:seq concurrent="1" nextAc="seek">
              <p:cTn id="32" restart="whenNotActive" fill="hold" evtFilter="cancelBubble" nodeType="interactiveSeq">
                <p:stCondLst>
                  <p:cond evt="onClick" delay="0">
                    <p:tgtEl>
                      <p:spTgt spid="52"/>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52"/>
                                        </p:tgtEl>
                                      </p:cBhvr>
                                    </p:animEffect>
                                    <p:set>
                                      <p:cBhvr>
                                        <p:cTn id="37"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8" name="8_16.wav"/>
                                        </p:tgtEl>
                                      </p:cMediaNode>
                                    </p:audio>
                                  </p:subTnLst>
                                </p:cTn>
                              </p:par>
                            </p:childTnLst>
                          </p:cTn>
                        </p:par>
                      </p:childTnLst>
                    </p:cTn>
                  </p:par>
                </p:childTnLst>
              </p:cTn>
              <p:nextCondLst>
                <p:cond evt="onClick" delay="0">
                  <p:tgtEl>
                    <p:spTgt spid="52"/>
                  </p:tgtEl>
                </p:cond>
              </p:nextCondLst>
            </p:seq>
            <p:seq concurrent="1" nextAc="seek">
              <p:cTn id="38" restart="whenNotActive" fill="hold" evtFilter="cancelBubble" nodeType="interactiveSeq">
                <p:stCondLst>
                  <p:cond evt="onClick" delay="0">
                    <p:tgtEl>
                      <p:spTgt spid="5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51"/>
                                        </p:tgtEl>
                                      </p:cBhvr>
                                    </p:animEffect>
                                    <p:set>
                                      <p:cBhvr>
                                        <p:cTn id="43"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9" name="8_13.wav"/>
                                        </p:tgtEl>
                                      </p:cMediaNode>
                                    </p:audio>
                                  </p:subTnLst>
                                </p:cTn>
                              </p:par>
                            </p:childTnLst>
                          </p:cTn>
                        </p:par>
                      </p:childTnLst>
                    </p:cTn>
                  </p:par>
                </p:childTnLst>
              </p:cTn>
              <p:nextCondLst>
                <p:cond evt="onClick" delay="0">
                  <p:tgtEl>
                    <p:spTgt spid="51"/>
                  </p:tgtEl>
                </p:cond>
              </p:nextCondLst>
            </p:seq>
            <p:seq concurrent="1" nextAc="seek">
              <p:cTn id="44" restart="whenNotActive" fill="hold" evtFilter="cancelBubble" nodeType="interactiveSeq">
                <p:stCondLst>
                  <p:cond evt="onClick" delay="0">
                    <p:tgtEl>
                      <p:spTgt spid="5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50"/>
                                        </p:tgtEl>
                                      </p:cBhvr>
                                    </p:animEffect>
                                    <p:set>
                                      <p:cBhvr>
                                        <p:cTn id="49"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10" name="8_10.wav"/>
                                        </p:tgtEl>
                                      </p:cMediaNode>
                                    </p:audio>
                                  </p:subTnLst>
                                </p:cTn>
                              </p:par>
                            </p:childTnLst>
                          </p:cTn>
                        </p:par>
                      </p:childTnLst>
                    </p:cTn>
                  </p:par>
                </p:childTnLst>
              </p:cTn>
              <p:nextCondLst>
                <p:cond evt="onClick" delay="0">
                  <p:tgtEl>
                    <p:spTgt spid="50"/>
                  </p:tgtEl>
                </p:cond>
              </p:nextCondLst>
            </p:seq>
            <p:seq concurrent="1" nextAc="seek">
              <p:cTn id="50" restart="whenNotActive" fill="hold" evtFilter="cancelBubble" nodeType="interactiveSeq">
                <p:stCondLst>
                  <p:cond evt="onClick" delay="0">
                    <p:tgtEl>
                      <p:spTgt spid="4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49"/>
                                        </p:tgtEl>
                                      </p:cBhvr>
                                    </p:animEffect>
                                    <p:set>
                                      <p:cBhvr>
                                        <p:cTn id="55"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11" name="8_7.wav"/>
                                        </p:tgtEl>
                                      </p:cMediaNode>
                                    </p:audio>
                                  </p:subTnLst>
                                </p:cTn>
                              </p:par>
                            </p:childTnLst>
                          </p:cTn>
                        </p:par>
                      </p:childTnLst>
                    </p:cTn>
                  </p:par>
                </p:childTnLst>
              </p:cTn>
              <p:nextCondLst>
                <p:cond evt="onClick" delay="0">
                  <p:tgtEl>
                    <p:spTgt spid="49"/>
                  </p:tgtEl>
                </p:cond>
              </p:nextCondLst>
            </p:seq>
            <p:seq concurrent="1" nextAc="seek">
              <p:cTn id="56" restart="whenNotActive" fill="hold" evtFilter="cancelBubble" nodeType="interactiveSeq">
                <p:stCondLst>
                  <p:cond evt="onClick" delay="0">
                    <p:tgtEl>
                      <p:spTgt spid="4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48"/>
                                        </p:tgtEl>
                                      </p:cBhvr>
                                    </p:animEffect>
                                    <p:set>
                                      <p:cBhvr>
                                        <p:cTn id="61"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12" name="8_4.wav"/>
                                        </p:tgtEl>
                                      </p:cMediaNode>
                                    </p:audio>
                                  </p:subTnLst>
                                </p:cTn>
                              </p:par>
                            </p:childTnLst>
                          </p:cTn>
                        </p:par>
                      </p:childTnLst>
                    </p:cTn>
                  </p:par>
                </p:childTnLst>
              </p:cTn>
              <p:nextCondLst>
                <p:cond evt="onClick" delay="0">
                  <p:tgtEl>
                    <p:spTgt spid="48"/>
                  </p:tgtEl>
                </p:cond>
              </p:nextCondLst>
            </p:seq>
            <p:seq concurrent="1" nextAc="seek">
              <p:cTn id="62" restart="whenNotActive" fill="hold" evtFilter="cancelBubble" nodeType="interactiveSeq">
                <p:stCondLst>
                  <p:cond evt="onClick" delay="0">
                    <p:tgtEl>
                      <p:spTgt spid="47"/>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47"/>
                                        </p:tgtEl>
                                      </p:cBhvr>
                                    </p:animEffect>
                                    <p:set>
                                      <p:cBhvr>
                                        <p:cTn id="67"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13" name="8_15.wav"/>
                                        </p:tgtEl>
                                      </p:cMediaNode>
                                    </p:audio>
                                  </p:sub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6"/>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46"/>
                                        </p:tgtEl>
                                      </p:cBhvr>
                                    </p:animEffect>
                                    <p:set>
                                      <p:cBhvr>
                                        <p:cTn id="73"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14" name="8_12.wav"/>
                                        </p:tgtEl>
                                      </p:cMediaNode>
                                    </p:audio>
                                  </p:subTnLst>
                                </p:cTn>
                              </p:par>
                            </p:childTnLst>
                          </p:cTn>
                        </p:par>
                      </p:childTnLst>
                    </p:cTn>
                  </p:par>
                </p:childTnLst>
              </p:cTn>
              <p:nextCondLst>
                <p:cond evt="onClick" delay="0">
                  <p:tgtEl>
                    <p:spTgt spid="46"/>
                  </p:tgtEl>
                </p:cond>
              </p:nextCondLst>
            </p:seq>
            <p:seq concurrent="1" nextAc="seek">
              <p:cTn id="74" restart="whenNotActive" fill="hold" evtFilter="cancelBubble" nodeType="interactiveSeq">
                <p:stCondLst>
                  <p:cond evt="onClick" delay="0">
                    <p:tgtEl>
                      <p:spTgt spid="45"/>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45"/>
                                        </p:tgtEl>
                                      </p:cBhvr>
                                    </p:animEffect>
                                    <p:set>
                                      <p:cBhvr>
                                        <p:cTn id="79"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15" name="8_9.wav"/>
                                        </p:tgtEl>
                                      </p:cMediaNode>
                                    </p:audio>
                                  </p:subTnLst>
                                </p:cTn>
                              </p:par>
                            </p:childTnLst>
                          </p:cTn>
                        </p:par>
                      </p:childTnLst>
                    </p:cTn>
                  </p:par>
                </p:childTnLst>
              </p:cTn>
              <p:nextCondLst>
                <p:cond evt="onClick" delay="0">
                  <p:tgtEl>
                    <p:spTgt spid="45"/>
                  </p:tgtEl>
                </p:cond>
              </p:nextCondLst>
            </p:seq>
            <p:seq concurrent="1" nextAc="seek">
              <p:cTn id="80" restart="whenNotActive" fill="hold" evtFilter="cancelBubble" nodeType="interactiveSeq">
                <p:stCondLst>
                  <p:cond evt="onClick" delay="0">
                    <p:tgtEl>
                      <p:spTgt spid="44"/>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44"/>
                                        </p:tgtEl>
                                      </p:cBhvr>
                                    </p:animEffect>
                                    <p:set>
                                      <p:cBhvr>
                                        <p:cTn id="85"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16" name="8_6.wav"/>
                                        </p:tgtEl>
                                      </p:cMediaNode>
                                    </p:audio>
                                  </p:subTnLst>
                                </p:cTn>
                              </p:par>
                            </p:childTnLst>
                          </p:cTn>
                        </p:par>
                      </p:childTnLst>
                    </p:cTn>
                  </p:par>
                </p:childTnLst>
              </p:cTn>
              <p:nextCondLst>
                <p:cond evt="onClick" delay="0">
                  <p:tgtEl>
                    <p:spTgt spid="44"/>
                  </p:tgtEl>
                </p:cond>
              </p:nextCondLst>
            </p:seq>
            <p:seq concurrent="1" nextAc="seek">
              <p:cTn id="86" restart="whenNotActive" fill="hold" evtFilter="cancelBubble" nodeType="interactiveSeq">
                <p:stCondLst>
                  <p:cond evt="onClick" delay="0">
                    <p:tgtEl>
                      <p:spTgt spid="43"/>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43"/>
                                        </p:tgtEl>
                                      </p:cBhvr>
                                    </p:animEffect>
                                    <p:set>
                                      <p:cBhvr>
                                        <p:cTn id="91"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17" name="8_3.wav"/>
                                        </p:tgtEl>
                                      </p:cMediaNode>
                                    </p:audio>
                                  </p:subTnLst>
                                </p:cTn>
                              </p:par>
                            </p:childTnLst>
                          </p:cTn>
                        </p:par>
                      </p:childTnLst>
                    </p:cTn>
                  </p:par>
                </p:childTnLst>
              </p:cTn>
              <p:nextCondLst>
                <p:cond evt="onClick" delay="0">
                  <p:tgtEl>
                    <p:spTgt spid="4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42" name="Table 2">
            <a:extLst>
              <a:ext uri="{FF2B5EF4-FFF2-40B4-BE49-F238E27FC236}">
                <a16:creationId xmlns:a16="http://schemas.microsoft.com/office/drawing/2014/main" id="{2F1A0C4F-5CF0-1224-F03F-B7C405519AB3}"/>
              </a:ext>
            </a:extLst>
          </p:cNvPr>
          <p:cNvGraphicFramePr>
            <a:graphicFrameLocks noGrp="1"/>
          </p:cNvGraphicFramePr>
          <p:nvPr/>
        </p:nvGraphicFramePr>
        <p:xfrm>
          <a:off x="1819249" y="1390436"/>
          <a:ext cx="7965175" cy="5336616"/>
        </p:xfrm>
        <a:graphic>
          <a:graphicData uri="http://schemas.openxmlformats.org/drawingml/2006/table">
            <a:tbl>
              <a:tblPr firstRow="1" bandRow="1"/>
              <a:tblGrid>
                <a:gridCol w="1593035">
                  <a:extLst>
                    <a:ext uri="{9D8B030D-6E8A-4147-A177-3AD203B41FA5}">
                      <a16:colId xmlns:a16="http://schemas.microsoft.com/office/drawing/2014/main" val="934599182"/>
                    </a:ext>
                  </a:extLst>
                </a:gridCol>
                <a:gridCol w="1593035">
                  <a:extLst>
                    <a:ext uri="{9D8B030D-6E8A-4147-A177-3AD203B41FA5}">
                      <a16:colId xmlns:a16="http://schemas.microsoft.com/office/drawing/2014/main" val="715750411"/>
                    </a:ext>
                  </a:extLst>
                </a:gridCol>
                <a:gridCol w="1593035">
                  <a:extLst>
                    <a:ext uri="{9D8B030D-6E8A-4147-A177-3AD203B41FA5}">
                      <a16:colId xmlns:a16="http://schemas.microsoft.com/office/drawing/2014/main" val="3997896774"/>
                    </a:ext>
                  </a:extLst>
                </a:gridCol>
                <a:gridCol w="1593035">
                  <a:extLst>
                    <a:ext uri="{9D8B030D-6E8A-4147-A177-3AD203B41FA5}">
                      <a16:colId xmlns:a16="http://schemas.microsoft.com/office/drawing/2014/main" val="3901701660"/>
                    </a:ext>
                  </a:extLst>
                </a:gridCol>
                <a:gridCol w="1593035">
                  <a:extLst>
                    <a:ext uri="{9D8B030D-6E8A-4147-A177-3AD203B41FA5}">
                      <a16:colId xmlns:a16="http://schemas.microsoft.com/office/drawing/2014/main" val="251379915"/>
                    </a:ext>
                  </a:extLst>
                </a:gridCol>
              </a:tblGrid>
              <a:tr h="1778872">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58324255"/>
                  </a:ext>
                </a:extLst>
              </a:tr>
              <a:tr h="1778872">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62127900"/>
                  </a:ext>
                </a:extLst>
              </a:tr>
              <a:tr h="1778872">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16200226"/>
                  </a:ext>
                </a:extLst>
              </a:tr>
            </a:tbl>
          </a:graphicData>
        </a:graphic>
      </p:graphicFrame>
      <p:pic>
        <p:nvPicPr>
          <p:cNvPr id="39" name="Picture 38" descr="A picture containing text, toy, doll, vector graphics&#10;&#10;Description automatically generated">
            <a:extLst>
              <a:ext uri="{FF2B5EF4-FFF2-40B4-BE49-F238E27FC236}">
                <a16:creationId xmlns:a16="http://schemas.microsoft.com/office/drawing/2014/main" id="{99A3B74C-0601-9E74-1349-A12D601D7FD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8626751" y="5304726"/>
            <a:ext cx="618138" cy="1174199"/>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graphicFrame>
        <p:nvGraphicFramePr>
          <p:cNvPr id="56" name="Table 6">
            <a:extLst>
              <a:ext uri="{FF2B5EF4-FFF2-40B4-BE49-F238E27FC236}">
                <a16:creationId xmlns:a16="http://schemas.microsoft.com/office/drawing/2014/main" id="{DEB4A1CD-02FF-451C-840A-7A8FDCDB51E4}"/>
              </a:ext>
            </a:extLst>
          </p:cNvPr>
          <p:cNvGraphicFramePr>
            <a:graphicFrameLocks noGrp="1"/>
          </p:cNvGraphicFramePr>
          <p:nvPr/>
        </p:nvGraphicFramePr>
        <p:xfrm>
          <a:off x="242956" y="1397933"/>
          <a:ext cx="1387061" cy="5359419"/>
        </p:xfrm>
        <a:graphic>
          <a:graphicData uri="http://schemas.openxmlformats.org/drawingml/2006/table">
            <a:tbl>
              <a:tblPr firstRow="1" bandRow="1"/>
              <a:tblGrid>
                <a:gridCol w="1387061">
                  <a:extLst>
                    <a:ext uri="{9D8B030D-6E8A-4147-A177-3AD203B41FA5}">
                      <a16:colId xmlns:a16="http://schemas.microsoft.com/office/drawing/2014/main" val="3596914215"/>
                    </a:ext>
                  </a:extLst>
                </a:gridCol>
              </a:tblGrid>
              <a:tr h="1786473">
                <a:tc>
                  <a:txBody>
                    <a:bodyPr/>
                    <a:lstStyle/>
                    <a:p>
                      <a:pPr algn="ctr"/>
                      <a:r>
                        <a:rPr lang="en-GB" sz="2400" b="1" dirty="0">
                          <a:solidFill>
                            <a:srgbClr val="002060"/>
                          </a:solidFill>
                          <a:latin typeface="Century Gothic" panose="020B0502020202020204" pitchFamily="34" charset="0"/>
                        </a:rPr>
                        <a:t>I</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212776179"/>
                  </a:ext>
                </a:extLst>
              </a:tr>
              <a:tr h="1786473">
                <a:tc>
                  <a:txBody>
                    <a:bodyPr/>
                    <a:lstStyle/>
                    <a:p>
                      <a:pPr algn="ctr"/>
                      <a:r>
                        <a:rPr lang="en-GB" sz="2400" b="1" dirty="0">
                          <a:solidFill>
                            <a:srgbClr val="002060"/>
                          </a:solidFill>
                          <a:latin typeface="Century Gothic" panose="020B0502020202020204" pitchFamily="34" charset="0"/>
                        </a:rPr>
                        <a:t>You</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72014778"/>
                  </a:ext>
                </a:extLst>
              </a:tr>
              <a:tr h="1786473">
                <a:tc>
                  <a:txBody>
                    <a:bodyPr/>
                    <a:lstStyle/>
                    <a:p>
                      <a:pPr algn="ctr"/>
                      <a:r>
                        <a:rPr lang="en-GB" sz="2400" b="1" dirty="0">
                          <a:solidFill>
                            <a:srgbClr val="002060"/>
                          </a:solidFill>
                          <a:latin typeface="Century Gothic" panose="020B0502020202020204" pitchFamily="34" charset="0"/>
                        </a:rPr>
                        <a:t>s/he</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3586289177"/>
                  </a:ext>
                </a:extLst>
              </a:tr>
            </a:tbl>
          </a:graphicData>
        </a:graphic>
      </p:graphicFrame>
      <p:sp>
        <p:nvSpPr>
          <p:cNvPr id="62" name="TextBox 61">
            <a:extLst>
              <a:ext uri="{FF2B5EF4-FFF2-40B4-BE49-F238E27FC236}">
                <a16:creationId xmlns:a16="http://schemas.microsoft.com/office/drawing/2014/main" id="{FB1418FF-F1CE-497B-8C35-E4E1BAEA693B}"/>
              </a:ext>
            </a:extLst>
          </p:cNvPr>
          <p:cNvSpPr txBox="1"/>
          <p:nvPr/>
        </p:nvSpPr>
        <p:spPr>
          <a:xfrm>
            <a:off x="1842103" y="965088"/>
            <a:ext cx="6092686"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look for</a:t>
            </a:r>
          </a:p>
        </p:txBody>
      </p:sp>
      <p:sp>
        <p:nvSpPr>
          <p:cNvPr id="64" name="TextBox 63">
            <a:extLst>
              <a:ext uri="{FF2B5EF4-FFF2-40B4-BE49-F238E27FC236}">
                <a16:creationId xmlns:a16="http://schemas.microsoft.com/office/drawing/2014/main" id="{BE2844A0-6DDA-4D46-9C5B-BD63FAFF7C6F}"/>
              </a:ext>
            </a:extLst>
          </p:cNvPr>
          <p:cNvSpPr txBox="1"/>
          <p:nvPr/>
        </p:nvSpPr>
        <p:spPr>
          <a:xfrm>
            <a:off x="3448446" y="966186"/>
            <a:ext cx="6092686"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ride</a:t>
            </a:r>
          </a:p>
        </p:txBody>
      </p:sp>
      <p:sp>
        <p:nvSpPr>
          <p:cNvPr id="65" name="TextBox 64">
            <a:extLst>
              <a:ext uri="{FF2B5EF4-FFF2-40B4-BE49-F238E27FC236}">
                <a16:creationId xmlns:a16="http://schemas.microsoft.com/office/drawing/2014/main" id="{DE345B6C-CE94-4AE9-BB03-8897784E8D40}"/>
              </a:ext>
            </a:extLst>
          </p:cNvPr>
          <p:cNvSpPr txBox="1"/>
          <p:nvPr/>
        </p:nvSpPr>
        <p:spPr>
          <a:xfrm>
            <a:off x="4971345" y="978256"/>
            <a:ext cx="6092686"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relax</a:t>
            </a:r>
          </a:p>
        </p:txBody>
      </p:sp>
      <p:sp>
        <p:nvSpPr>
          <p:cNvPr id="66" name="TextBox 65">
            <a:extLst>
              <a:ext uri="{FF2B5EF4-FFF2-40B4-BE49-F238E27FC236}">
                <a16:creationId xmlns:a16="http://schemas.microsoft.com/office/drawing/2014/main" id="{D2F3BD12-ADB4-411C-A76E-C8E4C6498282}"/>
              </a:ext>
            </a:extLst>
          </p:cNvPr>
          <p:cNvSpPr txBox="1"/>
          <p:nvPr/>
        </p:nvSpPr>
        <p:spPr>
          <a:xfrm rot="20813256">
            <a:off x="6709782" y="563096"/>
            <a:ext cx="3833938"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go for a walk</a:t>
            </a:r>
          </a:p>
        </p:txBody>
      </p:sp>
      <p:sp>
        <p:nvSpPr>
          <p:cNvPr id="67" name="TextBox 66">
            <a:extLst>
              <a:ext uri="{FF2B5EF4-FFF2-40B4-BE49-F238E27FC236}">
                <a16:creationId xmlns:a16="http://schemas.microsoft.com/office/drawing/2014/main" id="{2F30A6F8-230D-4933-8DF7-F8297CF0E11A}"/>
              </a:ext>
            </a:extLst>
          </p:cNvPr>
          <p:cNvSpPr txBox="1"/>
          <p:nvPr/>
        </p:nvSpPr>
        <p:spPr>
          <a:xfrm>
            <a:off x="8771256" y="975764"/>
            <a:ext cx="6092686"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visit</a:t>
            </a:r>
          </a:p>
        </p:txBody>
      </p:sp>
      <p:pic>
        <p:nvPicPr>
          <p:cNvPr id="69" name="Google Shape;111;p3" descr="Speech Icon, Voice, Talking, Audio, Speech">
            <a:extLst>
              <a:ext uri="{FF2B5EF4-FFF2-40B4-BE49-F238E27FC236}">
                <a16:creationId xmlns:a16="http://schemas.microsoft.com/office/drawing/2014/main" id="{A3A73326-3A72-4252-BB23-AD39828F5AFD}"/>
              </a:ext>
            </a:extLst>
          </p:cNvPr>
          <p:cNvPicPr preferRelativeResize="0"/>
          <p:nvPr/>
        </p:nvPicPr>
        <p:blipFill rotWithShape="1">
          <a:blip r:embed="rId19">
            <a:alphaModFix/>
          </a:blip>
          <a:srcRect/>
          <a:stretch/>
        </p:blipFill>
        <p:spPr>
          <a:xfrm>
            <a:off x="11292661" y="121026"/>
            <a:ext cx="776168" cy="776168"/>
          </a:xfrm>
          <a:prstGeom prst="rect">
            <a:avLst/>
          </a:prstGeom>
          <a:noFill/>
          <a:ln>
            <a:noFill/>
          </a:ln>
        </p:spPr>
      </p:pic>
      <p:sp>
        <p:nvSpPr>
          <p:cNvPr id="70" name="Google Shape;112;p3">
            <a:extLst>
              <a:ext uri="{FF2B5EF4-FFF2-40B4-BE49-F238E27FC236}">
                <a16:creationId xmlns:a16="http://schemas.microsoft.com/office/drawing/2014/main" id="{BC8861D6-1FC2-4B9F-B12A-504A39C649E3}"/>
              </a:ext>
            </a:extLst>
          </p:cNvPr>
          <p:cNvSpPr txBox="1"/>
          <p:nvPr/>
        </p:nvSpPr>
        <p:spPr>
          <a:xfrm>
            <a:off x="9605273" y="367735"/>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err="1">
                <a:solidFill>
                  <a:srgbClr val="FFFFFF"/>
                </a:solidFill>
                <a:latin typeface="Century Gothic"/>
                <a:ea typeface="Century Gothic"/>
                <a:cs typeface="Century Gothic"/>
                <a:sym typeface="Century Gothic"/>
              </a:rPr>
              <a:t>hablar</a:t>
            </a:r>
            <a:endParaRPr sz="2000" b="1" i="0" u="none" strike="noStrike" cap="none" dirty="0">
              <a:solidFill>
                <a:srgbClr val="FFFFFF"/>
              </a:solidFill>
              <a:latin typeface="Century Gothic"/>
              <a:ea typeface="Century Gothic"/>
              <a:cs typeface="Century Gothic"/>
              <a:sym typeface="Century Gothic"/>
            </a:endParaRPr>
          </a:p>
        </p:txBody>
      </p:sp>
      <p:sp>
        <p:nvSpPr>
          <p:cNvPr id="109" name="Title 1">
            <a:hlinkClick r:id="" action="ppaction://noaction">
              <a:snd r:embed="rId20" name="8_2.wav"/>
            </a:hlinkClick>
            <a:extLst>
              <a:ext uri="{FF2B5EF4-FFF2-40B4-BE49-F238E27FC236}">
                <a16:creationId xmlns:a16="http://schemas.microsoft.com/office/drawing/2014/main" id="{BA5BB38B-43DA-47D1-9636-112EF46494C3}"/>
              </a:ext>
            </a:extLst>
          </p:cNvPr>
          <p:cNvSpPr txBox="1">
            <a:spLocks/>
          </p:cNvSpPr>
          <p:nvPr/>
        </p:nvSpPr>
        <p:spPr>
          <a:xfrm>
            <a:off x="3207389" y="60211"/>
            <a:ext cx="4727400" cy="675762"/>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rgbClr val="002060"/>
                </a:solidFill>
                <a:latin typeface="Century Gothic"/>
                <a:ea typeface="Century Gothic"/>
                <a:cs typeface="Century Gothic"/>
                <a:sym typeface="Century Gothic"/>
              </a:rPr>
              <a:t>¿</a:t>
            </a:r>
            <a:r>
              <a:rPr lang="en-GB" sz="3200" dirty="0" err="1">
                <a:solidFill>
                  <a:srgbClr val="002060"/>
                </a:solidFill>
                <a:latin typeface="Century Gothic"/>
                <a:ea typeface="Century Gothic"/>
                <a:cs typeface="Century Gothic"/>
                <a:sym typeface="Century Gothic"/>
              </a:rPr>
              <a:t>Dónde</a:t>
            </a:r>
            <a:r>
              <a:rPr lang="en-GB" sz="3200" dirty="0">
                <a:solidFill>
                  <a:srgbClr val="002060"/>
                </a:solidFill>
                <a:latin typeface="Century Gothic"/>
                <a:ea typeface="Century Gothic"/>
                <a:cs typeface="Century Gothic"/>
                <a:sym typeface="Century Gothic"/>
              </a:rPr>
              <a:t> está Quique? [5/5]</a:t>
            </a:r>
            <a:endParaRPr lang="en-GB" sz="3200" dirty="0"/>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endParaRPr lang="en-GB" sz="2800" b="1" dirty="0">
              <a:solidFill>
                <a:srgbClr val="002060"/>
              </a:solidFill>
              <a:latin typeface="Century Gothic" panose="020B0502020202020204" pitchFamily="34" charset="0"/>
            </a:endParaRPr>
          </a:p>
        </p:txBody>
      </p:sp>
      <p:sp>
        <p:nvSpPr>
          <p:cNvPr id="4" name="Google Shape;167;p2">
            <a:extLst>
              <a:ext uri="{FF2B5EF4-FFF2-40B4-BE49-F238E27FC236}">
                <a16:creationId xmlns:a16="http://schemas.microsoft.com/office/drawing/2014/main" id="{4222BD7A-FFAF-5372-D9FD-67A7651D085B}"/>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3" name="Picture 42">
            <a:extLst>
              <a:ext uri="{FF2B5EF4-FFF2-40B4-BE49-F238E27FC236}">
                <a16:creationId xmlns:a16="http://schemas.microsoft.com/office/drawing/2014/main" id="{DA18F40F-885A-30B3-3309-09864A8AF8CC}"/>
              </a:ext>
            </a:extLst>
          </p:cNvPr>
          <p:cNvPicPr>
            <a:picLocks noChangeAspect="1"/>
          </p:cNvPicPr>
          <p:nvPr/>
        </p:nvPicPr>
        <p:blipFill>
          <a:blip r:embed="rId21"/>
          <a:stretch>
            <a:fillRect/>
          </a:stretch>
        </p:blipFill>
        <p:spPr>
          <a:xfrm>
            <a:off x="1785174" y="1375965"/>
            <a:ext cx="1653076" cy="1808563"/>
          </a:xfrm>
          <a:prstGeom prst="rect">
            <a:avLst/>
          </a:prstGeom>
        </p:spPr>
      </p:pic>
      <p:pic>
        <p:nvPicPr>
          <p:cNvPr id="44" name="Picture 43">
            <a:extLst>
              <a:ext uri="{FF2B5EF4-FFF2-40B4-BE49-F238E27FC236}">
                <a16:creationId xmlns:a16="http://schemas.microsoft.com/office/drawing/2014/main" id="{61F79BC8-EBC2-FD59-54EF-598BCB3CFC59}"/>
              </a:ext>
            </a:extLst>
          </p:cNvPr>
          <p:cNvPicPr>
            <a:picLocks noChangeAspect="1"/>
          </p:cNvPicPr>
          <p:nvPr/>
        </p:nvPicPr>
        <p:blipFill>
          <a:blip r:embed="rId22"/>
          <a:stretch>
            <a:fillRect/>
          </a:stretch>
        </p:blipFill>
        <p:spPr>
          <a:xfrm>
            <a:off x="3400319" y="1365198"/>
            <a:ext cx="1639844" cy="1819330"/>
          </a:xfrm>
          <a:prstGeom prst="rect">
            <a:avLst/>
          </a:prstGeom>
        </p:spPr>
      </p:pic>
      <p:pic>
        <p:nvPicPr>
          <p:cNvPr id="45" name="Picture 44">
            <a:extLst>
              <a:ext uri="{FF2B5EF4-FFF2-40B4-BE49-F238E27FC236}">
                <a16:creationId xmlns:a16="http://schemas.microsoft.com/office/drawing/2014/main" id="{8512F05A-1E56-5B75-2CA8-EC67565A939F}"/>
              </a:ext>
            </a:extLst>
          </p:cNvPr>
          <p:cNvPicPr>
            <a:picLocks noChangeAspect="1"/>
          </p:cNvPicPr>
          <p:nvPr/>
        </p:nvPicPr>
        <p:blipFill>
          <a:blip r:embed="rId23"/>
          <a:stretch>
            <a:fillRect/>
          </a:stretch>
        </p:blipFill>
        <p:spPr>
          <a:xfrm>
            <a:off x="4973393" y="1357702"/>
            <a:ext cx="1668617" cy="1850348"/>
          </a:xfrm>
          <a:prstGeom prst="rect">
            <a:avLst/>
          </a:prstGeom>
        </p:spPr>
      </p:pic>
      <p:pic>
        <p:nvPicPr>
          <p:cNvPr id="46" name="Picture 45">
            <a:extLst>
              <a:ext uri="{FF2B5EF4-FFF2-40B4-BE49-F238E27FC236}">
                <a16:creationId xmlns:a16="http://schemas.microsoft.com/office/drawing/2014/main" id="{1546336C-97EE-633B-C4AF-B5AFC5064BFE}"/>
              </a:ext>
            </a:extLst>
          </p:cNvPr>
          <p:cNvPicPr>
            <a:picLocks noChangeAspect="1"/>
          </p:cNvPicPr>
          <p:nvPr/>
        </p:nvPicPr>
        <p:blipFill>
          <a:blip r:embed="rId24"/>
          <a:stretch>
            <a:fillRect/>
          </a:stretch>
        </p:blipFill>
        <p:spPr>
          <a:xfrm>
            <a:off x="6592193" y="1376943"/>
            <a:ext cx="1614405" cy="1820270"/>
          </a:xfrm>
          <a:prstGeom prst="rect">
            <a:avLst/>
          </a:prstGeom>
        </p:spPr>
      </p:pic>
      <p:pic>
        <p:nvPicPr>
          <p:cNvPr id="47" name="Picture 46">
            <a:extLst>
              <a:ext uri="{FF2B5EF4-FFF2-40B4-BE49-F238E27FC236}">
                <a16:creationId xmlns:a16="http://schemas.microsoft.com/office/drawing/2014/main" id="{06698325-426A-412B-0054-16F44ED4A8FF}"/>
              </a:ext>
            </a:extLst>
          </p:cNvPr>
          <p:cNvPicPr>
            <a:picLocks noChangeAspect="1"/>
          </p:cNvPicPr>
          <p:nvPr/>
        </p:nvPicPr>
        <p:blipFill rotWithShape="1">
          <a:blip r:embed="rId25"/>
          <a:srcRect r="2431"/>
          <a:stretch/>
        </p:blipFill>
        <p:spPr>
          <a:xfrm>
            <a:off x="8180577" y="1395370"/>
            <a:ext cx="1594601" cy="1804228"/>
          </a:xfrm>
          <a:prstGeom prst="rect">
            <a:avLst/>
          </a:prstGeom>
        </p:spPr>
      </p:pic>
      <p:pic>
        <p:nvPicPr>
          <p:cNvPr id="48" name="Picture 47">
            <a:extLst>
              <a:ext uri="{FF2B5EF4-FFF2-40B4-BE49-F238E27FC236}">
                <a16:creationId xmlns:a16="http://schemas.microsoft.com/office/drawing/2014/main" id="{0902E520-1AE0-AA3C-BF7C-2B4D97A436B1}"/>
              </a:ext>
            </a:extLst>
          </p:cNvPr>
          <p:cNvPicPr>
            <a:picLocks noChangeAspect="1"/>
          </p:cNvPicPr>
          <p:nvPr/>
        </p:nvPicPr>
        <p:blipFill>
          <a:blip r:embed="rId26"/>
          <a:stretch>
            <a:fillRect/>
          </a:stretch>
        </p:blipFill>
        <p:spPr>
          <a:xfrm>
            <a:off x="1796849" y="3171639"/>
            <a:ext cx="1647714" cy="1810050"/>
          </a:xfrm>
          <a:prstGeom prst="rect">
            <a:avLst/>
          </a:prstGeom>
        </p:spPr>
      </p:pic>
      <p:pic>
        <p:nvPicPr>
          <p:cNvPr id="49" name="Picture 48">
            <a:extLst>
              <a:ext uri="{FF2B5EF4-FFF2-40B4-BE49-F238E27FC236}">
                <a16:creationId xmlns:a16="http://schemas.microsoft.com/office/drawing/2014/main" id="{424AF894-D039-9734-07FA-19597BA95CE9}"/>
              </a:ext>
            </a:extLst>
          </p:cNvPr>
          <p:cNvPicPr>
            <a:picLocks noChangeAspect="1"/>
          </p:cNvPicPr>
          <p:nvPr/>
        </p:nvPicPr>
        <p:blipFill>
          <a:blip r:embed="rId27"/>
          <a:stretch>
            <a:fillRect/>
          </a:stretch>
        </p:blipFill>
        <p:spPr>
          <a:xfrm>
            <a:off x="3406247" y="3144516"/>
            <a:ext cx="1640238" cy="1825103"/>
          </a:xfrm>
          <a:prstGeom prst="rect">
            <a:avLst/>
          </a:prstGeom>
        </p:spPr>
      </p:pic>
      <p:pic>
        <p:nvPicPr>
          <p:cNvPr id="50" name="Picture 49">
            <a:extLst>
              <a:ext uri="{FF2B5EF4-FFF2-40B4-BE49-F238E27FC236}">
                <a16:creationId xmlns:a16="http://schemas.microsoft.com/office/drawing/2014/main" id="{E6B5FC18-9731-8F99-E53A-CA280E898513}"/>
              </a:ext>
            </a:extLst>
          </p:cNvPr>
          <p:cNvPicPr>
            <a:picLocks noChangeAspect="1"/>
          </p:cNvPicPr>
          <p:nvPr/>
        </p:nvPicPr>
        <p:blipFill>
          <a:blip r:embed="rId28"/>
          <a:stretch>
            <a:fillRect/>
          </a:stretch>
        </p:blipFill>
        <p:spPr>
          <a:xfrm>
            <a:off x="4994515" y="3171011"/>
            <a:ext cx="1610324" cy="1795582"/>
          </a:xfrm>
          <a:prstGeom prst="rect">
            <a:avLst/>
          </a:prstGeom>
        </p:spPr>
      </p:pic>
      <p:pic>
        <p:nvPicPr>
          <p:cNvPr id="51" name="Picture 50">
            <a:extLst>
              <a:ext uri="{FF2B5EF4-FFF2-40B4-BE49-F238E27FC236}">
                <a16:creationId xmlns:a16="http://schemas.microsoft.com/office/drawing/2014/main" id="{208AF864-27EF-E71D-EB5C-5FDA535CD82D}"/>
              </a:ext>
            </a:extLst>
          </p:cNvPr>
          <p:cNvPicPr>
            <a:picLocks noChangeAspect="1"/>
          </p:cNvPicPr>
          <p:nvPr/>
        </p:nvPicPr>
        <p:blipFill>
          <a:blip r:embed="rId29"/>
          <a:stretch>
            <a:fillRect/>
          </a:stretch>
        </p:blipFill>
        <p:spPr>
          <a:xfrm>
            <a:off x="6597948" y="3172142"/>
            <a:ext cx="1609665" cy="1794776"/>
          </a:xfrm>
          <a:prstGeom prst="rect">
            <a:avLst/>
          </a:prstGeom>
        </p:spPr>
      </p:pic>
      <p:pic>
        <p:nvPicPr>
          <p:cNvPr id="52" name="Picture 51">
            <a:extLst>
              <a:ext uri="{FF2B5EF4-FFF2-40B4-BE49-F238E27FC236}">
                <a16:creationId xmlns:a16="http://schemas.microsoft.com/office/drawing/2014/main" id="{D1E49542-E437-BFED-D996-05E954EC33B2}"/>
              </a:ext>
            </a:extLst>
          </p:cNvPr>
          <p:cNvPicPr>
            <a:picLocks noChangeAspect="1"/>
          </p:cNvPicPr>
          <p:nvPr/>
        </p:nvPicPr>
        <p:blipFill>
          <a:blip r:embed="rId30"/>
          <a:stretch>
            <a:fillRect/>
          </a:stretch>
        </p:blipFill>
        <p:spPr>
          <a:xfrm>
            <a:off x="8180579" y="3161496"/>
            <a:ext cx="1617748" cy="1793070"/>
          </a:xfrm>
          <a:prstGeom prst="rect">
            <a:avLst/>
          </a:prstGeom>
        </p:spPr>
      </p:pic>
      <p:pic>
        <p:nvPicPr>
          <p:cNvPr id="53" name="Picture 52">
            <a:extLst>
              <a:ext uri="{FF2B5EF4-FFF2-40B4-BE49-F238E27FC236}">
                <a16:creationId xmlns:a16="http://schemas.microsoft.com/office/drawing/2014/main" id="{E522C69B-9B4B-EA91-8169-F02E97D56886}"/>
              </a:ext>
            </a:extLst>
          </p:cNvPr>
          <p:cNvPicPr>
            <a:picLocks noChangeAspect="1"/>
          </p:cNvPicPr>
          <p:nvPr/>
        </p:nvPicPr>
        <p:blipFill>
          <a:blip r:embed="rId31"/>
          <a:stretch>
            <a:fillRect/>
          </a:stretch>
        </p:blipFill>
        <p:spPr>
          <a:xfrm>
            <a:off x="1803063" y="4914442"/>
            <a:ext cx="1645383" cy="1832729"/>
          </a:xfrm>
          <a:prstGeom prst="rect">
            <a:avLst/>
          </a:prstGeom>
        </p:spPr>
      </p:pic>
      <p:pic>
        <p:nvPicPr>
          <p:cNvPr id="54" name="Picture 53">
            <a:extLst>
              <a:ext uri="{FF2B5EF4-FFF2-40B4-BE49-F238E27FC236}">
                <a16:creationId xmlns:a16="http://schemas.microsoft.com/office/drawing/2014/main" id="{39FC18A8-FB0C-6663-198C-013C59AE8C03}"/>
              </a:ext>
            </a:extLst>
          </p:cNvPr>
          <p:cNvPicPr>
            <a:picLocks noChangeAspect="1"/>
          </p:cNvPicPr>
          <p:nvPr/>
        </p:nvPicPr>
        <p:blipFill>
          <a:blip r:embed="rId32"/>
          <a:stretch>
            <a:fillRect/>
          </a:stretch>
        </p:blipFill>
        <p:spPr>
          <a:xfrm>
            <a:off x="3395049" y="4954566"/>
            <a:ext cx="1640237" cy="1771355"/>
          </a:xfrm>
          <a:prstGeom prst="rect">
            <a:avLst/>
          </a:prstGeom>
        </p:spPr>
      </p:pic>
      <p:pic>
        <p:nvPicPr>
          <p:cNvPr id="55" name="Picture 54">
            <a:extLst>
              <a:ext uri="{FF2B5EF4-FFF2-40B4-BE49-F238E27FC236}">
                <a16:creationId xmlns:a16="http://schemas.microsoft.com/office/drawing/2014/main" id="{391D25EC-103D-A749-B2A0-6436E2FDA8D5}"/>
              </a:ext>
            </a:extLst>
          </p:cNvPr>
          <p:cNvPicPr>
            <a:picLocks noChangeAspect="1"/>
          </p:cNvPicPr>
          <p:nvPr/>
        </p:nvPicPr>
        <p:blipFill>
          <a:blip r:embed="rId33"/>
          <a:stretch>
            <a:fillRect/>
          </a:stretch>
        </p:blipFill>
        <p:spPr>
          <a:xfrm>
            <a:off x="4978165" y="4937253"/>
            <a:ext cx="1640238" cy="1809918"/>
          </a:xfrm>
          <a:prstGeom prst="rect">
            <a:avLst/>
          </a:prstGeom>
        </p:spPr>
      </p:pic>
      <p:pic>
        <p:nvPicPr>
          <p:cNvPr id="57" name="Picture 56">
            <a:extLst>
              <a:ext uri="{FF2B5EF4-FFF2-40B4-BE49-F238E27FC236}">
                <a16:creationId xmlns:a16="http://schemas.microsoft.com/office/drawing/2014/main" id="{8842DCA8-DF42-D9C4-0892-52E94CA4C4D8}"/>
              </a:ext>
            </a:extLst>
          </p:cNvPr>
          <p:cNvPicPr>
            <a:picLocks noChangeAspect="1"/>
          </p:cNvPicPr>
          <p:nvPr/>
        </p:nvPicPr>
        <p:blipFill>
          <a:blip r:embed="rId34"/>
          <a:stretch>
            <a:fillRect/>
          </a:stretch>
        </p:blipFill>
        <p:spPr>
          <a:xfrm>
            <a:off x="6597949" y="4926416"/>
            <a:ext cx="1574538" cy="1812664"/>
          </a:xfrm>
          <a:prstGeom prst="rect">
            <a:avLst/>
          </a:prstGeom>
        </p:spPr>
      </p:pic>
      <p:pic>
        <p:nvPicPr>
          <p:cNvPr id="58" name="Picture 57">
            <a:extLst>
              <a:ext uri="{FF2B5EF4-FFF2-40B4-BE49-F238E27FC236}">
                <a16:creationId xmlns:a16="http://schemas.microsoft.com/office/drawing/2014/main" id="{584BB1EF-1F49-03BF-FE52-B3156B073805}"/>
              </a:ext>
            </a:extLst>
          </p:cNvPr>
          <p:cNvPicPr>
            <a:picLocks noChangeAspect="1"/>
          </p:cNvPicPr>
          <p:nvPr/>
        </p:nvPicPr>
        <p:blipFill>
          <a:blip r:embed="rId35"/>
          <a:stretch>
            <a:fillRect/>
          </a:stretch>
        </p:blipFill>
        <p:spPr>
          <a:xfrm>
            <a:off x="8156303" y="4926417"/>
            <a:ext cx="1628122" cy="1833370"/>
          </a:xfrm>
          <a:prstGeom prst="rect">
            <a:avLst/>
          </a:prstGeom>
        </p:spPr>
      </p:pic>
    </p:spTree>
    <p:extLst>
      <p:ext uri="{BB962C8B-B14F-4D97-AF65-F5344CB8AC3E}">
        <p14:creationId xmlns:p14="http://schemas.microsoft.com/office/powerpoint/2010/main" val="6880047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8"/>
                                        </p:tgtEl>
                                      </p:cBhvr>
                                    </p:animEffect>
                                    <p:set>
                                      <p:cBhvr>
                                        <p:cTn id="7"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8_17.wav"/>
                                        </p:tgtEl>
                                      </p:cMediaNode>
                                    </p:audio>
                                  </p:subTnLst>
                                </p:cTn>
                              </p:par>
                            </p:childTnLst>
                          </p:cTn>
                        </p:par>
                      </p:childTnLst>
                    </p:cTn>
                  </p:par>
                </p:childTnLst>
              </p:cTn>
              <p:nextCondLst>
                <p:cond evt="onClick" delay="0">
                  <p:tgtEl>
                    <p:spTgt spid="58"/>
                  </p:tgtEl>
                </p:cond>
              </p:nextCondLst>
            </p:seq>
            <p:seq concurrent="1" nextAc="seek">
              <p:cTn id="8" restart="whenNotActive" fill="hold" evtFilter="cancelBubble" nodeType="interactiveSeq">
                <p:stCondLst>
                  <p:cond evt="onClick" delay="0">
                    <p:tgtEl>
                      <p:spTgt spid="5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57"/>
                                        </p:tgtEl>
                                      </p:cBhvr>
                                    </p:animEffect>
                                    <p:set>
                                      <p:cBhvr>
                                        <p:cTn id="13" dur="1" fill="hold">
                                          <p:stCondLst>
                                            <p:cond delay="499"/>
                                          </p:stCondLst>
                                        </p:cTn>
                                        <p:tgtEl>
                                          <p:spTgt spid="57"/>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8_14.wav"/>
                                        </p:tgtEl>
                                      </p:cMediaNode>
                                    </p:audio>
                                  </p:subTnLst>
                                </p:cTn>
                              </p:par>
                            </p:childTnLst>
                          </p:cTn>
                        </p:par>
                      </p:childTnLst>
                    </p:cTn>
                  </p:par>
                </p:childTnLst>
              </p:cTn>
              <p:nextCondLst>
                <p:cond evt="onClick" delay="0">
                  <p:tgtEl>
                    <p:spTgt spid="57"/>
                  </p:tgtEl>
                </p:cond>
              </p:nextCondLst>
            </p:seq>
            <p:seq concurrent="1" nextAc="seek">
              <p:cTn id="14" restart="whenNotActive" fill="hold" evtFilter="cancelBubble" nodeType="interactiveSeq">
                <p:stCondLst>
                  <p:cond evt="onClick" delay="0">
                    <p:tgtEl>
                      <p:spTgt spid="5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5" name="8_11.wav"/>
                                        </p:tgtEl>
                                      </p:cMediaNode>
                                    </p:audio>
                                  </p:subTnLst>
                                </p:cTn>
                              </p:par>
                            </p:childTnLst>
                          </p:cTn>
                        </p:par>
                      </p:childTnLst>
                    </p:cTn>
                  </p:par>
                </p:childTnLst>
              </p:cTn>
              <p:nextCondLst>
                <p:cond evt="onClick" delay="0">
                  <p:tgtEl>
                    <p:spTgt spid="55"/>
                  </p:tgtEl>
                </p:cond>
              </p:nextCondLst>
            </p:seq>
            <p:seq concurrent="1" nextAc="seek">
              <p:cTn id="20" restart="whenNotActive" fill="hold" evtFilter="cancelBubble" nodeType="interactiveSeq">
                <p:stCondLst>
                  <p:cond evt="onClick" delay="0">
                    <p:tgtEl>
                      <p:spTgt spid="5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4"/>
                                        </p:tgtEl>
                                      </p:cBhvr>
                                    </p:animEffect>
                                    <p:set>
                                      <p:cBhvr>
                                        <p:cTn id="25"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6" name="8_8.wav"/>
                                        </p:tgtEl>
                                      </p:cMediaNode>
                                    </p:audio>
                                  </p:subTnLst>
                                </p:cTn>
                              </p:par>
                            </p:childTnLst>
                          </p:cTn>
                        </p:par>
                      </p:childTnLst>
                    </p:cTn>
                  </p:par>
                </p:childTnLst>
              </p:cTn>
              <p:nextCondLst>
                <p:cond evt="onClick" delay="0">
                  <p:tgtEl>
                    <p:spTgt spid="54"/>
                  </p:tgtEl>
                </p:cond>
              </p:nextCondLst>
            </p:seq>
            <p:seq concurrent="1" nextAc="seek">
              <p:cTn id="26" restart="whenNotActive" fill="hold" evtFilter="cancelBubble" nodeType="interactiveSeq">
                <p:stCondLst>
                  <p:cond evt="onClick" delay="0">
                    <p:tgtEl>
                      <p:spTgt spid="5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3"/>
                                        </p:tgtEl>
                                      </p:cBhvr>
                                    </p:animEffect>
                                    <p:set>
                                      <p:cBhvr>
                                        <p:cTn id="31"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7" name="8_5.wav"/>
                                        </p:tgtEl>
                                      </p:cMediaNode>
                                    </p:audio>
                                  </p:subTnLst>
                                </p:cTn>
                              </p:par>
                            </p:childTnLst>
                          </p:cTn>
                        </p:par>
                      </p:childTnLst>
                    </p:cTn>
                  </p:par>
                </p:childTnLst>
              </p:cTn>
              <p:nextCondLst>
                <p:cond evt="onClick" delay="0">
                  <p:tgtEl>
                    <p:spTgt spid="53"/>
                  </p:tgtEl>
                </p:cond>
              </p:nextCondLst>
            </p:seq>
            <p:seq concurrent="1" nextAc="seek">
              <p:cTn id="32" restart="whenNotActive" fill="hold" evtFilter="cancelBubble" nodeType="interactiveSeq">
                <p:stCondLst>
                  <p:cond evt="onClick" delay="0">
                    <p:tgtEl>
                      <p:spTgt spid="52"/>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52"/>
                                        </p:tgtEl>
                                      </p:cBhvr>
                                    </p:animEffect>
                                    <p:set>
                                      <p:cBhvr>
                                        <p:cTn id="37"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8" name="8_16.wav"/>
                                        </p:tgtEl>
                                      </p:cMediaNode>
                                    </p:audio>
                                  </p:subTnLst>
                                </p:cTn>
                              </p:par>
                            </p:childTnLst>
                          </p:cTn>
                        </p:par>
                      </p:childTnLst>
                    </p:cTn>
                  </p:par>
                </p:childTnLst>
              </p:cTn>
              <p:nextCondLst>
                <p:cond evt="onClick" delay="0">
                  <p:tgtEl>
                    <p:spTgt spid="52"/>
                  </p:tgtEl>
                </p:cond>
              </p:nextCondLst>
            </p:seq>
            <p:seq concurrent="1" nextAc="seek">
              <p:cTn id="38" restart="whenNotActive" fill="hold" evtFilter="cancelBubble" nodeType="interactiveSeq">
                <p:stCondLst>
                  <p:cond evt="onClick" delay="0">
                    <p:tgtEl>
                      <p:spTgt spid="5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51"/>
                                        </p:tgtEl>
                                      </p:cBhvr>
                                    </p:animEffect>
                                    <p:set>
                                      <p:cBhvr>
                                        <p:cTn id="43"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9" name="8_13.wav"/>
                                        </p:tgtEl>
                                      </p:cMediaNode>
                                    </p:audio>
                                  </p:subTnLst>
                                </p:cTn>
                              </p:par>
                            </p:childTnLst>
                          </p:cTn>
                        </p:par>
                      </p:childTnLst>
                    </p:cTn>
                  </p:par>
                </p:childTnLst>
              </p:cTn>
              <p:nextCondLst>
                <p:cond evt="onClick" delay="0">
                  <p:tgtEl>
                    <p:spTgt spid="51"/>
                  </p:tgtEl>
                </p:cond>
              </p:nextCondLst>
            </p:seq>
            <p:seq concurrent="1" nextAc="seek">
              <p:cTn id="44" restart="whenNotActive" fill="hold" evtFilter="cancelBubble" nodeType="interactiveSeq">
                <p:stCondLst>
                  <p:cond evt="onClick" delay="0">
                    <p:tgtEl>
                      <p:spTgt spid="5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50"/>
                                        </p:tgtEl>
                                      </p:cBhvr>
                                    </p:animEffect>
                                    <p:set>
                                      <p:cBhvr>
                                        <p:cTn id="49"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10" name="8_10.wav"/>
                                        </p:tgtEl>
                                      </p:cMediaNode>
                                    </p:audio>
                                  </p:subTnLst>
                                </p:cTn>
                              </p:par>
                            </p:childTnLst>
                          </p:cTn>
                        </p:par>
                      </p:childTnLst>
                    </p:cTn>
                  </p:par>
                </p:childTnLst>
              </p:cTn>
              <p:nextCondLst>
                <p:cond evt="onClick" delay="0">
                  <p:tgtEl>
                    <p:spTgt spid="50"/>
                  </p:tgtEl>
                </p:cond>
              </p:nextCondLst>
            </p:seq>
            <p:seq concurrent="1" nextAc="seek">
              <p:cTn id="50" restart="whenNotActive" fill="hold" evtFilter="cancelBubble" nodeType="interactiveSeq">
                <p:stCondLst>
                  <p:cond evt="onClick" delay="0">
                    <p:tgtEl>
                      <p:spTgt spid="4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49"/>
                                        </p:tgtEl>
                                      </p:cBhvr>
                                    </p:animEffect>
                                    <p:set>
                                      <p:cBhvr>
                                        <p:cTn id="55"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11" name="8_7.wav"/>
                                        </p:tgtEl>
                                      </p:cMediaNode>
                                    </p:audio>
                                  </p:subTnLst>
                                </p:cTn>
                              </p:par>
                            </p:childTnLst>
                          </p:cTn>
                        </p:par>
                      </p:childTnLst>
                    </p:cTn>
                  </p:par>
                </p:childTnLst>
              </p:cTn>
              <p:nextCondLst>
                <p:cond evt="onClick" delay="0">
                  <p:tgtEl>
                    <p:spTgt spid="49"/>
                  </p:tgtEl>
                </p:cond>
              </p:nextCondLst>
            </p:seq>
            <p:seq concurrent="1" nextAc="seek">
              <p:cTn id="56" restart="whenNotActive" fill="hold" evtFilter="cancelBubble" nodeType="interactiveSeq">
                <p:stCondLst>
                  <p:cond evt="onClick" delay="0">
                    <p:tgtEl>
                      <p:spTgt spid="4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48"/>
                                        </p:tgtEl>
                                      </p:cBhvr>
                                    </p:animEffect>
                                    <p:set>
                                      <p:cBhvr>
                                        <p:cTn id="61"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12" name="8_4.wav"/>
                                        </p:tgtEl>
                                      </p:cMediaNode>
                                    </p:audio>
                                  </p:subTnLst>
                                </p:cTn>
                              </p:par>
                            </p:childTnLst>
                          </p:cTn>
                        </p:par>
                      </p:childTnLst>
                    </p:cTn>
                  </p:par>
                </p:childTnLst>
              </p:cTn>
              <p:nextCondLst>
                <p:cond evt="onClick" delay="0">
                  <p:tgtEl>
                    <p:spTgt spid="48"/>
                  </p:tgtEl>
                </p:cond>
              </p:nextCondLst>
            </p:seq>
            <p:seq concurrent="1" nextAc="seek">
              <p:cTn id="62" restart="whenNotActive" fill="hold" evtFilter="cancelBubble" nodeType="interactiveSeq">
                <p:stCondLst>
                  <p:cond evt="onClick" delay="0">
                    <p:tgtEl>
                      <p:spTgt spid="47"/>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47"/>
                                        </p:tgtEl>
                                      </p:cBhvr>
                                    </p:animEffect>
                                    <p:set>
                                      <p:cBhvr>
                                        <p:cTn id="67"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13" name="8_15.wav"/>
                                        </p:tgtEl>
                                      </p:cMediaNode>
                                    </p:audio>
                                  </p:sub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6"/>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46"/>
                                        </p:tgtEl>
                                      </p:cBhvr>
                                    </p:animEffect>
                                    <p:set>
                                      <p:cBhvr>
                                        <p:cTn id="73"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14" name="8_12.wav"/>
                                        </p:tgtEl>
                                      </p:cMediaNode>
                                    </p:audio>
                                  </p:subTnLst>
                                </p:cTn>
                              </p:par>
                            </p:childTnLst>
                          </p:cTn>
                        </p:par>
                      </p:childTnLst>
                    </p:cTn>
                  </p:par>
                </p:childTnLst>
              </p:cTn>
              <p:nextCondLst>
                <p:cond evt="onClick" delay="0">
                  <p:tgtEl>
                    <p:spTgt spid="46"/>
                  </p:tgtEl>
                </p:cond>
              </p:nextCondLst>
            </p:seq>
            <p:seq concurrent="1" nextAc="seek">
              <p:cTn id="74" restart="whenNotActive" fill="hold" evtFilter="cancelBubble" nodeType="interactiveSeq">
                <p:stCondLst>
                  <p:cond evt="onClick" delay="0">
                    <p:tgtEl>
                      <p:spTgt spid="45"/>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45"/>
                                        </p:tgtEl>
                                      </p:cBhvr>
                                    </p:animEffect>
                                    <p:set>
                                      <p:cBhvr>
                                        <p:cTn id="79"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15" name="8_9.wav"/>
                                        </p:tgtEl>
                                      </p:cMediaNode>
                                    </p:audio>
                                  </p:subTnLst>
                                </p:cTn>
                              </p:par>
                            </p:childTnLst>
                          </p:cTn>
                        </p:par>
                      </p:childTnLst>
                    </p:cTn>
                  </p:par>
                </p:childTnLst>
              </p:cTn>
              <p:nextCondLst>
                <p:cond evt="onClick" delay="0">
                  <p:tgtEl>
                    <p:spTgt spid="45"/>
                  </p:tgtEl>
                </p:cond>
              </p:nextCondLst>
            </p:seq>
            <p:seq concurrent="1" nextAc="seek">
              <p:cTn id="80" restart="whenNotActive" fill="hold" evtFilter="cancelBubble" nodeType="interactiveSeq">
                <p:stCondLst>
                  <p:cond evt="onClick" delay="0">
                    <p:tgtEl>
                      <p:spTgt spid="44"/>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44"/>
                                        </p:tgtEl>
                                      </p:cBhvr>
                                    </p:animEffect>
                                    <p:set>
                                      <p:cBhvr>
                                        <p:cTn id="85"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16" name="8_6.wav"/>
                                        </p:tgtEl>
                                      </p:cMediaNode>
                                    </p:audio>
                                  </p:subTnLst>
                                </p:cTn>
                              </p:par>
                            </p:childTnLst>
                          </p:cTn>
                        </p:par>
                      </p:childTnLst>
                    </p:cTn>
                  </p:par>
                </p:childTnLst>
              </p:cTn>
              <p:nextCondLst>
                <p:cond evt="onClick" delay="0">
                  <p:tgtEl>
                    <p:spTgt spid="44"/>
                  </p:tgtEl>
                </p:cond>
              </p:nextCondLst>
            </p:seq>
            <p:seq concurrent="1" nextAc="seek">
              <p:cTn id="86" restart="whenNotActive" fill="hold" evtFilter="cancelBubble" nodeType="interactiveSeq">
                <p:stCondLst>
                  <p:cond evt="onClick" delay="0">
                    <p:tgtEl>
                      <p:spTgt spid="43"/>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43"/>
                                        </p:tgtEl>
                                      </p:cBhvr>
                                    </p:animEffect>
                                    <p:set>
                                      <p:cBhvr>
                                        <p:cTn id="91"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17" name="8_3.wav"/>
                                        </p:tgtEl>
                                      </p:cMediaNode>
                                    </p:audio>
                                  </p:subTnLst>
                                </p:cTn>
                              </p:par>
                            </p:childTnLst>
                          </p:cTn>
                        </p:par>
                      </p:childTnLst>
                    </p:cTn>
                  </p:par>
                </p:childTnLst>
              </p:cTn>
              <p:nextCondLst>
                <p:cond evt="onClick" delay="0">
                  <p:tgtEl>
                    <p:spTgt spid="4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sp>
        <p:nvSpPr>
          <p:cNvPr id="64" name="Title 1">
            <a:extLst>
              <a:ext uri="{FF2B5EF4-FFF2-40B4-BE49-F238E27FC236}">
                <a16:creationId xmlns:a16="http://schemas.microsoft.com/office/drawing/2014/main" id="{20C1A1D9-A0AD-40D5-B8F1-408B1238B0F1}"/>
              </a:ext>
            </a:extLst>
          </p:cNvPr>
          <p:cNvSpPr txBox="1">
            <a:spLocks/>
          </p:cNvSpPr>
          <p:nvPr/>
        </p:nvSpPr>
        <p:spPr>
          <a:xfrm>
            <a:off x="10199109" y="959256"/>
            <a:ext cx="186972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Lee y </a:t>
            </a:r>
            <a:r>
              <a:rPr lang="en-GB" sz="2000" b="1" dirty="0" err="1">
                <a:solidFill>
                  <a:srgbClr val="002060"/>
                </a:solidFill>
                <a:latin typeface="Century Gothic" panose="020B0502020202020204" pitchFamily="34" charset="0"/>
              </a:rPr>
              <a:t>escribir</a:t>
            </a:r>
            <a:endParaRPr lang="en-GB" sz="2000" b="1" dirty="0">
              <a:solidFill>
                <a:srgbClr val="002060"/>
              </a:solidFill>
              <a:latin typeface="Century Gothic" panose="020B0502020202020204" pitchFamily="34" charset="0"/>
            </a:endParaRPr>
          </a:p>
        </p:txBody>
      </p:sp>
      <p:pic>
        <p:nvPicPr>
          <p:cNvPr id="65" name="Google Shape;282;p13" descr="Reading, Book, Symbol, Icon, Reader, Man">
            <a:extLst>
              <a:ext uri="{FF2B5EF4-FFF2-40B4-BE49-F238E27FC236}">
                <a16:creationId xmlns:a16="http://schemas.microsoft.com/office/drawing/2014/main" id="{D7DA8019-01FE-4400-A2C3-20636136B86A}"/>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0393549" y="82488"/>
            <a:ext cx="782801" cy="782801"/>
          </a:xfrm>
          <a:prstGeom prst="roundRect">
            <a:avLst/>
          </a:prstGeom>
          <a:solidFill>
            <a:srgbClr val="92D050"/>
          </a:solidFill>
          <a:ln>
            <a:noFill/>
          </a:ln>
        </p:spPr>
      </p:pic>
      <p:pic>
        <p:nvPicPr>
          <p:cNvPr id="66" name="Picture 2" descr="Pen, Write, Pencil, Writing Tool, Work, Message, Blue">
            <a:extLst>
              <a:ext uri="{FF2B5EF4-FFF2-40B4-BE49-F238E27FC236}">
                <a16:creationId xmlns:a16="http://schemas.microsoft.com/office/drawing/2014/main" id="{DDE1FD16-3E6F-442A-85F2-D7491200E2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6027" y="104701"/>
            <a:ext cx="782801" cy="782801"/>
          </a:xfrm>
          <a:prstGeom prst="rect">
            <a:avLst/>
          </a:prstGeom>
          <a:noFill/>
          <a:extLst>
            <a:ext uri="{909E8E84-426E-40DD-AFC4-6F175D3DCCD1}">
              <a14:hiddenFill xmlns:a14="http://schemas.microsoft.com/office/drawing/2010/main">
                <a:solidFill>
                  <a:srgbClr val="FFFFFF"/>
                </a:solidFill>
              </a14:hiddenFill>
            </a:ext>
          </a:extLst>
        </p:spPr>
      </p:pic>
      <p:sp>
        <p:nvSpPr>
          <p:cNvPr id="104" name="TextBox 103">
            <a:extLst>
              <a:ext uri="{FF2B5EF4-FFF2-40B4-BE49-F238E27FC236}">
                <a16:creationId xmlns:a16="http://schemas.microsoft.com/office/drawing/2014/main" id="{D31870A5-6D1C-4660-BFD9-AC408C1184AF}"/>
              </a:ext>
            </a:extLst>
          </p:cNvPr>
          <p:cNvSpPr txBox="1"/>
          <p:nvPr/>
        </p:nvSpPr>
        <p:spPr>
          <a:xfrm>
            <a:off x="194675" y="860380"/>
            <a:ext cx="7192735"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B </a:t>
            </a:r>
            <a:r>
              <a:rPr lang="en-GB" sz="2800" dirty="0">
                <a:solidFill>
                  <a:srgbClr val="002060"/>
                </a:solidFill>
                <a:latin typeface="Century Gothic" panose="020B0502020202020204" pitchFamily="34" charset="0"/>
              </a:rPr>
              <a:t>Traduce la postal.</a:t>
            </a:r>
          </a:p>
        </p:txBody>
      </p:sp>
      <p:pic>
        <p:nvPicPr>
          <p:cNvPr id="3078" name="Picture 6" descr="Sobre, Correo Electrónico, Carta">
            <a:extLst>
              <a:ext uri="{FF2B5EF4-FFF2-40B4-BE49-F238E27FC236}">
                <a16:creationId xmlns:a16="http://schemas.microsoft.com/office/drawing/2014/main" id="{1B56C166-F00B-4050-A03E-8058BBE9F3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3906" y="199765"/>
            <a:ext cx="1492926" cy="12410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93D38A8-EF1D-4AC2-ACFC-C4C0F95A46E1}"/>
              </a:ext>
            </a:extLst>
          </p:cNvPr>
          <p:cNvSpPr txBox="1"/>
          <p:nvPr/>
        </p:nvSpPr>
        <p:spPr>
          <a:xfrm>
            <a:off x="568341" y="1746177"/>
            <a:ext cx="2228495"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¡Hola </a:t>
            </a:r>
            <a:r>
              <a:rPr lang="en-GB" sz="2400" dirty="0" err="1">
                <a:solidFill>
                  <a:srgbClr val="002060"/>
                </a:solidFill>
                <a:latin typeface="Century Gothic" panose="020B0502020202020204" pitchFamily="34" charset="0"/>
              </a:rPr>
              <a:t>Ángela</a:t>
            </a:r>
            <a:r>
              <a:rPr lang="en-GB" sz="2400" dirty="0">
                <a:solidFill>
                  <a:srgbClr val="002060"/>
                </a:solidFill>
                <a:latin typeface="Century Gothic" panose="020B0502020202020204" pitchFamily="34" charset="0"/>
              </a:rPr>
              <a:t>!</a:t>
            </a:r>
          </a:p>
        </p:txBody>
      </p:sp>
      <p:sp>
        <p:nvSpPr>
          <p:cNvPr id="4" name="TextBox 3">
            <a:extLst>
              <a:ext uri="{FF2B5EF4-FFF2-40B4-BE49-F238E27FC236}">
                <a16:creationId xmlns:a16="http://schemas.microsoft.com/office/drawing/2014/main" id="{201BF6EF-89DE-4AA8-9DB3-D8734FE992C8}"/>
              </a:ext>
            </a:extLst>
          </p:cNvPr>
          <p:cNvSpPr txBox="1"/>
          <p:nvPr/>
        </p:nvSpPr>
        <p:spPr>
          <a:xfrm>
            <a:off x="5263947" y="3340166"/>
            <a:ext cx="3313728"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Ángela</a:t>
            </a:r>
            <a:r>
              <a:rPr lang="en-GB" sz="2400" dirty="0">
                <a:solidFill>
                  <a:srgbClr val="002060"/>
                </a:solidFill>
                <a:latin typeface="Century Gothic" panose="020B0502020202020204" pitchFamily="34" charset="0"/>
              </a:rPr>
              <a:t> Flores García</a:t>
            </a:r>
          </a:p>
        </p:txBody>
      </p:sp>
      <p:pic>
        <p:nvPicPr>
          <p:cNvPr id="8" name="Picture 7">
            <a:extLst>
              <a:ext uri="{FF2B5EF4-FFF2-40B4-BE49-F238E27FC236}">
                <a16:creationId xmlns:a16="http://schemas.microsoft.com/office/drawing/2014/main" id="{9056BB1B-7E4E-46A8-8DC5-C61DD287E034}"/>
              </a:ext>
            </a:extLst>
          </p:cNvPr>
          <p:cNvPicPr>
            <a:picLocks noChangeAspect="1"/>
          </p:cNvPicPr>
          <p:nvPr/>
        </p:nvPicPr>
        <p:blipFill>
          <a:blip r:embed="rId7"/>
          <a:stretch>
            <a:fillRect/>
          </a:stretch>
        </p:blipFill>
        <p:spPr>
          <a:xfrm>
            <a:off x="562195" y="1463517"/>
            <a:ext cx="8242506" cy="5188146"/>
          </a:xfrm>
          <a:prstGeom prst="rect">
            <a:avLst/>
          </a:prstGeom>
        </p:spPr>
      </p:pic>
      <p:sp>
        <p:nvSpPr>
          <p:cNvPr id="53" name="TextBox 52">
            <a:extLst>
              <a:ext uri="{FF2B5EF4-FFF2-40B4-BE49-F238E27FC236}">
                <a16:creationId xmlns:a16="http://schemas.microsoft.com/office/drawing/2014/main" id="{589385F1-FE3C-4751-A5BE-4E4BE2F3F04F}"/>
              </a:ext>
            </a:extLst>
          </p:cNvPr>
          <p:cNvSpPr txBox="1"/>
          <p:nvPr/>
        </p:nvSpPr>
        <p:spPr>
          <a:xfrm>
            <a:off x="702488" y="1917075"/>
            <a:ext cx="6802283" cy="1154162"/>
          </a:xfrm>
          <a:prstGeom prst="rect">
            <a:avLst/>
          </a:prstGeom>
          <a:noFill/>
        </p:spPr>
        <p:txBody>
          <a:bodyPr wrap="square" rtlCol="0">
            <a:spAutoFit/>
          </a:bodyPr>
          <a:lstStyle/>
          <a:p>
            <a:pPr>
              <a:lnSpc>
                <a:spcPct val="150000"/>
              </a:lnSpc>
            </a:pPr>
            <a:r>
              <a:rPr lang="en-GB" sz="2400" b="1" dirty="0">
                <a:solidFill>
                  <a:srgbClr val="002060"/>
                </a:solidFill>
                <a:latin typeface="Segoe Print" panose="02000600000000000000" pitchFamily="2" charset="0"/>
              </a:rPr>
              <a:t>[I am]</a:t>
            </a:r>
            <a:r>
              <a:rPr lang="en-GB" sz="2400" dirty="0">
                <a:solidFill>
                  <a:srgbClr val="002060"/>
                </a:solidFill>
                <a:latin typeface="Segoe Print" panose="02000600000000000000" pitchFamily="2" charset="0"/>
              </a:rPr>
              <a:t> en </a:t>
            </a:r>
            <a:r>
              <a:rPr lang="en-GB" sz="2400" b="1" dirty="0">
                <a:solidFill>
                  <a:srgbClr val="002060"/>
                </a:solidFill>
                <a:latin typeface="Segoe Print" panose="02000600000000000000" pitchFamily="2" charset="0"/>
              </a:rPr>
              <a:t>[the countryside]</a:t>
            </a:r>
            <a:r>
              <a:rPr lang="en-GB" sz="2400" dirty="0">
                <a:solidFill>
                  <a:srgbClr val="002060"/>
                </a:solidFill>
                <a:latin typeface="Segoe Print" panose="02000600000000000000" pitchFamily="2" charset="0"/>
              </a:rPr>
              <a:t> con Quique </a:t>
            </a:r>
            <a:r>
              <a:rPr lang="en-GB" sz="2400" b="1" dirty="0">
                <a:solidFill>
                  <a:srgbClr val="002060"/>
                </a:solidFill>
                <a:latin typeface="Segoe Print" panose="02000600000000000000" pitchFamily="2" charset="0"/>
              </a:rPr>
              <a:t>[and] </a:t>
            </a:r>
            <a:r>
              <a:rPr lang="en-GB" sz="2400" dirty="0">
                <a:solidFill>
                  <a:srgbClr val="002060"/>
                </a:solidFill>
                <a:latin typeface="Segoe Print" panose="02000600000000000000" pitchFamily="2" charset="0"/>
              </a:rPr>
              <a:t>estoy muy </a:t>
            </a:r>
            <a:r>
              <a:rPr lang="en-GB" sz="2400" b="1" dirty="0">
                <a:solidFill>
                  <a:srgbClr val="002060"/>
                </a:solidFill>
                <a:latin typeface="Segoe Print" panose="02000600000000000000" pitchFamily="2" charset="0"/>
              </a:rPr>
              <a:t>[happy]</a:t>
            </a:r>
            <a:r>
              <a:rPr lang="en-GB" sz="2400" dirty="0">
                <a:solidFill>
                  <a:srgbClr val="002060"/>
                </a:solidFill>
                <a:latin typeface="Segoe Print" panose="02000600000000000000" pitchFamily="2" charset="0"/>
              </a:rPr>
              <a:t>.  </a:t>
            </a:r>
          </a:p>
        </p:txBody>
      </p:sp>
      <p:sp>
        <p:nvSpPr>
          <p:cNvPr id="58" name="TextBox 57">
            <a:extLst>
              <a:ext uri="{FF2B5EF4-FFF2-40B4-BE49-F238E27FC236}">
                <a16:creationId xmlns:a16="http://schemas.microsoft.com/office/drawing/2014/main" id="{A18DAA14-3F57-42D2-85C4-FA3E913C9DE6}"/>
              </a:ext>
            </a:extLst>
          </p:cNvPr>
          <p:cNvSpPr txBox="1"/>
          <p:nvPr/>
        </p:nvSpPr>
        <p:spPr>
          <a:xfrm>
            <a:off x="662364" y="2902736"/>
            <a:ext cx="7852886" cy="3924151"/>
          </a:xfrm>
          <a:prstGeom prst="rect">
            <a:avLst/>
          </a:prstGeom>
          <a:noFill/>
        </p:spPr>
        <p:txBody>
          <a:bodyPr wrap="square">
            <a:spAutoFit/>
          </a:bodyPr>
          <a:lstStyle/>
          <a:p>
            <a:pPr>
              <a:lnSpc>
                <a:spcPct val="150000"/>
              </a:lnSpc>
            </a:pPr>
            <a:r>
              <a:rPr lang="en-GB" sz="2400" b="1" dirty="0">
                <a:solidFill>
                  <a:srgbClr val="002060"/>
                </a:solidFill>
                <a:latin typeface="Segoe Print" panose="02000600000000000000" pitchFamily="2" charset="0"/>
              </a:rPr>
              <a:t>[In] [the afternoon],</a:t>
            </a:r>
            <a:r>
              <a:rPr lang="en-GB" sz="2400" dirty="0">
                <a:solidFill>
                  <a:srgbClr val="002060"/>
                </a:solidFill>
                <a:latin typeface="Segoe Print" panose="02000600000000000000" pitchFamily="2" charset="0"/>
              </a:rPr>
              <a:t> </a:t>
            </a:r>
            <a:r>
              <a:rPr lang="en-GB" sz="2400" b="1" dirty="0">
                <a:solidFill>
                  <a:srgbClr val="002060"/>
                </a:solidFill>
                <a:latin typeface="Segoe Print" panose="02000600000000000000" pitchFamily="2" charset="0"/>
              </a:rPr>
              <a:t>[I ride] [my bicycle] </a:t>
            </a:r>
            <a:r>
              <a:rPr lang="en-GB" sz="2400" dirty="0">
                <a:solidFill>
                  <a:srgbClr val="002060"/>
                </a:solidFill>
                <a:latin typeface="Segoe Print" panose="02000600000000000000" pitchFamily="2" charset="0"/>
              </a:rPr>
              <a:t>and Quique </a:t>
            </a:r>
            <a:r>
              <a:rPr lang="en-GB" sz="2400" b="1" dirty="0">
                <a:solidFill>
                  <a:srgbClr val="002060"/>
                </a:solidFill>
                <a:latin typeface="Segoe Print" panose="02000600000000000000" pitchFamily="2" charset="0"/>
              </a:rPr>
              <a:t>[relaxes] en [the bed]. </a:t>
            </a:r>
            <a:r>
              <a:rPr lang="en-GB" sz="2400" dirty="0">
                <a:solidFill>
                  <a:srgbClr val="002060"/>
                </a:solidFill>
                <a:latin typeface="Segoe Print" panose="02000600000000000000" pitchFamily="2" charset="0"/>
              </a:rPr>
              <a:t>Mi </a:t>
            </a:r>
            <a:r>
              <a:rPr lang="en-GB" sz="2400" dirty="0" err="1">
                <a:solidFill>
                  <a:srgbClr val="002060"/>
                </a:solidFill>
                <a:latin typeface="Segoe Print" panose="02000600000000000000" pitchFamily="2" charset="0"/>
              </a:rPr>
              <a:t>madre</a:t>
            </a:r>
            <a:r>
              <a:rPr lang="en-GB" sz="2400" b="1" dirty="0">
                <a:solidFill>
                  <a:srgbClr val="002060"/>
                </a:solidFill>
                <a:latin typeface="Segoe Print" panose="02000600000000000000" pitchFamily="2" charset="0"/>
              </a:rPr>
              <a:t> [visits]</a:t>
            </a:r>
            <a:r>
              <a:rPr lang="en-GB" sz="2400" dirty="0">
                <a:solidFill>
                  <a:srgbClr val="002060"/>
                </a:solidFill>
                <a:latin typeface="Segoe Print" panose="02000600000000000000" pitchFamily="2" charset="0"/>
              </a:rPr>
              <a:t> </a:t>
            </a:r>
            <a:r>
              <a:rPr lang="en-GB" sz="2400" b="1" dirty="0">
                <a:solidFill>
                  <a:srgbClr val="002060"/>
                </a:solidFill>
                <a:latin typeface="Segoe Print" panose="02000600000000000000" pitchFamily="2" charset="0"/>
              </a:rPr>
              <a:t>[the museum] [with] </a:t>
            </a:r>
            <a:r>
              <a:rPr lang="en-GB" sz="2400" dirty="0">
                <a:solidFill>
                  <a:srgbClr val="002060"/>
                </a:solidFill>
                <a:latin typeface="Segoe Print" panose="02000600000000000000" pitchFamily="2" charset="0"/>
              </a:rPr>
              <a:t>mi </a:t>
            </a:r>
            <a:r>
              <a:rPr lang="en-GB" sz="2400" b="1" dirty="0">
                <a:solidFill>
                  <a:srgbClr val="002060"/>
                </a:solidFill>
                <a:latin typeface="Segoe Print" panose="02000600000000000000" pitchFamily="2" charset="0"/>
              </a:rPr>
              <a:t>[father]. </a:t>
            </a:r>
            <a:r>
              <a:rPr lang="en-GB" sz="2400" dirty="0">
                <a:solidFill>
                  <a:srgbClr val="002060"/>
                </a:solidFill>
                <a:latin typeface="Segoe Print" panose="02000600000000000000" pitchFamily="2" charset="0"/>
              </a:rPr>
              <a:t>Mi </a:t>
            </a:r>
            <a:r>
              <a:rPr lang="en-GB" sz="2400" dirty="0" err="1">
                <a:solidFill>
                  <a:srgbClr val="002060"/>
                </a:solidFill>
                <a:latin typeface="Segoe Print" panose="02000600000000000000" pitchFamily="2" charset="0"/>
              </a:rPr>
              <a:t>familia</a:t>
            </a:r>
            <a:r>
              <a:rPr lang="en-GB" sz="2400" b="1" dirty="0">
                <a:solidFill>
                  <a:srgbClr val="002060"/>
                </a:solidFill>
                <a:latin typeface="Segoe Print" panose="02000600000000000000" pitchFamily="2" charset="0"/>
              </a:rPr>
              <a:t> </a:t>
            </a:r>
            <a:r>
              <a:rPr lang="en-GB" sz="2400" dirty="0">
                <a:solidFill>
                  <a:srgbClr val="002060"/>
                </a:solidFill>
                <a:latin typeface="Segoe Print" panose="02000600000000000000" pitchFamily="2" charset="0"/>
              </a:rPr>
              <a:t>es muy </a:t>
            </a:r>
            <a:r>
              <a:rPr lang="en-GB" sz="2400" b="1" dirty="0">
                <a:solidFill>
                  <a:srgbClr val="002060"/>
                </a:solidFill>
                <a:latin typeface="Segoe Print" panose="02000600000000000000" pitchFamily="2" charset="0"/>
              </a:rPr>
              <a:t>[important]</a:t>
            </a:r>
            <a:r>
              <a:rPr lang="en-GB" sz="2400" dirty="0">
                <a:solidFill>
                  <a:srgbClr val="002060"/>
                </a:solidFill>
                <a:latin typeface="Segoe Print" panose="02000600000000000000" pitchFamily="2" charset="0"/>
              </a:rPr>
              <a:t>. También </a:t>
            </a:r>
            <a:r>
              <a:rPr lang="en-GB" sz="2400" b="1" dirty="0">
                <a:solidFill>
                  <a:srgbClr val="002060"/>
                </a:solidFill>
                <a:latin typeface="Segoe Print" panose="02000600000000000000" pitchFamily="2" charset="0"/>
              </a:rPr>
              <a:t>[I go for a walk] [around] [the square]</a:t>
            </a:r>
            <a:r>
              <a:rPr lang="en-GB" sz="2400" dirty="0">
                <a:solidFill>
                  <a:srgbClr val="002060"/>
                </a:solidFill>
                <a:latin typeface="Segoe Print" panose="02000600000000000000" pitchFamily="2" charset="0"/>
              </a:rPr>
              <a:t> de Lugo. </a:t>
            </a:r>
            <a:r>
              <a:rPr lang="en-GB" sz="2400" b="1" dirty="0">
                <a:solidFill>
                  <a:srgbClr val="002060"/>
                </a:solidFill>
                <a:latin typeface="Segoe Print" panose="02000600000000000000" pitchFamily="2" charset="0"/>
              </a:rPr>
              <a:t>[It is] </a:t>
            </a:r>
            <a:r>
              <a:rPr lang="en-GB" sz="2400" b="1" dirty="0" err="1">
                <a:solidFill>
                  <a:srgbClr val="002060"/>
                </a:solidFill>
                <a:latin typeface="Segoe Print" panose="02000600000000000000" pitchFamily="2" charset="0"/>
              </a:rPr>
              <a:t>bonita</a:t>
            </a:r>
            <a:r>
              <a:rPr lang="en-GB" sz="2400" b="1" dirty="0">
                <a:solidFill>
                  <a:srgbClr val="002060"/>
                </a:solidFill>
                <a:latin typeface="Segoe Print" panose="02000600000000000000" pitchFamily="2" charset="0"/>
              </a:rPr>
              <a:t>*</a:t>
            </a:r>
            <a:r>
              <a:rPr lang="en-GB" sz="2400" dirty="0">
                <a:solidFill>
                  <a:srgbClr val="002060"/>
                </a:solidFill>
                <a:latin typeface="Segoe Print" panose="02000600000000000000" pitchFamily="2" charset="0"/>
              </a:rPr>
              <a:t>. [</a:t>
            </a:r>
            <a:r>
              <a:rPr lang="en-GB" sz="2400" b="1" dirty="0">
                <a:solidFill>
                  <a:srgbClr val="002060"/>
                </a:solidFill>
                <a:latin typeface="Segoe Print" panose="02000600000000000000" pitchFamily="2" charset="0"/>
              </a:rPr>
              <a:t>Do you go for a walk]</a:t>
            </a:r>
            <a:r>
              <a:rPr lang="en-GB" sz="2400" dirty="0">
                <a:solidFill>
                  <a:srgbClr val="002060"/>
                </a:solidFill>
                <a:latin typeface="Segoe Print" panose="02000600000000000000" pitchFamily="2" charset="0"/>
              </a:rPr>
              <a:t> en Lima? Hasta </a:t>
            </a:r>
            <a:r>
              <a:rPr lang="en-GB" sz="2400" dirty="0" err="1">
                <a:solidFill>
                  <a:srgbClr val="002060"/>
                </a:solidFill>
                <a:latin typeface="Segoe Print" panose="02000600000000000000" pitchFamily="2" charset="0"/>
              </a:rPr>
              <a:t>luego</a:t>
            </a:r>
            <a:r>
              <a:rPr lang="en-GB" sz="2400" dirty="0">
                <a:solidFill>
                  <a:srgbClr val="002060"/>
                </a:solidFill>
                <a:latin typeface="Segoe Print" panose="02000600000000000000" pitchFamily="2" charset="0"/>
              </a:rPr>
              <a:t>* 👋,			</a:t>
            </a:r>
          </a:p>
        </p:txBody>
      </p:sp>
      <p:sp>
        <p:nvSpPr>
          <p:cNvPr id="59" name="TextBox 58">
            <a:extLst>
              <a:ext uri="{FF2B5EF4-FFF2-40B4-BE49-F238E27FC236}">
                <a16:creationId xmlns:a16="http://schemas.microsoft.com/office/drawing/2014/main" id="{8D685FAC-A418-44A1-B3FC-CAD9338FBA1D}"/>
              </a:ext>
            </a:extLst>
          </p:cNvPr>
          <p:cNvSpPr txBox="1"/>
          <p:nvPr/>
        </p:nvSpPr>
        <p:spPr>
          <a:xfrm>
            <a:off x="662364" y="1460198"/>
            <a:ext cx="8160160" cy="600164"/>
          </a:xfrm>
          <a:prstGeom prst="rect">
            <a:avLst/>
          </a:prstGeom>
          <a:noFill/>
        </p:spPr>
        <p:txBody>
          <a:bodyPr wrap="square" rtlCol="0">
            <a:spAutoFit/>
          </a:bodyPr>
          <a:lstStyle/>
          <a:p>
            <a:pPr>
              <a:lnSpc>
                <a:spcPct val="150000"/>
              </a:lnSpc>
            </a:pPr>
            <a:r>
              <a:rPr lang="en-GB" sz="2400" b="1" dirty="0">
                <a:solidFill>
                  <a:srgbClr val="002060"/>
                </a:solidFill>
                <a:latin typeface="Segoe Print" panose="02000600000000000000" pitchFamily="2" charset="0"/>
              </a:rPr>
              <a:t>¡[Hello]</a:t>
            </a:r>
            <a:r>
              <a:rPr lang="en-GB" sz="2400" dirty="0">
                <a:solidFill>
                  <a:srgbClr val="002060"/>
                </a:solidFill>
                <a:latin typeface="Segoe Print" panose="02000600000000000000" pitchFamily="2" charset="0"/>
              </a:rPr>
              <a:t> </a:t>
            </a:r>
            <a:r>
              <a:rPr lang="en-GB" sz="2400" dirty="0" err="1">
                <a:solidFill>
                  <a:srgbClr val="002060"/>
                </a:solidFill>
                <a:latin typeface="Segoe Print" panose="02000600000000000000" pitchFamily="2" charset="0"/>
              </a:rPr>
              <a:t>abuela</a:t>
            </a:r>
            <a:r>
              <a:rPr lang="en-GB" sz="2400" dirty="0">
                <a:solidFill>
                  <a:srgbClr val="002060"/>
                </a:solidFill>
                <a:latin typeface="Segoe Print" panose="02000600000000000000" pitchFamily="2" charset="0"/>
              </a:rPr>
              <a:t>*!</a:t>
            </a:r>
          </a:p>
        </p:txBody>
      </p:sp>
      <p:sp>
        <p:nvSpPr>
          <p:cNvPr id="6" name="TextBox 5">
            <a:extLst>
              <a:ext uri="{FF2B5EF4-FFF2-40B4-BE49-F238E27FC236}">
                <a16:creationId xmlns:a16="http://schemas.microsoft.com/office/drawing/2014/main" id="{F3A94387-D44E-EF61-C252-761B516568FB}"/>
              </a:ext>
            </a:extLst>
          </p:cNvPr>
          <p:cNvSpPr txBox="1"/>
          <p:nvPr/>
        </p:nvSpPr>
        <p:spPr>
          <a:xfrm>
            <a:off x="7149251" y="6205272"/>
            <a:ext cx="6099716" cy="369332"/>
          </a:xfrm>
          <a:prstGeom prst="rect">
            <a:avLst/>
          </a:prstGeom>
          <a:noFill/>
        </p:spPr>
        <p:txBody>
          <a:bodyPr wrap="square">
            <a:spAutoFit/>
          </a:bodyPr>
          <a:lstStyle/>
          <a:p>
            <a:r>
              <a:rPr lang="en-GB" sz="1800" b="1" dirty="0">
                <a:solidFill>
                  <a:srgbClr val="002060"/>
                </a:solidFill>
                <a:latin typeface="Segoe Print" panose="02000600000000000000" pitchFamily="2" charset="0"/>
              </a:rPr>
              <a:t>Quique</a:t>
            </a:r>
            <a:endParaRPr lang="en-GB" b="1" dirty="0"/>
          </a:p>
        </p:txBody>
      </p:sp>
      <p:sp>
        <p:nvSpPr>
          <p:cNvPr id="7" name="TextBox 6">
            <a:extLst>
              <a:ext uri="{FF2B5EF4-FFF2-40B4-BE49-F238E27FC236}">
                <a16:creationId xmlns:a16="http://schemas.microsoft.com/office/drawing/2014/main" id="{30066C9E-CA1D-DDB0-8428-36C7FC1453DF}"/>
              </a:ext>
            </a:extLst>
          </p:cNvPr>
          <p:cNvSpPr txBox="1"/>
          <p:nvPr/>
        </p:nvSpPr>
        <p:spPr>
          <a:xfrm>
            <a:off x="5360625" y="50476"/>
            <a:ext cx="4793880" cy="1015663"/>
          </a:xfrm>
          <a:prstGeom prst="rect">
            <a:avLst/>
          </a:prstGeom>
          <a:solidFill>
            <a:srgbClr val="D6EDBD"/>
          </a:solidFill>
        </p:spPr>
        <p:txBody>
          <a:bodyPr wrap="square" rtlCol="0">
            <a:spAutoFit/>
          </a:bodyPr>
          <a:lstStyle/>
          <a:p>
            <a:r>
              <a:rPr lang="en-GB" sz="2000"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abuela</a:t>
            </a:r>
            <a:r>
              <a:rPr lang="en-GB" sz="2000" dirty="0">
                <a:solidFill>
                  <a:srgbClr val="002060"/>
                </a:solidFill>
                <a:latin typeface="Century Gothic" panose="020B0502020202020204" pitchFamily="34" charset="0"/>
              </a:rPr>
              <a:t> = </a:t>
            </a:r>
            <a:r>
              <a:rPr lang="en-GB" dirty="0">
                <a:solidFill>
                  <a:srgbClr val="002060"/>
                </a:solidFill>
                <a:latin typeface="Century Gothic" panose="020B0502020202020204" pitchFamily="34" charset="0"/>
              </a:rPr>
              <a:t>grandma</a:t>
            </a:r>
          </a:p>
          <a:p>
            <a:r>
              <a:rPr lang="en-GB" sz="2000" b="1" dirty="0">
                <a:solidFill>
                  <a:srgbClr val="002060"/>
                </a:solidFill>
                <a:latin typeface="Century Gothic" panose="020B0502020202020204" pitchFamily="34" charset="0"/>
              </a:rPr>
              <a:t>hasta </a:t>
            </a:r>
            <a:r>
              <a:rPr lang="en-GB" sz="2000" b="1" dirty="0" err="1">
                <a:solidFill>
                  <a:srgbClr val="002060"/>
                </a:solidFill>
                <a:latin typeface="Century Gothic" panose="020B0502020202020204" pitchFamily="34" charset="0"/>
              </a:rPr>
              <a:t>luego</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until then (</a:t>
            </a:r>
            <a:r>
              <a:rPr lang="en-GB" dirty="0">
                <a:solidFill>
                  <a:srgbClr val="002060"/>
                </a:solidFill>
                <a:latin typeface="Century Gothic" panose="020B0502020202020204" pitchFamily="34" charset="0"/>
              </a:rPr>
              <a:t>see you later</a:t>
            </a:r>
            <a:r>
              <a:rPr lang="en-GB" sz="2000" dirty="0">
                <a:solidFill>
                  <a:srgbClr val="002060"/>
                </a:solidFill>
                <a:latin typeface="Century Gothic" panose="020B0502020202020204" pitchFamily="34" charset="0"/>
              </a:rPr>
              <a:t>)</a:t>
            </a:r>
          </a:p>
          <a:p>
            <a:r>
              <a:rPr lang="en-GB" sz="2000" b="1" dirty="0" err="1">
                <a:solidFill>
                  <a:srgbClr val="002060"/>
                </a:solidFill>
                <a:latin typeface="Century Gothic" panose="020B0502020202020204" pitchFamily="34" charset="0"/>
              </a:rPr>
              <a:t>bonita</a:t>
            </a:r>
            <a:r>
              <a:rPr lang="en-GB" sz="2000" dirty="0">
                <a:solidFill>
                  <a:srgbClr val="002060"/>
                </a:solidFill>
                <a:latin typeface="Century Gothic" panose="020B0502020202020204" pitchFamily="34" charset="0"/>
              </a:rPr>
              <a:t> = pretty</a:t>
            </a:r>
          </a:p>
        </p:txBody>
      </p:sp>
      <p:sp>
        <p:nvSpPr>
          <p:cNvPr id="9" name="Google Shape;167;p2">
            <a:extLst>
              <a:ext uri="{FF2B5EF4-FFF2-40B4-BE49-F238E27FC236}">
                <a16:creationId xmlns:a16="http://schemas.microsoft.com/office/drawing/2014/main" id="{4B2DFDCC-A854-FD2D-296A-5D1695B19CC7}"/>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4801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64" name="Title 1">
            <a:extLst>
              <a:ext uri="{FF2B5EF4-FFF2-40B4-BE49-F238E27FC236}">
                <a16:creationId xmlns:a16="http://schemas.microsoft.com/office/drawing/2014/main" id="{20C1A1D9-A0AD-40D5-B8F1-408B1238B0F1}"/>
              </a:ext>
            </a:extLst>
          </p:cNvPr>
          <p:cNvSpPr txBox="1">
            <a:spLocks/>
          </p:cNvSpPr>
          <p:nvPr/>
        </p:nvSpPr>
        <p:spPr>
          <a:xfrm>
            <a:off x="10199109" y="959256"/>
            <a:ext cx="186972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Lee y </a:t>
            </a:r>
            <a:r>
              <a:rPr lang="en-GB" sz="2000" b="1" dirty="0" err="1">
                <a:solidFill>
                  <a:srgbClr val="002060"/>
                </a:solidFill>
                <a:latin typeface="Century Gothic" panose="020B0502020202020204" pitchFamily="34" charset="0"/>
              </a:rPr>
              <a:t>escribir</a:t>
            </a:r>
            <a:endParaRPr lang="en-GB" sz="2000" b="1" dirty="0">
              <a:solidFill>
                <a:srgbClr val="002060"/>
              </a:solidFill>
              <a:latin typeface="Century Gothic" panose="020B0502020202020204" pitchFamily="34" charset="0"/>
            </a:endParaRPr>
          </a:p>
        </p:txBody>
      </p:sp>
      <p:pic>
        <p:nvPicPr>
          <p:cNvPr id="65" name="Google Shape;282;p13" descr="Reading, Book, Symbol, Icon, Reader, Man">
            <a:extLst>
              <a:ext uri="{FF2B5EF4-FFF2-40B4-BE49-F238E27FC236}">
                <a16:creationId xmlns:a16="http://schemas.microsoft.com/office/drawing/2014/main" id="{D7DA8019-01FE-4400-A2C3-20636136B86A}"/>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0393549" y="82488"/>
            <a:ext cx="782801" cy="782801"/>
          </a:xfrm>
          <a:prstGeom prst="roundRect">
            <a:avLst/>
          </a:prstGeom>
          <a:solidFill>
            <a:srgbClr val="92D050"/>
          </a:solidFill>
          <a:ln>
            <a:noFill/>
          </a:ln>
        </p:spPr>
      </p:pic>
      <p:pic>
        <p:nvPicPr>
          <p:cNvPr id="66" name="Picture 2" descr="Pen, Write, Pencil, Writing Tool, Work, Message, Blue">
            <a:extLst>
              <a:ext uri="{FF2B5EF4-FFF2-40B4-BE49-F238E27FC236}">
                <a16:creationId xmlns:a16="http://schemas.microsoft.com/office/drawing/2014/main" id="{DDE1FD16-3E6F-442A-85F2-D7491200E2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6027" y="104701"/>
            <a:ext cx="782801" cy="782801"/>
          </a:xfrm>
          <a:prstGeom prst="rect">
            <a:avLst/>
          </a:prstGeom>
          <a:noFill/>
          <a:extLst>
            <a:ext uri="{909E8E84-426E-40DD-AFC4-6F175D3DCCD1}">
              <a14:hiddenFill xmlns:a14="http://schemas.microsoft.com/office/drawing/2010/main">
                <a:solidFill>
                  <a:srgbClr val="FFFFFF"/>
                </a:solidFill>
              </a14:hiddenFill>
            </a:ext>
          </a:extLst>
        </p:spPr>
      </p:pic>
      <p:sp>
        <p:nvSpPr>
          <p:cNvPr id="104" name="TextBox 103">
            <a:extLst>
              <a:ext uri="{FF2B5EF4-FFF2-40B4-BE49-F238E27FC236}">
                <a16:creationId xmlns:a16="http://schemas.microsoft.com/office/drawing/2014/main" id="{D31870A5-6D1C-4660-BFD9-AC408C1184AF}"/>
              </a:ext>
            </a:extLst>
          </p:cNvPr>
          <p:cNvSpPr txBox="1"/>
          <p:nvPr/>
        </p:nvSpPr>
        <p:spPr>
          <a:xfrm>
            <a:off x="194675" y="860380"/>
            <a:ext cx="7192735"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B </a:t>
            </a:r>
            <a:r>
              <a:rPr lang="en-GB" sz="2800" dirty="0">
                <a:solidFill>
                  <a:srgbClr val="002060"/>
                </a:solidFill>
                <a:latin typeface="Century Gothic" panose="020B0502020202020204" pitchFamily="34" charset="0"/>
              </a:rPr>
              <a:t>Escribe la postal </a:t>
            </a:r>
            <a:r>
              <a:rPr lang="en-GB" sz="2800" dirty="0" err="1">
                <a:solidFill>
                  <a:srgbClr val="002060"/>
                </a:solidFill>
                <a:latin typeface="Century Gothic" panose="020B0502020202020204" pitchFamily="34" charset="0"/>
              </a:rPr>
              <a:t>en</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español</a:t>
            </a:r>
            <a:r>
              <a:rPr lang="en-GB" sz="2800" dirty="0">
                <a:solidFill>
                  <a:srgbClr val="002060"/>
                </a:solidFill>
                <a:latin typeface="Century Gothic" panose="020B0502020202020204" pitchFamily="34" charset="0"/>
              </a:rPr>
              <a:t>.</a:t>
            </a:r>
          </a:p>
        </p:txBody>
      </p:sp>
      <p:pic>
        <p:nvPicPr>
          <p:cNvPr id="3078" name="Picture 6" descr="Sobre, Correo Electrónico, Carta">
            <a:extLst>
              <a:ext uri="{FF2B5EF4-FFF2-40B4-BE49-F238E27FC236}">
                <a16:creationId xmlns:a16="http://schemas.microsoft.com/office/drawing/2014/main" id="{1B56C166-F00B-4050-A03E-8058BBE9F3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3803" y="156063"/>
            <a:ext cx="996628" cy="8284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93D38A8-EF1D-4AC2-ACFC-C4C0F95A46E1}"/>
              </a:ext>
            </a:extLst>
          </p:cNvPr>
          <p:cNvSpPr txBox="1"/>
          <p:nvPr/>
        </p:nvSpPr>
        <p:spPr>
          <a:xfrm>
            <a:off x="568341" y="1746177"/>
            <a:ext cx="2228495"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¡Hola </a:t>
            </a:r>
            <a:r>
              <a:rPr lang="en-GB" sz="2400" dirty="0" err="1">
                <a:solidFill>
                  <a:srgbClr val="002060"/>
                </a:solidFill>
                <a:latin typeface="Century Gothic" panose="020B0502020202020204" pitchFamily="34" charset="0"/>
              </a:rPr>
              <a:t>Ángela</a:t>
            </a:r>
            <a:r>
              <a:rPr lang="en-GB" sz="2400" dirty="0">
                <a:solidFill>
                  <a:srgbClr val="002060"/>
                </a:solidFill>
                <a:latin typeface="Century Gothic" panose="020B0502020202020204" pitchFamily="34" charset="0"/>
              </a:rPr>
              <a:t>!</a:t>
            </a:r>
          </a:p>
        </p:txBody>
      </p:sp>
      <p:sp>
        <p:nvSpPr>
          <p:cNvPr id="4" name="TextBox 3">
            <a:extLst>
              <a:ext uri="{FF2B5EF4-FFF2-40B4-BE49-F238E27FC236}">
                <a16:creationId xmlns:a16="http://schemas.microsoft.com/office/drawing/2014/main" id="{201BF6EF-89DE-4AA8-9DB3-D8734FE992C8}"/>
              </a:ext>
            </a:extLst>
          </p:cNvPr>
          <p:cNvSpPr txBox="1"/>
          <p:nvPr/>
        </p:nvSpPr>
        <p:spPr>
          <a:xfrm>
            <a:off x="5263947" y="3340166"/>
            <a:ext cx="3313728"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Ángela</a:t>
            </a:r>
            <a:r>
              <a:rPr lang="en-GB" sz="2400" dirty="0">
                <a:solidFill>
                  <a:srgbClr val="002060"/>
                </a:solidFill>
                <a:latin typeface="Century Gothic" panose="020B0502020202020204" pitchFamily="34" charset="0"/>
              </a:rPr>
              <a:t> Flores García</a:t>
            </a:r>
          </a:p>
        </p:txBody>
      </p:sp>
      <p:pic>
        <p:nvPicPr>
          <p:cNvPr id="8" name="Picture 7">
            <a:extLst>
              <a:ext uri="{FF2B5EF4-FFF2-40B4-BE49-F238E27FC236}">
                <a16:creationId xmlns:a16="http://schemas.microsoft.com/office/drawing/2014/main" id="{9056BB1B-7E4E-46A8-8DC5-C61DD287E034}"/>
              </a:ext>
            </a:extLst>
          </p:cNvPr>
          <p:cNvPicPr>
            <a:picLocks noChangeAspect="1"/>
          </p:cNvPicPr>
          <p:nvPr/>
        </p:nvPicPr>
        <p:blipFill>
          <a:blip r:embed="rId7"/>
          <a:stretch>
            <a:fillRect/>
          </a:stretch>
        </p:blipFill>
        <p:spPr>
          <a:xfrm>
            <a:off x="562195" y="1463517"/>
            <a:ext cx="8781868" cy="5188146"/>
          </a:xfrm>
          <a:prstGeom prst="rect">
            <a:avLst/>
          </a:prstGeom>
        </p:spPr>
      </p:pic>
      <p:sp>
        <p:nvSpPr>
          <p:cNvPr id="18" name="TextBox 17">
            <a:extLst>
              <a:ext uri="{FF2B5EF4-FFF2-40B4-BE49-F238E27FC236}">
                <a16:creationId xmlns:a16="http://schemas.microsoft.com/office/drawing/2014/main" id="{30866828-1484-4CCC-AB76-5760706084FA}"/>
              </a:ext>
            </a:extLst>
          </p:cNvPr>
          <p:cNvSpPr txBox="1"/>
          <p:nvPr/>
        </p:nvSpPr>
        <p:spPr>
          <a:xfrm>
            <a:off x="807595" y="1445680"/>
            <a:ext cx="8160160" cy="600164"/>
          </a:xfrm>
          <a:prstGeom prst="rect">
            <a:avLst/>
          </a:prstGeom>
          <a:noFill/>
        </p:spPr>
        <p:txBody>
          <a:bodyPr wrap="square" rtlCol="0">
            <a:spAutoFit/>
          </a:bodyPr>
          <a:lstStyle/>
          <a:p>
            <a:pPr>
              <a:lnSpc>
                <a:spcPct val="150000"/>
              </a:lnSpc>
            </a:pPr>
            <a:r>
              <a:rPr lang="en-GB" sz="2400" b="1" dirty="0">
                <a:solidFill>
                  <a:srgbClr val="002060"/>
                </a:solidFill>
                <a:latin typeface="Segoe Print" panose="02000600000000000000" pitchFamily="2" charset="0"/>
              </a:rPr>
              <a:t>¡</a:t>
            </a:r>
            <a:r>
              <a:rPr lang="en-GB" sz="2400" b="1" dirty="0">
                <a:solidFill>
                  <a:srgbClr val="FF0066"/>
                </a:solidFill>
                <a:latin typeface="Segoe Print" panose="02000600000000000000" pitchFamily="2" charset="0"/>
              </a:rPr>
              <a:t>Hola</a:t>
            </a:r>
            <a:r>
              <a:rPr lang="en-GB" sz="2400" b="1" dirty="0">
                <a:solidFill>
                  <a:srgbClr val="002060"/>
                </a:solidFill>
                <a:latin typeface="Segoe Print" panose="02000600000000000000" pitchFamily="2" charset="0"/>
              </a:rPr>
              <a:t> </a:t>
            </a:r>
            <a:r>
              <a:rPr lang="en-GB" sz="2400" dirty="0" err="1">
                <a:solidFill>
                  <a:srgbClr val="002060"/>
                </a:solidFill>
                <a:latin typeface="Segoe Print" panose="02000600000000000000" pitchFamily="2" charset="0"/>
              </a:rPr>
              <a:t>abuela</a:t>
            </a:r>
            <a:r>
              <a:rPr lang="en-GB" sz="2400" dirty="0">
                <a:solidFill>
                  <a:srgbClr val="002060"/>
                </a:solidFill>
                <a:latin typeface="Segoe Print" panose="02000600000000000000" pitchFamily="2" charset="0"/>
              </a:rPr>
              <a:t>!</a:t>
            </a:r>
          </a:p>
        </p:txBody>
      </p:sp>
      <p:sp>
        <p:nvSpPr>
          <p:cNvPr id="19" name="TextBox 18">
            <a:extLst>
              <a:ext uri="{FF2B5EF4-FFF2-40B4-BE49-F238E27FC236}">
                <a16:creationId xmlns:a16="http://schemas.microsoft.com/office/drawing/2014/main" id="{86CD3238-3098-4BA1-BDDA-07A2D81DFB7C}"/>
              </a:ext>
            </a:extLst>
          </p:cNvPr>
          <p:cNvSpPr txBox="1"/>
          <p:nvPr/>
        </p:nvSpPr>
        <p:spPr>
          <a:xfrm>
            <a:off x="668228" y="1883110"/>
            <a:ext cx="8160160" cy="600164"/>
          </a:xfrm>
          <a:prstGeom prst="rect">
            <a:avLst/>
          </a:prstGeom>
          <a:noFill/>
        </p:spPr>
        <p:txBody>
          <a:bodyPr wrap="square" rtlCol="0">
            <a:spAutoFit/>
          </a:bodyPr>
          <a:lstStyle/>
          <a:p>
            <a:pPr>
              <a:lnSpc>
                <a:spcPct val="150000"/>
              </a:lnSpc>
            </a:pPr>
            <a:r>
              <a:rPr lang="en-GB" sz="2400" b="1" dirty="0">
                <a:solidFill>
                  <a:srgbClr val="FF0066"/>
                </a:solidFill>
                <a:latin typeface="Segoe Print" panose="02000600000000000000" pitchFamily="2" charset="0"/>
              </a:rPr>
              <a:t>Estoy</a:t>
            </a:r>
            <a:r>
              <a:rPr lang="en-GB" sz="2400" b="1" dirty="0">
                <a:solidFill>
                  <a:srgbClr val="002060"/>
                </a:solidFill>
                <a:latin typeface="Segoe Print" panose="02000600000000000000" pitchFamily="2" charset="0"/>
              </a:rPr>
              <a:t> </a:t>
            </a:r>
            <a:r>
              <a:rPr lang="en-GB" sz="2400" dirty="0">
                <a:solidFill>
                  <a:srgbClr val="002060"/>
                </a:solidFill>
                <a:latin typeface="Segoe Print" panose="02000600000000000000" pitchFamily="2" charset="0"/>
              </a:rPr>
              <a:t>en </a:t>
            </a:r>
            <a:r>
              <a:rPr lang="en-GB" sz="2400" b="1" dirty="0" err="1">
                <a:solidFill>
                  <a:srgbClr val="FF0066"/>
                </a:solidFill>
                <a:latin typeface="Segoe Print" panose="02000600000000000000" pitchFamily="2" charset="0"/>
              </a:rPr>
              <a:t>el</a:t>
            </a:r>
            <a:r>
              <a:rPr lang="en-GB" sz="2400" b="1" dirty="0">
                <a:solidFill>
                  <a:srgbClr val="FF0066"/>
                </a:solidFill>
                <a:latin typeface="Segoe Print" panose="02000600000000000000" pitchFamily="2" charset="0"/>
              </a:rPr>
              <a:t> campo</a:t>
            </a:r>
            <a:r>
              <a:rPr lang="en-GB" sz="2400" b="1" dirty="0">
                <a:solidFill>
                  <a:srgbClr val="002060"/>
                </a:solidFill>
                <a:latin typeface="Segoe Print" panose="02000600000000000000" pitchFamily="2" charset="0"/>
              </a:rPr>
              <a:t> </a:t>
            </a:r>
            <a:r>
              <a:rPr lang="en-GB" sz="2400" dirty="0">
                <a:solidFill>
                  <a:srgbClr val="002060"/>
                </a:solidFill>
                <a:latin typeface="Segoe Print" panose="02000600000000000000" pitchFamily="2" charset="0"/>
              </a:rPr>
              <a:t>con Quique</a:t>
            </a:r>
            <a:endParaRPr lang="en-GB" sz="2400" b="1" dirty="0">
              <a:solidFill>
                <a:srgbClr val="FF0066"/>
              </a:solidFill>
              <a:latin typeface="Segoe Print" panose="02000600000000000000" pitchFamily="2" charset="0"/>
            </a:endParaRPr>
          </a:p>
        </p:txBody>
      </p:sp>
      <p:sp>
        <p:nvSpPr>
          <p:cNvPr id="22" name="Rectangle 21">
            <a:extLst>
              <a:ext uri="{FF2B5EF4-FFF2-40B4-BE49-F238E27FC236}">
                <a16:creationId xmlns:a16="http://schemas.microsoft.com/office/drawing/2014/main" id="{4510B16F-05E9-48F1-8A4E-5440C7495CB8}"/>
              </a:ext>
            </a:extLst>
          </p:cNvPr>
          <p:cNvSpPr/>
          <p:nvPr/>
        </p:nvSpPr>
        <p:spPr>
          <a:xfrm>
            <a:off x="807595" y="2352172"/>
            <a:ext cx="3773790" cy="600164"/>
          </a:xfrm>
          <a:prstGeom prst="rect">
            <a:avLst/>
          </a:prstGeom>
        </p:spPr>
        <p:txBody>
          <a:bodyPr wrap="none">
            <a:spAutoFit/>
          </a:bodyPr>
          <a:lstStyle/>
          <a:p>
            <a:pPr lvl="0">
              <a:lnSpc>
                <a:spcPct val="150000"/>
              </a:lnSpc>
            </a:pPr>
            <a:r>
              <a:rPr lang="en-GB" sz="2400" b="1" dirty="0">
                <a:solidFill>
                  <a:srgbClr val="FF0066"/>
                </a:solidFill>
                <a:latin typeface="Segoe Print" panose="02000600000000000000" pitchFamily="2" charset="0"/>
              </a:rPr>
              <a:t>y </a:t>
            </a:r>
            <a:r>
              <a:rPr lang="en-GB" sz="2400" dirty="0">
                <a:solidFill>
                  <a:srgbClr val="002060"/>
                </a:solidFill>
                <a:latin typeface="Segoe Print" panose="02000600000000000000" pitchFamily="2" charset="0"/>
              </a:rPr>
              <a:t>estoy muy </a:t>
            </a:r>
            <a:r>
              <a:rPr lang="en-GB" sz="2400" b="1" dirty="0" err="1">
                <a:solidFill>
                  <a:srgbClr val="FF0066"/>
                </a:solidFill>
                <a:latin typeface="Segoe Print" panose="02000600000000000000" pitchFamily="2" charset="0"/>
              </a:rPr>
              <a:t>contenta</a:t>
            </a:r>
            <a:r>
              <a:rPr lang="en-GB" sz="2400" b="1" dirty="0">
                <a:solidFill>
                  <a:srgbClr val="002060"/>
                </a:solidFill>
                <a:latin typeface="Segoe Print" panose="02000600000000000000" pitchFamily="2" charset="0"/>
              </a:rPr>
              <a:t>. </a:t>
            </a:r>
            <a:endParaRPr lang="en-GB" sz="2400" dirty="0">
              <a:solidFill>
                <a:srgbClr val="002060"/>
              </a:solidFill>
              <a:latin typeface="Segoe Print" panose="02000600000000000000" pitchFamily="2" charset="0"/>
            </a:endParaRPr>
          </a:p>
        </p:txBody>
      </p:sp>
      <p:sp>
        <p:nvSpPr>
          <p:cNvPr id="12" name="Rectangle 11">
            <a:extLst>
              <a:ext uri="{FF2B5EF4-FFF2-40B4-BE49-F238E27FC236}">
                <a16:creationId xmlns:a16="http://schemas.microsoft.com/office/drawing/2014/main" id="{09A7470A-B70A-44BF-9071-A69371CA8390}"/>
              </a:ext>
            </a:extLst>
          </p:cNvPr>
          <p:cNvSpPr/>
          <p:nvPr/>
        </p:nvSpPr>
        <p:spPr>
          <a:xfrm>
            <a:off x="2823875" y="5045175"/>
            <a:ext cx="5378395" cy="461665"/>
          </a:xfrm>
          <a:prstGeom prst="rect">
            <a:avLst/>
          </a:prstGeom>
        </p:spPr>
        <p:txBody>
          <a:bodyPr wrap="none">
            <a:spAutoFit/>
          </a:bodyPr>
          <a:lstStyle/>
          <a:p>
            <a:r>
              <a:rPr lang="en-GB" sz="2400" dirty="0">
                <a:solidFill>
                  <a:srgbClr val="002060"/>
                </a:solidFill>
                <a:latin typeface="Segoe Print" panose="02000600000000000000" pitchFamily="2" charset="0"/>
              </a:rPr>
              <a:t>[</a:t>
            </a:r>
            <a:r>
              <a:rPr lang="en-GB" sz="2400" b="1" dirty="0">
                <a:solidFill>
                  <a:srgbClr val="002060"/>
                </a:solidFill>
                <a:latin typeface="Segoe Print" panose="02000600000000000000" pitchFamily="2" charset="0"/>
              </a:rPr>
              <a:t>Do you go for a walk]</a:t>
            </a:r>
            <a:r>
              <a:rPr lang="en-GB" sz="2400" dirty="0">
                <a:solidFill>
                  <a:srgbClr val="002060"/>
                </a:solidFill>
                <a:latin typeface="Segoe Print" panose="02000600000000000000" pitchFamily="2" charset="0"/>
              </a:rPr>
              <a:t> en Lima? </a:t>
            </a:r>
            <a:endParaRPr lang="en-GB" dirty="0"/>
          </a:p>
        </p:txBody>
      </p:sp>
      <p:sp>
        <p:nvSpPr>
          <p:cNvPr id="27" name="Rectangle 26">
            <a:extLst>
              <a:ext uri="{FF2B5EF4-FFF2-40B4-BE49-F238E27FC236}">
                <a16:creationId xmlns:a16="http://schemas.microsoft.com/office/drawing/2014/main" id="{2CD7C838-C134-4E60-8639-8F0990963A0C}"/>
              </a:ext>
            </a:extLst>
          </p:cNvPr>
          <p:cNvSpPr/>
          <p:nvPr/>
        </p:nvSpPr>
        <p:spPr>
          <a:xfrm>
            <a:off x="638677" y="3036690"/>
            <a:ext cx="4738798" cy="461665"/>
          </a:xfrm>
          <a:prstGeom prst="rect">
            <a:avLst/>
          </a:prstGeom>
        </p:spPr>
        <p:txBody>
          <a:bodyPr wrap="none">
            <a:spAutoFit/>
          </a:bodyPr>
          <a:lstStyle/>
          <a:p>
            <a:r>
              <a:rPr lang="en-GB" sz="2400" b="1" dirty="0">
                <a:solidFill>
                  <a:srgbClr val="FF0066"/>
                </a:solidFill>
                <a:latin typeface="Segoe Print" panose="02000600000000000000" pitchFamily="2" charset="0"/>
              </a:rPr>
              <a:t>Por la </a:t>
            </a:r>
            <a:r>
              <a:rPr lang="en-GB" sz="2400" b="1" dirty="0" err="1">
                <a:solidFill>
                  <a:srgbClr val="FF0066"/>
                </a:solidFill>
                <a:latin typeface="Segoe Print" panose="02000600000000000000" pitchFamily="2" charset="0"/>
              </a:rPr>
              <a:t>tarde</a:t>
            </a:r>
            <a:r>
              <a:rPr lang="en-GB" sz="2400" b="1" dirty="0">
                <a:solidFill>
                  <a:srgbClr val="002060"/>
                </a:solidFill>
                <a:latin typeface="Segoe Print" panose="02000600000000000000" pitchFamily="2" charset="0"/>
              </a:rPr>
              <a:t>,</a:t>
            </a:r>
            <a:r>
              <a:rPr lang="en-GB" sz="2400" dirty="0">
                <a:solidFill>
                  <a:srgbClr val="002060"/>
                </a:solidFill>
                <a:latin typeface="Segoe Print" panose="02000600000000000000" pitchFamily="2" charset="0"/>
              </a:rPr>
              <a:t> </a:t>
            </a:r>
            <a:r>
              <a:rPr lang="en-GB" sz="2400" b="1" dirty="0" err="1">
                <a:solidFill>
                  <a:srgbClr val="FF0066"/>
                </a:solidFill>
                <a:latin typeface="Segoe Print" panose="02000600000000000000" pitchFamily="2" charset="0"/>
              </a:rPr>
              <a:t>monto</a:t>
            </a:r>
            <a:r>
              <a:rPr lang="en-GB" sz="2400" b="1" dirty="0">
                <a:solidFill>
                  <a:srgbClr val="FF0066"/>
                </a:solidFill>
                <a:latin typeface="Segoe Print" panose="02000600000000000000" pitchFamily="2" charset="0"/>
              </a:rPr>
              <a:t> en </a:t>
            </a:r>
            <a:r>
              <a:rPr lang="en-GB" sz="2400" b="1" dirty="0" err="1">
                <a:solidFill>
                  <a:srgbClr val="FF0066"/>
                </a:solidFill>
                <a:latin typeface="Segoe Print" panose="02000600000000000000" pitchFamily="2" charset="0"/>
              </a:rPr>
              <a:t>bici</a:t>
            </a:r>
            <a:r>
              <a:rPr lang="en-GB" sz="2400" b="1" dirty="0">
                <a:solidFill>
                  <a:srgbClr val="002060"/>
                </a:solidFill>
                <a:latin typeface="Segoe Print" panose="02000600000000000000" pitchFamily="2" charset="0"/>
              </a:rPr>
              <a:t> </a:t>
            </a:r>
            <a:r>
              <a:rPr lang="en-GB" sz="2400" dirty="0">
                <a:solidFill>
                  <a:srgbClr val="002060"/>
                </a:solidFill>
                <a:latin typeface="Segoe Print" panose="02000600000000000000" pitchFamily="2" charset="0"/>
              </a:rPr>
              <a:t>y</a:t>
            </a:r>
            <a:endParaRPr lang="en-GB" dirty="0"/>
          </a:p>
        </p:txBody>
      </p:sp>
      <p:sp>
        <p:nvSpPr>
          <p:cNvPr id="29" name="Rectangle 28">
            <a:extLst>
              <a:ext uri="{FF2B5EF4-FFF2-40B4-BE49-F238E27FC236}">
                <a16:creationId xmlns:a16="http://schemas.microsoft.com/office/drawing/2014/main" id="{EA46C67A-A25D-455A-9A5B-1A4D13B96EBD}"/>
              </a:ext>
            </a:extLst>
          </p:cNvPr>
          <p:cNvSpPr/>
          <p:nvPr/>
        </p:nvSpPr>
        <p:spPr>
          <a:xfrm>
            <a:off x="5113404" y="4103194"/>
            <a:ext cx="8306693" cy="400110"/>
          </a:xfrm>
          <a:prstGeom prst="rect">
            <a:avLst/>
          </a:prstGeom>
        </p:spPr>
        <p:txBody>
          <a:bodyPr wrap="square">
            <a:spAutoFit/>
          </a:bodyPr>
          <a:lstStyle/>
          <a:p>
            <a:r>
              <a:rPr lang="en-GB" sz="2000" dirty="0">
                <a:solidFill>
                  <a:srgbClr val="002060"/>
                </a:solidFill>
                <a:latin typeface="Segoe Print" panose="02000600000000000000" pitchFamily="2" charset="0"/>
              </a:rPr>
              <a:t>Mi </a:t>
            </a:r>
            <a:r>
              <a:rPr lang="en-GB" sz="2000" dirty="0" err="1">
                <a:solidFill>
                  <a:srgbClr val="002060"/>
                </a:solidFill>
                <a:latin typeface="Segoe Print" panose="02000600000000000000" pitchFamily="2" charset="0"/>
              </a:rPr>
              <a:t>familia</a:t>
            </a:r>
            <a:r>
              <a:rPr lang="en-GB" sz="2000" dirty="0">
                <a:solidFill>
                  <a:srgbClr val="002060"/>
                </a:solidFill>
                <a:latin typeface="Segoe Print" panose="02000600000000000000" pitchFamily="2" charset="0"/>
              </a:rPr>
              <a:t> es muy </a:t>
            </a:r>
            <a:r>
              <a:rPr lang="en-GB" sz="2000" b="1" dirty="0" err="1">
                <a:solidFill>
                  <a:srgbClr val="FF0066"/>
                </a:solidFill>
                <a:latin typeface="Segoe Print" panose="02000600000000000000" pitchFamily="2" charset="0"/>
              </a:rPr>
              <a:t>importante</a:t>
            </a:r>
            <a:r>
              <a:rPr lang="en-GB" sz="2000" b="1" dirty="0">
                <a:solidFill>
                  <a:srgbClr val="002060"/>
                </a:solidFill>
                <a:latin typeface="Segoe Print" panose="02000600000000000000" pitchFamily="2" charset="0"/>
              </a:rPr>
              <a:t>.</a:t>
            </a:r>
            <a:endParaRPr lang="en-GB" sz="1600" dirty="0"/>
          </a:p>
        </p:txBody>
      </p:sp>
      <p:sp>
        <p:nvSpPr>
          <p:cNvPr id="30" name="Rectangle 29">
            <a:extLst>
              <a:ext uri="{FF2B5EF4-FFF2-40B4-BE49-F238E27FC236}">
                <a16:creationId xmlns:a16="http://schemas.microsoft.com/office/drawing/2014/main" id="{CE23A8E7-E792-47FD-8203-6A1E0D95D245}"/>
              </a:ext>
            </a:extLst>
          </p:cNvPr>
          <p:cNvSpPr/>
          <p:nvPr/>
        </p:nvSpPr>
        <p:spPr>
          <a:xfrm>
            <a:off x="739960" y="4576958"/>
            <a:ext cx="8177024" cy="461665"/>
          </a:xfrm>
          <a:prstGeom prst="rect">
            <a:avLst/>
          </a:prstGeom>
        </p:spPr>
        <p:txBody>
          <a:bodyPr wrap="square">
            <a:spAutoFit/>
          </a:bodyPr>
          <a:lstStyle/>
          <a:p>
            <a:r>
              <a:rPr lang="en-GB" sz="2400" dirty="0">
                <a:solidFill>
                  <a:srgbClr val="002060"/>
                </a:solidFill>
                <a:latin typeface="Segoe Print" panose="02000600000000000000" pitchFamily="2" charset="0"/>
              </a:rPr>
              <a:t>También </a:t>
            </a:r>
            <a:r>
              <a:rPr lang="en-GB" sz="2400" b="1" dirty="0" err="1">
                <a:solidFill>
                  <a:srgbClr val="FF0066"/>
                </a:solidFill>
                <a:latin typeface="Segoe Print" panose="02000600000000000000" pitchFamily="2" charset="0"/>
              </a:rPr>
              <a:t>paseo</a:t>
            </a:r>
            <a:r>
              <a:rPr lang="en-GB" sz="2400" b="1" dirty="0">
                <a:solidFill>
                  <a:srgbClr val="002060"/>
                </a:solidFill>
                <a:latin typeface="Segoe Print" panose="02000600000000000000" pitchFamily="2" charset="0"/>
              </a:rPr>
              <a:t> </a:t>
            </a:r>
            <a:r>
              <a:rPr lang="en-GB" sz="2400" b="1" dirty="0" err="1">
                <a:solidFill>
                  <a:srgbClr val="FF0066"/>
                </a:solidFill>
                <a:latin typeface="Segoe Print" panose="02000600000000000000" pitchFamily="2" charset="0"/>
              </a:rPr>
              <a:t>por</a:t>
            </a:r>
            <a:r>
              <a:rPr lang="en-GB" sz="2400" b="1" dirty="0">
                <a:solidFill>
                  <a:srgbClr val="FF0066"/>
                </a:solidFill>
                <a:latin typeface="Segoe Print" panose="02000600000000000000" pitchFamily="2" charset="0"/>
              </a:rPr>
              <a:t> la plaza </a:t>
            </a:r>
            <a:r>
              <a:rPr lang="en-GB" sz="2400" dirty="0">
                <a:solidFill>
                  <a:srgbClr val="002060"/>
                </a:solidFill>
                <a:latin typeface="Segoe Print" panose="02000600000000000000" pitchFamily="2" charset="0"/>
              </a:rPr>
              <a:t>de Lugo.</a:t>
            </a:r>
            <a:endParaRPr lang="en-GB" dirty="0"/>
          </a:p>
        </p:txBody>
      </p:sp>
      <p:sp>
        <p:nvSpPr>
          <p:cNvPr id="13" name="Google Shape;167;p2">
            <a:extLst>
              <a:ext uri="{FF2B5EF4-FFF2-40B4-BE49-F238E27FC236}">
                <a16:creationId xmlns:a16="http://schemas.microsoft.com/office/drawing/2014/main" id="{3BFC1943-B862-B3D6-FD2A-7611FB59C51D}"/>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 name="TextBox 13">
            <a:extLst>
              <a:ext uri="{FF2B5EF4-FFF2-40B4-BE49-F238E27FC236}">
                <a16:creationId xmlns:a16="http://schemas.microsoft.com/office/drawing/2014/main" id="{09607A05-9B2E-DC55-AAD8-01F2804A89BF}"/>
              </a:ext>
            </a:extLst>
          </p:cNvPr>
          <p:cNvSpPr txBox="1"/>
          <p:nvPr/>
        </p:nvSpPr>
        <p:spPr>
          <a:xfrm>
            <a:off x="702488" y="1917075"/>
            <a:ext cx="6802283" cy="600164"/>
          </a:xfrm>
          <a:prstGeom prst="rect">
            <a:avLst/>
          </a:prstGeom>
          <a:noFill/>
        </p:spPr>
        <p:txBody>
          <a:bodyPr wrap="square" rtlCol="0">
            <a:spAutoFit/>
          </a:bodyPr>
          <a:lstStyle/>
          <a:p>
            <a:pPr>
              <a:lnSpc>
                <a:spcPct val="150000"/>
              </a:lnSpc>
            </a:pPr>
            <a:r>
              <a:rPr lang="en-GB" sz="2400" b="1" dirty="0">
                <a:solidFill>
                  <a:srgbClr val="002060"/>
                </a:solidFill>
                <a:latin typeface="Segoe Print" panose="02000600000000000000" pitchFamily="2" charset="0"/>
              </a:rPr>
              <a:t>[I am]</a:t>
            </a:r>
            <a:r>
              <a:rPr lang="en-GB" sz="2400" dirty="0">
                <a:solidFill>
                  <a:srgbClr val="002060"/>
                </a:solidFill>
                <a:latin typeface="Segoe Print" panose="02000600000000000000" pitchFamily="2" charset="0"/>
              </a:rPr>
              <a:t> en </a:t>
            </a:r>
            <a:r>
              <a:rPr lang="en-GB" sz="2400" b="1" dirty="0">
                <a:solidFill>
                  <a:srgbClr val="002060"/>
                </a:solidFill>
                <a:latin typeface="Segoe Print" panose="02000600000000000000" pitchFamily="2" charset="0"/>
              </a:rPr>
              <a:t>[the countryside]</a:t>
            </a:r>
            <a:r>
              <a:rPr lang="en-GB" sz="2400" dirty="0">
                <a:solidFill>
                  <a:srgbClr val="002060"/>
                </a:solidFill>
                <a:latin typeface="Segoe Print" panose="02000600000000000000" pitchFamily="2" charset="0"/>
              </a:rPr>
              <a:t> con Quique</a:t>
            </a:r>
          </a:p>
        </p:txBody>
      </p:sp>
      <p:sp>
        <p:nvSpPr>
          <p:cNvPr id="15" name="TextBox 14">
            <a:extLst>
              <a:ext uri="{FF2B5EF4-FFF2-40B4-BE49-F238E27FC236}">
                <a16:creationId xmlns:a16="http://schemas.microsoft.com/office/drawing/2014/main" id="{608BBB0A-EB5D-BBF6-6360-93B5AF037663}"/>
              </a:ext>
            </a:extLst>
          </p:cNvPr>
          <p:cNvSpPr txBox="1"/>
          <p:nvPr/>
        </p:nvSpPr>
        <p:spPr>
          <a:xfrm>
            <a:off x="662364" y="2902736"/>
            <a:ext cx="7852886" cy="600164"/>
          </a:xfrm>
          <a:prstGeom prst="rect">
            <a:avLst/>
          </a:prstGeom>
          <a:noFill/>
        </p:spPr>
        <p:txBody>
          <a:bodyPr wrap="square">
            <a:spAutoFit/>
          </a:bodyPr>
          <a:lstStyle/>
          <a:p>
            <a:pPr>
              <a:lnSpc>
                <a:spcPct val="150000"/>
              </a:lnSpc>
            </a:pPr>
            <a:r>
              <a:rPr lang="en-GB" sz="2400" b="1" dirty="0">
                <a:solidFill>
                  <a:srgbClr val="002060"/>
                </a:solidFill>
                <a:latin typeface="Segoe Print" panose="02000600000000000000" pitchFamily="2" charset="0"/>
              </a:rPr>
              <a:t>[In] [the afternoon],</a:t>
            </a:r>
            <a:r>
              <a:rPr lang="en-GB" sz="2400" dirty="0">
                <a:solidFill>
                  <a:srgbClr val="002060"/>
                </a:solidFill>
                <a:latin typeface="Segoe Print" panose="02000600000000000000" pitchFamily="2" charset="0"/>
              </a:rPr>
              <a:t> </a:t>
            </a:r>
            <a:r>
              <a:rPr lang="en-GB" sz="2400" b="1" dirty="0">
                <a:solidFill>
                  <a:srgbClr val="002060"/>
                </a:solidFill>
                <a:latin typeface="Segoe Print" panose="02000600000000000000" pitchFamily="2" charset="0"/>
              </a:rPr>
              <a:t>[I ride] [my bicycle] </a:t>
            </a:r>
            <a:r>
              <a:rPr lang="en-GB" sz="2400" dirty="0">
                <a:solidFill>
                  <a:srgbClr val="002060"/>
                </a:solidFill>
                <a:latin typeface="Segoe Print" panose="02000600000000000000" pitchFamily="2" charset="0"/>
              </a:rPr>
              <a:t>and</a:t>
            </a:r>
          </a:p>
        </p:txBody>
      </p:sp>
      <p:sp>
        <p:nvSpPr>
          <p:cNvPr id="16" name="TextBox 15">
            <a:extLst>
              <a:ext uri="{FF2B5EF4-FFF2-40B4-BE49-F238E27FC236}">
                <a16:creationId xmlns:a16="http://schemas.microsoft.com/office/drawing/2014/main" id="{94C9AE33-66C9-ED09-C121-8D90195F7321}"/>
              </a:ext>
            </a:extLst>
          </p:cNvPr>
          <p:cNvSpPr txBox="1"/>
          <p:nvPr/>
        </p:nvSpPr>
        <p:spPr>
          <a:xfrm>
            <a:off x="662364" y="1460198"/>
            <a:ext cx="8160160" cy="600164"/>
          </a:xfrm>
          <a:prstGeom prst="rect">
            <a:avLst/>
          </a:prstGeom>
          <a:noFill/>
        </p:spPr>
        <p:txBody>
          <a:bodyPr wrap="square" rtlCol="0">
            <a:spAutoFit/>
          </a:bodyPr>
          <a:lstStyle/>
          <a:p>
            <a:pPr>
              <a:lnSpc>
                <a:spcPct val="150000"/>
              </a:lnSpc>
            </a:pPr>
            <a:r>
              <a:rPr lang="en-GB" sz="2400" b="1" dirty="0">
                <a:solidFill>
                  <a:srgbClr val="002060"/>
                </a:solidFill>
                <a:latin typeface="Segoe Print" panose="02000600000000000000" pitchFamily="2" charset="0"/>
              </a:rPr>
              <a:t>¡[Hello]</a:t>
            </a:r>
            <a:r>
              <a:rPr lang="en-GB" sz="2400" dirty="0">
                <a:solidFill>
                  <a:srgbClr val="002060"/>
                </a:solidFill>
                <a:latin typeface="Segoe Print" panose="02000600000000000000" pitchFamily="2" charset="0"/>
              </a:rPr>
              <a:t> </a:t>
            </a:r>
            <a:r>
              <a:rPr lang="en-GB" sz="2400" dirty="0" err="1">
                <a:solidFill>
                  <a:srgbClr val="002060"/>
                </a:solidFill>
                <a:latin typeface="Segoe Print" panose="02000600000000000000" pitchFamily="2" charset="0"/>
              </a:rPr>
              <a:t>abuela</a:t>
            </a:r>
            <a:r>
              <a:rPr lang="en-GB" sz="2400" dirty="0">
                <a:solidFill>
                  <a:srgbClr val="002060"/>
                </a:solidFill>
                <a:latin typeface="Segoe Print" panose="02000600000000000000" pitchFamily="2" charset="0"/>
              </a:rPr>
              <a:t>*!</a:t>
            </a:r>
          </a:p>
        </p:txBody>
      </p:sp>
      <p:sp>
        <p:nvSpPr>
          <p:cNvPr id="20" name="TextBox 19">
            <a:extLst>
              <a:ext uri="{FF2B5EF4-FFF2-40B4-BE49-F238E27FC236}">
                <a16:creationId xmlns:a16="http://schemas.microsoft.com/office/drawing/2014/main" id="{E09E2B47-64CB-A3C8-C3E8-173533A8AE9D}"/>
              </a:ext>
            </a:extLst>
          </p:cNvPr>
          <p:cNvSpPr txBox="1"/>
          <p:nvPr/>
        </p:nvSpPr>
        <p:spPr>
          <a:xfrm>
            <a:off x="642459" y="2517610"/>
            <a:ext cx="5043280" cy="461665"/>
          </a:xfrm>
          <a:prstGeom prst="rect">
            <a:avLst/>
          </a:prstGeom>
          <a:noFill/>
        </p:spPr>
        <p:txBody>
          <a:bodyPr wrap="square">
            <a:spAutoFit/>
          </a:bodyPr>
          <a:lstStyle/>
          <a:p>
            <a:r>
              <a:rPr lang="en-GB" sz="2400" b="1" dirty="0">
                <a:solidFill>
                  <a:srgbClr val="002060"/>
                </a:solidFill>
                <a:latin typeface="Segoe Print" panose="02000600000000000000" pitchFamily="2" charset="0"/>
              </a:rPr>
              <a:t>[and] </a:t>
            </a:r>
            <a:r>
              <a:rPr lang="en-GB" sz="2400" dirty="0">
                <a:solidFill>
                  <a:srgbClr val="002060"/>
                </a:solidFill>
                <a:latin typeface="Segoe Print" panose="02000600000000000000" pitchFamily="2" charset="0"/>
              </a:rPr>
              <a:t>estoy muy </a:t>
            </a:r>
            <a:r>
              <a:rPr lang="en-GB" sz="2400" b="1" dirty="0">
                <a:solidFill>
                  <a:srgbClr val="002060"/>
                </a:solidFill>
                <a:latin typeface="Segoe Print" panose="02000600000000000000" pitchFamily="2" charset="0"/>
              </a:rPr>
              <a:t>[happy]</a:t>
            </a:r>
            <a:r>
              <a:rPr lang="en-GB" sz="2400" dirty="0">
                <a:solidFill>
                  <a:srgbClr val="002060"/>
                </a:solidFill>
                <a:latin typeface="Segoe Print" panose="02000600000000000000" pitchFamily="2" charset="0"/>
              </a:rPr>
              <a:t>. </a:t>
            </a:r>
            <a:endParaRPr lang="en-GB" sz="2400" dirty="0"/>
          </a:p>
        </p:txBody>
      </p:sp>
      <p:sp>
        <p:nvSpPr>
          <p:cNvPr id="24" name="TextBox 23">
            <a:extLst>
              <a:ext uri="{FF2B5EF4-FFF2-40B4-BE49-F238E27FC236}">
                <a16:creationId xmlns:a16="http://schemas.microsoft.com/office/drawing/2014/main" id="{FA97B59E-2510-F55C-9317-DC819B301439}"/>
              </a:ext>
            </a:extLst>
          </p:cNvPr>
          <p:cNvSpPr txBox="1"/>
          <p:nvPr/>
        </p:nvSpPr>
        <p:spPr>
          <a:xfrm>
            <a:off x="662364" y="3521947"/>
            <a:ext cx="10682868" cy="515526"/>
          </a:xfrm>
          <a:prstGeom prst="rect">
            <a:avLst/>
          </a:prstGeom>
          <a:noFill/>
        </p:spPr>
        <p:txBody>
          <a:bodyPr wrap="square">
            <a:spAutoFit/>
          </a:bodyPr>
          <a:lstStyle/>
          <a:p>
            <a:pPr>
              <a:lnSpc>
                <a:spcPct val="150000"/>
              </a:lnSpc>
            </a:pPr>
            <a:r>
              <a:rPr lang="en-GB" sz="2000" dirty="0">
                <a:solidFill>
                  <a:srgbClr val="002060"/>
                </a:solidFill>
                <a:latin typeface="Segoe Print" panose="02000600000000000000" pitchFamily="2" charset="0"/>
              </a:rPr>
              <a:t>Quique </a:t>
            </a:r>
            <a:r>
              <a:rPr lang="en-GB" sz="2000" b="1" dirty="0">
                <a:solidFill>
                  <a:srgbClr val="002060"/>
                </a:solidFill>
                <a:latin typeface="Segoe Print" panose="02000600000000000000" pitchFamily="2" charset="0"/>
              </a:rPr>
              <a:t>[relaxes] en [the bed]. </a:t>
            </a:r>
            <a:endParaRPr lang="en-GB" sz="2000" dirty="0">
              <a:solidFill>
                <a:srgbClr val="002060"/>
              </a:solidFill>
              <a:latin typeface="Segoe Print" panose="02000600000000000000" pitchFamily="2" charset="0"/>
            </a:endParaRPr>
          </a:p>
        </p:txBody>
      </p:sp>
      <p:sp>
        <p:nvSpPr>
          <p:cNvPr id="26" name="TextBox 25">
            <a:extLst>
              <a:ext uri="{FF2B5EF4-FFF2-40B4-BE49-F238E27FC236}">
                <a16:creationId xmlns:a16="http://schemas.microsoft.com/office/drawing/2014/main" id="{18A3D2BF-0E9A-F02F-AD1D-D0A5552561C5}"/>
              </a:ext>
            </a:extLst>
          </p:cNvPr>
          <p:cNvSpPr txBox="1"/>
          <p:nvPr/>
        </p:nvSpPr>
        <p:spPr>
          <a:xfrm>
            <a:off x="5113404" y="4013719"/>
            <a:ext cx="4330828" cy="473206"/>
          </a:xfrm>
          <a:prstGeom prst="rect">
            <a:avLst/>
          </a:prstGeom>
          <a:noFill/>
        </p:spPr>
        <p:txBody>
          <a:bodyPr wrap="square">
            <a:spAutoFit/>
          </a:bodyPr>
          <a:lstStyle/>
          <a:p>
            <a:pPr>
              <a:lnSpc>
                <a:spcPct val="150000"/>
              </a:lnSpc>
            </a:pPr>
            <a:r>
              <a:rPr lang="en-GB" sz="1800" dirty="0">
                <a:solidFill>
                  <a:srgbClr val="002060"/>
                </a:solidFill>
                <a:latin typeface="Segoe Print" panose="02000600000000000000" pitchFamily="2" charset="0"/>
              </a:rPr>
              <a:t>Mi </a:t>
            </a:r>
            <a:r>
              <a:rPr lang="en-GB" sz="1800" dirty="0" err="1">
                <a:solidFill>
                  <a:srgbClr val="002060"/>
                </a:solidFill>
                <a:latin typeface="Segoe Print" panose="02000600000000000000" pitchFamily="2" charset="0"/>
              </a:rPr>
              <a:t>familia</a:t>
            </a:r>
            <a:r>
              <a:rPr lang="en-GB" sz="1800" b="1" dirty="0">
                <a:solidFill>
                  <a:srgbClr val="002060"/>
                </a:solidFill>
                <a:latin typeface="Segoe Print" panose="02000600000000000000" pitchFamily="2" charset="0"/>
              </a:rPr>
              <a:t> </a:t>
            </a:r>
            <a:r>
              <a:rPr lang="en-GB" sz="1800" dirty="0">
                <a:solidFill>
                  <a:srgbClr val="002060"/>
                </a:solidFill>
                <a:latin typeface="Segoe Print" panose="02000600000000000000" pitchFamily="2" charset="0"/>
              </a:rPr>
              <a:t>es muy </a:t>
            </a:r>
            <a:r>
              <a:rPr lang="en-GB" sz="1800" b="1" dirty="0">
                <a:solidFill>
                  <a:srgbClr val="002060"/>
                </a:solidFill>
                <a:latin typeface="Segoe Print" panose="02000600000000000000" pitchFamily="2" charset="0"/>
              </a:rPr>
              <a:t>[important]</a:t>
            </a:r>
            <a:r>
              <a:rPr lang="en-GB" sz="1800" dirty="0">
                <a:solidFill>
                  <a:srgbClr val="002060"/>
                </a:solidFill>
                <a:latin typeface="Segoe Print" panose="02000600000000000000" pitchFamily="2" charset="0"/>
              </a:rPr>
              <a:t>.</a:t>
            </a:r>
          </a:p>
        </p:txBody>
      </p:sp>
      <p:sp>
        <p:nvSpPr>
          <p:cNvPr id="32" name="Rectangle 31">
            <a:extLst>
              <a:ext uri="{FF2B5EF4-FFF2-40B4-BE49-F238E27FC236}">
                <a16:creationId xmlns:a16="http://schemas.microsoft.com/office/drawing/2014/main" id="{C7467989-F700-C658-28D6-7FA7F857246B}"/>
              </a:ext>
            </a:extLst>
          </p:cNvPr>
          <p:cNvSpPr/>
          <p:nvPr/>
        </p:nvSpPr>
        <p:spPr>
          <a:xfrm>
            <a:off x="619173" y="3573431"/>
            <a:ext cx="8306693" cy="461665"/>
          </a:xfrm>
          <a:prstGeom prst="rect">
            <a:avLst/>
          </a:prstGeom>
        </p:spPr>
        <p:txBody>
          <a:bodyPr wrap="square">
            <a:spAutoFit/>
          </a:bodyPr>
          <a:lstStyle/>
          <a:p>
            <a:r>
              <a:rPr lang="en-GB" sz="2400" dirty="0">
                <a:solidFill>
                  <a:srgbClr val="002060"/>
                </a:solidFill>
                <a:latin typeface="Segoe Print" panose="02000600000000000000" pitchFamily="2" charset="0"/>
              </a:rPr>
              <a:t>Quique </a:t>
            </a:r>
            <a:r>
              <a:rPr lang="en-GB" sz="2400" b="1" dirty="0" err="1">
                <a:solidFill>
                  <a:srgbClr val="FF0066"/>
                </a:solidFill>
                <a:latin typeface="Segoe Print" panose="02000600000000000000" pitchFamily="2" charset="0"/>
              </a:rPr>
              <a:t>descansa</a:t>
            </a:r>
            <a:r>
              <a:rPr lang="en-GB" sz="2400" dirty="0">
                <a:solidFill>
                  <a:srgbClr val="002060"/>
                </a:solidFill>
                <a:latin typeface="Segoe Print" panose="02000600000000000000" pitchFamily="2" charset="0"/>
              </a:rPr>
              <a:t> en</a:t>
            </a:r>
            <a:r>
              <a:rPr lang="en-GB" sz="2400" b="1" dirty="0">
                <a:solidFill>
                  <a:srgbClr val="FF0066"/>
                </a:solidFill>
                <a:latin typeface="Segoe Print" panose="02000600000000000000" pitchFamily="2" charset="0"/>
              </a:rPr>
              <a:t> la </a:t>
            </a:r>
            <a:r>
              <a:rPr lang="en-GB" sz="2400" b="1" dirty="0" err="1">
                <a:solidFill>
                  <a:srgbClr val="FF0066"/>
                </a:solidFill>
                <a:latin typeface="Segoe Print" panose="02000600000000000000" pitchFamily="2" charset="0"/>
              </a:rPr>
              <a:t>cama</a:t>
            </a:r>
            <a:r>
              <a:rPr lang="en-GB" sz="2400" dirty="0">
                <a:solidFill>
                  <a:srgbClr val="002060"/>
                </a:solidFill>
                <a:latin typeface="Segoe Print" panose="02000600000000000000" pitchFamily="2" charset="0"/>
              </a:rPr>
              <a:t>.</a:t>
            </a:r>
            <a:endParaRPr lang="en-GB" dirty="0">
              <a:solidFill>
                <a:srgbClr val="002060"/>
              </a:solidFill>
            </a:endParaRPr>
          </a:p>
        </p:txBody>
      </p:sp>
      <p:sp>
        <p:nvSpPr>
          <p:cNvPr id="34" name="TextBox 33">
            <a:extLst>
              <a:ext uri="{FF2B5EF4-FFF2-40B4-BE49-F238E27FC236}">
                <a16:creationId xmlns:a16="http://schemas.microsoft.com/office/drawing/2014/main" id="{27B176A3-52BC-933F-D0C7-4C7584EB9D18}"/>
              </a:ext>
            </a:extLst>
          </p:cNvPr>
          <p:cNvSpPr txBox="1"/>
          <p:nvPr/>
        </p:nvSpPr>
        <p:spPr>
          <a:xfrm>
            <a:off x="5207618" y="3623008"/>
            <a:ext cx="11396546" cy="369332"/>
          </a:xfrm>
          <a:prstGeom prst="rect">
            <a:avLst/>
          </a:prstGeom>
          <a:noFill/>
        </p:spPr>
        <p:txBody>
          <a:bodyPr wrap="square">
            <a:spAutoFit/>
          </a:bodyPr>
          <a:lstStyle/>
          <a:p>
            <a:r>
              <a:rPr lang="en-GB" sz="1800" dirty="0">
                <a:solidFill>
                  <a:srgbClr val="002060"/>
                </a:solidFill>
                <a:latin typeface="Segoe Print" panose="02000600000000000000" pitchFamily="2" charset="0"/>
              </a:rPr>
              <a:t>Mi </a:t>
            </a:r>
            <a:r>
              <a:rPr lang="en-GB" sz="1800" dirty="0" err="1">
                <a:solidFill>
                  <a:srgbClr val="002060"/>
                </a:solidFill>
                <a:latin typeface="Segoe Print" panose="02000600000000000000" pitchFamily="2" charset="0"/>
              </a:rPr>
              <a:t>madre</a:t>
            </a:r>
            <a:r>
              <a:rPr lang="en-GB" sz="1800" b="1" dirty="0">
                <a:solidFill>
                  <a:srgbClr val="002060"/>
                </a:solidFill>
                <a:latin typeface="Segoe Print" panose="02000600000000000000" pitchFamily="2" charset="0"/>
              </a:rPr>
              <a:t> [visits]</a:t>
            </a:r>
            <a:endParaRPr lang="en-GB" dirty="0"/>
          </a:p>
        </p:txBody>
      </p:sp>
      <p:sp>
        <p:nvSpPr>
          <p:cNvPr id="36" name="TextBox 35">
            <a:extLst>
              <a:ext uri="{FF2B5EF4-FFF2-40B4-BE49-F238E27FC236}">
                <a16:creationId xmlns:a16="http://schemas.microsoft.com/office/drawing/2014/main" id="{2393AB5D-29AD-CAB8-2672-CDCB9511DF57}"/>
              </a:ext>
            </a:extLst>
          </p:cNvPr>
          <p:cNvSpPr txBox="1"/>
          <p:nvPr/>
        </p:nvSpPr>
        <p:spPr>
          <a:xfrm>
            <a:off x="729097" y="4092156"/>
            <a:ext cx="4648378" cy="400110"/>
          </a:xfrm>
          <a:prstGeom prst="rect">
            <a:avLst/>
          </a:prstGeom>
          <a:noFill/>
        </p:spPr>
        <p:txBody>
          <a:bodyPr wrap="square">
            <a:spAutoFit/>
          </a:bodyPr>
          <a:lstStyle/>
          <a:p>
            <a:r>
              <a:rPr lang="en-GB" sz="2000" b="1" dirty="0">
                <a:solidFill>
                  <a:srgbClr val="002060"/>
                </a:solidFill>
                <a:latin typeface="Segoe Print" panose="02000600000000000000" pitchFamily="2" charset="0"/>
              </a:rPr>
              <a:t>[the museum] [with] </a:t>
            </a:r>
            <a:r>
              <a:rPr lang="en-GB" sz="2000" dirty="0">
                <a:solidFill>
                  <a:srgbClr val="002060"/>
                </a:solidFill>
                <a:latin typeface="Segoe Print" panose="02000600000000000000" pitchFamily="2" charset="0"/>
              </a:rPr>
              <a:t>mi </a:t>
            </a:r>
            <a:r>
              <a:rPr lang="en-GB" sz="2000" b="1" dirty="0">
                <a:solidFill>
                  <a:srgbClr val="002060"/>
                </a:solidFill>
                <a:latin typeface="Segoe Print" panose="02000600000000000000" pitchFamily="2" charset="0"/>
              </a:rPr>
              <a:t>[father].</a:t>
            </a:r>
            <a:endParaRPr lang="en-GB" sz="2000" dirty="0"/>
          </a:p>
        </p:txBody>
      </p:sp>
      <p:sp>
        <p:nvSpPr>
          <p:cNvPr id="37" name="Rectangle 36">
            <a:extLst>
              <a:ext uri="{FF2B5EF4-FFF2-40B4-BE49-F238E27FC236}">
                <a16:creationId xmlns:a16="http://schemas.microsoft.com/office/drawing/2014/main" id="{886B3AD2-51B7-AB7F-6734-3D5DA2EFDC83}"/>
              </a:ext>
            </a:extLst>
          </p:cNvPr>
          <p:cNvSpPr/>
          <p:nvPr/>
        </p:nvSpPr>
        <p:spPr>
          <a:xfrm>
            <a:off x="5164427" y="3590045"/>
            <a:ext cx="8306693" cy="461665"/>
          </a:xfrm>
          <a:prstGeom prst="rect">
            <a:avLst/>
          </a:prstGeom>
        </p:spPr>
        <p:txBody>
          <a:bodyPr wrap="square">
            <a:spAutoFit/>
          </a:bodyPr>
          <a:lstStyle/>
          <a:p>
            <a:r>
              <a:rPr lang="en-GB" sz="2400" dirty="0">
                <a:solidFill>
                  <a:srgbClr val="002060"/>
                </a:solidFill>
                <a:latin typeface="Segoe Print" panose="02000600000000000000" pitchFamily="2" charset="0"/>
              </a:rPr>
              <a:t>Mi </a:t>
            </a:r>
            <a:r>
              <a:rPr lang="en-GB" sz="2400" dirty="0" err="1">
                <a:solidFill>
                  <a:srgbClr val="002060"/>
                </a:solidFill>
                <a:latin typeface="Segoe Print" panose="02000600000000000000" pitchFamily="2" charset="0"/>
              </a:rPr>
              <a:t>madre</a:t>
            </a:r>
            <a:r>
              <a:rPr lang="en-GB" sz="2400" dirty="0">
                <a:solidFill>
                  <a:srgbClr val="002060"/>
                </a:solidFill>
                <a:latin typeface="Segoe Print" panose="02000600000000000000" pitchFamily="2" charset="0"/>
              </a:rPr>
              <a:t> </a:t>
            </a:r>
            <a:r>
              <a:rPr lang="en-GB" sz="2400" b="1" dirty="0" err="1">
                <a:solidFill>
                  <a:srgbClr val="FF0066"/>
                </a:solidFill>
                <a:latin typeface="Segoe Print" panose="02000600000000000000" pitchFamily="2" charset="0"/>
              </a:rPr>
              <a:t>visita</a:t>
            </a:r>
            <a:endParaRPr lang="en-GB" dirty="0"/>
          </a:p>
        </p:txBody>
      </p:sp>
      <p:sp>
        <p:nvSpPr>
          <p:cNvPr id="38" name="Rectangle 37">
            <a:extLst>
              <a:ext uri="{FF2B5EF4-FFF2-40B4-BE49-F238E27FC236}">
                <a16:creationId xmlns:a16="http://schemas.microsoft.com/office/drawing/2014/main" id="{312684AB-2422-0468-93CC-D97F8EAAE34D}"/>
              </a:ext>
            </a:extLst>
          </p:cNvPr>
          <p:cNvSpPr/>
          <p:nvPr/>
        </p:nvSpPr>
        <p:spPr>
          <a:xfrm>
            <a:off x="788011" y="4063813"/>
            <a:ext cx="8306693" cy="461665"/>
          </a:xfrm>
          <a:prstGeom prst="rect">
            <a:avLst/>
          </a:prstGeom>
        </p:spPr>
        <p:txBody>
          <a:bodyPr wrap="square">
            <a:spAutoFit/>
          </a:bodyPr>
          <a:lstStyle/>
          <a:p>
            <a:r>
              <a:rPr lang="en-GB" sz="2400" b="1" dirty="0" err="1">
                <a:solidFill>
                  <a:srgbClr val="FF0066"/>
                </a:solidFill>
                <a:latin typeface="Segoe Print" panose="02000600000000000000" pitchFamily="2" charset="0"/>
              </a:rPr>
              <a:t>el</a:t>
            </a:r>
            <a:r>
              <a:rPr lang="en-GB" sz="2400" b="1" dirty="0">
                <a:solidFill>
                  <a:srgbClr val="FF0066"/>
                </a:solidFill>
                <a:latin typeface="Segoe Print" panose="02000600000000000000" pitchFamily="2" charset="0"/>
              </a:rPr>
              <a:t> </a:t>
            </a:r>
            <a:r>
              <a:rPr lang="en-GB" sz="2400" b="1" dirty="0" err="1">
                <a:solidFill>
                  <a:srgbClr val="FF0066"/>
                </a:solidFill>
                <a:latin typeface="Segoe Print" panose="02000600000000000000" pitchFamily="2" charset="0"/>
              </a:rPr>
              <a:t>museo</a:t>
            </a:r>
            <a:r>
              <a:rPr lang="en-GB" sz="2400" b="1" dirty="0">
                <a:solidFill>
                  <a:srgbClr val="002060"/>
                </a:solidFill>
                <a:latin typeface="Segoe Print" panose="02000600000000000000" pitchFamily="2" charset="0"/>
              </a:rPr>
              <a:t> </a:t>
            </a:r>
            <a:r>
              <a:rPr lang="en-GB" sz="2400" dirty="0">
                <a:solidFill>
                  <a:srgbClr val="002060"/>
                </a:solidFill>
                <a:latin typeface="Segoe Print" panose="02000600000000000000" pitchFamily="2" charset="0"/>
              </a:rPr>
              <a:t>con </a:t>
            </a:r>
            <a:r>
              <a:rPr lang="en-GB" sz="2400" b="1" dirty="0">
                <a:solidFill>
                  <a:srgbClr val="FF0066"/>
                </a:solidFill>
                <a:latin typeface="Segoe Print" panose="02000600000000000000" pitchFamily="2" charset="0"/>
              </a:rPr>
              <a:t>mi padre.</a:t>
            </a:r>
            <a:endParaRPr lang="en-GB" dirty="0"/>
          </a:p>
        </p:txBody>
      </p:sp>
      <p:sp>
        <p:nvSpPr>
          <p:cNvPr id="40" name="TextBox 39">
            <a:extLst>
              <a:ext uri="{FF2B5EF4-FFF2-40B4-BE49-F238E27FC236}">
                <a16:creationId xmlns:a16="http://schemas.microsoft.com/office/drawing/2014/main" id="{D7E77A5D-D858-1DB5-7116-32D71B94B478}"/>
              </a:ext>
            </a:extLst>
          </p:cNvPr>
          <p:cNvSpPr txBox="1"/>
          <p:nvPr/>
        </p:nvSpPr>
        <p:spPr>
          <a:xfrm>
            <a:off x="3552881" y="5624771"/>
            <a:ext cx="5024794" cy="977191"/>
          </a:xfrm>
          <a:prstGeom prst="rect">
            <a:avLst/>
          </a:prstGeom>
          <a:noFill/>
        </p:spPr>
        <p:txBody>
          <a:bodyPr wrap="square">
            <a:spAutoFit/>
          </a:bodyPr>
          <a:lstStyle/>
          <a:p>
            <a:pPr>
              <a:lnSpc>
                <a:spcPct val="150000"/>
              </a:lnSpc>
            </a:pPr>
            <a:r>
              <a:rPr lang="en-GB" sz="2000" dirty="0">
                <a:solidFill>
                  <a:srgbClr val="002060"/>
                </a:solidFill>
                <a:latin typeface="Segoe Print" panose="02000600000000000000" pitchFamily="2" charset="0"/>
              </a:rPr>
              <a:t>Hasta </a:t>
            </a:r>
            <a:r>
              <a:rPr lang="en-GB" sz="2000" dirty="0" err="1">
                <a:solidFill>
                  <a:srgbClr val="002060"/>
                </a:solidFill>
                <a:latin typeface="Segoe Print" panose="02000600000000000000" pitchFamily="2" charset="0"/>
              </a:rPr>
              <a:t>luego</a:t>
            </a:r>
            <a:r>
              <a:rPr lang="en-GB" sz="2000" dirty="0">
                <a:solidFill>
                  <a:srgbClr val="002060"/>
                </a:solidFill>
                <a:latin typeface="Segoe Print" panose="02000600000000000000" pitchFamily="2" charset="0"/>
              </a:rPr>
              <a:t>* 👋, </a:t>
            </a:r>
          </a:p>
          <a:p>
            <a:pPr>
              <a:lnSpc>
                <a:spcPct val="150000"/>
              </a:lnSpc>
            </a:pPr>
            <a:r>
              <a:rPr lang="en-GB" sz="2000" dirty="0">
                <a:solidFill>
                  <a:srgbClr val="002060"/>
                </a:solidFill>
                <a:latin typeface="Segoe Print" panose="02000600000000000000" pitchFamily="2" charset="0"/>
              </a:rPr>
              <a:t>	         Quique			</a:t>
            </a:r>
          </a:p>
        </p:txBody>
      </p:sp>
      <p:sp>
        <p:nvSpPr>
          <p:cNvPr id="44" name="TextBox 43">
            <a:extLst>
              <a:ext uri="{FF2B5EF4-FFF2-40B4-BE49-F238E27FC236}">
                <a16:creationId xmlns:a16="http://schemas.microsoft.com/office/drawing/2014/main" id="{0F1928F3-493E-0A9C-24E7-6E03C0CBBB1F}"/>
              </a:ext>
            </a:extLst>
          </p:cNvPr>
          <p:cNvSpPr txBox="1"/>
          <p:nvPr/>
        </p:nvSpPr>
        <p:spPr>
          <a:xfrm>
            <a:off x="662364" y="4640487"/>
            <a:ext cx="12383428" cy="400110"/>
          </a:xfrm>
          <a:prstGeom prst="rect">
            <a:avLst/>
          </a:prstGeom>
          <a:noFill/>
        </p:spPr>
        <p:txBody>
          <a:bodyPr wrap="square">
            <a:spAutoFit/>
          </a:bodyPr>
          <a:lstStyle/>
          <a:p>
            <a:r>
              <a:rPr lang="en-GB" sz="2000" dirty="0">
                <a:solidFill>
                  <a:srgbClr val="002060"/>
                </a:solidFill>
                <a:latin typeface="Segoe Print" panose="02000600000000000000" pitchFamily="2" charset="0"/>
              </a:rPr>
              <a:t> También </a:t>
            </a:r>
            <a:r>
              <a:rPr lang="en-GB" sz="2000" b="1" dirty="0">
                <a:solidFill>
                  <a:srgbClr val="002060"/>
                </a:solidFill>
                <a:latin typeface="Segoe Print" panose="02000600000000000000" pitchFamily="2" charset="0"/>
              </a:rPr>
              <a:t>[I go for a walk] [around] [the square]</a:t>
            </a:r>
            <a:r>
              <a:rPr lang="en-GB" sz="2000" dirty="0">
                <a:solidFill>
                  <a:srgbClr val="002060"/>
                </a:solidFill>
                <a:latin typeface="Segoe Print" panose="02000600000000000000" pitchFamily="2" charset="0"/>
              </a:rPr>
              <a:t> de Lugo. </a:t>
            </a:r>
            <a:endParaRPr lang="en-GB" sz="2000" dirty="0"/>
          </a:p>
        </p:txBody>
      </p:sp>
      <p:sp>
        <p:nvSpPr>
          <p:cNvPr id="50" name="TextBox 49">
            <a:extLst>
              <a:ext uri="{FF2B5EF4-FFF2-40B4-BE49-F238E27FC236}">
                <a16:creationId xmlns:a16="http://schemas.microsoft.com/office/drawing/2014/main" id="{0852F820-6AD5-24D1-46B0-9082461CFB3D}"/>
              </a:ext>
            </a:extLst>
          </p:cNvPr>
          <p:cNvSpPr txBox="1"/>
          <p:nvPr/>
        </p:nvSpPr>
        <p:spPr>
          <a:xfrm>
            <a:off x="733104" y="4934574"/>
            <a:ext cx="6802283" cy="600164"/>
          </a:xfrm>
          <a:prstGeom prst="rect">
            <a:avLst/>
          </a:prstGeom>
          <a:noFill/>
        </p:spPr>
        <p:txBody>
          <a:bodyPr wrap="square" rtlCol="0">
            <a:spAutoFit/>
          </a:bodyPr>
          <a:lstStyle/>
          <a:p>
            <a:pPr>
              <a:lnSpc>
                <a:spcPct val="150000"/>
              </a:lnSpc>
            </a:pPr>
            <a:r>
              <a:rPr lang="en-GB" sz="2400" b="1" dirty="0">
                <a:solidFill>
                  <a:srgbClr val="002060"/>
                </a:solidFill>
                <a:latin typeface="Segoe Print" panose="02000600000000000000" pitchFamily="2" charset="0"/>
              </a:rPr>
              <a:t>[It is]</a:t>
            </a:r>
            <a:r>
              <a:rPr lang="en-GB" sz="2400" dirty="0">
                <a:solidFill>
                  <a:srgbClr val="002060"/>
                </a:solidFill>
                <a:latin typeface="Segoe Print" panose="02000600000000000000" pitchFamily="2" charset="0"/>
              </a:rPr>
              <a:t> pretty.</a:t>
            </a:r>
          </a:p>
        </p:txBody>
      </p:sp>
      <p:sp>
        <p:nvSpPr>
          <p:cNvPr id="56" name="Rectangle 55">
            <a:extLst>
              <a:ext uri="{FF2B5EF4-FFF2-40B4-BE49-F238E27FC236}">
                <a16:creationId xmlns:a16="http://schemas.microsoft.com/office/drawing/2014/main" id="{DB213643-BBA4-C7D6-31FF-B76F7D48BDF9}"/>
              </a:ext>
            </a:extLst>
          </p:cNvPr>
          <p:cNvSpPr/>
          <p:nvPr/>
        </p:nvSpPr>
        <p:spPr>
          <a:xfrm>
            <a:off x="739960" y="5073073"/>
            <a:ext cx="8306693" cy="584775"/>
          </a:xfrm>
          <a:prstGeom prst="rect">
            <a:avLst/>
          </a:prstGeom>
        </p:spPr>
        <p:txBody>
          <a:bodyPr wrap="square">
            <a:spAutoFit/>
          </a:bodyPr>
          <a:lstStyle/>
          <a:p>
            <a:r>
              <a:rPr lang="en-GB" sz="2800" b="1" dirty="0">
                <a:solidFill>
                  <a:srgbClr val="FF0066"/>
                </a:solidFill>
                <a:latin typeface="Segoe Print" panose="02000600000000000000" pitchFamily="2" charset="0"/>
              </a:rPr>
              <a:t>Es</a:t>
            </a:r>
            <a:r>
              <a:rPr lang="en-GB" sz="3200" b="1" dirty="0">
                <a:solidFill>
                  <a:srgbClr val="FF0066"/>
                </a:solidFill>
                <a:latin typeface="Segoe Print" panose="02000600000000000000" pitchFamily="2" charset="0"/>
              </a:rPr>
              <a:t> </a:t>
            </a:r>
            <a:r>
              <a:rPr lang="en-GB" sz="2400" dirty="0" err="1">
                <a:solidFill>
                  <a:srgbClr val="002060"/>
                </a:solidFill>
                <a:latin typeface="Segoe Print" panose="02000600000000000000" pitchFamily="2" charset="0"/>
              </a:rPr>
              <a:t>bonita</a:t>
            </a:r>
            <a:r>
              <a:rPr lang="en-GB" sz="2400" dirty="0">
                <a:solidFill>
                  <a:srgbClr val="002060"/>
                </a:solidFill>
                <a:latin typeface="Segoe Print" panose="02000600000000000000" pitchFamily="2" charset="0"/>
              </a:rPr>
              <a:t>.</a:t>
            </a:r>
            <a:endParaRPr lang="en-GB" sz="2000" dirty="0"/>
          </a:p>
        </p:txBody>
      </p:sp>
      <p:sp>
        <p:nvSpPr>
          <p:cNvPr id="62" name="Rectangle 61">
            <a:extLst>
              <a:ext uri="{FF2B5EF4-FFF2-40B4-BE49-F238E27FC236}">
                <a16:creationId xmlns:a16="http://schemas.microsoft.com/office/drawing/2014/main" id="{4ED9CD5C-4E1C-7328-5287-3FEF9A4313CE}"/>
              </a:ext>
            </a:extLst>
          </p:cNvPr>
          <p:cNvSpPr/>
          <p:nvPr/>
        </p:nvSpPr>
        <p:spPr>
          <a:xfrm>
            <a:off x="2869657" y="5011592"/>
            <a:ext cx="8306693" cy="477054"/>
          </a:xfrm>
          <a:prstGeom prst="rect">
            <a:avLst/>
          </a:prstGeom>
        </p:spPr>
        <p:txBody>
          <a:bodyPr wrap="square">
            <a:spAutoFit/>
          </a:bodyPr>
          <a:lstStyle/>
          <a:p>
            <a:r>
              <a:rPr lang="en-GB" sz="2500" dirty="0">
                <a:solidFill>
                  <a:srgbClr val="002060"/>
                </a:solidFill>
                <a:latin typeface="Segoe Print" panose="02000600000000000000" pitchFamily="2" charset="0"/>
              </a:rPr>
              <a:t>¿</a:t>
            </a:r>
            <a:r>
              <a:rPr lang="en-GB" sz="2500" b="1" dirty="0" err="1">
                <a:solidFill>
                  <a:srgbClr val="FF0066"/>
                </a:solidFill>
                <a:latin typeface="Segoe Print" panose="02000600000000000000" pitchFamily="2" charset="0"/>
              </a:rPr>
              <a:t>Paseas</a:t>
            </a:r>
            <a:r>
              <a:rPr lang="en-GB" sz="2500" b="1" dirty="0">
                <a:solidFill>
                  <a:srgbClr val="FF0066"/>
                </a:solidFill>
                <a:latin typeface="Segoe Print" panose="02000600000000000000" pitchFamily="2" charset="0"/>
              </a:rPr>
              <a:t> </a:t>
            </a:r>
            <a:r>
              <a:rPr lang="en-GB" sz="2500" dirty="0" err="1">
                <a:solidFill>
                  <a:srgbClr val="002060"/>
                </a:solidFill>
                <a:latin typeface="Segoe Print" panose="02000600000000000000" pitchFamily="2" charset="0"/>
              </a:rPr>
              <a:t>por</a:t>
            </a:r>
            <a:r>
              <a:rPr lang="en-GB" sz="2500" dirty="0">
                <a:solidFill>
                  <a:srgbClr val="002060"/>
                </a:solidFill>
                <a:latin typeface="Segoe Print" panose="02000600000000000000" pitchFamily="2" charset="0"/>
              </a:rPr>
              <a:t> Lima?</a:t>
            </a:r>
            <a:endParaRPr lang="en-GB" sz="2500" dirty="0"/>
          </a:p>
        </p:txBody>
      </p:sp>
      <p:sp>
        <p:nvSpPr>
          <p:cNvPr id="63" name="TextBox 62">
            <a:extLst>
              <a:ext uri="{FF2B5EF4-FFF2-40B4-BE49-F238E27FC236}">
                <a16:creationId xmlns:a16="http://schemas.microsoft.com/office/drawing/2014/main" id="{97E8D6DA-9883-C050-F71A-162EC4F07ED9}"/>
              </a:ext>
            </a:extLst>
          </p:cNvPr>
          <p:cNvSpPr txBox="1"/>
          <p:nvPr/>
        </p:nvSpPr>
        <p:spPr>
          <a:xfrm>
            <a:off x="6496906" y="150835"/>
            <a:ext cx="3579542" cy="1015663"/>
          </a:xfrm>
          <a:prstGeom prst="rect">
            <a:avLst/>
          </a:prstGeom>
          <a:solidFill>
            <a:srgbClr val="D6EDBD"/>
          </a:solidFill>
        </p:spPr>
        <p:txBody>
          <a:bodyPr wrap="square" rtlCol="0">
            <a:spAutoFit/>
          </a:bodyPr>
          <a:lstStyle/>
          <a:p>
            <a:r>
              <a:rPr lang="en-GB" sz="2000"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abuela</a:t>
            </a:r>
            <a:r>
              <a:rPr lang="en-GB" sz="2000" dirty="0">
                <a:solidFill>
                  <a:srgbClr val="002060"/>
                </a:solidFill>
                <a:latin typeface="Century Gothic" panose="020B0502020202020204" pitchFamily="34" charset="0"/>
              </a:rPr>
              <a:t> = </a:t>
            </a:r>
            <a:r>
              <a:rPr lang="en-GB" dirty="0">
                <a:solidFill>
                  <a:srgbClr val="002060"/>
                </a:solidFill>
                <a:latin typeface="Century Gothic" panose="020B0502020202020204" pitchFamily="34" charset="0"/>
              </a:rPr>
              <a:t>grandma</a:t>
            </a:r>
          </a:p>
          <a:p>
            <a:r>
              <a:rPr lang="en-GB" sz="2000" b="1" dirty="0">
                <a:solidFill>
                  <a:srgbClr val="002060"/>
                </a:solidFill>
                <a:latin typeface="Century Gothic" panose="020B0502020202020204" pitchFamily="34" charset="0"/>
              </a:rPr>
              <a:t>hasta </a:t>
            </a:r>
            <a:r>
              <a:rPr lang="en-GB" sz="2000" b="1" dirty="0" err="1">
                <a:solidFill>
                  <a:srgbClr val="002060"/>
                </a:solidFill>
                <a:latin typeface="Century Gothic" panose="020B0502020202020204" pitchFamily="34" charset="0"/>
              </a:rPr>
              <a:t>luego</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see you later</a:t>
            </a:r>
          </a:p>
          <a:p>
            <a:r>
              <a:rPr lang="en-GB" sz="2000" b="1" dirty="0" err="1">
                <a:solidFill>
                  <a:srgbClr val="002060"/>
                </a:solidFill>
                <a:latin typeface="Century Gothic" panose="020B0502020202020204" pitchFamily="34" charset="0"/>
              </a:rPr>
              <a:t>bonita</a:t>
            </a:r>
            <a:r>
              <a:rPr lang="en-GB" sz="2000" dirty="0">
                <a:solidFill>
                  <a:srgbClr val="002060"/>
                </a:solidFill>
                <a:latin typeface="Century Gothic" panose="020B0502020202020204" pitchFamily="34" charset="0"/>
              </a:rPr>
              <a:t> = pretty</a:t>
            </a:r>
          </a:p>
        </p:txBody>
      </p:sp>
    </p:spTree>
    <p:extLst>
      <p:ext uri="{BB962C8B-B14F-4D97-AF65-F5344CB8AC3E}">
        <p14:creationId xmlns:p14="http://schemas.microsoft.com/office/powerpoint/2010/main" val="395120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4" presetClass="entr" presetSubtype="1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randombar(horizontal)">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hidden"/>
                                      </p:to>
                                    </p:set>
                                  </p:childTnLst>
                                </p:cTn>
                              </p:par>
                            </p:childTnLst>
                          </p:cTn>
                        </p:par>
                        <p:par>
                          <p:cTn id="14" fill="hold">
                            <p:stCondLst>
                              <p:cond delay="0"/>
                            </p:stCondLst>
                            <p:childTnLst>
                              <p:par>
                                <p:cTn id="15" presetID="14" presetClass="entr" presetSubtype="1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hidden"/>
                                      </p:to>
                                    </p:set>
                                  </p:childTnLst>
                                </p:cTn>
                              </p:par>
                              <p:par>
                                <p:cTn id="22" presetID="9"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dissolv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hidden"/>
                                      </p:to>
                                    </p:set>
                                  </p:childTnLst>
                                </p:cTn>
                              </p:par>
                              <p:par>
                                <p:cTn id="29" presetID="9"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dissolve">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hidden"/>
                                      </p:to>
                                    </p:set>
                                  </p:childTnLst>
                                </p:cTn>
                              </p:par>
                              <p:par>
                                <p:cTn id="36" presetID="9" presetClass="entr" presetSubtype="0"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dissolve">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hidden"/>
                                      </p:to>
                                    </p:set>
                                  </p:childTnLst>
                                </p:cTn>
                              </p:par>
                              <p:par>
                                <p:cTn id="45" presetID="9" presetClass="entr" presetSubtype="0"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dissolve">
                                      <p:cBhvr>
                                        <p:cTn id="47" dur="500"/>
                                        <p:tgtEl>
                                          <p:spTgt spid="37"/>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dissolve">
                                      <p:cBhvr>
                                        <p:cTn id="50" dur="500"/>
                                        <p:tgtEl>
                                          <p:spTgt spid="38"/>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hidden"/>
                                      </p:to>
                                    </p:set>
                                  </p:childTnLst>
                                </p:cTn>
                              </p:par>
                              <p:par>
                                <p:cTn id="55" presetID="9"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dissolve">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44"/>
                                        </p:tgtEl>
                                        <p:attrNameLst>
                                          <p:attrName>style.visibility</p:attrName>
                                        </p:attrNameLst>
                                      </p:cBhvr>
                                      <p:to>
                                        <p:strVal val="hidden"/>
                                      </p:to>
                                    </p:set>
                                  </p:childTnLst>
                                </p:cTn>
                              </p:par>
                              <p:par>
                                <p:cTn id="62" presetID="9" presetClass="entr" presetSubtype="0"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dissolve">
                                      <p:cBhvr>
                                        <p:cTn id="64" dur="5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50"/>
                                        </p:tgtEl>
                                        <p:attrNameLst>
                                          <p:attrName>style.visibility</p:attrName>
                                        </p:attrNameLst>
                                      </p:cBhvr>
                                      <p:to>
                                        <p:strVal val="hidden"/>
                                      </p:to>
                                    </p:set>
                                  </p:childTnLst>
                                </p:cTn>
                              </p:par>
                              <p:par>
                                <p:cTn id="69" presetID="9" presetClass="entr" presetSubtype="0" fill="hold" grpId="0" nodeType="with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dissolve">
                                      <p:cBhvr>
                                        <p:cTn id="71" dur="500"/>
                                        <p:tgtEl>
                                          <p:spTgt spid="56"/>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grpId="0" nodeType="clickEffect">
                                  <p:stCondLst>
                                    <p:cond delay="0"/>
                                  </p:stCondLst>
                                  <p:childTnLst>
                                    <p:set>
                                      <p:cBhvr>
                                        <p:cTn id="75" dur="1" fill="hold">
                                          <p:stCondLst>
                                            <p:cond delay="0"/>
                                          </p:stCondLst>
                                        </p:cTn>
                                        <p:tgtEl>
                                          <p:spTgt spid="12"/>
                                        </p:tgtEl>
                                        <p:attrNameLst>
                                          <p:attrName>style.visibility</p:attrName>
                                        </p:attrNameLst>
                                      </p:cBhvr>
                                      <p:to>
                                        <p:strVal val="hidden"/>
                                      </p:to>
                                    </p:set>
                                  </p:childTnLst>
                                </p:cTn>
                              </p:par>
                              <p:par>
                                <p:cTn id="76" presetID="9" presetClass="entr" presetSubtype="0" fill="hold" grpId="0" nodeType="withEffect">
                                  <p:stCondLst>
                                    <p:cond delay="0"/>
                                  </p:stCondLst>
                                  <p:childTnLst>
                                    <p:set>
                                      <p:cBhvr>
                                        <p:cTn id="77" dur="1" fill="hold">
                                          <p:stCondLst>
                                            <p:cond delay="0"/>
                                          </p:stCondLst>
                                        </p:cTn>
                                        <p:tgtEl>
                                          <p:spTgt spid="62"/>
                                        </p:tgtEl>
                                        <p:attrNameLst>
                                          <p:attrName>style.visibility</p:attrName>
                                        </p:attrNameLst>
                                      </p:cBhvr>
                                      <p:to>
                                        <p:strVal val="visible"/>
                                      </p:to>
                                    </p:set>
                                    <p:animEffect transition="in" filter="dissolve">
                                      <p:cBhvr>
                                        <p:cTn id="78"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2" grpId="0"/>
      <p:bldP spid="12" grpId="0"/>
      <p:bldP spid="27" grpId="0"/>
      <p:bldP spid="29" grpId="0"/>
      <p:bldP spid="30" grpId="0"/>
      <p:bldP spid="14" grpId="0"/>
      <p:bldP spid="15" grpId="0"/>
      <p:bldP spid="16" grpId="0"/>
      <p:bldP spid="24" grpId="0"/>
      <p:bldP spid="26" grpId="0"/>
      <p:bldP spid="32" grpId="0"/>
      <p:bldP spid="34" grpId="0"/>
      <p:bldP spid="36" grpId="0"/>
      <p:bldP spid="37" grpId="0"/>
      <p:bldP spid="38" grpId="0"/>
      <p:bldP spid="44" grpId="0"/>
      <p:bldP spid="50" grpId="0"/>
      <p:bldP spid="56" grpId="0"/>
      <p:bldP spid="6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115" name="Table 4">
            <a:extLst>
              <a:ext uri="{FF2B5EF4-FFF2-40B4-BE49-F238E27FC236}">
                <a16:creationId xmlns:a16="http://schemas.microsoft.com/office/drawing/2014/main" id="{62FCF942-8D07-42EC-9E23-DD26F4118BC6}"/>
              </a:ext>
            </a:extLst>
          </p:cNvPr>
          <p:cNvGraphicFramePr>
            <a:graphicFrameLocks noGrp="1"/>
          </p:cNvGraphicFramePr>
          <p:nvPr>
            <p:extLst>
              <p:ext uri="{D42A27DB-BD31-4B8C-83A1-F6EECF244321}">
                <p14:modId xmlns:p14="http://schemas.microsoft.com/office/powerpoint/2010/main" val="3366818881"/>
              </p:ext>
            </p:extLst>
          </p:nvPr>
        </p:nvGraphicFramePr>
        <p:xfrm>
          <a:off x="185069" y="923016"/>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709921">
                  <a:extLst>
                    <a:ext uri="{9D8B030D-6E8A-4147-A177-3AD203B41FA5}">
                      <a16:colId xmlns:a16="http://schemas.microsoft.com/office/drawing/2014/main" val="1810222861"/>
                    </a:ext>
                  </a:extLst>
                </a:gridCol>
                <a:gridCol w="3098800">
                  <a:extLst>
                    <a:ext uri="{9D8B030D-6E8A-4147-A177-3AD203B41FA5}">
                      <a16:colId xmlns:a16="http://schemas.microsoft.com/office/drawing/2014/main" val="274413866"/>
                    </a:ext>
                  </a:extLst>
                </a:gridCol>
                <a:gridCol w="2766618">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you are (trait)</a:t>
                      </a:r>
                    </a:p>
                  </a:txBody>
                  <a:tcPr/>
                </a:tc>
                <a:tc>
                  <a:txBody>
                    <a:bodyPr/>
                    <a:lstStyle/>
                    <a:p>
                      <a:r>
                        <a:rPr lang="en-GB" sz="2400" b="1" dirty="0">
                          <a:solidFill>
                            <a:srgbClr val="00B0F0"/>
                          </a:solidFill>
                          <a:latin typeface="Century Gothic" panose="020B0502020202020204" pitchFamily="34" charset="0"/>
                        </a:rPr>
                        <a:t>Spain</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from</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interesting </a:t>
                      </a:r>
                      <a:r>
                        <a:rPr lang="en-GB" sz="2000" b="1" dirty="0">
                          <a:solidFill>
                            <a:srgbClr val="00B0F0"/>
                          </a:solidFill>
                          <a:latin typeface="Century Gothic" panose="020B0502020202020204" pitchFamily="34" charset="0"/>
                        </a:rPr>
                        <a:t>(m/f)</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important (m/f)</a:t>
                      </a:r>
                    </a:p>
                  </a:txBody>
                  <a:tcPr/>
                </a:tc>
                <a:tc>
                  <a:txBody>
                    <a:bodyPr/>
                    <a:lstStyle/>
                    <a:p>
                      <a:r>
                        <a:rPr lang="en-GB" sz="2800" b="1" dirty="0">
                          <a:solidFill>
                            <a:srgbClr val="00B0F0"/>
                          </a:solidFill>
                          <a:latin typeface="Century Gothic" panose="020B0502020202020204" pitchFamily="34" charset="0"/>
                        </a:rPr>
                        <a:t>England</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fun (m)</a:t>
                      </a:r>
                    </a:p>
                  </a:txBody>
                  <a:tcPr/>
                </a:tc>
                <a:tc>
                  <a:txBody>
                    <a:bodyPr/>
                    <a:lstStyle/>
                    <a:p>
                      <a:r>
                        <a:rPr lang="en-GB" sz="2800" b="1" dirty="0">
                          <a:solidFill>
                            <a:srgbClr val="92D050"/>
                          </a:solidFill>
                          <a:latin typeface="Century Gothic" panose="020B0502020202020204" pitchFamily="34" charset="0"/>
                        </a:rPr>
                        <a:t>(the) information</a:t>
                      </a:r>
                    </a:p>
                  </a:txBody>
                  <a:tcPr/>
                </a:tc>
                <a:tc>
                  <a:txBody>
                    <a:bodyPr/>
                    <a:lstStyle/>
                    <a:p>
                      <a:r>
                        <a:rPr lang="en-GB" sz="2800" b="1" dirty="0">
                          <a:solidFill>
                            <a:srgbClr val="92D050"/>
                          </a:solidFill>
                          <a:latin typeface="Century Gothic" panose="020B0502020202020204" pitchFamily="34" charset="0"/>
                        </a:rPr>
                        <a:t>(the) country</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to create, creating</a:t>
                      </a:r>
                      <a:endParaRPr lang="en-GB" sz="2800" b="1" dirty="0">
                        <a:solidFill>
                          <a:srgbClr val="92D05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to look for, looking for</a:t>
                      </a:r>
                      <a:endParaRPr lang="en-GB" sz="22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 use, using</a:t>
                      </a: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countryside</a:t>
                      </a:r>
                    </a:p>
                  </a:txBody>
                  <a:tcPr/>
                </a:tc>
                <a:tc>
                  <a:txBody>
                    <a:bodyPr/>
                    <a:lstStyle/>
                    <a:p>
                      <a:r>
                        <a:rPr lang="en-GB" sz="2800" b="1" dirty="0">
                          <a:solidFill>
                            <a:srgbClr val="FF3399"/>
                          </a:solidFill>
                          <a:latin typeface="Century Gothic" panose="020B0502020202020204" pitchFamily="34" charset="0"/>
                        </a:rPr>
                        <a:t>around, in</a:t>
                      </a:r>
                    </a:p>
                  </a:txBody>
                  <a:tcPr/>
                </a:tc>
                <a:tc>
                  <a:txBody>
                    <a:bodyPr/>
                    <a:lstStyle/>
                    <a:p>
                      <a:r>
                        <a:rPr lang="en-GB" sz="2400" b="1" dirty="0">
                          <a:solidFill>
                            <a:srgbClr val="FF3399"/>
                          </a:solidFill>
                          <a:latin typeface="Century Gothic" panose="020B0502020202020204" pitchFamily="34" charset="0"/>
                        </a:rPr>
                        <a:t>to ride, riding</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afternoon</a:t>
                      </a:r>
                    </a:p>
                  </a:txBody>
                  <a:tcPr/>
                </a:tc>
                <a:tc>
                  <a:txBody>
                    <a:bodyPr/>
                    <a:lstStyle/>
                    <a:p>
                      <a:r>
                        <a:rPr lang="en-GB" sz="2800" b="1" dirty="0">
                          <a:solidFill>
                            <a:srgbClr val="FF3399"/>
                          </a:solidFill>
                          <a:latin typeface="Century Gothic" panose="020B0502020202020204" pitchFamily="34" charset="0"/>
                        </a:rPr>
                        <a:t>in (with time)</a:t>
                      </a:r>
                    </a:p>
                  </a:txBody>
                  <a:tcPr/>
                </a:tc>
                <a:tc>
                  <a:txBody>
                    <a:bodyPr/>
                    <a:lstStyle/>
                    <a:p>
                      <a:r>
                        <a:rPr lang="en-GB" sz="2800" b="1" dirty="0">
                          <a:solidFill>
                            <a:srgbClr val="FF3399"/>
                          </a:solidFill>
                          <a:latin typeface="Century Gothic" panose="020B0502020202020204" pitchFamily="34" charset="0"/>
                        </a:rPr>
                        <a:t>the (f)</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relax, relaxing</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room</a:t>
                      </a:r>
                    </a:p>
                  </a:txBody>
                  <a:tcPr/>
                </a:tc>
                <a:tc>
                  <a:txBody>
                    <a:bodyPr/>
                    <a:lstStyle/>
                    <a:p>
                      <a:r>
                        <a:rPr lang="en-GB" sz="2800" b="1" dirty="0">
                          <a:solidFill>
                            <a:srgbClr val="FF3399"/>
                          </a:solidFill>
                          <a:latin typeface="Century Gothic" panose="020B0502020202020204" pitchFamily="34" charset="0"/>
                        </a:rPr>
                        <a:t>the (m)</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4114839" cy="675762"/>
          </a:xfrm>
        </p:spPr>
        <p:txBody>
          <a:bodyPr>
            <a:normAutofit/>
          </a:bodyPr>
          <a:lstStyle/>
          <a:p>
            <a:r>
              <a:rPr lang="en-GB" sz="3200" b="1" dirty="0">
                <a:solidFill>
                  <a:srgbClr val="002060"/>
                </a:solidFill>
                <a:latin typeface="Century Gothic"/>
                <a:ea typeface="Century Gothic"/>
                <a:cs typeface="Century Gothic"/>
                <a:sym typeface="Century Gothic"/>
              </a:rPr>
              <a:t>Follow up extra: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43F371-9EA6-4400-B36F-28E6BDE7E958}"/>
              </a:ext>
            </a:extLst>
          </p:cNvPr>
          <p:cNvSpPr txBox="1"/>
          <p:nvPr/>
        </p:nvSpPr>
        <p:spPr>
          <a:xfrm>
            <a:off x="4124727" y="92019"/>
            <a:ext cx="6081328"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a:t>
            </a:r>
            <a:r>
              <a:rPr lang="en-GB" sz="2400" b="1" dirty="0" err="1">
                <a:solidFill>
                  <a:srgbClr val="002060"/>
                </a:solidFill>
                <a:latin typeface="Century Gothic" panose="020B0502020202020204" pitchFamily="34" charset="0"/>
              </a:rPr>
              <a:t>español</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116" name="TextBox 115">
            <a:extLst>
              <a:ext uri="{FF2B5EF4-FFF2-40B4-BE49-F238E27FC236}">
                <a16:creationId xmlns:a16="http://schemas.microsoft.com/office/drawing/2014/main" id="{03EC3525-DBCB-4120-8DC6-B53B409A5C1E}"/>
              </a:ext>
            </a:extLst>
          </p:cNvPr>
          <p:cNvSpPr txBox="1"/>
          <p:nvPr/>
        </p:nvSpPr>
        <p:spPr>
          <a:xfrm>
            <a:off x="1585905" y="6120660"/>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descansar</a:t>
            </a:r>
            <a:endParaRPr lang="en-GB" sz="2400" dirty="0">
              <a:solidFill>
                <a:srgbClr val="002060"/>
              </a:solidFill>
              <a:latin typeface="Century Gothic" panose="020B0502020202020204" pitchFamily="34" charset="0"/>
            </a:endParaRPr>
          </a:p>
        </p:txBody>
      </p:sp>
      <p:pic>
        <p:nvPicPr>
          <p:cNvPr id="117" name="Picture 116">
            <a:extLst>
              <a:ext uri="{FF2B5EF4-FFF2-40B4-BE49-F238E27FC236}">
                <a16:creationId xmlns:a16="http://schemas.microsoft.com/office/drawing/2014/main" id="{B860F210-521A-4CB5-83E7-4B8683B6E2B5}"/>
              </a:ext>
            </a:extLst>
          </p:cNvPr>
          <p:cNvPicPr>
            <a:picLocks noChangeAspect="1"/>
          </p:cNvPicPr>
          <p:nvPr/>
        </p:nvPicPr>
        <p:blipFill>
          <a:blip r:embed="rId4"/>
          <a:stretch>
            <a:fillRect/>
          </a:stretch>
        </p:blipFill>
        <p:spPr>
          <a:xfrm>
            <a:off x="251181" y="2895513"/>
            <a:ext cx="1186070" cy="1080360"/>
          </a:xfrm>
          <a:prstGeom prst="rect">
            <a:avLst/>
          </a:prstGeom>
        </p:spPr>
      </p:pic>
      <p:pic>
        <p:nvPicPr>
          <p:cNvPr id="118" name="Picture 117" descr="Icon&#10;&#10;Description automatically generated">
            <a:extLst>
              <a:ext uri="{FF2B5EF4-FFF2-40B4-BE49-F238E27FC236}">
                <a16:creationId xmlns:a16="http://schemas.microsoft.com/office/drawing/2014/main" id="{AB1A98C0-A926-4EF1-B42A-D2BA027369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743" y="1254133"/>
            <a:ext cx="1186070" cy="1186070"/>
          </a:xfrm>
          <a:prstGeom prst="rect">
            <a:avLst/>
          </a:prstGeom>
        </p:spPr>
      </p:pic>
      <p:pic>
        <p:nvPicPr>
          <p:cNvPr id="119" name="Picture 118">
            <a:extLst>
              <a:ext uri="{FF2B5EF4-FFF2-40B4-BE49-F238E27FC236}">
                <a16:creationId xmlns:a16="http://schemas.microsoft.com/office/drawing/2014/main" id="{F4168104-D33C-4D0A-9E74-FAF81F40A95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3215" y="4670434"/>
            <a:ext cx="1162417" cy="1101237"/>
          </a:xfrm>
          <a:prstGeom prst="rect">
            <a:avLst/>
          </a:prstGeom>
        </p:spPr>
      </p:pic>
      <p:sp>
        <p:nvSpPr>
          <p:cNvPr id="120" name="TextBox 119">
            <a:extLst>
              <a:ext uri="{FF2B5EF4-FFF2-40B4-BE49-F238E27FC236}">
                <a16:creationId xmlns:a16="http://schemas.microsoft.com/office/drawing/2014/main" id="{EB63D720-9211-4253-8A55-5FED97358C56}"/>
              </a:ext>
            </a:extLst>
          </p:cNvPr>
          <p:cNvSpPr txBox="1"/>
          <p:nvPr/>
        </p:nvSpPr>
        <p:spPr>
          <a:xfrm>
            <a:off x="1125302" y="591980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121" name="TextBox 120">
            <a:extLst>
              <a:ext uri="{FF2B5EF4-FFF2-40B4-BE49-F238E27FC236}">
                <a16:creationId xmlns:a16="http://schemas.microsoft.com/office/drawing/2014/main" id="{D209E386-B008-494E-ADAF-E257AC31DD54}"/>
              </a:ext>
            </a:extLst>
          </p:cNvPr>
          <p:cNvSpPr txBox="1"/>
          <p:nvPr/>
        </p:nvSpPr>
        <p:spPr>
          <a:xfrm>
            <a:off x="1087439" y="355854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122" name="TextBox 121">
            <a:extLst>
              <a:ext uri="{FF2B5EF4-FFF2-40B4-BE49-F238E27FC236}">
                <a16:creationId xmlns:a16="http://schemas.microsoft.com/office/drawing/2014/main" id="{D3E4E6D7-7654-4995-A362-9BC434F342DA}"/>
              </a:ext>
            </a:extLst>
          </p:cNvPr>
          <p:cNvSpPr txBox="1"/>
          <p:nvPr/>
        </p:nvSpPr>
        <p:spPr>
          <a:xfrm>
            <a:off x="1116935" y="194646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123" name="TextBox 122">
            <a:extLst>
              <a:ext uri="{FF2B5EF4-FFF2-40B4-BE49-F238E27FC236}">
                <a16:creationId xmlns:a16="http://schemas.microsoft.com/office/drawing/2014/main" id="{F51A85A8-0ECB-4CD4-9D5E-38667ADC4056}"/>
              </a:ext>
            </a:extLst>
          </p:cNvPr>
          <p:cNvSpPr txBox="1"/>
          <p:nvPr/>
        </p:nvSpPr>
        <p:spPr>
          <a:xfrm>
            <a:off x="4363135" y="6102143"/>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habitación</a:t>
            </a:r>
            <a:endParaRPr lang="en-GB" sz="2400" dirty="0">
              <a:solidFill>
                <a:srgbClr val="002060"/>
              </a:solidFill>
              <a:latin typeface="Century Gothic" panose="020B0502020202020204" pitchFamily="34" charset="0"/>
            </a:endParaRPr>
          </a:p>
        </p:txBody>
      </p:sp>
      <p:sp>
        <p:nvSpPr>
          <p:cNvPr id="124" name="TextBox 123">
            <a:extLst>
              <a:ext uri="{FF2B5EF4-FFF2-40B4-BE49-F238E27FC236}">
                <a16:creationId xmlns:a16="http://schemas.microsoft.com/office/drawing/2014/main" id="{3B076BB6-5068-4D5A-9B27-5C251946FB01}"/>
              </a:ext>
            </a:extLst>
          </p:cNvPr>
          <p:cNvSpPr txBox="1"/>
          <p:nvPr/>
        </p:nvSpPr>
        <p:spPr>
          <a:xfrm>
            <a:off x="7453053" y="6120661"/>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endParaRPr lang="en-GB" sz="2400" dirty="0">
              <a:solidFill>
                <a:srgbClr val="002060"/>
              </a:solidFill>
              <a:latin typeface="Century Gothic" panose="020B0502020202020204" pitchFamily="34" charset="0"/>
            </a:endParaRPr>
          </a:p>
        </p:txBody>
      </p:sp>
      <p:sp>
        <p:nvSpPr>
          <p:cNvPr id="125" name="TextBox 124">
            <a:extLst>
              <a:ext uri="{FF2B5EF4-FFF2-40B4-BE49-F238E27FC236}">
                <a16:creationId xmlns:a16="http://schemas.microsoft.com/office/drawing/2014/main" id="{22F09581-9863-450F-967B-D865C197B18F}"/>
              </a:ext>
            </a:extLst>
          </p:cNvPr>
          <p:cNvSpPr txBox="1"/>
          <p:nvPr/>
        </p:nvSpPr>
        <p:spPr>
          <a:xfrm>
            <a:off x="1696900" y="5301389"/>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tarde</a:t>
            </a:r>
            <a:endParaRPr lang="en-GB" sz="2400" dirty="0">
              <a:solidFill>
                <a:srgbClr val="002060"/>
              </a:solidFill>
              <a:latin typeface="Century Gothic" panose="020B0502020202020204" pitchFamily="34" charset="0"/>
            </a:endParaRPr>
          </a:p>
        </p:txBody>
      </p:sp>
      <p:sp>
        <p:nvSpPr>
          <p:cNvPr id="126" name="TextBox 125">
            <a:extLst>
              <a:ext uri="{FF2B5EF4-FFF2-40B4-BE49-F238E27FC236}">
                <a16:creationId xmlns:a16="http://schemas.microsoft.com/office/drawing/2014/main" id="{D196285D-64D7-43F2-A9FF-BCADEB4FFCB6}"/>
              </a:ext>
            </a:extLst>
          </p:cNvPr>
          <p:cNvSpPr txBox="1"/>
          <p:nvPr/>
        </p:nvSpPr>
        <p:spPr>
          <a:xfrm>
            <a:off x="4389038" y="5311873"/>
            <a:ext cx="28580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por</a:t>
            </a:r>
            <a:endParaRPr lang="en-GB" sz="2000" dirty="0">
              <a:solidFill>
                <a:srgbClr val="002060"/>
              </a:solidFill>
              <a:latin typeface="Century Gothic" panose="020B0502020202020204" pitchFamily="34" charset="0"/>
            </a:endParaRPr>
          </a:p>
        </p:txBody>
      </p:sp>
      <p:sp>
        <p:nvSpPr>
          <p:cNvPr id="127" name="TextBox 126">
            <a:extLst>
              <a:ext uri="{FF2B5EF4-FFF2-40B4-BE49-F238E27FC236}">
                <a16:creationId xmlns:a16="http://schemas.microsoft.com/office/drawing/2014/main" id="{FC5B474F-F628-4C7A-BFF5-B66E61744016}"/>
              </a:ext>
            </a:extLst>
          </p:cNvPr>
          <p:cNvSpPr txBox="1"/>
          <p:nvPr/>
        </p:nvSpPr>
        <p:spPr>
          <a:xfrm>
            <a:off x="7439606" y="5311873"/>
            <a:ext cx="31764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a:t>
            </a:r>
          </a:p>
        </p:txBody>
      </p:sp>
      <p:sp>
        <p:nvSpPr>
          <p:cNvPr id="128" name="TextBox 127">
            <a:extLst>
              <a:ext uri="{FF2B5EF4-FFF2-40B4-BE49-F238E27FC236}">
                <a16:creationId xmlns:a16="http://schemas.microsoft.com/office/drawing/2014/main" id="{5CB2D538-9E8A-46FE-9183-6FBFE41A03D7}"/>
              </a:ext>
            </a:extLst>
          </p:cNvPr>
          <p:cNvSpPr txBox="1"/>
          <p:nvPr/>
        </p:nvSpPr>
        <p:spPr>
          <a:xfrm>
            <a:off x="1679381" y="4472160"/>
            <a:ext cx="298600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campo</a:t>
            </a:r>
          </a:p>
        </p:txBody>
      </p:sp>
      <p:sp>
        <p:nvSpPr>
          <p:cNvPr id="129" name="TextBox 128">
            <a:extLst>
              <a:ext uri="{FF2B5EF4-FFF2-40B4-BE49-F238E27FC236}">
                <a16:creationId xmlns:a16="http://schemas.microsoft.com/office/drawing/2014/main" id="{BE2143B9-945B-407A-A4CB-F9F1748E62DE}"/>
              </a:ext>
            </a:extLst>
          </p:cNvPr>
          <p:cNvSpPr txBox="1"/>
          <p:nvPr/>
        </p:nvSpPr>
        <p:spPr>
          <a:xfrm>
            <a:off x="4366841" y="4519192"/>
            <a:ext cx="339581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por</a:t>
            </a:r>
          </a:p>
        </p:txBody>
      </p:sp>
      <p:sp>
        <p:nvSpPr>
          <p:cNvPr id="130" name="TextBox 129">
            <a:extLst>
              <a:ext uri="{FF2B5EF4-FFF2-40B4-BE49-F238E27FC236}">
                <a16:creationId xmlns:a16="http://schemas.microsoft.com/office/drawing/2014/main" id="{24769501-FB6B-40CB-A1C7-01790DD8B0C0}"/>
              </a:ext>
            </a:extLst>
          </p:cNvPr>
          <p:cNvSpPr txBox="1"/>
          <p:nvPr/>
        </p:nvSpPr>
        <p:spPr>
          <a:xfrm>
            <a:off x="7448690" y="4483539"/>
            <a:ext cx="3395810"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montar</a:t>
            </a:r>
            <a:endParaRPr lang="en-GB" sz="2400" dirty="0">
              <a:solidFill>
                <a:srgbClr val="002060"/>
              </a:solidFill>
              <a:latin typeface="Century Gothic" panose="020B0502020202020204" pitchFamily="34" charset="0"/>
            </a:endParaRPr>
          </a:p>
        </p:txBody>
      </p:sp>
      <p:sp>
        <p:nvSpPr>
          <p:cNvPr id="131" name="TextBox 130">
            <a:extLst>
              <a:ext uri="{FF2B5EF4-FFF2-40B4-BE49-F238E27FC236}">
                <a16:creationId xmlns:a16="http://schemas.microsoft.com/office/drawing/2014/main" id="{A9138EC8-E6B7-4627-BB81-442D9B9947F7}"/>
              </a:ext>
            </a:extLst>
          </p:cNvPr>
          <p:cNvSpPr txBox="1"/>
          <p:nvPr/>
        </p:nvSpPr>
        <p:spPr>
          <a:xfrm>
            <a:off x="1645914" y="3705009"/>
            <a:ext cx="3052939"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crear</a:t>
            </a:r>
            <a:endParaRPr lang="en-GB" sz="2400" dirty="0">
              <a:solidFill>
                <a:srgbClr val="002060"/>
              </a:solidFill>
              <a:latin typeface="Century Gothic" panose="020B0502020202020204" pitchFamily="34" charset="0"/>
            </a:endParaRPr>
          </a:p>
        </p:txBody>
      </p:sp>
      <p:sp>
        <p:nvSpPr>
          <p:cNvPr id="132" name="TextBox 131">
            <a:extLst>
              <a:ext uri="{FF2B5EF4-FFF2-40B4-BE49-F238E27FC236}">
                <a16:creationId xmlns:a16="http://schemas.microsoft.com/office/drawing/2014/main" id="{B3269F69-BEAD-4642-88E6-3CF89D046D26}"/>
              </a:ext>
            </a:extLst>
          </p:cNvPr>
          <p:cNvSpPr txBox="1"/>
          <p:nvPr/>
        </p:nvSpPr>
        <p:spPr>
          <a:xfrm>
            <a:off x="4340765" y="3696532"/>
            <a:ext cx="298600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buscar</a:t>
            </a:r>
            <a:endParaRPr lang="en-GB" sz="2400" dirty="0">
              <a:solidFill>
                <a:srgbClr val="002060"/>
              </a:solidFill>
              <a:latin typeface="Century Gothic" panose="020B0502020202020204" pitchFamily="34" charset="0"/>
            </a:endParaRPr>
          </a:p>
        </p:txBody>
      </p:sp>
      <p:sp>
        <p:nvSpPr>
          <p:cNvPr id="133" name="TextBox 132">
            <a:extLst>
              <a:ext uri="{FF2B5EF4-FFF2-40B4-BE49-F238E27FC236}">
                <a16:creationId xmlns:a16="http://schemas.microsoft.com/office/drawing/2014/main" id="{17ACCEA0-31FA-413F-87ED-E9133087E1A8}"/>
              </a:ext>
            </a:extLst>
          </p:cNvPr>
          <p:cNvSpPr txBox="1"/>
          <p:nvPr/>
        </p:nvSpPr>
        <p:spPr>
          <a:xfrm>
            <a:off x="7439606" y="3675155"/>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usar</a:t>
            </a:r>
          </a:p>
        </p:txBody>
      </p:sp>
      <p:sp>
        <p:nvSpPr>
          <p:cNvPr id="134" name="TextBox 133">
            <a:extLst>
              <a:ext uri="{FF2B5EF4-FFF2-40B4-BE49-F238E27FC236}">
                <a16:creationId xmlns:a16="http://schemas.microsoft.com/office/drawing/2014/main" id="{1EC8A2A0-0512-4A64-83B7-F308AAE21A97}"/>
              </a:ext>
            </a:extLst>
          </p:cNvPr>
          <p:cNvSpPr txBox="1"/>
          <p:nvPr/>
        </p:nvSpPr>
        <p:spPr>
          <a:xfrm>
            <a:off x="1673721" y="2871962"/>
            <a:ext cx="266623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divertido</a:t>
            </a:r>
            <a:endParaRPr lang="en-GB" sz="2400" dirty="0">
              <a:solidFill>
                <a:srgbClr val="002060"/>
              </a:solidFill>
              <a:latin typeface="Century Gothic" panose="020B0502020202020204" pitchFamily="34" charset="0"/>
            </a:endParaRPr>
          </a:p>
        </p:txBody>
      </p:sp>
      <p:sp>
        <p:nvSpPr>
          <p:cNvPr id="135" name="TextBox 134">
            <a:extLst>
              <a:ext uri="{FF2B5EF4-FFF2-40B4-BE49-F238E27FC236}">
                <a16:creationId xmlns:a16="http://schemas.microsoft.com/office/drawing/2014/main" id="{C463E8F3-6204-42E9-8B34-0D64E1F53C1F}"/>
              </a:ext>
            </a:extLst>
          </p:cNvPr>
          <p:cNvSpPr txBox="1"/>
          <p:nvPr/>
        </p:nvSpPr>
        <p:spPr>
          <a:xfrm>
            <a:off x="4359725" y="2918535"/>
            <a:ext cx="277649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información</a:t>
            </a:r>
          </a:p>
        </p:txBody>
      </p:sp>
      <p:sp>
        <p:nvSpPr>
          <p:cNvPr id="136" name="TextBox 135">
            <a:extLst>
              <a:ext uri="{FF2B5EF4-FFF2-40B4-BE49-F238E27FC236}">
                <a16:creationId xmlns:a16="http://schemas.microsoft.com/office/drawing/2014/main" id="{CF3E022E-1BC5-40FA-AD1B-07266521EB9A}"/>
              </a:ext>
            </a:extLst>
          </p:cNvPr>
          <p:cNvSpPr txBox="1"/>
          <p:nvPr/>
        </p:nvSpPr>
        <p:spPr>
          <a:xfrm>
            <a:off x="7521963" y="2871963"/>
            <a:ext cx="3105219"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país</a:t>
            </a:r>
            <a:endParaRPr lang="en-GB" sz="2400" dirty="0">
              <a:solidFill>
                <a:srgbClr val="002060"/>
              </a:solidFill>
              <a:latin typeface="Century Gothic" panose="020B0502020202020204" pitchFamily="34" charset="0"/>
            </a:endParaRPr>
          </a:p>
        </p:txBody>
      </p:sp>
      <p:sp>
        <p:nvSpPr>
          <p:cNvPr id="137" name="TextBox 136">
            <a:extLst>
              <a:ext uri="{FF2B5EF4-FFF2-40B4-BE49-F238E27FC236}">
                <a16:creationId xmlns:a16="http://schemas.microsoft.com/office/drawing/2014/main" id="{004FC60E-93BB-4E61-9C2E-6234127B5DD3}"/>
              </a:ext>
            </a:extLst>
          </p:cNvPr>
          <p:cNvSpPr txBox="1"/>
          <p:nvPr/>
        </p:nvSpPr>
        <p:spPr>
          <a:xfrm>
            <a:off x="1673721" y="2048456"/>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interesante</a:t>
            </a:r>
            <a:endParaRPr lang="en-GB" sz="2400" dirty="0">
              <a:solidFill>
                <a:srgbClr val="002060"/>
              </a:solidFill>
              <a:latin typeface="Century Gothic" panose="020B0502020202020204" pitchFamily="34" charset="0"/>
            </a:endParaRPr>
          </a:p>
        </p:txBody>
      </p:sp>
      <p:sp>
        <p:nvSpPr>
          <p:cNvPr id="138" name="TextBox 137">
            <a:extLst>
              <a:ext uri="{FF2B5EF4-FFF2-40B4-BE49-F238E27FC236}">
                <a16:creationId xmlns:a16="http://schemas.microsoft.com/office/drawing/2014/main" id="{EE598055-3A27-42AC-B758-9636E18B8AEB}"/>
              </a:ext>
            </a:extLst>
          </p:cNvPr>
          <p:cNvSpPr txBox="1"/>
          <p:nvPr/>
        </p:nvSpPr>
        <p:spPr>
          <a:xfrm>
            <a:off x="4429800" y="2056762"/>
            <a:ext cx="277649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importante</a:t>
            </a:r>
            <a:endParaRPr lang="en-GB" sz="2400" dirty="0">
              <a:solidFill>
                <a:srgbClr val="002060"/>
              </a:solidFill>
              <a:latin typeface="Century Gothic" panose="020B0502020202020204" pitchFamily="34" charset="0"/>
            </a:endParaRPr>
          </a:p>
        </p:txBody>
      </p:sp>
      <p:sp>
        <p:nvSpPr>
          <p:cNvPr id="139" name="TextBox 138">
            <a:extLst>
              <a:ext uri="{FF2B5EF4-FFF2-40B4-BE49-F238E27FC236}">
                <a16:creationId xmlns:a16="http://schemas.microsoft.com/office/drawing/2014/main" id="{90B990A4-D939-41D2-8200-AD147CEF0447}"/>
              </a:ext>
            </a:extLst>
          </p:cNvPr>
          <p:cNvSpPr txBox="1"/>
          <p:nvPr/>
        </p:nvSpPr>
        <p:spPr>
          <a:xfrm>
            <a:off x="7475292" y="2073966"/>
            <a:ext cx="3642929"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Inglaterra</a:t>
            </a:r>
            <a:endParaRPr lang="en-GB" sz="2400" dirty="0">
              <a:solidFill>
                <a:srgbClr val="002060"/>
              </a:solidFill>
              <a:latin typeface="Century Gothic" panose="020B0502020202020204" pitchFamily="34" charset="0"/>
            </a:endParaRPr>
          </a:p>
        </p:txBody>
      </p:sp>
      <p:sp>
        <p:nvSpPr>
          <p:cNvPr id="140" name="TextBox 139">
            <a:extLst>
              <a:ext uri="{FF2B5EF4-FFF2-40B4-BE49-F238E27FC236}">
                <a16:creationId xmlns:a16="http://schemas.microsoft.com/office/drawing/2014/main" id="{E38E38E2-8D2A-4960-8BCB-F27484A4A362}"/>
              </a:ext>
            </a:extLst>
          </p:cNvPr>
          <p:cNvSpPr txBox="1"/>
          <p:nvPr/>
        </p:nvSpPr>
        <p:spPr>
          <a:xfrm>
            <a:off x="1673721" y="1257906"/>
            <a:ext cx="259997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eres</a:t>
            </a:r>
            <a:endParaRPr lang="en-GB" sz="2400" dirty="0">
              <a:solidFill>
                <a:srgbClr val="002060"/>
              </a:solidFill>
              <a:latin typeface="Century Gothic" panose="020B0502020202020204" pitchFamily="34" charset="0"/>
            </a:endParaRPr>
          </a:p>
        </p:txBody>
      </p:sp>
      <p:sp>
        <p:nvSpPr>
          <p:cNvPr id="141" name="TextBox 140">
            <a:extLst>
              <a:ext uri="{FF2B5EF4-FFF2-40B4-BE49-F238E27FC236}">
                <a16:creationId xmlns:a16="http://schemas.microsoft.com/office/drawing/2014/main" id="{44B46DD2-E234-4432-A0FD-DA5A1B15A907}"/>
              </a:ext>
            </a:extLst>
          </p:cNvPr>
          <p:cNvSpPr txBox="1"/>
          <p:nvPr/>
        </p:nvSpPr>
        <p:spPr>
          <a:xfrm>
            <a:off x="4363135" y="1278765"/>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España</a:t>
            </a:r>
            <a:endParaRPr lang="en-GB" sz="2400" dirty="0">
              <a:solidFill>
                <a:srgbClr val="002060"/>
              </a:solidFill>
              <a:latin typeface="Century Gothic" panose="020B0502020202020204" pitchFamily="34" charset="0"/>
            </a:endParaRPr>
          </a:p>
        </p:txBody>
      </p:sp>
      <p:sp>
        <p:nvSpPr>
          <p:cNvPr id="142" name="TextBox 141">
            <a:extLst>
              <a:ext uri="{FF2B5EF4-FFF2-40B4-BE49-F238E27FC236}">
                <a16:creationId xmlns:a16="http://schemas.microsoft.com/office/drawing/2014/main" id="{B4C0F278-15AE-45D4-AC98-FBDA84FA4E9F}"/>
              </a:ext>
            </a:extLst>
          </p:cNvPr>
          <p:cNvSpPr txBox="1"/>
          <p:nvPr/>
        </p:nvSpPr>
        <p:spPr>
          <a:xfrm>
            <a:off x="7448690" y="1286809"/>
            <a:ext cx="259997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de</a:t>
            </a:r>
          </a:p>
        </p:txBody>
      </p:sp>
      <p:sp>
        <p:nvSpPr>
          <p:cNvPr id="3" name="Google Shape;167;p2">
            <a:extLst>
              <a:ext uri="{FF2B5EF4-FFF2-40B4-BE49-F238E27FC236}">
                <a16:creationId xmlns:a16="http://schemas.microsoft.com/office/drawing/2014/main" id="{0FA62CDE-075D-1F31-0212-C2CE9EA8B5E7}"/>
              </a:ext>
            </a:extLst>
          </p:cNvPr>
          <p:cNvSpPr/>
          <p:nvPr/>
        </p:nvSpPr>
        <p:spPr>
          <a:xfrm>
            <a:off x="185069" y="103018"/>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8236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3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3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4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4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23" grpId="0"/>
      <p:bldP spid="124" grpId="0"/>
      <p:bldP spid="125" grpId="0"/>
      <p:bldP spid="126" grpId="0"/>
      <p:bldP spid="127" grpId="0"/>
      <p:bldP spid="128" grpId="0"/>
      <p:bldP spid="129" grpId="0"/>
      <p:bldP spid="130" grpId="0"/>
      <p:bldP spid="131" grpId="0"/>
      <p:bldP spid="132" grpId="0"/>
      <p:bldP spid="133" grpId="0"/>
      <p:bldP spid="134" grpId="0"/>
      <p:bldP spid="135" grpId="0"/>
      <p:bldP spid="136" grpId="0"/>
      <p:bldP spid="137" grpId="0"/>
      <p:bldP spid="138" grpId="0"/>
      <p:bldP spid="139" grpId="0"/>
      <p:bldP spid="140" grpId="0"/>
      <p:bldP spid="141" grpId="0"/>
      <p:bldP spid="1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4114839" cy="675762"/>
          </a:xfrm>
        </p:spPr>
        <p:txBody>
          <a:bodyPr>
            <a:normAutofit fontScale="90000"/>
          </a:bodyPr>
          <a:lstStyle/>
          <a:p>
            <a:r>
              <a:rPr lang="en-GB" sz="3200" b="1" dirty="0">
                <a:solidFill>
                  <a:schemeClr val="bg1"/>
                </a:solidFill>
                <a:latin typeface="Century Gothic"/>
                <a:ea typeface="Century Gothic"/>
                <a:cs typeface="Century Gothic"/>
                <a:sym typeface="Century Gothic"/>
              </a:rPr>
              <a:t>Handout: Follow up extra: </a:t>
            </a:r>
            <a:endParaRPr lang="en-GB" sz="3200" dirty="0">
              <a:solidFill>
                <a:schemeClr val="bg1"/>
              </a:solidFill>
            </a:endParaRPr>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43F371-9EA6-4400-B36F-28E6BDE7E958}"/>
              </a:ext>
            </a:extLst>
          </p:cNvPr>
          <p:cNvSpPr txBox="1"/>
          <p:nvPr/>
        </p:nvSpPr>
        <p:spPr>
          <a:xfrm>
            <a:off x="4124727" y="92019"/>
            <a:ext cx="6081328"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a:t>
            </a:r>
            <a:r>
              <a:rPr lang="en-GB" sz="2400" b="1" dirty="0" err="1">
                <a:solidFill>
                  <a:srgbClr val="002060"/>
                </a:solidFill>
                <a:latin typeface="Century Gothic" panose="020B0502020202020204" pitchFamily="34" charset="0"/>
              </a:rPr>
              <a:t>español</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3" name="Google Shape;167;p2">
            <a:extLst>
              <a:ext uri="{FF2B5EF4-FFF2-40B4-BE49-F238E27FC236}">
                <a16:creationId xmlns:a16="http://schemas.microsoft.com/office/drawing/2014/main" id="{0FA62CDE-075D-1F31-0212-C2CE9EA8B5E7}"/>
              </a:ext>
            </a:extLst>
          </p:cNvPr>
          <p:cNvSpPr/>
          <p:nvPr/>
        </p:nvSpPr>
        <p:spPr>
          <a:xfrm>
            <a:off x="185069" y="103018"/>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1">
            <a:extLst>
              <a:ext uri="{FF2B5EF4-FFF2-40B4-BE49-F238E27FC236}">
                <a16:creationId xmlns:a16="http://schemas.microsoft.com/office/drawing/2014/main" id="{4BFBBEFF-016A-9FA7-1E1E-CEA4B57B89D5}"/>
              </a:ext>
            </a:extLst>
          </p:cNvPr>
          <p:cNvSpPr txBox="1">
            <a:spLocks/>
          </p:cNvSpPr>
          <p:nvPr/>
        </p:nvSpPr>
        <p:spPr>
          <a:xfrm>
            <a:off x="724789" y="43016"/>
            <a:ext cx="4114839"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a:solidFill>
                  <a:srgbClr val="002060"/>
                </a:solidFill>
                <a:latin typeface="Century Gothic"/>
                <a:ea typeface="Century Gothic"/>
                <a:cs typeface="Century Gothic"/>
                <a:sym typeface="Century Gothic"/>
              </a:rPr>
              <a:t>Follow up extra: </a:t>
            </a:r>
            <a:endParaRPr lang="en-GB" sz="3200" dirty="0"/>
          </a:p>
        </p:txBody>
      </p:sp>
      <p:graphicFrame>
        <p:nvGraphicFramePr>
          <p:cNvPr id="15" name="Table 4">
            <a:extLst>
              <a:ext uri="{FF2B5EF4-FFF2-40B4-BE49-F238E27FC236}">
                <a16:creationId xmlns:a16="http://schemas.microsoft.com/office/drawing/2014/main" id="{42BA1BAC-9B3F-4AAB-9154-BCD7BAC462AA}"/>
              </a:ext>
            </a:extLst>
          </p:cNvPr>
          <p:cNvGraphicFramePr>
            <a:graphicFrameLocks noGrp="1"/>
          </p:cNvGraphicFramePr>
          <p:nvPr>
            <p:extLst>
              <p:ext uri="{D42A27DB-BD31-4B8C-83A1-F6EECF244321}">
                <p14:modId xmlns:p14="http://schemas.microsoft.com/office/powerpoint/2010/main" val="1728899669"/>
              </p:ext>
            </p:extLst>
          </p:nvPr>
        </p:nvGraphicFramePr>
        <p:xfrm>
          <a:off x="185069" y="923016"/>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709921">
                  <a:extLst>
                    <a:ext uri="{9D8B030D-6E8A-4147-A177-3AD203B41FA5}">
                      <a16:colId xmlns:a16="http://schemas.microsoft.com/office/drawing/2014/main" val="1810222861"/>
                    </a:ext>
                  </a:extLst>
                </a:gridCol>
                <a:gridCol w="3098800">
                  <a:extLst>
                    <a:ext uri="{9D8B030D-6E8A-4147-A177-3AD203B41FA5}">
                      <a16:colId xmlns:a16="http://schemas.microsoft.com/office/drawing/2014/main" val="274413866"/>
                    </a:ext>
                  </a:extLst>
                </a:gridCol>
                <a:gridCol w="2766618">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you are (trait)</a:t>
                      </a:r>
                    </a:p>
                  </a:txBody>
                  <a:tcPr/>
                </a:tc>
                <a:tc>
                  <a:txBody>
                    <a:bodyPr/>
                    <a:lstStyle/>
                    <a:p>
                      <a:r>
                        <a:rPr lang="en-GB" sz="2400" b="1" dirty="0">
                          <a:solidFill>
                            <a:srgbClr val="002060"/>
                          </a:solidFill>
                          <a:latin typeface="Century Gothic" panose="020B0502020202020204" pitchFamily="34" charset="0"/>
                        </a:rPr>
                        <a:t>Spain</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from</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interesting </a:t>
                      </a:r>
                      <a:r>
                        <a:rPr lang="en-GB" sz="2000" b="1" dirty="0">
                          <a:solidFill>
                            <a:srgbClr val="002060"/>
                          </a:solidFill>
                          <a:latin typeface="Century Gothic" panose="020B0502020202020204" pitchFamily="34" charset="0"/>
                        </a:rPr>
                        <a:t>(m/f)</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important (m/f)</a:t>
                      </a:r>
                    </a:p>
                  </a:txBody>
                  <a:tcPr/>
                </a:tc>
                <a:tc>
                  <a:txBody>
                    <a:bodyPr/>
                    <a:lstStyle/>
                    <a:p>
                      <a:r>
                        <a:rPr lang="en-GB" sz="2800" b="1" dirty="0">
                          <a:solidFill>
                            <a:srgbClr val="002060"/>
                          </a:solidFill>
                          <a:latin typeface="Century Gothic" panose="020B0502020202020204" pitchFamily="34" charset="0"/>
                        </a:rPr>
                        <a:t>England</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fun (m)</a:t>
                      </a:r>
                    </a:p>
                  </a:txBody>
                  <a:tcPr/>
                </a:tc>
                <a:tc>
                  <a:txBody>
                    <a:bodyPr/>
                    <a:lstStyle/>
                    <a:p>
                      <a:r>
                        <a:rPr lang="en-GB" sz="2800" b="1" dirty="0">
                          <a:solidFill>
                            <a:srgbClr val="002060"/>
                          </a:solidFill>
                          <a:latin typeface="Century Gothic" panose="020B0502020202020204" pitchFamily="34" charset="0"/>
                        </a:rPr>
                        <a:t>(the) information</a:t>
                      </a:r>
                    </a:p>
                  </a:txBody>
                  <a:tcPr/>
                </a:tc>
                <a:tc>
                  <a:txBody>
                    <a:bodyPr/>
                    <a:lstStyle/>
                    <a:p>
                      <a:r>
                        <a:rPr lang="en-GB" sz="2800" b="1" dirty="0">
                          <a:solidFill>
                            <a:srgbClr val="002060"/>
                          </a:solidFill>
                          <a:latin typeface="Century Gothic" panose="020B0502020202020204" pitchFamily="34" charset="0"/>
                        </a:rPr>
                        <a:t>(the) country</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 create, creating</a:t>
                      </a:r>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 look for, looking for</a:t>
                      </a:r>
                      <a:endParaRPr lang="en-GB" sz="22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use, using</a:t>
                      </a: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countryside</a:t>
                      </a:r>
                    </a:p>
                  </a:txBody>
                  <a:tcPr/>
                </a:tc>
                <a:tc>
                  <a:txBody>
                    <a:bodyPr/>
                    <a:lstStyle/>
                    <a:p>
                      <a:r>
                        <a:rPr lang="en-GB" sz="2800" b="1" dirty="0">
                          <a:solidFill>
                            <a:srgbClr val="002060"/>
                          </a:solidFill>
                          <a:latin typeface="Century Gothic" panose="020B0502020202020204" pitchFamily="34" charset="0"/>
                        </a:rPr>
                        <a:t>around, in</a:t>
                      </a:r>
                    </a:p>
                  </a:txBody>
                  <a:tcPr/>
                </a:tc>
                <a:tc>
                  <a:txBody>
                    <a:bodyPr/>
                    <a:lstStyle/>
                    <a:p>
                      <a:r>
                        <a:rPr lang="en-GB" sz="2400" b="1" dirty="0">
                          <a:solidFill>
                            <a:srgbClr val="002060"/>
                          </a:solidFill>
                          <a:latin typeface="Century Gothic" panose="020B0502020202020204" pitchFamily="34" charset="0"/>
                        </a:rPr>
                        <a:t>to ride, riding</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afternoon</a:t>
                      </a:r>
                    </a:p>
                  </a:txBody>
                  <a:tcPr/>
                </a:tc>
                <a:tc>
                  <a:txBody>
                    <a:bodyPr/>
                    <a:lstStyle/>
                    <a:p>
                      <a:r>
                        <a:rPr lang="en-GB" sz="2800" b="1" dirty="0">
                          <a:solidFill>
                            <a:srgbClr val="002060"/>
                          </a:solidFill>
                          <a:latin typeface="Century Gothic" panose="020B0502020202020204" pitchFamily="34" charset="0"/>
                        </a:rPr>
                        <a:t>in (with time)</a:t>
                      </a:r>
                    </a:p>
                  </a:txBody>
                  <a:tcPr/>
                </a:tc>
                <a:tc>
                  <a:txBody>
                    <a:bodyPr/>
                    <a:lstStyle/>
                    <a:p>
                      <a:r>
                        <a:rPr lang="en-GB" sz="2800" b="1" dirty="0">
                          <a:solidFill>
                            <a:srgbClr val="002060"/>
                          </a:solidFill>
                          <a:latin typeface="Century Gothic" panose="020B0502020202020204" pitchFamily="34" charset="0"/>
                        </a:rPr>
                        <a:t>the (f)</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relax, relaxing</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room</a:t>
                      </a:r>
                    </a:p>
                  </a:txBody>
                  <a:tcPr/>
                </a:tc>
                <a:tc>
                  <a:txBody>
                    <a:bodyPr/>
                    <a:lstStyle/>
                    <a:p>
                      <a:r>
                        <a:rPr lang="en-GB" sz="2800" b="1" dirty="0">
                          <a:solidFill>
                            <a:srgbClr val="002060"/>
                          </a:solidFill>
                          <a:latin typeface="Century Gothic" panose="020B0502020202020204" pitchFamily="34" charset="0"/>
                        </a:rPr>
                        <a:t>the (m)</a:t>
                      </a: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4EB766E4-500A-4D87-BC48-15525756AAB2}"/>
              </a:ext>
            </a:extLst>
          </p:cNvPr>
          <p:cNvPicPr>
            <a:picLocks noChangeAspect="1"/>
          </p:cNvPicPr>
          <p:nvPr/>
        </p:nvPicPr>
        <p:blipFill>
          <a:blip r:embed="rId4"/>
          <a:stretch>
            <a:fillRect/>
          </a:stretch>
        </p:blipFill>
        <p:spPr>
          <a:xfrm>
            <a:off x="251181" y="2895513"/>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62B4EE77-863A-467E-9247-F81045E965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743" y="1254133"/>
            <a:ext cx="1186070" cy="1186070"/>
          </a:xfrm>
          <a:prstGeom prst="rect">
            <a:avLst/>
          </a:prstGeom>
        </p:spPr>
      </p:pic>
      <p:pic>
        <p:nvPicPr>
          <p:cNvPr id="19" name="Picture 18">
            <a:extLst>
              <a:ext uri="{FF2B5EF4-FFF2-40B4-BE49-F238E27FC236}">
                <a16:creationId xmlns:a16="http://schemas.microsoft.com/office/drawing/2014/main" id="{C0938876-2BF8-46E3-90EF-DF042F53D97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3215" y="4670434"/>
            <a:ext cx="1162417" cy="1101237"/>
          </a:xfrm>
          <a:prstGeom prst="rect">
            <a:avLst/>
          </a:prstGeom>
        </p:spPr>
      </p:pic>
      <p:sp>
        <p:nvSpPr>
          <p:cNvPr id="20" name="TextBox 19">
            <a:extLst>
              <a:ext uri="{FF2B5EF4-FFF2-40B4-BE49-F238E27FC236}">
                <a16:creationId xmlns:a16="http://schemas.microsoft.com/office/drawing/2014/main" id="{D8C90489-2D7C-4411-B79C-6F548E0D1D2A}"/>
              </a:ext>
            </a:extLst>
          </p:cNvPr>
          <p:cNvSpPr txBox="1"/>
          <p:nvPr/>
        </p:nvSpPr>
        <p:spPr>
          <a:xfrm>
            <a:off x="1125302" y="591980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1" name="TextBox 20">
            <a:extLst>
              <a:ext uri="{FF2B5EF4-FFF2-40B4-BE49-F238E27FC236}">
                <a16:creationId xmlns:a16="http://schemas.microsoft.com/office/drawing/2014/main" id="{92BD8125-E5D1-4F63-8F5E-BB06F8404D3A}"/>
              </a:ext>
            </a:extLst>
          </p:cNvPr>
          <p:cNvSpPr txBox="1"/>
          <p:nvPr/>
        </p:nvSpPr>
        <p:spPr>
          <a:xfrm>
            <a:off x="1087439" y="355854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2" name="TextBox 21">
            <a:extLst>
              <a:ext uri="{FF2B5EF4-FFF2-40B4-BE49-F238E27FC236}">
                <a16:creationId xmlns:a16="http://schemas.microsoft.com/office/drawing/2014/main" id="{6D9BCE4C-D8F6-4DF4-B672-F9DF3149C98F}"/>
              </a:ext>
            </a:extLst>
          </p:cNvPr>
          <p:cNvSpPr txBox="1"/>
          <p:nvPr/>
        </p:nvSpPr>
        <p:spPr>
          <a:xfrm>
            <a:off x="1116935" y="194646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Tree>
    <p:extLst>
      <p:ext uri="{BB962C8B-B14F-4D97-AF65-F5344CB8AC3E}">
        <p14:creationId xmlns:p14="http://schemas.microsoft.com/office/powerpoint/2010/main" val="274236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pic>
        <p:nvPicPr>
          <p:cNvPr id="72" name="Google Shape;164;p2" descr="Speech Icon, Voice, Talking, Audio, Speech">
            <a:extLst>
              <a:ext uri="{FF2B5EF4-FFF2-40B4-BE49-F238E27FC236}">
                <a16:creationId xmlns:a16="http://schemas.microsoft.com/office/drawing/2014/main" id="{DBCCB9AD-A188-44E8-BD0D-F16BADDEC8A7}"/>
              </a:ext>
            </a:extLst>
          </p:cNvPr>
          <p:cNvPicPr preferRelativeResize="0"/>
          <p:nvPr/>
        </p:nvPicPr>
        <p:blipFill rotWithShape="1">
          <a:blip r:embed="rId4">
            <a:alphaModFix/>
          </a:blip>
          <a:srcRect/>
          <a:stretch/>
        </p:blipFill>
        <p:spPr>
          <a:xfrm>
            <a:off x="11292814" y="91888"/>
            <a:ext cx="776168" cy="776168"/>
          </a:xfrm>
          <a:prstGeom prst="rect">
            <a:avLst/>
          </a:prstGeom>
          <a:noFill/>
          <a:ln>
            <a:noFill/>
          </a:ln>
        </p:spPr>
      </p:pic>
      <p:sp>
        <p:nvSpPr>
          <p:cNvPr id="78" name="Google Shape;153;p2">
            <a:hlinkClick r:id="" action="ppaction://noaction">
              <a:snd r:embed="rId5" name="e.wav"/>
            </a:hlinkClick>
            <a:extLst>
              <a:ext uri="{FF2B5EF4-FFF2-40B4-BE49-F238E27FC236}">
                <a16:creationId xmlns:a16="http://schemas.microsoft.com/office/drawing/2014/main" id="{2C81B26F-32FC-4DCF-908E-C4DDC1FB8684}"/>
              </a:ext>
            </a:extLst>
          </p:cNvPr>
          <p:cNvSpPr txBox="1"/>
          <p:nvPr/>
        </p:nvSpPr>
        <p:spPr>
          <a:xfrm>
            <a:off x="8355388" y="104494"/>
            <a:ext cx="5874852"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[ga] [go] [</a:t>
            </a:r>
            <a:r>
              <a:rPr kumimoji="0" lang="en-GB" sz="32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gu</a:t>
            </a: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17" name="Google Shape;387;p19">
            <a:extLst>
              <a:ext uri="{FF2B5EF4-FFF2-40B4-BE49-F238E27FC236}">
                <a16:creationId xmlns:a16="http://schemas.microsoft.com/office/drawing/2014/main" id="{41F02368-5C3A-4287-82ED-59B9B8C2DED8}"/>
              </a:ext>
            </a:extLst>
          </p:cNvPr>
          <p:cNvSpPr/>
          <p:nvPr/>
        </p:nvSpPr>
        <p:spPr>
          <a:xfrm>
            <a:off x="11417626" y="2746876"/>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000"/>
              <a:buFont typeface="Calibri"/>
              <a:buNone/>
              <a:tabLst/>
              <a:defRPr/>
            </a:pPr>
            <a:endParaRPr kumimoji="0"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18" name="Google Shape;395;p19">
            <a:extLst>
              <a:ext uri="{FF2B5EF4-FFF2-40B4-BE49-F238E27FC236}">
                <a16:creationId xmlns:a16="http://schemas.microsoft.com/office/drawing/2014/main" id="{A68660DF-25A7-49E5-B4FA-6337E26AD9E6}"/>
              </a:ext>
            </a:extLst>
          </p:cNvPr>
          <p:cNvSpPr/>
          <p:nvPr/>
        </p:nvSpPr>
        <p:spPr>
          <a:xfrm>
            <a:off x="11195085" y="6225859"/>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9" name="Google Shape;388;p19">
            <a:extLst>
              <a:ext uri="{FF2B5EF4-FFF2-40B4-BE49-F238E27FC236}">
                <a16:creationId xmlns:a16="http://schemas.microsoft.com/office/drawing/2014/main" id="{796722D5-3781-4BA3-B646-3793F239E381}"/>
              </a:ext>
            </a:extLst>
          </p:cNvPr>
          <p:cNvSpPr/>
          <p:nvPr/>
        </p:nvSpPr>
        <p:spPr>
          <a:xfrm>
            <a:off x="11413499" y="2746874"/>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000"/>
              <a:buFont typeface="Calibri"/>
              <a:buNone/>
              <a:tabLst/>
              <a:defRPr/>
            </a:pPr>
            <a:endParaRPr kumimoji="0"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93" name="Google Shape;157;p2">
            <a:extLst>
              <a:ext uri="{FF2B5EF4-FFF2-40B4-BE49-F238E27FC236}">
                <a16:creationId xmlns:a16="http://schemas.microsoft.com/office/drawing/2014/main" id="{ED0365CD-D967-40CE-B4CB-C3C90ED67C72}"/>
              </a:ext>
            </a:extLst>
          </p:cNvPr>
          <p:cNvSpPr txBox="1"/>
          <p:nvPr/>
        </p:nvSpPr>
        <p:spPr>
          <a:xfrm>
            <a:off x="11194063" y="2261594"/>
            <a:ext cx="932070" cy="5000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45</a:t>
            </a: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b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segundos</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5" name="Google Shape;167;p2">
            <a:extLst>
              <a:ext uri="{FF2B5EF4-FFF2-40B4-BE49-F238E27FC236}">
                <a16:creationId xmlns:a16="http://schemas.microsoft.com/office/drawing/2014/main" id="{D7FC022E-832C-22AB-AE63-CCD3BC53643E}"/>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 name="TextBox 9">
            <a:extLst>
              <a:ext uri="{FF2B5EF4-FFF2-40B4-BE49-F238E27FC236}">
                <a16:creationId xmlns:a16="http://schemas.microsoft.com/office/drawing/2014/main" id="{93E7B3BC-E966-E6BE-CA80-1A209D5D791A}"/>
              </a:ext>
            </a:extLst>
          </p:cNvPr>
          <p:cNvSpPr txBox="1"/>
          <p:nvPr/>
        </p:nvSpPr>
        <p:spPr>
          <a:xfrm>
            <a:off x="1074144" y="1177347"/>
            <a:ext cx="7447873" cy="4861267"/>
          </a:xfrm>
          <a:prstGeom prst="rect">
            <a:avLst/>
          </a:prstGeom>
          <a:noFill/>
        </p:spPr>
        <p:txBody>
          <a:bodyPr wrap="none" rtlCol="0">
            <a:spAutoFit/>
          </a:bodyPr>
          <a:lstStyle/>
          <a:p>
            <a:pPr>
              <a:lnSpc>
                <a:spcPct val="200000"/>
              </a:lnSpc>
            </a:pPr>
            <a:r>
              <a:rPr lang="en-GB" sz="3200" dirty="0">
                <a:solidFill>
                  <a:srgbClr val="002060"/>
                </a:solidFill>
                <a:latin typeface="Century Gothic" panose="020B0502020202020204" pitchFamily="34" charset="0"/>
              </a:rPr>
              <a:t>Mi  </a:t>
            </a:r>
            <a:r>
              <a:rPr lang="en-GB" sz="2400" b="1" dirty="0">
                <a:solidFill>
                  <a:srgbClr val="FF0066"/>
                </a:solidFill>
                <a:latin typeface="Century Gothic" panose="020B0502020202020204" pitchFamily="34" charset="0"/>
              </a:rPr>
              <a:t>[1]  </a:t>
            </a:r>
            <a:r>
              <a:rPr lang="en-GB" sz="3200" dirty="0">
                <a:solidFill>
                  <a:srgbClr val="002060"/>
                </a:solidFill>
                <a:latin typeface="Century Gothic" panose="020B0502020202020204" pitchFamily="34" charset="0"/>
              </a:rPr>
              <a:t>_ _ to </a:t>
            </a:r>
            <a:r>
              <a:rPr lang="en-GB" sz="2400" b="1" dirty="0">
                <a:solidFill>
                  <a:srgbClr val="FF0066"/>
                </a:solidFill>
                <a:latin typeface="Century Gothic" panose="020B0502020202020204" pitchFamily="34" charset="0"/>
              </a:rPr>
              <a:t>[2]</a:t>
            </a:r>
            <a:r>
              <a:rPr lang="en-GB" sz="3200" dirty="0">
                <a:solidFill>
                  <a:srgbClr val="002060"/>
                </a:solidFill>
                <a:latin typeface="Century Gothic" panose="020B0502020202020204" pitchFamily="34" charset="0"/>
              </a:rPr>
              <a:t>  _ _ s </a:t>
            </a:r>
            <a:r>
              <a:rPr lang="en-GB" sz="3200" dirty="0" err="1">
                <a:solidFill>
                  <a:srgbClr val="002060"/>
                </a:solidFill>
                <a:latin typeface="Century Gothic" panose="020B0502020202020204" pitchFamily="34" charset="0"/>
              </a:rPr>
              <a:t>odia</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el</a:t>
            </a:r>
            <a:r>
              <a:rPr lang="en-GB" sz="3200" dirty="0">
                <a:solidFill>
                  <a:srgbClr val="002060"/>
                </a:solidFill>
                <a:latin typeface="Century Gothic" panose="020B0502020202020204" pitchFamily="34" charset="0"/>
              </a:rPr>
              <a:t> </a:t>
            </a:r>
            <a:r>
              <a:rPr lang="en-GB" sz="2400" b="1" dirty="0">
                <a:solidFill>
                  <a:srgbClr val="FF0066"/>
                </a:solidFill>
                <a:latin typeface="Century Gothic" panose="020B0502020202020204" pitchFamily="34" charset="0"/>
              </a:rPr>
              <a:t>[3]</a:t>
            </a:r>
            <a:r>
              <a:rPr lang="en-GB" sz="3200" b="1" dirty="0">
                <a:solidFill>
                  <a:srgbClr val="FF0066"/>
                </a:solidFill>
                <a:latin typeface="Century Gothic" panose="020B0502020202020204" pitchFamily="34" charset="0"/>
              </a:rPr>
              <a:t> </a:t>
            </a:r>
            <a:r>
              <a:rPr lang="en-GB" sz="3200" dirty="0">
                <a:solidFill>
                  <a:srgbClr val="002060"/>
                </a:solidFill>
                <a:latin typeface="Century Gothic" panose="020B0502020202020204" pitchFamily="34" charset="0"/>
              </a:rPr>
              <a:t>fue _ _ </a:t>
            </a:r>
          </a:p>
          <a:p>
            <a:pPr>
              <a:lnSpc>
                <a:spcPct val="200000"/>
              </a:lnSpc>
            </a:pPr>
            <a:r>
              <a:rPr lang="en-GB" sz="3200" dirty="0" err="1">
                <a:solidFill>
                  <a:srgbClr val="002060"/>
                </a:solidFill>
                <a:latin typeface="Century Gothic" panose="020B0502020202020204" pitchFamily="34" charset="0"/>
              </a:rPr>
              <a:t>el</a:t>
            </a:r>
            <a:r>
              <a:rPr lang="en-GB" sz="3200" dirty="0">
                <a:solidFill>
                  <a:srgbClr val="002060"/>
                </a:solidFill>
                <a:latin typeface="Century Gothic" panose="020B0502020202020204" pitchFamily="34" charset="0"/>
              </a:rPr>
              <a:t> </a:t>
            </a:r>
            <a:r>
              <a:rPr lang="en-GB" sz="2400" b="1" dirty="0">
                <a:solidFill>
                  <a:srgbClr val="FF0066"/>
                </a:solidFill>
                <a:latin typeface="Century Gothic" panose="020B0502020202020204" pitchFamily="34" charset="0"/>
              </a:rPr>
              <a:t>[4] </a:t>
            </a:r>
            <a:r>
              <a:rPr lang="en-GB" sz="3200" dirty="0" err="1">
                <a:solidFill>
                  <a:srgbClr val="002060"/>
                </a:solidFill>
                <a:latin typeface="Century Gothic" panose="020B0502020202020204" pitchFamily="34" charset="0"/>
              </a:rPr>
              <a:t>domin</a:t>
            </a:r>
            <a:r>
              <a:rPr lang="en-GB" sz="3200" dirty="0">
                <a:solidFill>
                  <a:srgbClr val="002060"/>
                </a:solidFill>
                <a:latin typeface="Century Gothic" panose="020B0502020202020204" pitchFamily="34" charset="0"/>
              </a:rPr>
              <a:t>_ _ y </a:t>
            </a:r>
            <a:r>
              <a:rPr lang="en-GB" sz="3200" dirty="0" err="1">
                <a:solidFill>
                  <a:srgbClr val="002060"/>
                </a:solidFill>
                <a:latin typeface="Century Gothic" panose="020B0502020202020204" pitchFamily="34" charset="0"/>
              </a:rPr>
              <a:t>el</a:t>
            </a:r>
            <a:r>
              <a:rPr lang="en-GB" sz="3200" dirty="0">
                <a:solidFill>
                  <a:srgbClr val="002060"/>
                </a:solidFill>
                <a:latin typeface="Century Gothic" panose="020B0502020202020204" pitchFamily="34" charset="0"/>
              </a:rPr>
              <a:t> </a:t>
            </a:r>
            <a:r>
              <a:rPr lang="en-GB" sz="2400" b="1" dirty="0">
                <a:solidFill>
                  <a:srgbClr val="FF0066"/>
                </a:solidFill>
                <a:latin typeface="Century Gothic" panose="020B0502020202020204" pitchFamily="34" charset="0"/>
              </a:rPr>
              <a:t>[5]</a:t>
            </a:r>
            <a:r>
              <a:rPr lang="en-GB" sz="3200" dirty="0">
                <a:solidFill>
                  <a:srgbClr val="002060"/>
                </a:solidFill>
                <a:latin typeface="Century Gothic" panose="020B0502020202020204" pitchFamily="34" charset="0"/>
              </a:rPr>
              <a:t> la_ _.</a:t>
            </a:r>
          </a:p>
          <a:p>
            <a:pPr>
              <a:lnSpc>
                <a:spcPct val="200000"/>
              </a:lnSpc>
            </a:pPr>
            <a:r>
              <a:rPr lang="en-GB" sz="3200" dirty="0">
                <a:solidFill>
                  <a:srgbClr val="002060"/>
                </a:solidFill>
                <a:latin typeface="Century Gothic" panose="020B0502020202020204" pitchFamily="34" charset="0"/>
              </a:rPr>
              <a:t>Tiene un  </a:t>
            </a:r>
            <a:r>
              <a:rPr lang="en-GB" sz="2400" b="1" dirty="0">
                <a:solidFill>
                  <a:srgbClr val="FF0066"/>
                </a:solidFill>
                <a:latin typeface="Century Gothic" panose="020B0502020202020204" pitchFamily="34" charset="0"/>
              </a:rPr>
              <a:t>[6]</a:t>
            </a:r>
            <a:r>
              <a:rPr lang="en-GB" sz="3200" b="1" dirty="0">
                <a:solidFill>
                  <a:srgbClr val="FF0066"/>
                </a:solidFill>
                <a:latin typeface="Century Gothic" panose="020B0502020202020204" pitchFamily="34" charset="0"/>
              </a:rPr>
              <a:t> </a:t>
            </a:r>
            <a:r>
              <a:rPr lang="en-GB" sz="3200" dirty="0" err="1">
                <a:solidFill>
                  <a:srgbClr val="002060"/>
                </a:solidFill>
                <a:latin typeface="Century Gothic" panose="020B0502020202020204" pitchFamily="34" charset="0"/>
              </a:rPr>
              <a:t>ami</a:t>
            </a:r>
            <a:r>
              <a:rPr lang="en-GB" sz="3200" dirty="0">
                <a:solidFill>
                  <a:srgbClr val="002060"/>
                </a:solidFill>
                <a:latin typeface="Century Gothic" panose="020B0502020202020204" pitchFamily="34" charset="0"/>
              </a:rPr>
              <a:t>_ _ </a:t>
            </a:r>
            <a:r>
              <a:rPr lang="en-GB" sz="2400" b="1" dirty="0">
                <a:solidFill>
                  <a:srgbClr val="FF0066"/>
                </a:solidFill>
                <a:latin typeface="Century Gothic" panose="020B0502020202020204" pitchFamily="34" charset="0"/>
              </a:rPr>
              <a:t>[7]</a:t>
            </a:r>
            <a:r>
              <a:rPr lang="en-GB" sz="3200" b="1" dirty="0">
                <a:solidFill>
                  <a:srgbClr val="FF0066"/>
                </a:solidFill>
                <a:latin typeface="Century Gothic" panose="020B0502020202020204" pitchFamily="34" charset="0"/>
              </a:rPr>
              <a:t> </a:t>
            </a:r>
            <a:r>
              <a:rPr lang="en-GB" sz="3200" dirty="0">
                <a:solidFill>
                  <a:srgbClr val="002060"/>
                </a:solidFill>
                <a:latin typeface="Century Gothic" panose="020B0502020202020204" pitchFamily="34" charset="0"/>
              </a:rPr>
              <a:t>_ _ </a:t>
            </a:r>
            <a:r>
              <a:rPr lang="en-GB" sz="3200" dirty="0" err="1">
                <a:solidFill>
                  <a:srgbClr val="002060"/>
                </a:solidFill>
                <a:latin typeface="Century Gothic" panose="020B0502020202020204" pitchFamily="34" charset="0"/>
              </a:rPr>
              <a:t>sano</a:t>
            </a:r>
            <a:endParaRPr lang="en-GB" sz="3200" dirty="0">
              <a:solidFill>
                <a:srgbClr val="002060"/>
              </a:solidFill>
              <a:latin typeface="Century Gothic" panose="020B0502020202020204" pitchFamily="34" charset="0"/>
            </a:endParaRPr>
          </a:p>
          <a:p>
            <a:pPr>
              <a:lnSpc>
                <a:spcPct val="200000"/>
              </a:lnSpc>
            </a:pPr>
            <a:r>
              <a:rPr lang="en-GB" sz="3200" dirty="0">
                <a:solidFill>
                  <a:srgbClr val="002060"/>
                </a:solidFill>
                <a:latin typeface="Century Gothic" panose="020B0502020202020204" pitchFamily="34" charset="0"/>
              </a:rPr>
              <a:t>y </a:t>
            </a:r>
            <a:r>
              <a:rPr lang="en-GB" sz="2400" b="1" dirty="0">
                <a:solidFill>
                  <a:srgbClr val="FF0066"/>
                </a:solidFill>
                <a:latin typeface="Century Gothic" panose="020B0502020202020204" pitchFamily="34" charset="0"/>
              </a:rPr>
              <a:t>[8]</a:t>
            </a:r>
            <a:r>
              <a:rPr lang="en-GB" sz="3200" b="1" dirty="0">
                <a:solidFill>
                  <a:srgbClr val="FF0066"/>
                </a:solidFill>
                <a:latin typeface="Century Gothic" panose="020B0502020202020204" pitchFamily="34" charset="0"/>
              </a:rPr>
              <a:t> </a:t>
            </a:r>
            <a:r>
              <a:rPr lang="en-GB" sz="3200" dirty="0">
                <a:solidFill>
                  <a:srgbClr val="002060"/>
                </a:solidFill>
                <a:latin typeface="Century Gothic" panose="020B0502020202020204" pitchFamily="34" charset="0"/>
              </a:rPr>
              <a:t>_ _s lo* </a:t>
            </a:r>
            <a:r>
              <a:rPr lang="en-GB" sz="3200" dirty="0" err="1">
                <a:solidFill>
                  <a:srgbClr val="002060"/>
                </a:solidFill>
                <a:latin typeface="Century Gothic" panose="020B0502020202020204" pitchFamily="34" charset="0"/>
              </a:rPr>
              <a:t>tiene</a:t>
            </a:r>
            <a:endParaRPr lang="en-GB" sz="3200" dirty="0">
              <a:solidFill>
                <a:srgbClr val="002060"/>
              </a:solidFill>
              <a:latin typeface="Century Gothic" panose="020B0502020202020204" pitchFamily="34" charset="0"/>
            </a:endParaRPr>
          </a:p>
          <a:p>
            <a:pPr>
              <a:lnSpc>
                <a:spcPct val="200000"/>
              </a:lnSpc>
            </a:pPr>
            <a:r>
              <a:rPr lang="en-GB" sz="3200" dirty="0">
                <a:solidFill>
                  <a:srgbClr val="002060"/>
                </a:solidFill>
                <a:latin typeface="Century Gothic" panose="020B0502020202020204" pitchFamily="34" charset="0"/>
              </a:rPr>
              <a:t>en </a:t>
            </a:r>
            <a:r>
              <a:rPr lang="en-GB" sz="3200" dirty="0" err="1">
                <a:solidFill>
                  <a:srgbClr val="002060"/>
                </a:solidFill>
                <a:latin typeface="Century Gothic" panose="020B0502020202020204" pitchFamily="34" charset="0"/>
              </a:rPr>
              <a:t>su</a:t>
            </a:r>
            <a:r>
              <a:rPr lang="en-GB" sz="3200" dirty="0">
                <a:solidFill>
                  <a:srgbClr val="002060"/>
                </a:solidFill>
                <a:latin typeface="Century Gothic" panose="020B0502020202020204" pitchFamily="34" charset="0"/>
              </a:rPr>
              <a:t>* </a:t>
            </a:r>
            <a:r>
              <a:rPr lang="en-GB" sz="2400" b="1" dirty="0">
                <a:solidFill>
                  <a:srgbClr val="FF0066"/>
                </a:solidFill>
                <a:latin typeface="Century Gothic" panose="020B0502020202020204" pitchFamily="34" charset="0"/>
              </a:rPr>
              <a:t>[9]</a:t>
            </a:r>
            <a:r>
              <a:rPr lang="en-GB" sz="3200" b="1" dirty="0">
                <a:solidFill>
                  <a:srgbClr val="FF0066"/>
                </a:solidFill>
                <a:latin typeface="Century Gothic" panose="020B0502020202020204" pitchFamily="34" charset="0"/>
              </a:rPr>
              <a:t> </a:t>
            </a:r>
            <a:r>
              <a:rPr lang="en-GB" sz="3200" dirty="0">
                <a:solidFill>
                  <a:srgbClr val="002060"/>
                </a:solidFill>
                <a:latin typeface="Century Gothic" panose="020B0502020202020204" pitchFamily="34" charset="0"/>
              </a:rPr>
              <a:t>bi_ _</a:t>
            </a:r>
            <a:r>
              <a:rPr lang="en-GB" sz="3200" dirty="0" err="1">
                <a:solidFill>
                  <a:srgbClr val="002060"/>
                </a:solidFill>
                <a:latin typeface="Century Gothic" panose="020B0502020202020204" pitchFamily="34" charset="0"/>
              </a:rPr>
              <a:t>te</a:t>
            </a:r>
            <a:r>
              <a:rPr lang="en-GB" sz="3200" dirty="0">
                <a:solidFill>
                  <a:srgbClr val="002060"/>
                </a:solidFill>
                <a:latin typeface="Century Gothic" panose="020B0502020202020204" pitchFamily="34" charset="0"/>
              </a:rPr>
              <a:t>* </a:t>
            </a:r>
            <a:r>
              <a:rPr lang="en-GB" sz="2400" b="1" dirty="0">
                <a:solidFill>
                  <a:srgbClr val="FF0066"/>
                </a:solidFill>
                <a:latin typeface="Century Gothic" panose="020B0502020202020204" pitchFamily="34" charset="0"/>
              </a:rPr>
              <a:t>[10]</a:t>
            </a:r>
            <a:r>
              <a:rPr lang="en-GB" sz="3200" b="1" dirty="0">
                <a:solidFill>
                  <a:srgbClr val="FF0066"/>
                </a:solidFill>
                <a:latin typeface="Century Gothic" panose="020B0502020202020204" pitchFamily="34" charset="0"/>
              </a:rPr>
              <a:t> </a:t>
            </a:r>
            <a:r>
              <a:rPr lang="en-GB" sz="3200" dirty="0">
                <a:solidFill>
                  <a:srgbClr val="002060"/>
                </a:solidFill>
                <a:latin typeface="Century Gothic" panose="020B0502020202020204" pitchFamily="34" charset="0"/>
              </a:rPr>
              <a:t>alar_ _do</a:t>
            </a:r>
          </a:p>
        </p:txBody>
      </p:sp>
      <p:sp>
        <p:nvSpPr>
          <p:cNvPr id="11" name="Speech Bubble: Rectangle with Corners Rounded 10">
            <a:hlinkClick r:id="" action="ppaction://noaction">
              <a:snd r:embed="rId6" name="2_1.wav"/>
            </a:hlinkClick>
            <a:extLst>
              <a:ext uri="{FF2B5EF4-FFF2-40B4-BE49-F238E27FC236}">
                <a16:creationId xmlns:a16="http://schemas.microsoft.com/office/drawing/2014/main" id="{DD36B714-F33C-702C-8D2A-C70A8276C04F}"/>
              </a:ext>
            </a:extLst>
          </p:cNvPr>
          <p:cNvSpPr/>
          <p:nvPr/>
        </p:nvSpPr>
        <p:spPr>
          <a:xfrm>
            <a:off x="1096934" y="772065"/>
            <a:ext cx="5325637" cy="54232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8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Escucha y completa la rima.</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12" name="Graphic 11" descr="Teacher">
            <a:extLst>
              <a:ext uri="{FF2B5EF4-FFF2-40B4-BE49-F238E27FC236}">
                <a16:creationId xmlns:a16="http://schemas.microsoft.com/office/drawing/2014/main" id="{BB349441-5487-174A-9C62-B8011F3A16B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150" y="615925"/>
            <a:ext cx="914400" cy="914400"/>
          </a:xfrm>
          <a:prstGeom prst="rect">
            <a:avLst/>
          </a:prstGeom>
        </p:spPr>
      </p:pic>
      <p:pic>
        <p:nvPicPr>
          <p:cNvPr id="19" name="Google Shape;134;p2">
            <a:hlinkClick r:id="" action="ppaction://noaction">
              <a:snd r:embed="rId9" name="2_3.wav"/>
            </a:hlinkClick>
            <a:extLst>
              <a:ext uri="{FF2B5EF4-FFF2-40B4-BE49-F238E27FC236}">
                <a16:creationId xmlns:a16="http://schemas.microsoft.com/office/drawing/2014/main" id="{E3BB6B67-3D88-D3FA-EF88-BEC5F6F7AEC0}"/>
              </a:ext>
            </a:extLst>
          </p:cNvPr>
          <p:cNvPicPr preferRelativeResize="0"/>
          <p:nvPr/>
        </p:nvPicPr>
        <p:blipFill rotWithShape="1">
          <a:blip r:embed="rId10">
            <a:alphaModFix/>
          </a:blip>
          <a:srcRect/>
          <a:stretch/>
        </p:blipFill>
        <p:spPr>
          <a:xfrm>
            <a:off x="291543" y="1539281"/>
            <a:ext cx="506645" cy="497007"/>
          </a:xfrm>
          <a:prstGeom prst="rect">
            <a:avLst/>
          </a:prstGeom>
          <a:noFill/>
          <a:ln>
            <a:noFill/>
          </a:ln>
          <a:effectLst>
            <a:outerShdw blurRad="50800" dist="38100" dir="5400000" algn="t" rotWithShape="0">
              <a:prstClr val="black">
                <a:alpha val="40000"/>
              </a:prstClr>
            </a:outerShdw>
          </a:effectLst>
        </p:spPr>
      </p:pic>
      <p:pic>
        <p:nvPicPr>
          <p:cNvPr id="20" name="Google Shape;134;p2">
            <a:hlinkClick r:id="" action="ppaction://noaction">
              <a:snd r:embed="rId11" name="2_4.wav"/>
            </a:hlinkClick>
            <a:extLst>
              <a:ext uri="{FF2B5EF4-FFF2-40B4-BE49-F238E27FC236}">
                <a16:creationId xmlns:a16="http://schemas.microsoft.com/office/drawing/2014/main" id="{475936D1-0777-EEF5-CA43-328589E506C9}"/>
              </a:ext>
            </a:extLst>
          </p:cNvPr>
          <p:cNvPicPr preferRelativeResize="0"/>
          <p:nvPr/>
        </p:nvPicPr>
        <p:blipFill rotWithShape="1">
          <a:blip r:embed="rId10">
            <a:alphaModFix/>
          </a:blip>
          <a:srcRect/>
          <a:stretch/>
        </p:blipFill>
        <p:spPr>
          <a:xfrm>
            <a:off x="291543" y="2496569"/>
            <a:ext cx="506645" cy="497007"/>
          </a:xfrm>
          <a:prstGeom prst="rect">
            <a:avLst/>
          </a:prstGeom>
          <a:noFill/>
          <a:ln>
            <a:noFill/>
          </a:ln>
          <a:effectLst>
            <a:outerShdw blurRad="50800" dist="38100" dir="5400000" algn="t" rotWithShape="0">
              <a:prstClr val="black">
                <a:alpha val="40000"/>
              </a:prstClr>
            </a:outerShdw>
          </a:effectLst>
        </p:spPr>
      </p:pic>
      <p:pic>
        <p:nvPicPr>
          <p:cNvPr id="21" name="Google Shape;134;p2">
            <a:hlinkClick r:id="" action="ppaction://noaction">
              <a:snd r:embed="rId12" name="2_5.wav"/>
            </a:hlinkClick>
            <a:extLst>
              <a:ext uri="{FF2B5EF4-FFF2-40B4-BE49-F238E27FC236}">
                <a16:creationId xmlns:a16="http://schemas.microsoft.com/office/drawing/2014/main" id="{5BB16776-FA9F-7F55-71AE-FE6701750363}"/>
              </a:ext>
            </a:extLst>
          </p:cNvPr>
          <p:cNvPicPr preferRelativeResize="0"/>
          <p:nvPr/>
        </p:nvPicPr>
        <p:blipFill rotWithShape="1">
          <a:blip r:embed="rId10">
            <a:alphaModFix/>
          </a:blip>
          <a:srcRect/>
          <a:stretch/>
        </p:blipFill>
        <p:spPr>
          <a:xfrm>
            <a:off x="312113" y="3453858"/>
            <a:ext cx="506645" cy="497007"/>
          </a:xfrm>
          <a:prstGeom prst="rect">
            <a:avLst/>
          </a:prstGeom>
          <a:noFill/>
          <a:ln>
            <a:noFill/>
          </a:ln>
          <a:effectLst>
            <a:outerShdw blurRad="50800" dist="38100" dir="5400000" algn="t" rotWithShape="0">
              <a:prstClr val="black">
                <a:alpha val="40000"/>
              </a:prstClr>
            </a:outerShdw>
          </a:effectLst>
        </p:spPr>
      </p:pic>
      <p:pic>
        <p:nvPicPr>
          <p:cNvPr id="22" name="Google Shape;134;p2">
            <a:hlinkClick r:id="" action="ppaction://noaction">
              <a:snd r:embed="rId13" name="2_6.wav"/>
            </a:hlinkClick>
            <a:extLst>
              <a:ext uri="{FF2B5EF4-FFF2-40B4-BE49-F238E27FC236}">
                <a16:creationId xmlns:a16="http://schemas.microsoft.com/office/drawing/2014/main" id="{D6E789BD-80E2-DA87-7286-7CF6B9A59DDA}"/>
              </a:ext>
            </a:extLst>
          </p:cNvPr>
          <p:cNvPicPr preferRelativeResize="0"/>
          <p:nvPr/>
        </p:nvPicPr>
        <p:blipFill rotWithShape="1">
          <a:blip r:embed="rId10">
            <a:alphaModFix/>
          </a:blip>
          <a:srcRect/>
          <a:stretch/>
        </p:blipFill>
        <p:spPr>
          <a:xfrm>
            <a:off x="331757" y="4447806"/>
            <a:ext cx="506645" cy="497007"/>
          </a:xfrm>
          <a:prstGeom prst="rect">
            <a:avLst/>
          </a:prstGeom>
          <a:noFill/>
          <a:ln>
            <a:noFill/>
          </a:ln>
          <a:effectLst>
            <a:outerShdw blurRad="50800" dist="38100" dir="5400000" algn="t" rotWithShape="0">
              <a:prstClr val="black">
                <a:alpha val="40000"/>
              </a:prstClr>
            </a:outerShdw>
          </a:effectLst>
        </p:spPr>
      </p:pic>
      <p:pic>
        <p:nvPicPr>
          <p:cNvPr id="23" name="Google Shape;134;p2">
            <a:hlinkClick r:id="" action="ppaction://noaction">
              <a:snd r:embed="rId14" name="2_7.wav"/>
            </a:hlinkClick>
            <a:extLst>
              <a:ext uri="{FF2B5EF4-FFF2-40B4-BE49-F238E27FC236}">
                <a16:creationId xmlns:a16="http://schemas.microsoft.com/office/drawing/2014/main" id="{A74EFFF3-4249-F19E-08E9-5CF92230AFDF}"/>
              </a:ext>
            </a:extLst>
          </p:cNvPr>
          <p:cNvPicPr preferRelativeResize="0"/>
          <p:nvPr/>
        </p:nvPicPr>
        <p:blipFill rotWithShape="1">
          <a:blip r:embed="rId10">
            <a:alphaModFix/>
          </a:blip>
          <a:srcRect/>
          <a:stretch/>
        </p:blipFill>
        <p:spPr>
          <a:xfrm>
            <a:off x="377425" y="5435702"/>
            <a:ext cx="506645" cy="497007"/>
          </a:xfrm>
          <a:prstGeom prst="rect">
            <a:avLst/>
          </a:prstGeom>
          <a:noFill/>
          <a:ln>
            <a:noFill/>
          </a:ln>
          <a:effectLst>
            <a:outerShdw blurRad="50800" dist="38100" dir="5400000" algn="t" rotWithShape="0">
              <a:prstClr val="black">
                <a:alpha val="40000"/>
              </a:prstClr>
            </a:outerShdw>
          </a:effectLst>
        </p:spPr>
      </p:pic>
      <p:sp>
        <p:nvSpPr>
          <p:cNvPr id="24" name="Google Shape;157;p2">
            <a:extLst>
              <a:ext uri="{FF2B5EF4-FFF2-40B4-BE49-F238E27FC236}">
                <a16:creationId xmlns:a16="http://schemas.microsoft.com/office/drawing/2014/main" id="{6376CE5C-C033-2183-41B6-87B574E43E82}"/>
              </a:ext>
            </a:extLst>
          </p:cNvPr>
          <p:cNvSpPr txBox="1"/>
          <p:nvPr/>
        </p:nvSpPr>
        <p:spPr>
          <a:xfrm>
            <a:off x="210664" y="6254713"/>
            <a:ext cx="6856628" cy="523180"/>
          </a:xfrm>
          <a:prstGeom prst="rect">
            <a:avLst/>
          </a:prstGeom>
          <a:solidFill>
            <a:srgbClr val="FFCC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b="1" kern="0" dirty="0">
                <a:solidFill>
                  <a:srgbClr val="002060"/>
                </a:solidFill>
                <a:latin typeface="Century Gothic"/>
                <a:ea typeface="Century Gothic"/>
                <a:cs typeface="Century Gothic"/>
                <a:sym typeface="Century Gothic"/>
              </a:rPr>
              <a:t>B</a:t>
            </a: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Practica el poema con tu pareja. </a:t>
            </a:r>
          </a:p>
        </p:txBody>
      </p:sp>
      <p:pic>
        <p:nvPicPr>
          <p:cNvPr id="25" name="Picture 2" descr="Trabajo En Equipo, Grupo, Equipo, Comunidad">
            <a:extLst>
              <a:ext uri="{FF2B5EF4-FFF2-40B4-BE49-F238E27FC236}">
                <a16:creationId xmlns:a16="http://schemas.microsoft.com/office/drawing/2014/main" id="{97E6B2C4-26E4-7C18-AAB0-2D12A33312F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92474" y="6223786"/>
            <a:ext cx="585033" cy="58503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9A0040E0-C401-45AA-A4C2-762F50F6E71F}"/>
              </a:ext>
            </a:extLst>
          </p:cNvPr>
          <p:cNvSpPr txBox="1"/>
          <p:nvPr/>
        </p:nvSpPr>
        <p:spPr>
          <a:xfrm>
            <a:off x="2371492" y="1530235"/>
            <a:ext cx="948905" cy="584775"/>
          </a:xfrm>
          <a:prstGeom prst="rect">
            <a:avLst/>
          </a:prstGeom>
          <a:noFill/>
        </p:spPr>
        <p:txBody>
          <a:bodyPr wrap="square">
            <a:spAutoFit/>
          </a:bodyPr>
          <a:lstStyle/>
          <a:p>
            <a:r>
              <a:rPr lang="en-GB" sz="3200" b="1" dirty="0">
                <a:solidFill>
                  <a:srgbClr val="92D050"/>
                </a:solidFill>
                <a:latin typeface="Century Gothic" panose="020B0502020202020204" pitchFamily="34" charset="0"/>
                <a:ea typeface="Calibri"/>
                <a:cs typeface="Calibri"/>
                <a:sym typeface="Calibri"/>
              </a:rPr>
              <a:t>ga</a:t>
            </a:r>
            <a:endParaRPr lang="en-GB" sz="3200" dirty="0">
              <a:solidFill>
                <a:srgbClr val="92D050"/>
              </a:solidFill>
            </a:endParaRPr>
          </a:p>
        </p:txBody>
      </p:sp>
      <p:sp>
        <p:nvSpPr>
          <p:cNvPr id="27" name="TextBox 26">
            <a:extLst>
              <a:ext uri="{FF2B5EF4-FFF2-40B4-BE49-F238E27FC236}">
                <a16:creationId xmlns:a16="http://schemas.microsoft.com/office/drawing/2014/main" id="{9D6E3E99-BFC0-4506-EA4B-211C2CB1E1BC}"/>
              </a:ext>
            </a:extLst>
          </p:cNvPr>
          <p:cNvSpPr txBox="1"/>
          <p:nvPr/>
        </p:nvSpPr>
        <p:spPr>
          <a:xfrm>
            <a:off x="3992700" y="1549372"/>
            <a:ext cx="948905" cy="584775"/>
          </a:xfrm>
          <a:prstGeom prst="rect">
            <a:avLst/>
          </a:prstGeom>
          <a:noFill/>
        </p:spPr>
        <p:txBody>
          <a:bodyPr wrap="square">
            <a:spAutoFit/>
          </a:bodyPr>
          <a:lstStyle/>
          <a:p>
            <a:r>
              <a:rPr lang="en-GB" sz="3200" b="1" dirty="0">
                <a:solidFill>
                  <a:srgbClr val="92D050"/>
                </a:solidFill>
                <a:latin typeface="Century Gothic" panose="020B0502020202020204" pitchFamily="34" charset="0"/>
                <a:ea typeface="Calibri"/>
                <a:cs typeface="Calibri"/>
                <a:sym typeface="Calibri"/>
              </a:rPr>
              <a:t>Gu</a:t>
            </a:r>
            <a:endParaRPr lang="en-GB" sz="3200" dirty="0">
              <a:solidFill>
                <a:srgbClr val="92D050"/>
              </a:solidFill>
            </a:endParaRPr>
          </a:p>
        </p:txBody>
      </p:sp>
      <p:sp>
        <p:nvSpPr>
          <p:cNvPr id="28" name="TextBox 27">
            <a:extLst>
              <a:ext uri="{FF2B5EF4-FFF2-40B4-BE49-F238E27FC236}">
                <a16:creationId xmlns:a16="http://schemas.microsoft.com/office/drawing/2014/main" id="{485A66F6-AA43-D54A-8A4E-05F06CFB7450}"/>
              </a:ext>
            </a:extLst>
          </p:cNvPr>
          <p:cNvSpPr txBox="1"/>
          <p:nvPr/>
        </p:nvSpPr>
        <p:spPr>
          <a:xfrm>
            <a:off x="7645203" y="1495396"/>
            <a:ext cx="948905" cy="584775"/>
          </a:xfrm>
          <a:prstGeom prst="rect">
            <a:avLst/>
          </a:prstGeom>
          <a:noFill/>
        </p:spPr>
        <p:txBody>
          <a:bodyPr wrap="square">
            <a:spAutoFit/>
          </a:bodyPr>
          <a:lstStyle/>
          <a:p>
            <a:r>
              <a:rPr lang="en-GB" sz="3200" b="1" dirty="0">
                <a:solidFill>
                  <a:srgbClr val="92D050"/>
                </a:solidFill>
                <a:latin typeface="Century Gothic" panose="020B0502020202020204" pitchFamily="34" charset="0"/>
                <a:cs typeface="Calibri"/>
                <a:sym typeface="Calibri"/>
              </a:rPr>
              <a:t>go</a:t>
            </a:r>
            <a:endParaRPr lang="en-GB" sz="3200" dirty="0">
              <a:solidFill>
                <a:srgbClr val="92D050"/>
              </a:solidFill>
            </a:endParaRPr>
          </a:p>
        </p:txBody>
      </p:sp>
      <p:sp>
        <p:nvSpPr>
          <p:cNvPr id="38" name="TextBox 37">
            <a:extLst>
              <a:ext uri="{FF2B5EF4-FFF2-40B4-BE49-F238E27FC236}">
                <a16:creationId xmlns:a16="http://schemas.microsoft.com/office/drawing/2014/main" id="{171FE726-2C7A-4D23-EFB9-17631E8D73F2}"/>
              </a:ext>
            </a:extLst>
          </p:cNvPr>
          <p:cNvSpPr txBox="1"/>
          <p:nvPr/>
        </p:nvSpPr>
        <p:spPr>
          <a:xfrm>
            <a:off x="3263528" y="2447532"/>
            <a:ext cx="948905" cy="584775"/>
          </a:xfrm>
          <a:prstGeom prst="rect">
            <a:avLst/>
          </a:prstGeom>
          <a:noFill/>
        </p:spPr>
        <p:txBody>
          <a:bodyPr wrap="square">
            <a:spAutoFit/>
          </a:bodyPr>
          <a:lstStyle/>
          <a:p>
            <a:r>
              <a:rPr lang="en-GB" sz="3200" b="1" dirty="0">
                <a:solidFill>
                  <a:srgbClr val="92D050"/>
                </a:solidFill>
                <a:latin typeface="Century Gothic" panose="020B0502020202020204" pitchFamily="34" charset="0"/>
                <a:cs typeface="Calibri"/>
                <a:sym typeface="Calibri"/>
              </a:rPr>
              <a:t>go</a:t>
            </a:r>
            <a:endParaRPr lang="en-GB" sz="3200" dirty="0">
              <a:solidFill>
                <a:srgbClr val="92D050"/>
              </a:solidFill>
            </a:endParaRPr>
          </a:p>
        </p:txBody>
      </p:sp>
      <p:sp>
        <p:nvSpPr>
          <p:cNvPr id="39" name="TextBox 38">
            <a:extLst>
              <a:ext uri="{FF2B5EF4-FFF2-40B4-BE49-F238E27FC236}">
                <a16:creationId xmlns:a16="http://schemas.microsoft.com/office/drawing/2014/main" id="{30EE3C6F-6362-9516-5637-A196DEDEAF70}"/>
              </a:ext>
            </a:extLst>
          </p:cNvPr>
          <p:cNvSpPr txBox="1"/>
          <p:nvPr/>
        </p:nvSpPr>
        <p:spPr>
          <a:xfrm>
            <a:off x="5538979" y="2452343"/>
            <a:ext cx="948905" cy="584775"/>
          </a:xfrm>
          <a:prstGeom prst="rect">
            <a:avLst/>
          </a:prstGeom>
          <a:noFill/>
        </p:spPr>
        <p:txBody>
          <a:bodyPr wrap="square">
            <a:spAutoFit/>
          </a:bodyPr>
          <a:lstStyle/>
          <a:p>
            <a:r>
              <a:rPr lang="en-GB" sz="3200" b="1" dirty="0">
                <a:solidFill>
                  <a:srgbClr val="92D050"/>
                </a:solidFill>
                <a:latin typeface="Century Gothic" panose="020B0502020202020204" pitchFamily="34" charset="0"/>
                <a:cs typeface="Calibri"/>
                <a:sym typeface="Calibri"/>
              </a:rPr>
              <a:t>go</a:t>
            </a:r>
            <a:endParaRPr lang="en-GB" sz="3200" dirty="0">
              <a:solidFill>
                <a:srgbClr val="92D050"/>
              </a:solidFill>
            </a:endParaRPr>
          </a:p>
        </p:txBody>
      </p:sp>
      <p:sp>
        <p:nvSpPr>
          <p:cNvPr id="40" name="TextBox 39">
            <a:extLst>
              <a:ext uri="{FF2B5EF4-FFF2-40B4-BE49-F238E27FC236}">
                <a16:creationId xmlns:a16="http://schemas.microsoft.com/office/drawing/2014/main" id="{8948A29F-48D3-1874-5A4F-E2245E898F2A}"/>
              </a:ext>
            </a:extLst>
          </p:cNvPr>
          <p:cNvSpPr txBox="1"/>
          <p:nvPr/>
        </p:nvSpPr>
        <p:spPr>
          <a:xfrm>
            <a:off x="4157288" y="3474911"/>
            <a:ext cx="948905" cy="584775"/>
          </a:xfrm>
          <a:prstGeom prst="rect">
            <a:avLst/>
          </a:prstGeom>
          <a:noFill/>
        </p:spPr>
        <p:txBody>
          <a:bodyPr wrap="square">
            <a:spAutoFit/>
          </a:bodyPr>
          <a:lstStyle/>
          <a:p>
            <a:r>
              <a:rPr lang="en-GB" sz="3200" b="1" dirty="0">
                <a:solidFill>
                  <a:srgbClr val="92D050"/>
                </a:solidFill>
                <a:latin typeface="Century Gothic" panose="020B0502020202020204" pitchFamily="34" charset="0"/>
                <a:cs typeface="Calibri"/>
                <a:sym typeface="Calibri"/>
              </a:rPr>
              <a:t>go</a:t>
            </a:r>
            <a:endParaRPr lang="en-GB" sz="3200" dirty="0">
              <a:solidFill>
                <a:srgbClr val="92D050"/>
              </a:solidFill>
            </a:endParaRPr>
          </a:p>
        </p:txBody>
      </p:sp>
      <p:sp>
        <p:nvSpPr>
          <p:cNvPr id="42" name="TextBox 41">
            <a:extLst>
              <a:ext uri="{FF2B5EF4-FFF2-40B4-BE49-F238E27FC236}">
                <a16:creationId xmlns:a16="http://schemas.microsoft.com/office/drawing/2014/main" id="{CCF078EF-2608-A2E3-1108-69203ECF2126}"/>
              </a:ext>
            </a:extLst>
          </p:cNvPr>
          <p:cNvSpPr txBox="1"/>
          <p:nvPr/>
        </p:nvSpPr>
        <p:spPr>
          <a:xfrm>
            <a:off x="5363884" y="3455894"/>
            <a:ext cx="948905" cy="584775"/>
          </a:xfrm>
          <a:prstGeom prst="rect">
            <a:avLst/>
          </a:prstGeom>
          <a:noFill/>
        </p:spPr>
        <p:txBody>
          <a:bodyPr wrap="square">
            <a:spAutoFit/>
          </a:bodyPr>
          <a:lstStyle/>
          <a:p>
            <a:r>
              <a:rPr lang="en-GB" sz="3200" b="1" dirty="0" err="1">
                <a:solidFill>
                  <a:srgbClr val="92D050"/>
                </a:solidFill>
                <a:latin typeface="Century Gothic" panose="020B0502020202020204" pitchFamily="34" charset="0"/>
                <a:cs typeface="Calibri"/>
                <a:sym typeface="Calibri"/>
              </a:rPr>
              <a:t>gu</a:t>
            </a:r>
            <a:endParaRPr lang="en-GB" sz="3200" dirty="0">
              <a:solidFill>
                <a:srgbClr val="92D050"/>
              </a:solidFill>
            </a:endParaRPr>
          </a:p>
        </p:txBody>
      </p:sp>
      <p:sp>
        <p:nvSpPr>
          <p:cNvPr id="43" name="TextBox 42">
            <a:extLst>
              <a:ext uri="{FF2B5EF4-FFF2-40B4-BE49-F238E27FC236}">
                <a16:creationId xmlns:a16="http://schemas.microsoft.com/office/drawing/2014/main" id="{509C1337-9172-1814-A079-0E54E424B4D7}"/>
              </a:ext>
            </a:extLst>
          </p:cNvPr>
          <p:cNvSpPr txBox="1"/>
          <p:nvPr/>
        </p:nvSpPr>
        <p:spPr>
          <a:xfrm>
            <a:off x="1809955" y="4456858"/>
            <a:ext cx="948905" cy="584775"/>
          </a:xfrm>
          <a:prstGeom prst="rect">
            <a:avLst/>
          </a:prstGeom>
          <a:noFill/>
        </p:spPr>
        <p:txBody>
          <a:bodyPr wrap="square">
            <a:spAutoFit/>
          </a:bodyPr>
          <a:lstStyle/>
          <a:p>
            <a:r>
              <a:rPr lang="en-GB" sz="3200" b="1" dirty="0">
                <a:solidFill>
                  <a:srgbClr val="92D050"/>
                </a:solidFill>
                <a:latin typeface="Century Gothic" panose="020B0502020202020204" pitchFamily="34" charset="0"/>
                <a:cs typeface="Calibri"/>
                <a:sym typeface="Calibri"/>
              </a:rPr>
              <a:t>Gu</a:t>
            </a:r>
            <a:endParaRPr lang="en-GB" sz="3200" dirty="0">
              <a:solidFill>
                <a:srgbClr val="92D050"/>
              </a:solidFill>
            </a:endParaRPr>
          </a:p>
        </p:txBody>
      </p:sp>
      <p:sp>
        <p:nvSpPr>
          <p:cNvPr id="44" name="TextBox 43">
            <a:extLst>
              <a:ext uri="{FF2B5EF4-FFF2-40B4-BE49-F238E27FC236}">
                <a16:creationId xmlns:a16="http://schemas.microsoft.com/office/drawing/2014/main" id="{4715F76A-7482-8127-0496-9025C2BDDD24}"/>
              </a:ext>
            </a:extLst>
          </p:cNvPr>
          <p:cNvSpPr txBox="1"/>
          <p:nvPr/>
        </p:nvSpPr>
        <p:spPr>
          <a:xfrm>
            <a:off x="3226555" y="5427929"/>
            <a:ext cx="1177266" cy="584775"/>
          </a:xfrm>
          <a:prstGeom prst="rect">
            <a:avLst/>
          </a:prstGeom>
          <a:noFill/>
        </p:spPr>
        <p:txBody>
          <a:bodyPr wrap="square">
            <a:spAutoFit/>
          </a:bodyPr>
          <a:lstStyle/>
          <a:p>
            <a:r>
              <a:rPr lang="en-GB" sz="3200" b="1" dirty="0">
                <a:solidFill>
                  <a:srgbClr val="92D050"/>
                </a:solidFill>
                <a:latin typeface="Century Gothic" panose="020B0502020202020204" pitchFamily="34" charset="0"/>
                <a:cs typeface="Calibri"/>
                <a:sym typeface="Calibri"/>
              </a:rPr>
              <a:t>go</a:t>
            </a:r>
            <a:endParaRPr lang="en-GB" sz="3200" dirty="0">
              <a:solidFill>
                <a:srgbClr val="92D050"/>
              </a:solidFill>
            </a:endParaRPr>
          </a:p>
        </p:txBody>
      </p:sp>
      <p:sp>
        <p:nvSpPr>
          <p:cNvPr id="48" name="TextBox 47">
            <a:extLst>
              <a:ext uri="{FF2B5EF4-FFF2-40B4-BE49-F238E27FC236}">
                <a16:creationId xmlns:a16="http://schemas.microsoft.com/office/drawing/2014/main" id="{C7E7B72B-F394-3B87-C2C2-09813B6E338D}"/>
              </a:ext>
            </a:extLst>
          </p:cNvPr>
          <p:cNvSpPr txBox="1"/>
          <p:nvPr/>
        </p:nvSpPr>
        <p:spPr>
          <a:xfrm>
            <a:off x="5848260" y="5408404"/>
            <a:ext cx="948905" cy="584775"/>
          </a:xfrm>
          <a:prstGeom prst="rect">
            <a:avLst/>
          </a:prstGeom>
          <a:noFill/>
        </p:spPr>
        <p:txBody>
          <a:bodyPr wrap="square">
            <a:spAutoFit/>
          </a:bodyPr>
          <a:lstStyle/>
          <a:p>
            <a:r>
              <a:rPr lang="en-GB" sz="3200" b="1" dirty="0">
                <a:solidFill>
                  <a:srgbClr val="92D050"/>
                </a:solidFill>
                <a:latin typeface="Century Gothic" panose="020B0502020202020204" pitchFamily="34" charset="0"/>
                <a:cs typeface="Calibri"/>
                <a:sym typeface="Calibri"/>
              </a:rPr>
              <a:t>ga</a:t>
            </a:r>
            <a:endParaRPr lang="en-GB" sz="3200" dirty="0">
              <a:solidFill>
                <a:srgbClr val="92D050"/>
              </a:solidFill>
            </a:endParaRPr>
          </a:p>
        </p:txBody>
      </p:sp>
      <p:sp>
        <p:nvSpPr>
          <p:cNvPr id="50" name="TextBox 49">
            <a:extLst>
              <a:ext uri="{FF2B5EF4-FFF2-40B4-BE49-F238E27FC236}">
                <a16:creationId xmlns:a16="http://schemas.microsoft.com/office/drawing/2014/main" id="{E766CFC1-4214-23EC-A840-79D5B5100B9A}"/>
              </a:ext>
            </a:extLst>
          </p:cNvPr>
          <p:cNvSpPr txBox="1"/>
          <p:nvPr/>
        </p:nvSpPr>
        <p:spPr>
          <a:xfrm>
            <a:off x="5196991" y="1241742"/>
            <a:ext cx="498736" cy="461665"/>
          </a:xfrm>
          <a:prstGeom prst="rect">
            <a:avLst/>
          </a:prstGeom>
          <a:noFill/>
        </p:spPr>
        <p:txBody>
          <a:bodyPr wrap="square">
            <a:spAutoFit/>
          </a:bodyPr>
          <a:lstStyle/>
          <a:p>
            <a:r>
              <a:rPr lang="en-GB" sz="2400" dirty="0">
                <a:solidFill>
                  <a:srgbClr val="002060"/>
                </a:solidFill>
                <a:latin typeface="Century Gothic" panose="020B0502020202020204" pitchFamily="34" charset="0"/>
              </a:rPr>
              <a:t>😠</a:t>
            </a:r>
            <a:endParaRPr lang="en-GB" sz="2400" dirty="0"/>
          </a:p>
        </p:txBody>
      </p:sp>
      <p:pic>
        <p:nvPicPr>
          <p:cNvPr id="51" name="Picture 10" descr="Koster, Fuego">
            <a:extLst>
              <a:ext uri="{FF2B5EF4-FFF2-40B4-BE49-F238E27FC236}">
                <a16:creationId xmlns:a16="http://schemas.microsoft.com/office/drawing/2014/main" id="{694A8DAC-2B86-51BF-8058-DB96167B30E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381378" y="1019392"/>
            <a:ext cx="377216" cy="63309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Łódź, Lago, Articulación, Agua, Playa">
            <a:extLst>
              <a:ext uri="{FF2B5EF4-FFF2-40B4-BE49-F238E27FC236}">
                <a16:creationId xmlns:a16="http://schemas.microsoft.com/office/drawing/2014/main" id="{B65E2A96-AFD9-F60B-C90D-028EF40F958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333106" y="2134147"/>
            <a:ext cx="672997" cy="476706"/>
          </a:xfrm>
          <a:prstGeom prst="roundRect">
            <a:avLst/>
          </a:prstGeom>
          <a:noFill/>
          <a:extLst>
            <a:ext uri="{909E8E84-426E-40DD-AFC4-6F175D3DCCD1}">
              <a14:hiddenFill xmlns:a14="http://schemas.microsoft.com/office/drawing/2010/main">
                <a:solidFill>
                  <a:srgbClr val="FFFFFF"/>
                </a:solidFill>
              </a14:hiddenFill>
            </a:ext>
          </a:extLst>
        </p:spPr>
      </p:pic>
      <p:sp>
        <p:nvSpPr>
          <p:cNvPr id="60" name="Rectangle 59">
            <a:extLst>
              <a:ext uri="{FF2B5EF4-FFF2-40B4-BE49-F238E27FC236}">
                <a16:creationId xmlns:a16="http://schemas.microsoft.com/office/drawing/2014/main" id="{CDE2142F-8E38-5D34-9AA4-7CFBC855E278}"/>
              </a:ext>
            </a:extLst>
          </p:cNvPr>
          <p:cNvSpPr/>
          <p:nvPr/>
        </p:nvSpPr>
        <p:spPr>
          <a:xfrm>
            <a:off x="2214728" y="2083071"/>
            <a:ext cx="978153" cy="707886"/>
          </a:xfrm>
          <a:prstGeom prst="rect">
            <a:avLst/>
          </a:prstGeom>
          <a:noFill/>
        </p:spPr>
        <p:txBody>
          <a:bodyPr wrap="none" lIns="91440" tIns="45720" rIns="91440" bIns="45720">
            <a:spAutoFit/>
          </a:bodyPr>
          <a:lstStyle/>
          <a:p>
            <a:pPr algn="ctr"/>
            <a:r>
              <a:rPr lang="en-US"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Sun</a:t>
            </a:r>
            <a:endParaRPr lang="en-US" sz="4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pic>
        <p:nvPicPr>
          <p:cNvPr id="62" name="Picture 4" descr="Free vector graphics of Friend">
            <a:extLst>
              <a:ext uri="{FF2B5EF4-FFF2-40B4-BE49-F238E27FC236}">
                <a16:creationId xmlns:a16="http://schemas.microsoft.com/office/drawing/2014/main" id="{65EA0D08-AC19-72E9-D385-E1CC086DA7C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744495" y="3139555"/>
            <a:ext cx="562917" cy="4932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vector graphics of Cat">
            <a:extLst>
              <a:ext uri="{FF2B5EF4-FFF2-40B4-BE49-F238E27FC236}">
                <a16:creationId xmlns:a16="http://schemas.microsoft.com/office/drawing/2014/main" id="{8385DC2D-6401-DA0F-8545-4D2AB0571B4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15716" y="1314136"/>
            <a:ext cx="314833" cy="3580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Free vector graphics of Cat">
            <a:extLst>
              <a:ext uri="{FF2B5EF4-FFF2-40B4-BE49-F238E27FC236}">
                <a16:creationId xmlns:a16="http://schemas.microsoft.com/office/drawing/2014/main" id="{9BB2B798-A17F-F418-2715-8CA26FFBC6D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26563" y="4069591"/>
            <a:ext cx="444929" cy="50593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Free vector graphics of Cat">
            <a:extLst>
              <a:ext uri="{FF2B5EF4-FFF2-40B4-BE49-F238E27FC236}">
                <a16:creationId xmlns:a16="http://schemas.microsoft.com/office/drawing/2014/main" id="{4D276C33-22F1-09F2-771B-CD77E9EC9B7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978849" y="4431497"/>
            <a:ext cx="1384699" cy="157457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Lombriz, Gusano, Icono, Dibujos Animados, Dibujo">
            <a:extLst>
              <a:ext uri="{FF2B5EF4-FFF2-40B4-BE49-F238E27FC236}">
                <a16:creationId xmlns:a16="http://schemas.microsoft.com/office/drawing/2014/main" id="{D61D970B-0B52-4F78-D308-5FDF6D505D4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794400" y="3098971"/>
            <a:ext cx="518389" cy="48347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8" descr="Free vector graphics of Worm">
            <a:extLst>
              <a:ext uri="{FF2B5EF4-FFF2-40B4-BE49-F238E27FC236}">
                <a16:creationId xmlns:a16="http://schemas.microsoft.com/office/drawing/2014/main" id="{953EC5A7-3286-AB37-780B-4C321B79DC6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rot="21241387" flipH="1">
            <a:off x="7828938" y="4606023"/>
            <a:ext cx="456501" cy="23481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vector graphics of Play">
            <a:extLst>
              <a:ext uri="{FF2B5EF4-FFF2-40B4-BE49-F238E27FC236}">
                <a16:creationId xmlns:a16="http://schemas.microsoft.com/office/drawing/2014/main" id="{C5EA12F4-E3E5-B6D4-2271-07354FD2FC3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131405" y="5752657"/>
            <a:ext cx="921953" cy="92195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ee vector graphics of Button">
            <a:extLst>
              <a:ext uri="{FF2B5EF4-FFF2-40B4-BE49-F238E27FC236}">
                <a16:creationId xmlns:a16="http://schemas.microsoft.com/office/drawing/2014/main" id="{42D15070-5D6F-DEC9-662D-BB0F6CECBB8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116939" y="5752657"/>
            <a:ext cx="942257" cy="942257"/>
          </a:xfrm>
          <a:prstGeom prst="rect">
            <a:avLst/>
          </a:prstGeom>
          <a:noFill/>
          <a:extLst>
            <a:ext uri="{909E8E84-426E-40DD-AFC4-6F175D3DCCD1}">
              <a14:hiddenFill xmlns:a14="http://schemas.microsoft.com/office/drawing/2010/main">
                <a:solidFill>
                  <a:srgbClr val="FFFFFF"/>
                </a:solidFill>
              </a14:hiddenFill>
            </a:ext>
          </a:extLst>
        </p:spPr>
      </p:pic>
      <p:sp>
        <p:nvSpPr>
          <p:cNvPr id="70" name="Title 1">
            <a:extLst>
              <a:ext uri="{FF2B5EF4-FFF2-40B4-BE49-F238E27FC236}">
                <a16:creationId xmlns:a16="http://schemas.microsoft.com/office/drawing/2014/main" id="{06082A70-CD5A-94A8-716A-4BD8DDDB7E8E}"/>
              </a:ext>
            </a:extLst>
          </p:cNvPr>
          <p:cNvSpPr txBox="1">
            <a:spLocks/>
          </p:cNvSpPr>
          <p:nvPr/>
        </p:nvSpPr>
        <p:spPr>
          <a:xfrm>
            <a:off x="8866241" y="974662"/>
            <a:ext cx="3344185" cy="1286932"/>
          </a:xfrm>
          <a:prstGeom prst="rect">
            <a:avLst/>
          </a:prstGeom>
          <a:solidFill>
            <a:srgbClr val="C2E49C"/>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2000" b="1" dirty="0">
                <a:solidFill>
                  <a:srgbClr val="002060"/>
                </a:solidFill>
                <a:latin typeface="Century Gothic" panose="020B0502020202020204" pitchFamily="34" charset="0"/>
              </a:rPr>
              <a:t>lo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 </a:t>
            </a:r>
            <a:r>
              <a:rPr lang="en-GB" sz="2000" dirty="0">
                <a:solidFill>
                  <a:srgbClr val="002060"/>
                </a:solidFill>
                <a:latin typeface="Century Gothic" panose="020B0502020202020204" pitchFamily="34" charset="0"/>
              </a:rPr>
              <a:t>it</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su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 his/her</a:t>
            </a:r>
          </a:p>
          <a:p>
            <a:pPr marL="0" marR="0" lvl="0" indent="0" algn="ctr" defTabSz="914400" rtl="0" eaLnBrk="1" fontAlgn="auto" latinLnBrk="0" hangingPunct="1">
              <a:lnSpc>
                <a:spcPct val="90000"/>
              </a:lnSpc>
              <a:spcBef>
                <a:spcPct val="0"/>
              </a:spcBef>
              <a:spcAft>
                <a:spcPts val="0"/>
              </a:spcAft>
              <a:buClrTx/>
              <a:buSzTx/>
              <a:buFontTx/>
              <a:buNone/>
              <a:tabLst/>
              <a:defRPr/>
            </a:pPr>
            <a:r>
              <a:rPr lang="en-GB" sz="2000" b="1" dirty="0" err="1">
                <a:solidFill>
                  <a:srgbClr val="002060"/>
                </a:solidFill>
                <a:latin typeface="Century Gothic" panose="020B0502020202020204" pitchFamily="34" charset="0"/>
              </a:rPr>
              <a:t>el</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bigote</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whiskers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alargado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 long</a:t>
            </a:r>
          </a:p>
        </p:txBody>
      </p:sp>
      <p:pic>
        <p:nvPicPr>
          <p:cNvPr id="4" name="Picture 3" descr="A picture containing text, window&#10;&#10;Description automatically generated">
            <a:extLst>
              <a:ext uri="{FF2B5EF4-FFF2-40B4-BE49-F238E27FC236}">
                <a16:creationId xmlns:a16="http://schemas.microsoft.com/office/drawing/2014/main" id="{CD129137-B5A9-4DBE-B8EF-94E9E76C929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349488" y="5076577"/>
            <a:ext cx="667437" cy="493278"/>
          </a:xfrm>
          <a:prstGeom prst="rect">
            <a:avLst/>
          </a:prstGeom>
        </p:spPr>
      </p:pic>
      <p:cxnSp>
        <p:nvCxnSpPr>
          <p:cNvPr id="7" name="Straight Arrow Connector 6">
            <a:extLst>
              <a:ext uri="{FF2B5EF4-FFF2-40B4-BE49-F238E27FC236}">
                <a16:creationId xmlns:a16="http://schemas.microsoft.com/office/drawing/2014/main" id="{1A328F0F-A130-441C-99B0-9A9AF1659AF1}"/>
              </a:ext>
            </a:extLst>
          </p:cNvPr>
          <p:cNvCxnSpPr/>
          <p:nvPr/>
        </p:nvCxnSpPr>
        <p:spPr>
          <a:xfrm flipH="1">
            <a:off x="3992700" y="5211830"/>
            <a:ext cx="314712" cy="96798"/>
          </a:xfrm>
          <a:prstGeom prst="straightConnector1">
            <a:avLst/>
          </a:prstGeom>
          <a:ln>
            <a:solidFill>
              <a:srgbClr val="FF00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412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1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030"/>
                                        </p:tgtEl>
                                        <p:attrNameLst>
                                          <p:attrName>style.visibility</p:attrName>
                                        </p:attrNameLst>
                                      </p:cBhvr>
                                      <p:to>
                                        <p:strVal val="visible"/>
                                      </p:to>
                                    </p:set>
                                    <p:animEffect transition="in" filter="fade">
                                      <p:cBhvr>
                                        <p:cTn id="21" dur="500"/>
                                        <p:tgtEl>
                                          <p:spTgt spid="103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10" presetClass="entr" presetSubtype="0" fill="hold" nodeType="with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fade">
                                      <p:cBhvr>
                                        <p:cTn id="34" dur="500"/>
                                        <p:tgtEl>
                                          <p:spTgt spid="5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fade">
                                      <p:cBhvr>
                                        <p:cTn id="45" dur="500"/>
                                        <p:tgtEl>
                                          <p:spTgt spid="6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par>
                                <p:cTn id="51" presetID="10" presetClass="entr" presetSubtype="0" fill="hold" nodeType="with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fade">
                                      <p:cBhvr>
                                        <p:cTn id="53" dur="500"/>
                                        <p:tgtEl>
                                          <p:spTgt spid="5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childTnLst>
                                </p:cTn>
                              </p:par>
                            </p:childTnLst>
                          </p:cTn>
                        </p:par>
                        <p:par>
                          <p:cTn id="59" fill="hold">
                            <p:stCondLst>
                              <p:cond delay="500"/>
                            </p:stCondLst>
                            <p:childTnLst>
                              <p:par>
                                <p:cTn id="60" presetID="10" presetClass="entr" presetSubtype="0" fill="hold" nodeType="after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fade">
                                      <p:cBhvr>
                                        <p:cTn id="62" dur="500"/>
                                        <p:tgtEl>
                                          <p:spTgt spid="6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500"/>
                                        <p:tgtEl>
                                          <p:spTgt spid="42"/>
                                        </p:tgtEl>
                                      </p:cBhvr>
                                    </p:animEffect>
                                  </p:child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61"/>
                                        </p:tgtEl>
                                        <p:attrNameLst>
                                          <p:attrName>style.visibility</p:attrName>
                                        </p:attrNameLst>
                                      </p:cBhvr>
                                      <p:to>
                                        <p:strVal val="visible"/>
                                      </p:to>
                                    </p:set>
                                    <p:animEffect transition="in" filter="fade">
                                      <p:cBhvr>
                                        <p:cTn id="71" dur="500"/>
                                        <p:tgtEl>
                                          <p:spTgt spid="6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fade">
                                      <p:cBhvr>
                                        <p:cTn id="76" dur="500"/>
                                        <p:tgtEl>
                                          <p:spTgt spid="43"/>
                                        </p:tgtEl>
                                      </p:cBhvr>
                                    </p:animEffect>
                                  </p:childTnLst>
                                </p:cTn>
                              </p:par>
                            </p:childTnLst>
                          </p:cTn>
                        </p:par>
                        <p:par>
                          <p:cTn id="77" fill="hold">
                            <p:stCondLst>
                              <p:cond delay="500"/>
                            </p:stCondLst>
                            <p:childTnLst>
                              <p:par>
                                <p:cTn id="78" presetID="10" presetClass="entr" presetSubtype="0" fill="hold" nodeType="afterEffect">
                                  <p:stCondLst>
                                    <p:cond delay="0"/>
                                  </p:stCondLst>
                                  <p:childTnLst>
                                    <p:set>
                                      <p:cBhvr>
                                        <p:cTn id="79" dur="1" fill="hold">
                                          <p:stCondLst>
                                            <p:cond delay="0"/>
                                          </p:stCondLst>
                                        </p:cTn>
                                        <p:tgtEl>
                                          <p:spTgt spid="63"/>
                                        </p:tgtEl>
                                        <p:attrNameLst>
                                          <p:attrName>style.visibility</p:attrName>
                                        </p:attrNameLst>
                                      </p:cBhvr>
                                      <p:to>
                                        <p:strVal val="visible"/>
                                      </p:to>
                                    </p:set>
                                    <p:animEffect transition="in" filter="fade">
                                      <p:cBhvr>
                                        <p:cTn id="80" dur="500"/>
                                        <p:tgtEl>
                                          <p:spTgt spid="63"/>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44"/>
                                        </p:tgtEl>
                                        <p:attrNameLst>
                                          <p:attrName>style.visibility</p:attrName>
                                        </p:attrNameLst>
                                      </p:cBhvr>
                                      <p:to>
                                        <p:strVal val="visible"/>
                                      </p:to>
                                    </p:set>
                                    <p:animEffect transition="in" filter="fade">
                                      <p:cBhvr>
                                        <p:cTn id="85" dur="500"/>
                                        <p:tgtEl>
                                          <p:spTgt spid="44"/>
                                        </p:tgtEl>
                                      </p:cBhvr>
                                    </p:animEffect>
                                  </p:childTnLst>
                                </p:cTn>
                              </p:par>
                              <p:par>
                                <p:cTn id="86" presetID="1" presetClass="entr" presetSubtype="0" fill="hold" nodeType="withEffect">
                                  <p:stCondLst>
                                    <p:cond delay="0"/>
                                  </p:stCondLst>
                                  <p:childTnLst>
                                    <p:set>
                                      <p:cBhvr>
                                        <p:cTn id="87" dur="1" fill="hold">
                                          <p:stCondLst>
                                            <p:cond delay="0"/>
                                          </p:stCondLst>
                                        </p:cTn>
                                        <p:tgtEl>
                                          <p:spTgt spid="4"/>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7"/>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48"/>
                                        </p:tgtEl>
                                        <p:attrNameLst>
                                          <p:attrName>style.visibility</p:attrName>
                                        </p:attrNameLst>
                                      </p:cBhvr>
                                      <p:to>
                                        <p:strVal val="visible"/>
                                      </p:to>
                                    </p:set>
                                    <p:animEffect transition="in" filter="fade">
                                      <p:cBhvr>
                                        <p:cTn id="94" dur="500"/>
                                        <p:tgtEl>
                                          <p:spTgt spid="48"/>
                                        </p:tgtEl>
                                      </p:cBhvr>
                                    </p:animEffect>
                                  </p:childTnLst>
                                </p:cTn>
                              </p:par>
                            </p:childTnLst>
                          </p:cTn>
                        </p:par>
                        <p:par>
                          <p:cTn id="95" fill="hold">
                            <p:stCondLst>
                              <p:cond delay="500"/>
                            </p:stCondLst>
                            <p:childTnLst>
                              <p:par>
                                <p:cTn id="96" presetID="10" presetClass="entr" presetSubtype="0" fill="hold" nodeType="afterEffect">
                                  <p:stCondLst>
                                    <p:cond delay="0"/>
                                  </p:stCondLst>
                                  <p:childTnLst>
                                    <p:set>
                                      <p:cBhvr>
                                        <p:cTn id="97" dur="1" fill="hold">
                                          <p:stCondLst>
                                            <p:cond delay="0"/>
                                          </p:stCondLst>
                                        </p:cTn>
                                        <p:tgtEl>
                                          <p:spTgt spid="64"/>
                                        </p:tgtEl>
                                        <p:attrNameLst>
                                          <p:attrName>style.visibility</p:attrName>
                                        </p:attrNameLst>
                                      </p:cBhvr>
                                      <p:to>
                                        <p:strVal val="visible"/>
                                      </p:to>
                                    </p:set>
                                    <p:animEffect transition="in" filter="fade">
                                      <p:cBhvr>
                                        <p:cTn id="98" dur="500"/>
                                        <p:tgtEl>
                                          <p:spTgt spid="64"/>
                                        </p:tgtEl>
                                      </p:cBhvr>
                                    </p:animEffect>
                                  </p:childTnLst>
                                </p:cTn>
                              </p:par>
                              <p:par>
                                <p:cTn id="99" presetID="10" presetClass="entr" presetSubtype="0" fill="hold" nodeType="withEffect">
                                  <p:stCondLst>
                                    <p:cond delay="0"/>
                                  </p:stCondLst>
                                  <p:childTnLst>
                                    <p:set>
                                      <p:cBhvr>
                                        <p:cTn id="100" dur="1" fill="hold">
                                          <p:stCondLst>
                                            <p:cond delay="0"/>
                                          </p:stCondLst>
                                        </p:cTn>
                                        <p:tgtEl>
                                          <p:spTgt spid="65"/>
                                        </p:tgtEl>
                                        <p:attrNameLst>
                                          <p:attrName>style.visibility</p:attrName>
                                        </p:attrNameLst>
                                      </p:cBhvr>
                                      <p:to>
                                        <p:strVal val="visible"/>
                                      </p:to>
                                    </p:set>
                                    <p:animEffect transition="in" filter="fade">
                                      <p:cBhvr>
                                        <p:cTn id="101" dur="500"/>
                                        <p:tgtEl>
                                          <p:spTgt spid="65"/>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25"/>
                                        </p:tgtEl>
                                        <p:attrNameLst>
                                          <p:attrName>style.visibility</p:attrName>
                                        </p:attrNameLst>
                                      </p:cBhvr>
                                      <p:to>
                                        <p:strVal val="visible"/>
                                      </p:to>
                                    </p:set>
                                    <p:animEffect transition="in" filter="fade">
                                      <p:cBhvr>
                                        <p:cTn id="106" dur="500"/>
                                        <p:tgtEl>
                                          <p:spTgt spid="25"/>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4"/>
                                        </p:tgtEl>
                                        <p:attrNameLst>
                                          <p:attrName>style.visibility</p:attrName>
                                        </p:attrNameLst>
                                      </p:cBhvr>
                                      <p:to>
                                        <p:strVal val="visible"/>
                                      </p:to>
                                    </p:set>
                                    <p:animEffect transition="in" filter="fade">
                                      <p:cBhvr>
                                        <p:cTn id="109" dur="500"/>
                                        <p:tgtEl>
                                          <p:spTgt spid="24"/>
                                        </p:tgtEl>
                                      </p:cBhvr>
                                    </p:animEffect>
                                  </p:childTnLst>
                                  <p:subTnLst>
                                    <p:audio>
                                      <p:cMediaNode>
                                        <p:cTn display="0" masterRel="sameClick">
                                          <p:stCondLst>
                                            <p:cond evt="begin" delay="0">
                                              <p:tn val="107"/>
                                            </p:cond>
                                          </p:stCondLst>
                                          <p:endCondLst>
                                            <p:cond evt="onStopAudio" delay="0">
                                              <p:tgtEl>
                                                <p:sldTgt/>
                                              </p:tgtEl>
                                            </p:cond>
                                          </p:endCondLst>
                                        </p:cTn>
                                        <p:tgtEl>
                                          <p:sndTgt r:embed="rId3" name="2_2.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0" restart="whenNotActive" fill="hold" evtFilter="cancelBubble" nodeType="interactiveSeq">
                <p:stCondLst>
                  <p:cond evt="onClick" delay="0">
                    <p:tgtEl>
                      <p:spTgt spid="118"/>
                    </p:tgtEl>
                  </p:cond>
                </p:stCondLst>
                <p:endSync evt="end" delay="0">
                  <p:rtn val="all"/>
                </p:endSync>
                <p:childTnLst>
                  <p:par>
                    <p:cTn id="111" fill="hold">
                      <p:stCondLst>
                        <p:cond delay="0"/>
                      </p:stCondLst>
                      <p:childTnLst>
                        <p:par>
                          <p:cTn id="112" fill="hold">
                            <p:stCondLst>
                              <p:cond delay="0"/>
                            </p:stCondLst>
                            <p:childTnLst>
                              <p:par>
                                <p:cTn id="113" presetID="12" presetClass="exit" presetSubtype="4" fill="hold" grpId="0" nodeType="clickEffect">
                                  <p:stCondLst>
                                    <p:cond delay="0"/>
                                  </p:stCondLst>
                                  <p:childTnLst>
                                    <p:anim calcmode="lin" valueType="num">
                                      <p:cBhvr additive="base">
                                        <p:cTn id="114" dur="45000"/>
                                        <p:tgtEl>
                                          <p:spTgt spid="119"/>
                                        </p:tgtEl>
                                        <p:attrNameLst>
                                          <p:attrName>ppt_y</p:attrName>
                                        </p:attrNameLst>
                                      </p:cBhvr>
                                      <p:tavLst>
                                        <p:tav tm="0">
                                          <p:val>
                                            <p:strVal val="#ppt_y"/>
                                          </p:val>
                                        </p:tav>
                                        <p:tav tm="100000">
                                          <p:val>
                                            <p:strVal val="#ppt_y+#ppt_h*1.125000"/>
                                          </p:val>
                                        </p:tav>
                                      </p:tavLst>
                                    </p:anim>
                                    <p:animEffect transition="out" filter="wipe(down)">
                                      <p:cBhvr>
                                        <p:cTn id="115" dur="45000"/>
                                        <p:tgtEl>
                                          <p:spTgt spid="119"/>
                                        </p:tgtEl>
                                      </p:cBhvr>
                                    </p:animEffect>
                                    <p:set>
                                      <p:cBhvr>
                                        <p:cTn id="116" dur="1" fill="hold">
                                          <p:stCondLst>
                                            <p:cond delay="44999"/>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childTnLst>
        </p:cTn>
      </p:par>
    </p:tnLst>
    <p:bldLst>
      <p:bldP spid="117" grpId="0" animBg="1"/>
      <p:bldP spid="118" grpId="0" animBg="1"/>
      <p:bldP spid="119" grpId="0" animBg="1"/>
      <p:bldP spid="119" grpId="1" animBg="1"/>
      <p:bldP spid="93" grpId="0"/>
      <p:bldP spid="24" grpId="0" animBg="1"/>
      <p:bldP spid="26" grpId="0"/>
      <p:bldP spid="27" grpId="0"/>
      <p:bldP spid="28" grpId="0"/>
      <p:bldP spid="38" grpId="0"/>
      <p:bldP spid="39" grpId="0"/>
      <p:bldP spid="40" grpId="0"/>
      <p:bldP spid="42" grpId="0"/>
      <p:bldP spid="43" grpId="0"/>
      <p:bldP spid="44" grpId="0"/>
      <p:bldP spid="48" grpId="0"/>
      <p:bldP spid="50" grpId="0"/>
      <p:bldP spid="6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 </a:t>
            </a:r>
            <a:endParaRPr lang="es-AR" sz="3200" dirty="0"/>
          </a:p>
        </p:txBody>
      </p:sp>
      <p:sp>
        <p:nvSpPr>
          <p:cNvPr id="5" name="Google Shape;167;p2">
            <a:extLst>
              <a:ext uri="{FF2B5EF4-FFF2-40B4-BE49-F238E27FC236}">
                <a16:creationId xmlns:a16="http://schemas.microsoft.com/office/drawing/2014/main" id="{D7FC022E-832C-22AB-AE63-CCD3BC53643E}"/>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Title 1">
            <a:extLst>
              <a:ext uri="{FF2B5EF4-FFF2-40B4-BE49-F238E27FC236}">
                <a16:creationId xmlns:a16="http://schemas.microsoft.com/office/drawing/2014/main" id="{671A3F78-D0E8-4DA8-4E3E-73CC79CBA8A8}"/>
              </a:ext>
            </a:extLst>
          </p:cNvPr>
          <p:cNvSpPr txBox="1">
            <a:spLocks/>
          </p:cNvSpPr>
          <p:nvPr/>
        </p:nvSpPr>
        <p:spPr>
          <a:xfrm>
            <a:off x="10413949" y="1011610"/>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10" name="Picture 2" descr="Brain, Idea, Think, Creativity">
            <a:extLst>
              <a:ext uri="{FF2B5EF4-FFF2-40B4-BE49-F238E27FC236}">
                <a16:creationId xmlns:a16="http://schemas.microsoft.com/office/drawing/2014/main" id="{8440CA05-159F-0663-1937-054A8214AA1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953187" y="75907"/>
            <a:ext cx="880618" cy="880618"/>
          </a:xfrm>
          <a:prstGeom prst="rect">
            <a:avLst/>
          </a:prstGeom>
          <a:noFill/>
          <a:extLst>
            <a:ext uri="{909E8E84-426E-40DD-AFC4-6F175D3DCCD1}">
              <a14:hiddenFill xmlns:a14="http://schemas.microsoft.com/office/drawing/2010/main">
                <a:solidFill>
                  <a:srgbClr val="FFFFFF"/>
                </a:solidFill>
              </a14:hiddenFill>
            </a:ext>
          </a:extLst>
        </p:spPr>
      </p:pic>
      <p:sp>
        <p:nvSpPr>
          <p:cNvPr id="11" name="Speech Bubble: Rectangle with Corners Rounded 10">
            <a:hlinkClick r:id="" action="ppaction://noaction">
              <a:snd r:embed="rId15" name="4_1.wav"/>
            </a:hlinkClick>
            <a:extLst>
              <a:ext uri="{FF2B5EF4-FFF2-40B4-BE49-F238E27FC236}">
                <a16:creationId xmlns:a16="http://schemas.microsoft.com/office/drawing/2014/main" id="{F219607D-B35F-BDBA-FBED-FCA3B0A06DDE}"/>
              </a:ext>
            </a:extLst>
          </p:cNvPr>
          <p:cNvSpPr/>
          <p:nvPr/>
        </p:nvSpPr>
        <p:spPr>
          <a:xfrm>
            <a:off x="4406952" y="96188"/>
            <a:ext cx="4631051" cy="82340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Escucha y lee. </a:t>
            </a:r>
            <a:b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el</a:t>
            </a:r>
            <a:r>
              <a:rPr lang="en-GB" sz="2400" b="1" dirty="0">
                <a:solidFill>
                  <a:schemeClr val="bg1"/>
                </a:solidFill>
                <a:latin typeface="Century Gothic" panose="020B0502020202020204" pitchFamily="34" charset="0"/>
              </a:rPr>
              <a:t>’ o ‘la’ ‘un’ o ‘una’?</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12" name="Graphic 11" descr="Teacher">
            <a:extLst>
              <a:ext uri="{FF2B5EF4-FFF2-40B4-BE49-F238E27FC236}">
                <a16:creationId xmlns:a16="http://schemas.microsoft.com/office/drawing/2014/main" id="{D3F86093-66C8-715F-ED99-45F4578D25B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293868" y="-59951"/>
            <a:ext cx="914400" cy="914400"/>
          </a:xfrm>
          <a:prstGeom prst="rect">
            <a:avLst/>
          </a:prstGeom>
        </p:spPr>
      </p:pic>
      <p:sp>
        <p:nvSpPr>
          <p:cNvPr id="13" name="TextBox 12">
            <a:extLst>
              <a:ext uri="{FF2B5EF4-FFF2-40B4-BE49-F238E27FC236}">
                <a16:creationId xmlns:a16="http://schemas.microsoft.com/office/drawing/2014/main" id="{A933AEFA-9A61-1269-CBD3-C825797BB0EE}"/>
              </a:ext>
            </a:extLst>
          </p:cNvPr>
          <p:cNvSpPr txBox="1"/>
          <p:nvPr/>
        </p:nvSpPr>
        <p:spPr>
          <a:xfrm rot="5400000">
            <a:off x="5118546" y="5163390"/>
            <a:ext cx="1943161" cy="1631216"/>
          </a:xfrm>
          <a:prstGeom prst="rect">
            <a:avLst/>
          </a:prstGeom>
          <a:noFill/>
        </p:spPr>
        <p:txBody>
          <a:bodyPr wrap="none" rtlCol="0">
            <a:spAutoFit/>
          </a:bodyPr>
          <a:lstStyle/>
          <a:p>
            <a:r>
              <a:rPr lang="en-GB" sz="10000" dirty="0">
                <a:solidFill>
                  <a:srgbClr val="002060"/>
                </a:solidFill>
              </a:rPr>
              <a:t>- - -</a:t>
            </a:r>
          </a:p>
        </p:txBody>
      </p:sp>
      <p:sp>
        <p:nvSpPr>
          <p:cNvPr id="19" name="TextBox 18">
            <a:extLst>
              <a:ext uri="{FF2B5EF4-FFF2-40B4-BE49-F238E27FC236}">
                <a16:creationId xmlns:a16="http://schemas.microsoft.com/office/drawing/2014/main" id="{31E8C159-A7C1-0560-EB22-670437948B77}"/>
              </a:ext>
            </a:extLst>
          </p:cNvPr>
          <p:cNvSpPr txBox="1"/>
          <p:nvPr/>
        </p:nvSpPr>
        <p:spPr>
          <a:xfrm rot="5400000">
            <a:off x="5218857" y="328273"/>
            <a:ext cx="1943161" cy="1631216"/>
          </a:xfrm>
          <a:prstGeom prst="rect">
            <a:avLst/>
          </a:prstGeom>
          <a:noFill/>
        </p:spPr>
        <p:txBody>
          <a:bodyPr wrap="none" rtlCol="0">
            <a:spAutoFit/>
          </a:bodyPr>
          <a:lstStyle/>
          <a:p>
            <a:r>
              <a:rPr lang="en-GB" sz="10000" dirty="0">
                <a:solidFill>
                  <a:srgbClr val="002060"/>
                </a:solidFill>
              </a:rPr>
              <a:t>- - -</a:t>
            </a:r>
          </a:p>
        </p:txBody>
      </p:sp>
      <p:sp>
        <p:nvSpPr>
          <p:cNvPr id="20" name="TextBox 19">
            <a:extLst>
              <a:ext uri="{FF2B5EF4-FFF2-40B4-BE49-F238E27FC236}">
                <a16:creationId xmlns:a16="http://schemas.microsoft.com/office/drawing/2014/main" id="{C10CBA08-CF85-E910-1BE2-882D7D4B873A}"/>
              </a:ext>
            </a:extLst>
          </p:cNvPr>
          <p:cNvSpPr txBox="1"/>
          <p:nvPr/>
        </p:nvSpPr>
        <p:spPr>
          <a:xfrm>
            <a:off x="2206013" y="3039831"/>
            <a:ext cx="7968848" cy="1631216"/>
          </a:xfrm>
          <a:prstGeom prst="rect">
            <a:avLst/>
          </a:prstGeom>
          <a:noFill/>
        </p:spPr>
        <p:txBody>
          <a:bodyPr wrap="none" rtlCol="0">
            <a:spAutoFit/>
          </a:bodyPr>
          <a:lstStyle/>
          <a:p>
            <a:r>
              <a:rPr lang="en-GB" sz="10000" dirty="0">
                <a:solidFill>
                  <a:srgbClr val="002060"/>
                </a:solidFill>
              </a:rPr>
              <a:t>- - -[           ]- - -</a:t>
            </a:r>
          </a:p>
        </p:txBody>
      </p:sp>
      <p:grpSp>
        <p:nvGrpSpPr>
          <p:cNvPr id="21" name="Group 20">
            <a:extLst>
              <a:ext uri="{FF2B5EF4-FFF2-40B4-BE49-F238E27FC236}">
                <a16:creationId xmlns:a16="http://schemas.microsoft.com/office/drawing/2014/main" id="{84695E98-2671-E6BD-50FE-24CCC15800B4}"/>
              </a:ext>
            </a:extLst>
          </p:cNvPr>
          <p:cNvGrpSpPr/>
          <p:nvPr/>
        </p:nvGrpSpPr>
        <p:grpSpPr>
          <a:xfrm>
            <a:off x="3982452" y="2878223"/>
            <a:ext cx="3894355" cy="1792824"/>
            <a:chOff x="3982452" y="2878223"/>
            <a:chExt cx="3894355" cy="1792824"/>
          </a:xfrm>
        </p:grpSpPr>
        <p:sp>
          <p:nvSpPr>
            <p:cNvPr id="22" name="TextBox 21">
              <a:extLst>
                <a:ext uri="{FF2B5EF4-FFF2-40B4-BE49-F238E27FC236}">
                  <a16:creationId xmlns:a16="http://schemas.microsoft.com/office/drawing/2014/main" id="{C1CA3361-FBE5-3901-FEFF-04ACB6C2993A}"/>
                </a:ext>
              </a:extLst>
            </p:cNvPr>
            <p:cNvSpPr txBox="1"/>
            <p:nvPr/>
          </p:nvSpPr>
          <p:spPr>
            <a:xfrm>
              <a:off x="3982452" y="3840050"/>
              <a:ext cx="3894355" cy="830997"/>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__ </a:t>
              </a:r>
              <a:r>
                <a:rPr lang="en-GB" sz="2800" b="1" dirty="0" err="1">
                  <a:solidFill>
                    <a:srgbClr val="002060"/>
                  </a:solidFill>
                  <a:latin typeface="Century Gothic" panose="020B0502020202020204" pitchFamily="34" charset="0"/>
                </a:rPr>
                <a:t>museo</a:t>
              </a:r>
              <a:br>
                <a:rPr lang="en-GB" sz="2800" b="1" dirty="0">
                  <a:solidFill>
                    <a:srgbClr val="002060"/>
                  </a:solidFill>
                  <a:latin typeface="Century Gothic" panose="020B0502020202020204" pitchFamily="34" charset="0"/>
                </a:rPr>
              </a:br>
              <a:r>
                <a:rPr lang="en-GB" dirty="0">
                  <a:solidFill>
                    <a:srgbClr val="002060"/>
                  </a:solidFill>
                  <a:latin typeface="Century Gothic" panose="020B0502020202020204" pitchFamily="34" charset="0"/>
                </a:rPr>
                <a:t>a museum</a:t>
              </a:r>
              <a:endParaRPr lang="en-GB" sz="2800" dirty="0">
                <a:solidFill>
                  <a:srgbClr val="002060"/>
                </a:solidFill>
                <a:latin typeface="Century Gothic" panose="020B0502020202020204" pitchFamily="34" charset="0"/>
              </a:endParaRPr>
            </a:p>
          </p:txBody>
        </p:sp>
        <p:pic>
          <p:nvPicPr>
            <p:cNvPr id="23" name="Picture 18" descr="Arte, Audiencia, Personaje, Cómic">
              <a:extLst>
                <a:ext uri="{FF2B5EF4-FFF2-40B4-BE49-F238E27FC236}">
                  <a16:creationId xmlns:a16="http://schemas.microsoft.com/office/drawing/2014/main" id="{4C62DD7C-CFEF-78F2-AEFF-F5FC881C7E3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448329" y="2878223"/>
              <a:ext cx="1063785" cy="10051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C21DA24F-E106-0E17-032F-3DEE4BC6363B}"/>
              </a:ext>
            </a:extLst>
          </p:cNvPr>
          <p:cNvGrpSpPr/>
          <p:nvPr/>
        </p:nvGrpSpPr>
        <p:grpSpPr>
          <a:xfrm>
            <a:off x="3953846" y="3029770"/>
            <a:ext cx="3894355" cy="1668101"/>
            <a:chOff x="-4047258" y="478235"/>
            <a:chExt cx="3894355" cy="1668101"/>
          </a:xfrm>
        </p:grpSpPr>
        <p:sp>
          <p:nvSpPr>
            <p:cNvPr id="25" name="TextBox 24">
              <a:extLst>
                <a:ext uri="{FF2B5EF4-FFF2-40B4-BE49-F238E27FC236}">
                  <a16:creationId xmlns:a16="http://schemas.microsoft.com/office/drawing/2014/main" id="{9D18F3D5-19CA-29C8-5F80-D88B793C754F}"/>
                </a:ext>
              </a:extLst>
            </p:cNvPr>
            <p:cNvSpPr txBox="1"/>
            <p:nvPr/>
          </p:nvSpPr>
          <p:spPr>
            <a:xfrm>
              <a:off x="-4047258" y="1315339"/>
              <a:ext cx="3894355" cy="830997"/>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__ </a:t>
              </a:r>
              <a:r>
                <a:rPr lang="en-GB" sz="2800" b="1" dirty="0" err="1">
                  <a:solidFill>
                    <a:srgbClr val="002060"/>
                  </a:solidFill>
                  <a:latin typeface="Century Gothic" panose="020B0502020202020204" pitchFamily="34" charset="0"/>
                </a:rPr>
                <a:t>estadio</a:t>
              </a:r>
              <a:br>
                <a:rPr lang="en-GB" sz="2800" b="1" dirty="0">
                  <a:solidFill>
                    <a:srgbClr val="002060"/>
                  </a:solidFill>
                  <a:latin typeface="Century Gothic" panose="020B0502020202020204" pitchFamily="34" charset="0"/>
                </a:rPr>
              </a:br>
              <a:r>
                <a:rPr lang="en-GB" dirty="0">
                  <a:solidFill>
                    <a:srgbClr val="002060"/>
                  </a:solidFill>
                  <a:latin typeface="Century Gothic" panose="020B0502020202020204" pitchFamily="34" charset="0"/>
                </a:rPr>
                <a:t>the stadium</a:t>
              </a:r>
              <a:endParaRPr lang="en-GB" sz="2800" dirty="0">
                <a:solidFill>
                  <a:srgbClr val="002060"/>
                </a:solidFill>
                <a:latin typeface="Century Gothic" panose="020B0502020202020204" pitchFamily="34" charset="0"/>
              </a:endParaRPr>
            </a:p>
          </p:txBody>
        </p:sp>
        <p:pic>
          <p:nvPicPr>
            <p:cNvPr id="26" name="Picture 14" descr="Fútbol, Estadio, Deporte, San Mames, Bilbao">
              <a:extLst>
                <a:ext uri="{FF2B5EF4-FFF2-40B4-BE49-F238E27FC236}">
                  <a16:creationId xmlns:a16="http://schemas.microsoft.com/office/drawing/2014/main" id="{3ACF9EFD-896C-01A0-DEE8-A5B216BF0AA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653408" y="478235"/>
              <a:ext cx="1330515" cy="947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B79EC192-BCEB-7CEE-1CD7-38B278DF51B8}"/>
              </a:ext>
            </a:extLst>
          </p:cNvPr>
          <p:cNvGrpSpPr/>
          <p:nvPr/>
        </p:nvGrpSpPr>
        <p:grpSpPr>
          <a:xfrm>
            <a:off x="4033043" y="2805424"/>
            <a:ext cx="3894355" cy="1819402"/>
            <a:chOff x="1944801" y="774661"/>
            <a:chExt cx="3894355" cy="1819402"/>
          </a:xfrm>
        </p:grpSpPr>
        <p:grpSp>
          <p:nvGrpSpPr>
            <p:cNvPr id="28" name="Group 27">
              <a:extLst>
                <a:ext uri="{FF2B5EF4-FFF2-40B4-BE49-F238E27FC236}">
                  <a16:creationId xmlns:a16="http://schemas.microsoft.com/office/drawing/2014/main" id="{27308D64-83A9-C13C-EFBA-33E7F688B2E6}"/>
                </a:ext>
              </a:extLst>
            </p:cNvPr>
            <p:cNvGrpSpPr/>
            <p:nvPr/>
          </p:nvGrpSpPr>
          <p:grpSpPr>
            <a:xfrm>
              <a:off x="2815250" y="774661"/>
              <a:ext cx="2493788" cy="1194277"/>
              <a:chOff x="1744569" y="971876"/>
              <a:chExt cx="2493788" cy="1194277"/>
            </a:xfrm>
          </p:grpSpPr>
          <p:pic>
            <p:nvPicPr>
              <p:cNvPr id="39" name="Picture 6" descr="Gráficos vectoriales gratis de Manera">
                <a:extLst>
                  <a:ext uri="{FF2B5EF4-FFF2-40B4-BE49-F238E27FC236}">
                    <a16:creationId xmlns:a16="http://schemas.microsoft.com/office/drawing/2014/main" id="{2D9AF8B1-3BA7-4D4C-F9C5-6DB3BD14EA5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744569" y="1011610"/>
                <a:ext cx="2241172" cy="115454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Gráficos vectoriales gratis de Tarde">
                <a:extLst>
                  <a:ext uri="{FF2B5EF4-FFF2-40B4-BE49-F238E27FC236}">
                    <a16:creationId xmlns:a16="http://schemas.microsoft.com/office/drawing/2014/main" id="{4976EB0D-6877-10A8-57C1-5DEC49517E8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398650" y="971876"/>
                <a:ext cx="543926" cy="540745"/>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4C6733B0-04B1-9ED2-AE1B-0A72B0ABBF99}"/>
                  </a:ext>
                </a:extLst>
              </p:cNvPr>
              <p:cNvSpPr/>
              <p:nvPr/>
            </p:nvSpPr>
            <p:spPr>
              <a:xfrm>
                <a:off x="3811637" y="1254675"/>
                <a:ext cx="426720" cy="307777"/>
              </a:xfrm>
              <a:prstGeom prst="rect">
                <a:avLst/>
              </a:prstGeom>
              <a:noFill/>
            </p:spPr>
            <p:txBody>
              <a:bodyPr wrap="none" lIns="91440" tIns="45720" rIns="91440" bIns="45720">
                <a:spAutoFit/>
              </a:bodyPr>
              <a:lstStyle/>
              <a:p>
                <a:pPr algn="ctr"/>
                <a:r>
                  <a:rPr lang="en-US" sz="1400" b="1" cap="none" spc="0" dirty="0">
                    <a:ln w="6600">
                      <a:solidFill>
                        <a:schemeClr val="accent2"/>
                      </a:solidFill>
                      <a:prstDash val="solid"/>
                    </a:ln>
                    <a:solidFill>
                      <a:srgbClr val="FFFFFF"/>
                    </a:solidFill>
                    <a:effectLst>
                      <a:outerShdw dist="38100" dir="2700000" algn="tl" rotWithShape="0">
                        <a:schemeClr val="accent2"/>
                      </a:outerShdw>
                    </a:effectLst>
                  </a:rPr>
                  <a:t>pm</a:t>
                </a:r>
              </a:p>
            </p:txBody>
          </p:sp>
        </p:grpSp>
        <p:sp>
          <p:nvSpPr>
            <p:cNvPr id="38" name="TextBox 37">
              <a:extLst>
                <a:ext uri="{FF2B5EF4-FFF2-40B4-BE49-F238E27FC236}">
                  <a16:creationId xmlns:a16="http://schemas.microsoft.com/office/drawing/2014/main" id="{80868714-2C38-1F7D-BFB9-859474AFFDD0}"/>
                </a:ext>
              </a:extLst>
            </p:cNvPr>
            <p:cNvSpPr txBox="1"/>
            <p:nvPr/>
          </p:nvSpPr>
          <p:spPr>
            <a:xfrm>
              <a:off x="1944801" y="1886177"/>
              <a:ext cx="3894355" cy="707886"/>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__ </a:t>
              </a:r>
              <a:r>
                <a:rPr lang="en-GB" sz="2400" b="1" dirty="0" err="1">
                  <a:solidFill>
                    <a:srgbClr val="002060"/>
                  </a:solidFill>
                  <a:latin typeface="Century Gothic" panose="020B0502020202020204" pitchFamily="34" charset="0"/>
                </a:rPr>
                <a:t>tarde</a:t>
              </a:r>
              <a:endParaRPr lang="en-GB" sz="2400" b="1" dirty="0">
                <a:solidFill>
                  <a:srgbClr val="002060"/>
                </a:solidFill>
                <a:latin typeface="Century Gothic" panose="020B0502020202020204" pitchFamily="34" charset="0"/>
              </a:endParaRPr>
            </a:p>
            <a:p>
              <a:pPr algn="ctr"/>
              <a:r>
                <a:rPr lang="en-GB" sz="1600" b="1" dirty="0">
                  <a:solidFill>
                    <a:srgbClr val="002060"/>
                  </a:solidFill>
                  <a:latin typeface="Century Gothic" panose="020B0502020202020204" pitchFamily="34" charset="0"/>
                </a:rPr>
                <a:t>the afternoon</a:t>
              </a:r>
              <a:endParaRPr lang="en-GB" sz="2400" dirty="0">
                <a:solidFill>
                  <a:srgbClr val="002060"/>
                </a:solidFill>
                <a:latin typeface="Century Gothic" panose="020B0502020202020204" pitchFamily="34" charset="0"/>
              </a:endParaRPr>
            </a:p>
          </p:txBody>
        </p:sp>
      </p:grpSp>
      <p:grpSp>
        <p:nvGrpSpPr>
          <p:cNvPr id="43" name="Group 42">
            <a:extLst>
              <a:ext uri="{FF2B5EF4-FFF2-40B4-BE49-F238E27FC236}">
                <a16:creationId xmlns:a16="http://schemas.microsoft.com/office/drawing/2014/main" id="{4DE35E58-A789-EEBE-A175-6ABB200F7621}"/>
              </a:ext>
            </a:extLst>
          </p:cNvPr>
          <p:cNvGrpSpPr/>
          <p:nvPr/>
        </p:nvGrpSpPr>
        <p:grpSpPr>
          <a:xfrm>
            <a:off x="4004437" y="2716983"/>
            <a:ext cx="3894355" cy="2162565"/>
            <a:chOff x="2096092" y="1646838"/>
            <a:chExt cx="3894355" cy="2162565"/>
          </a:xfrm>
        </p:grpSpPr>
        <p:pic>
          <p:nvPicPr>
            <p:cNvPr id="44" name="Picture 10" descr="Gráficos vectoriales gratis de Fronteras">
              <a:extLst>
                <a:ext uri="{FF2B5EF4-FFF2-40B4-BE49-F238E27FC236}">
                  <a16:creationId xmlns:a16="http://schemas.microsoft.com/office/drawing/2014/main" id="{E273AD04-D52A-2630-8915-44F9ECB9A51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436529" y="1646838"/>
              <a:ext cx="1046452" cy="1527012"/>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79FB4DBE-9C14-A8A2-49AA-6757F393E6F3}"/>
                </a:ext>
              </a:extLst>
            </p:cNvPr>
            <p:cNvSpPr txBox="1"/>
            <p:nvPr/>
          </p:nvSpPr>
          <p:spPr>
            <a:xfrm>
              <a:off x="2096092" y="3101517"/>
              <a:ext cx="3894355" cy="707886"/>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__ </a:t>
              </a:r>
              <a:r>
                <a:rPr lang="en-GB" sz="2400" b="1" dirty="0" err="1">
                  <a:solidFill>
                    <a:srgbClr val="002060"/>
                  </a:solidFill>
                  <a:latin typeface="Century Gothic" panose="020B0502020202020204" pitchFamily="34" charset="0"/>
                </a:rPr>
                <a:t>país</a:t>
              </a:r>
              <a:br>
                <a:rPr lang="en-GB" sz="2400" b="1"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 country</a:t>
              </a:r>
              <a:endParaRPr lang="en-GB" sz="2400" dirty="0">
                <a:solidFill>
                  <a:srgbClr val="002060"/>
                </a:solidFill>
                <a:latin typeface="Century Gothic" panose="020B0502020202020204" pitchFamily="34" charset="0"/>
              </a:endParaRPr>
            </a:p>
          </p:txBody>
        </p:sp>
      </p:grpSp>
      <p:grpSp>
        <p:nvGrpSpPr>
          <p:cNvPr id="49" name="Group 48">
            <a:extLst>
              <a:ext uri="{FF2B5EF4-FFF2-40B4-BE49-F238E27FC236}">
                <a16:creationId xmlns:a16="http://schemas.microsoft.com/office/drawing/2014/main" id="{934F69AE-93E0-9EEF-BA2F-8E52FAFA4EB7}"/>
              </a:ext>
            </a:extLst>
          </p:cNvPr>
          <p:cNvGrpSpPr/>
          <p:nvPr/>
        </p:nvGrpSpPr>
        <p:grpSpPr>
          <a:xfrm>
            <a:off x="4054962" y="2913553"/>
            <a:ext cx="3894355" cy="1853134"/>
            <a:chOff x="3985918" y="3800742"/>
            <a:chExt cx="3894355" cy="1853134"/>
          </a:xfrm>
        </p:grpSpPr>
        <p:pic>
          <p:nvPicPr>
            <p:cNvPr id="50" name="Picture 2" descr="Free vector graphics of Skyline">
              <a:extLst>
                <a:ext uri="{FF2B5EF4-FFF2-40B4-BE49-F238E27FC236}">
                  <a16:creationId xmlns:a16="http://schemas.microsoft.com/office/drawing/2014/main" id="{80287E28-F388-4DB5-FF09-73C9CDC8D4A0}"/>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815363" y="3800742"/>
              <a:ext cx="2451858" cy="1225929"/>
            </a:xfrm>
            <a:prstGeom prst="round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07B28112-0001-32A5-9A6B-4C7F51C28B3B}"/>
                </a:ext>
              </a:extLst>
            </p:cNvPr>
            <p:cNvSpPr txBox="1"/>
            <p:nvPr/>
          </p:nvSpPr>
          <p:spPr>
            <a:xfrm>
              <a:off x="3985918" y="4945990"/>
              <a:ext cx="3894355" cy="707886"/>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__ ciudad</a:t>
              </a:r>
              <a:br>
                <a:rPr lang="en-GB" sz="2400" b="1"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 city</a:t>
              </a:r>
              <a:endParaRPr lang="en-GB" sz="2400" dirty="0">
                <a:solidFill>
                  <a:srgbClr val="002060"/>
                </a:solidFill>
                <a:latin typeface="Century Gothic" panose="020B0502020202020204" pitchFamily="34" charset="0"/>
              </a:endParaRPr>
            </a:p>
          </p:txBody>
        </p:sp>
      </p:grpSp>
      <p:grpSp>
        <p:nvGrpSpPr>
          <p:cNvPr id="52" name="Group 51">
            <a:extLst>
              <a:ext uri="{FF2B5EF4-FFF2-40B4-BE49-F238E27FC236}">
                <a16:creationId xmlns:a16="http://schemas.microsoft.com/office/drawing/2014/main" id="{17578914-6809-0177-01CF-C917EC6D2031}"/>
              </a:ext>
            </a:extLst>
          </p:cNvPr>
          <p:cNvGrpSpPr/>
          <p:nvPr/>
        </p:nvGrpSpPr>
        <p:grpSpPr>
          <a:xfrm>
            <a:off x="4185474" y="2945357"/>
            <a:ext cx="3894355" cy="1956413"/>
            <a:chOff x="3848503" y="2276329"/>
            <a:chExt cx="3894355" cy="1956413"/>
          </a:xfrm>
        </p:grpSpPr>
        <p:pic>
          <p:nvPicPr>
            <p:cNvPr id="53" name="Picture 2" descr="Free vector graphics of Landscape">
              <a:extLst>
                <a:ext uri="{FF2B5EF4-FFF2-40B4-BE49-F238E27FC236}">
                  <a16:creationId xmlns:a16="http://schemas.microsoft.com/office/drawing/2014/main" id="{3A2877BB-7243-58B7-6084-9AC5E754CCA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691843" y="2276329"/>
              <a:ext cx="2068804" cy="1200330"/>
            </a:xfrm>
            <a:prstGeom prst="round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2D21FAE1-4EAC-36AC-BA7E-A18D99B8756B}"/>
                </a:ext>
              </a:extLst>
            </p:cNvPr>
            <p:cNvSpPr txBox="1"/>
            <p:nvPr/>
          </p:nvSpPr>
          <p:spPr>
            <a:xfrm>
              <a:off x="3848503" y="3524856"/>
              <a:ext cx="3894355" cy="707886"/>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__ campo</a:t>
              </a:r>
            </a:p>
            <a:p>
              <a:pPr algn="ctr"/>
              <a:r>
                <a:rPr lang="en-GB" sz="1600" b="1" dirty="0">
                  <a:solidFill>
                    <a:srgbClr val="002060"/>
                  </a:solidFill>
                  <a:latin typeface="Century Gothic" panose="020B0502020202020204" pitchFamily="34" charset="0"/>
                </a:rPr>
                <a:t>the countryside</a:t>
              </a:r>
              <a:endParaRPr lang="en-GB" sz="2400" dirty="0">
                <a:solidFill>
                  <a:srgbClr val="002060"/>
                </a:solidFill>
                <a:latin typeface="Century Gothic" panose="020B0502020202020204" pitchFamily="34" charset="0"/>
              </a:endParaRPr>
            </a:p>
          </p:txBody>
        </p:sp>
      </p:grpSp>
      <p:grpSp>
        <p:nvGrpSpPr>
          <p:cNvPr id="60" name="Group 59">
            <a:extLst>
              <a:ext uri="{FF2B5EF4-FFF2-40B4-BE49-F238E27FC236}">
                <a16:creationId xmlns:a16="http://schemas.microsoft.com/office/drawing/2014/main" id="{B8FB964B-BF39-0AD2-92AD-20355942A691}"/>
              </a:ext>
            </a:extLst>
          </p:cNvPr>
          <p:cNvGrpSpPr/>
          <p:nvPr/>
        </p:nvGrpSpPr>
        <p:grpSpPr>
          <a:xfrm>
            <a:off x="4039091" y="2830460"/>
            <a:ext cx="3894355" cy="1920942"/>
            <a:chOff x="-3870798" y="3492263"/>
            <a:chExt cx="3894355" cy="1920942"/>
          </a:xfrm>
        </p:grpSpPr>
        <p:sp>
          <p:nvSpPr>
            <p:cNvPr id="61" name="TextBox 60">
              <a:extLst>
                <a:ext uri="{FF2B5EF4-FFF2-40B4-BE49-F238E27FC236}">
                  <a16:creationId xmlns:a16="http://schemas.microsoft.com/office/drawing/2014/main" id="{9DDEF7FE-989E-9DDD-F15B-E49DF01CB6DD}"/>
                </a:ext>
              </a:extLst>
            </p:cNvPr>
            <p:cNvSpPr txBox="1"/>
            <p:nvPr/>
          </p:nvSpPr>
          <p:spPr>
            <a:xfrm>
              <a:off x="-3870798" y="4705319"/>
              <a:ext cx="3894355" cy="707886"/>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__ plaza</a:t>
              </a:r>
              <a:br>
                <a:rPr lang="en-GB" sz="2400" b="1"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the square</a:t>
              </a:r>
              <a:endParaRPr lang="en-GB" sz="2400" dirty="0">
                <a:solidFill>
                  <a:srgbClr val="002060"/>
                </a:solidFill>
                <a:latin typeface="Century Gothic" panose="020B0502020202020204" pitchFamily="34" charset="0"/>
              </a:endParaRPr>
            </a:p>
          </p:txBody>
        </p:sp>
        <p:pic>
          <p:nvPicPr>
            <p:cNvPr id="62" name="Picture 20" descr="Gráficos vectoriales gratis de Paisaje urbano">
              <a:extLst>
                <a:ext uri="{FF2B5EF4-FFF2-40B4-BE49-F238E27FC236}">
                  <a16:creationId xmlns:a16="http://schemas.microsoft.com/office/drawing/2014/main" id="{644E7FF2-9C26-8864-1537-340E3938116A}"/>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396904" y="3492263"/>
              <a:ext cx="1285894" cy="1285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3" name="Group 62">
            <a:extLst>
              <a:ext uri="{FF2B5EF4-FFF2-40B4-BE49-F238E27FC236}">
                <a16:creationId xmlns:a16="http://schemas.microsoft.com/office/drawing/2014/main" id="{2384FD68-1ED0-82DB-272E-54CEBCA06C9F}"/>
              </a:ext>
            </a:extLst>
          </p:cNvPr>
          <p:cNvGrpSpPr/>
          <p:nvPr/>
        </p:nvGrpSpPr>
        <p:grpSpPr>
          <a:xfrm>
            <a:off x="3911820" y="3154207"/>
            <a:ext cx="3894355" cy="1168342"/>
            <a:chOff x="-1099055" y="1029529"/>
            <a:chExt cx="3894355" cy="1168342"/>
          </a:xfrm>
        </p:grpSpPr>
        <p:pic>
          <p:nvPicPr>
            <p:cNvPr id="64" name="Picture 12" descr="Gráficos vectoriales gratis de Lápiz">
              <a:extLst>
                <a:ext uri="{FF2B5EF4-FFF2-40B4-BE49-F238E27FC236}">
                  <a16:creationId xmlns:a16="http://schemas.microsoft.com/office/drawing/2014/main" id="{ABE119C4-6EE7-F435-B1CF-0759DF0F289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00773" y="1029529"/>
              <a:ext cx="1261684" cy="630842"/>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08615ACE-3BC2-7C39-59B5-3EEAF9D13EF6}"/>
                </a:ext>
              </a:extLst>
            </p:cNvPr>
            <p:cNvSpPr txBox="1"/>
            <p:nvPr/>
          </p:nvSpPr>
          <p:spPr>
            <a:xfrm>
              <a:off x="-1099055" y="1489985"/>
              <a:ext cx="3894355" cy="707886"/>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__ </a:t>
              </a:r>
              <a:r>
                <a:rPr lang="en-GB" sz="2400" b="1" dirty="0" err="1">
                  <a:solidFill>
                    <a:srgbClr val="002060"/>
                  </a:solidFill>
                  <a:latin typeface="Century Gothic" panose="020B0502020202020204" pitchFamily="34" charset="0"/>
                </a:rPr>
                <a:t>lápiz</a:t>
              </a:r>
              <a:br>
                <a:rPr lang="en-GB" sz="2400" b="1"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 pencil</a:t>
              </a:r>
              <a:endParaRPr lang="en-GB" sz="2400" dirty="0">
                <a:solidFill>
                  <a:srgbClr val="002060"/>
                </a:solidFill>
                <a:latin typeface="Century Gothic" panose="020B0502020202020204" pitchFamily="34" charset="0"/>
              </a:endParaRPr>
            </a:p>
          </p:txBody>
        </p:sp>
      </p:grpSp>
      <p:grpSp>
        <p:nvGrpSpPr>
          <p:cNvPr id="66" name="Group 65">
            <a:extLst>
              <a:ext uri="{FF2B5EF4-FFF2-40B4-BE49-F238E27FC236}">
                <a16:creationId xmlns:a16="http://schemas.microsoft.com/office/drawing/2014/main" id="{65DE426D-2B8D-31D3-9A14-F05EFAA24F9F}"/>
              </a:ext>
            </a:extLst>
          </p:cNvPr>
          <p:cNvGrpSpPr/>
          <p:nvPr/>
        </p:nvGrpSpPr>
        <p:grpSpPr>
          <a:xfrm>
            <a:off x="3930870" y="2757042"/>
            <a:ext cx="3894355" cy="2135623"/>
            <a:chOff x="4044671" y="3007079"/>
            <a:chExt cx="3894355" cy="2135623"/>
          </a:xfrm>
        </p:grpSpPr>
        <p:sp>
          <p:nvSpPr>
            <p:cNvPr id="69" name="TextBox 68">
              <a:extLst>
                <a:ext uri="{FF2B5EF4-FFF2-40B4-BE49-F238E27FC236}">
                  <a16:creationId xmlns:a16="http://schemas.microsoft.com/office/drawing/2014/main" id="{7A7436BC-6A48-9F3E-555F-641A5FE4D13B}"/>
                </a:ext>
              </a:extLst>
            </p:cNvPr>
            <p:cNvSpPr txBox="1"/>
            <p:nvPr/>
          </p:nvSpPr>
          <p:spPr>
            <a:xfrm>
              <a:off x="4044671" y="4311705"/>
              <a:ext cx="3894355" cy="830997"/>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__ </a:t>
              </a:r>
              <a:r>
                <a:rPr lang="en-GB" sz="2800" b="1" dirty="0" err="1">
                  <a:solidFill>
                    <a:srgbClr val="002060"/>
                  </a:solidFill>
                  <a:latin typeface="Century Gothic" panose="020B0502020202020204" pitchFamily="34" charset="0"/>
                </a:rPr>
                <a:t>iglesia</a:t>
              </a:r>
              <a:br>
                <a:rPr lang="en-GB" sz="2800" b="1" dirty="0">
                  <a:solidFill>
                    <a:srgbClr val="002060"/>
                  </a:solidFill>
                  <a:latin typeface="Century Gothic" panose="020B0502020202020204" pitchFamily="34" charset="0"/>
                </a:rPr>
              </a:br>
              <a:r>
                <a:rPr lang="en-GB" dirty="0">
                  <a:solidFill>
                    <a:srgbClr val="002060"/>
                  </a:solidFill>
                  <a:latin typeface="Century Gothic" panose="020B0502020202020204" pitchFamily="34" charset="0"/>
                </a:rPr>
                <a:t>a church</a:t>
              </a:r>
              <a:endParaRPr lang="en-GB" sz="2800" dirty="0">
                <a:solidFill>
                  <a:srgbClr val="002060"/>
                </a:solidFill>
                <a:latin typeface="Century Gothic" panose="020B0502020202020204" pitchFamily="34" charset="0"/>
              </a:endParaRPr>
            </a:p>
          </p:txBody>
        </p:sp>
        <p:pic>
          <p:nvPicPr>
            <p:cNvPr id="70" name="Picture 6" descr="Iglesia, Capilla, Religión, Cementerio, Campanas">
              <a:extLst>
                <a:ext uri="{FF2B5EF4-FFF2-40B4-BE49-F238E27FC236}">
                  <a16:creationId xmlns:a16="http://schemas.microsoft.com/office/drawing/2014/main" id="{BC098383-802A-55C9-D562-D9E7FA175109}"/>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755861" y="3007079"/>
              <a:ext cx="874290" cy="13196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1" name="Group 70">
            <a:extLst>
              <a:ext uri="{FF2B5EF4-FFF2-40B4-BE49-F238E27FC236}">
                <a16:creationId xmlns:a16="http://schemas.microsoft.com/office/drawing/2014/main" id="{0B5F7FF4-AD0C-9DE6-2FAF-391418F3A568}"/>
              </a:ext>
            </a:extLst>
          </p:cNvPr>
          <p:cNvGrpSpPr/>
          <p:nvPr/>
        </p:nvGrpSpPr>
        <p:grpSpPr>
          <a:xfrm>
            <a:off x="4604713" y="2835101"/>
            <a:ext cx="2970825" cy="1721453"/>
            <a:chOff x="3869534" y="4626385"/>
            <a:chExt cx="3894355" cy="2369574"/>
          </a:xfrm>
        </p:grpSpPr>
        <p:pic>
          <p:nvPicPr>
            <p:cNvPr id="92" name="Picture 4" descr="Gráficos vectoriales gratis de Casa">
              <a:extLst>
                <a:ext uri="{FF2B5EF4-FFF2-40B4-BE49-F238E27FC236}">
                  <a16:creationId xmlns:a16="http://schemas.microsoft.com/office/drawing/2014/main" id="{34E70B96-7A2F-DACA-A29E-D2599D2187DC}"/>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687922" y="4626385"/>
              <a:ext cx="2227961" cy="1571591"/>
            </a:xfrm>
            <a:prstGeom prst="round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22B60066-C705-7147-9DAC-49BBBF929FD3}"/>
                </a:ext>
              </a:extLst>
            </p:cNvPr>
            <p:cNvSpPr txBox="1"/>
            <p:nvPr/>
          </p:nvSpPr>
          <p:spPr>
            <a:xfrm>
              <a:off x="3869534" y="6288073"/>
              <a:ext cx="3894355" cy="707886"/>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__ </a:t>
              </a:r>
              <a:r>
                <a:rPr lang="en-GB" sz="2400" b="1" dirty="0" err="1">
                  <a:solidFill>
                    <a:srgbClr val="002060"/>
                  </a:solidFill>
                  <a:latin typeface="Century Gothic" panose="020B0502020202020204" pitchFamily="34" charset="0"/>
                </a:rPr>
                <a:t>habitación</a:t>
              </a:r>
              <a:endParaRPr lang="en-GB" sz="2400" b="1" dirty="0">
                <a:solidFill>
                  <a:srgbClr val="002060"/>
                </a:solidFill>
                <a:latin typeface="Century Gothic" panose="020B0502020202020204" pitchFamily="34" charset="0"/>
              </a:endParaRPr>
            </a:p>
            <a:p>
              <a:pPr algn="ctr"/>
              <a:r>
                <a:rPr lang="en-GB" sz="1600" b="1" dirty="0">
                  <a:solidFill>
                    <a:srgbClr val="002060"/>
                  </a:solidFill>
                  <a:latin typeface="Century Gothic" panose="020B0502020202020204" pitchFamily="34" charset="0"/>
                </a:rPr>
                <a:t>the room</a:t>
              </a:r>
              <a:endParaRPr lang="en-GB" sz="2400" dirty="0">
                <a:solidFill>
                  <a:srgbClr val="002060"/>
                </a:solidFill>
                <a:latin typeface="Century Gothic" panose="020B0502020202020204" pitchFamily="34" charset="0"/>
              </a:endParaRPr>
            </a:p>
          </p:txBody>
        </p:sp>
      </p:grpSp>
      <p:pic>
        <p:nvPicPr>
          <p:cNvPr id="96" name="Picture 95">
            <a:extLst>
              <a:ext uri="{FF2B5EF4-FFF2-40B4-BE49-F238E27FC236}">
                <a16:creationId xmlns:a16="http://schemas.microsoft.com/office/drawing/2014/main" id="{2C8405EF-7F93-D36D-BEC2-D03EFF53129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flipH="1">
            <a:off x="9788247" y="4155970"/>
            <a:ext cx="2183892" cy="2493484"/>
          </a:xfrm>
          <a:prstGeom prst="rect">
            <a:avLst/>
          </a:prstGeom>
        </p:spPr>
      </p:pic>
      <p:sp>
        <p:nvSpPr>
          <p:cNvPr id="97" name="Rectangle 96">
            <a:extLst>
              <a:ext uri="{FF2B5EF4-FFF2-40B4-BE49-F238E27FC236}">
                <a16:creationId xmlns:a16="http://schemas.microsoft.com/office/drawing/2014/main" id="{51ED9695-FB80-6A81-D474-A0218D1E283E}"/>
              </a:ext>
            </a:extLst>
          </p:cNvPr>
          <p:cNvSpPr/>
          <p:nvPr/>
        </p:nvSpPr>
        <p:spPr>
          <a:xfrm>
            <a:off x="10431486" y="4941047"/>
            <a:ext cx="1746000"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28575">
                  <a:solidFill>
                    <a:srgbClr val="002060"/>
                  </a:solidFill>
                  <a:prstDash val="solid"/>
                </a:ln>
                <a:solidFill>
                  <a:srgbClr val="FFFFFF"/>
                </a:solidFill>
                <a:uLnTx/>
                <a:uFillTx/>
                <a:latin typeface="Century Gothic" panose="020B0502020202020204" pitchFamily="34" charset="0"/>
                <a:ea typeface="+mn-ea"/>
                <a:cs typeface="+mn-cs"/>
              </a:rPr>
              <a:t>[una]</a:t>
            </a:r>
          </a:p>
        </p:txBody>
      </p:sp>
      <p:pic>
        <p:nvPicPr>
          <p:cNvPr id="98" name="Picture 97">
            <a:extLst>
              <a:ext uri="{FF2B5EF4-FFF2-40B4-BE49-F238E27FC236}">
                <a16:creationId xmlns:a16="http://schemas.microsoft.com/office/drawing/2014/main" id="{B7A2AC40-3A6A-09A4-BAB4-53BF4A15D22F}"/>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79510" y="1296464"/>
            <a:ext cx="2183892" cy="2493484"/>
          </a:xfrm>
          <a:prstGeom prst="rect">
            <a:avLst/>
          </a:prstGeom>
        </p:spPr>
      </p:pic>
      <p:sp>
        <p:nvSpPr>
          <p:cNvPr id="99" name="Rectangle 98">
            <a:extLst>
              <a:ext uri="{FF2B5EF4-FFF2-40B4-BE49-F238E27FC236}">
                <a16:creationId xmlns:a16="http://schemas.microsoft.com/office/drawing/2014/main" id="{87F8F8E6-EA81-F458-EFD3-AE96BB642CC2}"/>
              </a:ext>
            </a:extLst>
          </p:cNvPr>
          <p:cNvSpPr/>
          <p:nvPr/>
        </p:nvSpPr>
        <p:spPr>
          <a:xfrm>
            <a:off x="178579" y="2081541"/>
            <a:ext cx="131736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srgbClr val="002060"/>
                  </a:solidFill>
                  <a:prstDash val="solid"/>
                </a:ln>
                <a:solidFill>
                  <a:srgbClr val="FFFFFF"/>
                </a:solidFill>
                <a:uLnTx/>
                <a:uFillTx/>
                <a:latin typeface="Century Gothic" panose="020B0502020202020204" pitchFamily="34" charset="0"/>
                <a:ea typeface="+mn-ea"/>
                <a:cs typeface="+mn-cs"/>
              </a:rPr>
              <a:t>[el]</a:t>
            </a:r>
          </a:p>
        </p:txBody>
      </p:sp>
      <p:pic>
        <p:nvPicPr>
          <p:cNvPr id="104" name="Picture 103">
            <a:extLst>
              <a:ext uri="{FF2B5EF4-FFF2-40B4-BE49-F238E27FC236}">
                <a16:creationId xmlns:a16="http://schemas.microsoft.com/office/drawing/2014/main" id="{421A6892-6251-A296-F169-77835ED003A9}"/>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08116" y="4155970"/>
            <a:ext cx="2183892" cy="2493484"/>
          </a:xfrm>
          <a:prstGeom prst="rect">
            <a:avLst/>
          </a:prstGeom>
        </p:spPr>
      </p:pic>
      <p:sp>
        <p:nvSpPr>
          <p:cNvPr id="111" name="Rectangle 110">
            <a:extLst>
              <a:ext uri="{FF2B5EF4-FFF2-40B4-BE49-F238E27FC236}">
                <a16:creationId xmlns:a16="http://schemas.microsoft.com/office/drawing/2014/main" id="{90E771B8-8AE4-98FC-5D84-D8EF9351D3AF}"/>
              </a:ext>
            </a:extLst>
          </p:cNvPr>
          <p:cNvSpPr/>
          <p:nvPr/>
        </p:nvSpPr>
        <p:spPr>
          <a:xfrm>
            <a:off x="207185" y="4941047"/>
            <a:ext cx="131736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srgbClr val="002060"/>
                  </a:solidFill>
                  <a:prstDash val="solid"/>
                </a:ln>
                <a:solidFill>
                  <a:srgbClr val="FFFFFF"/>
                </a:solidFill>
                <a:uLnTx/>
                <a:uFillTx/>
                <a:latin typeface="Century Gothic" panose="020B0502020202020204" pitchFamily="34" charset="0"/>
                <a:ea typeface="+mn-ea"/>
                <a:cs typeface="+mn-cs"/>
              </a:rPr>
              <a:t>[la]</a:t>
            </a:r>
          </a:p>
        </p:txBody>
      </p:sp>
      <p:grpSp>
        <p:nvGrpSpPr>
          <p:cNvPr id="113" name="Group 112">
            <a:extLst>
              <a:ext uri="{FF2B5EF4-FFF2-40B4-BE49-F238E27FC236}">
                <a16:creationId xmlns:a16="http://schemas.microsoft.com/office/drawing/2014/main" id="{8288887D-266B-39F1-DD05-34AB54779C8D}"/>
              </a:ext>
            </a:extLst>
          </p:cNvPr>
          <p:cNvGrpSpPr/>
          <p:nvPr/>
        </p:nvGrpSpPr>
        <p:grpSpPr>
          <a:xfrm>
            <a:off x="4048647" y="2985707"/>
            <a:ext cx="3894355" cy="1559705"/>
            <a:chOff x="4066654" y="3060874"/>
            <a:chExt cx="3894355" cy="1559705"/>
          </a:xfrm>
        </p:grpSpPr>
        <p:sp>
          <p:nvSpPr>
            <p:cNvPr id="120" name="TextBox 119">
              <a:extLst>
                <a:ext uri="{FF2B5EF4-FFF2-40B4-BE49-F238E27FC236}">
                  <a16:creationId xmlns:a16="http://schemas.microsoft.com/office/drawing/2014/main" id="{A0769FAD-B9DD-7D55-9A38-68F4E5D3AD22}"/>
                </a:ext>
              </a:extLst>
            </p:cNvPr>
            <p:cNvSpPr txBox="1"/>
            <p:nvPr/>
          </p:nvSpPr>
          <p:spPr>
            <a:xfrm>
              <a:off x="4066654" y="3912693"/>
              <a:ext cx="3894355" cy="707886"/>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__ </a:t>
              </a:r>
              <a:r>
                <a:rPr lang="en-GB" sz="2400" b="1" dirty="0" err="1">
                  <a:solidFill>
                    <a:srgbClr val="002060"/>
                  </a:solidFill>
                  <a:latin typeface="Century Gothic" panose="020B0502020202020204" pitchFamily="34" charset="0"/>
                </a:rPr>
                <a:t>mensaje</a:t>
              </a:r>
              <a:br>
                <a:rPr lang="en-GB" sz="2400" b="1"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 message</a:t>
              </a:r>
              <a:endParaRPr lang="en-GB" sz="2400" dirty="0">
                <a:solidFill>
                  <a:srgbClr val="002060"/>
                </a:solidFill>
                <a:latin typeface="Century Gothic" panose="020B0502020202020204" pitchFamily="34" charset="0"/>
              </a:endParaRPr>
            </a:p>
          </p:txBody>
        </p:sp>
        <p:pic>
          <p:nvPicPr>
            <p:cNvPr id="121" name="Picture 14" descr="Gráficos vectoriales gratis de Sobre">
              <a:extLst>
                <a:ext uri="{FF2B5EF4-FFF2-40B4-BE49-F238E27FC236}">
                  <a16:creationId xmlns:a16="http://schemas.microsoft.com/office/drawing/2014/main" id="{DB60FC18-E858-8FEE-6320-F7223F83A858}"/>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575884" y="3060874"/>
              <a:ext cx="875893" cy="875893"/>
            </a:xfrm>
            <a:prstGeom prst="rect">
              <a:avLst/>
            </a:prstGeom>
            <a:noFill/>
            <a:extLst>
              <a:ext uri="{909E8E84-426E-40DD-AFC4-6F175D3DCCD1}">
                <a14:hiddenFill xmlns:a14="http://schemas.microsoft.com/office/drawing/2010/main">
                  <a:solidFill>
                    <a:srgbClr val="FFFFFF"/>
                  </a:solidFill>
                </a14:hiddenFill>
              </a:ext>
            </a:extLst>
          </p:spPr>
        </p:pic>
      </p:grpSp>
      <p:pic>
        <p:nvPicPr>
          <p:cNvPr id="122" name="Picture 121">
            <a:extLst>
              <a:ext uri="{FF2B5EF4-FFF2-40B4-BE49-F238E27FC236}">
                <a16:creationId xmlns:a16="http://schemas.microsoft.com/office/drawing/2014/main" id="{75BF6A32-54CA-7A59-573B-DF85BF1EEBC4}"/>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flipH="1">
            <a:off x="9759641" y="1497429"/>
            <a:ext cx="2183892" cy="2493484"/>
          </a:xfrm>
          <a:prstGeom prst="rect">
            <a:avLst/>
          </a:prstGeom>
        </p:spPr>
      </p:pic>
      <p:sp>
        <p:nvSpPr>
          <p:cNvPr id="123" name="Rectangle 122">
            <a:extLst>
              <a:ext uri="{FF2B5EF4-FFF2-40B4-BE49-F238E27FC236}">
                <a16:creationId xmlns:a16="http://schemas.microsoft.com/office/drawing/2014/main" id="{7CC5158B-DDBB-89D4-A252-2F4DFA614E42}"/>
              </a:ext>
            </a:extLst>
          </p:cNvPr>
          <p:cNvSpPr/>
          <p:nvPr/>
        </p:nvSpPr>
        <p:spPr>
          <a:xfrm>
            <a:off x="10446000" y="2187825"/>
            <a:ext cx="1695353"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rgbClr val="002060"/>
                  </a:solidFill>
                  <a:prstDash val="solid"/>
                </a:ln>
                <a:solidFill>
                  <a:srgbClr val="FFFFFF"/>
                </a:solidFill>
                <a:uLnTx/>
                <a:uFillTx/>
                <a:latin typeface="Century Gothic" panose="020B0502020202020204" pitchFamily="34" charset="0"/>
                <a:ea typeface="+mn-ea"/>
                <a:cs typeface="+mn-cs"/>
              </a:rPr>
              <a:t>[un]</a:t>
            </a:r>
          </a:p>
        </p:txBody>
      </p:sp>
      <p:pic>
        <p:nvPicPr>
          <p:cNvPr id="124" name="Google Shape;221;p10">
            <a:extLst>
              <a:ext uri="{FF2B5EF4-FFF2-40B4-BE49-F238E27FC236}">
                <a16:creationId xmlns:a16="http://schemas.microsoft.com/office/drawing/2014/main" id="{D97466BF-61BD-0035-352E-A293F2C50AEA}"/>
              </a:ext>
            </a:extLst>
          </p:cNvPr>
          <p:cNvPicPr preferRelativeResize="0"/>
          <p:nvPr/>
        </p:nvPicPr>
        <p:blipFill rotWithShape="1">
          <a:blip r:embed="rId31">
            <a:alphaModFix/>
          </a:blip>
          <a:srcRect/>
          <a:stretch/>
        </p:blipFill>
        <p:spPr>
          <a:xfrm>
            <a:off x="9038003" y="-39310"/>
            <a:ext cx="1166103" cy="1183191"/>
          </a:xfrm>
          <a:prstGeom prst="rect">
            <a:avLst/>
          </a:prstGeom>
          <a:noFill/>
          <a:ln>
            <a:noFill/>
          </a:ln>
        </p:spPr>
      </p:pic>
      <p:sp>
        <p:nvSpPr>
          <p:cNvPr id="125" name="Title 1">
            <a:extLst>
              <a:ext uri="{FF2B5EF4-FFF2-40B4-BE49-F238E27FC236}">
                <a16:creationId xmlns:a16="http://schemas.microsoft.com/office/drawing/2014/main" id="{BBEDD4CC-0467-02EF-E09F-DF0FFC22F2C7}"/>
              </a:ext>
            </a:extLst>
          </p:cNvPr>
          <p:cNvSpPr txBox="1">
            <a:spLocks/>
          </p:cNvSpPr>
          <p:nvPr/>
        </p:nvSpPr>
        <p:spPr>
          <a:xfrm>
            <a:off x="8921375" y="1014431"/>
            <a:ext cx="1399358" cy="400110"/>
          </a:xfrm>
          <a:prstGeom prst="rect">
            <a:avLst/>
          </a:prstGeom>
          <a:solidFill>
            <a:srgbClr val="91EAD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Tree>
    <p:extLst>
      <p:ext uri="{BB962C8B-B14F-4D97-AF65-F5344CB8AC3E}">
        <p14:creationId xmlns:p14="http://schemas.microsoft.com/office/powerpoint/2010/main" val="136673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469 -1.48148E-6 L 0.4168 -0.1412 " pathEditMode="relative" rAng="0" ptsTypes="AA">
                                      <p:cBhvr>
                                        <p:cTn id="6" dur="2000" fill="hold"/>
                                        <p:tgtEl>
                                          <p:spTgt spid="21"/>
                                        </p:tgtEl>
                                        <p:attrNameLst>
                                          <p:attrName>ppt_x</p:attrName>
                                          <p:attrName>ppt_y</p:attrName>
                                        </p:attrNameLst>
                                      </p:cBhvr>
                                      <p:rCtr x="20599" y="-7060"/>
                                    </p:animMotion>
                                  </p:childTnLst>
                                  <p:subTnLst>
                                    <p:audio>
                                      <p:cMediaNode>
                                        <p:cTn display="0" masterRel="sameClick">
                                          <p:stCondLst>
                                            <p:cond evt="begin" delay="0">
                                              <p:tn val="5"/>
                                            </p:cond>
                                          </p:stCondLst>
                                          <p:endCondLst>
                                            <p:cond evt="onStopAudio" delay="0">
                                              <p:tgtEl>
                                                <p:sldTgt/>
                                              </p:tgtEl>
                                            </p:cond>
                                          </p:endCondLst>
                                        </p:cTn>
                                        <p:tgtEl>
                                          <p:sndTgt r:embed="rId3" name="4_2.wav"/>
                                        </p:tgtEl>
                                      </p:cMediaNode>
                                    </p:audio>
                                  </p:sub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21"/>
                                        </p:tgtEl>
                                      </p:cBhvr>
                                    </p:animEffect>
                                    <p:set>
                                      <p:cBhvr>
                                        <p:cTn id="10" dur="1" fill="hold">
                                          <p:stCondLst>
                                            <p:cond delay="499"/>
                                          </p:stCondLst>
                                        </p:cTn>
                                        <p:tgtEl>
                                          <p:spTgt spid="21"/>
                                        </p:tgtEl>
                                        <p:attrNameLst>
                                          <p:attrName>style.visibility</p:attrName>
                                        </p:attrNameLst>
                                      </p:cBhvr>
                                      <p:to>
                                        <p:strVal val="hidden"/>
                                      </p:to>
                                    </p:set>
                                  </p:childTnLst>
                                </p:cTn>
                              </p:par>
                            </p:childTnLst>
                          </p:cTn>
                        </p:par>
                        <p:par>
                          <p:cTn id="11" fill="hold">
                            <p:stCondLst>
                              <p:cond delay="2500"/>
                            </p:stCondLst>
                            <p:childTnLst>
                              <p:par>
                                <p:cTn id="12" presetID="10" presetClass="entr" presetSubtype="0"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4.375E-6 4.07407E-6 L -0.41809 -0.20324 " pathEditMode="relative" rAng="0" ptsTypes="AA">
                                      <p:cBhvr>
                                        <p:cTn id="18" dur="2000" fill="hold"/>
                                        <p:tgtEl>
                                          <p:spTgt spid="24"/>
                                        </p:tgtEl>
                                        <p:attrNameLst>
                                          <p:attrName>ppt_x</p:attrName>
                                          <p:attrName>ppt_y</p:attrName>
                                        </p:attrNameLst>
                                      </p:cBhvr>
                                      <p:rCtr x="-20911" y="-10162"/>
                                    </p:animMotion>
                                  </p:childTnLst>
                                  <p:subTnLst>
                                    <p:audio>
                                      <p:cMediaNode>
                                        <p:cTn display="0" masterRel="sameClick">
                                          <p:stCondLst>
                                            <p:cond evt="begin" delay="0">
                                              <p:tn val="17"/>
                                            </p:cond>
                                          </p:stCondLst>
                                          <p:endCondLst>
                                            <p:cond evt="onStopAudio" delay="0">
                                              <p:tgtEl>
                                                <p:sldTgt/>
                                              </p:tgtEl>
                                            </p:cond>
                                          </p:endCondLst>
                                        </p:cTn>
                                        <p:tgtEl>
                                          <p:sndTgt r:embed="rId4" name="4_3.wav"/>
                                        </p:tgtEl>
                                      </p:cMediaNode>
                                    </p:audio>
                                  </p:subTnLst>
                                </p:cTn>
                              </p:par>
                            </p:childTnLst>
                          </p:cTn>
                        </p:par>
                        <p:par>
                          <p:cTn id="19" fill="hold">
                            <p:stCondLst>
                              <p:cond delay="2000"/>
                            </p:stCondLst>
                            <p:childTnLst>
                              <p:par>
                                <p:cTn id="20" presetID="10" presetClass="exit" presetSubtype="0" fill="hold" nodeType="afterEffect">
                                  <p:stCondLst>
                                    <p:cond delay="0"/>
                                  </p:stCondLst>
                                  <p:childTnLst>
                                    <p:animEffect transition="out" filter="fade">
                                      <p:cBhvr>
                                        <p:cTn id="21" dur="500"/>
                                        <p:tgtEl>
                                          <p:spTgt spid="24"/>
                                        </p:tgtEl>
                                      </p:cBhvr>
                                    </p:animEffect>
                                    <p:set>
                                      <p:cBhvr>
                                        <p:cTn id="22" dur="1" fill="hold">
                                          <p:stCondLst>
                                            <p:cond delay="499"/>
                                          </p:stCondLst>
                                        </p:cTn>
                                        <p:tgtEl>
                                          <p:spTgt spid="24"/>
                                        </p:tgtEl>
                                        <p:attrNameLst>
                                          <p:attrName>style.visibility</p:attrName>
                                        </p:attrNameLst>
                                      </p:cBhvr>
                                      <p:to>
                                        <p:strVal val="hidden"/>
                                      </p:to>
                                    </p:set>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4.79167E-6 3.33333E-6 L -0.38997 0.25393 " pathEditMode="relative" rAng="0" ptsTypes="AA">
                                      <p:cBhvr>
                                        <p:cTn id="30" dur="2000" fill="hold"/>
                                        <p:tgtEl>
                                          <p:spTgt spid="27"/>
                                        </p:tgtEl>
                                        <p:attrNameLst>
                                          <p:attrName>ppt_x</p:attrName>
                                          <p:attrName>ppt_y</p:attrName>
                                        </p:attrNameLst>
                                      </p:cBhvr>
                                      <p:rCtr x="-19505" y="12685"/>
                                    </p:animMotion>
                                  </p:childTnLst>
                                  <p:subTnLst>
                                    <p:audio>
                                      <p:cMediaNode>
                                        <p:cTn display="0" masterRel="sameClick">
                                          <p:stCondLst>
                                            <p:cond evt="begin" delay="0">
                                              <p:tn val="29"/>
                                            </p:cond>
                                          </p:stCondLst>
                                          <p:endCondLst>
                                            <p:cond evt="onStopAudio" delay="0">
                                              <p:tgtEl>
                                                <p:sldTgt/>
                                              </p:tgtEl>
                                            </p:cond>
                                          </p:endCondLst>
                                        </p:cTn>
                                        <p:tgtEl>
                                          <p:sndTgt r:embed="rId5" name="4_4.wav"/>
                                        </p:tgtEl>
                                      </p:cMediaNode>
                                    </p:audio>
                                  </p:subTnLst>
                                </p:cTn>
                              </p:par>
                            </p:childTnLst>
                          </p:cTn>
                        </p:par>
                        <p:par>
                          <p:cTn id="31" fill="hold">
                            <p:stCondLst>
                              <p:cond delay="2000"/>
                            </p:stCondLst>
                            <p:childTnLst>
                              <p:par>
                                <p:cTn id="32" presetID="10" presetClass="exit" presetSubtype="0" fill="hold" nodeType="afterEffect">
                                  <p:stCondLst>
                                    <p:cond delay="0"/>
                                  </p:stCondLst>
                                  <p:childTnLst>
                                    <p:animEffect transition="out" filter="fade">
                                      <p:cBhvr>
                                        <p:cTn id="33" dur="500"/>
                                        <p:tgtEl>
                                          <p:spTgt spid="27"/>
                                        </p:tgtEl>
                                      </p:cBhvr>
                                    </p:animEffect>
                                    <p:set>
                                      <p:cBhvr>
                                        <p:cTn id="34" dur="1" fill="hold">
                                          <p:stCondLst>
                                            <p:cond delay="499"/>
                                          </p:stCondLst>
                                        </p:cTn>
                                        <p:tgtEl>
                                          <p:spTgt spid="27"/>
                                        </p:tgtEl>
                                        <p:attrNameLst>
                                          <p:attrName>style.visibility</p:attrName>
                                        </p:attrNameLst>
                                      </p:cBhvr>
                                      <p:to>
                                        <p:strVal val="hidden"/>
                                      </p:to>
                                    </p:set>
                                  </p:childTnLst>
                                </p:cTn>
                              </p:par>
                            </p:childTnLst>
                          </p:cTn>
                        </p:par>
                        <p:par>
                          <p:cTn id="35" fill="hold">
                            <p:stCondLst>
                              <p:cond delay="2500"/>
                            </p:stCondLst>
                            <p:childTnLst>
                              <p:par>
                                <p:cTn id="36" presetID="10" presetClass="entr" presetSubtype="0" fill="hold" nodeType="after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500"/>
                                        <p:tgtEl>
                                          <p:spTgt spid="43"/>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0.00456 0.00301 L 0.41029 -0.15995 " pathEditMode="relative" rAng="0" ptsTypes="AA">
                                      <p:cBhvr>
                                        <p:cTn id="42" dur="2000" fill="hold"/>
                                        <p:tgtEl>
                                          <p:spTgt spid="43"/>
                                        </p:tgtEl>
                                        <p:attrNameLst>
                                          <p:attrName>ppt_x</p:attrName>
                                          <p:attrName>ppt_y</p:attrName>
                                        </p:attrNameLst>
                                      </p:cBhvr>
                                      <p:rCtr x="20286" y="-8148"/>
                                    </p:animMotion>
                                  </p:childTnLst>
                                  <p:subTnLst>
                                    <p:audio>
                                      <p:cMediaNode>
                                        <p:cTn display="0" masterRel="sameClick">
                                          <p:stCondLst>
                                            <p:cond evt="begin" delay="0">
                                              <p:tn val="41"/>
                                            </p:cond>
                                          </p:stCondLst>
                                          <p:endCondLst>
                                            <p:cond evt="onStopAudio" delay="0">
                                              <p:tgtEl>
                                                <p:sldTgt/>
                                              </p:tgtEl>
                                            </p:cond>
                                          </p:endCondLst>
                                        </p:cTn>
                                        <p:tgtEl>
                                          <p:sndTgt r:embed="rId6" name="4_5.wav"/>
                                        </p:tgtEl>
                                      </p:cMediaNode>
                                    </p:audio>
                                  </p:subTnLst>
                                </p:cTn>
                              </p:par>
                            </p:childTnLst>
                          </p:cTn>
                        </p:par>
                        <p:par>
                          <p:cTn id="43" fill="hold">
                            <p:stCondLst>
                              <p:cond delay="2000"/>
                            </p:stCondLst>
                            <p:childTnLst>
                              <p:par>
                                <p:cTn id="44" presetID="10" presetClass="exit" presetSubtype="0" fill="hold" nodeType="afterEffect">
                                  <p:stCondLst>
                                    <p:cond delay="0"/>
                                  </p:stCondLst>
                                  <p:childTnLst>
                                    <p:animEffect transition="out" filter="fade">
                                      <p:cBhvr>
                                        <p:cTn id="45" dur="500"/>
                                        <p:tgtEl>
                                          <p:spTgt spid="43"/>
                                        </p:tgtEl>
                                      </p:cBhvr>
                                    </p:animEffect>
                                    <p:set>
                                      <p:cBhvr>
                                        <p:cTn id="46" dur="1" fill="hold">
                                          <p:stCondLst>
                                            <p:cond delay="499"/>
                                          </p:stCondLst>
                                        </p:cTn>
                                        <p:tgtEl>
                                          <p:spTgt spid="43"/>
                                        </p:tgtEl>
                                        <p:attrNameLst>
                                          <p:attrName>style.visibility</p:attrName>
                                        </p:attrNameLst>
                                      </p:cBhvr>
                                      <p:to>
                                        <p:strVal val="hidden"/>
                                      </p:to>
                                    </p:set>
                                  </p:childTnLst>
                                </p:cTn>
                              </p:par>
                            </p:childTnLst>
                          </p:cTn>
                        </p:par>
                        <p:par>
                          <p:cTn id="47" fill="hold">
                            <p:stCondLst>
                              <p:cond delay="2500"/>
                            </p:stCondLst>
                            <p:childTnLst>
                              <p:par>
                                <p:cTn id="48" presetID="10" presetClass="entr" presetSubtype="0" fill="hold" nodeType="after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fade">
                                      <p:cBhvr>
                                        <p:cTn id="50" dur="500"/>
                                        <p:tgtEl>
                                          <p:spTgt spid="49"/>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2.5E-6 -3.7037E-6 L 0.38073 0.25394 " pathEditMode="relative" rAng="0" ptsTypes="AA">
                                      <p:cBhvr>
                                        <p:cTn id="54" dur="2000" fill="hold"/>
                                        <p:tgtEl>
                                          <p:spTgt spid="49"/>
                                        </p:tgtEl>
                                        <p:attrNameLst>
                                          <p:attrName>ppt_x</p:attrName>
                                          <p:attrName>ppt_y</p:attrName>
                                        </p:attrNameLst>
                                      </p:cBhvr>
                                      <p:rCtr x="19036" y="12685"/>
                                    </p:animMotion>
                                  </p:childTnLst>
                                  <p:subTnLst>
                                    <p:audio>
                                      <p:cMediaNode>
                                        <p:cTn display="0" masterRel="sameClick">
                                          <p:stCondLst>
                                            <p:cond evt="begin" delay="0">
                                              <p:tn val="53"/>
                                            </p:cond>
                                          </p:stCondLst>
                                          <p:endCondLst>
                                            <p:cond evt="onStopAudio" delay="0">
                                              <p:tgtEl>
                                                <p:sldTgt/>
                                              </p:tgtEl>
                                            </p:cond>
                                          </p:endCondLst>
                                        </p:cTn>
                                        <p:tgtEl>
                                          <p:sndTgt r:embed="rId7" name="4_6.wav"/>
                                        </p:tgtEl>
                                      </p:cMediaNode>
                                    </p:audio>
                                  </p:subTnLst>
                                </p:cTn>
                              </p:par>
                            </p:childTnLst>
                          </p:cTn>
                        </p:par>
                        <p:par>
                          <p:cTn id="55" fill="hold">
                            <p:stCondLst>
                              <p:cond delay="2000"/>
                            </p:stCondLst>
                            <p:childTnLst>
                              <p:par>
                                <p:cTn id="56" presetID="10" presetClass="exit" presetSubtype="0" fill="hold" nodeType="afterEffect">
                                  <p:stCondLst>
                                    <p:cond delay="0"/>
                                  </p:stCondLst>
                                  <p:childTnLst>
                                    <p:animEffect transition="out" filter="fade">
                                      <p:cBhvr>
                                        <p:cTn id="57" dur="500"/>
                                        <p:tgtEl>
                                          <p:spTgt spid="49"/>
                                        </p:tgtEl>
                                      </p:cBhvr>
                                    </p:animEffect>
                                    <p:set>
                                      <p:cBhvr>
                                        <p:cTn id="58" dur="1" fill="hold">
                                          <p:stCondLst>
                                            <p:cond delay="499"/>
                                          </p:stCondLst>
                                        </p:cTn>
                                        <p:tgtEl>
                                          <p:spTgt spid="49"/>
                                        </p:tgtEl>
                                        <p:attrNameLst>
                                          <p:attrName>style.visibility</p:attrName>
                                        </p:attrNameLst>
                                      </p:cBhvr>
                                      <p:to>
                                        <p:strVal val="hidden"/>
                                      </p:to>
                                    </p:set>
                                  </p:childTnLst>
                                </p:cTn>
                              </p:par>
                            </p:childTnLst>
                          </p:cTn>
                        </p:par>
                        <p:par>
                          <p:cTn id="59" fill="hold">
                            <p:stCondLst>
                              <p:cond delay="2500"/>
                            </p:stCondLst>
                            <p:childTnLst>
                              <p:par>
                                <p:cTn id="60" presetID="10" presetClass="entr" presetSubtype="0" fill="hold" nodeType="after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nodeType="clickEffect">
                                  <p:stCondLst>
                                    <p:cond delay="0"/>
                                  </p:stCondLst>
                                  <p:childTnLst>
                                    <p:animMotion origin="layout" path="M -4.79167E-6 -7.40741E-7 L -0.40807 -0.18171 " pathEditMode="relative" rAng="0" ptsTypes="AA">
                                      <p:cBhvr>
                                        <p:cTn id="66" dur="2000" fill="hold"/>
                                        <p:tgtEl>
                                          <p:spTgt spid="52"/>
                                        </p:tgtEl>
                                        <p:attrNameLst>
                                          <p:attrName>ppt_x</p:attrName>
                                          <p:attrName>ppt_y</p:attrName>
                                        </p:attrNameLst>
                                      </p:cBhvr>
                                      <p:rCtr x="-20404" y="-9097"/>
                                    </p:animMotion>
                                  </p:childTnLst>
                                  <p:subTnLst>
                                    <p:audio>
                                      <p:cMediaNode>
                                        <p:cTn display="0" masterRel="sameClick">
                                          <p:stCondLst>
                                            <p:cond evt="begin" delay="0">
                                              <p:tn val="65"/>
                                            </p:cond>
                                          </p:stCondLst>
                                          <p:endCondLst>
                                            <p:cond evt="onStopAudio" delay="0">
                                              <p:tgtEl>
                                                <p:sldTgt/>
                                              </p:tgtEl>
                                            </p:cond>
                                          </p:endCondLst>
                                        </p:cTn>
                                        <p:tgtEl>
                                          <p:sndTgt r:embed="rId8" name="4_7.wav"/>
                                        </p:tgtEl>
                                      </p:cMediaNode>
                                    </p:audio>
                                  </p:subTnLst>
                                </p:cTn>
                              </p:par>
                            </p:childTnLst>
                          </p:cTn>
                        </p:par>
                        <p:par>
                          <p:cTn id="67" fill="hold">
                            <p:stCondLst>
                              <p:cond delay="2000"/>
                            </p:stCondLst>
                            <p:childTnLst>
                              <p:par>
                                <p:cTn id="68" presetID="10" presetClass="exit" presetSubtype="0" fill="hold" nodeType="afterEffect">
                                  <p:stCondLst>
                                    <p:cond delay="0"/>
                                  </p:stCondLst>
                                  <p:childTnLst>
                                    <p:animEffect transition="out" filter="fade">
                                      <p:cBhvr>
                                        <p:cTn id="69" dur="500"/>
                                        <p:tgtEl>
                                          <p:spTgt spid="52"/>
                                        </p:tgtEl>
                                      </p:cBhvr>
                                    </p:animEffect>
                                    <p:set>
                                      <p:cBhvr>
                                        <p:cTn id="70" dur="1" fill="hold">
                                          <p:stCondLst>
                                            <p:cond delay="499"/>
                                          </p:stCondLst>
                                        </p:cTn>
                                        <p:tgtEl>
                                          <p:spTgt spid="52"/>
                                        </p:tgtEl>
                                        <p:attrNameLst>
                                          <p:attrName>style.visibility</p:attrName>
                                        </p:attrNameLst>
                                      </p:cBhvr>
                                      <p:to>
                                        <p:strVal val="hidden"/>
                                      </p:to>
                                    </p:set>
                                  </p:childTnLst>
                                </p:cTn>
                              </p:par>
                            </p:childTnLst>
                          </p:cTn>
                        </p:par>
                        <p:par>
                          <p:cTn id="71" fill="hold">
                            <p:stCondLst>
                              <p:cond delay="2500"/>
                            </p:stCondLst>
                            <p:childTnLst>
                              <p:par>
                                <p:cTn id="72" presetID="10" presetClass="entr" presetSubtype="0" fill="hold" nodeType="afterEffect">
                                  <p:stCondLst>
                                    <p:cond delay="0"/>
                                  </p:stCondLst>
                                  <p:childTnLst>
                                    <p:set>
                                      <p:cBhvr>
                                        <p:cTn id="73" dur="1" fill="hold">
                                          <p:stCondLst>
                                            <p:cond delay="0"/>
                                          </p:stCondLst>
                                        </p:cTn>
                                        <p:tgtEl>
                                          <p:spTgt spid="60"/>
                                        </p:tgtEl>
                                        <p:attrNameLst>
                                          <p:attrName>style.visibility</p:attrName>
                                        </p:attrNameLst>
                                      </p:cBhvr>
                                      <p:to>
                                        <p:strVal val="visible"/>
                                      </p:to>
                                    </p:set>
                                    <p:animEffect transition="in" filter="fade">
                                      <p:cBhvr>
                                        <p:cTn id="74" dur="500"/>
                                        <p:tgtEl>
                                          <p:spTgt spid="60"/>
                                        </p:tgtEl>
                                      </p:cBhvr>
                                    </p:animEffect>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nodeType="clickEffect">
                                  <p:stCondLst>
                                    <p:cond delay="0"/>
                                  </p:stCondLst>
                                  <p:childTnLst>
                                    <p:animMotion origin="layout" path="M 4.58333E-6 2.22222E-6 L -0.41993 0.25625 " pathEditMode="relative" rAng="0" ptsTypes="AA">
                                      <p:cBhvr>
                                        <p:cTn id="78" dur="2000" fill="hold"/>
                                        <p:tgtEl>
                                          <p:spTgt spid="60"/>
                                        </p:tgtEl>
                                        <p:attrNameLst>
                                          <p:attrName>ppt_x</p:attrName>
                                          <p:attrName>ppt_y</p:attrName>
                                        </p:attrNameLst>
                                      </p:cBhvr>
                                      <p:rCtr x="-21003" y="12801"/>
                                    </p:animMotion>
                                  </p:childTnLst>
                                  <p:subTnLst>
                                    <p:audio>
                                      <p:cMediaNode>
                                        <p:cTn display="0" masterRel="sameClick">
                                          <p:stCondLst>
                                            <p:cond evt="begin" delay="0">
                                              <p:tn val="77"/>
                                            </p:cond>
                                          </p:stCondLst>
                                          <p:endCondLst>
                                            <p:cond evt="onStopAudio" delay="0">
                                              <p:tgtEl>
                                                <p:sldTgt/>
                                              </p:tgtEl>
                                            </p:cond>
                                          </p:endCondLst>
                                        </p:cTn>
                                        <p:tgtEl>
                                          <p:sndTgt r:embed="rId9" name="4_8.wav"/>
                                        </p:tgtEl>
                                      </p:cMediaNode>
                                    </p:audio>
                                  </p:subTnLst>
                                </p:cTn>
                              </p:par>
                            </p:childTnLst>
                          </p:cTn>
                        </p:par>
                        <p:par>
                          <p:cTn id="79" fill="hold">
                            <p:stCondLst>
                              <p:cond delay="2000"/>
                            </p:stCondLst>
                            <p:childTnLst>
                              <p:par>
                                <p:cTn id="80" presetID="10" presetClass="exit" presetSubtype="0" fill="hold" nodeType="afterEffect">
                                  <p:stCondLst>
                                    <p:cond delay="0"/>
                                  </p:stCondLst>
                                  <p:childTnLst>
                                    <p:animEffect transition="out" filter="fade">
                                      <p:cBhvr>
                                        <p:cTn id="81" dur="500"/>
                                        <p:tgtEl>
                                          <p:spTgt spid="60"/>
                                        </p:tgtEl>
                                      </p:cBhvr>
                                    </p:animEffect>
                                    <p:set>
                                      <p:cBhvr>
                                        <p:cTn id="82" dur="1" fill="hold">
                                          <p:stCondLst>
                                            <p:cond delay="499"/>
                                          </p:stCondLst>
                                        </p:cTn>
                                        <p:tgtEl>
                                          <p:spTgt spid="60"/>
                                        </p:tgtEl>
                                        <p:attrNameLst>
                                          <p:attrName>style.visibility</p:attrName>
                                        </p:attrNameLst>
                                      </p:cBhvr>
                                      <p:to>
                                        <p:strVal val="hidden"/>
                                      </p:to>
                                    </p:set>
                                  </p:childTnLst>
                                </p:cTn>
                              </p:par>
                            </p:childTnLst>
                          </p:cTn>
                        </p:par>
                        <p:par>
                          <p:cTn id="83" fill="hold">
                            <p:stCondLst>
                              <p:cond delay="2500"/>
                            </p:stCondLst>
                            <p:childTnLst>
                              <p:par>
                                <p:cTn id="84" presetID="10" presetClass="entr" presetSubtype="0" fill="hold" nodeType="afterEffect">
                                  <p:stCondLst>
                                    <p:cond delay="0"/>
                                  </p:stCondLst>
                                  <p:childTnLst>
                                    <p:set>
                                      <p:cBhvr>
                                        <p:cTn id="85" dur="1" fill="hold">
                                          <p:stCondLst>
                                            <p:cond delay="0"/>
                                          </p:stCondLst>
                                        </p:cTn>
                                        <p:tgtEl>
                                          <p:spTgt spid="63"/>
                                        </p:tgtEl>
                                        <p:attrNameLst>
                                          <p:attrName>style.visibility</p:attrName>
                                        </p:attrNameLst>
                                      </p:cBhvr>
                                      <p:to>
                                        <p:strVal val="visible"/>
                                      </p:to>
                                    </p:set>
                                    <p:animEffect transition="in" filter="fade">
                                      <p:cBhvr>
                                        <p:cTn id="86" dur="500"/>
                                        <p:tgtEl>
                                          <p:spTgt spid="63"/>
                                        </p:tgtEl>
                                      </p:cBhvr>
                                    </p:animEffect>
                                  </p:childTnLst>
                                </p:cTn>
                              </p:par>
                            </p:childTnLst>
                          </p:cTn>
                        </p:par>
                      </p:childTnLst>
                    </p:cTn>
                  </p:par>
                  <p:par>
                    <p:cTn id="87" fill="hold">
                      <p:stCondLst>
                        <p:cond delay="indefinite"/>
                      </p:stCondLst>
                      <p:childTnLst>
                        <p:par>
                          <p:cTn id="88" fill="hold">
                            <p:stCondLst>
                              <p:cond delay="0"/>
                            </p:stCondLst>
                            <p:childTnLst>
                              <p:par>
                                <p:cTn id="89" presetID="42" presetClass="path" presetSubtype="0" accel="50000" decel="50000" fill="hold" nodeType="clickEffect">
                                  <p:stCondLst>
                                    <p:cond delay="0"/>
                                  </p:stCondLst>
                                  <p:childTnLst>
                                    <p:animMotion origin="layout" path="M 1.25E-6 1.11111E-6 L 0.42552 -0.15301 " pathEditMode="relative" rAng="0" ptsTypes="AA">
                                      <p:cBhvr>
                                        <p:cTn id="90" dur="2000" fill="hold"/>
                                        <p:tgtEl>
                                          <p:spTgt spid="63"/>
                                        </p:tgtEl>
                                        <p:attrNameLst>
                                          <p:attrName>ppt_x</p:attrName>
                                          <p:attrName>ppt_y</p:attrName>
                                        </p:attrNameLst>
                                      </p:cBhvr>
                                      <p:rCtr x="21276" y="-7662"/>
                                    </p:animMotion>
                                  </p:childTnLst>
                                  <p:subTnLst>
                                    <p:audio>
                                      <p:cMediaNode>
                                        <p:cTn display="0" masterRel="sameClick">
                                          <p:stCondLst>
                                            <p:cond evt="begin" delay="0">
                                              <p:tn val="89"/>
                                            </p:cond>
                                          </p:stCondLst>
                                          <p:endCondLst>
                                            <p:cond evt="onStopAudio" delay="0">
                                              <p:tgtEl>
                                                <p:sldTgt/>
                                              </p:tgtEl>
                                            </p:cond>
                                          </p:endCondLst>
                                        </p:cTn>
                                        <p:tgtEl>
                                          <p:sndTgt r:embed="rId10" name="4_9.wav"/>
                                        </p:tgtEl>
                                      </p:cMediaNode>
                                    </p:audio>
                                  </p:subTnLst>
                                </p:cTn>
                              </p:par>
                            </p:childTnLst>
                          </p:cTn>
                        </p:par>
                        <p:par>
                          <p:cTn id="91" fill="hold">
                            <p:stCondLst>
                              <p:cond delay="2000"/>
                            </p:stCondLst>
                            <p:childTnLst>
                              <p:par>
                                <p:cTn id="92" presetID="10" presetClass="exit" presetSubtype="0" fill="hold" nodeType="afterEffect">
                                  <p:stCondLst>
                                    <p:cond delay="0"/>
                                  </p:stCondLst>
                                  <p:childTnLst>
                                    <p:animEffect transition="out" filter="fade">
                                      <p:cBhvr>
                                        <p:cTn id="93" dur="500"/>
                                        <p:tgtEl>
                                          <p:spTgt spid="63"/>
                                        </p:tgtEl>
                                      </p:cBhvr>
                                    </p:animEffect>
                                    <p:set>
                                      <p:cBhvr>
                                        <p:cTn id="94" dur="1" fill="hold">
                                          <p:stCondLst>
                                            <p:cond delay="499"/>
                                          </p:stCondLst>
                                        </p:cTn>
                                        <p:tgtEl>
                                          <p:spTgt spid="63"/>
                                        </p:tgtEl>
                                        <p:attrNameLst>
                                          <p:attrName>style.visibility</p:attrName>
                                        </p:attrNameLst>
                                      </p:cBhvr>
                                      <p:to>
                                        <p:strVal val="hidden"/>
                                      </p:to>
                                    </p:set>
                                  </p:childTnLst>
                                </p:cTn>
                              </p:par>
                            </p:childTnLst>
                          </p:cTn>
                        </p:par>
                        <p:par>
                          <p:cTn id="95" fill="hold">
                            <p:stCondLst>
                              <p:cond delay="2500"/>
                            </p:stCondLst>
                            <p:childTnLst>
                              <p:par>
                                <p:cTn id="96" presetID="10" presetClass="entr" presetSubtype="0" fill="hold" nodeType="afterEffect">
                                  <p:stCondLst>
                                    <p:cond delay="0"/>
                                  </p:stCondLst>
                                  <p:childTnLst>
                                    <p:set>
                                      <p:cBhvr>
                                        <p:cTn id="97" dur="1" fill="hold">
                                          <p:stCondLst>
                                            <p:cond delay="0"/>
                                          </p:stCondLst>
                                        </p:cTn>
                                        <p:tgtEl>
                                          <p:spTgt spid="66"/>
                                        </p:tgtEl>
                                        <p:attrNameLst>
                                          <p:attrName>style.visibility</p:attrName>
                                        </p:attrNameLst>
                                      </p:cBhvr>
                                      <p:to>
                                        <p:strVal val="visible"/>
                                      </p:to>
                                    </p:set>
                                    <p:animEffect transition="in" filter="fade">
                                      <p:cBhvr>
                                        <p:cTn id="98" dur="500"/>
                                        <p:tgtEl>
                                          <p:spTgt spid="66"/>
                                        </p:tgtEl>
                                      </p:cBhvr>
                                    </p:animEffect>
                                  </p:childTnLst>
                                </p:cTn>
                              </p:par>
                            </p:childTnLst>
                          </p:cTn>
                        </p:par>
                      </p:childTnLst>
                    </p:cTn>
                  </p:par>
                  <p:par>
                    <p:cTn id="99" fill="hold">
                      <p:stCondLst>
                        <p:cond delay="indefinite"/>
                      </p:stCondLst>
                      <p:childTnLst>
                        <p:par>
                          <p:cTn id="100" fill="hold">
                            <p:stCondLst>
                              <p:cond delay="0"/>
                            </p:stCondLst>
                            <p:childTnLst>
                              <p:par>
                                <p:cTn id="101" presetID="42" presetClass="path" presetSubtype="0" accel="50000" decel="50000" fill="hold" nodeType="clickEffect">
                                  <p:stCondLst>
                                    <p:cond delay="0"/>
                                  </p:stCondLst>
                                  <p:childTnLst>
                                    <p:animMotion origin="layout" path="M -1.25E-6 1.11111E-6 L 0.41211 0.24421 " pathEditMode="relative" rAng="0" ptsTypes="AA">
                                      <p:cBhvr>
                                        <p:cTn id="102" dur="2000" fill="hold"/>
                                        <p:tgtEl>
                                          <p:spTgt spid="66"/>
                                        </p:tgtEl>
                                        <p:attrNameLst>
                                          <p:attrName>ppt_x</p:attrName>
                                          <p:attrName>ppt_y</p:attrName>
                                        </p:attrNameLst>
                                      </p:cBhvr>
                                      <p:rCtr x="20599" y="12199"/>
                                    </p:animMotion>
                                  </p:childTnLst>
                                  <p:subTnLst>
                                    <p:audio>
                                      <p:cMediaNode>
                                        <p:cTn display="0" masterRel="sameClick">
                                          <p:stCondLst>
                                            <p:cond evt="begin" delay="0">
                                              <p:tn val="101"/>
                                            </p:cond>
                                          </p:stCondLst>
                                          <p:endCondLst>
                                            <p:cond evt="onStopAudio" delay="0">
                                              <p:tgtEl>
                                                <p:sldTgt/>
                                              </p:tgtEl>
                                            </p:cond>
                                          </p:endCondLst>
                                        </p:cTn>
                                        <p:tgtEl>
                                          <p:sndTgt r:embed="rId11" name="4_10.wav"/>
                                        </p:tgtEl>
                                      </p:cMediaNode>
                                    </p:audio>
                                  </p:subTnLst>
                                </p:cTn>
                              </p:par>
                            </p:childTnLst>
                          </p:cTn>
                        </p:par>
                        <p:par>
                          <p:cTn id="103" fill="hold">
                            <p:stCondLst>
                              <p:cond delay="2000"/>
                            </p:stCondLst>
                            <p:childTnLst>
                              <p:par>
                                <p:cTn id="104" presetID="10" presetClass="exit" presetSubtype="0" fill="hold" nodeType="afterEffect">
                                  <p:stCondLst>
                                    <p:cond delay="0"/>
                                  </p:stCondLst>
                                  <p:childTnLst>
                                    <p:animEffect transition="out" filter="fade">
                                      <p:cBhvr>
                                        <p:cTn id="105" dur="500"/>
                                        <p:tgtEl>
                                          <p:spTgt spid="66"/>
                                        </p:tgtEl>
                                      </p:cBhvr>
                                    </p:animEffect>
                                    <p:set>
                                      <p:cBhvr>
                                        <p:cTn id="106" dur="1" fill="hold">
                                          <p:stCondLst>
                                            <p:cond delay="499"/>
                                          </p:stCondLst>
                                        </p:cTn>
                                        <p:tgtEl>
                                          <p:spTgt spid="66"/>
                                        </p:tgtEl>
                                        <p:attrNameLst>
                                          <p:attrName>style.visibility</p:attrName>
                                        </p:attrNameLst>
                                      </p:cBhvr>
                                      <p:to>
                                        <p:strVal val="hidden"/>
                                      </p:to>
                                    </p:set>
                                  </p:childTnLst>
                                </p:cTn>
                              </p:par>
                            </p:childTnLst>
                          </p:cTn>
                        </p:par>
                        <p:par>
                          <p:cTn id="107" fill="hold">
                            <p:stCondLst>
                              <p:cond delay="2500"/>
                            </p:stCondLst>
                            <p:childTnLst>
                              <p:par>
                                <p:cTn id="108" presetID="10" presetClass="entr" presetSubtype="0" fill="hold" nodeType="afterEffect">
                                  <p:stCondLst>
                                    <p:cond delay="0"/>
                                  </p:stCondLst>
                                  <p:childTnLst>
                                    <p:set>
                                      <p:cBhvr>
                                        <p:cTn id="109" dur="1" fill="hold">
                                          <p:stCondLst>
                                            <p:cond delay="0"/>
                                          </p:stCondLst>
                                        </p:cTn>
                                        <p:tgtEl>
                                          <p:spTgt spid="71"/>
                                        </p:tgtEl>
                                        <p:attrNameLst>
                                          <p:attrName>style.visibility</p:attrName>
                                        </p:attrNameLst>
                                      </p:cBhvr>
                                      <p:to>
                                        <p:strVal val="visible"/>
                                      </p:to>
                                    </p:set>
                                    <p:animEffect transition="in" filter="fade">
                                      <p:cBhvr>
                                        <p:cTn id="110" dur="500"/>
                                        <p:tgtEl>
                                          <p:spTgt spid="71"/>
                                        </p:tgtEl>
                                      </p:cBhvr>
                                    </p:animEffect>
                                  </p:childTnLst>
                                </p:cTn>
                              </p:par>
                            </p:childTnLst>
                          </p:cTn>
                        </p:par>
                      </p:childTnLst>
                    </p:cTn>
                  </p:par>
                  <p:par>
                    <p:cTn id="111" fill="hold">
                      <p:stCondLst>
                        <p:cond delay="indefinite"/>
                      </p:stCondLst>
                      <p:childTnLst>
                        <p:par>
                          <p:cTn id="112" fill="hold">
                            <p:stCondLst>
                              <p:cond delay="0"/>
                            </p:stCondLst>
                            <p:childTnLst>
                              <p:par>
                                <p:cTn id="113" presetID="42" presetClass="path" presetSubtype="0" accel="50000" decel="50000" fill="hold" nodeType="clickEffect">
                                  <p:stCondLst>
                                    <p:cond delay="0"/>
                                  </p:stCondLst>
                                  <p:childTnLst>
                                    <p:animMotion origin="layout" path="M 8.33333E-7 1.11111E-6 L -0.40469 0.22616 " pathEditMode="relative" rAng="0" ptsTypes="AA">
                                      <p:cBhvr>
                                        <p:cTn id="114" dur="2000" fill="hold"/>
                                        <p:tgtEl>
                                          <p:spTgt spid="71"/>
                                        </p:tgtEl>
                                        <p:attrNameLst>
                                          <p:attrName>ppt_x</p:attrName>
                                          <p:attrName>ppt_y</p:attrName>
                                        </p:attrNameLst>
                                      </p:cBhvr>
                                      <p:rCtr x="-20234" y="11296"/>
                                    </p:animMotion>
                                  </p:childTnLst>
                                  <p:subTnLst>
                                    <p:audio>
                                      <p:cMediaNode>
                                        <p:cTn display="0" masterRel="sameClick">
                                          <p:stCondLst>
                                            <p:cond evt="begin" delay="0">
                                              <p:tn val="113"/>
                                            </p:cond>
                                          </p:stCondLst>
                                          <p:endCondLst>
                                            <p:cond evt="onStopAudio" delay="0">
                                              <p:tgtEl>
                                                <p:sldTgt/>
                                              </p:tgtEl>
                                            </p:cond>
                                          </p:endCondLst>
                                        </p:cTn>
                                        <p:tgtEl>
                                          <p:sndTgt r:embed="rId12" name="4_11.wav"/>
                                        </p:tgtEl>
                                      </p:cMediaNode>
                                    </p:audio>
                                  </p:subTnLst>
                                </p:cTn>
                              </p:par>
                            </p:childTnLst>
                          </p:cTn>
                        </p:par>
                        <p:par>
                          <p:cTn id="115" fill="hold">
                            <p:stCondLst>
                              <p:cond delay="2000"/>
                            </p:stCondLst>
                            <p:childTnLst>
                              <p:par>
                                <p:cTn id="116" presetID="10" presetClass="exit" presetSubtype="0" fill="hold" nodeType="afterEffect">
                                  <p:stCondLst>
                                    <p:cond delay="0"/>
                                  </p:stCondLst>
                                  <p:childTnLst>
                                    <p:animEffect transition="out" filter="fade">
                                      <p:cBhvr>
                                        <p:cTn id="117" dur="500"/>
                                        <p:tgtEl>
                                          <p:spTgt spid="71"/>
                                        </p:tgtEl>
                                      </p:cBhvr>
                                    </p:animEffect>
                                    <p:set>
                                      <p:cBhvr>
                                        <p:cTn id="118" dur="1" fill="hold">
                                          <p:stCondLst>
                                            <p:cond delay="499"/>
                                          </p:stCondLst>
                                        </p:cTn>
                                        <p:tgtEl>
                                          <p:spTgt spid="71"/>
                                        </p:tgtEl>
                                        <p:attrNameLst>
                                          <p:attrName>style.visibility</p:attrName>
                                        </p:attrNameLst>
                                      </p:cBhvr>
                                      <p:to>
                                        <p:strVal val="hidden"/>
                                      </p:to>
                                    </p:set>
                                  </p:childTnLst>
                                </p:cTn>
                              </p:par>
                            </p:childTnLst>
                          </p:cTn>
                        </p:par>
                        <p:par>
                          <p:cTn id="119" fill="hold">
                            <p:stCondLst>
                              <p:cond delay="2500"/>
                            </p:stCondLst>
                            <p:childTnLst>
                              <p:par>
                                <p:cTn id="120" presetID="10" presetClass="entr" presetSubtype="0" fill="hold" nodeType="afterEffect">
                                  <p:stCondLst>
                                    <p:cond delay="0"/>
                                  </p:stCondLst>
                                  <p:childTnLst>
                                    <p:set>
                                      <p:cBhvr>
                                        <p:cTn id="121" dur="1" fill="hold">
                                          <p:stCondLst>
                                            <p:cond delay="0"/>
                                          </p:stCondLst>
                                        </p:cTn>
                                        <p:tgtEl>
                                          <p:spTgt spid="113"/>
                                        </p:tgtEl>
                                        <p:attrNameLst>
                                          <p:attrName>style.visibility</p:attrName>
                                        </p:attrNameLst>
                                      </p:cBhvr>
                                      <p:to>
                                        <p:strVal val="visible"/>
                                      </p:to>
                                    </p:set>
                                    <p:animEffect transition="in" filter="fade">
                                      <p:cBhvr>
                                        <p:cTn id="122" dur="500"/>
                                        <p:tgtEl>
                                          <p:spTgt spid="113"/>
                                        </p:tgtEl>
                                      </p:cBhvr>
                                    </p:animEffect>
                                  </p:childTnLst>
                                </p:cTn>
                              </p:par>
                            </p:childTnLst>
                          </p:cTn>
                        </p:par>
                      </p:childTnLst>
                    </p:cTn>
                  </p:par>
                  <p:par>
                    <p:cTn id="123" fill="hold">
                      <p:stCondLst>
                        <p:cond delay="indefinite"/>
                      </p:stCondLst>
                      <p:childTnLst>
                        <p:par>
                          <p:cTn id="124" fill="hold">
                            <p:stCondLst>
                              <p:cond delay="0"/>
                            </p:stCondLst>
                            <p:childTnLst>
                              <p:par>
                                <p:cTn id="125" presetID="42" presetClass="path" presetSubtype="0" accel="50000" decel="50000" fill="hold" nodeType="clickEffect">
                                  <p:stCondLst>
                                    <p:cond delay="0"/>
                                  </p:stCondLst>
                                  <p:childTnLst>
                                    <p:animMotion origin="layout" path="M 3.33333E-6 -4.07407E-6 L 0.41093 -0.16527 " pathEditMode="relative" rAng="0" ptsTypes="AA">
                                      <p:cBhvr>
                                        <p:cTn id="126" dur="2000" fill="hold"/>
                                        <p:tgtEl>
                                          <p:spTgt spid="113"/>
                                        </p:tgtEl>
                                        <p:attrNameLst>
                                          <p:attrName>ppt_x</p:attrName>
                                          <p:attrName>ppt_y</p:attrName>
                                        </p:attrNameLst>
                                      </p:cBhvr>
                                      <p:rCtr x="20547" y="-8264"/>
                                    </p:animMotion>
                                  </p:childTnLst>
                                  <p:subTnLst>
                                    <p:audio>
                                      <p:cMediaNode>
                                        <p:cTn display="0" masterRel="sameClick">
                                          <p:stCondLst>
                                            <p:cond evt="begin" delay="0">
                                              <p:tn val="125"/>
                                            </p:cond>
                                          </p:stCondLst>
                                          <p:endCondLst>
                                            <p:cond evt="onStopAudio" delay="0">
                                              <p:tgtEl>
                                                <p:sldTgt/>
                                              </p:tgtEl>
                                            </p:cond>
                                          </p:endCondLst>
                                        </p:cTn>
                                        <p:tgtEl>
                                          <p:sndTgt r:embed="rId13" name="4_12.wav"/>
                                        </p:tgtEl>
                                      </p:cMediaNode>
                                    </p:audio>
                                  </p:subTnLst>
                                </p:cTn>
                              </p:par>
                            </p:childTnLst>
                          </p:cTn>
                        </p:par>
                      </p:childTnLst>
                    </p:cTn>
                  </p:par>
                  <p:par>
                    <p:cTn id="127" fill="hold">
                      <p:stCondLst>
                        <p:cond delay="indefinite"/>
                      </p:stCondLst>
                      <p:childTnLst>
                        <p:par>
                          <p:cTn id="128" fill="hold">
                            <p:stCondLst>
                              <p:cond delay="0"/>
                            </p:stCondLst>
                            <p:childTnLst>
                              <p:par>
                                <p:cTn id="129" presetID="10" presetClass="exit" presetSubtype="0" fill="hold" nodeType="clickEffect">
                                  <p:stCondLst>
                                    <p:cond delay="0"/>
                                  </p:stCondLst>
                                  <p:childTnLst>
                                    <p:animEffect transition="out" filter="fade">
                                      <p:cBhvr>
                                        <p:cTn id="130" dur="500"/>
                                        <p:tgtEl>
                                          <p:spTgt spid="113"/>
                                        </p:tgtEl>
                                      </p:cBhvr>
                                    </p:animEffect>
                                    <p:set>
                                      <p:cBhvr>
                                        <p:cTn id="131" dur="1" fill="hold">
                                          <p:stCondLst>
                                            <p:cond delay="499"/>
                                          </p:stCondLst>
                                        </p:cTn>
                                        <p:tgtEl>
                                          <p:spTgt spid="1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63" name="Title 1">
            <a:extLst>
              <a:ext uri="{FF2B5EF4-FFF2-40B4-BE49-F238E27FC236}">
                <a16:creationId xmlns:a16="http://schemas.microsoft.com/office/drawing/2014/main" id="{3D26DF06-E38B-45BA-A8BF-EEB91C1B28D6}"/>
              </a:ext>
            </a:extLst>
          </p:cNvPr>
          <p:cNvSpPr txBox="1">
            <a:spLocks/>
          </p:cNvSpPr>
          <p:nvPr/>
        </p:nvSpPr>
        <p:spPr>
          <a:xfrm>
            <a:off x="3221203" y="-2118"/>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r>
              <a:rPr lang="en-GB" sz="3600" dirty="0">
                <a:solidFill>
                  <a:srgbClr val="002060"/>
                </a:solidFill>
                <a:latin typeface="Century Gothic" panose="020B0502020202020204" pitchFamily="34" charset="0"/>
                <a:ea typeface="Century Gothic"/>
                <a:cs typeface="Century Gothic"/>
                <a:sym typeface="Century Gothic"/>
              </a:rPr>
              <a:t>Knowing who does what</a:t>
            </a:r>
          </a:p>
        </p:txBody>
      </p:sp>
      <p:pic>
        <p:nvPicPr>
          <p:cNvPr id="66" name="Google Shape;170;p8" descr="Jigsaw, Puzzle, Piece, Game, Concept, Solution">
            <a:extLst>
              <a:ext uri="{FF2B5EF4-FFF2-40B4-BE49-F238E27FC236}">
                <a16:creationId xmlns:a16="http://schemas.microsoft.com/office/drawing/2014/main" id="{4E7BC434-5E2E-4AC3-8B3D-888038BC77BD}"/>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22" name="Title 1">
            <a:extLst>
              <a:ext uri="{FF2B5EF4-FFF2-40B4-BE49-F238E27FC236}">
                <a16:creationId xmlns:a16="http://schemas.microsoft.com/office/drawing/2014/main" id="{6CE23422-951D-43E3-8715-0F6EFD1E6DE4}"/>
              </a:ext>
            </a:extLst>
          </p:cNvPr>
          <p:cNvSpPr txBox="1">
            <a:spLocks/>
          </p:cNvSpPr>
          <p:nvPr/>
        </p:nvSpPr>
        <p:spPr>
          <a:xfrm>
            <a:off x="2335263" y="-864283"/>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endParaRPr lang="en-GB" sz="3600" b="1" dirty="0">
              <a:solidFill>
                <a:srgbClr val="002060"/>
              </a:solidFill>
              <a:latin typeface="Century Gothic" panose="020B0502020202020204" pitchFamily="34" charset="0"/>
              <a:ea typeface="Century Gothic"/>
              <a:cs typeface="Century Gothic"/>
              <a:sym typeface="Century Gothic"/>
            </a:endParaRPr>
          </a:p>
        </p:txBody>
      </p:sp>
      <p:pic>
        <p:nvPicPr>
          <p:cNvPr id="23" name="Google Shape;170;p8" descr="Jigsaw, Puzzle, Piece, Game, Concept, Solution">
            <a:extLst>
              <a:ext uri="{FF2B5EF4-FFF2-40B4-BE49-F238E27FC236}">
                <a16:creationId xmlns:a16="http://schemas.microsoft.com/office/drawing/2014/main" id="{BAF2041A-48DF-4C93-92A3-D4902A35DC67}"/>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25" name="TextBox 24">
            <a:extLst>
              <a:ext uri="{FF2B5EF4-FFF2-40B4-BE49-F238E27FC236}">
                <a16:creationId xmlns:a16="http://schemas.microsoft.com/office/drawing/2014/main" id="{12F0CD30-35EA-4EE4-ABE1-D6D2E0F8F9C0}"/>
              </a:ext>
            </a:extLst>
          </p:cNvPr>
          <p:cNvSpPr txBox="1"/>
          <p:nvPr/>
        </p:nvSpPr>
        <p:spPr>
          <a:xfrm>
            <a:off x="204235" y="767367"/>
            <a:ext cx="6608618" cy="584775"/>
          </a:xfrm>
          <a:prstGeom prst="rect">
            <a:avLst/>
          </a:prstGeom>
          <a:noFill/>
        </p:spPr>
        <p:txBody>
          <a:bodyPr wrap="square">
            <a:spAutoFit/>
          </a:bodyPr>
          <a:lstStyle/>
          <a:p>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ar</a:t>
            </a:r>
            <a:r>
              <a:rPr lang="en-GB" sz="3200" b="1" dirty="0">
                <a:solidFill>
                  <a:srgbClr val="002060"/>
                </a:solidFill>
                <a:latin typeface="Century Gothic" panose="020B0502020202020204" pitchFamily="34" charset="0"/>
              </a:rPr>
              <a:t> </a:t>
            </a:r>
            <a:r>
              <a:rPr lang="en-GB" sz="3200" dirty="0">
                <a:solidFill>
                  <a:srgbClr val="002060"/>
                </a:solidFill>
                <a:latin typeface="Century Gothic" panose="020B0502020202020204" pitchFamily="34" charset="0"/>
              </a:rPr>
              <a:t>verbs: ‘I’, ‘you’, ‘s/he, it’</a:t>
            </a:r>
            <a:r>
              <a:rPr lang="en-GB" sz="3200" b="1" dirty="0">
                <a:solidFill>
                  <a:srgbClr val="002060"/>
                </a:solidFill>
                <a:latin typeface="Century Gothic" panose="020B0502020202020204" pitchFamily="34" charset="0"/>
              </a:rPr>
              <a:t>]</a:t>
            </a:r>
          </a:p>
        </p:txBody>
      </p:sp>
      <p:sp>
        <p:nvSpPr>
          <p:cNvPr id="29" name="Speech Bubble: Rectangle with Corners Rounded 28">
            <a:extLst>
              <a:ext uri="{FF2B5EF4-FFF2-40B4-BE49-F238E27FC236}">
                <a16:creationId xmlns:a16="http://schemas.microsoft.com/office/drawing/2014/main" id="{BD2D7C5C-BA13-43BD-AC12-924FC626E090}"/>
              </a:ext>
            </a:extLst>
          </p:cNvPr>
          <p:cNvSpPr/>
          <p:nvPr/>
        </p:nvSpPr>
        <p:spPr>
          <a:xfrm>
            <a:off x="6495136" y="76217"/>
            <a:ext cx="3848100" cy="1417186"/>
          </a:xfrm>
          <a:prstGeom prst="wedgeRoundRectCallout">
            <a:avLst>
              <a:gd name="adj1" fmla="val -31896"/>
              <a:gd name="adj2" fmla="val 7192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2400" b="1" dirty="0">
                <a:solidFill>
                  <a:srgbClr val="002060"/>
                </a:solidFill>
                <a:latin typeface="Century Gothic" panose="020B0502020202020204" pitchFamily="34" charset="0"/>
                <a:ea typeface="Calibri" panose="020F0502020204030204" pitchFamily="34" charset="0"/>
              </a:rPr>
              <a:t>⚠</a:t>
            </a:r>
            <a:r>
              <a:rPr lang="en-GB" sz="2300" dirty="0">
                <a:solidFill>
                  <a:srgbClr val="002060"/>
                </a:solidFill>
                <a:latin typeface="Century Gothic" panose="020B0502020202020204" pitchFamily="34" charset="0"/>
                <a:ea typeface="Calibri" panose="020F0502020204030204" pitchFamily="34" charset="0"/>
              </a:rPr>
              <a:t> We don’t need pronouns because the verb ending tells us who is doing the action.</a:t>
            </a:r>
          </a:p>
        </p:txBody>
      </p:sp>
      <p:sp>
        <p:nvSpPr>
          <p:cNvPr id="30" name="TextBox 29">
            <a:extLst>
              <a:ext uri="{FF2B5EF4-FFF2-40B4-BE49-F238E27FC236}">
                <a16:creationId xmlns:a16="http://schemas.microsoft.com/office/drawing/2014/main" id="{6C23521E-8CF4-4BBA-BF7E-2B21F0410F10}"/>
              </a:ext>
            </a:extLst>
          </p:cNvPr>
          <p:cNvSpPr txBox="1"/>
          <p:nvPr/>
        </p:nvSpPr>
        <p:spPr>
          <a:xfrm>
            <a:off x="204235" y="1815197"/>
            <a:ext cx="12648165" cy="954107"/>
          </a:xfrm>
          <a:prstGeom prst="rect">
            <a:avLst/>
          </a:prstGeom>
          <a:noFill/>
        </p:spPr>
        <p:txBody>
          <a:bodyPr wrap="square" rtlCol="0">
            <a:spAutoFit/>
          </a:bodyPr>
          <a:lstStyle/>
          <a:p>
            <a:pPr>
              <a:spcAft>
                <a:spcPts val="800"/>
              </a:spcAft>
            </a:pPr>
            <a:r>
              <a:rPr lang="en-GB" sz="2800" dirty="0">
                <a:solidFill>
                  <a:srgbClr val="002060"/>
                </a:solidFill>
                <a:latin typeface="Century Gothic" panose="020B0502020202020204" pitchFamily="34" charset="0"/>
                <a:ea typeface="Calibri" panose="020F0502020204030204" pitchFamily="34" charset="0"/>
              </a:rPr>
              <a:t>In Spanish, the words for ‘</a:t>
            </a:r>
            <a:r>
              <a:rPr lang="en-GB" sz="2800" b="1" dirty="0">
                <a:solidFill>
                  <a:srgbClr val="002060"/>
                </a:solidFill>
                <a:latin typeface="Century Gothic" panose="020B0502020202020204" pitchFamily="34" charset="0"/>
                <a:ea typeface="Calibri" panose="020F0502020204030204" pitchFamily="34" charset="0"/>
              </a:rPr>
              <a:t>I</a:t>
            </a:r>
            <a:r>
              <a:rPr lang="en-GB" sz="2800" dirty="0">
                <a:solidFill>
                  <a:srgbClr val="002060"/>
                </a:solidFill>
                <a:latin typeface="Century Gothic" panose="020B0502020202020204" pitchFamily="34" charset="0"/>
                <a:ea typeface="Calibri" panose="020F0502020204030204" pitchFamily="34" charset="0"/>
              </a:rPr>
              <a:t>’ and ‘</a:t>
            </a:r>
            <a:r>
              <a:rPr lang="en-GB" sz="2800" b="1" dirty="0">
                <a:solidFill>
                  <a:srgbClr val="002060"/>
                </a:solidFill>
                <a:latin typeface="Century Gothic" panose="020B0502020202020204" pitchFamily="34" charset="0"/>
                <a:ea typeface="Calibri" panose="020F0502020204030204" pitchFamily="34" charset="0"/>
              </a:rPr>
              <a:t>s/he</a:t>
            </a:r>
            <a:r>
              <a:rPr lang="en-GB" sz="2800" dirty="0">
                <a:solidFill>
                  <a:srgbClr val="002060"/>
                </a:solidFill>
                <a:latin typeface="Century Gothic" panose="020B0502020202020204" pitchFamily="34" charset="0"/>
                <a:ea typeface="Calibri" panose="020F0502020204030204" pitchFamily="34" charset="0"/>
              </a:rPr>
              <a:t>’ (pronouns) are often </a:t>
            </a:r>
            <a:r>
              <a:rPr lang="en-GB" sz="2800" b="1" dirty="0">
                <a:solidFill>
                  <a:srgbClr val="002060"/>
                </a:solidFill>
                <a:latin typeface="Century Gothic" panose="020B0502020202020204" pitchFamily="34" charset="0"/>
                <a:ea typeface="Calibri" panose="020F0502020204030204" pitchFamily="34" charset="0"/>
              </a:rPr>
              <a:t>unnecessary</a:t>
            </a:r>
            <a:r>
              <a:rPr lang="en-GB" sz="2800" dirty="0">
                <a:solidFill>
                  <a:srgbClr val="002060"/>
                </a:solidFill>
                <a:latin typeface="Century Gothic" panose="020B0502020202020204" pitchFamily="34" charset="0"/>
                <a:ea typeface="Calibri" panose="020F0502020204030204" pitchFamily="34" charset="0"/>
              </a:rPr>
              <a:t>. </a:t>
            </a:r>
          </a:p>
        </p:txBody>
      </p:sp>
      <p:sp>
        <p:nvSpPr>
          <p:cNvPr id="31" name="TextBox 30">
            <a:extLst>
              <a:ext uri="{FF2B5EF4-FFF2-40B4-BE49-F238E27FC236}">
                <a16:creationId xmlns:a16="http://schemas.microsoft.com/office/drawing/2014/main" id="{F1BF0F90-C11C-4651-B1BA-D937CDEB88F4}"/>
              </a:ext>
            </a:extLst>
          </p:cNvPr>
          <p:cNvSpPr txBox="1"/>
          <p:nvPr/>
        </p:nvSpPr>
        <p:spPr>
          <a:xfrm>
            <a:off x="190230" y="2891494"/>
            <a:ext cx="12851762" cy="517514"/>
          </a:xfrm>
          <a:prstGeom prst="rect">
            <a:avLst/>
          </a:prstGeom>
          <a:noFill/>
        </p:spPr>
        <p:txBody>
          <a:bodyPr wrap="square">
            <a:spAutoFit/>
          </a:bodyPr>
          <a:lstStyle/>
          <a:p>
            <a:pPr>
              <a:lnSpc>
                <a:spcPct val="107000"/>
              </a:lnSpc>
              <a:spcAft>
                <a:spcPts val="800"/>
              </a:spcAft>
            </a:pPr>
            <a:r>
              <a:rPr lang="en-GB" sz="2800" kern="1200" dirty="0">
                <a:solidFill>
                  <a:srgbClr val="002060"/>
                </a:solidFill>
                <a:effectLst/>
                <a:latin typeface="Century Gothic" panose="020B0502020202020204" pitchFamily="34" charset="0"/>
              </a:rPr>
              <a:t>To mean </a:t>
            </a:r>
            <a:r>
              <a:rPr lang="en-GB" sz="2800" dirty="0">
                <a:solidFill>
                  <a:srgbClr val="002060"/>
                </a:solidFill>
                <a:latin typeface="Century Gothic" panose="020B0502020202020204" pitchFamily="34" charset="0"/>
              </a:rPr>
              <a:t>‘</a:t>
            </a:r>
            <a:r>
              <a:rPr lang="en-GB" sz="2800" b="1" dirty="0">
                <a:solidFill>
                  <a:srgbClr val="92D050"/>
                </a:solidFill>
                <a:latin typeface="Century Gothic" panose="020B0502020202020204" pitchFamily="34" charset="0"/>
              </a:rPr>
              <a:t>I</a:t>
            </a:r>
            <a:r>
              <a:rPr lang="en-GB" sz="2800" dirty="0">
                <a:solidFill>
                  <a:srgbClr val="002060"/>
                </a:solidFill>
                <a:latin typeface="Century Gothic" panose="020B0502020202020204" pitchFamily="34" charset="0"/>
              </a:rPr>
              <a:t>’ </a:t>
            </a:r>
            <a:r>
              <a:rPr lang="en-GB" sz="2800" kern="1200" dirty="0">
                <a:solidFill>
                  <a:srgbClr val="002060"/>
                </a:solidFill>
                <a:effectLst/>
                <a:latin typeface="Century Gothic" panose="020B0502020202020204" pitchFamily="34" charset="0"/>
              </a:rPr>
              <a:t>with a verb, we remove –</a:t>
            </a:r>
            <a:r>
              <a:rPr lang="en-GB" sz="2800" kern="1200" dirty="0" err="1">
                <a:solidFill>
                  <a:srgbClr val="002060"/>
                </a:solidFill>
                <a:effectLst/>
                <a:latin typeface="Century Gothic" panose="020B0502020202020204" pitchFamily="34" charset="0"/>
              </a:rPr>
              <a:t>ar</a:t>
            </a:r>
            <a:r>
              <a:rPr lang="en-GB" sz="2800" dirty="0">
                <a:solidFill>
                  <a:srgbClr val="002060"/>
                </a:solidFill>
                <a:latin typeface="Century Gothic" panose="020B0502020202020204" pitchFamily="34" charset="0"/>
              </a:rPr>
              <a:t> and add </a:t>
            </a:r>
            <a:r>
              <a:rPr lang="en-GB" sz="2800" b="1" dirty="0">
                <a:solidFill>
                  <a:srgbClr val="92D050"/>
                </a:solidFill>
                <a:latin typeface="Century Gothic" panose="020B0502020202020204" pitchFamily="34" charset="0"/>
              </a:rPr>
              <a:t>-o</a:t>
            </a:r>
            <a:r>
              <a:rPr lang="en-GB" sz="2800" kern="1200" dirty="0">
                <a:solidFill>
                  <a:srgbClr val="002060"/>
                </a:solidFill>
                <a:effectLst/>
                <a:latin typeface="Century Gothic" panose="020B0502020202020204" pitchFamily="34" charset="0"/>
              </a:rPr>
              <a:t>.</a:t>
            </a:r>
            <a:endParaRPr lang="en-GB" sz="2800" dirty="0">
              <a:solidFill>
                <a:srgbClr val="002060"/>
              </a:solidFill>
              <a:latin typeface="Century Gothic" panose="020B0502020202020204" pitchFamily="34" charset="0"/>
            </a:endParaRPr>
          </a:p>
        </p:txBody>
      </p:sp>
      <p:sp>
        <p:nvSpPr>
          <p:cNvPr id="37" name="TextBox 36">
            <a:extLst>
              <a:ext uri="{FF2B5EF4-FFF2-40B4-BE49-F238E27FC236}">
                <a16:creationId xmlns:a16="http://schemas.microsoft.com/office/drawing/2014/main" id="{85FC2125-39BD-4500-9045-7DE1EE877B67}"/>
              </a:ext>
            </a:extLst>
          </p:cNvPr>
          <p:cNvSpPr txBox="1"/>
          <p:nvPr/>
        </p:nvSpPr>
        <p:spPr>
          <a:xfrm>
            <a:off x="204235" y="4247664"/>
            <a:ext cx="12851762" cy="517514"/>
          </a:xfrm>
          <a:prstGeom prst="rect">
            <a:avLst/>
          </a:prstGeom>
          <a:noFill/>
        </p:spPr>
        <p:txBody>
          <a:bodyPr wrap="square">
            <a:spAutoFit/>
          </a:bodyPr>
          <a:lstStyle/>
          <a:p>
            <a:pPr>
              <a:lnSpc>
                <a:spcPct val="107000"/>
              </a:lnSpc>
              <a:spcAft>
                <a:spcPts val="800"/>
              </a:spcAft>
            </a:pPr>
            <a:r>
              <a:rPr lang="en-GB" sz="2800" kern="1200" dirty="0">
                <a:solidFill>
                  <a:srgbClr val="002060"/>
                </a:solidFill>
                <a:effectLst/>
                <a:latin typeface="Century Gothic" panose="020B0502020202020204" pitchFamily="34" charset="0"/>
              </a:rPr>
              <a:t>To mean </a:t>
            </a:r>
            <a:r>
              <a:rPr lang="en-GB" sz="2800" dirty="0">
                <a:solidFill>
                  <a:srgbClr val="002060"/>
                </a:solidFill>
                <a:latin typeface="Century Gothic" panose="020B0502020202020204" pitchFamily="34" charset="0"/>
              </a:rPr>
              <a:t>‘</a:t>
            </a:r>
            <a:r>
              <a:rPr lang="en-GB" sz="2800" b="1" dirty="0">
                <a:solidFill>
                  <a:srgbClr val="92D050"/>
                </a:solidFill>
                <a:latin typeface="Century Gothic" panose="020B0502020202020204" pitchFamily="34" charset="0"/>
              </a:rPr>
              <a:t>you</a:t>
            </a:r>
            <a:r>
              <a:rPr lang="en-GB" sz="2800" dirty="0">
                <a:solidFill>
                  <a:srgbClr val="002060"/>
                </a:solidFill>
                <a:latin typeface="Century Gothic" panose="020B0502020202020204" pitchFamily="34" charset="0"/>
              </a:rPr>
              <a:t>’ </a:t>
            </a:r>
            <a:r>
              <a:rPr lang="en-GB" sz="2800" kern="1200" dirty="0">
                <a:solidFill>
                  <a:srgbClr val="002060"/>
                </a:solidFill>
                <a:effectLst/>
                <a:latin typeface="Century Gothic" panose="020B0502020202020204" pitchFamily="34" charset="0"/>
              </a:rPr>
              <a:t>with a verb,</a:t>
            </a:r>
            <a:r>
              <a:rPr lang="en-GB" sz="2800" dirty="0">
                <a:solidFill>
                  <a:srgbClr val="002060"/>
                </a:solidFill>
                <a:latin typeface="Century Gothic" panose="020B0502020202020204" pitchFamily="34" charset="0"/>
                <a:ea typeface="Calibri" panose="020F0502020204030204" pitchFamily="34" charset="0"/>
              </a:rPr>
              <a:t> we remove –</a:t>
            </a:r>
            <a:r>
              <a:rPr lang="en-GB" sz="2800" dirty="0" err="1">
                <a:solidFill>
                  <a:srgbClr val="002060"/>
                </a:solidFill>
                <a:latin typeface="Century Gothic" panose="020B0502020202020204" pitchFamily="34" charset="0"/>
                <a:ea typeface="Calibri" panose="020F0502020204030204" pitchFamily="34" charset="0"/>
              </a:rPr>
              <a:t>ar</a:t>
            </a:r>
            <a:r>
              <a:rPr lang="en-GB" sz="2800" dirty="0">
                <a:solidFill>
                  <a:srgbClr val="002060"/>
                </a:solidFill>
                <a:latin typeface="Century Gothic" panose="020B0502020202020204" pitchFamily="34" charset="0"/>
                <a:ea typeface="Calibri" panose="020F0502020204030204" pitchFamily="34" charset="0"/>
              </a:rPr>
              <a:t> and add </a:t>
            </a:r>
            <a:r>
              <a:rPr lang="en-GB" sz="2800" b="1" dirty="0">
                <a:solidFill>
                  <a:srgbClr val="92D050"/>
                </a:solidFill>
                <a:latin typeface="Century Gothic" panose="020B0502020202020204" pitchFamily="34" charset="0"/>
                <a:ea typeface="Calibri" panose="020F0502020204030204" pitchFamily="34" charset="0"/>
              </a:rPr>
              <a:t>–as</a:t>
            </a:r>
            <a:r>
              <a:rPr lang="en-GB" sz="2800" dirty="0">
                <a:solidFill>
                  <a:srgbClr val="92D050"/>
                </a:solidFill>
                <a:latin typeface="Century Gothic" panose="020B0502020202020204" pitchFamily="34" charset="0"/>
                <a:ea typeface="Calibri" panose="020F0502020204030204" pitchFamily="34" charset="0"/>
              </a:rPr>
              <a:t>.</a:t>
            </a:r>
          </a:p>
        </p:txBody>
      </p:sp>
      <p:sp>
        <p:nvSpPr>
          <p:cNvPr id="40" name="TextBox 39">
            <a:extLst>
              <a:ext uri="{FF2B5EF4-FFF2-40B4-BE49-F238E27FC236}">
                <a16:creationId xmlns:a16="http://schemas.microsoft.com/office/drawing/2014/main" id="{C52B0AAD-E979-4FE4-9C77-4AD781DBC734}"/>
              </a:ext>
            </a:extLst>
          </p:cNvPr>
          <p:cNvSpPr txBox="1"/>
          <p:nvPr/>
        </p:nvSpPr>
        <p:spPr>
          <a:xfrm>
            <a:off x="204235" y="5426311"/>
            <a:ext cx="12851762" cy="517514"/>
          </a:xfrm>
          <a:prstGeom prst="rect">
            <a:avLst/>
          </a:prstGeom>
          <a:noFill/>
        </p:spPr>
        <p:txBody>
          <a:bodyPr wrap="square">
            <a:spAutoFit/>
          </a:bodyPr>
          <a:lstStyle/>
          <a:p>
            <a:pPr>
              <a:lnSpc>
                <a:spcPct val="107000"/>
              </a:lnSpc>
              <a:spcAft>
                <a:spcPts val="800"/>
              </a:spcAft>
            </a:pPr>
            <a:r>
              <a:rPr lang="en-GB" sz="2800" kern="1200" dirty="0">
                <a:solidFill>
                  <a:srgbClr val="002060"/>
                </a:solidFill>
                <a:effectLst/>
                <a:latin typeface="Century Gothic" panose="020B0502020202020204" pitchFamily="34" charset="0"/>
              </a:rPr>
              <a:t>To mean </a:t>
            </a:r>
            <a:r>
              <a:rPr lang="en-GB" sz="2800" dirty="0">
                <a:solidFill>
                  <a:srgbClr val="002060"/>
                </a:solidFill>
                <a:latin typeface="Century Gothic" panose="020B0502020202020204" pitchFamily="34" charset="0"/>
              </a:rPr>
              <a:t>‘</a:t>
            </a:r>
            <a:r>
              <a:rPr lang="en-GB" sz="2800" b="1" dirty="0">
                <a:solidFill>
                  <a:srgbClr val="92D050"/>
                </a:solidFill>
                <a:latin typeface="Century Gothic" panose="020B0502020202020204" pitchFamily="34" charset="0"/>
              </a:rPr>
              <a:t>s/he, it</a:t>
            </a:r>
            <a:r>
              <a:rPr lang="en-GB" sz="2800" dirty="0">
                <a:solidFill>
                  <a:srgbClr val="002060"/>
                </a:solidFill>
                <a:latin typeface="Century Gothic" panose="020B0502020202020204" pitchFamily="34" charset="0"/>
              </a:rPr>
              <a:t>’ </a:t>
            </a:r>
            <a:r>
              <a:rPr lang="en-GB" sz="2800" kern="1200" dirty="0">
                <a:solidFill>
                  <a:srgbClr val="002060"/>
                </a:solidFill>
                <a:effectLst/>
                <a:latin typeface="Century Gothic" panose="020B0502020202020204" pitchFamily="34" charset="0"/>
              </a:rPr>
              <a:t>with a verb,</a:t>
            </a:r>
            <a:r>
              <a:rPr lang="en-GB" sz="2800" dirty="0">
                <a:solidFill>
                  <a:srgbClr val="002060"/>
                </a:solidFill>
                <a:latin typeface="Century Gothic" panose="020B0502020202020204" pitchFamily="34" charset="0"/>
                <a:ea typeface="Calibri" panose="020F0502020204030204" pitchFamily="34" charset="0"/>
              </a:rPr>
              <a:t> we remove –</a:t>
            </a:r>
            <a:r>
              <a:rPr lang="en-GB" sz="2800" dirty="0" err="1">
                <a:solidFill>
                  <a:srgbClr val="002060"/>
                </a:solidFill>
                <a:latin typeface="Century Gothic" panose="020B0502020202020204" pitchFamily="34" charset="0"/>
                <a:ea typeface="Calibri" panose="020F0502020204030204" pitchFamily="34" charset="0"/>
              </a:rPr>
              <a:t>ar</a:t>
            </a:r>
            <a:r>
              <a:rPr lang="en-GB" sz="2800" dirty="0">
                <a:solidFill>
                  <a:srgbClr val="002060"/>
                </a:solidFill>
                <a:latin typeface="Century Gothic" panose="020B0502020202020204" pitchFamily="34" charset="0"/>
                <a:ea typeface="Calibri" panose="020F0502020204030204" pitchFamily="34" charset="0"/>
              </a:rPr>
              <a:t> and add </a:t>
            </a:r>
            <a:r>
              <a:rPr lang="en-GB" sz="2800" b="1" dirty="0">
                <a:solidFill>
                  <a:srgbClr val="92D050"/>
                </a:solidFill>
                <a:latin typeface="Century Gothic" panose="020B0502020202020204" pitchFamily="34" charset="0"/>
                <a:ea typeface="Calibri" panose="020F0502020204030204" pitchFamily="34" charset="0"/>
              </a:rPr>
              <a:t>–a</a:t>
            </a:r>
            <a:r>
              <a:rPr lang="en-GB" sz="2800" dirty="0">
                <a:solidFill>
                  <a:srgbClr val="92D050"/>
                </a:solidFill>
                <a:latin typeface="Century Gothic" panose="020B0502020202020204" pitchFamily="34" charset="0"/>
                <a:ea typeface="Calibri" panose="020F0502020204030204" pitchFamily="34" charset="0"/>
              </a:rPr>
              <a:t>.</a:t>
            </a:r>
          </a:p>
        </p:txBody>
      </p:sp>
      <p:sp>
        <p:nvSpPr>
          <p:cNvPr id="3" name="Google Shape;167;p2">
            <a:extLst>
              <a:ext uri="{FF2B5EF4-FFF2-40B4-BE49-F238E27FC236}">
                <a16:creationId xmlns:a16="http://schemas.microsoft.com/office/drawing/2014/main" id="{E280746D-EDC0-36F0-8D24-C889E492910C}"/>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 name="TextBox 14">
            <a:extLst>
              <a:ext uri="{FF2B5EF4-FFF2-40B4-BE49-F238E27FC236}">
                <a16:creationId xmlns:a16="http://schemas.microsoft.com/office/drawing/2014/main" id="{C333C734-5E74-45F8-83D8-A8EA3F59D4C1}"/>
              </a:ext>
            </a:extLst>
          </p:cNvPr>
          <p:cNvSpPr txBox="1"/>
          <p:nvPr/>
        </p:nvSpPr>
        <p:spPr>
          <a:xfrm>
            <a:off x="2300164" y="3546921"/>
            <a:ext cx="1842077" cy="523220"/>
          </a:xfrm>
          <a:prstGeom prst="rect">
            <a:avLst/>
          </a:prstGeom>
          <a:solidFill>
            <a:srgbClr val="E7F6F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Pase</a:t>
            </a:r>
            <a:r>
              <a:rPr lang="en-GB" sz="2800" b="1" dirty="0" err="1">
                <a:solidFill>
                  <a:srgbClr val="92D050"/>
                </a:solidFill>
                <a:latin typeface="Century Gothic" panose="020B0502020202020204" pitchFamily="34" charset="0"/>
              </a:rPr>
              <a:t>o</a:t>
            </a:r>
            <a:r>
              <a:rPr lang="en-GB" sz="2800" b="1" dirty="0">
                <a:solidFill>
                  <a:schemeClr val="accent1">
                    <a:lumMod val="50000"/>
                  </a:schemeClr>
                </a:solidFill>
                <a:latin typeface="Century Gothic" panose="020B0502020202020204" pitchFamily="34" charset="0"/>
              </a:rPr>
              <a:t>.</a:t>
            </a:r>
          </a:p>
        </p:txBody>
      </p:sp>
      <p:pic>
        <p:nvPicPr>
          <p:cNvPr id="16" name="Google Shape;183;p8">
            <a:extLst>
              <a:ext uri="{FF2B5EF4-FFF2-40B4-BE49-F238E27FC236}">
                <a16:creationId xmlns:a16="http://schemas.microsoft.com/office/drawing/2014/main" id="{C27F4108-6C1C-4860-8F8F-CD3D4FED4512}"/>
              </a:ext>
            </a:extLst>
          </p:cNvPr>
          <p:cNvPicPr preferRelativeResize="0"/>
          <p:nvPr/>
        </p:nvPicPr>
        <p:blipFill rotWithShape="1">
          <a:blip r:embed="rId4">
            <a:alphaModFix/>
          </a:blip>
          <a:srcRect/>
          <a:stretch/>
        </p:blipFill>
        <p:spPr>
          <a:xfrm>
            <a:off x="4722471" y="3547838"/>
            <a:ext cx="483078" cy="495305"/>
          </a:xfrm>
          <a:prstGeom prst="rect">
            <a:avLst/>
          </a:prstGeom>
          <a:noFill/>
          <a:ln>
            <a:noFill/>
          </a:ln>
        </p:spPr>
      </p:pic>
      <p:sp>
        <p:nvSpPr>
          <p:cNvPr id="17" name="TextBox 16">
            <a:extLst>
              <a:ext uri="{FF2B5EF4-FFF2-40B4-BE49-F238E27FC236}">
                <a16:creationId xmlns:a16="http://schemas.microsoft.com/office/drawing/2014/main" id="{6913F166-4076-46B9-A1E8-8C153FBF1BB2}"/>
              </a:ext>
            </a:extLst>
          </p:cNvPr>
          <p:cNvSpPr txBox="1"/>
          <p:nvPr/>
        </p:nvSpPr>
        <p:spPr>
          <a:xfrm>
            <a:off x="5289930" y="3516316"/>
            <a:ext cx="3045845" cy="523220"/>
          </a:xfrm>
          <a:prstGeom prst="rect">
            <a:avLst/>
          </a:prstGeom>
          <a:solidFill>
            <a:srgbClr val="E7F6F9"/>
          </a:solidFill>
        </p:spPr>
        <p:txBody>
          <a:bodyPr wrap="square" rtlCol="0">
            <a:spAutoFit/>
          </a:bodyPr>
          <a:lstStyle/>
          <a:p>
            <a:r>
              <a:rPr lang="en-GB" sz="2800" b="1" dirty="0">
                <a:solidFill>
                  <a:srgbClr val="92D050"/>
                </a:solidFill>
                <a:latin typeface="Century Gothic" panose="020B0502020202020204" pitchFamily="34" charset="0"/>
              </a:rPr>
              <a:t>I</a:t>
            </a:r>
            <a:r>
              <a:rPr lang="en-GB" sz="2800" dirty="0">
                <a:solidFill>
                  <a:schemeClr val="accent1">
                    <a:lumMod val="50000"/>
                  </a:schemeClr>
                </a:solidFill>
                <a:latin typeface="Century Gothic" panose="020B0502020202020204" pitchFamily="34" charset="0"/>
              </a:rPr>
              <a:t> (go for a) </a:t>
            </a:r>
            <a:r>
              <a:rPr lang="en-GB" sz="2800" dirty="0">
                <a:solidFill>
                  <a:srgbClr val="002060"/>
                </a:solidFill>
                <a:latin typeface="Century Gothic" panose="020B0502020202020204" pitchFamily="34" charset="0"/>
              </a:rPr>
              <a:t>walk.</a:t>
            </a:r>
          </a:p>
        </p:txBody>
      </p:sp>
      <p:sp>
        <p:nvSpPr>
          <p:cNvPr id="18" name="TextBox 17">
            <a:extLst>
              <a:ext uri="{FF2B5EF4-FFF2-40B4-BE49-F238E27FC236}">
                <a16:creationId xmlns:a16="http://schemas.microsoft.com/office/drawing/2014/main" id="{C134C65D-1690-4513-81BF-71E2A951FCBE}"/>
              </a:ext>
            </a:extLst>
          </p:cNvPr>
          <p:cNvSpPr txBox="1"/>
          <p:nvPr/>
        </p:nvSpPr>
        <p:spPr>
          <a:xfrm>
            <a:off x="2300164" y="4795783"/>
            <a:ext cx="1842077" cy="523220"/>
          </a:xfrm>
          <a:prstGeom prst="rect">
            <a:avLst/>
          </a:prstGeom>
          <a:solidFill>
            <a:srgbClr val="E7F6F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Pase</a:t>
            </a:r>
            <a:r>
              <a:rPr lang="en-GB" sz="2800" b="1" dirty="0" err="1">
                <a:solidFill>
                  <a:srgbClr val="92D050"/>
                </a:solidFill>
                <a:latin typeface="Century Gothic" panose="020B0502020202020204" pitchFamily="34" charset="0"/>
              </a:rPr>
              <a:t>as</a:t>
            </a:r>
            <a:r>
              <a:rPr lang="en-GB" sz="2800" b="1" dirty="0">
                <a:solidFill>
                  <a:schemeClr val="accent1">
                    <a:lumMod val="50000"/>
                  </a:schemeClr>
                </a:solidFill>
                <a:latin typeface="Century Gothic" panose="020B0502020202020204" pitchFamily="34" charset="0"/>
              </a:rPr>
              <a:t>.</a:t>
            </a:r>
          </a:p>
        </p:txBody>
      </p:sp>
      <p:pic>
        <p:nvPicPr>
          <p:cNvPr id="19" name="Google Shape;183;p8">
            <a:extLst>
              <a:ext uri="{FF2B5EF4-FFF2-40B4-BE49-F238E27FC236}">
                <a16:creationId xmlns:a16="http://schemas.microsoft.com/office/drawing/2014/main" id="{CCBED47D-C4E1-4489-908A-434FB69A7190}"/>
              </a:ext>
            </a:extLst>
          </p:cNvPr>
          <p:cNvPicPr preferRelativeResize="0"/>
          <p:nvPr/>
        </p:nvPicPr>
        <p:blipFill rotWithShape="1">
          <a:blip r:embed="rId4">
            <a:alphaModFix/>
          </a:blip>
          <a:srcRect/>
          <a:stretch/>
        </p:blipFill>
        <p:spPr>
          <a:xfrm>
            <a:off x="4722471" y="4796700"/>
            <a:ext cx="483078" cy="495305"/>
          </a:xfrm>
          <a:prstGeom prst="rect">
            <a:avLst/>
          </a:prstGeom>
          <a:noFill/>
          <a:ln>
            <a:noFill/>
          </a:ln>
        </p:spPr>
      </p:pic>
      <p:sp>
        <p:nvSpPr>
          <p:cNvPr id="20" name="TextBox 19">
            <a:extLst>
              <a:ext uri="{FF2B5EF4-FFF2-40B4-BE49-F238E27FC236}">
                <a16:creationId xmlns:a16="http://schemas.microsoft.com/office/drawing/2014/main" id="{033887E8-C559-4C26-B077-A4B24AE65C8C}"/>
              </a:ext>
            </a:extLst>
          </p:cNvPr>
          <p:cNvSpPr txBox="1"/>
          <p:nvPr/>
        </p:nvSpPr>
        <p:spPr>
          <a:xfrm>
            <a:off x="5289930" y="4765178"/>
            <a:ext cx="3692024" cy="523220"/>
          </a:xfrm>
          <a:prstGeom prst="rect">
            <a:avLst/>
          </a:prstGeom>
          <a:solidFill>
            <a:srgbClr val="E7F6F9"/>
          </a:solidFill>
        </p:spPr>
        <p:txBody>
          <a:bodyPr wrap="square" rtlCol="0">
            <a:spAutoFit/>
          </a:bodyPr>
          <a:lstStyle/>
          <a:p>
            <a:r>
              <a:rPr lang="en-GB" sz="2800" b="1" dirty="0">
                <a:solidFill>
                  <a:srgbClr val="92D050"/>
                </a:solidFill>
                <a:latin typeface="Century Gothic" panose="020B0502020202020204" pitchFamily="34" charset="0"/>
              </a:rPr>
              <a:t>You</a:t>
            </a:r>
            <a:r>
              <a:rPr lang="en-GB" sz="2800" dirty="0">
                <a:solidFill>
                  <a:schemeClr val="accent1">
                    <a:lumMod val="50000"/>
                  </a:schemeClr>
                </a:solidFill>
                <a:latin typeface="Century Gothic" panose="020B0502020202020204" pitchFamily="34" charset="0"/>
              </a:rPr>
              <a:t> (go for a) </a:t>
            </a:r>
            <a:r>
              <a:rPr lang="en-GB" sz="2800" dirty="0">
                <a:solidFill>
                  <a:srgbClr val="002060"/>
                </a:solidFill>
                <a:latin typeface="Century Gothic" panose="020B0502020202020204" pitchFamily="34" charset="0"/>
              </a:rPr>
              <a:t>walk.</a:t>
            </a:r>
            <a:endParaRPr lang="en-GB" sz="2800" dirty="0">
              <a:solidFill>
                <a:schemeClr val="accent1">
                  <a:lumMod val="50000"/>
                </a:schemeClr>
              </a:solidFill>
              <a:latin typeface="Century Gothic" panose="020B0502020202020204" pitchFamily="34" charset="0"/>
            </a:endParaRPr>
          </a:p>
        </p:txBody>
      </p:sp>
      <p:sp>
        <p:nvSpPr>
          <p:cNvPr id="21" name="TextBox 20">
            <a:extLst>
              <a:ext uri="{FF2B5EF4-FFF2-40B4-BE49-F238E27FC236}">
                <a16:creationId xmlns:a16="http://schemas.microsoft.com/office/drawing/2014/main" id="{32D6D5B0-D2DA-4951-8B6D-C46B33E3B415}"/>
              </a:ext>
            </a:extLst>
          </p:cNvPr>
          <p:cNvSpPr txBox="1"/>
          <p:nvPr/>
        </p:nvSpPr>
        <p:spPr>
          <a:xfrm>
            <a:off x="2300164" y="6078131"/>
            <a:ext cx="1842077" cy="523220"/>
          </a:xfrm>
          <a:prstGeom prst="rect">
            <a:avLst/>
          </a:prstGeom>
          <a:solidFill>
            <a:srgbClr val="E7F6F9"/>
          </a:solidFill>
        </p:spPr>
        <p:txBody>
          <a:bodyPr wrap="square" rtlCol="0">
            <a:spAutoFit/>
          </a:bodyPr>
          <a:lstStyle/>
          <a:p>
            <a:pPr lvl="0">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Pase</a:t>
            </a:r>
            <a:r>
              <a:rPr lang="en-GB" sz="2800" b="1" dirty="0" err="1">
                <a:solidFill>
                  <a:srgbClr val="92D050"/>
                </a:solidFill>
                <a:latin typeface="Century Gothic" panose="020B0502020202020204" pitchFamily="34" charset="0"/>
              </a:rPr>
              <a:t>a</a:t>
            </a:r>
            <a:r>
              <a:rPr lang="en-GB" sz="2800" b="1" dirty="0">
                <a:solidFill>
                  <a:schemeClr val="accent1">
                    <a:lumMod val="50000"/>
                  </a:schemeClr>
                </a:solidFill>
                <a:latin typeface="Century Gothic" panose="020B0502020202020204" pitchFamily="34" charset="0"/>
              </a:rPr>
              <a:t>.</a:t>
            </a:r>
            <a:endParaRPr lang="en-GB" sz="2800" b="1" dirty="0">
              <a:solidFill>
                <a:srgbClr val="92D050"/>
              </a:solidFill>
              <a:latin typeface="Century Gothic" panose="020B0502020202020204" pitchFamily="34" charset="0"/>
            </a:endParaRPr>
          </a:p>
        </p:txBody>
      </p:sp>
      <p:pic>
        <p:nvPicPr>
          <p:cNvPr id="24" name="Google Shape;183;p8">
            <a:extLst>
              <a:ext uri="{FF2B5EF4-FFF2-40B4-BE49-F238E27FC236}">
                <a16:creationId xmlns:a16="http://schemas.microsoft.com/office/drawing/2014/main" id="{9E86991D-01A0-401E-BDEB-E71F9101A251}"/>
              </a:ext>
            </a:extLst>
          </p:cNvPr>
          <p:cNvPicPr preferRelativeResize="0"/>
          <p:nvPr/>
        </p:nvPicPr>
        <p:blipFill rotWithShape="1">
          <a:blip r:embed="rId4">
            <a:alphaModFix/>
          </a:blip>
          <a:srcRect/>
          <a:stretch/>
        </p:blipFill>
        <p:spPr>
          <a:xfrm>
            <a:off x="4722471" y="6079048"/>
            <a:ext cx="483078" cy="495305"/>
          </a:xfrm>
          <a:prstGeom prst="rect">
            <a:avLst/>
          </a:prstGeom>
          <a:noFill/>
          <a:ln>
            <a:noFill/>
          </a:ln>
        </p:spPr>
      </p:pic>
      <p:sp>
        <p:nvSpPr>
          <p:cNvPr id="26" name="TextBox 25">
            <a:extLst>
              <a:ext uri="{FF2B5EF4-FFF2-40B4-BE49-F238E27FC236}">
                <a16:creationId xmlns:a16="http://schemas.microsoft.com/office/drawing/2014/main" id="{6E00807B-AEAE-40D3-9329-A534332F74DD}"/>
              </a:ext>
            </a:extLst>
          </p:cNvPr>
          <p:cNvSpPr txBox="1"/>
          <p:nvPr/>
        </p:nvSpPr>
        <p:spPr>
          <a:xfrm>
            <a:off x="5289930" y="6047526"/>
            <a:ext cx="4328632" cy="523220"/>
          </a:xfrm>
          <a:prstGeom prst="rect">
            <a:avLst/>
          </a:prstGeom>
          <a:solidFill>
            <a:srgbClr val="E7F6F9"/>
          </a:solidFill>
        </p:spPr>
        <p:txBody>
          <a:bodyPr wrap="square" rtlCol="0">
            <a:spAutoFit/>
          </a:bodyPr>
          <a:lstStyle/>
          <a:p>
            <a:r>
              <a:rPr lang="en-GB" sz="2800" b="1" dirty="0">
                <a:solidFill>
                  <a:srgbClr val="92D050"/>
                </a:solidFill>
                <a:latin typeface="Century Gothic" panose="020B0502020202020204" pitchFamily="34" charset="0"/>
              </a:rPr>
              <a:t>S/he</a:t>
            </a:r>
            <a:r>
              <a:rPr lang="en-GB" sz="2800" dirty="0">
                <a:solidFill>
                  <a:schemeClr val="accent1">
                    <a:lumMod val="50000"/>
                  </a:schemeClr>
                </a:solidFill>
                <a:latin typeface="Century Gothic" panose="020B0502020202020204" pitchFamily="34" charset="0"/>
              </a:rPr>
              <a:t> (goes for a) </a:t>
            </a:r>
            <a:r>
              <a:rPr lang="en-GB" sz="2800" dirty="0">
                <a:solidFill>
                  <a:srgbClr val="002060"/>
                </a:solidFill>
                <a:latin typeface="Century Gothic" panose="020B0502020202020204" pitchFamily="34" charset="0"/>
              </a:rPr>
              <a:t>walk.</a:t>
            </a:r>
            <a:endParaRPr lang="en-GB" sz="2800"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425936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1">
                                            <p:txEl>
                                              <p:pRg st="0" end="0"/>
                                            </p:txEl>
                                          </p:spTgt>
                                        </p:tgtEl>
                                        <p:attrNameLst>
                                          <p:attrName>style.visibility</p:attrName>
                                        </p:attrNameLst>
                                      </p:cBhvr>
                                      <p:to>
                                        <p:strVal val="visible"/>
                                      </p:to>
                                    </p:set>
                                    <p:animEffect transition="in" filter="fade">
                                      <p:cBhvr>
                                        <p:cTn id="11" dur="500"/>
                                        <p:tgtEl>
                                          <p:spTgt spid="3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7">
                                            <p:txEl>
                                              <p:pRg st="0" end="0"/>
                                            </p:txEl>
                                          </p:spTgt>
                                        </p:tgtEl>
                                        <p:attrNameLst>
                                          <p:attrName>style.visibility</p:attrName>
                                        </p:attrNameLst>
                                      </p:cBhvr>
                                      <p:to>
                                        <p:strVal val="visible"/>
                                      </p:to>
                                    </p:set>
                                    <p:animEffect transition="in" filter="fade">
                                      <p:cBhvr>
                                        <p:cTn id="29" dur="500"/>
                                        <p:tgtEl>
                                          <p:spTgt spid="3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0">
                                            <p:txEl>
                                              <p:pRg st="0" end="0"/>
                                            </p:txEl>
                                          </p:spTgt>
                                        </p:tgtEl>
                                        <p:attrNameLst>
                                          <p:attrName>style.visibility</p:attrName>
                                        </p:attrNameLst>
                                      </p:cBhvr>
                                      <p:to>
                                        <p:strVal val="visible"/>
                                      </p:to>
                                    </p:set>
                                    <p:animEffect transition="in" filter="fade">
                                      <p:cBhvr>
                                        <p:cTn id="52" dur="500"/>
                                        <p:tgtEl>
                                          <p:spTgt spid="40">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par>
                                <p:cTn id="58" presetID="10" presetClass="entr" presetSubtype="0"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5" grpId="0" animBg="1"/>
      <p:bldP spid="17" grpId="0" animBg="1"/>
      <p:bldP spid="18" grpId="0" animBg="1"/>
      <p:bldP spid="20" grpId="0" animBg="1"/>
      <p:bldP spid="21"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35" name="Picture 10" descr="Gráficos vectoriales gratis de Burbuja">
            <a:extLst>
              <a:ext uri="{FF2B5EF4-FFF2-40B4-BE49-F238E27FC236}">
                <a16:creationId xmlns:a16="http://schemas.microsoft.com/office/drawing/2014/main" id="{5EE5E3DF-F206-B742-B84E-870D98D9F35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90523" y="4814035"/>
            <a:ext cx="1751846" cy="1751846"/>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10" descr="Gráficos vectoriales gratis de Burbuja">
            <a:extLst>
              <a:ext uri="{FF2B5EF4-FFF2-40B4-BE49-F238E27FC236}">
                <a16:creationId xmlns:a16="http://schemas.microsoft.com/office/drawing/2014/main" id="{74A598B6-5242-33AD-4794-89206F3C178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81015" y="3593674"/>
            <a:ext cx="1273315" cy="1273315"/>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10" descr="Gráficos vectoriales gratis de Burbuja">
            <a:extLst>
              <a:ext uri="{FF2B5EF4-FFF2-40B4-BE49-F238E27FC236}">
                <a16:creationId xmlns:a16="http://schemas.microsoft.com/office/drawing/2014/main" id="{EA729C5A-824A-9BF1-3B3F-0B454AC119C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7664" y="3476941"/>
            <a:ext cx="1746436" cy="1746436"/>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0" descr="Gráficos vectoriales gratis de Burbuja">
            <a:extLst>
              <a:ext uri="{FF2B5EF4-FFF2-40B4-BE49-F238E27FC236}">
                <a16:creationId xmlns:a16="http://schemas.microsoft.com/office/drawing/2014/main" id="{BE8470DD-4442-A428-9912-CB420B26B5B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34339" y="3251748"/>
            <a:ext cx="1273315" cy="1273315"/>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0" descr="Gráficos vectoriales gratis de Burbuja">
            <a:extLst>
              <a:ext uri="{FF2B5EF4-FFF2-40B4-BE49-F238E27FC236}">
                <a16:creationId xmlns:a16="http://schemas.microsoft.com/office/drawing/2014/main" id="{8FA93A23-8A51-C08C-5F71-35586130733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05830" y="5457746"/>
            <a:ext cx="1273315" cy="1273315"/>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0" descr="Gráficos vectoriales gratis de Burbuja">
            <a:extLst>
              <a:ext uri="{FF2B5EF4-FFF2-40B4-BE49-F238E27FC236}">
                <a16:creationId xmlns:a16="http://schemas.microsoft.com/office/drawing/2014/main" id="{7405D030-8FD2-5107-306E-533EA8A6797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2980" y="4428174"/>
            <a:ext cx="1273315" cy="1304572"/>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0" descr="Gráficos vectoriales gratis de Burbuja">
            <a:extLst>
              <a:ext uri="{FF2B5EF4-FFF2-40B4-BE49-F238E27FC236}">
                <a16:creationId xmlns:a16="http://schemas.microsoft.com/office/drawing/2014/main" id="{4C87E221-BED2-E6D6-ADDC-2BEEFF4D01F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76249" y="1573610"/>
            <a:ext cx="1273315" cy="127331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10" descr="Gráficos vectoriales gratis de Burbuja">
            <a:extLst>
              <a:ext uri="{FF2B5EF4-FFF2-40B4-BE49-F238E27FC236}">
                <a16:creationId xmlns:a16="http://schemas.microsoft.com/office/drawing/2014/main" id="{BEC4AA9F-24FF-2E80-71FC-B5240A51C7A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46569" y="1914654"/>
            <a:ext cx="1273315" cy="1273315"/>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0" descr="Gráficos vectoriales gratis de Burbuja">
            <a:extLst>
              <a:ext uri="{FF2B5EF4-FFF2-40B4-BE49-F238E27FC236}">
                <a16:creationId xmlns:a16="http://schemas.microsoft.com/office/drawing/2014/main" id="{5D8B4B27-7A88-CDBC-B4B7-EEA0D0B1304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4221" y="2448486"/>
            <a:ext cx="1328723" cy="13287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pic>
        <p:nvPicPr>
          <p:cNvPr id="99" name="Google Shape;282;p13" descr="Reading, Book, Symbol, Icon, Reader, Man">
            <a:extLst>
              <a:ext uri="{FF2B5EF4-FFF2-40B4-BE49-F238E27FC236}">
                <a16:creationId xmlns:a16="http://schemas.microsoft.com/office/drawing/2014/main" id="{1F3FF623-665F-4DD9-883E-1DF06B675E30}"/>
              </a:ext>
            </a:extLst>
          </p:cNvPr>
          <p:cNvPicPr preferRelativeResize="0"/>
          <p:nvPr/>
        </p:nvPicPr>
        <p:blipFill rotWithShape="1">
          <a:blip r:embed="rId13">
            <a:alphaModFix/>
            <a:duotone>
              <a:schemeClr val="accent6">
                <a:shade val="45000"/>
                <a:satMod val="135000"/>
              </a:schemeClr>
              <a:prstClr val="white"/>
            </a:duotone>
            <a:extLst>
              <a:ext uri="{BEBA8EAE-BF5A-486C-A8C5-ECC9F3942E4B}">
                <a14:imgProps xmlns:a14="http://schemas.microsoft.com/office/drawing/2010/main">
                  <a14:imgLayer r:embed="rId1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100" name="Title 1">
            <a:extLst>
              <a:ext uri="{FF2B5EF4-FFF2-40B4-BE49-F238E27FC236}">
                <a16:creationId xmlns:a16="http://schemas.microsoft.com/office/drawing/2014/main" id="{217AAA05-4313-4BEA-B95B-9D85EB1B1EF2}"/>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86" name="TextBox 85">
            <a:extLst>
              <a:ext uri="{FF2B5EF4-FFF2-40B4-BE49-F238E27FC236}">
                <a16:creationId xmlns:a16="http://schemas.microsoft.com/office/drawing/2014/main" id="{E9431005-D3E9-4072-AEDD-8132BCFE5B1E}"/>
              </a:ext>
            </a:extLst>
          </p:cNvPr>
          <p:cNvSpPr txBox="1"/>
          <p:nvPr/>
        </p:nvSpPr>
        <p:spPr>
          <a:xfrm>
            <a:off x="8565266" y="156139"/>
            <a:ext cx="2582126" cy="400110"/>
          </a:xfrm>
          <a:prstGeom prst="rect">
            <a:avLst/>
          </a:prstGeom>
          <a:solidFill>
            <a:srgbClr val="D6EDBD"/>
          </a:solidFill>
        </p:spPr>
        <p:txBody>
          <a:bodyPr wrap="square" rtlCol="0">
            <a:spAutoFit/>
          </a:bodyPr>
          <a:lstStyle/>
          <a:p>
            <a:r>
              <a:rPr lang="en-GB" sz="2000" b="1" dirty="0" err="1">
                <a:solidFill>
                  <a:srgbClr val="002060"/>
                </a:solidFill>
                <a:latin typeface="Century Gothic" panose="020B0502020202020204" pitchFamily="34" charset="0"/>
              </a:rPr>
              <a:t>colorea</a:t>
            </a:r>
            <a:r>
              <a:rPr lang="en-GB" sz="2000" dirty="0">
                <a:solidFill>
                  <a:srgbClr val="002060"/>
                </a:solidFill>
                <a:latin typeface="Century Gothic" panose="020B0502020202020204" pitchFamily="34" charset="0"/>
              </a:rPr>
              <a:t> = colour in</a:t>
            </a:r>
          </a:p>
        </p:txBody>
      </p:sp>
      <p:sp>
        <p:nvSpPr>
          <p:cNvPr id="5" name="Google Shape;167;p2">
            <a:extLst>
              <a:ext uri="{FF2B5EF4-FFF2-40B4-BE49-F238E27FC236}">
                <a16:creationId xmlns:a16="http://schemas.microsoft.com/office/drawing/2014/main" id="{4493D32D-ED01-FF7A-1AA8-C25B2E81BD6D}"/>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TextBox 8">
            <a:extLst>
              <a:ext uri="{FF2B5EF4-FFF2-40B4-BE49-F238E27FC236}">
                <a16:creationId xmlns:a16="http://schemas.microsoft.com/office/drawing/2014/main" id="{C931E190-B5FD-C037-4831-DB95C0C993BF}"/>
              </a:ext>
            </a:extLst>
          </p:cNvPr>
          <p:cNvSpPr txBox="1"/>
          <p:nvPr/>
        </p:nvSpPr>
        <p:spPr>
          <a:xfrm>
            <a:off x="273254" y="2855610"/>
            <a:ext cx="1135247"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pasea</a:t>
            </a:r>
            <a:endParaRPr lang="en-GB" sz="2400" dirty="0">
              <a:solidFill>
                <a:srgbClr val="002060"/>
              </a:solidFill>
              <a:latin typeface="Century Gothic" panose="020B0502020202020204" pitchFamily="34" charset="0"/>
            </a:endParaRPr>
          </a:p>
        </p:txBody>
      </p:sp>
      <p:sp>
        <p:nvSpPr>
          <p:cNvPr id="14" name="TextBox 13">
            <a:extLst>
              <a:ext uri="{FF2B5EF4-FFF2-40B4-BE49-F238E27FC236}">
                <a16:creationId xmlns:a16="http://schemas.microsoft.com/office/drawing/2014/main" id="{FFC2C612-5896-42EA-C9D6-51B2F4E97566}"/>
              </a:ext>
            </a:extLst>
          </p:cNvPr>
          <p:cNvSpPr txBox="1"/>
          <p:nvPr/>
        </p:nvSpPr>
        <p:spPr>
          <a:xfrm>
            <a:off x="1426248" y="3945390"/>
            <a:ext cx="1031051"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visitas</a:t>
            </a:r>
            <a:endParaRPr lang="en-GB" sz="2400"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5D051628-E3B1-011F-1500-7DE788DCECA9}"/>
              </a:ext>
            </a:extLst>
          </p:cNvPr>
          <p:cNvSpPr txBox="1"/>
          <p:nvPr/>
        </p:nvSpPr>
        <p:spPr>
          <a:xfrm>
            <a:off x="202013" y="4861946"/>
            <a:ext cx="1103187"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busco</a:t>
            </a:r>
            <a:endParaRPr lang="en-GB" sz="2400" dirty="0">
              <a:solidFill>
                <a:srgbClr val="002060"/>
              </a:solidFill>
              <a:latin typeface="Century Gothic" panose="020B0502020202020204" pitchFamily="34" charset="0"/>
            </a:endParaRPr>
          </a:p>
        </p:txBody>
      </p:sp>
      <p:sp>
        <p:nvSpPr>
          <p:cNvPr id="18" name="TextBox 17">
            <a:extLst>
              <a:ext uri="{FF2B5EF4-FFF2-40B4-BE49-F238E27FC236}">
                <a16:creationId xmlns:a16="http://schemas.microsoft.com/office/drawing/2014/main" id="{4C31E585-A8DF-A5CA-248D-A1A9CAEA0241}"/>
              </a:ext>
            </a:extLst>
          </p:cNvPr>
          <p:cNvSpPr txBox="1"/>
          <p:nvPr/>
        </p:nvSpPr>
        <p:spPr>
          <a:xfrm>
            <a:off x="1743802" y="2419345"/>
            <a:ext cx="822661"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usas</a:t>
            </a:r>
            <a:endParaRPr lang="en-GB" sz="2400" dirty="0">
              <a:solidFill>
                <a:srgbClr val="002060"/>
              </a:solidFill>
              <a:latin typeface="Century Gothic" panose="020B0502020202020204" pitchFamily="34" charset="0"/>
            </a:endParaRPr>
          </a:p>
        </p:txBody>
      </p:sp>
      <p:sp>
        <p:nvSpPr>
          <p:cNvPr id="20" name="TextBox 19">
            <a:extLst>
              <a:ext uri="{FF2B5EF4-FFF2-40B4-BE49-F238E27FC236}">
                <a16:creationId xmlns:a16="http://schemas.microsoft.com/office/drawing/2014/main" id="{4DAF46F1-DA37-6C1C-350F-C4048E5B356B}"/>
              </a:ext>
            </a:extLst>
          </p:cNvPr>
          <p:cNvSpPr txBox="1"/>
          <p:nvPr/>
        </p:nvSpPr>
        <p:spPr>
          <a:xfrm>
            <a:off x="1286462" y="5802535"/>
            <a:ext cx="1176925"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monta</a:t>
            </a:r>
            <a:endParaRPr lang="en-GB" sz="2400" dirty="0">
              <a:solidFill>
                <a:srgbClr val="002060"/>
              </a:solidFill>
              <a:latin typeface="Century Gothic" panose="020B0502020202020204" pitchFamily="34" charset="0"/>
            </a:endParaRPr>
          </a:p>
        </p:txBody>
      </p:sp>
      <p:sp>
        <p:nvSpPr>
          <p:cNvPr id="22" name="TextBox 21">
            <a:extLst>
              <a:ext uri="{FF2B5EF4-FFF2-40B4-BE49-F238E27FC236}">
                <a16:creationId xmlns:a16="http://schemas.microsoft.com/office/drawing/2014/main" id="{D6BB114E-67C8-B273-48F5-22FD34E5250F}"/>
              </a:ext>
            </a:extLst>
          </p:cNvPr>
          <p:cNvSpPr txBox="1"/>
          <p:nvPr/>
        </p:nvSpPr>
        <p:spPr>
          <a:xfrm>
            <a:off x="3048754" y="5396711"/>
            <a:ext cx="1635384"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descanso</a:t>
            </a:r>
            <a:endParaRPr lang="en-GB" sz="2400" dirty="0">
              <a:solidFill>
                <a:srgbClr val="002060"/>
              </a:solidFill>
              <a:latin typeface="Century Gothic" panose="020B0502020202020204" pitchFamily="34" charset="0"/>
            </a:endParaRPr>
          </a:p>
        </p:txBody>
      </p:sp>
      <p:sp>
        <p:nvSpPr>
          <p:cNvPr id="24" name="TextBox 23">
            <a:extLst>
              <a:ext uri="{FF2B5EF4-FFF2-40B4-BE49-F238E27FC236}">
                <a16:creationId xmlns:a16="http://schemas.microsoft.com/office/drawing/2014/main" id="{24B57041-6F66-D445-AB6D-D7B46FAD3E30}"/>
              </a:ext>
            </a:extLst>
          </p:cNvPr>
          <p:cNvSpPr txBox="1"/>
          <p:nvPr/>
        </p:nvSpPr>
        <p:spPr>
          <a:xfrm>
            <a:off x="2939862" y="3557374"/>
            <a:ext cx="902811"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visito</a:t>
            </a:r>
            <a:endParaRPr lang="en-GB" sz="2400" dirty="0">
              <a:solidFill>
                <a:srgbClr val="002060"/>
              </a:solidFill>
              <a:latin typeface="Century Gothic" panose="020B0502020202020204" pitchFamily="34" charset="0"/>
            </a:endParaRPr>
          </a:p>
        </p:txBody>
      </p:sp>
      <p:sp>
        <p:nvSpPr>
          <p:cNvPr id="26" name="TextBox 25">
            <a:extLst>
              <a:ext uri="{FF2B5EF4-FFF2-40B4-BE49-F238E27FC236}">
                <a16:creationId xmlns:a16="http://schemas.microsoft.com/office/drawing/2014/main" id="{456C741C-5F21-DFB9-5456-9AFC5CF2E306}"/>
              </a:ext>
            </a:extLst>
          </p:cNvPr>
          <p:cNvSpPr txBox="1"/>
          <p:nvPr/>
        </p:nvSpPr>
        <p:spPr>
          <a:xfrm>
            <a:off x="4492446" y="4112474"/>
            <a:ext cx="1510350"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presenta</a:t>
            </a:r>
            <a:endParaRPr lang="en-GB" sz="2400" dirty="0">
              <a:solidFill>
                <a:srgbClr val="002060"/>
              </a:solidFill>
              <a:latin typeface="Century Gothic" panose="020B0502020202020204" pitchFamily="34" charset="0"/>
            </a:endParaRPr>
          </a:p>
        </p:txBody>
      </p:sp>
      <p:sp>
        <p:nvSpPr>
          <p:cNvPr id="28" name="TextBox 27">
            <a:extLst>
              <a:ext uri="{FF2B5EF4-FFF2-40B4-BE49-F238E27FC236}">
                <a16:creationId xmlns:a16="http://schemas.microsoft.com/office/drawing/2014/main" id="{A30ADA62-8976-9905-4CB9-12ABCC2C28F8}"/>
              </a:ext>
            </a:extLst>
          </p:cNvPr>
          <p:cNvSpPr txBox="1"/>
          <p:nvPr/>
        </p:nvSpPr>
        <p:spPr>
          <a:xfrm>
            <a:off x="3323082" y="1925326"/>
            <a:ext cx="702436"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usa</a:t>
            </a:r>
            <a:endParaRPr lang="en-GB" sz="2400" dirty="0">
              <a:solidFill>
                <a:srgbClr val="002060"/>
              </a:solidFill>
              <a:latin typeface="Century Gothic" panose="020B0502020202020204" pitchFamily="34" charset="0"/>
            </a:endParaRPr>
          </a:p>
        </p:txBody>
      </p:sp>
      <p:sp>
        <p:nvSpPr>
          <p:cNvPr id="34" name="Speech Bubble: Rectangle with Corners Rounded 33">
            <a:hlinkClick r:id="" action="ppaction://noaction">
              <a:snd r:embed="rId15" name="6_1.wav"/>
            </a:hlinkClick>
            <a:extLst>
              <a:ext uri="{FF2B5EF4-FFF2-40B4-BE49-F238E27FC236}">
                <a16:creationId xmlns:a16="http://schemas.microsoft.com/office/drawing/2014/main" id="{8C6523FB-F9CA-F68F-AE52-647B4C0D73BE}"/>
              </a:ext>
            </a:extLst>
          </p:cNvPr>
          <p:cNvSpPr/>
          <p:nvPr/>
        </p:nvSpPr>
        <p:spPr>
          <a:xfrm>
            <a:off x="1044608" y="796901"/>
            <a:ext cx="5051392" cy="58803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B0502020202020204" pitchFamily="34" charset="0"/>
              </a:rPr>
              <a:t>Lee ¿</a:t>
            </a:r>
            <a:r>
              <a:rPr lang="en-GB" sz="2400" b="1" dirty="0" err="1">
                <a:solidFill>
                  <a:schemeClr val="bg1"/>
                </a:solidFill>
                <a:latin typeface="Century Gothic" panose="020B0502020202020204" pitchFamily="34" charset="0"/>
              </a:rPr>
              <a:t>Qué</a:t>
            </a:r>
            <a:r>
              <a:rPr lang="en-GB" sz="2400" b="1" dirty="0">
                <a:solidFill>
                  <a:schemeClr val="bg1"/>
                </a:solidFill>
                <a:latin typeface="Century Gothic" panose="020B0502020202020204" pitchFamily="34" charset="0"/>
              </a:rPr>
              <a:t> persona es?</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pic>
        <p:nvPicPr>
          <p:cNvPr id="35" name="Graphic 34" descr="Teacher">
            <a:extLst>
              <a:ext uri="{FF2B5EF4-FFF2-40B4-BE49-F238E27FC236}">
                <a16:creationId xmlns:a16="http://schemas.microsoft.com/office/drawing/2014/main" id="{1D1508F5-2ABD-E182-F98A-7730B4FF83D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3382" y="659210"/>
            <a:ext cx="914400" cy="914400"/>
          </a:xfrm>
          <a:prstGeom prst="rect">
            <a:avLst/>
          </a:prstGeom>
        </p:spPr>
      </p:pic>
      <p:sp>
        <p:nvSpPr>
          <p:cNvPr id="40" name="Speech Bubble: Rectangle with Corners Rounded 39">
            <a:extLst>
              <a:ext uri="{FF2B5EF4-FFF2-40B4-BE49-F238E27FC236}">
                <a16:creationId xmlns:a16="http://schemas.microsoft.com/office/drawing/2014/main" id="{DB61C95E-37A8-8ED3-C1BB-1DB952EA8D33}"/>
              </a:ext>
            </a:extLst>
          </p:cNvPr>
          <p:cNvSpPr/>
          <p:nvPr/>
        </p:nvSpPr>
        <p:spPr>
          <a:xfrm>
            <a:off x="6040896" y="1155869"/>
            <a:ext cx="2112504" cy="588031"/>
          </a:xfrm>
          <a:prstGeom prst="wedgeRoundRectCallout">
            <a:avLst>
              <a:gd name="adj1" fmla="val -76185"/>
              <a:gd name="adj2" fmla="val -41153"/>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800" dirty="0" err="1">
                <a:solidFill>
                  <a:srgbClr val="002060"/>
                </a:solidFill>
                <a:latin typeface="Century Gothic" panose="020B0502020202020204" pitchFamily="34" charset="0"/>
              </a:rPr>
              <a:t>Colorea</a:t>
            </a:r>
            <a:r>
              <a:rPr lang="en-GB" sz="2800" dirty="0">
                <a:solidFill>
                  <a:srgbClr val="002060"/>
                </a:solidFill>
                <a:latin typeface="Century Gothic" panose="020B0502020202020204" pitchFamily="34" charset="0"/>
              </a:rPr>
              <a:t>*.</a:t>
            </a:r>
            <a:endParaRPr lang="en-US" sz="2800" dirty="0">
              <a:solidFill>
                <a:srgbClr val="002060"/>
              </a:solidFill>
              <a:latin typeface="Century Gothic" panose="020B0502020202020204" pitchFamily="34" charset="0"/>
            </a:endParaRPr>
          </a:p>
        </p:txBody>
      </p:sp>
      <p:grpSp>
        <p:nvGrpSpPr>
          <p:cNvPr id="78" name="Group 77">
            <a:extLst>
              <a:ext uri="{FF2B5EF4-FFF2-40B4-BE49-F238E27FC236}">
                <a16:creationId xmlns:a16="http://schemas.microsoft.com/office/drawing/2014/main" id="{8454FFE9-CC96-A6E3-C550-1E43FD5663B7}"/>
              </a:ext>
            </a:extLst>
          </p:cNvPr>
          <p:cNvGrpSpPr/>
          <p:nvPr/>
        </p:nvGrpSpPr>
        <p:grpSpPr>
          <a:xfrm>
            <a:off x="198069" y="2448485"/>
            <a:ext cx="1328723" cy="1328723"/>
            <a:chOff x="-2840142" y="1058268"/>
            <a:chExt cx="1328723" cy="1328723"/>
          </a:xfrm>
        </p:grpSpPr>
        <p:pic>
          <p:nvPicPr>
            <p:cNvPr id="76" name="Picture 10" descr="Gráficos vectoriales gratis de Burbuja">
              <a:extLst>
                <a:ext uri="{FF2B5EF4-FFF2-40B4-BE49-F238E27FC236}">
                  <a16:creationId xmlns:a16="http://schemas.microsoft.com/office/drawing/2014/main" id="{553F89EA-5B1A-0C01-568E-6600B1CA483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40142" y="1058268"/>
              <a:ext cx="1328723" cy="1328723"/>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CE51DE8C-B7E6-64A0-864F-280D15CEA540}"/>
                </a:ext>
              </a:extLst>
            </p:cNvPr>
            <p:cNvSpPr txBox="1"/>
            <p:nvPr/>
          </p:nvSpPr>
          <p:spPr>
            <a:xfrm>
              <a:off x="-2761309" y="1452692"/>
              <a:ext cx="1135247" cy="461665"/>
            </a:xfrm>
            <a:prstGeom prst="rect">
              <a:avLst/>
            </a:prstGeom>
            <a:noFill/>
          </p:spPr>
          <p:txBody>
            <a:bodyPr wrap="none" rtlCol="0">
              <a:spAutoFit/>
            </a:bodyPr>
            <a:lstStyle/>
            <a:p>
              <a:r>
                <a:rPr lang="en-GB" sz="2400" b="1" dirty="0" err="1">
                  <a:solidFill>
                    <a:srgbClr val="0070C0"/>
                  </a:solidFill>
                  <a:latin typeface="Century Gothic" panose="020B0502020202020204" pitchFamily="34" charset="0"/>
                </a:rPr>
                <a:t>pasea</a:t>
              </a:r>
              <a:endParaRPr lang="en-GB" sz="2400" b="1" dirty="0">
                <a:solidFill>
                  <a:srgbClr val="0070C0"/>
                </a:solidFill>
                <a:latin typeface="Century Gothic" panose="020B0502020202020204" pitchFamily="34" charset="0"/>
              </a:endParaRPr>
            </a:p>
          </p:txBody>
        </p:sp>
      </p:grpSp>
      <p:grpSp>
        <p:nvGrpSpPr>
          <p:cNvPr id="82" name="Group 81">
            <a:extLst>
              <a:ext uri="{FF2B5EF4-FFF2-40B4-BE49-F238E27FC236}">
                <a16:creationId xmlns:a16="http://schemas.microsoft.com/office/drawing/2014/main" id="{EDA73841-849B-A33B-8AFC-29EBCAB07EDF}"/>
              </a:ext>
            </a:extLst>
          </p:cNvPr>
          <p:cNvGrpSpPr/>
          <p:nvPr/>
        </p:nvGrpSpPr>
        <p:grpSpPr>
          <a:xfrm>
            <a:off x="1536592" y="1914654"/>
            <a:ext cx="1273315" cy="1273315"/>
            <a:chOff x="-3417250" y="519211"/>
            <a:chExt cx="1273315" cy="1273315"/>
          </a:xfrm>
        </p:grpSpPr>
        <p:pic>
          <p:nvPicPr>
            <p:cNvPr id="80" name="Picture 10" descr="Gráficos vectoriales gratis de Burbuja">
              <a:extLst>
                <a:ext uri="{FF2B5EF4-FFF2-40B4-BE49-F238E27FC236}">
                  <a16:creationId xmlns:a16="http://schemas.microsoft.com/office/drawing/2014/main" id="{AF3185E7-6E2D-60D1-27D4-65F730DA3B7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17250" y="519211"/>
              <a:ext cx="1273315" cy="1273315"/>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D62A443A-DF80-4AC5-C78F-3DC5467E34FA}"/>
                </a:ext>
              </a:extLst>
            </p:cNvPr>
            <p:cNvSpPr txBox="1"/>
            <p:nvPr/>
          </p:nvSpPr>
          <p:spPr>
            <a:xfrm>
              <a:off x="-3219659" y="924268"/>
              <a:ext cx="841897" cy="461665"/>
            </a:xfrm>
            <a:prstGeom prst="rect">
              <a:avLst/>
            </a:prstGeom>
            <a:noFill/>
          </p:spPr>
          <p:txBody>
            <a:bodyPr wrap="none" rtlCol="0">
              <a:spAutoFit/>
            </a:bodyPr>
            <a:lstStyle/>
            <a:p>
              <a:r>
                <a:rPr lang="en-GB" sz="2400" b="1" dirty="0" err="1">
                  <a:solidFill>
                    <a:srgbClr val="FFC000"/>
                  </a:solidFill>
                  <a:latin typeface="Century Gothic" panose="020B0502020202020204" pitchFamily="34" charset="0"/>
                </a:rPr>
                <a:t>usas</a:t>
              </a:r>
              <a:endParaRPr lang="en-GB" sz="2400" b="1" dirty="0">
                <a:solidFill>
                  <a:srgbClr val="FFC000"/>
                </a:solidFill>
                <a:latin typeface="Century Gothic" panose="020B0502020202020204" pitchFamily="34" charset="0"/>
              </a:endParaRPr>
            </a:p>
          </p:txBody>
        </p:sp>
      </p:grpSp>
      <p:grpSp>
        <p:nvGrpSpPr>
          <p:cNvPr id="88" name="Group 87">
            <a:extLst>
              <a:ext uri="{FF2B5EF4-FFF2-40B4-BE49-F238E27FC236}">
                <a16:creationId xmlns:a16="http://schemas.microsoft.com/office/drawing/2014/main" id="{15070749-E5F4-C5D0-6D93-F510DCD2C6B0}"/>
              </a:ext>
            </a:extLst>
          </p:cNvPr>
          <p:cNvGrpSpPr/>
          <p:nvPr/>
        </p:nvGrpSpPr>
        <p:grpSpPr>
          <a:xfrm>
            <a:off x="3061733" y="1577409"/>
            <a:ext cx="1273315" cy="1273315"/>
            <a:chOff x="-2514096" y="-298736"/>
            <a:chExt cx="1273315" cy="1273315"/>
          </a:xfrm>
        </p:grpSpPr>
        <p:pic>
          <p:nvPicPr>
            <p:cNvPr id="85" name="Picture 10" descr="Gráficos vectoriales gratis de Burbuja">
              <a:extLst>
                <a:ext uri="{FF2B5EF4-FFF2-40B4-BE49-F238E27FC236}">
                  <a16:creationId xmlns:a16="http://schemas.microsoft.com/office/drawing/2014/main" id="{C43C08E8-D0A1-320E-CD68-E2524919D02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14096" y="-298736"/>
              <a:ext cx="1273315" cy="1273315"/>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76559386-8427-B632-90CB-E27F96391701}"/>
                </a:ext>
              </a:extLst>
            </p:cNvPr>
            <p:cNvSpPr txBox="1"/>
            <p:nvPr/>
          </p:nvSpPr>
          <p:spPr>
            <a:xfrm>
              <a:off x="-2245489" y="73608"/>
              <a:ext cx="702436" cy="461665"/>
            </a:xfrm>
            <a:prstGeom prst="rect">
              <a:avLst/>
            </a:prstGeom>
            <a:noFill/>
          </p:spPr>
          <p:txBody>
            <a:bodyPr wrap="none" rtlCol="0">
              <a:spAutoFit/>
            </a:bodyPr>
            <a:lstStyle/>
            <a:p>
              <a:r>
                <a:rPr lang="en-GB" sz="2400" b="1" dirty="0" err="1">
                  <a:solidFill>
                    <a:srgbClr val="0070C0"/>
                  </a:solidFill>
                  <a:latin typeface="Century Gothic" panose="020B0502020202020204" pitchFamily="34" charset="0"/>
                </a:rPr>
                <a:t>usa</a:t>
              </a:r>
              <a:endParaRPr lang="en-GB" sz="2400" b="1" dirty="0">
                <a:solidFill>
                  <a:srgbClr val="0070C0"/>
                </a:solidFill>
                <a:latin typeface="Century Gothic" panose="020B0502020202020204" pitchFamily="34" charset="0"/>
              </a:endParaRPr>
            </a:p>
          </p:txBody>
        </p:sp>
      </p:grpSp>
      <p:grpSp>
        <p:nvGrpSpPr>
          <p:cNvPr id="101" name="Group 100">
            <a:extLst>
              <a:ext uri="{FF2B5EF4-FFF2-40B4-BE49-F238E27FC236}">
                <a16:creationId xmlns:a16="http://schemas.microsoft.com/office/drawing/2014/main" id="{DBDB7B7A-69CC-F115-2DFE-853AB4A6EDB7}"/>
              </a:ext>
            </a:extLst>
          </p:cNvPr>
          <p:cNvGrpSpPr/>
          <p:nvPr/>
        </p:nvGrpSpPr>
        <p:grpSpPr>
          <a:xfrm>
            <a:off x="132980" y="4415474"/>
            <a:ext cx="1273315" cy="1304572"/>
            <a:chOff x="-2545777" y="1573610"/>
            <a:chExt cx="1273315" cy="1304572"/>
          </a:xfrm>
        </p:grpSpPr>
        <p:pic>
          <p:nvPicPr>
            <p:cNvPr id="90" name="Picture 10" descr="Gráficos vectoriales gratis de Burbuja">
              <a:extLst>
                <a:ext uri="{FF2B5EF4-FFF2-40B4-BE49-F238E27FC236}">
                  <a16:creationId xmlns:a16="http://schemas.microsoft.com/office/drawing/2014/main" id="{18CC041A-6705-43BB-1F04-A329A38DD8E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45777" y="1573610"/>
              <a:ext cx="1273315" cy="1304572"/>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a:extLst>
                <a:ext uri="{FF2B5EF4-FFF2-40B4-BE49-F238E27FC236}">
                  <a16:creationId xmlns:a16="http://schemas.microsoft.com/office/drawing/2014/main" id="{6F5B02CD-4CAB-EC60-420D-84B538E7CA9D}"/>
                </a:ext>
              </a:extLst>
            </p:cNvPr>
            <p:cNvSpPr txBox="1"/>
            <p:nvPr/>
          </p:nvSpPr>
          <p:spPr>
            <a:xfrm>
              <a:off x="-2475529" y="1996876"/>
              <a:ext cx="1103187" cy="461665"/>
            </a:xfrm>
            <a:prstGeom prst="rect">
              <a:avLst/>
            </a:prstGeom>
            <a:noFill/>
          </p:spPr>
          <p:txBody>
            <a:bodyPr wrap="none" rtlCol="0">
              <a:spAutoFit/>
            </a:bodyPr>
            <a:lstStyle/>
            <a:p>
              <a:r>
                <a:rPr lang="en-GB" sz="2400" b="1" dirty="0" err="1">
                  <a:solidFill>
                    <a:srgbClr val="FF0000"/>
                  </a:solidFill>
                  <a:latin typeface="Century Gothic" panose="020B0502020202020204" pitchFamily="34" charset="0"/>
                </a:rPr>
                <a:t>busco</a:t>
              </a:r>
              <a:endParaRPr lang="en-GB" sz="2400" b="1" dirty="0">
                <a:solidFill>
                  <a:srgbClr val="FF0000"/>
                </a:solidFill>
                <a:latin typeface="Century Gothic" panose="020B0502020202020204" pitchFamily="34" charset="0"/>
              </a:endParaRPr>
            </a:p>
          </p:txBody>
        </p:sp>
      </p:grpSp>
      <p:grpSp>
        <p:nvGrpSpPr>
          <p:cNvPr id="105" name="Group 104">
            <a:extLst>
              <a:ext uri="{FF2B5EF4-FFF2-40B4-BE49-F238E27FC236}">
                <a16:creationId xmlns:a16="http://schemas.microsoft.com/office/drawing/2014/main" id="{74C7FF8A-2C41-0A73-A66E-4A20615C564D}"/>
              </a:ext>
            </a:extLst>
          </p:cNvPr>
          <p:cNvGrpSpPr/>
          <p:nvPr/>
        </p:nvGrpSpPr>
        <p:grpSpPr>
          <a:xfrm>
            <a:off x="1205830" y="5457745"/>
            <a:ext cx="1273315" cy="1273315"/>
            <a:chOff x="-2466785" y="1811827"/>
            <a:chExt cx="1273315" cy="1273315"/>
          </a:xfrm>
        </p:grpSpPr>
        <p:pic>
          <p:nvPicPr>
            <p:cNvPr id="102" name="Picture 10" descr="Gráficos vectoriales gratis de Burbuja">
              <a:extLst>
                <a:ext uri="{FF2B5EF4-FFF2-40B4-BE49-F238E27FC236}">
                  <a16:creationId xmlns:a16="http://schemas.microsoft.com/office/drawing/2014/main" id="{75C8296F-690A-EA6C-5395-FEB9F03D78B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66785" y="1811827"/>
              <a:ext cx="1273315" cy="1273315"/>
            </a:xfrm>
            <a:prstGeom prst="rect">
              <a:avLst/>
            </a:prstGeom>
            <a:noFill/>
            <a:extLst>
              <a:ext uri="{909E8E84-426E-40DD-AFC4-6F175D3DCCD1}">
                <a14:hiddenFill xmlns:a14="http://schemas.microsoft.com/office/drawing/2010/main">
                  <a:solidFill>
                    <a:srgbClr val="FFFFFF"/>
                  </a:solidFill>
                </a14:hiddenFill>
              </a:ext>
            </a:extLst>
          </p:spPr>
        </p:pic>
        <p:sp>
          <p:nvSpPr>
            <p:cNvPr id="103" name="TextBox 102">
              <a:extLst>
                <a:ext uri="{FF2B5EF4-FFF2-40B4-BE49-F238E27FC236}">
                  <a16:creationId xmlns:a16="http://schemas.microsoft.com/office/drawing/2014/main" id="{2CE80942-F2CF-E4CF-ACE9-4CD55F8F90A4}"/>
                </a:ext>
              </a:extLst>
            </p:cNvPr>
            <p:cNvSpPr txBox="1"/>
            <p:nvPr/>
          </p:nvSpPr>
          <p:spPr>
            <a:xfrm>
              <a:off x="-2424454" y="2204951"/>
              <a:ext cx="1176925" cy="461665"/>
            </a:xfrm>
            <a:prstGeom prst="rect">
              <a:avLst/>
            </a:prstGeom>
            <a:noFill/>
          </p:spPr>
          <p:txBody>
            <a:bodyPr wrap="square" rtlCol="0">
              <a:spAutoFit/>
            </a:bodyPr>
            <a:lstStyle/>
            <a:p>
              <a:r>
                <a:rPr lang="en-GB" sz="2400" b="1" dirty="0" err="1">
                  <a:solidFill>
                    <a:srgbClr val="0070C0"/>
                  </a:solidFill>
                  <a:latin typeface="Century Gothic" panose="020B0502020202020204" pitchFamily="34" charset="0"/>
                </a:rPr>
                <a:t>monta</a:t>
              </a:r>
              <a:endParaRPr lang="en-GB" sz="2400" b="1" dirty="0">
                <a:solidFill>
                  <a:srgbClr val="0070C0"/>
                </a:solidFill>
                <a:latin typeface="Century Gothic" panose="020B0502020202020204" pitchFamily="34" charset="0"/>
              </a:endParaRPr>
            </a:p>
          </p:txBody>
        </p:sp>
      </p:grpSp>
      <p:grpSp>
        <p:nvGrpSpPr>
          <p:cNvPr id="123" name="Group 122">
            <a:extLst>
              <a:ext uri="{FF2B5EF4-FFF2-40B4-BE49-F238E27FC236}">
                <a16:creationId xmlns:a16="http://schemas.microsoft.com/office/drawing/2014/main" id="{C6CC20BB-27C1-3A69-D11C-293A78B6392B}"/>
              </a:ext>
            </a:extLst>
          </p:cNvPr>
          <p:cNvGrpSpPr/>
          <p:nvPr/>
        </p:nvGrpSpPr>
        <p:grpSpPr>
          <a:xfrm>
            <a:off x="2819884" y="3247949"/>
            <a:ext cx="1273315" cy="1273315"/>
            <a:chOff x="-2372135" y="1394777"/>
            <a:chExt cx="1273315" cy="1273315"/>
          </a:xfrm>
        </p:grpSpPr>
        <p:pic>
          <p:nvPicPr>
            <p:cNvPr id="122" name="Picture 10" descr="Gráficos vectoriales gratis de Burbuja">
              <a:extLst>
                <a:ext uri="{FF2B5EF4-FFF2-40B4-BE49-F238E27FC236}">
                  <a16:creationId xmlns:a16="http://schemas.microsoft.com/office/drawing/2014/main" id="{EF68EE74-D4B6-8F35-4E57-888103B9EA6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72135" y="1394777"/>
              <a:ext cx="1273315" cy="1273315"/>
            </a:xfrm>
            <a:prstGeom prst="rect">
              <a:avLst/>
            </a:prstGeom>
            <a:noFill/>
            <a:extLst>
              <a:ext uri="{909E8E84-426E-40DD-AFC4-6F175D3DCCD1}">
                <a14:hiddenFill xmlns:a14="http://schemas.microsoft.com/office/drawing/2010/main">
                  <a:solidFill>
                    <a:srgbClr val="FFFFFF"/>
                  </a:solidFill>
                </a14:hiddenFill>
              </a:ext>
            </a:extLst>
          </p:spPr>
        </p:pic>
        <p:sp>
          <p:nvSpPr>
            <p:cNvPr id="109" name="TextBox 108">
              <a:extLst>
                <a:ext uri="{FF2B5EF4-FFF2-40B4-BE49-F238E27FC236}">
                  <a16:creationId xmlns:a16="http://schemas.microsoft.com/office/drawing/2014/main" id="{D4FE0E34-0A10-AEB7-7A34-662CCD2F9DB9}"/>
                </a:ext>
              </a:extLst>
            </p:cNvPr>
            <p:cNvSpPr txBox="1"/>
            <p:nvPr/>
          </p:nvSpPr>
          <p:spPr>
            <a:xfrm>
              <a:off x="-2179209" y="1834310"/>
              <a:ext cx="930063" cy="461665"/>
            </a:xfrm>
            <a:prstGeom prst="rect">
              <a:avLst/>
            </a:prstGeom>
            <a:noFill/>
          </p:spPr>
          <p:txBody>
            <a:bodyPr wrap="square" rtlCol="0">
              <a:spAutoFit/>
            </a:bodyPr>
            <a:lstStyle/>
            <a:p>
              <a:r>
                <a:rPr lang="en-GB" sz="2400" b="1" dirty="0" err="1">
                  <a:solidFill>
                    <a:srgbClr val="FF0000"/>
                  </a:solidFill>
                  <a:latin typeface="Century Gothic" panose="020B0502020202020204" pitchFamily="34" charset="0"/>
                </a:rPr>
                <a:t>visito</a:t>
              </a:r>
              <a:endParaRPr lang="en-GB" sz="2400" b="1" dirty="0">
                <a:solidFill>
                  <a:srgbClr val="FF0000"/>
                </a:solidFill>
                <a:latin typeface="Century Gothic" panose="020B0502020202020204" pitchFamily="34" charset="0"/>
              </a:endParaRPr>
            </a:p>
          </p:txBody>
        </p:sp>
      </p:grpSp>
      <p:grpSp>
        <p:nvGrpSpPr>
          <p:cNvPr id="128" name="Group 127">
            <a:extLst>
              <a:ext uri="{FF2B5EF4-FFF2-40B4-BE49-F238E27FC236}">
                <a16:creationId xmlns:a16="http://schemas.microsoft.com/office/drawing/2014/main" id="{9CD6F193-B487-9EF1-F675-B8D5C8C2174A}"/>
              </a:ext>
            </a:extLst>
          </p:cNvPr>
          <p:cNvGrpSpPr/>
          <p:nvPr/>
        </p:nvGrpSpPr>
        <p:grpSpPr>
          <a:xfrm>
            <a:off x="4374403" y="3470088"/>
            <a:ext cx="1746436" cy="1746436"/>
            <a:chOff x="9683564" y="3593674"/>
            <a:chExt cx="1746436" cy="1746436"/>
          </a:xfrm>
        </p:grpSpPr>
        <p:pic>
          <p:nvPicPr>
            <p:cNvPr id="125" name="Picture 10" descr="Gráficos vectoriales gratis de Burbuja">
              <a:extLst>
                <a:ext uri="{FF2B5EF4-FFF2-40B4-BE49-F238E27FC236}">
                  <a16:creationId xmlns:a16="http://schemas.microsoft.com/office/drawing/2014/main" id="{BC3BC70B-6A8B-B84E-130E-A5355B1B627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683564" y="3593674"/>
              <a:ext cx="1746436" cy="1746436"/>
            </a:xfrm>
            <a:prstGeom prst="rect">
              <a:avLst/>
            </a:prstGeom>
            <a:noFill/>
            <a:extLst>
              <a:ext uri="{909E8E84-426E-40DD-AFC4-6F175D3DCCD1}">
                <a14:hiddenFill xmlns:a14="http://schemas.microsoft.com/office/drawing/2010/main">
                  <a:solidFill>
                    <a:srgbClr val="FFFFFF"/>
                  </a:solidFill>
                </a14:hiddenFill>
              </a:ext>
            </a:extLst>
          </p:spPr>
        </p:pic>
        <p:sp>
          <p:nvSpPr>
            <p:cNvPr id="126" name="TextBox 125">
              <a:extLst>
                <a:ext uri="{FF2B5EF4-FFF2-40B4-BE49-F238E27FC236}">
                  <a16:creationId xmlns:a16="http://schemas.microsoft.com/office/drawing/2014/main" id="{4A9AC51A-2087-9255-96C5-D6D2C22884DD}"/>
                </a:ext>
              </a:extLst>
            </p:cNvPr>
            <p:cNvSpPr txBox="1"/>
            <p:nvPr/>
          </p:nvSpPr>
          <p:spPr>
            <a:xfrm>
              <a:off x="9839707" y="4278368"/>
              <a:ext cx="1510350" cy="461665"/>
            </a:xfrm>
            <a:prstGeom prst="rect">
              <a:avLst/>
            </a:prstGeom>
            <a:noFill/>
          </p:spPr>
          <p:txBody>
            <a:bodyPr wrap="none" rtlCol="0">
              <a:spAutoFit/>
            </a:bodyPr>
            <a:lstStyle/>
            <a:p>
              <a:r>
                <a:rPr lang="en-GB" sz="2400" b="1" dirty="0" err="1">
                  <a:solidFill>
                    <a:srgbClr val="0070C0"/>
                  </a:solidFill>
                  <a:latin typeface="Century Gothic" panose="020B0502020202020204" pitchFamily="34" charset="0"/>
                </a:rPr>
                <a:t>presenta</a:t>
              </a:r>
              <a:endParaRPr lang="en-GB" sz="2400" b="1" dirty="0">
                <a:solidFill>
                  <a:srgbClr val="0070C0"/>
                </a:solidFill>
                <a:latin typeface="Century Gothic" panose="020B0502020202020204" pitchFamily="34" charset="0"/>
              </a:endParaRPr>
            </a:p>
          </p:txBody>
        </p:sp>
      </p:grpSp>
      <p:grpSp>
        <p:nvGrpSpPr>
          <p:cNvPr id="131" name="Group 130">
            <a:extLst>
              <a:ext uri="{FF2B5EF4-FFF2-40B4-BE49-F238E27FC236}">
                <a16:creationId xmlns:a16="http://schemas.microsoft.com/office/drawing/2014/main" id="{BC8F6B00-B2CE-51CB-981B-C049EEDA70DA}"/>
              </a:ext>
            </a:extLst>
          </p:cNvPr>
          <p:cNvGrpSpPr/>
          <p:nvPr/>
        </p:nvGrpSpPr>
        <p:grpSpPr>
          <a:xfrm>
            <a:off x="1279820" y="3575931"/>
            <a:ext cx="1273315" cy="1273315"/>
            <a:chOff x="-2328658" y="2318205"/>
            <a:chExt cx="1273315" cy="1273315"/>
          </a:xfrm>
        </p:grpSpPr>
        <p:pic>
          <p:nvPicPr>
            <p:cNvPr id="129" name="Picture 10" descr="Gráficos vectoriales gratis de Burbuja">
              <a:extLst>
                <a:ext uri="{FF2B5EF4-FFF2-40B4-BE49-F238E27FC236}">
                  <a16:creationId xmlns:a16="http://schemas.microsoft.com/office/drawing/2014/main" id="{12EC3D02-9705-26A4-BC90-4BAF1ACE9E0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28658" y="2318205"/>
              <a:ext cx="1273315" cy="1273315"/>
            </a:xfrm>
            <a:prstGeom prst="rect">
              <a:avLst/>
            </a:prstGeom>
            <a:noFill/>
            <a:extLst>
              <a:ext uri="{909E8E84-426E-40DD-AFC4-6F175D3DCCD1}">
                <a14:hiddenFill xmlns:a14="http://schemas.microsoft.com/office/drawing/2010/main">
                  <a:solidFill>
                    <a:srgbClr val="FFFFFF"/>
                  </a:solidFill>
                </a14:hiddenFill>
              </a:ext>
            </a:extLst>
          </p:spPr>
        </p:pic>
        <p:sp>
          <p:nvSpPr>
            <p:cNvPr id="130" name="TextBox 129">
              <a:extLst>
                <a:ext uri="{FF2B5EF4-FFF2-40B4-BE49-F238E27FC236}">
                  <a16:creationId xmlns:a16="http://schemas.microsoft.com/office/drawing/2014/main" id="{80A55167-C854-9FC9-32E8-337C0330B5DE}"/>
                </a:ext>
              </a:extLst>
            </p:cNvPr>
            <p:cNvSpPr txBox="1"/>
            <p:nvPr/>
          </p:nvSpPr>
          <p:spPr>
            <a:xfrm>
              <a:off x="-2234194" y="2717655"/>
              <a:ext cx="1071127" cy="461665"/>
            </a:xfrm>
            <a:prstGeom prst="rect">
              <a:avLst/>
            </a:prstGeom>
            <a:noFill/>
          </p:spPr>
          <p:txBody>
            <a:bodyPr wrap="none" rtlCol="0">
              <a:spAutoFit/>
            </a:bodyPr>
            <a:lstStyle/>
            <a:p>
              <a:r>
                <a:rPr lang="en-GB" sz="2400" b="1" dirty="0" err="1">
                  <a:solidFill>
                    <a:srgbClr val="FFC000"/>
                  </a:solidFill>
                  <a:latin typeface="Century Gothic" panose="020B0502020202020204" pitchFamily="34" charset="0"/>
                </a:rPr>
                <a:t>visitas</a:t>
              </a:r>
              <a:endParaRPr lang="en-GB" sz="2400" b="1" dirty="0">
                <a:solidFill>
                  <a:srgbClr val="FFC000"/>
                </a:solidFill>
                <a:latin typeface="Century Gothic" panose="020B0502020202020204" pitchFamily="34" charset="0"/>
              </a:endParaRPr>
            </a:p>
          </p:txBody>
        </p:sp>
      </p:grpSp>
      <p:grpSp>
        <p:nvGrpSpPr>
          <p:cNvPr id="136" name="Group 135">
            <a:extLst>
              <a:ext uri="{FF2B5EF4-FFF2-40B4-BE49-F238E27FC236}">
                <a16:creationId xmlns:a16="http://schemas.microsoft.com/office/drawing/2014/main" id="{F144CDF2-9845-46F7-1C74-7F69C3491D2E}"/>
              </a:ext>
            </a:extLst>
          </p:cNvPr>
          <p:cNvGrpSpPr/>
          <p:nvPr/>
        </p:nvGrpSpPr>
        <p:grpSpPr>
          <a:xfrm>
            <a:off x="2990523" y="4799336"/>
            <a:ext cx="1751846" cy="1751846"/>
            <a:chOff x="8376215" y="3705899"/>
            <a:chExt cx="1751846" cy="1751846"/>
          </a:xfrm>
        </p:grpSpPr>
        <p:pic>
          <p:nvPicPr>
            <p:cNvPr id="133" name="Picture 10" descr="Gráficos vectoriales gratis de Burbuja">
              <a:extLst>
                <a:ext uri="{FF2B5EF4-FFF2-40B4-BE49-F238E27FC236}">
                  <a16:creationId xmlns:a16="http://schemas.microsoft.com/office/drawing/2014/main" id="{06EB44B4-26F6-8C81-806C-4F3689B2FDA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76215" y="3705899"/>
              <a:ext cx="1751846" cy="1751846"/>
            </a:xfrm>
            <a:prstGeom prst="rect">
              <a:avLst/>
            </a:prstGeom>
            <a:noFill/>
            <a:extLst>
              <a:ext uri="{909E8E84-426E-40DD-AFC4-6F175D3DCCD1}">
                <a14:hiddenFill xmlns:a14="http://schemas.microsoft.com/office/drawing/2010/main">
                  <a:solidFill>
                    <a:srgbClr val="FFFFFF"/>
                  </a:solidFill>
                </a14:hiddenFill>
              </a:ext>
            </a:extLst>
          </p:spPr>
        </p:pic>
        <p:sp>
          <p:nvSpPr>
            <p:cNvPr id="134" name="TextBox 133">
              <a:extLst>
                <a:ext uri="{FF2B5EF4-FFF2-40B4-BE49-F238E27FC236}">
                  <a16:creationId xmlns:a16="http://schemas.microsoft.com/office/drawing/2014/main" id="{C6420EA0-CB25-5425-E139-E2645AD12746}"/>
                </a:ext>
              </a:extLst>
            </p:cNvPr>
            <p:cNvSpPr txBox="1"/>
            <p:nvPr/>
          </p:nvSpPr>
          <p:spPr>
            <a:xfrm>
              <a:off x="8434446" y="4393611"/>
              <a:ext cx="1635384" cy="461665"/>
            </a:xfrm>
            <a:prstGeom prst="rect">
              <a:avLst/>
            </a:prstGeom>
            <a:noFill/>
          </p:spPr>
          <p:txBody>
            <a:bodyPr wrap="none" rtlCol="0">
              <a:spAutoFit/>
            </a:bodyPr>
            <a:lstStyle/>
            <a:p>
              <a:r>
                <a:rPr lang="en-GB" sz="2400" b="1" dirty="0" err="1">
                  <a:solidFill>
                    <a:srgbClr val="FF0000"/>
                  </a:solidFill>
                  <a:latin typeface="Century Gothic" panose="020B0502020202020204" pitchFamily="34" charset="0"/>
                </a:rPr>
                <a:t>descanso</a:t>
              </a:r>
              <a:endParaRPr lang="en-GB" sz="2400" b="1" dirty="0">
                <a:solidFill>
                  <a:srgbClr val="FF0000"/>
                </a:solidFill>
                <a:latin typeface="Century Gothic" panose="020B0502020202020204" pitchFamily="34" charset="0"/>
              </a:endParaRPr>
            </a:p>
          </p:txBody>
        </p:sp>
      </p:grpSp>
      <p:sp>
        <p:nvSpPr>
          <p:cNvPr id="138" name="TextBox 137">
            <a:extLst>
              <a:ext uri="{FF2B5EF4-FFF2-40B4-BE49-F238E27FC236}">
                <a16:creationId xmlns:a16="http://schemas.microsoft.com/office/drawing/2014/main" id="{3258F556-C196-D7A4-1513-C4441E3D8C45}"/>
              </a:ext>
            </a:extLst>
          </p:cNvPr>
          <p:cNvSpPr txBox="1"/>
          <p:nvPr/>
        </p:nvSpPr>
        <p:spPr>
          <a:xfrm>
            <a:off x="6718593" y="1876708"/>
            <a:ext cx="6229350" cy="923330"/>
          </a:xfrm>
          <a:prstGeom prst="rect">
            <a:avLst/>
          </a:prstGeom>
          <a:noFill/>
        </p:spPr>
        <p:txBody>
          <a:bodyPr wrap="square">
            <a:spAutoFit/>
          </a:bodyPr>
          <a:lstStyle/>
          <a:p>
            <a:r>
              <a:rPr lang="en-GB" sz="1800" b="1" dirty="0">
                <a:solidFill>
                  <a:srgbClr val="FF0000"/>
                </a:solidFill>
                <a:latin typeface="Century Gothic" panose="020B0502020202020204" pitchFamily="34" charset="0"/>
              </a:rPr>
              <a:t>rojo</a:t>
            </a:r>
            <a:r>
              <a:rPr lang="en-GB" sz="1800" dirty="0">
                <a:solidFill>
                  <a:srgbClr val="002060"/>
                </a:solidFill>
                <a:latin typeface="Century Gothic" panose="020B0502020202020204" pitchFamily="34" charset="0"/>
              </a:rPr>
              <a:t> (</a:t>
            </a:r>
            <a:r>
              <a:rPr lang="en-GB" sz="1800" b="1" dirty="0">
                <a:solidFill>
                  <a:srgbClr val="002060"/>
                </a:solidFill>
                <a:latin typeface="Century Gothic" panose="020B0502020202020204" pitchFamily="34" charset="0"/>
              </a:rPr>
              <a:t>I</a:t>
            </a:r>
            <a:r>
              <a:rPr lang="en-GB" sz="1800" dirty="0">
                <a:solidFill>
                  <a:srgbClr val="002060"/>
                </a:solidFill>
                <a:latin typeface="Century Gothic" panose="020B0502020202020204" pitchFamily="34" charset="0"/>
              </a:rPr>
              <a:t>) </a:t>
            </a:r>
          </a:p>
          <a:p>
            <a:r>
              <a:rPr lang="en-GB" sz="1800" b="1" dirty="0" err="1">
                <a:solidFill>
                  <a:srgbClr val="FFC000"/>
                </a:solidFill>
                <a:latin typeface="Century Gothic" panose="020B0502020202020204" pitchFamily="34" charset="0"/>
              </a:rPr>
              <a:t>amarillo</a:t>
            </a:r>
            <a:r>
              <a:rPr lang="en-GB" sz="1800" dirty="0">
                <a:solidFill>
                  <a:srgbClr val="002060"/>
                </a:solidFill>
                <a:latin typeface="Century Gothic" panose="020B0502020202020204" pitchFamily="34" charset="0"/>
              </a:rPr>
              <a:t> (</a:t>
            </a:r>
            <a:r>
              <a:rPr lang="en-GB" sz="1800" b="1" dirty="0">
                <a:solidFill>
                  <a:srgbClr val="002060"/>
                </a:solidFill>
                <a:latin typeface="Century Gothic" panose="020B0502020202020204" pitchFamily="34" charset="0"/>
              </a:rPr>
              <a:t>you</a:t>
            </a:r>
            <a:r>
              <a:rPr lang="en-GB" sz="1800" dirty="0">
                <a:solidFill>
                  <a:srgbClr val="002060"/>
                </a:solidFill>
                <a:latin typeface="Century Gothic" panose="020B0502020202020204" pitchFamily="34" charset="0"/>
              </a:rPr>
              <a:t>)</a:t>
            </a:r>
          </a:p>
          <a:p>
            <a:r>
              <a:rPr lang="en-GB" sz="1800" b="1" dirty="0" err="1">
                <a:solidFill>
                  <a:srgbClr val="0070C0"/>
                </a:solidFill>
                <a:latin typeface="Century Gothic" panose="020B0502020202020204" pitchFamily="34" charset="0"/>
              </a:rPr>
              <a:t>azul</a:t>
            </a:r>
            <a:r>
              <a:rPr lang="en-GB" sz="1800" dirty="0">
                <a:solidFill>
                  <a:srgbClr val="002060"/>
                </a:solidFill>
                <a:latin typeface="Century Gothic" panose="020B0502020202020204" pitchFamily="34" charset="0"/>
              </a:rPr>
              <a:t> (</a:t>
            </a:r>
            <a:r>
              <a:rPr lang="en-GB" sz="1800" b="1" dirty="0">
                <a:solidFill>
                  <a:srgbClr val="002060"/>
                </a:solidFill>
                <a:latin typeface="Century Gothic" panose="020B0502020202020204" pitchFamily="34" charset="0"/>
              </a:rPr>
              <a:t>s/he</a:t>
            </a:r>
            <a:r>
              <a:rPr lang="en-GB" sz="1800" dirty="0">
                <a:solidFill>
                  <a:srgbClr val="002060"/>
                </a:solidFill>
                <a:latin typeface="Century Gothic" panose="020B0502020202020204" pitchFamily="34" charset="0"/>
              </a:rPr>
              <a:t>). </a:t>
            </a:r>
            <a:endParaRPr lang="en-GB" dirty="0"/>
          </a:p>
        </p:txBody>
      </p:sp>
    </p:spTree>
    <p:extLst>
      <p:ext uri="{BB962C8B-B14F-4D97-AF65-F5344CB8AC3E}">
        <p14:creationId xmlns:p14="http://schemas.microsoft.com/office/powerpoint/2010/main" val="121275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fade">
                                      <p:cBhvr>
                                        <p:cTn id="11"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79"/>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6_2.wav"/>
                                        </p:tgtEl>
                                      </p:cMediaNode>
                                    </p:audio>
                                  </p:subTnLst>
                                </p:cTn>
                              </p:par>
                            </p:childTnLst>
                          </p:cTn>
                        </p:par>
                      </p:childTnLst>
                    </p:cTn>
                  </p:par>
                </p:childTnLst>
              </p:cTn>
              <p:nextCondLst>
                <p:cond evt="onClick" delay="0">
                  <p:tgtEl>
                    <p:spTgt spid="79"/>
                  </p:tgtEl>
                </p:cond>
              </p:nextCondLst>
            </p:seq>
            <p:seq concurrent="1" nextAc="seek">
              <p:cTn id="17" restart="whenNotActive" fill="hold" evtFilter="cancelBubble" nodeType="interactiveSeq">
                <p:stCondLst>
                  <p:cond evt="onClick" delay="0">
                    <p:tgtEl>
                      <p:spTgt spid="84"/>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500"/>
                                        <p:tgtEl>
                                          <p:spTgt spid="82"/>
                                        </p:tgtEl>
                                      </p:cBhvr>
                                    </p:animEffect>
                                  </p:childTnLst>
                                  <p:subTnLst>
                                    <p:audio>
                                      <p:cMediaNode>
                                        <p:cTn display="0" masterRel="sameClick">
                                          <p:stCondLst>
                                            <p:cond evt="begin" delay="0">
                                              <p:tn val="20"/>
                                            </p:cond>
                                          </p:stCondLst>
                                          <p:endCondLst>
                                            <p:cond evt="onStopAudio" delay="0">
                                              <p:tgtEl>
                                                <p:sldTgt/>
                                              </p:tgtEl>
                                            </p:cond>
                                          </p:endCondLst>
                                        </p:cTn>
                                        <p:tgtEl>
                                          <p:sndTgt r:embed="rId4" name="6_3.wav"/>
                                        </p:tgtEl>
                                      </p:cMediaNode>
                                    </p:audio>
                                  </p:subTnLst>
                                </p:cTn>
                              </p:par>
                            </p:childTnLst>
                          </p:cTn>
                        </p:par>
                      </p:childTnLst>
                    </p:cTn>
                  </p:par>
                </p:childTnLst>
              </p:cTn>
              <p:nextCondLst>
                <p:cond evt="onClick" delay="0">
                  <p:tgtEl>
                    <p:spTgt spid="84"/>
                  </p:tgtEl>
                </p:cond>
              </p:nextCondLst>
            </p:seq>
            <p:seq concurrent="1" nextAc="seek">
              <p:cTn id="23" restart="whenNotActive" fill="hold" evtFilter="cancelBubble" nodeType="interactiveSeq">
                <p:stCondLst>
                  <p:cond evt="onClick" delay="0">
                    <p:tgtEl>
                      <p:spTgt spid="89"/>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8"/>
                                        </p:tgtEl>
                                        <p:attrNameLst>
                                          <p:attrName>style.visibility</p:attrName>
                                        </p:attrNameLst>
                                      </p:cBhvr>
                                      <p:to>
                                        <p:strVal val="visible"/>
                                      </p:to>
                                    </p:set>
                                    <p:animEffect transition="in" filter="fade">
                                      <p:cBhvr>
                                        <p:cTn id="28" dur="500"/>
                                        <p:tgtEl>
                                          <p:spTgt spid="88"/>
                                        </p:tgtEl>
                                      </p:cBhvr>
                                    </p:animEffect>
                                  </p:childTnLst>
                                  <p:subTnLst>
                                    <p:audio>
                                      <p:cMediaNode>
                                        <p:cTn display="0" masterRel="sameClick">
                                          <p:stCondLst>
                                            <p:cond evt="begin" delay="0">
                                              <p:tn val="26"/>
                                            </p:cond>
                                          </p:stCondLst>
                                          <p:endCondLst>
                                            <p:cond evt="onStopAudio" delay="0">
                                              <p:tgtEl>
                                                <p:sldTgt/>
                                              </p:tgtEl>
                                            </p:cond>
                                          </p:endCondLst>
                                        </p:cTn>
                                        <p:tgtEl>
                                          <p:sndTgt r:embed="rId5" name="6_4.wav"/>
                                        </p:tgtEl>
                                      </p:cMediaNode>
                                    </p:audio>
                                  </p:subTnLst>
                                </p:cTn>
                              </p:par>
                            </p:childTnLst>
                          </p:cTn>
                        </p:par>
                      </p:childTnLst>
                    </p:cTn>
                  </p:par>
                </p:childTnLst>
              </p:cTn>
              <p:nextCondLst>
                <p:cond evt="onClick" delay="0">
                  <p:tgtEl>
                    <p:spTgt spid="89"/>
                  </p:tgtEl>
                </p:cond>
              </p:nextCondLst>
            </p:seq>
            <p:seq concurrent="1" nextAc="seek">
              <p:cTn id="29" restart="whenNotActive" fill="hold" evtFilter="cancelBubble" nodeType="interactiveSeq">
                <p:stCondLst>
                  <p:cond evt="onClick" delay="0">
                    <p:tgtEl>
                      <p:spTgt spid="92"/>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1"/>
                                        </p:tgtEl>
                                        <p:attrNameLst>
                                          <p:attrName>style.visibility</p:attrName>
                                        </p:attrNameLst>
                                      </p:cBhvr>
                                      <p:to>
                                        <p:strVal val="visible"/>
                                      </p:to>
                                    </p:set>
                                    <p:animEffect transition="in" filter="fade">
                                      <p:cBhvr>
                                        <p:cTn id="34" dur="500"/>
                                        <p:tgtEl>
                                          <p:spTgt spid="101"/>
                                        </p:tgtEl>
                                      </p:cBhvr>
                                    </p:animEffect>
                                  </p:childTnLst>
                                  <p:subTnLst>
                                    <p:audio>
                                      <p:cMediaNode>
                                        <p:cTn display="0" masterRel="sameClick">
                                          <p:stCondLst>
                                            <p:cond evt="begin" delay="0">
                                              <p:tn val="32"/>
                                            </p:cond>
                                          </p:stCondLst>
                                          <p:endCondLst>
                                            <p:cond evt="onStopAudio" delay="0">
                                              <p:tgtEl>
                                                <p:sldTgt/>
                                              </p:tgtEl>
                                            </p:cond>
                                          </p:endCondLst>
                                        </p:cTn>
                                        <p:tgtEl>
                                          <p:sndTgt r:embed="rId6" name="6_7.wav"/>
                                        </p:tgtEl>
                                      </p:cMediaNode>
                                    </p:audio>
                                  </p:subTnLst>
                                </p:cTn>
                              </p:par>
                            </p:childTnLst>
                          </p:cTn>
                        </p:par>
                      </p:childTnLst>
                    </p:cTn>
                  </p:par>
                </p:childTnLst>
              </p:cTn>
              <p:nextCondLst>
                <p:cond evt="onClick" delay="0">
                  <p:tgtEl>
                    <p:spTgt spid="92"/>
                  </p:tgtEl>
                </p:cond>
              </p:nextCondLst>
            </p:seq>
            <p:seq concurrent="1" nextAc="seek">
              <p:cTn id="35" restart="whenNotActive" fill="hold" evtFilter="cancelBubble" nodeType="interactiveSeq">
                <p:stCondLst>
                  <p:cond evt="onClick" delay="0">
                    <p:tgtEl>
                      <p:spTgt spid="104"/>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5"/>
                                        </p:tgtEl>
                                        <p:attrNameLst>
                                          <p:attrName>style.visibility</p:attrName>
                                        </p:attrNameLst>
                                      </p:cBhvr>
                                      <p:to>
                                        <p:strVal val="visible"/>
                                      </p:to>
                                    </p:set>
                                    <p:animEffect transition="in" filter="fade">
                                      <p:cBhvr>
                                        <p:cTn id="40" dur="500"/>
                                        <p:tgtEl>
                                          <p:spTgt spid="105"/>
                                        </p:tgtEl>
                                      </p:cBhvr>
                                    </p:animEffect>
                                  </p:childTnLst>
                                  <p:subTnLst>
                                    <p:audio>
                                      <p:cMediaNode>
                                        <p:cTn display="0" masterRel="sameClick">
                                          <p:stCondLst>
                                            <p:cond evt="begin" delay="0">
                                              <p:tn val="38"/>
                                            </p:cond>
                                          </p:stCondLst>
                                          <p:endCondLst>
                                            <p:cond evt="onStopAudio" delay="0">
                                              <p:tgtEl>
                                                <p:sldTgt/>
                                              </p:tgtEl>
                                            </p:cond>
                                          </p:endCondLst>
                                        </p:cTn>
                                        <p:tgtEl>
                                          <p:sndTgt r:embed="rId7" name="6_8.wav"/>
                                        </p:tgtEl>
                                      </p:cMediaNode>
                                    </p:audio>
                                  </p:subTnLst>
                                </p:cTn>
                              </p:par>
                            </p:childTnLst>
                          </p:cTn>
                        </p:par>
                      </p:childTnLst>
                    </p:cTn>
                  </p:par>
                </p:childTnLst>
              </p:cTn>
              <p:nextCondLst>
                <p:cond evt="onClick" delay="0">
                  <p:tgtEl>
                    <p:spTgt spid="104"/>
                  </p:tgtEl>
                </p:cond>
              </p:nextCondLst>
            </p:seq>
            <p:seq concurrent="1" nextAc="seek">
              <p:cTn id="41" restart="whenNotActive" fill="hold" evtFilter="cancelBubble" nodeType="interactiveSeq">
                <p:stCondLst>
                  <p:cond evt="onClick" delay="0">
                    <p:tgtEl>
                      <p:spTgt spid="124"/>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23"/>
                                        </p:tgtEl>
                                        <p:attrNameLst>
                                          <p:attrName>style.visibility</p:attrName>
                                        </p:attrNameLst>
                                      </p:cBhvr>
                                      <p:to>
                                        <p:strVal val="visible"/>
                                      </p:to>
                                    </p:set>
                                    <p:animEffect transition="in" filter="fade">
                                      <p:cBhvr>
                                        <p:cTn id="46" dur="500"/>
                                        <p:tgtEl>
                                          <p:spTgt spid="123"/>
                                        </p:tgtEl>
                                      </p:cBhvr>
                                    </p:animEffect>
                                  </p:childTnLst>
                                  <p:subTnLst>
                                    <p:audio>
                                      <p:cMediaNode>
                                        <p:cTn display="0" masterRel="sameClick">
                                          <p:stCondLst>
                                            <p:cond evt="begin" delay="0">
                                              <p:tn val="44"/>
                                            </p:cond>
                                          </p:stCondLst>
                                          <p:endCondLst>
                                            <p:cond evt="onStopAudio" delay="0">
                                              <p:tgtEl>
                                                <p:sldTgt/>
                                              </p:tgtEl>
                                            </p:cond>
                                          </p:endCondLst>
                                        </p:cTn>
                                        <p:tgtEl>
                                          <p:sndTgt r:embed="rId8" name="6_6.wav"/>
                                        </p:tgtEl>
                                      </p:cMediaNode>
                                    </p:audio>
                                  </p:subTnLst>
                                </p:cTn>
                              </p:par>
                            </p:childTnLst>
                          </p:cTn>
                        </p:par>
                      </p:childTnLst>
                    </p:cTn>
                  </p:par>
                </p:childTnLst>
              </p:cTn>
              <p:nextCondLst>
                <p:cond evt="onClick" delay="0">
                  <p:tgtEl>
                    <p:spTgt spid="124"/>
                  </p:tgtEl>
                </p:cond>
              </p:nextCondLst>
            </p:seq>
            <p:seq concurrent="1" nextAc="seek">
              <p:cTn id="47" restart="whenNotActive" fill="hold" evtFilter="cancelBubble" nodeType="interactiveSeq">
                <p:stCondLst>
                  <p:cond evt="onClick" delay="0">
                    <p:tgtEl>
                      <p:spTgt spid="127"/>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28"/>
                                        </p:tgtEl>
                                        <p:attrNameLst>
                                          <p:attrName>style.visibility</p:attrName>
                                        </p:attrNameLst>
                                      </p:cBhvr>
                                      <p:to>
                                        <p:strVal val="visible"/>
                                      </p:to>
                                    </p:set>
                                    <p:animEffect transition="in" filter="fade">
                                      <p:cBhvr>
                                        <p:cTn id="52" dur="500"/>
                                        <p:tgtEl>
                                          <p:spTgt spid="128"/>
                                        </p:tgtEl>
                                      </p:cBhvr>
                                    </p:animEffect>
                                  </p:childTnLst>
                                  <p:subTnLst>
                                    <p:audio>
                                      <p:cMediaNode>
                                        <p:cTn display="0" masterRel="sameClick">
                                          <p:stCondLst>
                                            <p:cond evt="begin" delay="0">
                                              <p:tn val="50"/>
                                            </p:cond>
                                          </p:stCondLst>
                                          <p:endCondLst>
                                            <p:cond evt="onStopAudio" delay="0">
                                              <p:tgtEl>
                                                <p:sldTgt/>
                                              </p:tgtEl>
                                            </p:cond>
                                          </p:endCondLst>
                                        </p:cTn>
                                        <p:tgtEl>
                                          <p:sndTgt r:embed="rId9" name="6_10.wav"/>
                                        </p:tgtEl>
                                      </p:cMediaNode>
                                    </p:audio>
                                  </p:subTnLst>
                                </p:cTn>
                              </p:par>
                            </p:childTnLst>
                          </p:cTn>
                        </p:par>
                      </p:childTnLst>
                    </p:cTn>
                  </p:par>
                </p:childTnLst>
              </p:cTn>
              <p:nextCondLst>
                <p:cond evt="onClick" delay="0">
                  <p:tgtEl>
                    <p:spTgt spid="127"/>
                  </p:tgtEl>
                </p:cond>
              </p:nextCondLst>
            </p:seq>
            <p:seq concurrent="1" nextAc="seek">
              <p:cTn id="53" restart="whenNotActive" fill="hold" evtFilter="cancelBubble" nodeType="interactiveSeq">
                <p:stCondLst>
                  <p:cond evt="onClick" delay="0">
                    <p:tgtEl>
                      <p:spTgt spid="132"/>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13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10" name="6_5.wav"/>
                                        </p:tgtEl>
                                      </p:cMediaNode>
                                    </p:audio>
                                  </p:subTnLst>
                                </p:cTn>
                              </p:par>
                            </p:childTnLst>
                          </p:cTn>
                        </p:par>
                      </p:childTnLst>
                    </p:cTn>
                  </p:par>
                </p:childTnLst>
              </p:cTn>
              <p:nextCondLst>
                <p:cond evt="onClick" delay="0">
                  <p:tgtEl>
                    <p:spTgt spid="132"/>
                  </p:tgtEl>
                </p:cond>
              </p:nextCondLst>
            </p:seq>
            <p:seq concurrent="1" nextAc="seek">
              <p:cTn id="58" restart="whenNotActive" fill="hold" evtFilter="cancelBubble" nodeType="interactiveSeq">
                <p:stCondLst>
                  <p:cond evt="onClick" delay="0">
                    <p:tgtEl>
                      <p:spTgt spid="135"/>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36"/>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1" name="6_9.wav"/>
                                        </p:tgtEl>
                                      </p:cMediaNode>
                                    </p:audio>
                                  </p:subTnLst>
                                </p:cTn>
                              </p:par>
                            </p:childTnLst>
                          </p:cTn>
                        </p:par>
                      </p:childTnLst>
                    </p:cTn>
                  </p:par>
                </p:childTnLst>
              </p:cTn>
              <p:nextCondLst>
                <p:cond evt="onClick" delay="0">
                  <p:tgtEl>
                    <p:spTgt spid="135"/>
                  </p:tgtEl>
                </p:cond>
              </p:nextCondLst>
            </p:seq>
          </p:childTnLst>
        </p:cTn>
      </p:par>
    </p:tnLst>
    <p:bldLst>
      <p:bldP spid="40" grpId="0" animBg="1"/>
      <p:bldP spid="1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13402CA-26BE-4318-B088-A0CC8D0312B0}"/>
              </a:ext>
            </a:extLst>
          </p:cNvPr>
          <p:cNvGraphicFramePr>
            <a:graphicFrameLocks noGrp="1"/>
          </p:cNvGraphicFramePr>
          <p:nvPr/>
        </p:nvGraphicFramePr>
        <p:xfrm>
          <a:off x="5483735" y="1550333"/>
          <a:ext cx="3202732" cy="5000461"/>
        </p:xfrm>
        <a:graphic>
          <a:graphicData uri="http://schemas.openxmlformats.org/drawingml/2006/table">
            <a:tbl>
              <a:tblPr firstRow="1" bandRow="1">
                <a:tableStyleId>{5940675A-B579-460E-94D1-54222C63F5DA}</a:tableStyleId>
              </a:tblPr>
              <a:tblGrid>
                <a:gridCol w="1601366">
                  <a:extLst>
                    <a:ext uri="{9D8B030D-6E8A-4147-A177-3AD203B41FA5}">
                      <a16:colId xmlns:a16="http://schemas.microsoft.com/office/drawing/2014/main" val="1656013183"/>
                    </a:ext>
                  </a:extLst>
                </a:gridCol>
                <a:gridCol w="1601366">
                  <a:extLst>
                    <a:ext uri="{9D8B030D-6E8A-4147-A177-3AD203B41FA5}">
                      <a16:colId xmlns:a16="http://schemas.microsoft.com/office/drawing/2014/main" val="2098866277"/>
                    </a:ext>
                  </a:extLst>
                </a:gridCol>
              </a:tblGrid>
              <a:tr h="8703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Quique </a:t>
                      </a:r>
                      <a:r>
                        <a:rPr lang="en-GB" sz="2400" b="0" dirty="0">
                          <a:solidFill>
                            <a:srgbClr val="002060"/>
                          </a:solidFill>
                          <a:latin typeface="Century Gothic" panose="020B0502020202020204" pitchFamily="34" charset="0"/>
                        </a:rPr>
                        <a:t>(</a:t>
                      </a:r>
                      <a:r>
                        <a:rPr lang="en-GB" sz="2400" b="0" i="1" dirty="0">
                          <a:solidFill>
                            <a:srgbClr val="002060"/>
                          </a:solidFill>
                          <a:latin typeface="Century Gothic" panose="020B0502020202020204" pitchFamily="34" charset="0"/>
                        </a:rPr>
                        <a:t>I</a:t>
                      </a:r>
                      <a:r>
                        <a:rPr lang="en-GB" sz="2400" b="0"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Sofía </a:t>
                      </a:r>
                      <a:r>
                        <a:rPr lang="en-GB" sz="2400" b="0" dirty="0">
                          <a:solidFill>
                            <a:srgbClr val="002060"/>
                          </a:solidFill>
                          <a:latin typeface="Century Gothic" panose="020B0502020202020204" pitchFamily="34" charset="0"/>
                        </a:rPr>
                        <a:t>(</a:t>
                      </a:r>
                      <a:r>
                        <a:rPr lang="en-GB" sz="2400" b="0" i="1" dirty="0">
                          <a:solidFill>
                            <a:srgbClr val="002060"/>
                          </a:solidFill>
                          <a:latin typeface="Century Gothic" panose="020B0502020202020204" pitchFamily="34" charset="0"/>
                        </a:rPr>
                        <a:t>she</a:t>
                      </a:r>
                      <a:r>
                        <a:rPr lang="en-GB" sz="2400" b="0" dirty="0">
                          <a:solidFill>
                            <a:srgbClr val="002060"/>
                          </a:solidFill>
                          <a:latin typeface="Century Gothic" panose="020B0502020202020204" pitchFamily="34" charset="0"/>
                        </a:rPr>
                        <a:t>)</a:t>
                      </a: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5063861"/>
                  </a:ext>
                </a:extLst>
              </a:tr>
              <a:tr h="688351">
                <a:tc>
                  <a:txBody>
                    <a:bodyPr/>
                    <a:lstStyle/>
                    <a:p>
                      <a:pPr algn="ctr"/>
                      <a:r>
                        <a:rPr lang="en-GB" sz="2000" b="0" dirty="0">
                          <a:solidFill>
                            <a:srgbClr val="002060"/>
                          </a:solidFill>
                          <a:latin typeface="Century Gothic" panose="020B0502020202020204" pitchFamily="34" charset="0"/>
                        </a:rPr>
                        <a:t>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4723521"/>
                  </a:ext>
                </a:extLst>
              </a:tr>
              <a:tr h="688351">
                <a:tc>
                  <a:txBody>
                    <a:bodyPr/>
                    <a:lstStyle/>
                    <a:p>
                      <a:pPr algn="ctr"/>
                      <a:endParaRPr lang="en-GB" sz="20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90109"/>
                  </a:ext>
                </a:extLst>
              </a:tr>
              <a:tr h="6883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9416741"/>
                  </a:ext>
                </a:extLst>
              </a:tr>
              <a:tr h="6883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08936517"/>
                  </a:ext>
                </a:extLst>
              </a:tr>
              <a:tr h="6883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49857776"/>
                  </a:ext>
                </a:extLst>
              </a:tr>
              <a:tr h="6883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7039536"/>
                  </a:ext>
                </a:extLst>
              </a:tr>
            </a:tbl>
          </a:graphicData>
        </a:graphic>
      </p:graphicFrame>
      <p:pic>
        <p:nvPicPr>
          <p:cNvPr id="10" name="Picture 9" descr="Table&#10;&#10;Description automatically generated">
            <a:extLst>
              <a:ext uri="{FF2B5EF4-FFF2-40B4-BE49-F238E27FC236}">
                <a16:creationId xmlns:a16="http://schemas.microsoft.com/office/drawing/2014/main" id="{9D2E482B-17EB-4259-9DDB-1BF3387B4E2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1882" b="14680"/>
          <a:stretch/>
        </p:blipFill>
        <p:spPr>
          <a:xfrm>
            <a:off x="466762" y="1903125"/>
            <a:ext cx="4363601" cy="5000461"/>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pic>
        <p:nvPicPr>
          <p:cNvPr id="99" name="Google Shape;282;p13" descr="Reading, Book, Symbol, Icon, Reader, Man">
            <a:extLst>
              <a:ext uri="{FF2B5EF4-FFF2-40B4-BE49-F238E27FC236}">
                <a16:creationId xmlns:a16="http://schemas.microsoft.com/office/drawing/2014/main" id="{1F3FF623-665F-4DD9-883E-1DF06B675E30}"/>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100" name="Title 1">
            <a:extLst>
              <a:ext uri="{FF2B5EF4-FFF2-40B4-BE49-F238E27FC236}">
                <a16:creationId xmlns:a16="http://schemas.microsoft.com/office/drawing/2014/main" id="{217AAA05-4313-4BEA-B95B-9D85EB1B1EF2}"/>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 name="TextBox 3">
            <a:hlinkClick r:id="" action="ppaction://noaction">
              <a:snd r:embed="rId7" name="7_1.wav"/>
            </a:hlinkClick>
            <a:extLst>
              <a:ext uri="{FF2B5EF4-FFF2-40B4-BE49-F238E27FC236}">
                <a16:creationId xmlns:a16="http://schemas.microsoft.com/office/drawing/2014/main" id="{F0168477-F8E0-416F-8C64-B7D6051313BB}"/>
              </a:ext>
            </a:extLst>
          </p:cNvPr>
          <p:cNvSpPr txBox="1"/>
          <p:nvPr/>
        </p:nvSpPr>
        <p:spPr>
          <a:xfrm>
            <a:off x="123171" y="608404"/>
            <a:ext cx="737767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Quique y Sofía </a:t>
            </a:r>
            <a:r>
              <a:rPr lang="en-GB" sz="2400" dirty="0" err="1">
                <a:solidFill>
                  <a:srgbClr val="002060"/>
                </a:solidFill>
                <a:latin typeface="Century Gothic" panose="020B0502020202020204" pitchFamily="34" charset="0"/>
              </a:rPr>
              <a:t>hacen</a:t>
            </a:r>
            <a:r>
              <a:rPr lang="en-GB" sz="2400" dirty="0">
                <a:solidFill>
                  <a:srgbClr val="002060"/>
                </a:solidFill>
                <a:latin typeface="Century Gothic" panose="020B0502020202020204" pitchFamily="34" charset="0"/>
              </a:rPr>
              <a:t>* actividades por la </a:t>
            </a:r>
            <a:r>
              <a:rPr lang="en-GB" sz="2400" dirty="0" err="1">
                <a:solidFill>
                  <a:srgbClr val="002060"/>
                </a:solidFill>
                <a:latin typeface="Century Gothic" panose="020B0502020202020204" pitchFamily="34" charset="0"/>
              </a:rPr>
              <a:t>tarde</a:t>
            </a:r>
            <a:r>
              <a:rPr lang="en-GB" sz="2400" dirty="0">
                <a:solidFill>
                  <a:srgbClr val="002060"/>
                </a:solidFill>
                <a:latin typeface="Century Gothic" panose="020B0502020202020204" pitchFamily="34" charset="0"/>
              </a:rPr>
              <a:t>.</a:t>
            </a:r>
          </a:p>
        </p:txBody>
      </p:sp>
      <p:sp>
        <p:nvSpPr>
          <p:cNvPr id="11" name="Rectangle 10">
            <a:extLst>
              <a:ext uri="{FF2B5EF4-FFF2-40B4-BE49-F238E27FC236}">
                <a16:creationId xmlns:a16="http://schemas.microsoft.com/office/drawing/2014/main" id="{DCA31422-04CB-4247-8377-966DEEA5948F}"/>
              </a:ext>
            </a:extLst>
          </p:cNvPr>
          <p:cNvSpPr/>
          <p:nvPr/>
        </p:nvSpPr>
        <p:spPr>
          <a:xfrm>
            <a:off x="850484" y="1982579"/>
            <a:ext cx="3869544" cy="461665"/>
          </a:xfrm>
          <a:prstGeom prst="rect">
            <a:avLst/>
          </a:prstGeom>
        </p:spPr>
        <p:txBody>
          <a:bodyPr wrap="square">
            <a:spAutoFit/>
          </a:bodyPr>
          <a:lstStyle/>
          <a:p>
            <a:r>
              <a:rPr lang="en-GB" sz="2400" dirty="0" err="1">
                <a:solidFill>
                  <a:srgbClr val="002060"/>
                </a:solidFill>
                <a:latin typeface="Century Gothic" panose="020B0502020202020204" pitchFamily="34" charset="0"/>
              </a:rPr>
              <a:t>Pasea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por</a:t>
            </a:r>
            <a:r>
              <a:rPr lang="en-GB" sz="2400" dirty="0">
                <a:solidFill>
                  <a:srgbClr val="002060"/>
                </a:solidFill>
                <a:latin typeface="Century Gothic" panose="020B0502020202020204" pitchFamily="34" charset="0"/>
              </a:rPr>
              <a:t>  la    plaza.</a:t>
            </a:r>
            <a:endParaRPr lang="en-GB" sz="2000" dirty="0"/>
          </a:p>
        </p:txBody>
      </p:sp>
      <p:sp>
        <p:nvSpPr>
          <p:cNvPr id="45" name="Rectangle 44">
            <a:extLst>
              <a:ext uri="{FF2B5EF4-FFF2-40B4-BE49-F238E27FC236}">
                <a16:creationId xmlns:a16="http://schemas.microsoft.com/office/drawing/2014/main" id="{5C27DFC3-E83A-496E-AC20-FF36AB146F5E}"/>
              </a:ext>
            </a:extLst>
          </p:cNvPr>
          <p:cNvSpPr/>
          <p:nvPr/>
        </p:nvSpPr>
        <p:spPr>
          <a:xfrm>
            <a:off x="841290" y="2629483"/>
            <a:ext cx="3852337" cy="461665"/>
          </a:xfrm>
          <a:prstGeom prst="rect">
            <a:avLst/>
          </a:prstGeom>
        </p:spPr>
        <p:txBody>
          <a:bodyPr wrap="square">
            <a:spAutoFit/>
          </a:bodyPr>
          <a:lstStyle/>
          <a:p>
            <a:r>
              <a:rPr lang="en-GB" sz="2400" dirty="0" err="1">
                <a:solidFill>
                  <a:srgbClr val="002060"/>
                </a:solidFill>
                <a:latin typeface="Century Gothic" panose="020B0502020202020204" pitchFamily="34" charset="0"/>
              </a:rPr>
              <a:t>Visita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museo</a:t>
            </a:r>
            <a:r>
              <a:rPr lang="en-GB" sz="2400" dirty="0">
                <a:solidFill>
                  <a:srgbClr val="002060"/>
                </a:solidFill>
                <a:latin typeface="Century Gothic" panose="020B0502020202020204" pitchFamily="34" charset="0"/>
              </a:rPr>
              <a:t>.</a:t>
            </a:r>
            <a:endParaRPr lang="en-GB" sz="2000" dirty="0"/>
          </a:p>
        </p:txBody>
      </p:sp>
      <p:sp>
        <p:nvSpPr>
          <p:cNvPr id="47" name="Rectangle 46">
            <a:extLst>
              <a:ext uri="{FF2B5EF4-FFF2-40B4-BE49-F238E27FC236}">
                <a16:creationId xmlns:a16="http://schemas.microsoft.com/office/drawing/2014/main" id="{B45A5F0C-B7A6-4B42-8CDF-C4C5C6AE2236}"/>
              </a:ext>
            </a:extLst>
          </p:cNvPr>
          <p:cNvSpPr/>
          <p:nvPr/>
        </p:nvSpPr>
        <p:spPr>
          <a:xfrm>
            <a:off x="796206" y="3210213"/>
            <a:ext cx="3869544" cy="830997"/>
          </a:xfrm>
          <a:prstGeom prst="rect">
            <a:avLst/>
          </a:prstGeom>
        </p:spPr>
        <p:txBody>
          <a:bodyPr wrap="square">
            <a:spAutoFit/>
          </a:bodyPr>
          <a:lstStyle/>
          <a:p>
            <a:r>
              <a:rPr lang="en-GB" sz="2400" dirty="0" err="1">
                <a:solidFill>
                  <a:srgbClr val="002060"/>
                </a:solidFill>
                <a:latin typeface="Century Gothic" panose="020B0502020202020204" pitchFamily="34" charset="0"/>
              </a:rPr>
              <a:t>Busco</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una</a:t>
            </a:r>
            <a:r>
              <a:rPr lang="en-GB" sz="2400" dirty="0">
                <a:solidFill>
                  <a:srgbClr val="002060"/>
                </a:solidFill>
                <a:latin typeface="Century Gothic" panose="020B0502020202020204" pitchFamily="34" charset="0"/>
              </a:rPr>
              <a:t> palabra </a:t>
            </a:r>
            <a:r>
              <a:rPr lang="en-GB" sz="2400" dirty="0" err="1">
                <a:solidFill>
                  <a:srgbClr val="002060"/>
                </a:solidFill>
                <a:latin typeface="Century Gothic" panose="020B0502020202020204" pitchFamily="34" charset="0"/>
              </a:rPr>
              <a:t>nueva</a:t>
            </a:r>
            <a:r>
              <a:rPr lang="en-GB" sz="2400" dirty="0">
                <a:solidFill>
                  <a:srgbClr val="002060"/>
                </a:solidFill>
                <a:latin typeface="Century Gothic" panose="020B0502020202020204" pitchFamily="34" charset="0"/>
              </a:rPr>
              <a:t>.</a:t>
            </a:r>
            <a:endParaRPr lang="en-GB" sz="2000" dirty="0"/>
          </a:p>
        </p:txBody>
      </p:sp>
      <p:grpSp>
        <p:nvGrpSpPr>
          <p:cNvPr id="70" name="Group 69">
            <a:extLst>
              <a:ext uri="{FF2B5EF4-FFF2-40B4-BE49-F238E27FC236}">
                <a16:creationId xmlns:a16="http://schemas.microsoft.com/office/drawing/2014/main" id="{FA887CC0-B9B7-43EF-89B0-6D168BEEA4BB}"/>
              </a:ext>
            </a:extLst>
          </p:cNvPr>
          <p:cNvGrpSpPr/>
          <p:nvPr/>
        </p:nvGrpSpPr>
        <p:grpSpPr>
          <a:xfrm rot="643396">
            <a:off x="1980198" y="2658900"/>
            <a:ext cx="1718163" cy="496424"/>
            <a:chOff x="2602499" y="1513161"/>
            <a:chExt cx="1420803" cy="496424"/>
          </a:xfrm>
        </p:grpSpPr>
        <p:pic>
          <p:nvPicPr>
            <p:cNvPr id="71" name="Picture 70" descr="A picture containing text, outdoor, flock&#10;&#10;Description automatically generated">
              <a:extLst>
                <a:ext uri="{FF2B5EF4-FFF2-40B4-BE49-F238E27FC236}">
                  <a16:creationId xmlns:a16="http://schemas.microsoft.com/office/drawing/2014/main" id="{0B4C5FE7-E1E5-4BEB-B29F-566263910CBE}"/>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72" name="Picture 71" descr="A picture containing text, outdoor, flock&#10;&#10;Description automatically generated">
              <a:extLst>
                <a:ext uri="{FF2B5EF4-FFF2-40B4-BE49-F238E27FC236}">
                  <a16:creationId xmlns:a16="http://schemas.microsoft.com/office/drawing/2014/main" id="{8FA195F0-3B04-478D-804F-FD8E7E302296}"/>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sp>
        <p:nvSpPr>
          <p:cNvPr id="6" name="Rectangle: Rounded Corners 5">
            <a:hlinkClick r:id="" action="ppaction://noaction">
              <a:snd r:embed="rId9" name="7_2.wav"/>
            </a:hlinkClick>
            <a:extLst>
              <a:ext uri="{FF2B5EF4-FFF2-40B4-BE49-F238E27FC236}">
                <a16:creationId xmlns:a16="http://schemas.microsoft.com/office/drawing/2014/main" id="{B4D136FF-9BAC-4DB6-9B8A-19EF67B9C8FE}"/>
              </a:ext>
            </a:extLst>
          </p:cNvPr>
          <p:cNvSpPr/>
          <p:nvPr/>
        </p:nvSpPr>
        <p:spPr>
          <a:xfrm>
            <a:off x="305748" y="1919079"/>
            <a:ext cx="452358" cy="461666"/>
          </a:xfrm>
          <a:prstGeom prst="roundRect">
            <a:avLst/>
          </a:prstGeom>
          <a:solidFill>
            <a:srgbClr val="81B2DF"/>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E</a:t>
            </a:r>
          </a:p>
        </p:txBody>
      </p:sp>
      <p:sp>
        <p:nvSpPr>
          <p:cNvPr id="36" name="Rectangle 35">
            <a:extLst>
              <a:ext uri="{FF2B5EF4-FFF2-40B4-BE49-F238E27FC236}">
                <a16:creationId xmlns:a16="http://schemas.microsoft.com/office/drawing/2014/main" id="{3C8E3B13-97AF-4412-AF7C-11B022D003CA}"/>
              </a:ext>
            </a:extLst>
          </p:cNvPr>
          <p:cNvSpPr/>
          <p:nvPr/>
        </p:nvSpPr>
        <p:spPr>
          <a:xfrm>
            <a:off x="832685" y="4071859"/>
            <a:ext cx="4210813" cy="830997"/>
          </a:xfrm>
          <a:prstGeom prst="rect">
            <a:avLst/>
          </a:prstGeom>
        </p:spPr>
        <p:txBody>
          <a:bodyPr wrap="square">
            <a:spAutoFit/>
          </a:bodyPr>
          <a:lstStyle/>
          <a:p>
            <a:r>
              <a:rPr lang="en-GB" sz="2400" dirty="0" err="1">
                <a:solidFill>
                  <a:srgbClr val="002060"/>
                </a:solidFill>
                <a:latin typeface="Century Gothic" panose="020B0502020202020204" pitchFamily="34" charset="0"/>
              </a:rPr>
              <a:t>Uso</a:t>
            </a:r>
            <a:r>
              <a:rPr lang="en-GB" sz="2400" dirty="0">
                <a:solidFill>
                  <a:srgbClr val="002060"/>
                </a:solidFill>
                <a:latin typeface="Century Gothic" panose="020B0502020202020204" pitchFamily="34" charset="0"/>
              </a:rPr>
              <a:t> un </a:t>
            </a:r>
            <a:r>
              <a:rPr lang="en-GB" sz="2400" dirty="0" err="1">
                <a:solidFill>
                  <a:srgbClr val="002060"/>
                </a:solidFill>
                <a:latin typeface="Century Gothic" panose="020B0502020202020204" pitchFamily="34" charset="0"/>
              </a:rPr>
              <a:t>instrumento</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divertido</a:t>
            </a:r>
            <a:r>
              <a:rPr lang="en-GB" sz="2400" dirty="0">
                <a:solidFill>
                  <a:srgbClr val="002060"/>
                </a:solidFill>
                <a:latin typeface="Century Gothic" panose="020B0502020202020204" pitchFamily="34" charset="0"/>
              </a:rPr>
              <a:t>.</a:t>
            </a:r>
            <a:endParaRPr lang="en-GB" sz="2400" dirty="0"/>
          </a:p>
        </p:txBody>
      </p:sp>
      <p:graphicFrame>
        <p:nvGraphicFramePr>
          <p:cNvPr id="7" name="Table 7">
            <a:extLst>
              <a:ext uri="{FF2B5EF4-FFF2-40B4-BE49-F238E27FC236}">
                <a16:creationId xmlns:a16="http://schemas.microsoft.com/office/drawing/2014/main" id="{77A0D82D-A8F2-4E52-AEA3-3D6CD173AB27}"/>
              </a:ext>
            </a:extLst>
          </p:cNvPr>
          <p:cNvGraphicFramePr>
            <a:graphicFrameLocks noGrp="1"/>
          </p:cNvGraphicFramePr>
          <p:nvPr/>
        </p:nvGraphicFramePr>
        <p:xfrm>
          <a:off x="8816296" y="1828594"/>
          <a:ext cx="1842915" cy="4758367"/>
        </p:xfrm>
        <a:graphic>
          <a:graphicData uri="http://schemas.openxmlformats.org/drawingml/2006/table">
            <a:tbl>
              <a:tblPr firstRow="1" bandRow="1">
                <a:tableStyleId>{5940675A-B579-460E-94D1-54222C63F5DA}</a:tableStyleId>
              </a:tblPr>
              <a:tblGrid>
                <a:gridCol w="1842915">
                  <a:extLst>
                    <a:ext uri="{9D8B030D-6E8A-4147-A177-3AD203B41FA5}">
                      <a16:colId xmlns:a16="http://schemas.microsoft.com/office/drawing/2014/main" val="3309692173"/>
                    </a:ext>
                  </a:extLst>
                </a:gridCol>
              </a:tblGrid>
              <a:tr h="5340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Qué</a:t>
                      </a:r>
                      <a:r>
                        <a:rPr lang="en-GB" sz="2800" b="1"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89691378"/>
                  </a:ext>
                </a:extLst>
              </a:tr>
              <a:tr h="687122">
                <a:tc>
                  <a:txBody>
                    <a:bodyPr/>
                    <a:lstStyle/>
                    <a:p>
                      <a:pPr algn="ctr"/>
                      <a:r>
                        <a:rPr lang="en-GB" sz="2000" b="0" dirty="0" err="1">
                          <a:solidFill>
                            <a:srgbClr val="002060"/>
                          </a:solidFill>
                          <a:latin typeface="Century Gothic" panose="020B0502020202020204" pitchFamily="34" charset="0"/>
                        </a:rPr>
                        <a:t>parque</a:t>
                      </a:r>
                      <a:br>
                        <a:rPr lang="en-GB" sz="2000" b="0" dirty="0">
                          <a:solidFill>
                            <a:srgbClr val="002060"/>
                          </a:solidFill>
                          <a:latin typeface="Century Gothic" panose="020B0502020202020204" pitchFamily="34" charset="0"/>
                        </a:rPr>
                      </a:br>
                      <a:r>
                        <a:rPr lang="en-GB" sz="2000" b="0" dirty="0">
                          <a:solidFill>
                            <a:srgbClr val="002060"/>
                          </a:solidFill>
                          <a:latin typeface="Century Gothic" panose="020B0502020202020204" pitchFamily="34" charset="0"/>
                        </a:rPr>
                        <a:t>plaza</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75726880"/>
                  </a:ext>
                </a:extLst>
              </a:tr>
              <a:tr h="687122">
                <a:tc>
                  <a:txBody>
                    <a:bodyPr/>
                    <a:lstStyle/>
                    <a:p>
                      <a:pPr algn="ctr"/>
                      <a:r>
                        <a:rPr lang="en-GB" sz="2000" b="0" dirty="0" err="1">
                          <a:solidFill>
                            <a:srgbClr val="002060"/>
                          </a:solidFill>
                          <a:latin typeface="Century Gothic" panose="020B0502020202020204" pitchFamily="34" charset="0"/>
                        </a:rPr>
                        <a:t>museo</a:t>
                      </a:r>
                      <a:br>
                        <a:rPr lang="en-GB" sz="2000" b="0" dirty="0">
                          <a:solidFill>
                            <a:srgbClr val="002060"/>
                          </a:solidFill>
                          <a:latin typeface="Century Gothic" panose="020B0502020202020204" pitchFamily="34" charset="0"/>
                        </a:rPr>
                      </a:br>
                      <a:r>
                        <a:rPr lang="en-GB" sz="2000" b="0" dirty="0" err="1">
                          <a:solidFill>
                            <a:srgbClr val="002060"/>
                          </a:solidFill>
                          <a:latin typeface="Century Gothic" panose="020B0502020202020204" pitchFamily="34" charset="0"/>
                        </a:rPr>
                        <a:t>iglesia</a:t>
                      </a:r>
                      <a:endParaRPr lang="en-GB" sz="20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5593351"/>
                  </a:ext>
                </a:extLst>
              </a:tr>
              <a:tr h="68712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err="1">
                          <a:solidFill>
                            <a:srgbClr val="002060"/>
                          </a:solidFill>
                          <a:latin typeface="Century Gothic" panose="020B0502020202020204" pitchFamily="34" charset="0"/>
                        </a:rPr>
                        <a:t>mensaje</a:t>
                      </a:r>
                      <a:br>
                        <a:rPr lang="en-GB" sz="2000" b="0" dirty="0">
                          <a:solidFill>
                            <a:srgbClr val="002060"/>
                          </a:solidFill>
                          <a:latin typeface="Century Gothic" panose="020B0502020202020204" pitchFamily="34" charset="0"/>
                        </a:rPr>
                      </a:br>
                      <a:r>
                        <a:rPr lang="en-GB" sz="2000" b="0" dirty="0">
                          <a:solidFill>
                            <a:srgbClr val="002060"/>
                          </a:solidFill>
                          <a:latin typeface="Century Gothic" panose="020B0502020202020204" pitchFamily="34" charset="0"/>
                        </a:rPr>
                        <a:t>palabra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95022270"/>
                  </a:ext>
                </a:extLst>
              </a:tr>
              <a:tr h="71913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err="1">
                          <a:solidFill>
                            <a:srgbClr val="002060"/>
                          </a:solidFill>
                          <a:latin typeface="Century Gothic" panose="020B0502020202020204" pitchFamily="34" charset="0"/>
                        </a:rPr>
                        <a:t>bolsa</a:t>
                      </a:r>
                      <a:endParaRPr lang="en-GB" sz="2000" b="0" dirty="0">
                        <a:solidFill>
                          <a:srgbClr val="002060"/>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err="1">
                          <a:solidFill>
                            <a:srgbClr val="002060"/>
                          </a:solidFill>
                          <a:latin typeface="Century Gothic" panose="020B0502020202020204" pitchFamily="34" charset="0"/>
                        </a:rPr>
                        <a:t>instrumento</a:t>
                      </a:r>
                      <a:endParaRPr lang="en-GB" sz="20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04758206"/>
                  </a:ext>
                </a:extLst>
              </a:tr>
              <a:tr h="68712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err="1">
                          <a:solidFill>
                            <a:srgbClr val="002060"/>
                          </a:solidFill>
                          <a:latin typeface="Century Gothic" panose="020B0502020202020204" pitchFamily="34" charset="0"/>
                        </a:rPr>
                        <a:t>iglesia</a:t>
                      </a:r>
                      <a:br>
                        <a:rPr lang="en-GB" sz="2000" b="0" dirty="0">
                          <a:solidFill>
                            <a:srgbClr val="002060"/>
                          </a:solidFill>
                          <a:latin typeface="Century Gothic" panose="020B0502020202020204" pitchFamily="34" charset="0"/>
                        </a:rPr>
                      </a:br>
                      <a:r>
                        <a:rPr lang="en-GB" sz="2000" b="0" dirty="0">
                          <a:solidFill>
                            <a:srgbClr val="002060"/>
                          </a:solidFill>
                          <a:latin typeface="Century Gothic" panose="020B0502020202020204" pitchFamily="34" charset="0"/>
                        </a:rPr>
                        <a:t>campo</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24953476"/>
                  </a:ext>
                </a:extLst>
              </a:tr>
              <a:tr h="68712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err="1">
                          <a:solidFill>
                            <a:srgbClr val="002060"/>
                          </a:solidFill>
                          <a:latin typeface="Century Gothic" panose="020B0502020202020204" pitchFamily="34" charset="0"/>
                        </a:rPr>
                        <a:t>tarde</a:t>
                      </a:r>
                      <a:br>
                        <a:rPr lang="en-GB" sz="2000" b="0" dirty="0">
                          <a:solidFill>
                            <a:srgbClr val="002060"/>
                          </a:solidFill>
                          <a:latin typeface="Century Gothic" panose="020B0502020202020204" pitchFamily="34" charset="0"/>
                        </a:rPr>
                      </a:br>
                      <a:r>
                        <a:rPr lang="en-GB" sz="2000" b="0" dirty="0" err="1">
                          <a:solidFill>
                            <a:srgbClr val="002060"/>
                          </a:solidFill>
                          <a:latin typeface="Century Gothic" panose="020B0502020202020204" pitchFamily="34" charset="0"/>
                        </a:rPr>
                        <a:t>estadio</a:t>
                      </a:r>
                      <a:endParaRPr lang="en-GB" sz="20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0944732"/>
                  </a:ext>
                </a:extLst>
              </a:tr>
            </a:tbl>
          </a:graphicData>
        </a:graphic>
      </p:graphicFrame>
      <p:pic>
        <p:nvPicPr>
          <p:cNvPr id="39" name="Picture 38">
            <a:extLst>
              <a:ext uri="{FF2B5EF4-FFF2-40B4-BE49-F238E27FC236}">
                <a16:creationId xmlns:a16="http://schemas.microsoft.com/office/drawing/2014/main" id="{CBF61CED-B515-420B-B0E7-4067AA285C5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03093" y="2471506"/>
            <a:ext cx="530118" cy="552205"/>
          </a:xfrm>
          <a:prstGeom prst="rect">
            <a:avLst/>
          </a:prstGeom>
        </p:spPr>
      </p:pic>
      <p:sp>
        <p:nvSpPr>
          <p:cNvPr id="42" name="Rectangle 41">
            <a:extLst>
              <a:ext uri="{FF2B5EF4-FFF2-40B4-BE49-F238E27FC236}">
                <a16:creationId xmlns:a16="http://schemas.microsoft.com/office/drawing/2014/main" id="{C40070B0-31AD-4F3A-B1C3-28E4FFF6572E}"/>
              </a:ext>
            </a:extLst>
          </p:cNvPr>
          <p:cNvSpPr/>
          <p:nvPr/>
        </p:nvSpPr>
        <p:spPr>
          <a:xfrm>
            <a:off x="829626" y="5003793"/>
            <a:ext cx="3869544" cy="830997"/>
          </a:xfrm>
          <a:prstGeom prst="rect">
            <a:avLst/>
          </a:prstGeom>
        </p:spPr>
        <p:txBody>
          <a:bodyPr wrap="square">
            <a:spAutoFit/>
          </a:bodyPr>
          <a:lstStyle/>
          <a:p>
            <a:r>
              <a:rPr lang="en-GB" sz="2400" dirty="0">
                <a:solidFill>
                  <a:srgbClr val="002060"/>
                </a:solidFill>
                <a:latin typeface="Century Gothic" panose="020B0502020202020204" pitchFamily="34" charset="0"/>
              </a:rPr>
              <a:t>Monta en </a:t>
            </a:r>
            <a:r>
              <a:rPr lang="en-GB" sz="2400" dirty="0" err="1">
                <a:solidFill>
                  <a:srgbClr val="002060"/>
                </a:solidFill>
                <a:latin typeface="Century Gothic" panose="020B0502020202020204" pitchFamily="34" charset="0"/>
              </a:rPr>
              <a:t>bicicleta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por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campo.</a:t>
            </a:r>
            <a:endParaRPr lang="en-GB" sz="2000" dirty="0"/>
          </a:p>
        </p:txBody>
      </p:sp>
      <p:sp>
        <p:nvSpPr>
          <p:cNvPr id="53" name="Rectangle 52">
            <a:extLst>
              <a:ext uri="{FF2B5EF4-FFF2-40B4-BE49-F238E27FC236}">
                <a16:creationId xmlns:a16="http://schemas.microsoft.com/office/drawing/2014/main" id="{04A0D0BC-5320-45BE-AD2A-3DF15A6D9822}"/>
              </a:ext>
            </a:extLst>
          </p:cNvPr>
          <p:cNvSpPr/>
          <p:nvPr/>
        </p:nvSpPr>
        <p:spPr>
          <a:xfrm>
            <a:off x="832686" y="5904908"/>
            <a:ext cx="3869544" cy="461665"/>
          </a:xfrm>
          <a:prstGeom prst="rect">
            <a:avLst/>
          </a:prstGeom>
        </p:spPr>
        <p:txBody>
          <a:bodyPr wrap="square">
            <a:spAutoFit/>
          </a:bodyPr>
          <a:lstStyle/>
          <a:p>
            <a:r>
              <a:rPr lang="en-GB" sz="2400" dirty="0">
                <a:solidFill>
                  <a:srgbClr val="002060"/>
                </a:solidFill>
                <a:latin typeface="Century Gothic" panose="020B0502020202020204" pitchFamily="34" charset="0"/>
              </a:rPr>
              <a:t>Descanso </a:t>
            </a:r>
            <a:r>
              <a:rPr lang="en-GB" sz="2400" dirty="0" err="1">
                <a:solidFill>
                  <a:srgbClr val="002060"/>
                </a:solidFill>
                <a:latin typeface="Century Gothic" panose="020B0502020202020204" pitchFamily="34" charset="0"/>
              </a:rPr>
              <a:t>por</a:t>
            </a:r>
            <a:r>
              <a:rPr lang="en-GB" sz="2400" dirty="0">
                <a:solidFill>
                  <a:srgbClr val="002060"/>
                </a:solidFill>
                <a:latin typeface="Century Gothic" panose="020B0502020202020204" pitchFamily="34" charset="0"/>
              </a:rPr>
              <a:t> la </a:t>
            </a:r>
            <a:r>
              <a:rPr lang="en-GB" sz="2400" dirty="0" err="1">
                <a:solidFill>
                  <a:srgbClr val="002060"/>
                </a:solidFill>
                <a:latin typeface="Century Gothic" panose="020B0502020202020204" pitchFamily="34" charset="0"/>
              </a:rPr>
              <a:t>tarde</a:t>
            </a:r>
            <a:r>
              <a:rPr lang="en-GB" sz="2400" dirty="0">
                <a:solidFill>
                  <a:srgbClr val="002060"/>
                </a:solidFill>
                <a:latin typeface="Century Gothic" panose="020B0502020202020204" pitchFamily="34" charset="0"/>
              </a:rPr>
              <a:t>.</a:t>
            </a:r>
            <a:endParaRPr lang="en-GB" sz="2400" dirty="0"/>
          </a:p>
        </p:txBody>
      </p:sp>
      <p:grpSp>
        <p:nvGrpSpPr>
          <p:cNvPr id="54" name="Group 53">
            <a:extLst>
              <a:ext uri="{FF2B5EF4-FFF2-40B4-BE49-F238E27FC236}">
                <a16:creationId xmlns:a16="http://schemas.microsoft.com/office/drawing/2014/main" id="{BC61E8DA-E155-4C74-8F11-0412F1C2D09E}"/>
              </a:ext>
            </a:extLst>
          </p:cNvPr>
          <p:cNvGrpSpPr/>
          <p:nvPr/>
        </p:nvGrpSpPr>
        <p:grpSpPr>
          <a:xfrm rot="643396">
            <a:off x="1180755" y="5389129"/>
            <a:ext cx="784979" cy="496424"/>
            <a:chOff x="2602499" y="1513161"/>
            <a:chExt cx="1420803" cy="496424"/>
          </a:xfrm>
        </p:grpSpPr>
        <p:pic>
          <p:nvPicPr>
            <p:cNvPr id="55" name="Picture 54" descr="A picture containing text, outdoor, flock&#10;&#10;Description automatically generated">
              <a:extLst>
                <a:ext uri="{FF2B5EF4-FFF2-40B4-BE49-F238E27FC236}">
                  <a16:creationId xmlns:a16="http://schemas.microsoft.com/office/drawing/2014/main" id="{5909BA2C-936B-47E5-9A8B-F16024B6170D}"/>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56" name="Picture 55" descr="A picture containing text, outdoor, flock&#10;&#10;Description automatically generated">
              <a:extLst>
                <a:ext uri="{FF2B5EF4-FFF2-40B4-BE49-F238E27FC236}">
                  <a16:creationId xmlns:a16="http://schemas.microsoft.com/office/drawing/2014/main" id="{74BD089D-E26D-4DC4-8736-F400BA2DFA58}"/>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grpSp>
        <p:nvGrpSpPr>
          <p:cNvPr id="57" name="Group 56">
            <a:extLst>
              <a:ext uri="{FF2B5EF4-FFF2-40B4-BE49-F238E27FC236}">
                <a16:creationId xmlns:a16="http://schemas.microsoft.com/office/drawing/2014/main" id="{DCD1792B-767C-450F-A87E-DA098467D06B}"/>
              </a:ext>
            </a:extLst>
          </p:cNvPr>
          <p:cNvGrpSpPr/>
          <p:nvPr/>
        </p:nvGrpSpPr>
        <p:grpSpPr>
          <a:xfrm rot="643396">
            <a:off x="1628503" y="5369534"/>
            <a:ext cx="1069615" cy="496424"/>
            <a:chOff x="2602499" y="1513161"/>
            <a:chExt cx="1420803" cy="496424"/>
          </a:xfrm>
        </p:grpSpPr>
        <p:pic>
          <p:nvPicPr>
            <p:cNvPr id="60" name="Picture 59" descr="A picture containing text, outdoor, flock&#10;&#10;Description automatically generated">
              <a:extLst>
                <a:ext uri="{FF2B5EF4-FFF2-40B4-BE49-F238E27FC236}">
                  <a16:creationId xmlns:a16="http://schemas.microsoft.com/office/drawing/2014/main" id="{0937F0F3-1497-4B45-9539-E670F8A31F6A}"/>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61" name="Picture 60" descr="A picture containing text, outdoor, flock&#10;&#10;Description automatically generated">
              <a:extLst>
                <a:ext uri="{FF2B5EF4-FFF2-40B4-BE49-F238E27FC236}">
                  <a16:creationId xmlns:a16="http://schemas.microsoft.com/office/drawing/2014/main" id="{7578C434-10D3-45E0-910C-CFB7C65AFA65}"/>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sp>
        <p:nvSpPr>
          <p:cNvPr id="12" name="Rectangle: Rounded Corners 11">
            <a:extLst>
              <a:ext uri="{FF2B5EF4-FFF2-40B4-BE49-F238E27FC236}">
                <a16:creationId xmlns:a16="http://schemas.microsoft.com/office/drawing/2014/main" id="{15420356-EF7D-4F22-BB83-87D1DF242E06}"/>
              </a:ext>
            </a:extLst>
          </p:cNvPr>
          <p:cNvSpPr/>
          <p:nvPr/>
        </p:nvSpPr>
        <p:spPr>
          <a:xfrm>
            <a:off x="919120" y="1971164"/>
            <a:ext cx="986396" cy="391194"/>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3" name="Group 92">
            <a:extLst>
              <a:ext uri="{FF2B5EF4-FFF2-40B4-BE49-F238E27FC236}">
                <a16:creationId xmlns:a16="http://schemas.microsoft.com/office/drawing/2014/main" id="{8C1981AB-BCE2-4D07-AA60-B41CDD274EE4}"/>
              </a:ext>
            </a:extLst>
          </p:cNvPr>
          <p:cNvGrpSpPr/>
          <p:nvPr/>
        </p:nvGrpSpPr>
        <p:grpSpPr>
          <a:xfrm rot="643396">
            <a:off x="2324482" y="3221595"/>
            <a:ext cx="1448744" cy="496424"/>
            <a:chOff x="2602499" y="1513161"/>
            <a:chExt cx="1420803" cy="496424"/>
          </a:xfrm>
        </p:grpSpPr>
        <p:pic>
          <p:nvPicPr>
            <p:cNvPr id="94" name="Picture 93" descr="A picture containing text, outdoor, flock&#10;&#10;Description automatically generated">
              <a:extLst>
                <a:ext uri="{FF2B5EF4-FFF2-40B4-BE49-F238E27FC236}">
                  <a16:creationId xmlns:a16="http://schemas.microsoft.com/office/drawing/2014/main" id="{7776928F-9333-4B69-8724-C13894FB6492}"/>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95" name="Picture 94" descr="A picture containing text, outdoor, flock&#10;&#10;Description automatically generated">
              <a:extLst>
                <a:ext uri="{FF2B5EF4-FFF2-40B4-BE49-F238E27FC236}">
                  <a16:creationId xmlns:a16="http://schemas.microsoft.com/office/drawing/2014/main" id="{7BA039AD-F775-456D-9D26-6CDE5384F89A}"/>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grpSp>
        <p:nvGrpSpPr>
          <p:cNvPr id="96" name="Group 95">
            <a:extLst>
              <a:ext uri="{FF2B5EF4-FFF2-40B4-BE49-F238E27FC236}">
                <a16:creationId xmlns:a16="http://schemas.microsoft.com/office/drawing/2014/main" id="{A544BDAA-E9E9-4B5D-B019-7066EACA2FE9}"/>
              </a:ext>
            </a:extLst>
          </p:cNvPr>
          <p:cNvGrpSpPr/>
          <p:nvPr/>
        </p:nvGrpSpPr>
        <p:grpSpPr>
          <a:xfrm rot="643396">
            <a:off x="2880271" y="1982157"/>
            <a:ext cx="1247464" cy="496424"/>
            <a:chOff x="2602499" y="1513161"/>
            <a:chExt cx="1420803" cy="496424"/>
          </a:xfrm>
        </p:grpSpPr>
        <p:pic>
          <p:nvPicPr>
            <p:cNvPr id="97" name="Picture 96" descr="A picture containing text, outdoor, flock&#10;&#10;Description automatically generated">
              <a:extLst>
                <a:ext uri="{FF2B5EF4-FFF2-40B4-BE49-F238E27FC236}">
                  <a16:creationId xmlns:a16="http://schemas.microsoft.com/office/drawing/2014/main" id="{73893AA4-2DE8-411F-B533-66622B3BB60B}"/>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98" name="Picture 97" descr="A picture containing text, outdoor, flock&#10;&#10;Description automatically generated">
              <a:extLst>
                <a:ext uri="{FF2B5EF4-FFF2-40B4-BE49-F238E27FC236}">
                  <a16:creationId xmlns:a16="http://schemas.microsoft.com/office/drawing/2014/main" id="{712CABD7-7D7B-4BB9-BC31-0AB25B0E4FB1}"/>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sp>
        <p:nvSpPr>
          <p:cNvPr id="86" name="TextBox 85">
            <a:extLst>
              <a:ext uri="{FF2B5EF4-FFF2-40B4-BE49-F238E27FC236}">
                <a16:creationId xmlns:a16="http://schemas.microsoft.com/office/drawing/2014/main" id="{E9431005-D3E9-4072-AEDD-8132BCFE5B1E}"/>
              </a:ext>
            </a:extLst>
          </p:cNvPr>
          <p:cNvSpPr txBox="1"/>
          <p:nvPr/>
        </p:nvSpPr>
        <p:spPr>
          <a:xfrm>
            <a:off x="8686466" y="156139"/>
            <a:ext cx="2460925" cy="461665"/>
          </a:xfrm>
          <a:prstGeom prst="rect">
            <a:avLst/>
          </a:prstGeom>
          <a:solidFill>
            <a:srgbClr val="D6EDBD"/>
          </a:solidFill>
        </p:spPr>
        <p:txBody>
          <a:bodyPr wrap="square" rtlCol="0">
            <a:spAutoFit/>
          </a:bodyPr>
          <a:lstStyle/>
          <a:p>
            <a:r>
              <a:rPr lang="en-GB" sz="2400" b="1" dirty="0" err="1">
                <a:solidFill>
                  <a:srgbClr val="002060"/>
                </a:solidFill>
                <a:latin typeface="Century Gothic" panose="020B0502020202020204" pitchFamily="34" charset="0"/>
              </a:rPr>
              <a:t>hacen</a:t>
            </a:r>
            <a:r>
              <a:rPr lang="en-GB" sz="2400" dirty="0">
                <a:solidFill>
                  <a:srgbClr val="002060"/>
                </a:solidFill>
                <a:latin typeface="Century Gothic" panose="020B0502020202020204" pitchFamily="34" charset="0"/>
              </a:rPr>
              <a:t> = </a:t>
            </a:r>
            <a:r>
              <a:rPr lang="en-GB" sz="2000" dirty="0">
                <a:solidFill>
                  <a:srgbClr val="002060"/>
                </a:solidFill>
                <a:latin typeface="Century Gothic" panose="020B0502020202020204" pitchFamily="34" charset="0"/>
              </a:rPr>
              <a:t>they do</a:t>
            </a:r>
            <a:endParaRPr lang="en-GB" sz="2400" dirty="0">
              <a:solidFill>
                <a:srgbClr val="002060"/>
              </a:solidFill>
              <a:latin typeface="Century Gothic" panose="020B0502020202020204" pitchFamily="34" charset="0"/>
            </a:endParaRPr>
          </a:p>
        </p:txBody>
      </p:sp>
      <p:pic>
        <p:nvPicPr>
          <p:cNvPr id="110" name="Picture 109">
            <a:extLst>
              <a:ext uri="{FF2B5EF4-FFF2-40B4-BE49-F238E27FC236}">
                <a16:creationId xmlns:a16="http://schemas.microsoft.com/office/drawing/2014/main" id="{157BF92A-CFA0-4A36-B5D8-BEA8C060F8F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91741" y="2305177"/>
            <a:ext cx="358351" cy="373281"/>
          </a:xfrm>
          <a:prstGeom prst="rect">
            <a:avLst/>
          </a:prstGeom>
        </p:spPr>
      </p:pic>
      <p:pic>
        <p:nvPicPr>
          <p:cNvPr id="111" name="Picture 110">
            <a:extLst>
              <a:ext uri="{FF2B5EF4-FFF2-40B4-BE49-F238E27FC236}">
                <a16:creationId xmlns:a16="http://schemas.microsoft.com/office/drawing/2014/main" id="{5171C209-6BE3-4052-8A80-8C3756754F5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68134" y="3176529"/>
            <a:ext cx="530118" cy="552205"/>
          </a:xfrm>
          <a:prstGeom prst="rect">
            <a:avLst/>
          </a:prstGeom>
        </p:spPr>
      </p:pic>
      <p:pic>
        <p:nvPicPr>
          <p:cNvPr id="112" name="Picture 111">
            <a:extLst>
              <a:ext uri="{FF2B5EF4-FFF2-40B4-BE49-F238E27FC236}">
                <a16:creationId xmlns:a16="http://schemas.microsoft.com/office/drawing/2014/main" id="{9B48837A-B226-4A35-9429-6D56BB2AD3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32594" y="3023711"/>
            <a:ext cx="358351" cy="373281"/>
          </a:xfrm>
          <a:prstGeom prst="rect">
            <a:avLst/>
          </a:prstGeom>
        </p:spPr>
      </p:pic>
      <p:pic>
        <p:nvPicPr>
          <p:cNvPr id="113" name="Picture 112">
            <a:extLst>
              <a:ext uri="{FF2B5EF4-FFF2-40B4-BE49-F238E27FC236}">
                <a16:creationId xmlns:a16="http://schemas.microsoft.com/office/drawing/2014/main" id="{F5BEFDE9-DE12-4D84-BDC0-FE34089C4C3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32825" y="3857997"/>
            <a:ext cx="530118" cy="552205"/>
          </a:xfrm>
          <a:prstGeom prst="rect">
            <a:avLst/>
          </a:prstGeom>
        </p:spPr>
      </p:pic>
      <p:pic>
        <p:nvPicPr>
          <p:cNvPr id="114" name="Picture 113">
            <a:extLst>
              <a:ext uri="{FF2B5EF4-FFF2-40B4-BE49-F238E27FC236}">
                <a16:creationId xmlns:a16="http://schemas.microsoft.com/office/drawing/2014/main" id="{228E6677-A8E8-4240-BC0B-B772A318E0F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00860" y="4007598"/>
            <a:ext cx="358351" cy="373281"/>
          </a:xfrm>
          <a:prstGeom prst="rect">
            <a:avLst/>
          </a:prstGeom>
        </p:spPr>
      </p:pic>
      <p:pic>
        <p:nvPicPr>
          <p:cNvPr id="115" name="Picture 114">
            <a:extLst>
              <a:ext uri="{FF2B5EF4-FFF2-40B4-BE49-F238E27FC236}">
                <a16:creationId xmlns:a16="http://schemas.microsoft.com/office/drawing/2014/main" id="{D60206C0-BAA8-46B2-AA63-73E7685909C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76183" y="4555150"/>
            <a:ext cx="530118" cy="552205"/>
          </a:xfrm>
          <a:prstGeom prst="rect">
            <a:avLst/>
          </a:prstGeom>
        </p:spPr>
      </p:pic>
      <p:pic>
        <p:nvPicPr>
          <p:cNvPr id="116" name="Picture 115">
            <a:extLst>
              <a:ext uri="{FF2B5EF4-FFF2-40B4-BE49-F238E27FC236}">
                <a16:creationId xmlns:a16="http://schemas.microsoft.com/office/drawing/2014/main" id="{7E98FE21-D5AE-4984-9573-7B1A2597A55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88420" y="4697900"/>
            <a:ext cx="358351" cy="373281"/>
          </a:xfrm>
          <a:prstGeom prst="rect">
            <a:avLst/>
          </a:prstGeom>
        </p:spPr>
      </p:pic>
      <p:pic>
        <p:nvPicPr>
          <p:cNvPr id="117" name="Picture 116">
            <a:extLst>
              <a:ext uri="{FF2B5EF4-FFF2-40B4-BE49-F238E27FC236}">
                <a16:creationId xmlns:a16="http://schemas.microsoft.com/office/drawing/2014/main" id="{77FF6B10-4EB1-4744-B243-7AE6C63A0CA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1542" y="5246697"/>
            <a:ext cx="530118" cy="552205"/>
          </a:xfrm>
          <a:prstGeom prst="rect">
            <a:avLst/>
          </a:prstGeom>
        </p:spPr>
      </p:pic>
      <p:pic>
        <p:nvPicPr>
          <p:cNvPr id="118" name="Picture 117">
            <a:extLst>
              <a:ext uri="{FF2B5EF4-FFF2-40B4-BE49-F238E27FC236}">
                <a16:creationId xmlns:a16="http://schemas.microsoft.com/office/drawing/2014/main" id="{B62A87F5-2369-4685-AAEA-5F9EFF2C9BC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27681" y="5387521"/>
            <a:ext cx="358351" cy="373281"/>
          </a:xfrm>
          <a:prstGeom prst="rect">
            <a:avLst/>
          </a:prstGeom>
        </p:spPr>
      </p:pic>
      <p:pic>
        <p:nvPicPr>
          <p:cNvPr id="119" name="Picture 118">
            <a:extLst>
              <a:ext uri="{FF2B5EF4-FFF2-40B4-BE49-F238E27FC236}">
                <a16:creationId xmlns:a16="http://schemas.microsoft.com/office/drawing/2014/main" id="{2EE78CCA-AA2D-4E8B-8E34-8329D8CA8B7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32825" y="5912557"/>
            <a:ext cx="530118" cy="552205"/>
          </a:xfrm>
          <a:prstGeom prst="rect">
            <a:avLst/>
          </a:prstGeom>
        </p:spPr>
      </p:pic>
      <p:pic>
        <p:nvPicPr>
          <p:cNvPr id="120" name="Picture 119">
            <a:extLst>
              <a:ext uri="{FF2B5EF4-FFF2-40B4-BE49-F238E27FC236}">
                <a16:creationId xmlns:a16="http://schemas.microsoft.com/office/drawing/2014/main" id="{F56B0898-F7D5-42D6-8A5F-4CC930566B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12566" y="5815378"/>
            <a:ext cx="358351" cy="373281"/>
          </a:xfrm>
          <a:prstGeom prst="rect">
            <a:avLst/>
          </a:prstGeom>
        </p:spPr>
      </p:pic>
      <p:sp>
        <p:nvSpPr>
          <p:cNvPr id="5" name="Google Shape;167;p2">
            <a:extLst>
              <a:ext uri="{FF2B5EF4-FFF2-40B4-BE49-F238E27FC236}">
                <a16:creationId xmlns:a16="http://schemas.microsoft.com/office/drawing/2014/main" id="{4493D32D-ED01-FF7A-1AA8-C25B2E81BD6D}"/>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Rectangle: Rounded Corners 8">
            <a:hlinkClick r:id="" action="ppaction://noaction">
              <a:snd r:embed="rId11" name="7_3.wav"/>
            </a:hlinkClick>
            <a:extLst>
              <a:ext uri="{FF2B5EF4-FFF2-40B4-BE49-F238E27FC236}">
                <a16:creationId xmlns:a16="http://schemas.microsoft.com/office/drawing/2014/main" id="{29EE3CD7-9C58-C514-631E-539368D0324D}"/>
              </a:ext>
            </a:extLst>
          </p:cNvPr>
          <p:cNvSpPr/>
          <p:nvPr/>
        </p:nvSpPr>
        <p:spPr>
          <a:xfrm>
            <a:off x="305748" y="2519959"/>
            <a:ext cx="452358" cy="461666"/>
          </a:xfrm>
          <a:prstGeom prst="roundRect">
            <a:avLst/>
          </a:prstGeom>
          <a:solidFill>
            <a:srgbClr val="81B2DF"/>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13" name="Rectangle: Rounded Corners 12">
            <a:hlinkClick r:id="" action="ppaction://noaction">
              <a:snd r:embed="rId12" name="7_4.wav"/>
            </a:hlinkClick>
            <a:extLst>
              <a:ext uri="{FF2B5EF4-FFF2-40B4-BE49-F238E27FC236}">
                <a16:creationId xmlns:a16="http://schemas.microsoft.com/office/drawing/2014/main" id="{F18331DF-39AA-DC58-54D3-AB34F5140442}"/>
              </a:ext>
            </a:extLst>
          </p:cNvPr>
          <p:cNvSpPr/>
          <p:nvPr/>
        </p:nvSpPr>
        <p:spPr>
          <a:xfrm>
            <a:off x="305748" y="3121090"/>
            <a:ext cx="452358" cy="461666"/>
          </a:xfrm>
          <a:prstGeom prst="roundRect">
            <a:avLst/>
          </a:prstGeom>
          <a:solidFill>
            <a:srgbClr val="81B2DF"/>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sp>
        <p:nvSpPr>
          <p:cNvPr id="14" name="Rectangle: Rounded Corners 13">
            <a:hlinkClick r:id="" action="ppaction://noaction">
              <a:snd r:embed="rId13" name="7_5.wav"/>
            </a:hlinkClick>
            <a:extLst>
              <a:ext uri="{FF2B5EF4-FFF2-40B4-BE49-F238E27FC236}">
                <a16:creationId xmlns:a16="http://schemas.microsoft.com/office/drawing/2014/main" id="{5F29EF5D-8A9D-E650-DE14-3322EFBDED18}"/>
              </a:ext>
            </a:extLst>
          </p:cNvPr>
          <p:cNvSpPr/>
          <p:nvPr/>
        </p:nvSpPr>
        <p:spPr>
          <a:xfrm>
            <a:off x="305748" y="4064946"/>
            <a:ext cx="452358" cy="461666"/>
          </a:xfrm>
          <a:prstGeom prst="roundRect">
            <a:avLst/>
          </a:prstGeom>
          <a:solidFill>
            <a:srgbClr val="81B2DF"/>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a:t>
            </a:r>
          </a:p>
        </p:txBody>
      </p:sp>
      <p:sp>
        <p:nvSpPr>
          <p:cNvPr id="15" name="Rectangle: Rounded Corners 14">
            <a:hlinkClick r:id="" action="ppaction://noaction">
              <a:snd r:embed="rId14" name="7_6.wav"/>
            </a:hlinkClick>
            <a:extLst>
              <a:ext uri="{FF2B5EF4-FFF2-40B4-BE49-F238E27FC236}">
                <a16:creationId xmlns:a16="http://schemas.microsoft.com/office/drawing/2014/main" id="{43A47A94-8478-4D7B-2B03-74CAA75A0834}"/>
              </a:ext>
            </a:extLst>
          </p:cNvPr>
          <p:cNvSpPr/>
          <p:nvPr/>
        </p:nvSpPr>
        <p:spPr>
          <a:xfrm>
            <a:off x="318726" y="4954875"/>
            <a:ext cx="452358" cy="429139"/>
          </a:xfrm>
          <a:prstGeom prst="roundRect">
            <a:avLst/>
          </a:prstGeom>
          <a:solidFill>
            <a:srgbClr val="81B2DF"/>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4</a:t>
            </a:r>
          </a:p>
        </p:txBody>
      </p:sp>
      <p:sp>
        <p:nvSpPr>
          <p:cNvPr id="16" name="Rectangle: Rounded Corners 15">
            <a:hlinkClick r:id="" action="ppaction://noaction">
              <a:snd r:embed="rId15" name="7_7.wav"/>
            </a:hlinkClick>
            <a:extLst>
              <a:ext uri="{FF2B5EF4-FFF2-40B4-BE49-F238E27FC236}">
                <a16:creationId xmlns:a16="http://schemas.microsoft.com/office/drawing/2014/main" id="{BDC87A3B-9886-1EBF-FF4B-5B2DAAC39144}"/>
              </a:ext>
            </a:extLst>
          </p:cNvPr>
          <p:cNvSpPr/>
          <p:nvPr/>
        </p:nvSpPr>
        <p:spPr>
          <a:xfrm>
            <a:off x="330778" y="5874776"/>
            <a:ext cx="452358" cy="429139"/>
          </a:xfrm>
          <a:prstGeom prst="roundRect">
            <a:avLst/>
          </a:prstGeom>
          <a:solidFill>
            <a:srgbClr val="81B2DF"/>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5</a:t>
            </a:r>
          </a:p>
        </p:txBody>
      </p:sp>
      <p:grpSp>
        <p:nvGrpSpPr>
          <p:cNvPr id="34" name="Group 33">
            <a:extLst>
              <a:ext uri="{FF2B5EF4-FFF2-40B4-BE49-F238E27FC236}">
                <a16:creationId xmlns:a16="http://schemas.microsoft.com/office/drawing/2014/main" id="{63815CFD-CD8B-B2C1-20CE-697CE2C86A59}"/>
              </a:ext>
            </a:extLst>
          </p:cNvPr>
          <p:cNvGrpSpPr/>
          <p:nvPr/>
        </p:nvGrpSpPr>
        <p:grpSpPr>
          <a:xfrm>
            <a:off x="1890074" y="4063758"/>
            <a:ext cx="1924662" cy="512668"/>
            <a:chOff x="-2197264" y="2689784"/>
            <a:chExt cx="1924662" cy="512668"/>
          </a:xfrm>
        </p:grpSpPr>
        <p:grpSp>
          <p:nvGrpSpPr>
            <p:cNvPr id="43" name="Group 42">
              <a:extLst>
                <a:ext uri="{FF2B5EF4-FFF2-40B4-BE49-F238E27FC236}">
                  <a16:creationId xmlns:a16="http://schemas.microsoft.com/office/drawing/2014/main" id="{32501679-9EF8-47D8-98A5-32FBEC2DA311}"/>
                </a:ext>
              </a:extLst>
            </p:cNvPr>
            <p:cNvGrpSpPr/>
            <p:nvPr/>
          </p:nvGrpSpPr>
          <p:grpSpPr>
            <a:xfrm rot="643396">
              <a:off x="-2197264" y="2706028"/>
              <a:ext cx="923724" cy="496424"/>
              <a:chOff x="2602499" y="1513161"/>
              <a:chExt cx="1420803" cy="496424"/>
            </a:xfrm>
          </p:grpSpPr>
          <p:pic>
            <p:nvPicPr>
              <p:cNvPr id="44" name="Picture 43" descr="A picture containing text, outdoor, flock&#10;&#10;Description automatically generated">
                <a:extLst>
                  <a:ext uri="{FF2B5EF4-FFF2-40B4-BE49-F238E27FC236}">
                    <a16:creationId xmlns:a16="http://schemas.microsoft.com/office/drawing/2014/main" id="{632A019F-C07D-47BE-ADC4-3701EE33FDBE}"/>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46" name="Picture 45" descr="A picture containing text, outdoor, flock&#10;&#10;Description automatically generated">
                <a:extLst>
                  <a:ext uri="{FF2B5EF4-FFF2-40B4-BE49-F238E27FC236}">
                    <a16:creationId xmlns:a16="http://schemas.microsoft.com/office/drawing/2014/main" id="{1D0E2F50-992D-4535-9343-CEE725DFB566}"/>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grpSp>
          <p:nvGrpSpPr>
            <p:cNvPr id="23" name="Group 22">
              <a:extLst>
                <a:ext uri="{FF2B5EF4-FFF2-40B4-BE49-F238E27FC236}">
                  <a16:creationId xmlns:a16="http://schemas.microsoft.com/office/drawing/2014/main" id="{C671C88E-3D5C-6903-D18C-BE6075B9C74F}"/>
                </a:ext>
              </a:extLst>
            </p:cNvPr>
            <p:cNvGrpSpPr/>
            <p:nvPr/>
          </p:nvGrpSpPr>
          <p:grpSpPr>
            <a:xfrm rot="643396">
              <a:off x="-1397034" y="2702850"/>
              <a:ext cx="923724" cy="496424"/>
              <a:chOff x="2602499" y="1513161"/>
              <a:chExt cx="1420803" cy="496424"/>
            </a:xfrm>
          </p:grpSpPr>
          <p:pic>
            <p:nvPicPr>
              <p:cNvPr id="24" name="Picture 23" descr="A picture containing text, outdoor, flock&#10;&#10;Description automatically generated">
                <a:extLst>
                  <a:ext uri="{FF2B5EF4-FFF2-40B4-BE49-F238E27FC236}">
                    <a16:creationId xmlns:a16="http://schemas.microsoft.com/office/drawing/2014/main" id="{B09AA680-7A09-78E8-78F1-EE771183907C}"/>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25" name="Picture 24" descr="A picture containing text, outdoor, flock&#10;&#10;Description automatically generated">
                <a:extLst>
                  <a:ext uri="{FF2B5EF4-FFF2-40B4-BE49-F238E27FC236}">
                    <a16:creationId xmlns:a16="http://schemas.microsoft.com/office/drawing/2014/main" id="{9E1DFF28-8CE0-5AEC-AD5A-ABF4BC43E2FE}"/>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grpSp>
          <p:nvGrpSpPr>
            <p:cNvPr id="26" name="Group 25">
              <a:extLst>
                <a:ext uri="{FF2B5EF4-FFF2-40B4-BE49-F238E27FC236}">
                  <a16:creationId xmlns:a16="http://schemas.microsoft.com/office/drawing/2014/main" id="{F0133E9B-6A52-78D2-3BD1-607351A22041}"/>
                </a:ext>
              </a:extLst>
            </p:cNvPr>
            <p:cNvGrpSpPr/>
            <p:nvPr/>
          </p:nvGrpSpPr>
          <p:grpSpPr>
            <a:xfrm rot="643396">
              <a:off x="-731304" y="2689784"/>
              <a:ext cx="458702" cy="496424"/>
              <a:chOff x="2602499" y="1513161"/>
              <a:chExt cx="1420803" cy="496424"/>
            </a:xfrm>
          </p:grpSpPr>
          <p:pic>
            <p:nvPicPr>
              <p:cNvPr id="27" name="Picture 26" descr="A picture containing text, outdoor, flock&#10;&#10;Description automatically generated">
                <a:extLst>
                  <a:ext uri="{FF2B5EF4-FFF2-40B4-BE49-F238E27FC236}">
                    <a16:creationId xmlns:a16="http://schemas.microsoft.com/office/drawing/2014/main" id="{0EBA5340-D0C3-6F7C-BD0F-32669B82565F}"/>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28" name="Picture 27" descr="A picture containing text, outdoor, flock&#10;&#10;Description automatically generated">
                <a:extLst>
                  <a:ext uri="{FF2B5EF4-FFF2-40B4-BE49-F238E27FC236}">
                    <a16:creationId xmlns:a16="http://schemas.microsoft.com/office/drawing/2014/main" id="{65E0936A-8B41-CB1E-C8EB-2A7983FA1FA6}"/>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grpSp>
      <p:grpSp>
        <p:nvGrpSpPr>
          <p:cNvPr id="37" name="Group 36">
            <a:extLst>
              <a:ext uri="{FF2B5EF4-FFF2-40B4-BE49-F238E27FC236}">
                <a16:creationId xmlns:a16="http://schemas.microsoft.com/office/drawing/2014/main" id="{8251F337-5186-FDF3-41F9-C8ABCDD96911}"/>
              </a:ext>
            </a:extLst>
          </p:cNvPr>
          <p:cNvGrpSpPr/>
          <p:nvPr/>
        </p:nvGrpSpPr>
        <p:grpSpPr>
          <a:xfrm rot="643396">
            <a:off x="3269502" y="5914848"/>
            <a:ext cx="1448744" cy="496424"/>
            <a:chOff x="2602499" y="1513161"/>
            <a:chExt cx="1420803" cy="496424"/>
          </a:xfrm>
        </p:grpSpPr>
        <p:pic>
          <p:nvPicPr>
            <p:cNvPr id="38" name="Picture 37" descr="A picture containing text, outdoor, flock&#10;&#10;Description automatically generated">
              <a:extLst>
                <a:ext uri="{FF2B5EF4-FFF2-40B4-BE49-F238E27FC236}">
                  <a16:creationId xmlns:a16="http://schemas.microsoft.com/office/drawing/2014/main" id="{39F577D4-82EB-3915-DEFD-6DDBD5AD4415}"/>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40" name="Picture 39" descr="A picture containing text, outdoor, flock&#10;&#10;Description automatically generated">
              <a:extLst>
                <a:ext uri="{FF2B5EF4-FFF2-40B4-BE49-F238E27FC236}">
                  <a16:creationId xmlns:a16="http://schemas.microsoft.com/office/drawing/2014/main" id="{BE7EB35A-3ADB-B36D-9DAA-FCD276D6F567}"/>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sp>
        <p:nvSpPr>
          <p:cNvPr id="41" name="Speech Bubble: Rectangle with Corners Rounded 40">
            <a:extLst>
              <a:ext uri="{FF2B5EF4-FFF2-40B4-BE49-F238E27FC236}">
                <a16:creationId xmlns:a16="http://schemas.microsoft.com/office/drawing/2014/main" id="{CE97CFD8-7E21-385F-D0F3-EC0CB061D270}"/>
              </a:ext>
            </a:extLst>
          </p:cNvPr>
          <p:cNvSpPr/>
          <p:nvPr/>
        </p:nvSpPr>
        <p:spPr>
          <a:xfrm>
            <a:off x="1041801" y="1137984"/>
            <a:ext cx="3623949" cy="588031"/>
          </a:xfrm>
          <a:prstGeom prst="wedgeRoundRectCallout">
            <a:avLst>
              <a:gd name="adj1" fmla="val -62192"/>
              <a:gd name="adj2" fmla="val 537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rPr>
              <a:t>Quién</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 es? Marca ✅</a:t>
            </a:r>
          </a:p>
        </p:txBody>
      </p:sp>
      <p:pic>
        <p:nvPicPr>
          <p:cNvPr id="50" name="Graphic 49" descr="Teacher">
            <a:extLst>
              <a:ext uri="{FF2B5EF4-FFF2-40B4-BE49-F238E27FC236}">
                <a16:creationId xmlns:a16="http://schemas.microsoft.com/office/drawing/2014/main" id="{4BFDE4DB-5B0C-E0A8-8F61-AB48E02E9AE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2039" y="1001956"/>
            <a:ext cx="914400" cy="914400"/>
          </a:xfrm>
          <a:prstGeom prst="rect">
            <a:avLst/>
          </a:prstGeom>
        </p:spPr>
      </p:pic>
      <p:pic>
        <p:nvPicPr>
          <p:cNvPr id="66" name="Picture 65" descr="A picture containing text, toy, doll&#10;&#10;Description automatically generated">
            <a:extLst>
              <a:ext uri="{FF2B5EF4-FFF2-40B4-BE49-F238E27FC236}">
                <a16:creationId xmlns:a16="http://schemas.microsoft.com/office/drawing/2014/main" id="{CCC2E58F-21BD-4B48-9A49-48E54B1C9152}"/>
              </a:ext>
            </a:extLst>
          </p:cNvPr>
          <p:cNvPicPr>
            <a:picLocks noChangeAspect="1"/>
          </p:cNvPicPr>
          <p:nvPr/>
        </p:nvPicPr>
        <p:blipFill>
          <a:blip r:embed="rId18"/>
          <a:stretch>
            <a:fillRect/>
          </a:stretch>
        </p:blipFill>
        <p:spPr>
          <a:xfrm>
            <a:off x="8600234" y="577429"/>
            <a:ext cx="766473" cy="1245519"/>
          </a:xfrm>
          <a:prstGeom prst="rect">
            <a:avLst/>
          </a:prstGeom>
        </p:spPr>
      </p:pic>
    </p:spTree>
    <p:extLst>
      <p:ext uri="{BB962C8B-B14F-4D97-AF65-F5344CB8AC3E}">
        <p14:creationId xmlns:p14="http://schemas.microsoft.com/office/powerpoint/2010/main" val="160301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pic>
        <p:nvPicPr>
          <p:cNvPr id="99" name="Google Shape;282;p13" descr="Reading, Book, Symbol, Icon, Reader, Man">
            <a:extLst>
              <a:ext uri="{FF2B5EF4-FFF2-40B4-BE49-F238E27FC236}">
                <a16:creationId xmlns:a16="http://schemas.microsoft.com/office/drawing/2014/main" id="{1F3FF623-665F-4DD9-883E-1DF06B675E30}"/>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100" name="Title 1">
            <a:extLst>
              <a:ext uri="{FF2B5EF4-FFF2-40B4-BE49-F238E27FC236}">
                <a16:creationId xmlns:a16="http://schemas.microsoft.com/office/drawing/2014/main" id="{217AAA05-4313-4BEA-B95B-9D85EB1B1EF2}"/>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 name="TextBox 3">
            <a:extLst>
              <a:ext uri="{FF2B5EF4-FFF2-40B4-BE49-F238E27FC236}">
                <a16:creationId xmlns:a16="http://schemas.microsoft.com/office/drawing/2014/main" id="{F0168477-F8E0-416F-8C64-B7D6051313BB}"/>
              </a:ext>
            </a:extLst>
          </p:cNvPr>
          <p:cNvSpPr txBox="1"/>
          <p:nvPr/>
        </p:nvSpPr>
        <p:spPr>
          <a:xfrm>
            <a:off x="104121" y="670753"/>
            <a:ext cx="7338079" cy="1200329"/>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As part of his English homework, Quique has tried to translate his list into English but he’s made some mistakes. Can you help him?</a:t>
            </a:r>
          </a:p>
        </p:txBody>
      </p:sp>
      <p:graphicFrame>
        <p:nvGraphicFramePr>
          <p:cNvPr id="63" name="Table 62">
            <a:extLst>
              <a:ext uri="{FF2B5EF4-FFF2-40B4-BE49-F238E27FC236}">
                <a16:creationId xmlns:a16="http://schemas.microsoft.com/office/drawing/2014/main" id="{92117DD3-A53E-41EA-B1C6-7298F822CEB8}"/>
              </a:ext>
            </a:extLst>
          </p:cNvPr>
          <p:cNvGraphicFramePr>
            <a:graphicFrameLocks noGrp="1"/>
          </p:cNvGraphicFramePr>
          <p:nvPr/>
        </p:nvGraphicFramePr>
        <p:xfrm>
          <a:off x="4821325" y="2052973"/>
          <a:ext cx="7194043" cy="4385927"/>
        </p:xfrm>
        <a:graphic>
          <a:graphicData uri="http://schemas.openxmlformats.org/drawingml/2006/table">
            <a:tbl>
              <a:tblPr firstRow="1" bandRow="1">
                <a:tableStyleId>{5940675A-B579-460E-94D1-54222C63F5DA}</a:tableStyleId>
              </a:tblPr>
              <a:tblGrid>
                <a:gridCol w="919055">
                  <a:extLst>
                    <a:ext uri="{9D8B030D-6E8A-4147-A177-3AD203B41FA5}">
                      <a16:colId xmlns:a16="http://schemas.microsoft.com/office/drawing/2014/main" val="2087127313"/>
                    </a:ext>
                  </a:extLst>
                </a:gridCol>
                <a:gridCol w="6274988">
                  <a:extLst>
                    <a:ext uri="{9D8B030D-6E8A-4147-A177-3AD203B41FA5}">
                      <a16:colId xmlns:a16="http://schemas.microsoft.com/office/drawing/2014/main" val="1656013183"/>
                    </a:ext>
                  </a:extLst>
                </a:gridCol>
              </a:tblGrid>
              <a:tr h="870050">
                <a:tc>
                  <a:txBody>
                    <a:bodyPr/>
                    <a:lstStyle/>
                    <a:p>
                      <a:pPr algn="ctr"/>
                      <a:r>
                        <a:rPr lang="en-GB" sz="3200" b="1" dirty="0">
                          <a:solidFill>
                            <a:srgbClr val="FF0066"/>
                          </a:solidFill>
                          <a:latin typeface="Century Gothic" panose="020B0502020202020204" pitchFamily="34" charset="0"/>
                        </a:rPr>
                        <a:t>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rPr>
                        <a:t>You   go   for a walk  around    a   city . </a:t>
                      </a:r>
                      <a:endParaRPr lang="en-GB" sz="24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5063861"/>
                  </a:ext>
                </a:extLst>
              </a:tr>
              <a:tr h="688110">
                <a:tc>
                  <a:txBody>
                    <a:bodyPr/>
                    <a:lstStyle/>
                    <a:p>
                      <a:pPr algn="ctr"/>
                      <a:r>
                        <a:rPr lang="en-GB" sz="3200" b="1" dirty="0">
                          <a:solidFill>
                            <a:srgbClr val="FF0066"/>
                          </a:solidFill>
                          <a:latin typeface="Century Gothic" panose="020B0502020202020204" pitchFamily="34" charset="0"/>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tabLst/>
                      </a:pPr>
                      <a:r>
                        <a:rPr lang="en-GB" sz="2400" b="0" dirty="0">
                          <a:solidFill>
                            <a:srgbClr val="002060"/>
                          </a:solidFill>
                          <a:latin typeface="Century Gothic" panose="020B0502020202020204" pitchFamily="34" charset="0"/>
                        </a:rPr>
                        <a:t>  She looks for   the  stadium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4723521"/>
                  </a:ext>
                </a:extLst>
              </a:tr>
              <a:tr h="688110">
                <a:tc>
                  <a:txBody>
                    <a:bodyPr/>
                    <a:lstStyle/>
                    <a:p>
                      <a:pPr algn="ctr"/>
                      <a:r>
                        <a:rPr lang="en-GB" sz="3200" b="1" dirty="0">
                          <a:solidFill>
                            <a:srgbClr val="FF0066"/>
                          </a:solidFill>
                          <a:latin typeface="Century Gothic" panose="020B0502020202020204" pitchFamily="34" charset="0"/>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2400" b="0" dirty="0">
                          <a:solidFill>
                            <a:srgbClr val="002060"/>
                          </a:solidFill>
                          <a:latin typeface="Century Gothic" panose="020B0502020202020204" pitchFamily="34" charset="0"/>
                        </a:rPr>
                        <a:t>She   looks   for  the  new word.</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72644927"/>
                  </a:ext>
                </a:extLst>
              </a:tr>
              <a:tr h="688110">
                <a:tc>
                  <a:txBody>
                    <a:bodyPr/>
                    <a:lstStyle/>
                    <a:p>
                      <a:pPr algn="ctr"/>
                      <a:r>
                        <a:rPr lang="en-GB" sz="3200" b="1" dirty="0">
                          <a:solidFill>
                            <a:srgbClr val="FF0066"/>
                          </a:solidFill>
                          <a:latin typeface="Century Gothic" panose="020B0502020202020204" pitchFamily="34" charset="0"/>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2400" b="0" dirty="0">
                          <a:solidFill>
                            <a:srgbClr val="002060"/>
                          </a:solidFill>
                          <a:latin typeface="Century Gothic" panose="020B0502020202020204" pitchFamily="34" charset="0"/>
                        </a:rPr>
                        <a:t>I   create  an   important  instrument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0125220"/>
                  </a:ext>
                </a:extLst>
              </a:tr>
              <a:tr h="763437">
                <a:tc>
                  <a:txBody>
                    <a:bodyPr/>
                    <a:lstStyle/>
                    <a:p>
                      <a:pPr algn="ctr"/>
                      <a:r>
                        <a:rPr lang="en-GB" sz="3200" b="1" dirty="0">
                          <a:solidFill>
                            <a:srgbClr val="FF0066"/>
                          </a:solidFill>
                          <a:latin typeface="Century Gothic" panose="020B0502020202020204" pitchFamily="34" charset="0"/>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2400" b="0" dirty="0">
                          <a:solidFill>
                            <a:srgbClr val="002060"/>
                          </a:solidFill>
                          <a:latin typeface="Century Gothic" panose="020B0502020202020204" pitchFamily="34" charset="0"/>
                        </a:rPr>
                        <a:t> I   ride   her bike in the bedroom.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6743999"/>
                  </a:ext>
                </a:extLst>
              </a:tr>
              <a:tr h="688110">
                <a:tc>
                  <a:txBody>
                    <a:bodyPr/>
                    <a:lstStyle/>
                    <a:p>
                      <a:pPr algn="ctr"/>
                      <a:r>
                        <a:rPr lang="en-GB" sz="3200" b="1" dirty="0">
                          <a:solidFill>
                            <a:srgbClr val="FF0066"/>
                          </a:solidFill>
                          <a:latin typeface="Century Gothic" panose="020B0502020202020204" pitchFamily="34" charset="0"/>
                        </a:rPr>
                        <a:t>5</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2400" b="0" dirty="0">
                          <a:solidFill>
                            <a:srgbClr val="002060"/>
                          </a:solidFill>
                          <a:latin typeface="Century Gothic" panose="020B0502020202020204" pitchFamily="34" charset="0"/>
                        </a:rPr>
                        <a:t>She goes for  walk   in an    afternoon.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4390758"/>
                  </a:ext>
                </a:extLst>
              </a:tr>
            </a:tbl>
          </a:graphicData>
        </a:graphic>
      </p:graphicFrame>
      <p:sp>
        <p:nvSpPr>
          <p:cNvPr id="9" name="TextBox 8">
            <a:extLst>
              <a:ext uri="{FF2B5EF4-FFF2-40B4-BE49-F238E27FC236}">
                <a16:creationId xmlns:a16="http://schemas.microsoft.com/office/drawing/2014/main" id="{7639A414-2EF2-4A0E-B67B-48C414F3EA45}"/>
              </a:ext>
            </a:extLst>
          </p:cNvPr>
          <p:cNvSpPr txBox="1"/>
          <p:nvPr/>
        </p:nvSpPr>
        <p:spPr>
          <a:xfrm>
            <a:off x="5840186" y="2309010"/>
            <a:ext cx="738414" cy="400110"/>
          </a:xfrm>
          <a:prstGeom prst="rect">
            <a:avLst/>
          </a:prstGeom>
          <a:solidFill>
            <a:schemeClr val="bg1"/>
          </a:solidFill>
        </p:spPr>
        <p:txBody>
          <a:bodyPr wrap="square" rtlCol="0">
            <a:spAutoFit/>
          </a:bodyPr>
          <a:lstStyle/>
          <a:p>
            <a:pPr algn="ctr"/>
            <a:r>
              <a:rPr lang="en-GB" sz="2000" b="1" dirty="0">
                <a:solidFill>
                  <a:srgbClr val="92D050"/>
                </a:solidFill>
                <a:latin typeface="Century Gothic" panose="020B0502020202020204" pitchFamily="34" charset="0"/>
              </a:rPr>
              <a:t>She</a:t>
            </a:r>
          </a:p>
        </p:txBody>
      </p:sp>
      <p:sp>
        <p:nvSpPr>
          <p:cNvPr id="65" name="TextBox 64">
            <a:extLst>
              <a:ext uri="{FF2B5EF4-FFF2-40B4-BE49-F238E27FC236}">
                <a16:creationId xmlns:a16="http://schemas.microsoft.com/office/drawing/2014/main" id="{D4BF18EF-7605-47F4-8385-7CCAA437F563}"/>
              </a:ext>
            </a:extLst>
          </p:cNvPr>
          <p:cNvSpPr txBox="1"/>
          <p:nvPr/>
        </p:nvSpPr>
        <p:spPr>
          <a:xfrm>
            <a:off x="9970640" y="2286310"/>
            <a:ext cx="748160" cy="461665"/>
          </a:xfrm>
          <a:prstGeom prst="rect">
            <a:avLst/>
          </a:prstGeom>
          <a:solidFill>
            <a:schemeClr val="bg1"/>
          </a:solidFill>
        </p:spPr>
        <p:txBody>
          <a:bodyPr wrap="square" rtlCol="0">
            <a:spAutoFit/>
          </a:bodyPr>
          <a:lstStyle/>
          <a:p>
            <a:pPr algn="ctr"/>
            <a:r>
              <a:rPr lang="en-GB" sz="2400" b="1" dirty="0">
                <a:solidFill>
                  <a:srgbClr val="92D050"/>
                </a:solidFill>
                <a:latin typeface="Century Gothic" panose="020B0502020202020204" pitchFamily="34" charset="0"/>
              </a:rPr>
              <a:t>the</a:t>
            </a:r>
          </a:p>
        </p:txBody>
      </p:sp>
      <p:sp>
        <p:nvSpPr>
          <p:cNvPr id="66" name="TextBox 65">
            <a:extLst>
              <a:ext uri="{FF2B5EF4-FFF2-40B4-BE49-F238E27FC236}">
                <a16:creationId xmlns:a16="http://schemas.microsoft.com/office/drawing/2014/main" id="{35ED3547-CBDA-431C-9B25-2A97084E283E}"/>
              </a:ext>
            </a:extLst>
          </p:cNvPr>
          <p:cNvSpPr txBox="1"/>
          <p:nvPr/>
        </p:nvSpPr>
        <p:spPr>
          <a:xfrm>
            <a:off x="10606129" y="2302311"/>
            <a:ext cx="1351409" cy="461665"/>
          </a:xfrm>
          <a:prstGeom prst="rect">
            <a:avLst/>
          </a:prstGeom>
          <a:solidFill>
            <a:schemeClr val="bg1"/>
          </a:solidFill>
        </p:spPr>
        <p:txBody>
          <a:bodyPr wrap="square" rtlCol="0">
            <a:spAutoFit/>
          </a:bodyPr>
          <a:lstStyle/>
          <a:p>
            <a:pPr algn="ctr"/>
            <a:r>
              <a:rPr lang="en-GB" sz="2400" b="1" dirty="0">
                <a:solidFill>
                  <a:srgbClr val="92D050"/>
                </a:solidFill>
                <a:latin typeface="Century Gothic" panose="020B0502020202020204" pitchFamily="34" charset="0"/>
              </a:rPr>
              <a:t>square</a:t>
            </a:r>
            <a:r>
              <a:rPr lang="en-GB" sz="2400" dirty="0">
                <a:solidFill>
                  <a:srgbClr val="002060"/>
                </a:solidFill>
                <a:latin typeface="Century Gothic" panose="020B0502020202020204" pitchFamily="34" charset="0"/>
              </a:rPr>
              <a:t>.</a:t>
            </a:r>
          </a:p>
        </p:txBody>
      </p:sp>
      <p:sp>
        <p:nvSpPr>
          <p:cNvPr id="6" name="Google Shape;167;p2">
            <a:extLst>
              <a:ext uri="{FF2B5EF4-FFF2-40B4-BE49-F238E27FC236}">
                <a16:creationId xmlns:a16="http://schemas.microsoft.com/office/drawing/2014/main" id="{6B1633F0-400E-5A0F-CB07-6A6D3846C029}"/>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5" name="Picture 14" descr="Table&#10;&#10;Description automatically generated">
            <a:extLst>
              <a:ext uri="{FF2B5EF4-FFF2-40B4-BE49-F238E27FC236}">
                <a16:creationId xmlns:a16="http://schemas.microsoft.com/office/drawing/2014/main" id="{C80E0055-433C-E818-0DBD-87BF84D994EF}"/>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11882" b="14680"/>
          <a:stretch/>
        </p:blipFill>
        <p:spPr>
          <a:xfrm>
            <a:off x="330025" y="1991822"/>
            <a:ext cx="4363601" cy="4877936"/>
          </a:xfrm>
          <a:prstGeom prst="rect">
            <a:avLst/>
          </a:prstGeom>
        </p:spPr>
      </p:pic>
      <p:sp>
        <p:nvSpPr>
          <p:cNvPr id="16" name="Rectangle 15">
            <a:extLst>
              <a:ext uri="{FF2B5EF4-FFF2-40B4-BE49-F238E27FC236}">
                <a16:creationId xmlns:a16="http://schemas.microsoft.com/office/drawing/2014/main" id="{9E7F3332-1502-F268-F2A1-7882F0062851}"/>
              </a:ext>
            </a:extLst>
          </p:cNvPr>
          <p:cNvSpPr/>
          <p:nvPr/>
        </p:nvSpPr>
        <p:spPr>
          <a:xfrm>
            <a:off x="850484" y="2071479"/>
            <a:ext cx="3869544" cy="461665"/>
          </a:xfrm>
          <a:prstGeom prst="rect">
            <a:avLst/>
          </a:prstGeom>
        </p:spPr>
        <p:txBody>
          <a:bodyPr wrap="square">
            <a:spAutoFit/>
          </a:bodyPr>
          <a:lstStyle/>
          <a:p>
            <a:r>
              <a:rPr lang="en-GB" sz="2400" dirty="0" err="1">
                <a:solidFill>
                  <a:srgbClr val="002060"/>
                </a:solidFill>
                <a:latin typeface="Century Gothic" panose="020B0502020202020204" pitchFamily="34" charset="0"/>
              </a:rPr>
              <a:t>Pasea</a:t>
            </a:r>
            <a:r>
              <a:rPr lang="en-GB" sz="2400" dirty="0">
                <a:solidFill>
                  <a:srgbClr val="002060"/>
                </a:solidFill>
                <a:latin typeface="Century Gothic" panose="020B0502020202020204" pitchFamily="34" charset="0"/>
              </a:rPr>
              <a:t> por la plaza.</a:t>
            </a:r>
            <a:endParaRPr lang="en-GB" sz="2000" dirty="0"/>
          </a:p>
        </p:txBody>
      </p:sp>
      <p:sp>
        <p:nvSpPr>
          <p:cNvPr id="17" name="Rectangle 16">
            <a:extLst>
              <a:ext uri="{FF2B5EF4-FFF2-40B4-BE49-F238E27FC236}">
                <a16:creationId xmlns:a16="http://schemas.microsoft.com/office/drawing/2014/main" id="{002B892A-950F-8947-CE31-17A666CA3F53}"/>
              </a:ext>
            </a:extLst>
          </p:cNvPr>
          <p:cNvSpPr/>
          <p:nvPr/>
        </p:nvSpPr>
        <p:spPr>
          <a:xfrm>
            <a:off x="841290" y="2680283"/>
            <a:ext cx="3852337" cy="461665"/>
          </a:xfrm>
          <a:prstGeom prst="rect">
            <a:avLst/>
          </a:prstGeom>
        </p:spPr>
        <p:txBody>
          <a:bodyPr wrap="square">
            <a:spAutoFit/>
          </a:bodyPr>
          <a:lstStyle/>
          <a:p>
            <a:r>
              <a:rPr lang="en-GB" sz="2400" dirty="0" err="1">
                <a:solidFill>
                  <a:srgbClr val="002060"/>
                </a:solidFill>
                <a:latin typeface="Century Gothic" panose="020B0502020202020204" pitchFamily="34" charset="0"/>
              </a:rPr>
              <a:t>Visita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museo</a:t>
            </a:r>
            <a:r>
              <a:rPr lang="en-GB" sz="2400" dirty="0">
                <a:solidFill>
                  <a:srgbClr val="002060"/>
                </a:solidFill>
                <a:latin typeface="Century Gothic" panose="020B0502020202020204" pitchFamily="34" charset="0"/>
              </a:rPr>
              <a:t>.</a:t>
            </a:r>
            <a:endParaRPr lang="en-GB" sz="2000" dirty="0"/>
          </a:p>
        </p:txBody>
      </p:sp>
      <p:sp>
        <p:nvSpPr>
          <p:cNvPr id="18" name="Rectangle 17">
            <a:extLst>
              <a:ext uri="{FF2B5EF4-FFF2-40B4-BE49-F238E27FC236}">
                <a16:creationId xmlns:a16="http://schemas.microsoft.com/office/drawing/2014/main" id="{AFFB49AD-AE01-069D-406E-DA6841B4EC76}"/>
              </a:ext>
            </a:extLst>
          </p:cNvPr>
          <p:cNvSpPr/>
          <p:nvPr/>
        </p:nvSpPr>
        <p:spPr>
          <a:xfrm>
            <a:off x="791094" y="3252542"/>
            <a:ext cx="3869544" cy="830997"/>
          </a:xfrm>
          <a:prstGeom prst="rect">
            <a:avLst/>
          </a:prstGeom>
        </p:spPr>
        <p:txBody>
          <a:bodyPr wrap="square">
            <a:spAutoFit/>
          </a:bodyPr>
          <a:lstStyle/>
          <a:p>
            <a:r>
              <a:rPr lang="en-GB" sz="2400" dirty="0" err="1">
                <a:solidFill>
                  <a:srgbClr val="002060"/>
                </a:solidFill>
                <a:latin typeface="Century Gothic" panose="020B0502020202020204" pitchFamily="34" charset="0"/>
              </a:rPr>
              <a:t>Busco</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una</a:t>
            </a:r>
            <a:r>
              <a:rPr lang="en-GB" sz="2400" dirty="0">
                <a:solidFill>
                  <a:srgbClr val="002060"/>
                </a:solidFill>
                <a:latin typeface="Century Gothic" panose="020B0502020202020204" pitchFamily="34" charset="0"/>
              </a:rPr>
              <a:t> palabra </a:t>
            </a:r>
            <a:r>
              <a:rPr lang="en-GB" sz="2400" dirty="0" err="1">
                <a:solidFill>
                  <a:srgbClr val="002060"/>
                </a:solidFill>
                <a:latin typeface="Century Gothic" panose="020B0502020202020204" pitchFamily="34" charset="0"/>
              </a:rPr>
              <a:t>nueva</a:t>
            </a:r>
            <a:r>
              <a:rPr lang="en-GB" sz="2400" dirty="0">
                <a:solidFill>
                  <a:srgbClr val="002060"/>
                </a:solidFill>
                <a:latin typeface="Century Gothic" panose="020B0502020202020204" pitchFamily="34" charset="0"/>
              </a:rPr>
              <a:t>.</a:t>
            </a:r>
            <a:endParaRPr lang="en-GB" sz="2000" dirty="0"/>
          </a:p>
        </p:txBody>
      </p:sp>
      <p:sp>
        <p:nvSpPr>
          <p:cNvPr id="20" name="Rectangle 19">
            <a:extLst>
              <a:ext uri="{FF2B5EF4-FFF2-40B4-BE49-F238E27FC236}">
                <a16:creationId xmlns:a16="http://schemas.microsoft.com/office/drawing/2014/main" id="{6E672702-2DE6-47AE-9258-76249E52700E}"/>
              </a:ext>
            </a:extLst>
          </p:cNvPr>
          <p:cNvSpPr/>
          <p:nvPr/>
        </p:nvSpPr>
        <p:spPr>
          <a:xfrm>
            <a:off x="829626" y="4126568"/>
            <a:ext cx="4210813" cy="830997"/>
          </a:xfrm>
          <a:prstGeom prst="rect">
            <a:avLst/>
          </a:prstGeom>
        </p:spPr>
        <p:txBody>
          <a:bodyPr wrap="square">
            <a:spAutoFit/>
          </a:bodyPr>
          <a:lstStyle/>
          <a:p>
            <a:r>
              <a:rPr lang="en-GB" sz="2400" dirty="0" err="1">
                <a:solidFill>
                  <a:srgbClr val="002060"/>
                </a:solidFill>
                <a:latin typeface="Century Gothic" panose="020B0502020202020204" pitchFamily="34" charset="0"/>
              </a:rPr>
              <a:t>Uso</a:t>
            </a:r>
            <a:r>
              <a:rPr lang="en-GB" sz="2400" dirty="0">
                <a:solidFill>
                  <a:srgbClr val="002060"/>
                </a:solidFill>
                <a:latin typeface="Century Gothic" panose="020B0502020202020204" pitchFamily="34" charset="0"/>
              </a:rPr>
              <a:t> un </a:t>
            </a:r>
            <a:r>
              <a:rPr lang="en-GB" sz="2400" dirty="0" err="1">
                <a:solidFill>
                  <a:srgbClr val="002060"/>
                </a:solidFill>
                <a:latin typeface="Century Gothic" panose="020B0502020202020204" pitchFamily="34" charset="0"/>
              </a:rPr>
              <a:t>instrumento</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divertido</a:t>
            </a:r>
            <a:r>
              <a:rPr lang="en-GB" sz="2400" dirty="0">
                <a:solidFill>
                  <a:srgbClr val="002060"/>
                </a:solidFill>
                <a:latin typeface="Century Gothic" panose="020B0502020202020204" pitchFamily="34" charset="0"/>
              </a:rPr>
              <a:t>.</a:t>
            </a:r>
            <a:endParaRPr lang="en-GB" sz="2400" dirty="0"/>
          </a:p>
        </p:txBody>
      </p:sp>
      <p:sp>
        <p:nvSpPr>
          <p:cNvPr id="21" name="Rectangle 20">
            <a:extLst>
              <a:ext uri="{FF2B5EF4-FFF2-40B4-BE49-F238E27FC236}">
                <a16:creationId xmlns:a16="http://schemas.microsoft.com/office/drawing/2014/main" id="{31ED8BE8-6F8A-CAE0-54B0-C00DA56B8922}"/>
              </a:ext>
            </a:extLst>
          </p:cNvPr>
          <p:cNvSpPr/>
          <p:nvPr/>
        </p:nvSpPr>
        <p:spPr>
          <a:xfrm>
            <a:off x="829626" y="5054593"/>
            <a:ext cx="3869544" cy="830997"/>
          </a:xfrm>
          <a:prstGeom prst="rect">
            <a:avLst/>
          </a:prstGeom>
        </p:spPr>
        <p:txBody>
          <a:bodyPr wrap="square">
            <a:spAutoFit/>
          </a:bodyPr>
          <a:lstStyle/>
          <a:p>
            <a:r>
              <a:rPr lang="en-GB" sz="2400" dirty="0">
                <a:solidFill>
                  <a:srgbClr val="002060"/>
                </a:solidFill>
                <a:latin typeface="Century Gothic" panose="020B0502020202020204" pitchFamily="34" charset="0"/>
              </a:rPr>
              <a:t>Monta en </a:t>
            </a:r>
            <a:r>
              <a:rPr lang="en-GB" sz="2400" dirty="0" err="1">
                <a:solidFill>
                  <a:srgbClr val="002060"/>
                </a:solidFill>
                <a:latin typeface="Century Gothic" panose="020B0502020202020204" pitchFamily="34" charset="0"/>
              </a:rPr>
              <a:t>bicicleta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por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campo.</a:t>
            </a:r>
            <a:endParaRPr lang="en-GB" sz="2000" dirty="0"/>
          </a:p>
        </p:txBody>
      </p:sp>
      <p:sp>
        <p:nvSpPr>
          <p:cNvPr id="22" name="Rectangle 21">
            <a:extLst>
              <a:ext uri="{FF2B5EF4-FFF2-40B4-BE49-F238E27FC236}">
                <a16:creationId xmlns:a16="http://schemas.microsoft.com/office/drawing/2014/main" id="{4C5495B7-C35B-C1B3-15FA-07BA7BC89989}"/>
              </a:ext>
            </a:extLst>
          </p:cNvPr>
          <p:cNvSpPr/>
          <p:nvPr/>
        </p:nvSpPr>
        <p:spPr>
          <a:xfrm>
            <a:off x="832686" y="5955708"/>
            <a:ext cx="3869544" cy="461665"/>
          </a:xfrm>
          <a:prstGeom prst="rect">
            <a:avLst/>
          </a:prstGeom>
        </p:spPr>
        <p:txBody>
          <a:bodyPr wrap="square">
            <a:spAutoFit/>
          </a:bodyPr>
          <a:lstStyle/>
          <a:p>
            <a:r>
              <a:rPr lang="en-GB" sz="2400" dirty="0">
                <a:solidFill>
                  <a:srgbClr val="002060"/>
                </a:solidFill>
                <a:latin typeface="Century Gothic" panose="020B0502020202020204" pitchFamily="34" charset="0"/>
              </a:rPr>
              <a:t>Descanso </a:t>
            </a:r>
            <a:r>
              <a:rPr lang="en-GB" sz="2400" dirty="0" err="1">
                <a:solidFill>
                  <a:srgbClr val="002060"/>
                </a:solidFill>
                <a:latin typeface="Century Gothic" panose="020B0502020202020204" pitchFamily="34" charset="0"/>
              </a:rPr>
              <a:t>por</a:t>
            </a:r>
            <a:r>
              <a:rPr lang="en-GB" sz="2400" dirty="0">
                <a:solidFill>
                  <a:srgbClr val="002060"/>
                </a:solidFill>
                <a:latin typeface="Century Gothic" panose="020B0502020202020204" pitchFamily="34" charset="0"/>
              </a:rPr>
              <a:t> la </a:t>
            </a:r>
            <a:r>
              <a:rPr lang="en-GB" sz="2400" dirty="0" err="1">
                <a:solidFill>
                  <a:srgbClr val="002060"/>
                </a:solidFill>
                <a:latin typeface="Century Gothic" panose="020B0502020202020204" pitchFamily="34" charset="0"/>
              </a:rPr>
              <a:t>tarde</a:t>
            </a:r>
            <a:r>
              <a:rPr lang="en-GB" sz="2400" dirty="0">
                <a:solidFill>
                  <a:srgbClr val="002060"/>
                </a:solidFill>
                <a:latin typeface="Century Gothic" panose="020B0502020202020204" pitchFamily="34" charset="0"/>
              </a:rPr>
              <a:t>.</a:t>
            </a:r>
            <a:endParaRPr lang="en-GB" sz="2400" dirty="0"/>
          </a:p>
        </p:txBody>
      </p:sp>
      <p:sp>
        <p:nvSpPr>
          <p:cNvPr id="28" name="TextBox 27">
            <a:extLst>
              <a:ext uri="{FF2B5EF4-FFF2-40B4-BE49-F238E27FC236}">
                <a16:creationId xmlns:a16="http://schemas.microsoft.com/office/drawing/2014/main" id="{88FB16F0-2267-202A-3490-FF41F8EDA089}"/>
              </a:ext>
            </a:extLst>
          </p:cNvPr>
          <p:cNvSpPr txBox="1"/>
          <p:nvPr/>
        </p:nvSpPr>
        <p:spPr>
          <a:xfrm>
            <a:off x="6451601" y="2282290"/>
            <a:ext cx="866880" cy="400110"/>
          </a:xfrm>
          <a:prstGeom prst="rect">
            <a:avLst/>
          </a:prstGeom>
          <a:solidFill>
            <a:schemeClr val="bg1"/>
          </a:solidFill>
        </p:spPr>
        <p:txBody>
          <a:bodyPr wrap="square" rtlCol="0">
            <a:spAutoFit/>
          </a:bodyPr>
          <a:lstStyle/>
          <a:p>
            <a:pPr algn="ctr"/>
            <a:r>
              <a:rPr lang="en-GB" sz="2000" dirty="0">
                <a:solidFill>
                  <a:srgbClr val="002060"/>
                </a:solidFill>
                <a:latin typeface="Century Gothic" panose="020B0502020202020204" pitchFamily="34" charset="0"/>
              </a:rPr>
              <a:t>go</a:t>
            </a:r>
            <a:r>
              <a:rPr lang="en-GB" sz="2000" b="1" dirty="0">
                <a:solidFill>
                  <a:srgbClr val="92D050"/>
                </a:solidFill>
                <a:latin typeface="Century Gothic" panose="020B0502020202020204" pitchFamily="34" charset="0"/>
              </a:rPr>
              <a:t>es</a:t>
            </a:r>
          </a:p>
        </p:txBody>
      </p:sp>
      <p:sp>
        <p:nvSpPr>
          <p:cNvPr id="31" name="Speech Bubble: Rectangle with Corners Rounded 30">
            <a:hlinkClick r:id="" action="ppaction://noaction">
              <a:snd r:embed="rId7" name="Sofia_1.wav"/>
            </a:hlinkClick>
            <a:extLst>
              <a:ext uri="{FF2B5EF4-FFF2-40B4-BE49-F238E27FC236}">
                <a16:creationId xmlns:a16="http://schemas.microsoft.com/office/drawing/2014/main" id="{008F4BE8-6B8E-A789-5AE6-4CBADD77D3DC}"/>
              </a:ext>
            </a:extLst>
          </p:cNvPr>
          <p:cNvSpPr/>
          <p:nvPr/>
        </p:nvSpPr>
        <p:spPr>
          <a:xfrm>
            <a:off x="6885041" y="892315"/>
            <a:ext cx="4070133" cy="992127"/>
          </a:xfrm>
          <a:prstGeom prst="wedgeRoundRectCallout">
            <a:avLst>
              <a:gd name="adj1" fmla="val -39773"/>
              <a:gd name="adj2" fmla="val 8899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rgbClr val="002060"/>
                </a:solidFill>
                <a:latin typeface="Century Gothic" panose="020B0502020202020204" pitchFamily="34" charset="0"/>
              </a:rPr>
              <a:t>The verb ending also changes in English </a:t>
            </a:r>
            <a:r>
              <a:rPr lang="en-GB" sz="2800" dirty="0">
                <a:solidFill>
                  <a:srgbClr val="002060"/>
                </a:solidFill>
                <a:latin typeface="Century Gothic" panose="020B0502020202020204" pitchFamily="34" charset="0"/>
                <a:sym typeface="Wingdings" panose="05000000000000000000" pitchFamily="2" charset="2"/>
              </a:rPr>
              <a:t>.</a:t>
            </a:r>
            <a:endParaRPr lang="en-GB" sz="2800" dirty="0">
              <a:solidFill>
                <a:srgbClr val="002060"/>
              </a:solidFill>
              <a:latin typeface="Century Gothic" panose="020B0502020202020204" pitchFamily="34" charset="0"/>
            </a:endParaRPr>
          </a:p>
        </p:txBody>
      </p:sp>
      <p:sp>
        <p:nvSpPr>
          <p:cNvPr id="34" name="TextBox 33">
            <a:extLst>
              <a:ext uri="{FF2B5EF4-FFF2-40B4-BE49-F238E27FC236}">
                <a16:creationId xmlns:a16="http://schemas.microsoft.com/office/drawing/2014/main" id="{797E1473-076C-FD07-A08D-B49759F757F0}"/>
              </a:ext>
            </a:extLst>
          </p:cNvPr>
          <p:cNvSpPr txBox="1"/>
          <p:nvPr/>
        </p:nvSpPr>
        <p:spPr>
          <a:xfrm>
            <a:off x="6592173" y="3033202"/>
            <a:ext cx="1473329" cy="461665"/>
          </a:xfrm>
          <a:prstGeom prst="rect">
            <a:avLst/>
          </a:prstGeom>
          <a:solidFill>
            <a:schemeClr val="bg1"/>
          </a:solidFill>
        </p:spPr>
        <p:txBody>
          <a:bodyPr wrap="square" rtlCol="0">
            <a:spAutoFit/>
          </a:bodyPr>
          <a:lstStyle/>
          <a:p>
            <a:pPr algn="ctr"/>
            <a:r>
              <a:rPr lang="en-GB" sz="2400" b="1" dirty="0">
                <a:solidFill>
                  <a:srgbClr val="92D050"/>
                </a:solidFill>
                <a:latin typeface="Century Gothic" panose="020B0502020202020204" pitchFamily="34" charset="0"/>
              </a:rPr>
              <a:t>visits</a:t>
            </a:r>
            <a:endParaRPr lang="en-GB" sz="2400" dirty="0">
              <a:solidFill>
                <a:srgbClr val="002060"/>
              </a:solidFill>
              <a:latin typeface="Century Gothic" panose="020B0502020202020204" pitchFamily="34" charset="0"/>
            </a:endParaRPr>
          </a:p>
        </p:txBody>
      </p:sp>
      <p:sp>
        <p:nvSpPr>
          <p:cNvPr id="36" name="TextBox 35">
            <a:extLst>
              <a:ext uri="{FF2B5EF4-FFF2-40B4-BE49-F238E27FC236}">
                <a16:creationId xmlns:a16="http://schemas.microsoft.com/office/drawing/2014/main" id="{CD9D8CAE-AFFD-BA5B-9602-51092A67CC23}"/>
              </a:ext>
            </a:extLst>
          </p:cNvPr>
          <p:cNvSpPr txBox="1"/>
          <p:nvPr/>
        </p:nvSpPr>
        <p:spPr>
          <a:xfrm>
            <a:off x="8649803" y="3033201"/>
            <a:ext cx="1473329" cy="461665"/>
          </a:xfrm>
          <a:prstGeom prst="rect">
            <a:avLst/>
          </a:prstGeom>
          <a:solidFill>
            <a:schemeClr val="bg1"/>
          </a:solidFill>
        </p:spPr>
        <p:txBody>
          <a:bodyPr wrap="square" rtlCol="0">
            <a:spAutoFit/>
          </a:bodyPr>
          <a:lstStyle/>
          <a:p>
            <a:pPr algn="ctr"/>
            <a:r>
              <a:rPr lang="en-GB" sz="2400" b="1" dirty="0">
                <a:solidFill>
                  <a:srgbClr val="92D050"/>
                </a:solidFill>
                <a:latin typeface="Century Gothic" panose="020B0502020202020204" pitchFamily="34" charset="0"/>
              </a:rPr>
              <a:t>museum</a:t>
            </a:r>
            <a:endParaRPr lang="en-GB" sz="2400" dirty="0">
              <a:solidFill>
                <a:srgbClr val="002060"/>
              </a:solidFill>
              <a:latin typeface="Century Gothic" panose="020B0502020202020204" pitchFamily="34" charset="0"/>
            </a:endParaRPr>
          </a:p>
        </p:txBody>
      </p:sp>
      <p:sp>
        <p:nvSpPr>
          <p:cNvPr id="37" name="TextBox 36">
            <a:extLst>
              <a:ext uri="{FF2B5EF4-FFF2-40B4-BE49-F238E27FC236}">
                <a16:creationId xmlns:a16="http://schemas.microsoft.com/office/drawing/2014/main" id="{84A136BC-06D9-45F1-7E00-98281C19BC08}"/>
              </a:ext>
            </a:extLst>
          </p:cNvPr>
          <p:cNvSpPr txBox="1"/>
          <p:nvPr/>
        </p:nvSpPr>
        <p:spPr>
          <a:xfrm flipH="1">
            <a:off x="5840186" y="3719640"/>
            <a:ext cx="2225316" cy="461665"/>
          </a:xfrm>
          <a:prstGeom prst="rect">
            <a:avLst/>
          </a:prstGeom>
          <a:solidFill>
            <a:schemeClr val="bg1"/>
          </a:solidFill>
        </p:spPr>
        <p:txBody>
          <a:bodyPr wrap="square" rtlCol="0">
            <a:spAutoFit/>
          </a:bodyPr>
          <a:lstStyle/>
          <a:p>
            <a:pPr algn="ctr"/>
            <a:r>
              <a:rPr lang="en-GB" sz="2400" b="1" dirty="0">
                <a:solidFill>
                  <a:srgbClr val="92D050"/>
                </a:solidFill>
                <a:latin typeface="Century Gothic" panose="020B0502020202020204" pitchFamily="34" charset="0"/>
              </a:rPr>
              <a:t>I look for</a:t>
            </a:r>
            <a:endParaRPr lang="en-GB" sz="2400" dirty="0">
              <a:solidFill>
                <a:srgbClr val="002060"/>
              </a:solidFill>
              <a:latin typeface="Century Gothic" panose="020B0502020202020204" pitchFamily="34" charset="0"/>
            </a:endParaRPr>
          </a:p>
        </p:txBody>
      </p:sp>
      <p:sp>
        <p:nvSpPr>
          <p:cNvPr id="38" name="TextBox 37">
            <a:extLst>
              <a:ext uri="{FF2B5EF4-FFF2-40B4-BE49-F238E27FC236}">
                <a16:creationId xmlns:a16="http://schemas.microsoft.com/office/drawing/2014/main" id="{FE83F826-7322-3DB7-90A3-9DDA1F1854B0}"/>
              </a:ext>
            </a:extLst>
          </p:cNvPr>
          <p:cNvSpPr txBox="1"/>
          <p:nvPr/>
        </p:nvSpPr>
        <p:spPr>
          <a:xfrm>
            <a:off x="8087592" y="3703592"/>
            <a:ext cx="562211" cy="461665"/>
          </a:xfrm>
          <a:prstGeom prst="rect">
            <a:avLst/>
          </a:prstGeom>
          <a:solidFill>
            <a:schemeClr val="bg1"/>
          </a:solidFill>
        </p:spPr>
        <p:txBody>
          <a:bodyPr wrap="square" rtlCol="0">
            <a:spAutoFit/>
          </a:bodyPr>
          <a:lstStyle/>
          <a:p>
            <a:pPr algn="ctr"/>
            <a:r>
              <a:rPr lang="en-GB" sz="2400" b="1" dirty="0">
                <a:solidFill>
                  <a:srgbClr val="92D050"/>
                </a:solidFill>
                <a:latin typeface="Century Gothic" panose="020B0502020202020204" pitchFamily="34" charset="0"/>
              </a:rPr>
              <a:t>a</a:t>
            </a:r>
            <a:endParaRPr lang="en-GB" sz="2400" dirty="0">
              <a:solidFill>
                <a:srgbClr val="002060"/>
              </a:solidFill>
              <a:latin typeface="Century Gothic" panose="020B0502020202020204" pitchFamily="34" charset="0"/>
            </a:endParaRPr>
          </a:p>
        </p:txBody>
      </p:sp>
      <p:sp>
        <p:nvSpPr>
          <p:cNvPr id="39" name="TextBox 38">
            <a:extLst>
              <a:ext uri="{FF2B5EF4-FFF2-40B4-BE49-F238E27FC236}">
                <a16:creationId xmlns:a16="http://schemas.microsoft.com/office/drawing/2014/main" id="{57B85E80-EBED-9DE3-3DE9-42F13B0BFDFE}"/>
              </a:ext>
            </a:extLst>
          </p:cNvPr>
          <p:cNvSpPr txBox="1"/>
          <p:nvPr/>
        </p:nvSpPr>
        <p:spPr>
          <a:xfrm flipH="1">
            <a:off x="6106053" y="4420087"/>
            <a:ext cx="1222784" cy="461665"/>
          </a:xfrm>
          <a:prstGeom prst="rect">
            <a:avLst/>
          </a:prstGeom>
          <a:solidFill>
            <a:schemeClr val="bg1"/>
          </a:solidFill>
        </p:spPr>
        <p:txBody>
          <a:bodyPr wrap="square" rtlCol="0">
            <a:spAutoFit/>
          </a:bodyPr>
          <a:lstStyle/>
          <a:p>
            <a:pPr algn="ctr"/>
            <a:r>
              <a:rPr lang="en-GB" sz="2400" b="1" dirty="0">
                <a:solidFill>
                  <a:srgbClr val="92D050"/>
                </a:solidFill>
                <a:latin typeface="Century Gothic" panose="020B0502020202020204" pitchFamily="34" charset="0"/>
              </a:rPr>
              <a:t>use</a:t>
            </a:r>
            <a:endParaRPr lang="en-GB" sz="2400" dirty="0">
              <a:solidFill>
                <a:srgbClr val="002060"/>
              </a:solidFill>
              <a:latin typeface="Century Gothic" panose="020B0502020202020204" pitchFamily="34" charset="0"/>
            </a:endParaRPr>
          </a:p>
        </p:txBody>
      </p:sp>
      <p:sp>
        <p:nvSpPr>
          <p:cNvPr id="40" name="TextBox 39">
            <a:extLst>
              <a:ext uri="{FF2B5EF4-FFF2-40B4-BE49-F238E27FC236}">
                <a16:creationId xmlns:a16="http://schemas.microsoft.com/office/drawing/2014/main" id="{539238D5-B718-7A09-D68D-EF40BBC86854}"/>
              </a:ext>
            </a:extLst>
          </p:cNvPr>
          <p:cNvSpPr txBox="1"/>
          <p:nvPr/>
        </p:nvSpPr>
        <p:spPr>
          <a:xfrm flipH="1">
            <a:off x="7303953" y="4420808"/>
            <a:ext cx="2225316" cy="430887"/>
          </a:xfrm>
          <a:prstGeom prst="rect">
            <a:avLst/>
          </a:prstGeom>
          <a:solidFill>
            <a:schemeClr val="bg1"/>
          </a:solidFill>
        </p:spPr>
        <p:txBody>
          <a:bodyPr wrap="square" rtlCol="0">
            <a:spAutoFit/>
          </a:bodyPr>
          <a:lstStyle/>
          <a:p>
            <a:pPr algn="ctr"/>
            <a:r>
              <a:rPr lang="en-GB" sz="2200" b="1" dirty="0">
                <a:solidFill>
                  <a:srgbClr val="92D050"/>
                </a:solidFill>
                <a:latin typeface="Century Gothic" panose="020B0502020202020204" pitchFamily="34" charset="0"/>
              </a:rPr>
              <a:t>a        fun</a:t>
            </a:r>
            <a:endParaRPr lang="en-GB" sz="2200" dirty="0">
              <a:solidFill>
                <a:srgbClr val="002060"/>
              </a:solidFill>
              <a:latin typeface="Century Gothic" panose="020B0502020202020204" pitchFamily="34" charset="0"/>
            </a:endParaRPr>
          </a:p>
        </p:txBody>
      </p:sp>
      <p:sp>
        <p:nvSpPr>
          <p:cNvPr id="41" name="TextBox 40">
            <a:extLst>
              <a:ext uri="{FF2B5EF4-FFF2-40B4-BE49-F238E27FC236}">
                <a16:creationId xmlns:a16="http://schemas.microsoft.com/office/drawing/2014/main" id="{BED67B84-CD1C-BC69-BCD0-7C93B6CC921C}"/>
              </a:ext>
            </a:extLst>
          </p:cNvPr>
          <p:cNvSpPr txBox="1"/>
          <p:nvPr/>
        </p:nvSpPr>
        <p:spPr>
          <a:xfrm flipH="1">
            <a:off x="5817910" y="4994717"/>
            <a:ext cx="1222784" cy="738664"/>
          </a:xfrm>
          <a:prstGeom prst="rect">
            <a:avLst/>
          </a:prstGeom>
          <a:solidFill>
            <a:schemeClr val="bg1"/>
          </a:solidFill>
        </p:spPr>
        <p:txBody>
          <a:bodyPr wrap="square" rtlCol="0">
            <a:spAutoFit/>
          </a:bodyPr>
          <a:lstStyle/>
          <a:p>
            <a:pPr algn="ctr"/>
            <a:r>
              <a:rPr lang="en-GB" sz="2100" b="1" dirty="0">
                <a:solidFill>
                  <a:srgbClr val="92D050"/>
                </a:solidFill>
                <a:latin typeface="Century Gothic" panose="020B0502020202020204" pitchFamily="34" charset="0"/>
              </a:rPr>
              <a:t>She rides</a:t>
            </a:r>
            <a:endParaRPr lang="en-GB" sz="2100" dirty="0">
              <a:solidFill>
                <a:srgbClr val="002060"/>
              </a:solidFill>
              <a:latin typeface="Century Gothic" panose="020B0502020202020204" pitchFamily="34" charset="0"/>
            </a:endParaRPr>
          </a:p>
        </p:txBody>
      </p:sp>
      <p:sp>
        <p:nvSpPr>
          <p:cNvPr id="42" name="TextBox 41">
            <a:extLst>
              <a:ext uri="{FF2B5EF4-FFF2-40B4-BE49-F238E27FC236}">
                <a16:creationId xmlns:a16="http://schemas.microsoft.com/office/drawing/2014/main" id="{AF70A40C-F0E1-F321-AB17-77687E50493E}"/>
              </a:ext>
            </a:extLst>
          </p:cNvPr>
          <p:cNvSpPr txBox="1"/>
          <p:nvPr/>
        </p:nvSpPr>
        <p:spPr>
          <a:xfrm flipH="1">
            <a:off x="9191540" y="5156300"/>
            <a:ext cx="1863184" cy="415498"/>
          </a:xfrm>
          <a:prstGeom prst="rect">
            <a:avLst/>
          </a:prstGeom>
          <a:solidFill>
            <a:schemeClr val="bg1"/>
          </a:solidFill>
        </p:spPr>
        <p:txBody>
          <a:bodyPr wrap="square" rtlCol="0">
            <a:spAutoFit/>
          </a:bodyPr>
          <a:lstStyle/>
          <a:p>
            <a:pPr algn="ctr"/>
            <a:r>
              <a:rPr lang="en-GB" sz="2100" b="1" dirty="0">
                <a:solidFill>
                  <a:srgbClr val="92D050"/>
                </a:solidFill>
                <a:latin typeface="Century Gothic" panose="020B0502020202020204" pitchFamily="34" charset="0"/>
              </a:rPr>
              <a:t>countryside</a:t>
            </a:r>
            <a:r>
              <a:rPr lang="en-GB" sz="2100" dirty="0">
                <a:solidFill>
                  <a:srgbClr val="002060"/>
                </a:solidFill>
                <a:latin typeface="Century Gothic" panose="020B0502020202020204" pitchFamily="34" charset="0"/>
              </a:rPr>
              <a:t>.</a:t>
            </a:r>
          </a:p>
        </p:txBody>
      </p:sp>
      <p:sp>
        <p:nvSpPr>
          <p:cNvPr id="43" name="TextBox 42">
            <a:extLst>
              <a:ext uri="{FF2B5EF4-FFF2-40B4-BE49-F238E27FC236}">
                <a16:creationId xmlns:a16="http://schemas.microsoft.com/office/drawing/2014/main" id="{D9B2B877-3433-8D2A-759B-6A2DDA84E28A}"/>
              </a:ext>
            </a:extLst>
          </p:cNvPr>
          <p:cNvSpPr txBox="1"/>
          <p:nvPr/>
        </p:nvSpPr>
        <p:spPr>
          <a:xfrm flipH="1">
            <a:off x="5781043" y="5865794"/>
            <a:ext cx="2868760" cy="461665"/>
          </a:xfrm>
          <a:prstGeom prst="rect">
            <a:avLst/>
          </a:prstGeom>
          <a:solidFill>
            <a:schemeClr val="bg1"/>
          </a:solidFill>
        </p:spPr>
        <p:txBody>
          <a:bodyPr wrap="square" rtlCol="0">
            <a:spAutoFit/>
          </a:bodyPr>
          <a:lstStyle/>
          <a:p>
            <a:pPr algn="ctr"/>
            <a:r>
              <a:rPr lang="en-GB" sz="2400" b="1" dirty="0">
                <a:solidFill>
                  <a:srgbClr val="92D050"/>
                </a:solidFill>
                <a:latin typeface="Century Gothic" panose="020B0502020202020204" pitchFamily="34" charset="0"/>
              </a:rPr>
              <a:t>I relax</a:t>
            </a:r>
            <a:endParaRPr lang="en-GB" sz="2400" dirty="0">
              <a:solidFill>
                <a:srgbClr val="002060"/>
              </a:solidFill>
              <a:latin typeface="Century Gothic" panose="020B0502020202020204" pitchFamily="34" charset="0"/>
            </a:endParaRPr>
          </a:p>
        </p:txBody>
      </p:sp>
      <p:sp>
        <p:nvSpPr>
          <p:cNvPr id="44" name="TextBox 43">
            <a:extLst>
              <a:ext uri="{FF2B5EF4-FFF2-40B4-BE49-F238E27FC236}">
                <a16:creationId xmlns:a16="http://schemas.microsoft.com/office/drawing/2014/main" id="{1435AC93-D5FE-BB12-5503-9A9315D47ECC}"/>
              </a:ext>
            </a:extLst>
          </p:cNvPr>
          <p:cNvSpPr txBox="1"/>
          <p:nvPr/>
        </p:nvSpPr>
        <p:spPr>
          <a:xfrm flipH="1">
            <a:off x="9005531" y="5876403"/>
            <a:ext cx="761871" cy="461665"/>
          </a:xfrm>
          <a:prstGeom prst="rect">
            <a:avLst/>
          </a:prstGeom>
          <a:solidFill>
            <a:schemeClr val="bg1"/>
          </a:solidFill>
        </p:spPr>
        <p:txBody>
          <a:bodyPr wrap="square" rtlCol="0">
            <a:spAutoFit/>
          </a:bodyPr>
          <a:lstStyle/>
          <a:p>
            <a:pPr algn="ctr"/>
            <a:r>
              <a:rPr lang="en-GB" sz="2400" b="1" dirty="0">
                <a:solidFill>
                  <a:srgbClr val="92D050"/>
                </a:solidFill>
                <a:latin typeface="Century Gothic" panose="020B0502020202020204" pitchFamily="34" charset="0"/>
              </a:rPr>
              <a:t>the</a:t>
            </a:r>
            <a:endParaRPr lang="en-GB" sz="2400" dirty="0">
              <a:solidFill>
                <a:srgbClr val="002060"/>
              </a:solidFill>
              <a:latin typeface="Century Gothic" panose="020B0502020202020204" pitchFamily="34" charset="0"/>
            </a:endParaRPr>
          </a:p>
        </p:txBody>
      </p:sp>
      <p:sp>
        <p:nvSpPr>
          <p:cNvPr id="3" name="Rectangle: Rounded Corners 2">
            <a:hlinkClick r:id="" action="ppaction://noaction">
              <a:snd r:embed="rId8" name="7_2.wav"/>
            </a:hlinkClick>
            <a:extLst>
              <a:ext uri="{FF2B5EF4-FFF2-40B4-BE49-F238E27FC236}">
                <a16:creationId xmlns:a16="http://schemas.microsoft.com/office/drawing/2014/main" id="{93E900E1-B361-D756-A780-5F975C100D2A}"/>
              </a:ext>
            </a:extLst>
          </p:cNvPr>
          <p:cNvSpPr/>
          <p:nvPr/>
        </p:nvSpPr>
        <p:spPr>
          <a:xfrm>
            <a:off x="305748" y="2052261"/>
            <a:ext cx="452358" cy="461666"/>
          </a:xfrm>
          <a:prstGeom prst="roundRect">
            <a:avLst/>
          </a:prstGeom>
          <a:solidFill>
            <a:srgbClr val="81B2DF"/>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E</a:t>
            </a:r>
          </a:p>
        </p:txBody>
      </p:sp>
      <p:sp>
        <p:nvSpPr>
          <p:cNvPr id="5" name="Rectangle: Rounded Corners 4">
            <a:hlinkClick r:id="" action="ppaction://noaction">
              <a:snd r:embed="rId9" name="7_3.wav"/>
            </a:hlinkClick>
            <a:extLst>
              <a:ext uri="{FF2B5EF4-FFF2-40B4-BE49-F238E27FC236}">
                <a16:creationId xmlns:a16="http://schemas.microsoft.com/office/drawing/2014/main" id="{FB6CA8D7-B634-C8B2-914E-9C70E76EF2A4}"/>
              </a:ext>
            </a:extLst>
          </p:cNvPr>
          <p:cNvSpPr/>
          <p:nvPr/>
        </p:nvSpPr>
        <p:spPr>
          <a:xfrm>
            <a:off x="305748" y="2695106"/>
            <a:ext cx="452358" cy="461666"/>
          </a:xfrm>
          <a:prstGeom prst="roundRect">
            <a:avLst/>
          </a:prstGeom>
          <a:solidFill>
            <a:srgbClr val="81B2DF"/>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7" name="Rectangle: Rounded Corners 6">
            <a:hlinkClick r:id="" action="ppaction://noaction">
              <a:snd r:embed="rId10" name="7_4.wav"/>
            </a:hlinkClick>
            <a:extLst>
              <a:ext uri="{FF2B5EF4-FFF2-40B4-BE49-F238E27FC236}">
                <a16:creationId xmlns:a16="http://schemas.microsoft.com/office/drawing/2014/main" id="{43E1741A-20A7-CE5E-62B5-EEB4807E64DB}"/>
              </a:ext>
            </a:extLst>
          </p:cNvPr>
          <p:cNvSpPr/>
          <p:nvPr/>
        </p:nvSpPr>
        <p:spPr>
          <a:xfrm>
            <a:off x="305748" y="3355419"/>
            <a:ext cx="452358" cy="461666"/>
          </a:xfrm>
          <a:prstGeom prst="roundRect">
            <a:avLst/>
          </a:prstGeom>
          <a:solidFill>
            <a:srgbClr val="81B2DF"/>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sp>
        <p:nvSpPr>
          <p:cNvPr id="8" name="Rectangle: Rounded Corners 7">
            <a:hlinkClick r:id="" action="ppaction://noaction">
              <a:snd r:embed="rId11" name="7_5.wav"/>
            </a:hlinkClick>
            <a:extLst>
              <a:ext uri="{FF2B5EF4-FFF2-40B4-BE49-F238E27FC236}">
                <a16:creationId xmlns:a16="http://schemas.microsoft.com/office/drawing/2014/main" id="{79EF69EE-7F4F-0A57-27A0-85D69F7428BF}"/>
              </a:ext>
            </a:extLst>
          </p:cNvPr>
          <p:cNvSpPr/>
          <p:nvPr/>
        </p:nvSpPr>
        <p:spPr>
          <a:xfrm>
            <a:off x="305748" y="4214379"/>
            <a:ext cx="452358" cy="461666"/>
          </a:xfrm>
          <a:prstGeom prst="roundRect">
            <a:avLst/>
          </a:prstGeom>
          <a:solidFill>
            <a:srgbClr val="81B2DF"/>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a:t>
            </a:r>
          </a:p>
        </p:txBody>
      </p:sp>
      <p:sp>
        <p:nvSpPr>
          <p:cNvPr id="10" name="Rectangle: Rounded Corners 9">
            <a:hlinkClick r:id="" action="ppaction://noaction">
              <a:snd r:embed="rId12" name="7_6.wav"/>
            </a:hlinkClick>
            <a:extLst>
              <a:ext uri="{FF2B5EF4-FFF2-40B4-BE49-F238E27FC236}">
                <a16:creationId xmlns:a16="http://schemas.microsoft.com/office/drawing/2014/main" id="{03BECCC2-A9AF-DC2F-995E-AC98D85CD927}"/>
              </a:ext>
            </a:extLst>
          </p:cNvPr>
          <p:cNvSpPr/>
          <p:nvPr/>
        </p:nvSpPr>
        <p:spPr>
          <a:xfrm>
            <a:off x="321421" y="5129193"/>
            <a:ext cx="452358" cy="429139"/>
          </a:xfrm>
          <a:prstGeom prst="roundRect">
            <a:avLst/>
          </a:prstGeom>
          <a:solidFill>
            <a:srgbClr val="81B2DF"/>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4</a:t>
            </a:r>
          </a:p>
        </p:txBody>
      </p:sp>
      <p:sp>
        <p:nvSpPr>
          <p:cNvPr id="11" name="Rectangle: Rounded Corners 10">
            <a:hlinkClick r:id="" action="ppaction://noaction">
              <a:snd r:embed="rId13" name="7_7.wav"/>
            </a:hlinkClick>
            <a:extLst>
              <a:ext uri="{FF2B5EF4-FFF2-40B4-BE49-F238E27FC236}">
                <a16:creationId xmlns:a16="http://schemas.microsoft.com/office/drawing/2014/main" id="{A932EF47-F14C-DF82-0C5C-DB8D4DDB7385}"/>
              </a:ext>
            </a:extLst>
          </p:cNvPr>
          <p:cNvSpPr/>
          <p:nvPr/>
        </p:nvSpPr>
        <p:spPr>
          <a:xfrm>
            <a:off x="330778" y="5874776"/>
            <a:ext cx="452358" cy="429139"/>
          </a:xfrm>
          <a:prstGeom prst="roundRect">
            <a:avLst/>
          </a:prstGeom>
          <a:solidFill>
            <a:srgbClr val="81B2DF"/>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5</a:t>
            </a:r>
          </a:p>
        </p:txBody>
      </p:sp>
    </p:spTree>
    <p:extLst>
      <p:ext uri="{BB962C8B-B14F-4D97-AF65-F5344CB8AC3E}">
        <p14:creationId xmlns:p14="http://schemas.microsoft.com/office/powerpoint/2010/main" val="56332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31"/>
                                        </p:tgtEl>
                                      </p:cBhvr>
                                    </p:animEffect>
                                    <p:set>
                                      <p:cBhvr>
                                        <p:cTn id="21" dur="1" fill="hold">
                                          <p:stCondLst>
                                            <p:cond delay="499"/>
                                          </p:stCondLst>
                                        </p:cTn>
                                        <p:tgtEl>
                                          <p:spTgt spid="3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fade">
                                      <p:cBhvr>
                                        <p:cTn id="26" dur="500"/>
                                        <p:tgtEl>
                                          <p:spTgt spid="6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fade">
                                      <p:cBhvr>
                                        <p:cTn id="31" dur="500"/>
                                        <p:tgtEl>
                                          <p:spTgt spid="6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
                                        <p:tgtEl>
                                          <p:spTgt spid="3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fade">
                                      <p:cBhvr>
                                        <p:cTn id="61" dur="500"/>
                                        <p:tgtEl>
                                          <p:spTgt spid="4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fade">
                                      <p:cBhvr>
                                        <p:cTn id="66" dur="500"/>
                                        <p:tgtEl>
                                          <p:spTgt spid="4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fade">
                                      <p:cBhvr>
                                        <p:cTn id="71" dur="500"/>
                                        <p:tgtEl>
                                          <p:spTgt spid="4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fade">
                                      <p:cBhvr>
                                        <p:cTn id="76" dur="500"/>
                                        <p:tgtEl>
                                          <p:spTgt spid="43"/>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44"/>
                                        </p:tgtEl>
                                        <p:attrNameLst>
                                          <p:attrName>style.visibility</p:attrName>
                                        </p:attrNameLst>
                                      </p:cBhvr>
                                      <p:to>
                                        <p:strVal val="visible"/>
                                      </p:to>
                                    </p:set>
                                    <p:animEffect transition="in" filter="fade">
                                      <p:cBhvr>
                                        <p:cTn id="8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5" grpId="0" animBg="1"/>
      <p:bldP spid="66" grpId="0" animBg="1"/>
      <p:bldP spid="28" grpId="0" animBg="1"/>
      <p:bldP spid="31" grpId="0" animBg="1"/>
      <p:bldP spid="31" grpId="1" animBg="1"/>
      <p:bldP spid="34"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endParaRPr lang="en-GB" sz="2800" b="1" dirty="0">
              <a:solidFill>
                <a:srgbClr val="002060"/>
              </a:solidFill>
              <a:latin typeface="Century Gothic" panose="020B0502020202020204" pitchFamily="34" charset="0"/>
            </a:endParaRPr>
          </a:p>
        </p:txBody>
      </p:sp>
      <p:pic>
        <p:nvPicPr>
          <p:cNvPr id="114" name="Google Shape;282;p13" descr="Reading, Book, Symbol, Icon, Reader, Man">
            <a:extLst>
              <a:ext uri="{FF2B5EF4-FFF2-40B4-BE49-F238E27FC236}">
                <a16:creationId xmlns:a16="http://schemas.microsoft.com/office/drawing/2014/main" id="{A3C6BC32-9279-474B-AF8F-A9B726DA3E5F}"/>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115" name="Title 1">
            <a:extLst>
              <a:ext uri="{FF2B5EF4-FFF2-40B4-BE49-F238E27FC236}">
                <a16:creationId xmlns:a16="http://schemas.microsoft.com/office/drawing/2014/main" id="{6F7AC314-A4E3-41E2-BE7A-363E47A6195B}"/>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 name="Google Shape;167;p2">
            <a:extLst>
              <a:ext uri="{FF2B5EF4-FFF2-40B4-BE49-F238E27FC236}">
                <a16:creationId xmlns:a16="http://schemas.microsoft.com/office/drawing/2014/main" id="{F54BA492-F366-432F-D543-39AFC394C75A}"/>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124" name="Picture 4" descr="Plaza Mayor de Lugo">
            <a:extLst>
              <a:ext uri="{FF2B5EF4-FFF2-40B4-BE49-F238E27FC236}">
                <a16:creationId xmlns:a16="http://schemas.microsoft.com/office/drawing/2014/main" id="{206BF1A8-B391-2F0B-6BFA-28CA53A874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541" y="2152384"/>
            <a:ext cx="6429375" cy="4286250"/>
          </a:xfrm>
          <a:prstGeom prst="rect">
            <a:avLst/>
          </a:prstGeom>
          <a:noFill/>
          <a:extLst>
            <a:ext uri="{909E8E84-426E-40DD-AFC4-6F175D3DCCD1}">
              <a14:hiddenFill xmlns:a14="http://schemas.microsoft.com/office/drawing/2010/main">
                <a:solidFill>
                  <a:srgbClr val="FFFFFF"/>
                </a:solidFill>
              </a14:hiddenFill>
            </a:ext>
          </a:extLst>
        </p:spPr>
      </p:pic>
      <p:sp>
        <p:nvSpPr>
          <p:cNvPr id="112" name="Speech Bubble: Rectangle with Corners Rounded 111">
            <a:hlinkClick r:id="" action="ppaction://noaction">
              <a:snd r:embed="rId6" name="Sofia_1.wav"/>
            </a:hlinkClick>
            <a:extLst>
              <a:ext uri="{FF2B5EF4-FFF2-40B4-BE49-F238E27FC236}">
                <a16:creationId xmlns:a16="http://schemas.microsoft.com/office/drawing/2014/main" id="{27FCC12D-280C-4E75-B9C7-564AA802748E}"/>
              </a:ext>
            </a:extLst>
          </p:cNvPr>
          <p:cNvSpPr/>
          <p:nvPr/>
        </p:nvSpPr>
        <p:spPr>
          <a:xfrm>
            <a:off x="2944575" y="606971"/>
            <a:ext cx="5824083" cy="1587183"/>
          </a:xfrm>
          <a:prstGeom prst="wedgeRoundRectCallout">
            <a:avLst>
              <a:gd name="adj1" fmla="val 12074"/>
              <a:gd name="adj2" fmla="val 7991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rgbClr val="002060"/>
                </a:solidFill>
                <a:latin typeface="Century Gothic" panose="020B0502020202020204" pitchFamily="34" charset="0"/>
              </a:rPr>
              <a:t>Quique está en </a:t>
            </a:r>
            <a:r>
              <a:rPr lang="en-GB" sz="2800" dirty="0" err="1">
                <a:solidFill>
                  <a:srgbClr val="002060"/>
                </a:solidFill>
                <a:latin typeface="Century Gothic" panose="020B0502020202020204" pitchFamily="34" charset="0"/>
              </a:rPr>
              <a:t>una</a:t>
            </a:r>
            <a:r>
              <a:rPr lang="en-GB" sz="2800" dirty="0">
                <a:solidFill>
                  <a:srgbClr val="002060"/>
                </a:solidFill>
                <a:latin typeface="Century Gothic" panose="020B0502020202020204" pitchFamily="34" charset="0"/>
              </a:rPr>
              <a:t> plaza muy </a:t>
            </a:r>
            <a:r>
              <a:rPr lang="en-GB" sz="2800" dirty="0" err="1">
                <a:solidFill>
                  <a:srgbClr val="002060"/>
                </a:solidFill>
                <a:latin typeface="Century Gothic" panose="020B0502020202020204" pitchFamily="34" charset="0"/>
              </a:rPr>
              <a:t>importante</a:t>
            </a:r>
            <a:r>
              <a:rPr lang="en-GB" sz="2800" dirty="0">
                <a:solidFill>
                  <a:srgbClr val="002060"/>
                </a:solidFill>
                <a:latin typeface="Century Gothic" panose="020B0502020202020204" pitchFamily="34" charset="0"/>
              </a:rPr>
              <a:t> de Lugo: La ‘</a:t>
            </a:r>
            <a:r>
              <a:rPr lang="en-GB" sz="2800" b="1" dirty="0">
                <a:solidFill>
                  <a:srgbClr val="002060"/>
                </a:solidFill>
                <a:latin typeface="Century Gothic" panose="020B0502020202020204" pitchFamily="34" charset="0"/>
              </a:rPr>
              <a:t>Plaza España</a:t>
            </a:r>
            <a:r>
              <a:rPr lang="en-GB" sz="2800" dirty="0">
                <a:solidFill>
                  <a:srgbClr val="002060"/>
                </a:solidFill>
                <a:latin typeface="Century Gothic" panose="020B0502020202020204" pitchFamily="34" charset="0"/>
              </a:rPr>
              <a:t>’ o ‘</a:t>
            </a:r>
            <a:r>
              <a:rPr lang="en-GB" sz="2800" b="1" dirty="0">
                <a:solidFill>
                  <a:srgbClr val="002060"/>
                </a:solidFill>
                <a:latin typeface="Century Gothic" panose="020B0502020202020204" pitchFamily="34" charset="0"/>
              </a:rPr>
              <a:t>Plaza Mayor</a:t>
            </a:r>
            <a:r>
              <a:rPr lang="en-GB" sz="2800" dirty="0">
                <a:solidFill>
                  <a:srgbClr val="002060"/>
                </a:solidFill>
                <a:latin typeface="Century Gothic" panose="020B0502020202020204" pitchFamily="34" charset="0"/>
              </a:rPr>
              <a:t>’.</a:t>
            </a:r>
          </a:p>
        </p:txBody>
      </p:sp>
      <p:pic>
        <p:nvPicPr>
          <p:cNvPr id="5" name="Picture 4" descr="A picture containing text, toy, doll&#10;&#10;Description automatically generated">
            <a:extLst>
              <a:ext uri="{FF2B5EF4-FFF2-40B4-BE49-F238E27FC236}">
                <a16:creationId xmlns:a16="http://schemas.microsoft.com/office/drawing/2014/main" id="{E03C10BD-2FBA-EEED-2536-9487B6800A38}"/>
              </a:ext>
            </a:extLst>
          </p:cNvPr>
          <p:cNvPicPr>
            <a:picLocks noChangeAspect="1"/>
          </p:cNvPicPr>
          <p:nvPr/>
        </p:nvPicPr>
        <p:blipFill>
          <a:blip r:embed="rId7"/>
          <a:stretch>
            <a:fillRect/>
          </a:stretch>
        </p:blipFill>
        <p:spPr>
          <a:xfrm>
            <a:off x="9561846" y="4592782"/>
            <a:ext cx="1393979" cy="2265218"/>
          </a:xfrm>
          <a:prstGeom prst="rect">
            <a:avLst/>
          </a:prstGeom>
        </p:spPr>
      </p:pic>
      <p:sp>
        <p:nvSpPr>
          <p:cNvPr id="6" name="Speech Bubble: Rectangle with Corners Rounded 5">
            <a:extLst>
              <a:ext uri="{FF2B5EF4-FFF2-40B4-BE49-F238E27FC236}">
                <a16:creationId xmlns:a16="http://schemas.microsoft.com/office/drawing/2014/main" id="{4CB1FF0D-A01A-C8B3-2A1B-9A3698E9F835}"/>
              </a:ext>
            </a:extLst>
          </p:cNvPr>
          <p:cNvSpPr/>
          <p:nvPr/>
        </p:nvSpPr>
        <p:spPr>
          <a:xfrm>
            <a:off x="7495823" y="2449689"/>
            <a:ext cx="4461716" cy="2084496"/>
          </a:xfrm>
          <a:prstGeom prst="wedgeRoundRectCallout">
            <a:avLst>
              <a:gd name="adj1" fmla="val 25901"/>
              <a:gd name="adj2" fmla="val 58255"/>
              <a:gd name="adj3" fmla="val 16667"/>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‘Plaza Mayor’ is the main square in many towns and cities in Spain. In Latin America, the main square is ‘Plaza de </a:t>
            </a:r>
            <a:r>
              <a:rPr lang="en-GB" sz="2400" dirty="0" err="1">
                <a:solidFill>
                  <a:srgbClr val="002060"/>
                </a:solidFill>
                <a:latin typeface="Century Gothic" panose="020B0502020202020204" pitchFamily="34" charset="0"/>
              </a:rPr>
              <a:t>Armas</a:t>
            </a:r>
            <a:r>
              <a:rPr lang="en-GB" sz="2400" dirty="0">
                <a:solidFill>
                  <a:srgbClr val="002060"/>
                </a:solidFill>
                <a:latin typeface="Century Gothic" panose="020B0502020202020204" pitchFamily="34" charset="0"/>
              </a:rPr>
              <a:t>’.</a:t>
            </a:r>
          </a:p>
        </p:txBody>
      </p:sp>
      <p:grpSp>
        <p:nvGrpSpPr>
          <p:cNvPr id="7" name="Group 6">
            <a:extLst>
              <a:ext uri="{FF2B5EF4-FFF2-40B4-BE49-F238E27FC236}">
                <a16:creationId xmlns:a16="http://schemas.microsoft.com/office/drawing/2014/main" id="{9D67B234-DD61-2FB0-CF27-32DE7FB947A5}"/>
              </a:ext>
            </a:extLst>
          </p:cNvPr>
          <p:cNvGrpSpPr/>
          <p:nvPr/>
        </p:nvGrpSpPr>
        <p:grpSpPr>
          <a:xfrm>
            <a:off x="10263053" y="1166480"/>
            <a:ext cx="805639" cy="782801"/>
            <a:chOff x="6210543" y="3764108"/>
            <a:chExt cx="801046" cy="775262"/>
          </a:xfrm>
        </p:grpSpPr>
        <p:sp>
          <p:nvSpPr>
            <p:cNvPr id="8" name="Oval 7">
              <a:extLst>
                <a:ext uri="{FF2B5EF4-FFF2-40B4-BE49-F238E27FC236}">
                  <a16:creationId xmlns:a16="http://schemas.microsoft.com/office/drawing/2014/main" id="{57BF949F-1C44-F036-0ECD-6D5C5B47779F}"/>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309799F6-0E22-FE88-10B0-F6F730A9EB49}"/>
                </a:ext>
              </a:extLst>
            </p:cNvPr>
            <p:cNvPicPr>
              <a:picLocks noChangeAspect="1"/>
            </p:cNvPicPr>
            <p:nvPr/>
          </p:nvPicPr>
          <p:blipFill rotWithShape="1">
            <a:blip r:embed="rId8">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10" name="Picture 9" descr="A picture containing text, tableware, cup, clipart&#10;&#10;Description automatically generated">
              <a:extLst>
                <a:ext uri="{FF2B5EF4-FFF2-40B4-BE49-F238E27FC236}">
                  <a16:creationId xmlns:a16="http://schemas.microsoft.com/office/drawing/2014/main" id="{7B7F5CAD-A268-9958-6055-8384BE47DF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Tree>
    <p:extLst>
      <p:ext uri="{BB962C8B-B14F-4D97-AF65-F5344CB8AC3E}">
        <p14:creationId xmlns:p14="http://schemas.microsoft.com/office/powerpoint/2010/main" val="146004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39" name="Picture 38" descr="A picture containing text, toy, doll, vector graphics&#10;&#10;Description automatically generated">
            <a:extLst>
              <a:ext uri="{FF2B5EF4-FFF2-40B4-BE49-F238E27FC236}">
                <a16:creationId xmlns:a16="http://schemas.microsoft.com/office/drawing/2014/main" id="{99A3B74C-0601-9E74-1349-A12D601D7FD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2130149" y="3429000"/>
            <a:ext cx="618138" cy="1174199"/>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graphicFrame>
        <p:nvGraphicFramePr>
          <p:cNvPr id="56" name="Table 6">
            <a:extLst>
              <a:ext uri="{FF2B5EF4-FFF2-40B4-BE49-F238E27FC236}">
                <a16:creationId xmlns:a16="http://schemas.microsoft.com/office/drawing/2014/main" id="{DEB4A1CD-02FF-451C-840A-7A8FDCDB51E4}"/>
              </a:ext>
            </a:extLst>
          </p:cNvPr>
          <p:cNvGraphicFramePr>
            <a:graphicFrameLocks noGrp="1"/>
          </p:cNvGraphicFramePr>
          <p:nvPr/>
        </p:nvGraphicFramePr>
        <p:xfrm>
          <a:off x="242956" y="1397933"/>
          <a:ext cx="1387061" cy="5359419"/>
        </p:xfrm>
        <a:graphic>
          <a:graphicData uri="http://schemas.openxmlformats.org/drawingml/2006/table">
            <a:tbl>
              <a:tblPr firstRow="1" bandRow="1"/>
              <a:tblGrid>
                <a:gridCol w="1387061">
                  <a:extLst>
                    <a:ext uri="{9D8B030D-6E8A-4147-A177-3AD203B41FA5}">
                      <a16:colId xmlns:a16="http://schemas.microsoft.com/office/drawing/2014/main" val="3596914215"/>
                    </a:ext>
                  </a:extLst>
                </a:gridCol>
              </a:tblGrid>
              <a:tr h="1786473">
                <a:tc>
                  <a:txBody>
                    <a:bodyPr/>
                    <a:lstStyle/>
                    <a:p>
                      <a:pPr algn="ctr"/>
                      <a:r>
                        <a:rPr lang="en-GB" sz="2400" b="1" dirty="0">
                          <a:solidFill>
                            <a:srgbClr val="002060"/>
                          </a:solidFill>
                          <a:latin typeface="Century Gothic" panose="020B0502020202020204" pitchFamily="34" charset="0"/>
                        </a:rPr>
                        <a:t>I</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212776179"/>
                  </a:ext>
                </a:extLst>
              </a:tr>
              <a:tr h="1786473">
                <a:tc>
                  <a:txBody>
                    <a:bodyPr/>
                    <a:lstStyle/>
                    <a:p>
                      <a:pPr algn="ctr"/>
                      <a:r>
                        <a:rPr lang="en-GB" sz="2400" b="1" dirty="0">
                          <a:solidFill>
                            <a:srgbClr val="002060"/>
                          </a:solidFill>
                          <a:latin typeface="Century Gothic" panose="020B0502020202020204" pitchFamily="34" charset="0"/>
                        </a:rPr>
                        <a:t>You</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72014778"/>
                  </a:ext>
                </a:extLst>
              </a:tr>
              <a:tr h="1786473">
                <a:tc>
                  <a:txBody>
                    <a:bodyPr/>
                    <a:lstStyle/>
                    <a:p>
                      <a:pPr algn="ctr"/>
                      <a:r>
                        <a:rPr lang="en-GB" sz="2400" b="1" dirty="0">
                          <a:solidFill>
                            <a:srgbClr val="002060"/>
                          </a:solidFill>
                          <a:latin typeface="Century Gothic" panose="020B0502020202020204" pitchFamily="34" charset="0"/>
                        </a:rPr>
                        <a:t>s/he</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3586289177"/>
                  </a:ext>
                </a:extLst>
              </a:tr>
            </a:tbl>
          </a:graphicData>
        </a:graphic>
      </p:graphicFrame>
      <p:sp>
        <p:nvSpPr>
          <p:cNvPr id="62" name="TextBox 61">
            <a:extLst>
              <a:ext uri="{FF2B5EF4-FFF2-40B4-BE49-F238E27FC236}">
                <a16:creationId xmlns:a16="http://schemas.microsoft.com/office/drawing/2014/main" id="{FB1418FF-F1CE-497B-8C35-E4E1BAEA693B}"/>
              </a:ext>
            </a:extLst>
          </p:cNvPr>
          <p:cNvSpPr txBox="1"/>
          <p:nvPr/>
        </p:nvSpPr>
        <p:spPr>
          <a:xfrm>
            <a:off x="1842103" y="965088"/>
            <a:ext cx="6092686"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look for</a:t>
            </a:r>
          </a:p>
        </p:txBody>
      </p:sp>
      <p:sp>
        <p:nvSpPr>
          <p:cNvPr id="64" name="TextBox 63">
            <a:extLst>
              <a:ext uri="{FF2B5EF4-FFF2-40B4-BE49-F238E27FC236}">
                <a16:creationId xmlns:a16="http://schemas.microsoft.com/office/drawing/2014/main" id="{BE2844A0-6DDA-4D46-9C5B-BD63FAFF7C6F}"/>
              </a:ext>
            </a:extLst>
          </p:cNvPr>
          <p:cNvSpPr txBox="1"/>
          <p:nvPr/>
        </p:nvSpPr>
        <p:spPr>
          <a:xfrm>
            <a:off x="3448446" y="966186"/>
            <a:ext cx="6092686"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ride</a:t>
            </a:r>
          </a:p>
        </p:txBody>
      </p:sp>
      <p:sp>
        <p:nvSpPr>
          <p:cNvPr id="65" name="TextBox 64">
            <a:extLst>
              <a:ext uri="{FF2B5EF4-FFF2-40B4-BE49-F238E27FC236}">
                <a16:creationId xmlns:a16="http://schemas.microsoft.com/office/drawing/2014/main" id="{DE345B6C-CE94-4AE9-BB03-8897784E8D40}"/>
              </a:ext>
            </a:extLst>
          </p:cNvPr>
          <p:cNvSpPr txBox="1"/>
          <p:nvPr/>
        </p:nvSpPr>
        <p:spPr>
          <a:xfrm>
            <a:off x="4971345" y="978256"/>
            <a:ext cx="6092686"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relax</a:t>
            </a:r>
          </a:p>
        </p:txBody>
      </p:sp>
      <p:sp>
        <p:nvSpPr>
          <p:cNvPr id="66" name="TextBox 65">
            <a:extLst>
              <a:ext uri="{FF2B5EF4-FFF2-40B4-BE49-F238E27FC236}">
                <a16:creationId xmlns:a16="http://schemas.microsoft.com/office/drawing/2014/main" id="{D2F3BD12-ADB4-411C-A76E-C8E4C6498282}"/>
              </a:ext>
            </a:extLst>
          </p:cNvPr>
          <p:cNvSpPr txBox="1"/>
          <p:nvPr/>
        </p:nvSpPr>
        <p:spPr>
          <a:xfrm rot="20813256">
            <a:off x="6709782" y="563096"/>
            <a:ext cx="3833938"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go for a walk</a:t>
            </a:r>
          </a:p>
        </p:txBody>
      </p:sp>
      <p:sp>
        <p:nvSpPr>
          <p:cNvPr id="67" name="TextBox 66">
            <a:extLst>
              <a:ext uri="{FF2B5EF4-FFF2-40B4-BE49-F238E27FC236}">
                <a16:creationId xmlns:a16="http://schemas.microsoft.com/office/drawing/2014/main" id="{2F30A6F8-230D-4933-8DF7-F8297CF0E11A}"/>
              </a:ext>
            </a:extLst>
          </p:cNvPr>
          <p:cNvSpPr txBox="1"/>
          <p:nvPr/>
        </p:nvSpPr>
        <p:spPr>
          <a:xfrm>
            <a:off x="8771256" y="975764"/>
            <a:ext cx="6092686"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to visit</a:t>
            </a:r>
          </a:p>
        </p:txBody>
      </p:sp>
      <p:pic>
        <p:nvPicPr>
          <p:cNvPr id="69" name="Google Shape;111;p3" descr="Speech Icon, Voice, Talking, Audio, Speech">
            <a:extLst>
              <a:ext uri="{FF2B5EF4-FFF2-40B4-BE49-F238E27FC236}">
                <a16:creationId xmlns:a16="http://schemas.microsoft.com/office/drawing/2014/main" id="{A3A73326-3A72-4252-BB23-AD39828F5AFD}"/>
              </a:ext>
            </a:extLst>
          </p:cNvPr>
          <p:cNvPicPr preferRelativeResize="0"/>
          <p:nvPr/>
        </p:nvPicPr>
        <p:blipFill rotWithShape="1">
          <a:blip r:embed="rId19">
            <a:alphaModFix/>
          </a:blip>
          <a:srcRect/>
          <a:stretch/>
        </p:blipFill>
        <p:spPr>
          <a:xfrm>
            <a:off x="11292661" y="121026"/>
            <a:ext cx="776168" cy="776168"/>
          </a:xfrm>
          <a:prstGeom prst="rect">
            <a:avLst/>
          </a:prstGeom>
          <a:noFill/>
          <a:ln>
            <a:noFill/>
          </a:ln>
        </p:spPr>
      </p:pic>
      <p:sp>
        <p:nvSpPr>
          <p:cNvPr id="70" name="Google Shape;112;p3">
            <a:extLst>
              <a:ext uri="{FF2B5EF4-FFF2-40B4-BE49-F238E27FC236}">
                <a16:creationId xmlns:a16="http://schemas.microsoft.com/office/drawing/2014/main" id="{BC8861D6-1FC2-4B9F-B12A-504A39C649E3}"/>
              </a:ext>
            </a:extLst>
          </p:cNvPr>
          <p:cNvSpPr txBox="1"/>
          <p:nvPr/>
        </p:nvSpPr>
        <p:spPr>
          <a:xfrm>
            <a:off x="9605273" y="367735"/>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err="1">
                <a:solidFill>
                  <a:srgbClr val="FFFFFF"/>
                </a:solidFill>
                <a:latin typeface="Century Gothic"/>
                <a:ea typeface="Century Gothic"/>
                <a:cs typeface="Century Gothic"/>
                <a:sym typeface="Century Gothic"/>
              </a:rPr>
              <a:t>hablar</a:t>
            </a:r>
            <a:endParaRPr sz="2000" b="1" i="0" u="none" strike="noStrike" cap="none" dirty="0">
              <a:solidFill>
                <a:srgbClr val="FFFFFF"/>
              </a:solidFill>
              <a:latin typeface="Century Gothic"/>
              <a:ea typeface="Century Gothic"/>
              <a:cs typeface="Century Gothic"/>
              <a:sym typeface="Century Gothic"/>
            </a:endParaRPr>
          </a:p>
        </p:txBody>
      </p:sp>
      <p:sp>
        <p:nvSpPr>
          <p:cNvPr id="109" name="Title 1">
            <a:hlinkClick r:id="" action="ppaction://noaction">
              <a:snd r:embed="rId20" name="8_2.wav"/>
            </a:hlinkClick>
            <a:extLst>
              <a:ext uri="{FF2B5EF4-FFF2-40B4-BE49-F238E27FC236}">
                <a16:creationId xmlns:a16="http://schemas.microsoft.com/office/drawing/2014/main" id="{BA5BB38B-43DA-47D1-9636-112EF46494C3}"/>
              </a:ext>
            </a:extLst>
          </p:cNvPr>
          <p:cNvSpPr txBox="1">
            <a:spLocks/>
          </p:cNvSpPr>
          <p:nvPr/>
        </p:nvSpPr>
        <p:spPr>
          <a:xfrm>
            <a:off x="3207389" y="60211"/>
            <a:ext cx="4727400" cy="675762"/>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rgbClr val="002060"/>
                </a:solidFill>
                <a:latin typeface="Century Gothic"/>
                <a:ea typeface="Century Gothic"/>
                <a:cs typeface="Century Gothic"/>
                <a:sym typeface="Century Gothic"/>
              </a:rPr>
              <a:t>¿</a:t>
            </a:r>
            <a:r>
              <a:rPr lang="en-GB" sz="3200" dirty="0" err="1">
                <a:solidFill>
                  <a:srgbClr val="002060"/>
                </a:solidFill>
                <a:latin typeface="Century Gothic"/>
                <a:ea typeface="Century Gothic"/>
                <a:cs typeface="Century Gothic"/>
                <a:sym typeface="Century Gothic"/>
              </a:rPr>
              <a:t>Dónde</a:t>
            </a:r>
            <a:r>
              <a:rPr lang="en-GB" sz="3200" dirty="0">
                <a:solidFill>
                  <a:srgbClr val="002060"/>
                </a:solidFill>
                <a:latin typeface="Century Gothic"/>
                <a:ea typeface="Century Gothic"/>
                <a:cs typeface="Century Gothic"/>
                <a:sym typeface="Century Gothic"/>
              </a:rPr>
              <a:t> está Quique? [1/5]</a:t>
            </a:r>
            <a:endParaRPr lang="en-GB" sz="3200" dirty="0"/>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endParaRPr lang="en-GB" sz="2800" b="1" dirty="0">
              <a:solidFill>
                <a:srgbClr val="002060"/>
              </a:solidFill>
              <a:latin typeface="Century Gothic" panose="020B0502020202020204" pitchFamily="34" charset="0"/>
            </a:endParaRPr>
          </a:p>
        </p:txBody>
      </p:sp>
      <p:sp>
        <p:nvSpPr>
          <p:cNvPr id="4" name="Google Shape;167;p2">
            <a:extLst>
              <a:ext uri="{FF2B5EF4-FFF2-40B4-BE49-F238E27FC236}">
                <a16:creationId xmlns:a16="http://schemas.microsoft.com/office/drawing/2014/main" id="{4222BD7A-FFAF-5372-D9FD-67A7651D085B}"/>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42" name="Table 2">
            <a:extLst>
              <a:ext uri="{FF2B5EF4-FFF2-40B4-BE49-F238E27FC236}">
                <a16:creationId xmlns:a16="http://schemas.microsoft.com/office/drawing/2014/main" id="{2F1A0C4F-5CF0-1224-F03F-B7C405519AB3}"/>
              </a:ext>
            </a:extLst>
          </p:cNvPr>
          <p:cNvGraphicFramePr>
            <a:graphicFrameLocks noGrp="1"/>
          </p:cNvGraphicFramePr>
          <p:nvPr/>
        </p:nvGraphicFramePr>
        <p:xfrm>
          <a:off x="1819249" y="1390436"/>
          <a:ext cx="7965175" cy="5336616"/>
        </p:xfrm>
        <a:graphic>
          <a:graphicData uri="http://schemas.openxmlformats.org/drawingml/2006/table">
            <a:tbl>
              <a:tblPr firstRow="1" bandRow="1"/>
              <a:tblGrid>
                <a:gridCol w="1593035">
                  <a:extLst>
                    <a:ext uri="{9D8B030D-6E8A-4147-A177-3AD203B41FA5}">
                      <a16:colId xmlns:a16="http://schemas.microsoft.com/office/drawing/2014/main" val="934599182"/>
                    </a:ext>
                  </a:extLst>
                </a:gridCol>
                <a:gridCol w="1593035">
                  <a:extLst>
                    <a:ext uri="{9D8B030D-6E8A-4147-A177-3AD203B41FA5}">
                      <a16:colId xmlns:a16="http://schemas.microsoft.com/office/drawing/2014/main" val="715750411"/>
                    </a:ext>
                  </a:extLst>
                </a:gridCol>
                <a:gridCol w="1593035">
                  <a:extLst>
                    <a:ext uri="{9D8B030D-6E8A-4147-A177-3AD203B41FA5}">
                      <a16:colId xmlns:a16="http://schemas.microsoft.com/office/drawing/2014/main" val="3997896774"/>
                    </a:ext>
                  </a:extLst>
                </a:gridCol>
                <a:gridCol w="1593035">
                  <a:extLst>
                    <a:ext uri="{9D8B030D-6E8A-4147-A177-3AD203B41FA5}">
                      <a16:colId xmlns:a16="http://schemas.microsoft.com/office/drawing/2014/main" val="3901701660"/>
                    </a:ext>
                  </a:extLst>
                </a:gridCol>
                <a:gridCol w="1593035">
                  <a:extLst>
                    <a:ext uri="{9D8B030D-6E8A-4147-A177-3AD203B41FA5}">
                      <a16:colId xmlns:a16="http://schemas.microsoft.com/office/drawing/2014/main" val="251379915"/>
                    </a:ext>
                  </a:extLst>
                </a:gridCol>
              </a:tblGrid>
              <a:tr h="1778872">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58324255"/>
                  </a:ext>
                </a:extLst>
              </a:tr>
              <a:tr h="1778872">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62127900"/>
                  </a:ext>
                </a:extLst>
              </a:tr>
              <a:tr h="1778872">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16200226"/>
                  </a:ext>
                </a:extLst>
              </a:tr>
            </a:tbl>
          </a:graphicData>
        </a:graphic>
      </p:graphicFrame>
      <p:pic>
        <p:nvPicPr>
          <p:cNvPr id="43" name="Picture 42">
            <a:extLst>
              <a:ext uri="{FF2B5EF4-FFF2-40B4-BE49-F238E27FC236}">
                <a16:creationId xmlns:a16="http://schemas.microsoft.com/office/drawing/2014/main" id="{DA18F40F-885A-30B3-3309-09864A8AF8CC}"/>
              </a:ext>
            </a:extLst>
          </p:cNvPr>
          <p:cNvPicPr>
            <a:picLocks noChangeAspect="1"/>
          </p:cNvPicPr>
          <p:nvPr/>
        </p:nvPicPr>
        <p:blipFill>
          <a:blip r:embed="rId21"/>
          <a:stretch>
            <a:fillRect/>
          </a:stretch>
        </p:blipFill>
        <p:spPr>
          <a:xfrm>
            <a:off x="1785174" y="1375965"/>
            <a:ext cx="1653076" cy="1808563"/>
          </a:xfrm>
          <a:prstGeom prst="rect">
            <a:avLst/>
          </a:prstGeom>
        </p:spPr>
      </p:pic>
      <p:pic>
        <p:nvPicPr>
          <p:cNvPr id="44" name="Picture 43">
            <a:extLst>
              <a:ext uri="{FF2B5EF4-FFF2-40B4-BE49-F238E27FC236}">
                <a16:creationId xmlns:a16="http://schemas.microsoft.com/office/drawing/2014/main" id="{61F79BC8-EBC2-FD59-54EF-598BCB3CFC59}"/>
              </a:ext>
            </a:extLst>
          </p:cNvPr>
          <p:cNvPicPr>
            <a:picLocks noChangeAspect="1"/>
          </p:cNvPicPr>
          <p:nvPr/>
        </p:nvPicPr>
        <p:blipFill>
          <a:blip r:embed="rId22"/>
          <a:stretch>
            <a:fillRect/>
          </a:stretch>
        </p:blipFill>
        <p:spPr>
          <a:xfrm>
            <a:off x="3400319" y="1365198"/>
            <a:ext cx="1639844" cy="1819330"/>
          </a:xfrm>
          <a:prstGeom prst="rect">
            <a:avLst/>
          </a:prstGeom>
        </p:spPr>
      </p:pic>
      <p:pic>
        <p:nvPicPr>
          <p:cNvPr id="45" name="Picture 44">
            <a:extLst>
              <a:ext uri="{FF2B5EF4-FFF2-40B4-BE49-F238E27FC236}">
                <a16:creationId xmlns:a16="http://schemas.microsoft.com/office/drawing/2014/main" id="{8512F05A-1E56-5B75-2CA8-EC67565A939F}"/>
              </a:ext>
            </a:extLst>
          </p:cNvPr>
          <p:cNvPicPr>
            <a:picLocks noChangeAspect="1"/>
          </p:cNvPicPr>
          <p:nvPr/>
        </p:nvPicPr>
        <p:blipFill>
          <a:blip r:embed="rId23"/>
          <a:stretch>
            <a:fillRect/>
          </a:stretch>
        </p:blipFill>
        <p:spPr>
          <a:xfrm>
            <a:off x="4973393" y="1357702"/>
            <a:ext cx="1668617" cy="1850348"/>
          </a:xfrm>
          <a:prstGeom prst="rect">
            <a:avLst/>
          </a:prstGeom>
        </p:spPr>
      </p:pic>
      <p:pic>
        <p:nvPicPr>
          <p:cNvPr id="46" name="Picture 45">
            <a:extLst>
              <a:ext uri="{FF2B5EF4-FFF2-40B4-BE49-F238E27FC236}">
                <a16:creationId xmlns:a16="http://schemas.microsoft.com/office/drawing/2014/main" id="{1546336C-97EE-633B-C4AF-B5AFC5064BFE}"/>
              </a:ext>
            </a:extLst>
          </p:cNvPr>
          <p:cNvPicPr>
            <a:picLocks noChangeAspect="1"/>
          </p:cNvPicPr>
          <p:nvPr/>
        </p:nvPicPr>
        <p:blipFill>
          <a:blip r:embed="rId24"/>
          <a:stretch>
            <a:fillRect/>
          </a:stretch>
        </p:blipFill>
        <p:spPr>
          <a:xfrm>
            <a:off x="6592193" y="1376943"/>
            <a:ext cx="1614405" cy="1820270"/>
          </a:xfrm>
          <a:prstGeom prst="rect">
            <a:avLst/>
          </a:prstGeom>
        </p:spPr>
      </p:pic>
      <p:pic>
        <p:nvPicPr>
          <p:cNvPr id="47" name="Picture 46">
            <a:extLst>
              <a:ext uri="{FF2B5EF4-FFF2-40B4-BE49-F238E27FC236}">
                <a16:creationId xmlns:a16="http://schemas.microsoft.com/office/drawing/2014/main" id="{06698325-426A-412B-0054-16F44ED4A8FF}"/>
              </a:ext>
            </a:extLst>
          </p:cNvPr>
          <p:cNvPicPr>
            <a:picLocks noChangeAspect="1"/>
          </p:cNvPicPr>
          <p:nvPr/>
        </p:nvPicPr>
        <p:blipFill rotWithShape="1">
          <a:blip r:embed="rId25"/>
          <a:srcRect r="2431"/>
          <a:stretch/>
        </p:blipFill>
        <p:spPr>
          <a:xfrm>
            <a:off x="8180577" y="1395370"/>
            <a:ext cx="1594601" cy="1804228"/>
          </a:xfrm>
          <a:prstGeom prst="rect">
            <a:avLst/>
          </a:prstGeom>
        </p:spPr>
      </p:pic>
      <p:pic>
        <p:nvPicPr>
          <p:cNvPr id="48" name="Picture 47">
            <a:extLst>
              <a:ext uri="{FF2B5EF4-FFF2-40B4-BE49-F238E27FC236}">
                <a16:creationId xmlns:a16="http://schemas.microsoft.com/office/drawing/2014/main" id="{0902E520-1AE0-AA3C-BF7C-2B4D97A436B1}"/>
              </a:ext>
            </a:extLst>
          </p:cNvPr>
          <p:cNvPicPr>
            <a:picLocks noChangeAspect="1"/>
          </p:cNvPicPr>
          <p:nvPr/>
        </p:nvPicPr>
        <p:blipFill>
          <a:blip r:embed="rId26"/>
          <a:stretch>
            <a:fillRect/>
          </a:stretch>
        </p:blipFill>
        <p:spPr>
          <a:xfrm>
            <a:off x="1792551" y="3156543"/>
            <a:ext cx="1647714" cy="1810050"/>
          </a:xfrm>
          <a:prstGeom prst="rect">
            <a:avLst/>
          </a:prstGeom>
        </p:spPr>
      </p:pic>
      <p:pic>
        <p:nvPicPr>
          <p:cNvPr id="49" name="Picture 48">
            <a:extLst>
              <a:ext uri="{FF2B5EF4-FFF2-40B4-BE49-F238E27FC236}">
                <a16:creationId xmlns:a16="http://schemas.microsoft.com/office/drawing/2014/main" id="{424AF894-D039-9734-07FA-19597BA95CE9}"/>
              </a:ext>
            </a:extLst>
          </p:cNvPr>
          <p:cNvPicPr>
            <a:picLocks noChangeAspect="1"/>
          </p:cNvPicPr>
          <p:nvPr/>
        </p:nvPicPr>
        <p:blipFill>
          <a:blip r:embed="rId27"/>
          <a:stretch>
            <a:fillRect/>
          </a:stretch>
        </p:blipFill>
        <p:spPr>
          <a:xfrm>
            <a:off x="3406247" y="3144516"/>
            <a:ext cx="1640238" cy="1825103"/>
          </a:xfrm>
          <a:prstGeom prst="rect">
            <a:avLst/>
          </a:prstGeom>
        </p:spPr>
      </p:pic>
      <p:pic>
        <p:nvPicPr>
          <p:cNvPr id="50" name="Picture 49">
            <a:extLst>
              <a:ext uri="{FF2B5EF4-FFF2-40B4-BE49-F238E27FC236}">
                <a16:creationId xmlns:a16="http://schemas.microsoft.com/office/drawing/2014/main" id="{E6B5FC18-9731-8F99-E53A-CA280E898513}"/>
              </a:ext>
            </a:extLst>
          </p:cNvPr>
          <p:cNvPicPr>
            <a:picLocks noChangeAspect="1"/>
          </p:cNvPicPr>
          <p:nvPr/>
        </p:nvPicPr>
        <p:blipFill>
          <a:blip r:embed="rId28"/>
          <a:stretch>
            <a:fillRect/>
          </a:stretch>
        </p:blipFill>
        <p:spPr>
          <a:xfrm>
            <a:off x="4994515" y="3171011"/>
            <a:ext cx="1610324" cy="1795582"/>
          </a:xfrm>
          <a:prstGeom prst="rect">
            <a:avLst/>
          </a:prstGeom>
        </p:spPr>
      </p:pic>
      <p:pic>
        <p:nvPicPr>
          <p:cNvPr id="51" name="Picture 50">
            <a:extLst>
              <a:ext uri="{FF2B5EF4-FFF2-40B4-BE49-F238E27FC236}">
                <a16:creationId xmlns:a16="http://schemas.microsoft.com/office/drawing/2014/main" id="{208AF864-27EF-E71D-EB5C-5FDA535CD82D}"/>
              </a:ext>
            </a:extLst>
          </p:cNvPr>
          <p:cNvPicPr>
            <a:picLocks noChangeAspect="1"/>
          </p:cNvPicPr>
          <p:nvPr/>
        </p:nvPicPr>
        <p:blipFill>
          <a:blip r:embed="rId29"/>
          <a:stretch>
            <a:fillRect/>
          </a:stretch>
        </p:blipFill>
        <p:spPr>
          <a:xfrm>
            <a:off x="6597948" y="3172142"/>
            <a:ext cx="1609665" cy="1794776"/>
          </a:xfrm>
          <a:prstGeom prst="rect">
            <a:avLst/>
          </a:prstGeom>
        </p:spPr>
      </p:pic>
      <p:pic>
        <p:nvPicPr>
          <p:cNvPr id="52" name="Picture 51">
            <a:extLst>
              <a:ext uri="{FF2B5EF4-FFF2-40B4-BE49-F238E27FC236}">
                <a16:creationId xmlns:a16="http://schemas.microsoft.com/office/drawing/2014/main" id="{D1E49542-E437-BFED-D996-05E954EC33B2}"/>
              </a:ext>
            </a:extLst>
          </p:cNvPr>
          <p:cNvPicPr>
            <a:picLocks noChangeAspect="1"/>
          </p:cNvPicPr>
          <p:nvPr/>
        </p:nvPicPr>
        <p:blipFill>
          <a:blip r:embed="rId30"/>
          <a:stretch>
            <a:fillRect/>
          </a:stretch>
        </p:blipFill>
        <p:spPr>
          <a:xfrm>
            <a:off x="8180579" y="3161496"/>
            <a:ext cx="1617748" cy="1793070"/>
          </a:xfrm>
          <a:prstGeom prst="rect">
            <a:avLst/>
          </a:prstGeom>
        </p:spPr>
      </p:pic>
      <p:pic>
        <p:nvPicPr>
          <p:cNvPr id="53" name="Picture 52">
            <a:extLst>
              <a:ext uri="{FF2B5EF4-FFF2-40B4-BE49-F238E27FC236}">
                <a16:creationId xmlns:a16="http://schemas.microsoft.com/office/drawing/2014/main" id="{E522C69B-9B4B-EA91-8169-F02E97D56886}"/>
              </a:ext>
            </a:extLst>
          </p:cNvPr>
          <p:cNvPicPr>
            <a:picLocks noChangeAspect="1"/>
          </p:cNvPicPr>
          <p:nvPr/>
        </p:nvPicPr>
        <p:blipFill>
          <a:blip r:embed="rId31"/>
          <a:stretch>
            <a:fillRect/>
          </a:stretch>
        </p:blipFill>
        <p:spPr>
          <a:xfrm>
            <a:off x="1803063" y="4914442"/>
            <a:ext cx="1645383" cy="1832729"/>
          </a:xfrm>
          <a:prstGeom prst="rect">
            <a:avLst/>
          </a:prstGeom>
        </p:spPr>
      </p:pic>
      <p:pic>
        <p:nvPicPr>
          <p:cNvPr id="54" name="Picture 53">
            <a:extLst>
              <a:ext uri="{FF2B5EF4-FFF2-40B4-BE49-F238E27FC236}">
                <a16:creationId xmlns:a16="http://schemas.microsoft.com/office/drawing/2014/main" id="{39FC18A8-FB0C-6663-198C-013C59AE8C03}"/>
              </a:ext>
            </a:extLst>
          </p:cNvPr>
          <p:cNvPicPr>
            <a:picLocks noChangeAspect="1"/>
          </p:cNvPicPr>
          <p:nvPr/>
        </p:nvPicPr>
        <p:blipFill>
          <a:blip r:embed="rId32"/>
          <a:stretch>
            <a:fillRect/>
          </a:stretch>
        </p:blipFill>
        <p:spPr>
          <a:xfrm>
            <a:off x="3395049" y="4954566"/>
            <a:ext cx="1640237" cy="1771355"/>
          </a:xfrm>
          <a:prstGeom prst="rect">
            <a:avLst/>
          </a:prstGeom>
        </p:spPr>
      </p:pic>
      <p:pic>
        <p:nvPicPr>
          <p:cNvPr id="55" name="Picture 54">
            <a:extLst>
              <a:ext uri="{FF2B5EF4-FFF2-40B4-BE49-F238E27FC236}">
                <a16:creationId xmlns:a16="http://schemas.microsoft.com/office/drawing/2014/main" id="{391D25EC-103D-A749-B2A0-6436E2FDA8D5}"/>
              </a:ext>
            </a:extLst>
          </p:cNvPr>
          <p:cNvPicPr>
            <a:picLocks noChangeAspect="1"/>
          </p:cNvPicPr>
          <p:nvPr/>
        </p:nvPicPr>
        <p:blipFill>
          <a:blip r:embed="rId33"/>
          <a:stretch>
            <a:fillRect/>
          </a:stretch>
        </p:blipFill>
        <p:spPr>
          <a:xfrm>
            <a:off x="4978165" y="4937253"/>
            <a:ext cx="1640238" cy="1809918"/>
          </a:xfrm>
          <a:prstGeom prst="rect">
            <a:avLst/>
          </a:prstGeom>
        </p:spPr>
      </p:pic>
      <p:pic>
        <p:nvPicPr>
          <p:cNvPr id="57" name="Picture 56">
            <a:extLst>
              <a:ext uri="{FF2B5EF4-FFF2-40B4-BE49-F238E27FC236}">
                <a16:creationId xmlns:a16="http://schemas.microsoft.com/office/drawing/2014/main" id="{8842DCA8-DF42-D9C4-0892-52E94CA4C4D8}"/>
              </a:ext>
            </a:extLst>
          </p:cNvPr>
          <p:cNvPicPr>
            <a:picLocks noChangeAspect="1"/>
          </p:cNvPicPr>
          <p:nvPr/>
        </p:nvPicPr>
        <p:blipFill>
          <a:blip r:embed="rId34"/>
          <a:stretch>
            <a:fillRect/>
          </a:stretch>
        </p:blipFill>
        <p:spPr>
          <a:xfrm>
            <a:off x="6597949" y="4926416"/>
            <a:ext cx="1574538" cy="1812664"/>
          </a:xfrm>
          <a:prstGeom prst="rect">
            <a:avLst/>
          </a:prstGeom>
        </p:spPr>
      </p:pic>
      <p:pic>
        <p:nvPicPr>
          <p:cNvPr id="58" name="Picture 57">
            <a:extLst>
              <a:ext uri="{FF2B5EF4-FFF2-40B4-BE49-F238E27FC236}">
                <a16:creationId xmlns:a16="http://schemas.microsoft.com/office/drawing/2014/main" id="{584BB1EF-1F49-03BF-FE52-B3156B073805}"/>
              </a:ext>
            </a:extLst>
          </p:cNvPr>
          <p:cNvPicPr>
            <a:picLocks noChangeAspect="1"/>
          </p:cNvPicPr>
          <p:nvPr/>
        </p:nvPicPr>
        <p:blipFill>
          <a:blip r:embed="rId35"/>
          <a:stretch>
            <a:fillRect/>
          </a:stretch>
        </p:blipFill>
        <p:spPr>
          <a:xfrm>
            <a:off x="8156303" y="4926417"/>
            <a:ext cx="1628122" cy="1833370"/>
          </a:xfrm>
          <a:prstGeom prst="rect">
            <a:avLst/>
          </a:prstGeom>
        </p:spPr>
      </p:pic>
    </p:spTree>
    <p:extLst>
      <p:ext uri="{BB962C8B-B14F-4D97-AF65-F5344CB8AC3E}">
        <p14:creationId xmlns:p14="http://schemas.microsoft.com/office/powerpoint/2010/main" val="22226252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8"/>
                                        </p:tgtEl>
                                      </p:cBhvr>
                                    </p:animEffect>
                                    <p:set>
                                      <p:cBhvr>
                                        <p:cTn id="7"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8_17.wav"/>
                                        </p:tgtEl>
                                      </p:cMediaNode>
                                    </p:audio>
                                  </p:subTnLst>
                                </p:cTn>
                              </p:par>
                            </p:childTnLst>
                          </p:cTn>
                        </p:par>
                      </p:childTnLst>
                    </p:cTn>
                  </p:par>
                </p:childTnLst>
              </p:cTn>
              <p:nextCondLst>
                <p:cond evt="onClick" delay="0">
                  <p:tgtEl>
                    <p:spTgt spid="58"/>
                  </p:tgtEl>
                </p:cond>
              </p:nextCondLst>
            </p:seq>
            <p:seq concurrent="1" nextAc="seek">
              <p:cTn id="8" restart="whenNotActive" fill="hold" evtFilter="cancelBubble" nodeType="interactiveSeq">
                <p:stCondLst>
                  <p:cond evt="onClick" delay="0">
                    <p:tgtEl>
                      <p:spTgt spid="5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57"/>
                                        </p:tgtEl>
                                      </p:cBhvr>
                                    </p:animEffect>
                                    <p:set>
                                      <p:cBhvr>
                                        <p:cTn id="13" dur="1" fill="hold">
                                          <p:stCondLst>
                                            <p:cond delay="499"/>
                                          </p:stCondLst>
                                        </p:cTn>
                                        <p:tgtEl>
                                          <p:spTgt spid="57"/>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8_14.wav"/>
                                        </p:tgtEl>
                                      </p:cMediaNode>
                                    </p:audio>
                                  </p:subTnLst>
                                </p:cTn>
                              </p:par>
                            </p:childTnLst>
                          </p:cTn>
                        </p:par>
                      </p:childTnLst>
                    </p:cTn>
                  </p:par>
                </p:childTnLst>
              </p:cTn>
              <p:nextCondLst>
                <p:cond evt="onClick" delay="0">
                  <p:tgtEl>
                    <p:spTgt spid="57"/>
                  </p:tgtEl>
                </p:cond>
              </p:nextCondLst>
            </p:seq>
            <p:seq concurrent="1" nextAc="seek">
              <p:cTn id="14" restart="whenNotActive" fill="hold" evtFilter="cancelBubble" nodeType="interactiveSeq">
                <p:stCondLst>
                  <p:cond evt="onClick" delay="0">
                    <p:tgtEl>
                      <p:spTgt spid="5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5" name="8_11.wav"/>
                                        </p:tgtEl>
                                      </p:cMediaNode>
                                    </p:audio>
                                  </p:subTnLst>
                                </p:cTn>
                              </p:par>
                            </p:childTnLst>
                          </p:cTn>
                        </p:par>
                      </p:childTnLst>
                    </p:cTn>
                  </p:par>
                </p:childTnLst>
              </p:cTn>
              <p:nextCondLst>
                <p:cond evt="onClick" delay="0">
                  <p:tgtEl>
                    <p:spTgt spid="55"/>
                  </p:tgtEl>
                </p:cond>
              </p:nextCondLst>
            </p:seq>
            <p:seq concurrent="1" nextAc="seek">
              <p:cTn id="20" restart="whenNotActive" fill="hold" evtFilter="cancelBubble" nodeType="interactiveSeq">
                <p:stCondLst>
                  <p:cond evt="onClick" delay="0">
                    <p:tgtEl>
                      <p:spTgt spid="5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4"/>
                                        </p:tgtEl>
                                      </p:cBhvr>
                                    </p:animEffect>
                                    <p:set>
                                      <p:cBhvr>
                                        <p:cTn id="25"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6" name="8_8.wav"/>
                                        </p:tgtEl>
                                      </p:cMediaNode>
                                    </p:audio>
                                  </p:subTnLst>
                                </p:cTn>
                              </p:par>
                            </p:childTnLst>
                          </p:cTn>
                        </p:par>
                      </p:childTnLst>
                    </p:cTn>
                  </p:par>
                </p:childTnLst>
              </p:cTn>
              <p:nextCondLst>
                <p:cond evt="onClick" delay="0">
                  <p:tgtEl>
                    <p:spTgt spid="54"/>
                  </p:tgtEl>
                </p:cond>
              </p:nextCondLst>
            </p:seq>
            <p:seq concurrent="1" nextAc="seek">
              <p:cTn id="26" restart="whenNotActive" fill="hold" evtFilter="cancelBubble" nodeType="interactiveSeq">
                <p:stCondLst>
                  <p:cond evt="onClick" delay="0">
                    <p:tgtEl>
                      <p:spTgt spid="5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3"/>
                                        </p:tgtEl>
                                      </p:cBhvr>
                                    </p:animEffect>
                                    <p:set>
                                      <p:cBhvr>
                                        <p:cTn id="31"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7" name="8_5.wav"/>
                                        </p:tgtEl>
                                      </p:cMediaNode>
                                    </p:audio>
                                  </p:subTnLst>
                                </p:cTn>
                              </p:par>
                            </p:childTnLst>
                          </p:cTn>
                        </p:par>
                      </p:childTnLst>
                    </p:cTn>
                  </p:par>
                </p:childTnLst>
              </p:cTn>
              <p:nextCondLst>
                <p:cond evt="onClick" delay="0">
                  <p:tgtEl>
                    <p:spTgt spid="53"/>
                  </p:tgtEl>
                </p:cond>
              </p:nextCondLst>
            </p:seq>
            <p:seq concurrent="1" nextAc="seek">
              <p:cTn id="32" restart="whenNotActive" fill="hold" evtFilter="cancelBubble" nodeType="interactiveSeq">
                <p:stCondLst>
                  <p:cond evt="onClick" delay="0">
                    <p:tgtEl>
                      <p:spTgt spid="52"/>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52"/>
                                        </p:tgtEl>
                                      </p:cBhvr>
                                    </p:animEffect>
                                    <p:set>
                                      <p:cBhvr>
                                        <p:cTn id="37"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8" name="8_16.wav"/>
                                        </p:tgtEl>
                                      </p:cMediaNode>
                                    </p:audio>
                                  </p:subTnLst>
                                </p:cTn>
                              </p:par>
                            </p:childTnLst>
                          </p:cTn>
                        </p:par>
                      </p:childTnLst>
                    </p:cTn>
                  </p:par>
                </p:childTnLst>
              </p:cTn>
              <p:nextCondLst>
                <p:cond evt="onClick" delay="0">
                  <p:tgtEl>
                    <p:spTgt spid="52"/>
                  </p:tgtEl>
                </p:cond>
              </p:nextCondLst>
            </p:seq>
            <p:seq concurrent="1" nextAc="seek">
              <p:cTn id="38" restart="whenNotActive" fill="hold" evtFilter="cancelBubble" nodeType="interactiveSeq">
                <p:stCondLst>
                  <p:cond evt="onClick" delay="0">
                    <p:tgtEl>
                      <p:spTgt spid="5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51"/>
                                        </p:tgtEl>
                                      </p:cBhvr>
                                    </p:animEffect>
                                    <p:set>
                                      <p:cBhvr>
                                        <p:cTn id="43"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9" name="8_13.wav"/>
                                        </p:tgtEl>
                                      </p:cMediaNode>
                                    </p:audio>
                                  </p:subTnLst>
                                </p:cTn>
                              </p:par>
                            </p:childTnLst>
                          </p:cTn>
                        </p:par>
                      </p:childTnLst>
                    </p:cTn>
                  </p:par>
                </p:childTnLst>
              </p:cTn>
              <p:nextCondLst>
                <p:cond evt="onClick" delay="0">
                  <p:tgtEl>
                    <p:spTgt spid="51"/>
                  </p:tgtEl>
                </p:cond>
              </p:nextCondLst>
            </p:seq>
            <p:seq concurrent="1" nextAc="seek">
              <p:cTn id="44" restart="whenNotActive" fill="hold" evtFilter="cancelBubble" nodeType="interactiveSeq">
                <p:stCondLst>
                  <p:cond evt="onClick" delay="0">
                    <p:tgtEl>
                      <p:spTgt spid="5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50"/>
                                        </p:tgtEl>
                                      </p:cBhvr>
                                    </p:animEffect>
                                    <p:set>
                                      <p:cBhvr>
                                        <p:cTn id="49"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10" name="8_10.wav"/>
                                        </p:tgtEl>
                                      </p:cMediaNode>
                                    </p:audio>
                                  </p:subTnLst>
                                </p:cTn>
                              </p:par>
                            </p:childTnLst>
                          </p:cTn>
                        </p:par>
                      </p:childTnLst>
                    </p:cTn>
                  </p:par>
                </p:childTnLst>
              </p:cTn>
              <p:nextCondLst>
                <p:cond evt="onClick" delay="0">
                  <p:tgtEl>
                    <p:spTgt spid="50"/>
                  </p:tgtEl>
                </p:cond>
              </p:nextCondLst>
            </p:seq>
            <p:seq concurrent="1" nextAc="seek">
              <p:cTn id="50" restart="whenNotActive" fill="hold" evtFilter="cancelBubble" nodeType="interactiveSeq">
                <p:stCondLst>
                  <p:cond evt="onClick" delay="0">
                    <p:tgtEl>
                      <p:spTgt spid="4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49"/>
                                        </p:tgtEl>
                                      </p:cBhvr>
                                    </p:animEffect>
                                    <p:set>
                                      <p:cBhvr>
                                        <p:cTn id="55"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11" name="8_7.wav"/>
                                        </p:tgtEl>
                                      </p:cMediaNode>
                                    </p:audio>
                                  </p:subTnLst>
                                </p:cTn>
                              </p:par>
                            </p:childTnLst>
                          </p:cTn>
                        </p:par>
                      </p:childTnLst>
                    </p:cTn>
                  </p:par>
                </p:childTnLst>
              </p:cTn>
              <p:nextCondLst>
                <p:cond evt="onClick" delay="0">
                  <p:tgtEl>
                    <p:spTgt spid="49"/>
                  </p:tgtEl>
                </p:cond>
              </p:nextCondLst>
            </p:seq>
            <p:seq concurrent="1" nextAc="seek">
              <p:cTn id="56" restart="whenNotActive" fill="hold" evtFilter="cancelBubble" nodeType="interactiveSeq">
                <p:stCondLst>
                  <p:cond evt="onClick" delay="0">
                    <p:tgtEl>
                      <p:spTgt spid="4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48"/>
                                        </p:tgtEl>
                                      </p:cBhvr>
                                    </p:animEffect>
                                    <p:set>
                                      <p:cBhvr>
                                        <p:cTn id="61"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12" name="8_4.wav"/>
                                        </p:tgtEl>
                                      </p:cMediaNode>
                                    </p:audio>
                                  </p:subTnLst>
                                </p:cTn>
                              </p:par>
                            </p:childTnLst>
                          </p:cTn>
                        </p:par>
                      </p:childTnLst>
                    </p:cTn>
                  </p:par>
                </p:childTnLst>
              </p:cTn>
              <p:nextCondLst>
                <p:cond evt="onClick" delay="0">
                  <p:tgtEl>
                    <p:spTgt spid="48"/>
                  </p:tgtEl>
                </p:cond>
              </p:nextCondLst>
            </p:seq>
            <p:seq concurrent="1" nextAc="seek">
              <p:cTn id="62" restart="whenNotActive" fill="hold" evtFilter="cancelBubble" nodeType="interactiveSeq">
                <p:stCondLst>
                  <p:cond evt="onClick" delay="0">
                    <p:tgtEl>
                      <p:spTgt spid="47"/>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47"/>
                                        </p:tgtEl>
                                      </p:cBhvr>
                                    </p:animEffect>
                                    <p:set>
                                      <p:cBhvr>
                                        <p:cTn id="67"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13" name="8_15.wav"/>
                                        </p:tgtEl>
                                      </p:cMediaNode>
                                    </p:audio>
                                  </p:sub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6"/>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46"/>
                                        </p:tgtEl>
                                      </p:cBhvr>
                                    </p:animEffect>
                                    <p:set>
                                      <p:cBhvr>
                                        <p:cTn id="73"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14" name="8_12.wav"/>
                                        </p:tgtEl>
                                      </p:cMediaNode>
                                    </p:audio>
                                  </p:subTnLst>
                                </p:cTn>
                              </p:par>
                            </p:childTnLst>
                          </p:cTn>
                        </p:par>
                      </p:childTnLst>
                    </p:cTn>
                  </p:par>
                </p:childTnLst>
              </p:cTn>
              <p:nextCondLst>
                <p:cond evt="onClick" delay="0">
                  <p:tgtEl>
                    <p:spTgt spid="46"/>
                  </p:tgtEl>
                </p:cond>
              </p:nextCondLst>
            </p:seq>
            <p:seq concurrent="1" nextAc="seek">
              <p:cTn id="74" restart="whenNotActive" fill="hold" evtFilter="cancelBubble" nodeType="interactiveSeq">
                <p:stCondLst>
                  <p:cond evt="onClick" delay="0">
                    <p:tgtEl>
                      <p:spTgt spid="45"/>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45"/>
                                        </p:tgtEl>
                                      </p:cBhvr>
                                    </p:animEffect>
                                    <p:set>
                                      <p:cBhvr>
                                        <p:cTn id="79"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15" name="8_9.wav"/>
                                        </p:tgtEl>
                                      </p:cMediaNode>
                                    </p:audio>
                                  </p:subTnLst>
                                </p:cTn>
                              </p:par>
                            </p:childTnLst>
                          </p:cTn>
                        </p:par>
                      </p:childTnLst>
                    </p:cTn>
                  </p:par>
                </p:childTnLst>
              </p:cTn>
              <p:nextCondLst>
                <p:cond evt="onClick" delay="0">
                  <p:tgtEl>
                    <p:spTgt spid="45"/>
                  </p:tgtEl>
                </p:cond>
              </p:nextCondLst>
            </p:seq>
            <p:seq concurrent="1" nextAc="seek">
              <p:cTn id="80" restart="whenNotActive" fill="hold" evtFilter="cancelBubble" nodeType="interactiveSeq">
                <p:stCondLst>
                  <p:cond evt="onClick" delay="0">
                    <p:tgtEl>
                      <p:spTgt spid="44"/>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44"/>
                                        </p:tgtEl>
                                      </p:cBhvr>
                                    </p:animEffect>
                                    <p:set>
                                      <p:cBhvr>
                                        <p:cTn id="85"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16" name="8_6.wav"/>
                                        </p:tgtEl>
                                      </p:cMediaNode>
                                    </p:audio>
                                  </p:subTnLst>
                                </p:cTn>
                              </p:par>
                            </p:childTnLst>
                          </p:cTn>
                        </p:par>
                      </p:childTnLst>
                    </p:cTn>
                  </p:par>
                </p:childTnLst>
              </p:cTn>
              <p:nextCondLst>
                <p:cond evt="onClick" delay="0">
                  <p:tgtEl>
                    <p:spTgt spid="44"/>
                  </p:tgtEl>
                </p:cond>
              </p:nextCondLst>
            </p:seq>
            <p:seq concurrent="1" nextAc="seek">
              <p:cTn id="86" restart="whenNotActive" fill="hold" evtFilter="cancelBubble" nodeType="interactiveSeq">
                <p:stCondLst>
                  <p:cond evt="onClick" delay="0">
                    <p:tgtEl>
                      <p:spTgt spid="43"/>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43"/>
                                        </p:tgtEl>
                                      </p:cBhvr>
                                    </p:animEffect>
                                    <p:set>
                                      <p:cBhvr>
                                        <p:cTn id="91"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17" name="8_3.wav"/>
                                        </p:tgtEl>
                                      </p:cMediaNode>
                                    </p:audio>
                                  </p:subTnLst>
                                </p:cTn>
                              </p:par>
                            </p:childTnLst>
                          </p:cTn>
                        </p:par>
                      </p:childTnLst>
                    </p:cTn>
                  </p:par>
                </p:childTnLst>
              </p:cTn>
              <p:nextCondLst>
                <p:cond evt="onClick" delay="0">
                  <p:tgtEl>
                    <p:spTgt spid="4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4BE072A515FCA42B1D2FCACB76C3CDA" ma:contentTypeVersion="35" ma:contentTypeDescription="Create a new document." ma:contentTypeScope="" ma:versionID="325c223305fcb5098478711c3650e6ee">
  <xsd:schema xmlns:xsd="http://www.w3.org/2001/XMLSchema" xmlns:xs="http://www.w3.org/2001/XMLSchema" xmlns:p="http://schemas.microsoft.com/office/2006/metadata/properties" xmlns:ns3="340b4a0c-a52a-4900-92c1-8ead854a6e73" xmlns:ns4="d8969510-ea60-4909-8b26-2794aa2dc71e" targetNamespace="http://schemas.microsoft.com/office/2006/metadata/properties" ma:root="true" ma:fieldsID="f282ea83aae24a9c741cc12bb0a0beff" ns3:_="" ns4:_="">
    <xsd:import namespace="340b4a0c-a52a-4900-92c1-8ead854a6e73"/>
    <xsd:import namespace="d8969510-ea60-4909-8b26-2794aa2dc71e"/>
    <xsd:element name="properties">
      <xsd:complexType>
        <xsd:sequence>
          <xsd:element name="documentManagement">
            <xsd:complexType>
              <xsd:all>
                <xsd:element ref="ns3:MediaServiceMetadata" minOccurs="0"/>
                <xsd:element ref="ns3:MediaServiceFastMetadata" minOccurs="0"/>
                <xsd:element ref="ns3:NotebookType" minOccurs="0"/>
                <xsd:element ref="ns3:FolderType" minOccurs="0"/>
                <xsd:element ref="ns3:Owner" minOccurs="0"/>
                <xsd:element ref="ns3:DefaultSectionNames" minOccurs="0"/>
                <xsd:element ref="ns3:Templates" minOccurs="0"/>
                <xsd:element ref="ns3:CultureName" minOccurs="0"/>
                <xsd:element ref="ns3:AppVersion"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TeamsChannelId" minOccurs="0"/>
                <xsd:element ref="ns3:IsNotebookLocked" minOccurs="0"/>
                <xsd:element ref="ns3:MediaServiceOCR" minOccurs="0"/>
                <xsd:element ref="ns3:Math_Settings" minOccurs="0"/>
                <xsd:element ref="ns3:Distribution_Groups" minOccurs="0"/>
                <xsd:element ref="ns3:LMS_Mappings" minOccurs="0"/>
                <xsd:element ref="ns3:MediaServiceGenerationTime" minOccurs="0"/>
                <xsd:element ref="ns3:MediaServiceEventHashCode" minOccurs="0"/>
                <xsd:element ref="ns3:MediaServiceAutoKeyPoints" minOccurs="0"/>
                <xsd:element ref="ns3:MediaServiceKeyPoints" minOccurs="0"/>
                <xsd:element ref="ns3:Teams_Channel_Section_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0b4a0c-a52a-4900-92c1-8ead854a6e7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NotebookType" ma:index="10" nillable="true" ma:displayName="Notebook Type" ma:internalName="NotebookType">
      <xsd:simpleType>
        <xsd:restriction base="dms:Text"/>
      </xsd:simpleType>
    </xsd:element>
    <xsd:element name="FolderType" ma:index="11" nillable="true" ma:displayName="Folder Type" ma:internalName="FolderType">
      <xsd:simpleType>
        <xsd:restriction base="dms:Text"/>
      </xsd:simpleType>
    </xsd:element>
    <xsd:element name="Owner" ma:index="12"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3" nillable="true" ma:displayName="Default Section Names" ma:internalName="DefaultSectionNames">
      <xsd:simpleType>
        <xsd:restriction base="dms:Note">
          <xsd:maxLength value="255"/>
        </xsd:restriction>
      </xsd:simpleType>
    </xsd:element>
    <xsd:element name="Templates" ma:index="14" nillable="true" ma:displayName="Templates" ma:internalName="Templates">
      <xsd:simpleType>
        <xsd:restriction base="dms:Note">
          <xsd:maxLength value="255"/>
        </xsd:restriction>
      </xsd:simpleType>
    </xsd:element>
    <xsd:element name="CultureName" ma:index="15" nillable="true" ma:displayName="Culture Name" ma:internalName="CultureName">
      <xsd:simpleType>
        <xsd:restriction base="dms:Text"/>
      </xsd:simpleType>
    </xsd:element>
    <xsd:element name="AppVersion" ma:index="16" nillable="true" ma:displayName="App Version" ma:internalName="AppVersion">
      <xsd:simpleType>
        <xsd:restriction base="dms:Text"/>
      </xsd:simpleType>
    </xsd:element>
    <xsd:element name="Teachers" ma:index="17"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8"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9"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0" nillable="true" ma:displayName="Invited Teachers" ma:internalName="Invited_Teachers">
      <xsd:simpleType>
        <xsd:restriction base="dms:Note">
          <xsd:maxLength value="255"/>
        </xsd:restriction>
      </xsd:simpleType>
    </xsd:element>
    <xsd:element name="Invited_Students" ma:index="21" nillable="true" ma:displayName="Invited Students" ma:internalName="Invited_Students">
      <xsd:simpleType>
        <xsd:restriction base="dms:Note">
          <xsd:maxLength value="255"/>
        </xsd:restriction>
      </xsd:simpleType>
    </xsd:element>
    <xsd:element name="Self_Registration_Enabled" ma:index="22" nillable="true" ma:displayName="Self Registration Enabled" ma:internalName="Self_Registration_Enabled">
      <xsd:simpleType>
        <xsd:restriction base="dms:Boolean"/>
      </xsd:simpleType>
    </xsd:element>
    <xsd:element name="Has_Teacher_Only_SectionGroup" ma:index="23" nillable="true" ma:displayName="Has Teacher Only SectionGroup" ma:internalName="Has_Teacher_Only_SectionGroup">
      <xsd:simpleType>
        <xsd:restriction base="dms:Boolean"/>
      </xsd:simpleType>
    </xsd:element>
    <xsd:element name="Is_Collaboration_Space_Locked" ma:index="24" nillable="true" ma:displayName="Is Collaboration Space Locked" ma:internalName="Is_Collaboration_Space_Locked">
      <xsd:simpleType>
        <xsd:restriction base="dms:Boolean"/>
      </xsd:simpleType>
    </xsd:element>
    <xsd:element name="MediaServiceDateTaken" ma:index="28" nillable="true" ma:displayName="MediaServiceDateTaken" ma:hidden="true" ma:internalName="MediaServiceDateTaken" ma:readOnly="true">
      <xsd:simpleType>
        <xsd:restriction base="dms:Text"/>
      </xsd:simpleType>
    </xsd:element>
    <xsd:element name="MediaServiceAutoTags" ma:index="29" nillable="true" ma:displayName="MediaServiceAutoTags" ma:internalName="MediaServiceAutoTags" ma:readOnly="true">
      <xsd:simpleType>
        <xsd:restriction base="dms:Text"/>
      </xsd:simpleType>
    </xsd:element>
    <xsd:element name="MediaServiceLocation" ma:index="30" nillable="true" ma:displayName="MediaServiceLocation" ma:internalName="MediaServiceLocation" ma:readOnly="true">
      <xsd:simpleType>
        <xsd:restriction base="dms:Text"/>
      </xsd:simpleType>
    </xsd:element>
    <xsd:element name="TeamsChannelId" ma:index="31" nillable="true" ma:displayName="Teams Channel Id" ma:internalName="TeamsChannelId">
      <xsd:simpleType>
        <xsd:restriction base="dms:Text"/>
      </xsd:simpleType>
    </xsd:element>
    <xsd:element name="IsNotebookLocked" ma:index="32" nillable="true" ma:displayName="Is Notebook Locked" ma:internalName="IsNotebookLocked">
      <xsd:simpleType>
        <xsd:restriction base="dms:Boolean"/>
      </xsd:simpleType>
    </xsd:element>
    <xsd:element name="MediaServiceOCR" ma:index="33" nillable="true" ma:displayName="MediaServiceOCR" ma:internalName="MediaServiceOCR" ma:readOnly="true">
      <xsd:simpleType>
        <xsd:restriction base="dms:Note">
          <xsd:maxLength value="255"/>
        </xsd:restriction>
      </xsd:simpleType>
    </xsd:element>
    <xsd:element name="Math_Settings" ma:index="34" nillable="true" ma:displayName="Math Settings" ma:internalName="Math_Settings">
      <xsd:simpleType>
        <xsd:restriction base="dms:Text"/>
      </xsd:simpleType>
    </xsd:element>
    <xsd:element name="Distribution_Groups" ma:index="35" nillable="true" ma:displayName="Distribution Groups" ma:internalName="Distribution_Groups">
      <xsd:simpleType>
        <xsd:restriction base="dms:Note">
          <xsd:maxLength value="255"/>
        </xsd:restriction>
      </xsd:simpleType>
    </xsd:element>
    <xsd:element name="LMS_Mappings" ma:index="36" nillable="true" ma:displayName="LMS Mappings" ma:internalName="LMS_Mappings">
      <xsd:simpleType>
        <xsd:restriction base="dms:Note">
          <xsd:maxLength value="255"/>
        </xsd:restriction>
      </xsd:simpleType>
    </xsd:element>
    <xsd:element name="MediaServiceGenerationTime" ma:index="37" nillable="true" ma:displayName="MediaServiceGenerationTime" ma:hidden="true" ma:internalName="MediaServiceGenerationTime" ma:readOnly="true">
      <xsd:simpleType>
        <xsd:restriction base="dms:Text"/>
      </xsd:simpleType>
    </xsd:element>
    <xsd:element name="MediaServiceEventHashCode" ma:index="38" nillable="true" ma:displayName="MediaServiceEventHashCode" ma:hidden="true" ma:internalName="MediaServiceEventHashCode" ma:readOnly="true">
      <xsd:simpleType>
        <xsd:restriction base="dms:Text"/>
      </xsd:simpleType>
    </xsd:element>
    <xsd:element name="MediaServiceAutoKeyPoints" ma:index="39" nillable="true" ma:displayName="MediaServiceAutoKeyPoints" ma:hidden="true" ma:internalName="MediaServiceAutoKeyPoints" ma:readOnly="true">
      <xsd:simpleType>
        <xsd:restriction base="dms:Note"/>
      </xsd:simpleType>
    </xsd:element>
    <xsd:element name="MediaServiceKeyPoints" ma:index="40" nillable="true" ma:displayName="KeyPoints" ma:internalName="MediaServiceKeyPoints" ma:readOnly="true">
      <xsd:simpleType>
        <xsd:restriction base="dms:Note">
          <xsd:maxLength value="255"/>
        </xsd:restriction>
      </xsd:simpleType>
    </xsd:element>
    <xsd:element name="Teams_Channel_Section_Location" ma:index="41" nillable="true" ma:displayName="Teams Channel Section Location" ma:internalName="Teams_Channel_Section_Location">
      <xsd:simpleType>
        <xsd:restriction base="dms:Text"/>
      </xsd:simpleType>
    </xsd:element>
    <xsd:element name="MediaLengthInSeconds" ma:index="4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8969510-ea60-4909-8b26-2794aa2dc71e" elementFormDefault="qualified">
    <xsd:import namespace="http://schemas.microsoft.com/office/2006/documentManagement/types"/>
    <xsd:import namespace="http://schemas.microsoft.com/office/infopath/2007/PartnerControls"/>
    <xsd:element name="SharedWithUsers" ma:index="25"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description="" ma:internalName="SharedWithDetails" ma:readOnly="true">
      <xsd:simpleType>
        <xsd:restriction base="dms:Note">
          <xsd:maxLength value="255"/>
        </xsd:restriction>
      </xsd:simpleType>
    </xsd:element>
    <xsd:element name="SharingHintHash" ma:index="27"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FolderType xmlns="340b4a0c-a52a-4900-92c1-8ead854a6e73" xsi:nil="true"/>
    <Has_Teacher_Only_SectionGroup xmlns="340b4a0c-a52a-4900-92c1-8ead854a6e73" xsi:nil="true"/>
    <DefaultSectionNames xmlns="340b4a0c-a52a-4900-92c1-8ead854a6e73" xsi:nil="true"/>
    <Is_Collaboration_Space_Locked xmlns="340b4a0c-a52a-4900-92c1-8ead854a6e73" xsi:nil="true"/>
    <IsNotebookLocked xmlns="340b4a0c-a52a-4900-92c1-8ead854a6e73" xsi:nil="true"/>
    <Owner xmlns="340b4a0c-a52a-4900-92c1-8ead854a6e73">
      <UserInfo>
        <DisplayName/>
        <AccountId xsi:nil="true"/>
        <AccountType/>
      </UserInfo>
    </Owner>
    <CultureName xmlns="340b4a0c-a52a-4900-92c1-8ead854a6e73" xsi:nil="true"/>
    <Distribution_Groups xmlns="340b4a0c-a52a-4900-92c1-8ead854a6e73" xsi:nil="true"/>
    <Teams_Channel_Section_Location xmlns="340b4a0c-a52a-4900-92c1-8ead854a6e73" xsi:nil="true"/>
    <TeamsChannelId xmlns="340b4a0c-a52a-4900-92c1-8ead854a6e73" xsi:nil="true"/>
    <NotebookType xmlns="340b4a0c-a52a-4900-92c1-8ead854a6e73" xsi:nil="true"/>
    <AppVersion xmlns="340b4a0c-a52a-4900-92c1-8ead854a6e73" xsi:nil="true"/>
    <Teachers xmlns="340b4a0c-a52a-4900-92c1-8ead854a6e73">
      <UserInfo>
        <DisplayName/>
        <AccountId xsi:nil="true"/>
        <AccountType/>
      </UserInfo>
    </Teachers>
    <Student_Groups xmlns="340b4a0c-a52a-4900-92c1-8ead854a6e73">
      <UserInfo>
        <DisplayName/>
        <AccountId xsi:nil="true"/>
        <AccountType/>
      </UserInfo>
    </Student_Groups>
    <Templates xmlns="340b4a0c-a52a-4900-92c1-8ead854a6e73" xsi:nil="true"/>
    <Invited_Teachers xmlns="340b4a0c-a52a-4900-92c1-8ead854a6e73" xsi:nil="true"/>
    <Students xmlns="340b4a0c-a52a-4900-92c1-8ead854a6e73">
      <UserInfo>
        <DisplayName/>
        <AccountId xsi:nil="true"/>
        <AccountType/>
      </UserInfo>
    </Students>
    <Self_Registration_Enabled xmlns="340b4a0c-a52a-4900-92c1-8ead854a6e73" xsi:nil="true"/>
    <Math_Settings xmlns="340b4a0c-a52a-4900-92c1-8ead854a6e73" xsi:nil="true"/>
    <Invited_Students xmlns="340b4a0c-a52a-4900-92c1-8ead854a6e73" xsi:nil="true"/>
    <LMS_Mappings xmlns="340b4a0c-a52a-4900-92c1-8ead854a6e73" xsi:nil="true"/>
  </documentManagement>
</p:properties>
</file>

<file path=customXml/itemProps1.xml><?xml version="1.0" encoding="utf-8"?>
<ds:datastoreItem xmlns:ds="http://schemas.openxmlformats.org/officeDocument/2006/customXml" ds:itemID="{FC2B3F01-3945-4AC3-B0A8-9704FBEEA8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0b4a0c-a52a-4900-92c1-8ead854a6e73"/>
    <ds:schemaRef ds:uri="d8969510-ea60-4909-8b26-2794aa2dc7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A5CBC1B-90E7-4032-AA68-EF73109E3CF8}">
  <ds:schemaRefs>
    <ds:schemaRef ds:uri="http://schemas.microsoft.com/sharepoint/v3/contenttype/forms"/>
  </ds:schemaRefs>
</ds:datastoreItem>
</file>

<file path=customXml/itemProps3.xml><?xml version="1.0" encoding="utf-8"?>
<ds:datastoreItem xmlns:ds="http://schemas.openxmlformats.org/officeDocument/2006/customXml" ds:itemID="{F57F2B07-0D91-43B4-B692-25BD04B8D9E6}">
  <ds:schemaRefs>
    <ds:schemaRef ds:uri="http://purl.org/dc/elements/1.1/"/>
    <ds:schemaRef ds:uri="http://purl.org/dc/dcmitype/"/>
    <ds:schemaRef ds:uri="http://schemas.microsoft.com/office/2006/metadata/properties"/>
    <ds:schemaRef ds:uri="http://schemas.microsoft.com/office/infopath/2007/PartnerControls"/>
    <ds:schemaRef ds:uri="340b4a0c-a52a-4900-92c1-8ead854a6e73"/>
    <ds:schemaRef ds:uri="http://www.w3.org/XML/1998/namespace"/>
    <ds:schemaRef ds:uri="http://schemas.microsoft.com/office/2006/documentManagement/types"/>
    <ds:schemaRef ds:uri="http://purl.org/dc/terms/"/>
    <ds:schemaRef ds:uri="http://schemas.openxmlformats.org/package/2006/metadata/core-properties"/>
    <ds:schemaRef ds:uri="d8969510-ea60-4909-8b26-2794aa2dc71e"/>
  </ds:schemaRefs>
</ds:datastoreItem>
</file>

<file path=docProps/app.xml><?xml version="1.0" encoding="utf-8"?>
<Properties xmlns="http://schemas.openxmlformats.org/officeDocument/2006/extended-properties" xmlns:vt="http://schemas.openxmlformats.org/officeDocument/2006/docPropsVTypes">
  <TotalTime>3008</TotalTime>
  <Words>3600</Words>
  <Application>Microsoft Office PowerPoint</Application>
  <PresentationFormat>Widescreen</PresentationFormat>
  <Paragraphs>592</Paragraphs>
  <Slides>17</Slides>
  <Notes>17</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Follow up 1 </vt:lpstr>
      <vt:lpstr>Follow up 2 </vt:lpstr>
      <vt:lpstr>Follow up 3: </vt:lpstr>
      <vt:lpstr>Follow up 3: </vt:lpstr>
      <vt:lpstr>Follow up 3: </vt:lpstr>
      <vt:lpstr>Follow up 3: </vt:lpstr>
      <vt:lpstr>Follow up 4: </vt:lpstr>
      <vt:lpstr>Follow up 4: </vt:lpstr>
      <vt:lpstr>Follow up 4: </vt:lpstr>
      <vt:lpstr>Follow up 4: </vt:lpstr>
      <vt:lpstr>Follow up 4: </vt:lpstr>
      <vt:lpstr>Follow up 4: </vt:lpstr>
      <vt:lpstr>Follow up 5: </vt:lpstr>
      <vt:lpstr>Follow up 4: </vt:lpstr>
      <vt:lpstr>Follow up extra: </vt:lpstr>
      <vt:lpstr>Handout: Follow up extra: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Paula Vázquez-Valero</dc:creator>
  <cp:lastModifiedBy>Tom Dawes</cp:lastModifiedBy>
  <cp:revision>25</cp:revision>
  <dcterms:created xsi:type="dcterms:W3CDTF">2021-09-10T13:10:06Z</dcterms:created>
  <dcterms:modified xsi:type="dcterms:W3CDTF">2022-12-22T04:16:45Z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0x01010004BE072A515FCA42B1D2FCACB76C3CDA</vt:lpwstr>
  </property>
</Properties>
</file>