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00" r:id="rId5"/>
    <p:sldId id="611" r:id="rId6"/>
    <p:sldId id="612" r:id="rId7"/>
    <p:sldId id="525" r:id="rId8"/>
    <p:sldId id="609" r:id="rId9"/>
    <p:sldId id="616" r:id="rId10"/>
    <p:sldId id="617" r:id="rId11"/>
    <p:sldId id="618" r:id="rId12"/>
    <p:sldId id="619" r:id="rId13"/>
    <p:sldId id="787" r:id="rId14"/>
    <p:sldId id="610" r:id="rId15"/>
    <p:sldId id="789" r:id="rId16"/>
    <p:sldId id="521" r:id="rId17"/>
    <p:sldId id="623" r:id="rId18"/>
    <p:sldId id="526" r:id="rId19"/>
    <p:sldId id="492" r:id="rId20"/>
    <p:sldId id="7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5F7FF"/>
    <a:srgbClr val="85CFE1"/>
    <a:srgbClr val="FF71AA"/>
    <a:srgbClr val="FFC9CA"/>
    <a:srgbClr val="C5E8F1"/>
    <a:srgbClr val="E6E6E6"/>
    <a:srgbClr val="FF3399"/>
    <a:srgbClr val="B2E0EC"/>
    <a:srgbClr val="86C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3F066C-543C-46B3-9E71-8582526E1D91}" v="104" dt="2022-12-09T04:32:42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7086" autoAdjust="0"/>
  </p:normalViewPr>
  <p:slideViewPr>
    <p:cSldViewPr snapToGrid="0">
      <p:cViewPr varScale="1">
        <p:scale>
          <a:sx n="45" d="100"/>
          <a:sy n="45" d="100"/>
        </p:scale>
        <p:origin x="34" y="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6E36-24C6-41D0-8518-9C0BAF9A049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AC20B-0A76-4E3C-870C-91B961C120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ganar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[295]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lago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[2151]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[1446]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pasear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[1741]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1" i="0" u="none" strike="noStrike" dirty="0" err="1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bicicleta</a:t>
            </a:r>
            <a:r>
              <a:rPr lang="en-GB" sz="1800" b="1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[3684]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estadio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[2581]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madre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[226],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padre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[162]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ciudad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[178]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</a:t>
            </a:r>
            <a:r>
              <a:rPr lang="en-GB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n-GB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  <a:r>
              <a:rPr lang="en-GB" dirty="0"/>
              <a:t> </a:t>
            </a:r>
            <a:endParaRPr lang="en-GB" sz="1200" b="0" dirty="0">
              <a:effectLst/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+mn-lt"/>
                <a:ea typeface="+mn-ea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cosa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[69]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instrumento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[1042] 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papel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raro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[1005] nuevo [94]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 [7] soy [7] es [7]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siempre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[96]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normalmente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[1696] (recycle adjectives)</a:t>
            </a:r>
            <a:r>
              <a:rPr lang="en-GB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 </a:t>
            </a: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hacer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[26]</a:t>
            </a:r>
            <a:endParaRPr lang="en-GB" baseline="0" dirty="0">
              <a:sym typeface="Wingdings" panose="05000000000000000000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</a:t>
            </a:r>
            <a:r>
              <a:rPr lang="en-US" b="0" dirty="0"/>
              <a:t>: 10 minutes </a:t>
            </a:r>
            <a:r>
              <a:rPr lang="en-GB" b="0" dirty="0"/>
              <a:t>(five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raised intonation in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 after each animated question mark.</a:t>
            </a:r>
            <a:endParaRPr lang="en-GB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064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forward for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17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forward for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0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589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81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6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335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33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[go] in contrast with [</a:t>
            </a:r>
            <a:r>
              <a:rPr lang="en-GB" b="0" dirty="0" err="1"/>
              <a:t>ga</a:t>
            </a:r>
            <a:r>
              <a:rPr lang="en-GB" b="0" dirty="0"/>
              <a:t>]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</a:t>
            </a:r>
            <a:r>
              <a:rPr lang="en-GB" dirty="0" err="1"/>
              <a:t>table</a:t>
            </a:r>
            <a:r>
              <a:rPr lang="en-GB" dirty="0"/>
              <a:t>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ga</a:t>
            </a:r>
            <a:r>
              <a:rPr lang="en-GB" b="0" dirty="0"/>
              <a:t>] [go]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Elicit responses from students. Answers are animated (one click per word).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[E] </a:t>
            </a:r>
            <a:r>
              <a:rPr lang="en-GB" dirty="0" err="1"/>
              <a:t>goma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gafas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pegar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algo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galleta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gotas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words in Part A are unknown to pupils (pictures are provided to clarify meaning). In Part B, we include both the two source words (</a:t>
            </a:r>
            <a:r>
              <a:rPr lang="en-GB" dirty="0" err="1"/>
              <a:t>lago</a:t>
            </a:r>
            <a:r>
              <a:rPr lang="en-GB" dirty="0"/>
              <a:t> / </a:t>
            </a:r>
            <a:r>
              <a:rPr lang="en-GB" dirty="0" err="1"/>
              <a:t>ganar</a:t>
            </a:r>
            <a:r>
              <a:rPr lang="en-GB" dirty="0"/>
              <a:t>) and a words already encountered in the SOW (</a:t>
            </a:r>
            <a:r>
              <a:rPr lang="en-GB" dirty="0" err="1"/>
              <a:t>gato</a:t>
            </a:r>
            <a:r>
              <a:rPr lang="en-GB" dirty="0"/>
              <a:t>, </a:t>
            </a:r>
            <a:r>
              <a:rPr lang="en-GB" dirty="0" err="1"/>
              <a:t>tengo</a:t>
            </a:r>
            <a:r>
              <a:rPr lang="en-GB" dirty="0"/>
              <a:t>, </a:t>
            </a:r>
            <a:r>
              <a:rPr lang="en-GB" dirty="0" err="1"/>
              <a:t>domingo</a:t>
            </a:r>
            <a:r>
              <a:rPr lang="en-GB" dirty="0"/>
              <a:t>). Pictures are provided for unknown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mago</a:t>
            </a:r>
            <a:r>
              <a:rPr lang="en-GB" b="1" dirty="0"/>
              <a:t> </a:t>
            </a:r>
            <a:r>
              <a:rPr lang="en-GB" dirty="0"/>
              <a:t>[4573] </a:t>
            </a:r>
            <a:r>
              <a:rPr lang="en-GB" b="1" dirty="0" err="1"/>
              <a:t>negar</a:t>
            </a:r>
            <a:r>
              <a:rPr lang="en-GB" dirty="0"/>
              <a:t> [770] </a:t>
            </a:r>
            <a:r>
              <a:rPr lang="en-GB" b="1" dirty="0"/>
              <a:t>pegar</a:t>
            </a:r>
            <a:r>
              <a:rPr lang="en-GB" sz="800" b="0" dirty="0"/>
              <a:t>1</a:t>
            </a:r>
            <a:r>
              <a:rPr lang="en-GB" b="1" dirty="0"/>
              <a:t> </a:t>
            </a:r>
            <a:r>
              <a:rPr lang="en-GB" dirty="0"/>
              <a:t>[1135] </a:t>
            </a:r>
            <a:r>
              <a:rPr lang="en-GB" b="1" dirty="0"/>
              <a:t>algo</a:t>
            </a:r>
            <a:r>
              <a:rPr lang="en-GB" dirty="0"/>
              <a:t> [110] </a:t>
            </a:r>
            <a:r>
              <a:rPr lang="en-GB" b="1" dirty="0" err="1"/>
              <a:t>juego</a:t>
            </a:r>
            <a:r>
              <a:rPr lang="en-GB" dirty="0"/>
              <a:t> [409] </a:t>
            </a:r>
            <a:r>
              <a:rPr lang="en-GB" b="1" dirty="0" err="1"/>
              <a:t>pagar</a:t>
            </a:r>
            <a:r>
              <a:rPr lang="en-GB" dirty="0"/>
              <a:t> [377] </a:t>
            </a:r>
            <a:r>
              <a:rPr lang="en-GB" b="1" dirty="0" err="1"/>
              <a:t>fuego</a:t>
            </a:r>
            <a:r>
              <a:rPr lang="en-GB" dirty="0"/>
              <a:t> [884] </a:t>
            </a:r>
            <a:r>
              <a:rPr lang="en-GB" b="1" dirty="0" err="1"/>
              <a:t>gafas</a:t>
            </a:r>
            <a:r>
              <a:rPr lang="en-GB" dirty="0"/>
              <a:t> [&gt;5000] </a:t>
            </a:r>
            <a:r>
              <a:rPr lang="en-GB" b="1" dirty="0" err="1"/>
              <a:t>gotas</a:t>
            </a:r>
            <a:r>
              <a:rPr lang="en-GB" dirty="0"/>
              <a:t> [2391] </a:t>
            </a:r>
            <a:r>
              <a:rPr lang="en-GB" b="1" dirty="0"/>
              <a:t>galleta</a:t>
            </a:r>
            <a:r>
              <a:rPr lang="en-GB" dirty="0"/>
              <a:t> [&gt;5000] </a:t>
            </a:r>
            <a:r>
              <a:rPr lang="en-GB" b="1" dirty="0" err="1"/>
              <a:t>goma</a:t>
            </a:r>
            <a:r>
              <a:rPr lang="en-GB" dirty="0"/>
              <a:t> [4437]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89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recall of definite and indefinite articles with previously taught vocabulary; to practise written recall of word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Do E of part A with pupils and click to correct.</a:t>
            </a:r>
            <a:br>
              <a:rPr lang="en-GB" b="0" dirty="0"/>
            </a:br>
            <a:r>
              <a:rPr lang="en-GB" b="0" dirty="0"/>
              <a:t>2. Pupils write 1 – 6 and complete them (Note: they do not need to copy out the nouns as well).</a:t>
            </a:r>
            <a:br>
              <a:rPr lang="en-GB" b="0" dirty="0"/>
            </a:br>
            <a:r>
              <a:rPr lang="en-GB" b="0" dirty="0"/>
              <a:t>3. Click to feed back responses.</a:t>
            </a:r>
            <a:br>
              <a:rPr lang="en-GB" b="0" dirty="0"/>
            </a:br>
            <a:r>
              <a:rPr lang="en-GB" b="0" dirty="0"/>
              <a:t>4. Click to bring up part B of the activity.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Do E with pupils to model the task.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Pupils write 1-6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reveal the answers in number order next to the matching pictures.</a:t>
            </a:r>
            <a:br>
              <a:rPr lang="en-GB" b="0" dirty="0"/>
            </a:br>
            <a:r>
              <a:rPr lang="en-GB" b="0" dirty="0"/>
              <a:t>9. If required, click audio buttons to reinforce the new 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Ejemplo</a:t>
            </a:r>
            <a:r>
              <a:rPr lang="en-GB" b="0" dirty="0"/>
              <a:t>: la </a:t>
            </a:r>
            <a:r>
              <a:rPr lang="en-GB" b="0" dirty="0" err="1"/>
              <a:t>iglesia</a:t>
            </a:r>
            <a:r>
              <a:rPr lang="en-GB" b="0" dirty="0"/>
              <a:t> | una </a:t>
            </a:r>
            <a:r>
              <a:rPr lang="en-GB" b="0" dirty="0" err="1"/>
              <a:t>iglesia</a:t>
            </a:r>
            <a:br>
              <a:rPr lang="en-GB" b="0" dirty="0"/>
            </a:br>
            <a:r>
              <a:rPr lang="en-GB" b="0" dirty="0"/>
              <a:t>1.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dibujo</a:t>
            </a:r>
            <a:r>
              <a:rPr lang="en-GB" b="0" dirty="0"/>
              <a:t> | un </a:t>
            </a:r>
            <a:r>
              <a:rPr lang="en-GB" b="0" dirty="0" err="1"/>
              <a:t>dibujo</a:t>
            </a:r>
            <a:br>
              <a:rPr lang="en-GB" b="0" dirty="0"/>
            </a:br>
            <a:r>
              <a:rPr lang="en-GB" b="0" dirty="0"/>
              <a:t>2. la plaza | una plaza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museo</a:t>
            </a:r>
            <a:r>
              <a:rPr lang="en-GB" b="0" dirty="0"/>
              <a:t> | un </a:t>
            </a:r>
            <a:r>
              <a:rPr lang="en-GB" b="0" dirty="0" err="1"/>
              <a:t>museo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4. la ciudad | una ciudad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estadio</a:t>
            </a:r>
            <a:r>
              <a:rPr lang="en-GB" b="0" dirty="0"/>
              <a:t> | un </a:t>
            </a:r>
            <a:r>
              <a:rPr lang="en-GB" b="0" dirty="0" err="1"/>
              <a:t>estadio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parque</a:t>
            </a:r>
            <a:r>
              <a:rPr lang="en-GB" b="0" dirty="0"/>
              <a:t> | un </a:t>
            </a:r>
            <a:r>
              <a:rPr lang="en-GB" b="0" dirty="0" err="1"/>
              <a:t>parque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23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330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using the correct person of the verb in a supported, oral interpreting task.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gapped English and Spanish sentence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say the two sentences aloud, selecting the correct English and Spanish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 to complete the sentences in English, then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for the rest of the items.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85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42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49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[5/5]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03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8D37-603D-49A0-857F-3242FB1A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9F840-9721-4389-851A-1E0C08B0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D636C-A1D0-4A56-9B71-1F02F018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CC66-DBE2-4C88-8DA5-A67C914C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3C5B5-5843-48C8-A511-71A42FD8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2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3030-056F-4CA2-B889-F44E86EAD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CD951-8844-4B8F-95B5-AD31DED9E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8D19-8542-42B3-B9D9-3A5EE22B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065A8-B964-4AB7-807A-8F178D10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CE0C0-38C4-46CB-AB22-A1199340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7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357C8-099F-4971-BBE1-E36E11B98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D8BBC-BB73-479F-B71E-E0804DB4A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0CA46-2728-4434-ACA1-B8A0EB0D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A9C9A-A2AF-4CB5-85B6-9A6A1618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593BC-E9A2-47E8-96CD-C0029337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3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E5A6-D2CE-4BF5-92C3-183176A2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7ADBB-726B-4CAA-A7BC-4306C6D2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9499B-B6A1-4E86-8EE6-17F5C2B7C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32325-840D-4098-B49C-374DFE08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D694-57E2-4CCC-A98A-B79D9C46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93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4F92-DF01-4B13-B6B2-40A51BFC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93C5C-B3C6-4834-8F0C-EFDCBEC1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57ADE-6C32-452B-8B0A-B169F177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10788-A1F0-479C-92BB-9FFDDD24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5B4CB-7C63-47C4-9BF7-F3123EFF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6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5B9A7-0185-49CB-9E08-515BE69D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A026C-9F39-40A3-A216-0A63AC44F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AC6F-E63C-4EE9-AD82-F83832101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FA3E-7D96-4BF5-A798-3BF74D00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75A78-EE8D-46BB-B783-13FFA5F5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16AD3-410A-428C-B6F9-14731125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3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3EDB4-5814-49CC-A5AE-B0E008EA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9D7F2-C7AE-4356-A653-9B542EE38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0FAA0-911F-4568-B8B5-55AB80726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1F262-1B51-45B9-8399-208FFEDB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55254-46DE-4AFF-A707-A54CC34AA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9AED8-415F-4BE3-BA25-8EC9C755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AB0B4-05D6-42F3-A8FB-B25D9EFBE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E4FC4-98B7-42FC-BBE8-A00856B1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1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7FB4-CD2B-4E29-98D9-8695F928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23075-E0C5-4C09-ACE8-D77B1FE1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A0990-4CAA-45FE-A0E2-713C48FA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5FDFC-B093-4D1F-B27F-66F27AF7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6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9442C-B3A7-4CC7-8524-562C4CFC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EDA86-EA15-4AE6-A433-2978639F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C8EC8-5F5E-4BDB-8FA6-16154D77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3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0B73-AAA0-4333-A8D1-FE58FB52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B3D3C-EC1F-46DC-BB6F-0C325C2B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A26DA-1488-47F9-866E-D990691C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AF8E3-13BF-4C49-8989-CBF76C24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280F9-F964-4A8B-AFCA-D4E52772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C56BE-F10C-4422-B2A7-F8E646B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907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C287-8650-4707-B08B-2B48C675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D4375-D8F2-4321-BEB8-CDEC6ABE5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DFC15-5237-4211-B037-87E734EC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BFB14-A837-41CE-B17C-E7B9D7EF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0D752-9FF4-43CA-BF3B-5A89DC15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BB3F8-33AE-457F-B872-219B8716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3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04C5-72AE-454B-934C-B9303AE2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5AF10-5EED-4360-8F28-9A4030C1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87411-EE83-4B0B-AF7D-B24E16180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D97DE-9BD9-4547-8418-C1C21AC53913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79E8-CE94-4C45-A5D8-CB6BE7B82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DF32-79AF-4DEA-B60E-D10F30EC5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98BB6-D943-46C5-8FCC-BE88A64E6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9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image" Target="../media/image35.png"/><Relationship Id="rId18" Type="http://schemas.openxmlformats.org/officeDocument/2006/relationships/image" Target="../media/image27.png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image" Target="../media/image10.png"/><Relationship Id="rId5" Type="http://schemas.openxmlformats.org/officeDocument/2006/relationships/audio" Target="../media/audio45.wav"/><Relationship Id="rId15" Type="http://schemas.openxmlformats.org/officeDocument/2006/relationships/audio" Target="../media/audio51.wav"/><Relationship Id="rId10" Type="http://schemas.openxmlformats.org/officeDocument/2006/relationships/audio" Target="../media/audio50.wav"/><Relationship Id="rId19" Type="http://schemas.openxmlformats.org/officeDocument/2006/relationships/image" Target="../media/image28.svg"/><Relationship Id="rId4" Type="http://schemas.openxmlformats.org/officeDocument/2006/relationships/audio" Target="../media/audio44.wav"/><Relationship Id="rId9" Type="http://schemas.openxmlformats.org/officeDocument/2006/relationships/audio" Target="../media/audio49.wav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8.wav"/><Relationship Id="rId13" Type="http://schemas.openxmlformats.org/officeDocument/2006/relationships/image" Target="../media/image35.png"/><Relationship Id="rId18" Type="http://schemas.openxmlformats.org/officeDocument/2006/relationships/image" Target="../media/image28.svg"/><Relationship Id="rId3" Type="http://schemas.openxmlformats.org/officeDocument/2006/relationships/audio" Target="../media/audio43.wav"/><Relationship Id="rId7" Type="http://schemas.openxmlformats.org/officeDocument/2006/relationships/audio" Target="../media/audio45.wav"/><Relationship Id="rId12" Type="http://schemas.openxmlformats.org/officeDocument/2006/relationships/image" Target="../media/image3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3.wav"/><Relationship Id="rId11" Type="http://schemas.openxmlformats.org/officeDocument/2006/relationships/image" Target="../media/image10.png"/><Relationship Id="rId5" Type="http://schemas.openxmlformats.org/officeDocument/2006/relationships/audio" Target="../media/audio47.wav"/><Relationship Id="rId15" Type="http://schemas.openxmlformats.org/officeDocument/2006/relationships/audio" Target="../media/audio51.wav"/><Relationship Id="rId10" Type="http://schemas.openxmlformats.org/officeDocument/2006/relationships/audio" Target="../media/audio50.wav"/><Relationship Id="rId19" Type="http://schemas.openxmlformats.org/officeDocument/2006/relationships/image" Target="../media/image40.png"/><Relationship Id="rId4" Type="http://schemas.openxmlformats.org/officeDocument/2006/relationships/audio" Target="../media/audio52.wav"/><Relationship Id="rId9" Type="http://schemas.openxmlformats.org/officeDocument/2006/relationships/audio" Target="../media/audio49.wav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audio" Target="../media/audio54.wav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audio" Target="../media/audio55.wav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audio" Target="../media/audio66.wav"/><Relationship Id="rId18" Type="http://schemas.openxmlformats.org/officeDocument/2006/relationships/audio" Target="../media/audio71.wav"/><Relationship Id="rId26" Type="http://schemas.openxmlformats.org/officeDocument/2006/relationships/image" Target="../media/image44.png"/><Relationship Id="rId3" Type="http://schemas.openxmlformats.org/officeDocument/2006/relationships/audio" Target="../media/audio56.wav"/><Relationship Id="rId21" Type="http://schemas.openxmlformats.org/officeDocument/2006/relationships/audio" Target="../media/audio74.wav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17" Type="http://schemas.openxmlformats.org/officeDocument/2006/relationships/audio" Target="../media/audio70.wav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69.wav"/><Relationship Id="rId20" Type="http://schemas.openxmlformats.org/officeDocument/2006/relationships/audio" Target="../media/audio7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audio" Target="../media/audio64.wav"/><Relationship Id="rId24" Type="http://schemas.openxmlformats.org/officeDocument/2006/relationships/image" Target="../media/image25.png"/><Relationship Id="rId5" Type="http://schemas.openxmlformats.org/officeDocument/2006/relationships/audio" Target="../media/audio58.wav"/><Relationship Id="rId15" Type="http://schemas.openxmlformats.org/officeDocument/2006/relationships/audio" Target="../media/audio68.wav"/><Relationship Id="rId23" Type="http://schemas.openxmlformats.org/officeDocument/2006/relationships/audio" Target="../media/audio76.wav"/><Relationship Id="rId10" Type="http://schemas.openxmlformats.org/officeDocument/2006/relationships/audio" Target="../media/audio63.wav"/><Relationship Id="rId19" Type="http://schemas.openxmlformats.org/officeDocument/2006/relationships/audio" Target="../media/audio72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Relationship Id="rId14" Type="http://schemas.openxmlformats.org/officeDocument/2006/relationships/audio" Target="../media/audio67.wav"/><Relationship Id="rId22" Type="http://schemas.openxmlformats.org/officeDocument/2006/relationships/audio" Target="../media/audio75.wav"/><Relationship Id="rId27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46.gif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image" Target="../media/image6.png"/><Relationship Id="rId26" Type="http://schemas.openxmlformats.org/officeDocument/2006/relationships/audio" Target="../media/audio22.wav"/><Relationship Id="rId39" Type="http://schemas.openxmlformats.org/officeDocument/2006/relationships/image" Target="../media/image18.png"/><Relationship Id="rId21" Type="http://schemas.openxmlformats.org/officeDocument/2006/relationships/audio" Target="../media/audio18.wav"/><Relationship Id="rId34" Type="http://schemas.openxmlformats.org/officeDocument/2006/relationships/image" Target="../media/image13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7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audio" Target="../media/audio17.wav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21.wav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20.wav"/><Relationship Id="rId28" Type="http://schemas.openxmlformats.org/officeDocument/2006/relationships/image" Target="../media/image8.png"/><Relationship Id="rId36" Type="http://schemas.openxmlformats.org/officeDocument/2006/relationships/image" Target="../media/image15.png"/><Relationship Id="rId10" Type="http://schemas.openxmlformats.org/officeDocument/2006/relationships/audio" Target="../media/audio8.wav"/><Relationship Id="rId19" Type="http://schemas.openxmlformats.org/officeDocument/2006/relationships/audio" Target="../media/audio16.wav"/><Relationship Id="rId31" Type="http://schemas.openxmlformats.org/officeDocument/2006/relationships/audio" Target="../media/audio24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19.wav"/><Relationship Id="rId27" Type="http://schemas.openxmlformats.org/officeDocument/2006/relationships/audio" Target="../media/audio23.wav"/><Relationship Id="rId30" Type="http://schemas.openxmlformats.org/officeDocument/2006/relationships/image" Target="../media/image10.png"/><Relationship Id="rId35" Type="http://schemas.openxmlformats.org/officeDocument/2006/relationships/image" Target="../media/image14.png"/><Relationship Id="rId8" Type="http://schemas.openxmlformats.org/officeDocument/2006/relationships/audio" Target="../media/audio6.wav"/><Relationship Id="rId3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8.wav"/><Relationship Id="rId18" Type="http://schemas.openxmlformats.org/officeDocument/2006/relationships/audio" Target="../media/audio33.wav"/><Relationship Id="rId3" Type="http://schemas.openxmlformats.org/officeDocument/2006/relationships/audio" Target="../media/audio25.wav"/><Relationship Id="rId21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audio" Target="../media/audio27.wav"/><Relationship Id="rId17" Type="http://schemas.openxmlformats.org/officeDocument/2006/relationships/audio" Target="../media/audio3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1.wav"/><Relationship Id="rId20" Type="http://schemas.openxmlformats.org/officeDocument/2006/relationships/audio" Target="../media/audio3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26.wav"/><Relationship Id="rId5" Type="http://schemas.openxmlformats.org/officeDocument/2006/relationships/image" Target="../media/image20.png"/><Relationship Id="rId15" Type="http://schemas.openxmlformats.org/officeDocument/2006/relationships/audio" Target="../media/audio30.wav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audio" Target="../media/audio29.wav"/><Relationship Id="rId22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7.wav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3.gif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39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8.wav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40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8.wav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4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8.wav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audio" Target="../media/audio4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8.wav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0" descr="Sagrada Família, Building, Barcelona, Spain, Church">
            <a:extLst>
              <a:ext uri="{FF2B5EF4-FFF2-40B4-BE49-F238E27FC236}">
                <a16:creationId xmlns:a16="http://schemas.microsoft.com/office/drawing/2014/main" id="{3240045B-E2AB-7E3C-2032-FFF5657C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6" y="2135047"/>
            <a:ext cx="2146012" cy="26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2CCC1A77-E003-12BD-F83A-CB2E1F960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5" y="4769364"/>
            <a:ext cx="1089402" cy="172436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15B7C9D-53C4-B2D6-D241-26698C7B2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5194558" y="5032817"/>
            <a:ext cx="1828278" cy="1816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844A39-8840-EC75-B25E-826AB0FE0702}"/>
              </a:ext>
            </a:extLst>
          </p:cNvPr>
          <p:cNvSpPr/>
          <p:nvPr/>
        </p:nvSpPr>
        <p:spPr>
          <a:xfrm rot="20187053">
            <a:off x="102493" y="1992781"/>
            <a:ext cx="3538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B4B8D-FB05-9A41-D5AB-72A4980D2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04" y="3560861"/>
            <a:ext cx="2070980" cy="13050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D8E80457-EF4A-406F-B461-C87C2DB195B3}"/>
              </a:ext>
            </a:extLst>
          </p:cNvPr>
          <p:cNvSpPr txBox="1">
            <a:spLocks/>
          </p:cNvSpPr>
          <p:nvPr/>
        </p:nvSpPr>
        <p:spPr>
          <a:xfrm>
            <a:off x="3260098" y="-3881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170;p8" descr="Jigsaw, Puzzle, Piece, Game, Concept, Solution">
            <a:extLst>
              <a:ext uri="{FF2B5EF4-FFF2-40B4-BE49-F238E27FC236}">
                <a16:creationId xmlns:a16="http://schemas.microsoft.com/office/drawing/2014/main" id="{42DC891B-FF2F-400A-B54F-46B01800E4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A54293FC-5A7C-224A-9001-D3BD8775809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1;p8">
            <a:extLst>
              <a:ext uri="{FF2B5EF4-FFF2-40B4-BE49-F238E27FC236}">
                <a16:creationId xmlns:a16="http://schemas.microsoft.com/office/drawing/2014/main" id="{F0B2C76D-0F1F-4799-77FE-3288B442E817}"/>
              </a:ext>
            </a:extLst>
          </p:cNvPr>
          <p:cNvSpPr txBox="1"/>
          <p:nvPr/>
        </p:nvSpPr>
        <p:spPr>
          <a:xfrm>
            <a:off x="150163" y="791763"/>
            <a:ext cx="995178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your voice go up at the end.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171;p8">
            <a:extLst>
              <a:ext uri="{FF2B5EF4-FFF2-40B4-BE49-F238E27FC236}">
                <a16:creationId xmlns:a16="http://schemas.microsoft.com/office/drawing/2014/main" id="{8726EDAB-DB73-BC2E-A8D4-AA20EDDCA3C0}"/>
              </a:ext>
            </a:extLst>
          </p:cNvPr>
          <p:cNvSpPr txBox="1"/>
          <p:nvPr/>
        </p:nvSpPr>
        <p:spPr>
          <a:xfrm>
            <a:off x="976779" y="266943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Google Shape;171;p8">
            <a:extLst>
              <a:ext uri="{FF2B5EF4-FFF2-40B4-BE49-F238E27FC236}">
                <a16:creationId xmlns:a16="http://schemas.microsoft.com/office/drawing/2014/main" id="{28D3BF6B-A041-D43F-9703-3CC057F175ED}"/>
              </a:ext>
            </a:extLst>
          </p:cNvPr>
          <p:cNvSpPr txBox="1"/>
          <p:nvPr/>
        </p:nvSpPr>
        <p:spPr>
          <a:xfrm>
            <a:off x="3824455" y="2639526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ride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bike.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171;p8">
            <a:extLst>
              <a:ext uri="{FF2B5EF4-FFF2-40B4-BE49-F238E27FC236}">
                <a16:creationId xmlns:a16="http://schemas.microsoft.com/office/drawing/2014/main" id="{28B9A154-176C-3DF7-B9A9-40077D9DB181}"/>
              </a:ext>
            </a:extLst>
          </p:cNvPr>
          <p:cNvSpPr txBox="1"/>
          <p:nvPr/>
        </p:nvSpPr>
        <p:spPr>
          <a:xfrm>
            <a:off x="925182" y="3138436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Google Shape;171;p8">
            <a:extLst>
              <a:ext uri="{FF2B5EF4-FFF2-40B4-BE49-F238E27FC236}">
                <a16:creationId xmlns:a16="http://schemas.microsoft.com/office/drawing/2014/main" id="{20B108E3-B01E-EC86-7AC1-37C5C65549B7}"/>
              </a:ext>
            </a:extLst>
          </p:cNvPr>
          <p:cNvSpPr txBox="1"/>
          <p:nvPr/>
        </p:nvSpPr>
        <p:spPr>
          <a:xfrm>
            <a:off x="3824454" y="3182799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ride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my bike?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E262F51-3D39-E242-4C45-9751BD54E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20" y="2580801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08FEA395-B58B-F843-F697-A2EB5F8EFB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58" y="3161836"/>
            <a:ext cx="550542" cy="5576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932CA983-89FC-4830-3346-813B22054180}"/>
              </a:ext>
            </a:extLst>
          </p:cNvPr>
          <p:cNvSpPr txBox="1"/>
          <p:nvPr/>
        </p:nvSpPr>
        <p:spPr>
          <a:xfrm>
            <a:off x="976779" y="4201033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Monta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90488159-ADC3-2AEC-EBAF-F474B563BF99}"/>
              </a:ext>
            </a:extLst>
          </p:cNvPr>
          <p:cNvSpPr txBox="1"/>
          <p:nvPr/>
        </p:nvSpPr>
        <p:spPr>
          <a:xfrm>
            <a:off x="3824455" y="4203244"/>
            <a:ext cx="537760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S/he rides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his/her bike.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9B30AB9E-50DF-A9D2-D678-33BB6F9D22BE}"/>
              </a:ext>
            </a:extLst>
          </p:cNvPr>
          <p:cNvSpPr txBox="1"/>
          <p:nvPr/>
        </p:nvSpPr>
        <p:spPr>
          <a:xfrm>
            <a:off x="925182" y="470215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Monta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7EC7E475-3AE8-4A42-E069-9F5A0ED678F4}"/>
              </a:ext>
            </a:extLst>
          </p:cNvPr>
          <p:cNvSpPr txBox="1"/>
          <p:nvPr/>
        </p:nvSpPr>
        <p:spPr>
          <a:xfrm>
            <a:off x="3853482" y="4746517"/>
            <a:ext cx="555177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Does s/he ride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his/her bike?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ED650FDA-6AF3-0C43-9350-F9039DD68E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720" y="4144519"/>
            <a:ext cx="550542" cy="55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A67056C9-652E-0156-6C39-DDEAC7196B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58" y="4725554"/>
            <a:ext cx="550542" cy="55763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6426E18-4C38-4DB9-A234-5EC9C8DBCD30}"/>
              </a:ext>
            </a:extLst>
          </p:cNvPr>
          <p:cNvSpPr/>
          <p:nvPr/>
        </p:nvSpPr>
        <p:spPr>
          <a:xfrm>
            <a:off x="8068434" y="2067265"/>
            <a:ext cx="3848100" cy="1636923"/>
          </a:xfrm>
          <a:prstGeom prst="wedgeRoundRectCallout">
            <a:avLst>
              <a:gd name="adj1" fmla="val -147596"/>
              <a:gd name="adj2" fmla="val 2452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Remember that there is no word for ‘do/does’ in Spanish questions.  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1EFE20-3E60-4107-8A1E-7B360E43109F}"/>
              </a:ext>
            </a:extLst>
          </p:cNvPr>
          <p:cNvSpPr/>
          <p:nvPr/>
        </p:nvSpPr>
        <p:spPr>
          <a:xfrm>
            <a:off x="8090723" y="2092700"/>
            <a:ext cx="3848100" cy="1636923"/>
          </a:xfrm>
          <a:prstGeom prst="wedgeRoundRectCallout">
            <a:avLst>
              <a:gd name="adj1" fmla="val -141090"/>
              <a:gd name="adj2" fmla="val 1182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Remember that there is no word for ‘do/does’ in Spanish questions.  </a:t>
            </a:r>
          </a:p>
        </p:txBody>
      </p:sp>
    </p:spTree>
    <p:extLst>
      <p:ext uri="{BB962C8B-B14F-4D97-AF65-F5344CB8AC3E}">
        <p14:creationId xmlns:p14="http://schemas.microsoft.com/office/powerpoint/2010/main" val="18219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20" grpId="0"/>
      <p:bldP spid="21" grpId="0"/>
      <p:bldP spid="22" grpId="0"/>
      <p:bldP spid="23" grpId="0"/>
      <p:bldP spid="19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082F84B-12B0-D96A-ECBE-3266383CD935}"/>
              </a:ext>
            </a:extLst>
          </p:cNvPr>
          <p:cNvSpPr/>
          <p:nvPr/>
        </p:nvSpPr>
        <p:spPr>
          <a:xfrm>
            <a:off x="1207227" y="822018"/>
            <a:ext cx="4981524" cy="66748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(¿?)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75" y="114037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967540" y="1673722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58034" y="4926021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9741521" y="2027956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Turno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46175" y="5594953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771" y="1093035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2800" y="878996"/>
            <a:ext cx="486903" cy="521381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8" y="5624923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15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12533" y="105719"/>
            <a:ext cx="53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Quique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" r="44725"/>
          <a:stretch/>
        </p:blipFill>
        <p:spPr>
          <a:xfrm>
            <a:off x="4194779" y="5846927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5063"/>
          <a:stretch/>
        </p:blipFill>
        <p:spPr>
          <a:xfrm>
            <a:off x="4529129" y="5110908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prompt card to ask questions. 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Busca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card to answer ‘yes’ or ‘no. 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4EAE186-70B3-4E0E-8DB6-AAF24C42FC45}"/>
              </a:ext>
            </a:extLst>
          </p:cNvPr>
          <p:cNvSpPr/>
          <p:nvPr/>
        </p:nvSpPr>
        <p:spPr>
          <a:xfrm>
            <a:off x="6004133" y="5562140"/>
            <a:ext cx="6094979" cy="50950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 swap roles.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02A269B9-3A5E-7E97-A5BC-B9B4F45C181E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6C62B7-3625-19B0-D787-4A94AEA2F7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03804" y="2450068"/>
            <a:ext cx="2467681" cy="2459358"/>
          </a:xfrm>
          <a:prstGeom prst="rect">
            <a:avLst/>
          </a:prstGeom>
        </p:spPr>
      </p:pic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019884F5-DC13-69D6-EC0A-D73B6C88A0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FDB33F83-5E57-4244-AB3A-17B273EB13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4" y="2358293"/>
            <a:ext cx="2481407" cy="24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/>
      <p:bldP spid="17" grpId="0"/>
      <p:bldP spid="18" grpId="0" animBg="1"/>
      <p:bldP spid="21" grpId="0"/>
      <p:bldP spid="5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9082F84B-12B0-D96A-ECBE-3266383CD935}"/>
              </a:ext>
            </a:extLst>
          </p:cNvPr>
          <p:cNvSpPr/>
          <p:nvPr/>
        </p:nvSpPr>
        <p:spPr>
          <a:xfrm>
            <a:off x="1207227" y="822018"/>
            <a:ext cx="4981524" cy="667486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(¿?)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75" y="114037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967540" y="1673722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</a:t>
            </a:r>
            <a:r>
              <a:rPr lang="en-GB" sz="2800" noProof="0" dirty="0">
                <a:solidFill>
                  <a:srgbClr val="002060"/>
                </a:solidFill>
                <a:latin typeface="Modern Love" panose="04090805081005020601" pitchFamily="82" charset="0"/>
              </a:rPr>
              <a:t>B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58034" y="4926021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9741521" y="2027956"/>
            <a:ext cx="2255746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Turno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46175" y="5594953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771" y="1093035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2800" y="878996"/>
            <a:ext cx="486903" cy="521381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8" y="5624923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15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12533" y="105719"/>
            <a:ext cx="53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Quique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" r="44725"/>
          <a:stretch/>
        </p:blipFill>
        <p:spPr>
          <a:xfrm>
            <a:off x="4194779" y="5846927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5063"/>
          <a:stretch/>
        </p:blipFill>
        <p:spPr>
          <a:xfrm>
            <a:off x="4529129" y="5110908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prompt card to ask questions. 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E.g.,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ciudad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your card to answer ‘yes’ or ‘no.  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02A269B9-3A5E-7E97-A5BC-B9B4F45C181E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019884F5-DC13-69D6-EC0A-D73B6C88A0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CE281-6715-72D1-02B2-078CCF7AE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5260" y="2368941"/>
            <a:ext cx="2590679" cy="2573233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BDAF7860-8A9C-414A-9206-34AAF1A8F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1" y="2432926"/>
            <a:ext cx="2458758" cy="24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/>
      <p:bldP spid="17" grpId="0"/>
      <p:bldP spid="18" grpId="0" animBg="1"/>
      <p:bldP spid="21" grpId="0"/>
      <p:bldP spid="5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19" y="129599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913D9F-AE10-4205-ABBE-575ECB3459B5}"/>
              </a:ext>
            </a:extLst>
          </p:cNvPr>
          <p:cNvGrpSpPr/>
          <p:nvPr/>
        </p:nvGrpSpPr>
        <p:grpSpPr>
          <a:xfrm>
            <a:off x="240011" y="2982952"/>
            <a:ext cx="3246087" cy="3543243"/>
            <a:chOff x="322002" y="3821930"/>
            <a:chExt cx="3372949" cy="29135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7FAE5B7-2700-44BC-9004-8903A34F1B4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64" name="Rounded Rectangle 11">
                <a:extLst>
                  <a:ext uri="{FF2B5EF4-FFF2-40B4-BE49-F238E27FC236}">
                    <a16:creationId xmlns:a16="http://schemas.microsoft.com/office/drawing/2014/main" id="{76897E70-8F07-40CE-9F23-CE1A417A833D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19933EA-9FBE-4D46-B584-6AB575493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3EE397-3E69-4217-A472-432F2DAD5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45FB781-6588-4B18-A9D1-EB532A884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13F456-74A2-46A2-9EC3-9BB243EE662A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DD0D77-5F09-4722-8964-A729AA535944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43421B-62AB-403C-A398-5FF5E56FFBB8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1A5306E-2A3D-41F5-A8AD-4F0063990E2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BFB305E-4D1A-4F1D-9FDD-A1F4DEA65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9AC4EC-711D-438A-8A11-736461023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5628921-DFF5-47CB-BD00-69C3281E766C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1BC212A-CEB9-460B-9855-9C965CBA7608}"/>
              </a:ext>
            </a:extLst>
          </p:cNvPr>
          <p:cNvSpPr txBox="1"/>
          <p:nvPr/>
        </p:nvSpPr>
        <p:spPr>
          <a:xfrm>
            <a:off x="515030" y="2002130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42F38B-9731-42AC-BC73-16F8B960666A}"/>
              </a:ext>
            </a:extLst>
          </p:cNvPr>
          <p:cNvSpPr txBox="1"/>
          <p:nvPr/>
        </p:nvSpPr>
        <p:spPr>
          <a:xfrm>
            <a:off x="1061103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 for a 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E3B298C-2B6E-4837-B028-19A5480061F1}"/>
              </a:ext>
            </a:extLst>
          </p:cNvPr>
          <p:cNvSpPr txBox="1"/>
          <p:nvPr/>
        </p:nvSpPr>
        <p:spPr>
          <a:xfrm>
            <a:off x="1047264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look for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67C99E-6606-4BE3-BA07-D9A33A4A7F36}"/>
              </a:ext>
            </a:extLst>
          </p:cNvPr>
          <p:cNvSpPr txBox="1"/>
          <p:nvPr/>
        </p:nvSpPr>
        <p:spPr>
          <a:xfrm>
            <a:off x="1029895" y="518317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D0F196-731B-4E9D-B1F1-81E77D4B51DF}"/>
              </a:ext>
            </a:extLst>
          </p:cNvPr>
          <p:cNvSpPr txBox="1"/>
          <p:nvPr/>
        </p:nvSpPr>
        <p:spPr>
          <a:xfrm>
            <a:off x="1076682" y="451656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visit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BD57021-80F7-4BDA-93D3-777C6BA00A7B}"/>
              </a:ext>
            </a:extLst>
          </p:cNvPr>
          <p:cNvSpPr txBox="1"/>
          <p:nvPr/>
        </p:nvSpPr>
        <p:spPr>
          <a:xfrm>
            <a:off x="1050666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ride</a:t>
            </a:r>
          </a:p>
        </p:txBody>
      </p:sp>
      <p:sp>
        <p:nvSpPr>
          <p:cNvPr id="5" name="TextBox 4">
            <a:hlinkClick r:id="" action="ppaction://noaction">
              <a:snd r:embed="rId5" name="14_1.wav"/>
            </a:hlinkClick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434606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 para…</a:t>
            </a:r>
          </a:p>
        </p:txBody>
      </p:sp>
      <p:pic>
        <p:nvPicPr>
          <p:cNvPr id="145" name="Picture 144" descr="Shape, arrow&#10;&#10;Description automatically generated">
            <a:extLst>
              <a:ext uri="{FF2B5EF4-FFF2-40B4-BE49-F238E27FC236}">
                <a16:creationId xmlns:a16="http://schemas.microsoft.com/office/drawing/2014/main" id="{03B4D6D6-0AB1-4C67-9E7A-BB2B96A79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33" y="5912274"/>
            <a:ext cx="494008" cy="323378"/>
          </a:xfrm>
          <a:prstGeom prst="rect">
            <a:avLst/>
          </a:prstGeom>
        </p:spPr>
      </p:pic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6342CD9F-C20C-4353-A688-6C2B50F39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99" y="5296111"/>
            <a:ext cx="494008" cy="323378"/>
          </a:xfrm>
          <a:prstGeom prst="rect">
            <a:avLst/>
          </a:prstGeom>
        </p:spPr>
      </p:pic>
      <p:pic>
        <p:nvPicPr>
          <p:cNvPr id="147" name="Picture 146" descr="Shape, arrow&#10;&#10;Description automatically generated">
            <a:extLst>
              <a:ext uri="{FF2B5EF4-FFF2-40B4-BE49-F238E27FC236}">
                <a16:creationId xmlns:a16="http://schemas.microsoft.com/office/drawing/2014/main" id="{8BA1727B-4C9D-4FDD-AA9D-B9BCCDE2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15" y="4620490"/>
            <a:ext cx="494008" cy="323378"/>
          </a:xfrm>
          <a:prstGeom prst="rect">
            <a:avLst/>
          </a:prstGeom>
        </p:spPr>
      </p:pic>
      <p:pic>
        <p:nvPicPr>
          <p:cNvPr id="148" name="Picture 147" descr="Shape, arrow&#10;&#10;Description automatically generated">
            <a:extLst>
              <a:ext uri="{FF2B5EF4-FFF2-40B4-BE49-F238E27FC236}">
                <a16:creationId xmlns:a16="http://schemas.microsoft.com/office/drawing/2014/main" id="{0A798A19-9CEE-49B8-8E71-0B2EF3BC1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56" y="3754497"/>
            <a:ext cx="486903" cy="521381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E626B5B8-4CE1-4579-A855-5037721C8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20" y="3133060"/>
            <a:ext cx="486903" cy="5213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6AD852-3FFD-97EE-53E3-9578B6AB3FB1}"/>
              </a:ext>
            </a:extLst>
          </p:cNvPr>
          <p:cNvGrpSpPr/>
          <p:nvPr/>
        </p:nvGrpSpPr>
        <p:grpSpPr>
          <a:xfrm>
            <a:off x="3696214" y="2982952"/>
            <a:ext cx="3246087" cy="3543243"/>
            <a:chOff x="322002" y="3821930"/>
            <a:chExt cx="3372949" cy="29135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A5BC2A-5AA1-91E5-D9CD-2C7521DC800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8" name="Rounded Rectangle 11">
                <a:extLst>
                  <a:ext uri="{FF2B5EF4-FFF2-40B4-BE49-F238E27FC236}">
                    <a16:creationId xmlns:a16="http://schemas.microsoft.com/office/drawing/2014/main" id="{2BCE894E-0A1E-0BA7-2E1B-771466CDA212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D6883CA-727B-FC25-CC19-595A61CA6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437CEE7-3370-AE5B-2455-14107EA7B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ABC3B9D-6631-4185-5C94-2CFE3CBB7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84000-2A9A-354D-1A2B-07682F5EDAB5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2E104EE-AC59-4D21-0FF5-FFA8106D86A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14711E-DC26-E4CA-60E5-40F7D91EB4E0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13186A-0777-F4FD-0134-AF4618CE2515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8230480-83D6-01F9-172A-51F8EA5282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E132D64-41B4-42D5-3779-2F19310C03D8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DD67D7-9E8A-28C8-E433-7287CA99A4D8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2894DF2-5832-BB9C-7169-27E9A995D717}"/>
              </a:ext>
            </a:extLst>
          </p:cNvPr>
          <p:cNvSpPr txBox="1"/>
          <p:nvPr/>
        </p:nvSpPr>
        <p:spPr>
          <a:xfrm>
            <a:off x="4517306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book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6C95E-D619-61FD-2C7D-FAA57A597BEF}"/>
              </a:ext>
            </a:extLst>
          </p:cNvPr>
          <p:cNvSpPr txBox="1"/>
          <p:nvPr/>
        </p:nvSpPr>
        <p:spPr>
          <a:xfrm>
            <a:off x="4517306" y="3901769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park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D91052-F2FD-CA94-A0D2-9DC12D38E9C6}"/>
              </a:ext>
            </a:extLst>
          </p:cNvPr>
          <p:cNvSpPr txBox="1"/>
          <p:nvPr/>
        </p:nvSpPr>
        <p:spPr>
          <a:xfrm>
            <a:off x="4509647" y="4548435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museum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C190DF-5B1E-3035-D95E-539DD659D85F}"/>
              </a:ext>
            </a:extLst>
          </p:cNvPr>
          <p:cNvSpPr txBox="1"/>
          <p:nvPr/>
        </p:nvSpPr>
        <p:spPr>
          <a:xfrm>
            <a:off x="4529690" y="51659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bicycle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9C6C97-FD27-7971-FC21-A801B6F20E3B}"/>
              </a:ext>
            </a:extLst>
          </p:cNvPr>
          <p:cNvSpPr txBox="1"/>
          <p:nvPr/>
        </p:nvSpPr>
        <p:spPr>
          <a:xfrm>
            <a:off x="4529690" y="581175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church</a:t>
            </a:r>
          </a:p>
        </p:txBody>
      </p:sp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74C53622-03DA-94B4-DAFC-D4E4B83DB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318" y="3731457"/>
            <a:ext cx="486903" cy="521381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894CF429-7679-C73C-57F3-833DC5893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820" y="5211440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A4BA43E6-E411-6960-8BE9-74FA64E6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286" y="4595277"/>
            <a:ext cx="494008" cy="323378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DB599946-39BD-E635-2BD5-6F757BCC2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3304909"/>
            <a:ext cx="494008" cy="323378"/>
          </a:xfrm>
          <a:prstGeom prst="rect">
            <a:avLst/>
          </a:prstGeom>
        </p:spPr>
      </p:pic>
      <p:sp>
        <p:nvSpPr>
          <p:cNvPr id="28" name="Google Shape;167;p2">
            <a:extLst>
              <a:ext uri="{FF2B5EF4-FFF2-40B4-BE49-F238E27FC236}">
                <a16:creationId xmlns:a16="http://schemas.microsoft.com/office/drawing/2014/main" id="{5A5C7FE8-9BEB-A03A-4B02-E58FB44CBDDC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7C7D533E-0766-4859-B849-11C2E0A82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676" y="5699391"/>
            <a:ext cx="486903" cy="5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43" y="143796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>
              <a:snd r:embed="rId5" name="13_1.wav"/>
            </a:hlinkClick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447430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 para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7320D9-B52F-AE66-FBFC-535CB62B9359}"/>
              </a:ext>
            </a:extLst>
          </p:cNvPr>
          <p:cNvSpPr txBox="1"/>
          <p:nvPr/>
        </p:nvSpPr>
        <p:spPr>
          <a:xfrm>
            <a:off x="748189" y="2045335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A3AA7-0A79-D562-378D-0B8ABB07541F}"/>
              </a:ext>
            </a:extLst>
          </p:cNvPr>
          <p:cNvGrpSpPr/>
          <p:nvPr/>
        </p:nvGrpSpPr>
        <p:grpSpPr>
          <a:xfrm>
            <a:off x="475020" y="3027876"/>
            <a:ext cx="3246087" cy="3543243"/>
            <a:chOff x="322002" y="3821930"/>
            <a:chExt cx="3372949" cy="29135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E1173B2-3A59-92AF-55F9-9414E8CAFE7A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27" name="Rounded Rectangle 11">
                <a:extLst>
                  <a:ext uri="{FF2B5EF4-FFF2-40B4-BE49-F238E27FC236}">
                    <a16:creationId xmlns:a16="http://schemas.microsoft.com/office/drawing/2014/main" id="{DBC0EDCB-B2A2-6140-9798-31255E1572D6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0ECE281-D0EC-B480-9D94-4197388A7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3972C6F-3460-7AE4-848D-40C519202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729D2FC-1D7C-9C76-4B3F-FCA237D8A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9586528-2F61-7D3C-4F03-3AF53AAD4525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4CF295-26DD-9EFE-0C1C-DB4F8A164EFD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D7D3-51CE-1851-602E-FF082118C973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ABDA777-E23C-161E-9DED-DEDC830FAF95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F22B74-F02B-A403-F1F4-225D205A6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4ECAD97-98FC-4CDA-FB9C-89710BF5B669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93A0B1-51CD-EF6A-89E0-18EAAA1BBDBB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82D02D8-ACAE-D791-EE34-852601BCD347}"/>
              </a:ext>
            </a:extLst>
          </p:cNvPr>
          <p:cNvSpPr txBox="1"/>
          <p:nvPr/>
        </p:nvSpPr>
        <p:spPr>
          <a:xfrm>
            <a:off x="1296112" y="322323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ride, go by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0A6C31-99AB-A5BD-9F81-23C10649A610}"/>
              </a:ext>
            </a:extLst>
          </p:cNvPr>
          <p:cNvSpPr txBox="1"/>
          <p:nvPr/>
        </p:nvSpPr>
        <p:spPr>
          <a:xfrm>
            <a:off x="1282273" y="391997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8EAE90-8DC0-56FA-E7AE-7246CC2B7CB4}"/>
              </a:ext>
            </a:extLst>
          </p:cNvPr>
          <p:cNvSpPr txBox="1"/>
          <p:nvPr/>
        </p:nvSpPr>
        <p:spPr>
          <a:xfrm>
            <a:off x="1197744" y="455536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visit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24DC25-48BC-241D-DA12-A4BE9BDF4831}"/>
              </a:ext>
            </a:extLst>
          </p:cNvPr>
          <p:cNvSpPr txBox="1"/>
          <p:nvPr/>
        </p:nvSpPr>
        <p:spPr>
          <a:xfrm>
            <a:off x="1278570" y="520919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look for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6CB191-A6B7-AEDD-D338-1C831CC1012E}"/>
              </a:ext>
            </a:extLst>
          </p:cNvPr>
          <p:cNvSpPr txBox="1"/>
          <p:nvPr/>
        </p:nvSpPr>
        <p:spPr>
          <a:xfrm>
            <a:off x="1213105" y="58588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 for a 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1F75676-9027-CABD-A322-C365F9DA5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43" y="3324921"/>
            <a:ext cx="494008" cy="323378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C99F30D1-4F19-71C0-BF56-9E1F4EE54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14" y="4014152"/>
            <a:ext cx="494008" cy="323378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0A01C1F6-72E5-7EE8-9550-CE49F34D8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40" y="5338812"/>
            <a:ext cx="494008" cy="323378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9C4E1F09-6FB0-93BE-6FA1-6398C3D32F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90" y="5788008"/>
            <a:ext cx="486903" cy="521381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A0FD81D0-1245-8BDC-719E-21038D332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443" y="4467513"/>
            <a:ext cx="486903" cy="52138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E713FD9-59BC-0278-D55D-16009C3CDAEE}"/>
              </a:ext>
            </a:extLst>
          </p:cNvPr>
          <p:cNvGrpSpPr/>
          <p:nvPr/>
        </p:nvGrpSpPr>
        <p:grpSpPr>
          <a:xfrm>
            <a:off x="4103660" y="3027876"/>
            <a:ext cx="3246087" cy="3543243"/>
            <a:chOff x="322002" y="3821930"/>
            <a:chExt cx="3372949" cy="291358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E2946D5-69BE-174F-1DA7-8DE8FACE2CE1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53" name="Rounded Rectangle 11">
                <a:extLst>
                  <a:ext uri="{FF2B5EF4-FFF2-40B4-BE49-F238E27FC236}">
                    <a16:creationId xmlns:a16="http://schemas.microsoft.com/office/drawing/2014/main" id="{AA0344B9-2C79-5F4F-A98E-9B2FEFDD8A35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38845A0-174E-E8B4-CEDA-4202797B4C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2C7C5B5-617F-8C56-E13E-CCA851E359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2881FF9-89B0-F004-B2FE-7AC02BC1F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2F1470C-8CA9-B9D9-C115-8B74DAA786FD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E75AA2F-ECE8-D6C1-7B8B-25D09F3D2EF9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90CCD27-C04F-5702-190E-A8BB722CC0F0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1B0EBD3-9CC8-5BC0-C2D2-34568E8419D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53437C4-2323-EC5F-C345-1813025EC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6B96DAA-63CF-2841-7A9D-A99B827F35CA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98E966B-7521-131B-0C83-AAEEBDA17117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42B2F84-2E52-035C-85E1-BB472A5523B5}"/>
              </a:ext>
            </a:extLst>
          </p:cNvPr>
          <p:cNvSpPr txBox="1"/>
          <p:nvPr/>
        </p:nvSpPr>
        <p:spPr>
          <a:xfrm>
            <a:off x="4924752" y="322323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stadium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CA5BDD9-606B-0FD5-D7B5-98C98530C34C}"/>
              </a:ext>
            </a:extLst>
          </p:cNvPr>
          <p:cNvSpPr txBox="1"/>
          <p:nvPr/>
        </p:nvSpPr>
        <p:spPr>
          <a:xfrm>
            <a:off x="4910913" y="3919971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city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5D9C9D-3DF6-BCC4-3A7C-C3D669F4C418}"/>
              </a:ext>
            </a:extLst>
          </p:cNvPr>
          <p:cNvSpPr txBox="1"/>
          <p:nvPr/>
        </p:nvSpPr>
        <p:spPr>
          <a:xfrm>
            <a:off x="4893544" y="5228094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square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5911F1-1374-FBC6-62CB-0631C9E4BE11}"/>
              </a:ext>
            </a:extLst>
          </p:cNvPr>
          <p:cNvSpPr txBox="1"/>
          <p:nvPr/>
        </p:nvSpPr>
        <p:spPr>
          <a:xfrm>
            <a:off x="4940331" y="456149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bicycle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268A2F9-6682-E5D0-E7B9-ED97F5EBE491}"/>
              </a:ext>
            </a:extLst>
          </p:cNvPr>
          <p:cNvSpPr txBox="1"/>
          <p:nvPr/>
        </p:nvSpPr>
        <p:spPr>
          <a:xfrm>
            <a:off x="4914315" y="585881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pencil</a:t>
            </a:r>
          </a:p>
        </p:txBody>
      </p:sp>
      <p:pic>
        <p:nvPicPr>
          <p:cNvPr id="74" name="Picture 73" descr="Shape, arrow&#10;&#10;Description automatically generated">
            <a:extLst>
              <a:ext uri="{FF2B5EF4-FFF2-40B4-BE49-F238E27FC236}">
                <a16:creationId xmlns:a16="http://schemas.microsoft.com/office/drawing/2014/main" id="{FE4DFE5E-843E-7696-9C0B-83A5C7922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228" y="3142474"/>
            <a:ext cx="486903" cy="521381"/>
          </a:xfrm>
          <a:prstGeom prst="rect">
            <a:avLst/>
          </a:prstGeom>
        </p:spPr>
      </p:pic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A5149517-E97F-AEDF-C3F5-05D768349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940" y="5111759"/>
            <a:ext cx="486903" cy="521381"/>
          </a:xfrm>
          <a:prstGeom prst="rect">
            <a:avLst/>
          </a:prstGeom>
        </p:spPr>
      </p:pic>
      <p:pic>
        <p:nvPicPr>
          <p:cNvPr id="76" name="Picture 75" descr="Shape, arrow&#10;&#10;Description automatically generated">
            <a:extLst>
              <a:ext uri="{FF2B5EF4-FFF2-40B4-BE49-F238E27FC236}">
                <a16:creationId xmlns:a16="http://schemas.microsoft.com/office/drawing/2014/main" id="{6E9875F3-8202-C056-0461-F5840920E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425" y="3966323"/>
            <a:ext cx="494008" cy="323378"/>
          </a:xfrm>
          <a:prstGeom prst="rect">
            <a:avLst/>
          </a:prstGeom>
        </p:spPr>
      </p:pic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666BB720-6F35-8A88-FFC4-4926E4E15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782" y="4668999"/>
            <a:ext cx="494008" cy="323378"/>
          </a:xfrm>
          <a:prstGeom prst="rect">
            <a:avLst/>
          </a:prstGeom>
        </p:spPr>
      </p:pic>
      <p:pic>
        <p:nvPicPr>
          <p:cNvPr id="78" name="Picture 77" descr="Shape, arrow&#10;&#10;Description automatically generated">
            <a:extLst>
              <a:ext uri="{FF2B5EF4-FFF2-40B4-BE49-F238E27FC236}">
                <a16:creationId xmlns:a16="http://schemas.microsoft.com/office/drawing/2014/main" id="{1C69A5D8-57D0-F434-197B-6C492E8FD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178" y="5966326"/>
            <a:ext cx="494008" cy="323378"/>
          </a:xfrm>
          <a:prstGeom prst="rect">
            <a:avLst/>
          </a:prstGeom>
        </p:spPr>
      </p:pic>
      <p:sp>
        <p:nvSpPr>
          <p:cNvPr id="79" name="Google Shape;167;p2">
            <a:extLst>
              <a:ext uri="{FF2B5EF4-FFF2-40B4-BE49-F238E27FC236}">
                <a16:creationId xmlns:a16="http://schemas.microsoft.com/office/drawing/2014/main" id="{0062E187-3B73-2A17-652C-5240E8DACD64}"/>
              </a:ext>
            </a:extLst>
          </p:cNvPr>
          <p:cNvSpPr/>
          <p:nvPr/>
        </p:nvSpPr>
        <p:spPr>
          <a:xfrm>
            <a:off x="123171" y="15752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5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99837"/>
              </p:ext>
            </p:extLst>
          </p:nvPr>
        </p:nvGraphicFramePr>
        <p:xfrm>
          <a:off x="247819" y="958002"/>
          <a:ext cx="1026048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52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raro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go for a walk, going for a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8174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5: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57088" y="469335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2894772" y="613289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6643" y="61441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40856" y="61441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padre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2643" y="53281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39180" y="5364111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738699" y="3749823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525294" y="3742542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62315" y="36992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60890" y="293249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25294" y="29304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1" y="29606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730175" y="21247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44876" y="1287987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61292" y="127384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25891" y="1305901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80C9F1A5-1CEE-DD76-FB9A-5861C699B81D}"/>
              </a:ext>
            </a:extLst>
          </p:cNvPr>
          <p:cNvSpPr/>
          <p:nvPr/>
        </p:nvSpPr>
        <p:spPr>
          <a:xfrm>
            <a:off x="135718" y="112492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6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1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1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1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1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27" y="4927476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76" y="71171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484742" y="4339021"/>
            <a:ext cx="534712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44863" y="642313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4098" name="Picture 2" descr="Ear, Listen, Hear, Gossip, Sound">
            <a:extLst>
              <a:ext uri="{FF2B5EF4-FFF2-40B4-BE49-F238E27FC236}">
                <a16:creationId xmlns:a16="http://schemas.microsoft.com/office/drawing/2014/main" id="{0CFD2C5F-1D86-42BF-8919-2278608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0" y="4401333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Ear, Listen, Hear, Gossip, Sound">
            <a:extLst>
              <a:ext uri="{FF2B5EF4-FFF2-40B4-BE49-F238E27FC236}">
                <a16:creationId xmlns:a16="http://schemas.microsoft.com/office/drawing/2014/main" id="{4EE11396-8932-42DE-ACD1-D49CDC0B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85" y="689877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220285E-4675-413A-880B-1C8E9992FC8F}"/>
              </a:ext>
            </a:extLst>
          </p:cNvPr>
          <p:cNvSpPr txBox="1"/>
          <p:nvPr/>
        </p:nvSpPr>
        <p:spPr>
          <a:xfrm>
            <a:off x="7010309" y="311666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Google Shape;319;p15" descr="Speech Icon, Voice, Talking, Audio, Speech">
            <a:extLst>
              <a:ext uri="{FF2B5EF4-FFF2-40B4-BE49-F238E27FC236}">
                <a16:creationId xmlns:a16="http://schemas.microsoft.com/office/drawing/2014/main" id="{84E3D082-F653-4FC6-BD24-FE6F3F8AF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204" y="3211887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2048972E-D098-4FD9-A0B0-CAFEAD5F0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80" y="763265"/>
            <a:ext cx="494008" cy="323378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B4705E58-6448-4AFA-B98D-047724EEF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709" y="549226"/>
            <a:ext cx="486903" cy="521381"/>
          </a:xfrm>
          <a:prstGeom prst="rect">
            <a:avLst/>
          </a:prstGeom>
        </p:spPr>
      </p:pic>
      <p:pic>
        <p:nvPicPr>
          <p:cNvPr id="74" name="Picture 7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E4E8B6-B224-4275-A4E6-774C54D26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198" y="5203831"/>
            <a:ext cx="767061" cy="1457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80819-8A75-4F82-B61D-732FC2A9F5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638" y="4427560"/>
            <a:ext cx="2017951" cy="99983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5E3D682-2A2A-4174-B780-5D0DA0928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7073" y="105102"/>
            <a:ext cx="2017951" cy="999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26E7B-872B-8B76-4EF4-6F39D7F173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4682" y="1519176"/>
            <a:ext cx="2509424" cy="2500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216FA9-5D11-DBF5-16FE-040C88CA5D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5230" y="4071933"/>
            <a:ext cx="2590679" cy="2573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8A6B8-EE1F-894F-7C9C-7F551A5FD0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195" y="5316892"/>
            <a:ext cx="3506654" cy="1447701"/>
          </a:xfrm>
          <a:prstGeom prst="rect">
            <a:avLst/>
          </a:prstGeom>
        </p:spPr>
      </p:pic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D4BA64-4B8C-8A6B-6954-FA414F335A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0066" y="1182758"/>
            <a:ext cx="1042389" cy="16938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1A5640-B3A2-4917-BB8A-141DCC259EA9}"/>
              </a:ext>
            </a:extLst>
          </p:cNvPr>
          <p:cNvGrpSpPr/>
          <p:nvPr/>
        </p:nvGrpSpPr>
        <p:grpSpPr>
          <a:xfrm>
            <a:off x="8373598" y="1430359"/>
            <a:ext cx="3275540" cy="1476366"/>
            <a:chOff x="9725591" y="2895084"/>
            <a:chExt cx="3275540" cy="1476366"/>
          </a:xfrm>
        </p:grpSpPr>
        <p:pic>
          <p:nvPicPr>
            <p:cNvPr id="70" name="Picture 69" descr="Shape, arrow&#10;&#10;Description automatically generated">
              <a:extLst>
                <a:ext uri="{FF2B5EF4-FFF2-40B4-BE49-F238E27FC236}">
                  <a16:creationId xmlns:a16="http://schemas.microsoft.com/office/drawing/2014/main" id="{297BF86C-1FA3-4BB2-A067-D28E8D325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6562" y="3296123"/>
              <a:ext cx="494008" cy="323378"/>
            </a:xfrm>
            <a:prstGeom prst="rect">
              <a:avLst/>
            </a:prstGeom>
          </p:spPr>
        </p:pic>
        <p:pic>
          <p:nvPicPr>
            <p:cNvPr id="71" name="Picture 70" descr="Shape, arrow&#10;&#10;Description automatically generated">
              <a:extLst>
                <a:ext uri="{FF2B5EF4-FFF2-40B4-BE49-F238E27FC236}">
                  <a16:creationId xmlns:a16="http://schemas.microsoft.com/office/drawing/2014/main" id="{FCCD43A5-3F38-4B6D-BD43-C1893B6E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5591" y="3082084"/>
              <a:ext cx="486903" cy="52138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FAEDA9D-8006-417E-9943-50445F3F14C4}"/>
                </a:ext>
              </a:extLst>
            </p:cNvPr>
            <p:cNvSpPr/>
            <p:nvPr/>
          </p:nvSpPr>
          <p:spPr>
            <a:xfrm>
              <a:off x="9725591" y="2895084"/>
              <a:ext cx="3275540" cy="147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5D1CCC-B8B5-48F6-B8E6-71540916529C}"/>
                </a:ext>
              </a:extLst>
            </p:cNvPr>
            <p:cNvSpPr txBox="1"/>
            <p:nvPr/>
          </p:nvSpPr>
          <p:spPr>
            <a:xfrm>
              <a:off x="9750089" y="3255083"/>
              <a:ext cx="298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goes for a walk </a:t>
              </a:r>
              <a:r>
                <a:rPr lang="en-GB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through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294BB8-1549-496B-B4FC-4B1D76DA03C3}"/>
                </a:ext>
              </a:extLst>
            </p:cNvPr>
            <p:cNvSpPr txBox="1"/>
            <p:nvPr/>
          </p:nvSpPr>
          <p:spPr>
            <a:xfrm>
              <a:off x="9725591" y="3742769"/>
              <a:ext cx="298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looks for</a:t>
              </a:r>
              <a:endParaRPr lang="en-GB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4" name="Picture 6" descr="Iglesia, Capilla, Religión, Cementerio, Campanas">
              <a:extLst>
                <a:ext uri="{FF2B5EF4-FFF2-40B4-BE49-F238E27FC236}">
                  <a16:creationId xmlns:a16="http://schemas.microsoft.com/office/drawing/2014/main" id="{F96DA2DF-AB32-4B86-821A-E0B6F5C5D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6893" y="3589101"/>
              <a:ext cx="494008" cy="74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6" descr="Árboles De Mango, Parque, Jardín, Parque De Árboles">
              <a:extLst>
                <a:ext uri="{FF2B5EF4-FFF2-40B4-BE49-F238E27FC236}">
                  <a16:creationId xmlns:a16="http://schemas.microsoft.com/office/drawing/2014/main" id="{6693EB71-E93D-405E-9AE8-D4429653B2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387" y="3580464"/>
              <a:ext cx="716476" cy="50526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F1E0D5-330A-4387-AE61-CA4CC89082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" y="1519176"/>
            <a:ext cx="2481407" cy="2468118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7D354D23-1FD2-4D1B-859A-F021739E4A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76" y="4075536"/>
            <a:ext cx="2590679" cy="25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82232"/>
              </p:ext>
            </p:extLst>
          </p:nvPr>
        </p:nvGraphicFramePr>
        <p:xfrm>
          <a:off x="229819" y="968968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raro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 for a walk, going for a walk</a:t>
                      </a:r>
                      <a:endParaRPr lang="en-GB" sz="1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  <a:endParaRPr lang="en-GB" sz="2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7310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24790" y="484791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español: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46543185-4C1E-B51A-8D76-A35752BCBE2E}"/>
              </a:ext>
            </a:extLst>
          </p:cNvPr>
          <p:cNvSpPr/>
          <p:nvPr/>
        </p:nvSpPr>
        <p:spPr>
          <a:xfrm>
            <a:off x="185069" y="10301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EDBE28-05E7-A64F-195E-85A9C51E47BD}"/>
              </a:ext>
            </a:extLst>
          </p:cNvPr>
          <p:cNvSpPr txBox="1">
            <a:spLocks/>
          </p:cNvSpPr>
          <p:nvPr/>
        </p:nvSpPr>
        <p:spPr>
          <a:xfrm>
            <a:off x="816713" y="20477"/>
            <a:ext cx="377310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1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16" name="f2_00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656438" y="665849"/>
            <a:ext cx="54448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palabras en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alfabético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Google Shape;157;p2">
            <a:hlinkClick r:id="" action="ppaction://noaction">
              <a:snd r:embed="rId17" name="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6426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91146"/>
              </p:ext>
            </p:extLst>
          </p:nvPr>
        </p:nvGraphicFramePr>
        <p:xfrm>
          <a:off x="72705" y="1799763"/>
          <a:ext cx="5240388" cy="49657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15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360314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 _ 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  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lleta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838338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05985" y="244605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9" name="2_4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96525" y="24011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8667" y="308305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78668" y="37239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17891" y="49967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162157" y="43514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77326" y="2388404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o</a:t>
            </a:r>
            <a:endParaRPr kumimoji="0" lang="en-GB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431859" y="4268123"/>
            <a:ext cx="6671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619016" y="4889958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hlinkClick r:id="" action="ppaction://noaction">
              <a:snd r:embed="rId20" name="2_5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205116" y="303296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21" name="2_6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207141" y="3696026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22" name="2_7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92872" y="430499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23" name="2_8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205116" y="49549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3379" y="3691565"/>
            <a:ext cx="6285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24" name="2_2.wav"/>
            </a:hlinkClick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1009058" y="127392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29" y="122969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008814" y="3055276"/>
            <a:ext cx="7335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a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26" name="2_9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192242" y="557703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93587" y="56049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B5ED8C-D293-4C04-B519-082B1D41B369}"/>
              </a:ext>
            </a:extLst>
          </p:cNvPr>
          <p:cNvSpPr txBox="1"/>
          <p:nvPr/>
        </p:nvSpPr>
        <p:spPr>
          <a:xfrm>
            <a:off x="2966076" y="5516712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56;p20">
            <a:extLst>
              <a:ext uri="{FF2B5EF4-FFF2-40B4-BE49-F238E27FC236}">
                <a16:creationId xmlns:a16="http://schemas.microsoft.com/office/drawing/2014/main" id="{FA5336C0-0092-4E21-B6F7-FC5BF5A3ECB7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72999" y="624800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54">
            <a:hlinkClick r:id="" action="ppaction://noaction">
              <a:snd r:embed="rId27" name="2_10.wav"/>
            </a:hlinkClick>
            <a:extLst>
              <a:ext uri="{FF2B5EF4-FFF2-40B4-BE49-F238E27FC236}">
                <a16:creationId xmlns:a16="http://schemas.microsoft.com/office/drawing/2014/main" id="{3CDAE561-02FF-4870-8F17-4FFDB3BC66AD}"/>
              </a:ext>
            </a:extLst>
          </p:cNvPr>
          <p:cNvSpPr/>
          <p:nvPr/>
        </p:nvSpPr>
        <p:spPr>
          <a:xfrm>
            <a:off x="192242" y="61911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67" name="Picture 8" descr="Bordo, Juego, Diagonal, Victoria, Tic, Dedo Del Pie">
            <a:extLst>
              <a:ext uri="{FF2B5EF4-FFF2-40B4-BE49-F238E27FC236}">
                <a16:creationId xmlns:a16="http://schemas.microsoft.com/office/drawing/2014/main" id="{D1C445B3-5482-462B-81B6-238C3A30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4996769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Adhesive, Glue, Paste, Art Supplies">
            <a:extLst>
              <a:ext uri="{FF2B5EF4-FFF2-40B4-BE49-F238E27FC236}">
                <a16:creationId xmlns:a16="http://schemas.microsoft.com/office/drawing/2014/main" id="{9BBBD16A-2A97-425B-BB70-D5A9B827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59" y="3723011"/>
            <a:ext cx="888229" cy="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A12FB-5AF3-44A4-B339-6FCD871081EB}"/>
              </a:ext>
            </a:extLst>
          </p:cNvPr>
          <p:cNvSpPr txBox="1"/>
          <p:nvPr/>
        </p:nvSpPr>
        <p:spPr>
          <a:xfrm>
            <a:off x="4073738" y="4425318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[something]</a:t>
            </a:r>
          </a:p>
        </p:txBody>
      </p:sp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31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6899268" y="61847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53;p2">
            <a:hlinkClick r:id="" action="ppaction://noaction">
              <a:snd r:embed="rId31" name="e.wav"/>
            </a:hlinkClick>
            <a:extLst>
              <a:ext uri="{FF2B5EF4-FFF2-40B4-BE49-F238E27FC236}">
                <a16:creationId xmlns:a16="http://schemas.microsoft.com/office/drawing/2014/main" id="{2C81B26F-32FC-4DCF-908E-C4DDC1FB8684}"/>
              </a:ext>
            </a:extLst>
          </p:cNvPr>
          <p:cNvSpPr txBox="1"/>
          <p:nvPr/>
        </p:nvSpPr>
        <p:spPr>
          <a:xfrm>
            <a:off x="9224112" y="62902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[go]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9;p5">
            <a:extLst>
              <a:ext uri="{FF2B5EF4-FFF2-40B4-BE49-F238E27FC236}">
                <a16:creationId xmlns:a16="http://schemas.microsoft.com/office/drawing/2014/main" id="{19944AA5-DEFB-443E-AA63-D7ADFBDA8F41}"/>
              </a:ext>
            </a:extLst>
          </p:cNvPr>
          <p:cNvSpPr txBox="1"/>
          <p:nvPr/>
        </p:nvSpPr>
        <p:spPr>
          <a:xfrm>
            <a:off x="8320713" y="3591978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3E186E-187C-433A-A151-3B0728DC72D8}"/>
              </a:ext>
            </a:extLst>
          </p:cNvPr>
          <p:cNvSpPr txBox="1"/>
          <p:nvPr/>
        </p:nvSpPr>
        <p:spPr>
          <a:xfrm>
            <a:off x="6541450" y="21485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4E7C868-1C7E-425B-BC9C-6C94C8231E97}"/>
              </a:ext>
            </a:extLst>
          </p:cNvPr>
          <p:cNvSpPr txBox="1"/>
          <p:nvPr/>
        </p:nvSpPr>
        <p:spPr>
          <a:xfrm>
            <a:off x="9205338" y="2215244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C0491E-DA37-4EA0-B78A-8241500A98EE}"/>
              </a:ext>
            </a:extLst>
          </p:cNvPr>
          <p:cNvSpPr txBox="1"/>
          <p:nvPr/>
        </p:nvSpPr>
        <p:spPr>
          <a:xfrm>
            <a:off x="5496257" y="253177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5C68BD-8C63-45E6-BE89-EF95A76A0D85}"/>
              </a:ext>
            </a:extLst>
          </p:cNvPr>
          <p:cNvSpPr txBox="1"/>
          <p:nvPr/>
        </p:nvSpPr>
        <p:spPr>
          <a:xfrm>
            <a:off x="10039963" y="3238341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57E996-38AC-4F18-8A82-823C26DBBA02}"/>
              </a:ext>
            </a:extLst>
          </p:cNvPr>
          <p:cNvSpPr txBox="1"/>
          <p:nvPr/>
        </p:nvSpPr>
        <p:spPr>
          <a:xfrm>
            <a:off x="5831997" y="35548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C29522-E8F1-4773-B80B-39EAFD3C73B4}"/>
              </a:ext>
            </a:extLst>
          </p:cNvPr>
          <p:cNvSpPr txBox="1"/>
          <p:nvPr/>
        </p:nvSpPr>
        <p:spPr>
          <a:xfrm>
            <a:off x="9789516" y="165940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D7CE42-083C-4C0F-9704-BA7616B626D6}"/>
              </a:ext>
            </a:extLst>
          </p:cNvPr>
          <p:cNvSpPr txBox="1"/>
          <p:nvPr/>
        </p:nvSpPr>
        <p:spPr>
          <a:xfrm>
            <a:off x="8136362" y="165858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FC2BC07-D9CA-421B-AD7B-C78E701DCCA8}"/>
              </a:ext>
            </a:extLst>
          </p:cNvPr>
          <p:cNvSpPr txBox="1"/>
          <p:nvPr/>
        </p:nvSpPr>
        <p:spPr>
          <a:xfrm>
            <a:off x="7853259" y="2729005"/>
            <a:ext cx="1141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CCBD1F-22E1-4016-93AA-02700AEE13F2}"/>
              </a:ext>
            </a:extLst>
          </p:cNvPr>
          <p:cNvSpPr txBox="1"/>
          <p:nvPr/>
        </p:nvSpPr>
        <p:spPr>
          <a:xfrm>
            <a:off x="9254089" y="2728639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C32F58-1CDC-4D7A-B70A-E8C3C72B6446}"/>
              </a:ext>
            </a:extLst>
          </p:cNvPr>
          <p:cNvSpPr txBox="1"/>
          <p:nvPr/>
        </p:nvSpPr>
        <p:spPr>
          <a:xfrm>
            <a:off x="6375897" y="297962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855FD8-8F92-4B4D-8D07-480647225ED0}"/>
              </a:ext>
            </a:extLst>
          </p:cNvPr>
          <p:cNvCxnSpPr>
            <a:cxnSpLocks/>
          </p:cNvCxnSpPr>
          <p:nvPr/>
        </p:nvCxnSpPr>
        <p:spPr>
          <a:xfrm flipV="1">
            <a:off x="5514031" y="4304999"/>
            <a:ext cx="5411015" cy="98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5445277" y="164376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domin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1" name="Picture 7">
            <a:extLst>
              <a:ext uri="{FF2B5EF4-FFF2-40B4-BE49-F238E27FC236}">
                <a16:creationId xmlns:a16="http://schemas.microsoft.com/office/drawing/2014/main" id="{1FA75926-CD79-4CE2-BBF3-81B9337C120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68" y="4623344"/>
            <a:ext cx="424226" cy="46900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185A093-52CF-40EB-A498-010CA995FC95}"/>
              </a:ext>
            </a:extLst>
          </p:cNvPr>
          <p:cNvSpPr txBox="1"/>
          <p:nvPr/>
        </p:nvSpPr>
        <p:spPr>
          <a:xfrm>
            <a:off x="6094915" y="44833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B46EE9-D1DC-47D6-A9FD-C5BB0B6B1C42}"/>
              </a:ext>
            </a:extLst>
          </p:cNvPr>
          <p:cNvSpPr txBox="1"/>
          <p:nvPr/>
        </p:nvSpPr>
        <p:spPr>
          <a:xfrm>
            <a:off x="6049590" y="50202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B120F2-2A8A-4D82-BCEB-2941E173D1E1}"/>
              </a:ext>
            </a:extLst>
          </p:cNvPr>
          <p:cNvSpPr txBox="1"/>
          <p:nvPr/>
        </p:nvSpPr>
        <p:spPr>
          <a:xfrm>
            <a:off x="6025203" y="555706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F9BAE6-4755-484E-8F24-5EDE42336362}"/>
              </a:ext>
            </a:extLst>
          </p:cNvPr>
          <p:cNvSpPr txBox="1"/>
          <p:nvPr/>
        </p:nvSpPr>
        <p:spPr>
          <a:xfrm>
            <a:off x="5988934" y="609391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EF9250-A96D-47B7-965C-FAA619669E4F}"/>
              </a:ext>
            </a:extLst>
          </p:cNvPr>
          <p:cNvSpPr txBox="1"/>
          <p:nvPr/>
        </p:nvSpPr>
        <p:spPr>
          <a:xfrm>
            <a:off x="8127106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34524D-D4BC-462B-9A9F-6B0F9E84D957}"/>
              </a:ext>
            </a:extLst>
          </p:cNvPr>
          <p:cNvSpPr txBox="1"/>
          <p:nvPr/>
        </p:nvSpPr>
        <p:spPr>
          <a:xfrm>
            <a:off x="7810214" y="564938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jueg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5AF1C8-2B69-4B3E-B85C-9B55948A02C0}"/>
              </a:ext>
            </a:extLst>
          </p:cNvPr>
          <p:cNvSpPr txBox="1"/>
          <p:nvPr/>
        </p:nvSpPr>
        <p:spPr>
          <a:xfrm>
            <a:off x="8064012" y="6186239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9D19DA-7FCE-45ED-B1ED-FED91CACA28E}"/>
              </a:ext>
            </a:extLst>
          </p:cNvPr>
          <p:cNvSpPr txBox="1"/>
          <p:nvPr/>
        </p:nvSpPr>
        <p:spPr>
          <a:xfrm>
            <a:off x="9549152" y="454227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41BEEE-279A-44BD-A45C-28181F09CFF8}"/>
              </a:ext>
            </a:extLst>
          </p:cNvPr>
          <p:cNvSpPr txBox="1"/>
          <p:nvPr/>
        </p:nvSpPr>
        <p:spPr>
          <a:xfrm>
            <a:off x="8130001" y="505557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4DC89E-AFC9-4476-8FCF-3665725EF181}"/>
              </a:ext>
            </a:extLst>
          </p:cNvPr>
          <p:cNvSpPr txBox="1"/>
          <p:nvPr/>
        </p:nvSpPr>
        <p:spPr>
          <a:xfrm>
            <a:off x="9493701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2B838FD-8463-490A-AB67-DD49D18DA1DC}"/>
              </a:ext>
            </a:extLst>
          </p:cNvPr>
          <p:cNvSpPr txBox="1"/>
          <p:nvPr/>
        </p:nvSpPr>
        <p:spPr>
          <a:xfrm>
            <a:off x="9570912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4CAD423-95C4-4623-A001-3C3E76780325}"/>
              </a:ext>
            </a:extLst>
          </p:cNvPr>
          <p:cNvSpPr txBox="1"/>
          <p:nvPr/>
        </p:nvSpPr>
        <p:spPr>
          <a:xfrm>
            <a:off x="9534643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157;p2">
            <a:extLst>
              <a:ext uri="{FF2B5EF4-FFF2-40B4-BE49-F238E27FC236}">
                <a16:creationId xmlns:a16="http://schemas.microsoft.com/office/drawing/2014/main" id="{ED0365CD-D967-40CE-B4CB-C3C90ED67C72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D7FC022E-832C-22AB-AE63-CCD3BC53643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Gráficos vectoriales gratis de Borrador">
            <a:extLst>
              <a:ext uri="{FF2B5EF4-FFF2-40B4-BE49-F238E27FC236}">
                <a16:creationId xmlns:a16="http://schemas.microsoft.com/office/drawing/2014/main" id="{E5ABC699-3619-C248-1B40-0B99547D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2429553"/>
            <a:ext cx="412597" cy="3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áficos vectoriales gratis de Ojos">
            <a:extLst>
              <a:ext uri="{FF2B5EF4-FFF2-40B4-BE49-F238E27FC236}">
                <a16:creationId xmlns:a16="http://schemas.microsoft.com/office/drawing/2014/main" id="{CBF33013-A4A5-5345-917C-81F6A6B9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96" y="3165317"/>
            <a:ext cx="697926" cy="3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áficos vectoriales gratis de Gotas de lluvia">
            <a:extLst>
              <a:ext uri="{FF2B5EF4-FFF2-40B4-BE49-F238E27FC236}">
                <a16:creationId xmlns:a16="http://schemas.microsoft.com/office/drawing/2014/main" id="{5E157FF6-192E-D6A8-6EA6-5D40F5DA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82" y="6242111"/>
            <a:ext cx="623775" cy="4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4B45EF-6A3F-F8FC-4578-DB317323195E}"/>
              </a:ext>
            </a:extLst>
          </p:cNvPr>
          <p:cNvSpPr txBox="1"/>
          <p:nvPr/>
        </p:nvSpPr>
        <p:spPr>
          <a:xfrm>
            <a:off x="2987946" y="6174629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 descr="Gráficos vectoriales gratis de Galleta">
            <a:extLst>
              <a:ext uri="{FF2B5EF4-FFF2-40B4-BE49-F238E27FC236}">
                <a16:creationId xmlns:a16="http://schemas.microsoft.com/office/drawing/2014/main" id="{F930232E-B431-6B92-85B9-FEE96FB6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628" y="5593022"/>
            <a:ext cx="435415" cy="4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Las Compras En Línea, Tarjeta De Crédito">
            <a:extLst>
              <a:ext uri="{FF2B5EF4-FFF2-40B4-BE49-F238E27FC236}">
                <a16:creationId xmlns:a16="http://schemas.microsoft.com/office/drawing/2014/main" id="{66481AE8-C0A6-CAE5-65BC-1140250C7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7253025" y="3658254"/>
            <a:ext cx="698075" cy="4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Koster, Fuego">
            <a:extLst>
              <a:ext uri="{FF2B5EF4-FFF2-40B4-BE49-F238E27FC236}">
                <a16:creationId xmlns:a16="http://schemas.microsoft.com/office/drawing/2014/main" id="{331D5060-B387-8A99-B2D2-269D0508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51" y="1581240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as Compras En Línea, Tarjeta De Crédito">
            <a:extLst>
              <a:ext uri="{FF2B5EF4-FFF2-40B4-BE49-F238E27FC236}">
                <a16:creationId xmlns:a16="http://schemas.microsoft.com/office/drawing/2014/main" id="{BD3217BF-9BB1-313E-FB94-43C17709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10852683" y="5227624"/>
            <a:ext cx="519216" cy="3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Koster, Fuego">
            <a:extLst>
              <a:ext uri="{FF2B5EF4-FFF2-40B4-BE49-F238E27FC236}">
                <a16:creationId xmlns:a16="http://schemas.microsoft.com/office/drawing/2014/main" id="{F45F941D-6AFE-89AB-B38C-11064F08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53" y="5465480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go, Magia, Misterio, Truco, Mágico, Espejismo">
            <a:extLst>
              <a:ext uri="{FF2B5EF4-FFF2-40B4-BE49-F238E27FC236}">
                <a16:creationId xmlns:a16="http://schemas.microsoft.com/office/drawing/2014/main" id="{7853B7CE-8D0C-39A4-FCF5-3C19AB5E1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713" y="3666128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ordo, Juego, Diagonal, Victoria, Tic, Dedo Del Pie">
            <a:extLst>
              <a:ext uri="{FF2B5EF4-FFF2-40B4-BE49-F238E27FC236}">
                <a16:creationId xmlns:a16="http://schemas.microsoft.com/office/drawing/2014/main" id="{6E99A690-FF55-466F-35D0-A6717DD7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56" y="2898842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go, Magia, Misterio, Truco, Mágico, Espejismo">
            <a:extLst>
              <a:ext uri="{FF2B5EF4-FFF2-40B4-BE49-F238E27FC236}">
                <a16:creationId xmlns:a16="http://schemas.microsoft.com/office/drawing/2014/main" id="{7B0CB5C0-D422-5C9E-8F64-D5AE6C70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255" y="4560536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ordo, Juego, Diagonal, Victoria, Tic, Dedo Del Pie">
            <a:extLst>
              <a:ext uri="{FF2B5EF4-FFF2-40B4-BE49-F238E27FC236}">
                <a16:creationId xmlns:a16="http://schemas.microsoft.com/office/drawing/2014/main" id="{A94800F6-1622-B4E1-05C3-360BCAB0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42" y="5709000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2_0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4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9" dur="4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95" grpId="0" animBg="1"/>
      <p:bldP spid="37" grpId="0" animBg="1"/>
      <p:bldP spid="36" grpId="0" animBg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100" grpId="0"/>
      <p:bldP spid="100" grpId="1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4" grpId="0"/>
      <p:bldP spid="115" grpId="0"/>
      <p:bldP spid="116" grpId="0"/>
      <p:bldP spid="117" grpId="0" animBg="1"/>
      <p:bldP spid="118" grpId="0" animBg="1"/>
      <p:bldP spid="119" grpId="0" animBg="1"/>
      <p:bldP spid="119" grpId="1" animBg="1"/>
      <p:bldP spid="9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BB9540-E709-1F00-A581-937373D4E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614" y="2628699"/>
            <a:ext cx="1582357" cy="992262"/>
          </a:xfrm>
          <a:prstGeom prst="rect">
            <a:avLst/>
          </a:prstGeom>
        </p:spPr>
      </p:pic>
      <p:pic>
        <p:nvPicPr>
          <p:cNvPr id="14" name="Picture 6" descr="Iglesia, Capilla, Religión, Cementerio, Campanas">
            <a:extLst>
              <a:ext uri="{FF2B5EF4-FFF2-40B4-BE49-F238E27FC236}">
                <a16:creationId xmlns:a16="http://schemas.microsoft.com/office/drawing/2014/main" id="{2E469FF1-B3D2-4D7F-9261-605C4F14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09" y="3869630"/>
            <a:ext cx="1317884" cy="19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Arte, Audiencia, Personaje, Cómic">
            <a:extLst>
              <a:ext uri="{FF2B5EF4-FFF2-40B4-BE49-F238E27FC236}">
                <a16:creationId xmlns:a16="http://schemas.microsoft.com/office/drawing/2014/main" id="{76B1BD85-C38E-D4D9-C7C9-3A5ED157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519" y="2306760"/>
            <a:ext cx="1438275" cy="1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Árboles De Mango, Parque, Jardín, Parque De Árboles">
            <a:extLst>
              <a:ext uri="{FF2B5EF4-FFF2-40B4-BE49-F238E27FC236}">
                <a16:creationId xmlns:a16="http://schemas.microsoft.com/office/drawing/2014/main" id="{AE1B2A56-4F01-5126-9F2F-824B2C2E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645" y="4062962"/>
            <a:ext cx="1806219" cy="12737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graphics of Skyline">
            <a:extLst>
              <a:ext uri="{FF2B5EF4-FFF2-40B4-BE49-F238E27FC236}">
                <a16:creationId xmlns:a16="http://schemas.microsoft.com/office/drawing/2014/main" id="{223A16F2-20CC-4C9C-C546-2E7A613D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43" y="2439831"/>
            <a:ext cx="1881156" cy="12259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Gráficos vectoriales gratis de Paisaje urbano">
            <a:extLst>
              <a:ext uri="{FF2B5EF4-FFF2-40B4-BE49-F238E27FC236}">
                <a16:creationId xmlns:a16="http://schemas.microsoft.com/office/drawing/2014/main" id="{2B44A3A8-A899-02BA-2604-0E76E621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110" y="5487726"/>
            <a:ext cx="1285894" cy="12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4BE7A1F2-3F55-4617-B9F0-0CB2E2EBC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27456"/>
              </p:ext>
            </p:extLst>
          </p:nvPr>
        </p:nvGraphicFramePr>
        <p:xfrm>
          <a:off x="176911" y="1608655"/>
          <a:ext cx="6436475" cy="5078512"/>
        </p:xfrm>
        <a:graphic>
          <a:graphicData uri="http://schemas.openxmlformats.org/drawingml/2006/table">
            <a:tbl>
              <a:tblPr firstRow="1" bandRow="1"/>
              <a:tblGrid>
                <a:gridCol w="73748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65979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3039188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0147DE-076A-497D-A009-16B6D462E41B}"/>
              </a:ext>
            </a:extLst>
          </p:cNvPr>
          <p:cNvSpPr txBox="1">
            <a:spLocks/>
          </p:cNvSpPr>
          <p:nvPr/>
        </p:nvSpPr>
        <p:spPr>
          <a:xfrm>
            <a:off x="10431110" y="1127121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vocabulario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 descr="Brain, Idea, Think, Creativity">
            <a:extLst>
              <a:ext uri="{FF2B5EF4-FFF2-40B4-BE49-F238E27FC236}">
                <a16:creationId xmlns:a16="http://schemas.microsoft.com/office/drawing/2014/main" id="{3F68433A-A9D5-43CB-931E-FF3779B8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hlinkClick r:id="" action="ppaction://noaction">
              <a:snd r:embed="rId11" name="3_3.wav"/>
            </a:hlinkClick>
            <a:extLst>
              <a:ext uri="{FF2B5EF4-FFF2-40B4-BE49-F238E27FC236}">
                <a16:creationId xmlns:a16="http://schemas.microsoft.com/office/drawing/2014/main" id="{A616604D-C05C-4F07-85AA-18D75A204DB3}"/>
              </a:ext>
            </a:extLst>
          </p:cNvPr>
          <p:cNvSpPr/>
          <p:nvPr/>
        </p:nvSpPr>
        <p:spPr>
          <a:xfrm>
            <a:off x="278501" y="231479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5" name="Rectangle 34">
            <a:hlinkClick r:id="" action="ppaction://noaction">
              <a:snd r:embed="rId12" name="3_4.wav"/>
            </a:hlinkClick>
            <a:extLst>
              <a:ext uri="{FF2B5EF4-FFF2-40B4-BE49-F238E27FC236}">
                <a16:creationId xmlns:a16="http://schemas.microsoft.com/office/drawing/2014/main" id="{04747047-72B1-41E8-9F55-ACCD5F9413A2}"/>
              </a:ext>
            </a:extLst>
          </p:cNvPr>
          <p:cNvSpPr/>
          <p:nvPr/>
        </p:nvSpPr>
        <p:spPr>
          <a:xfrm>
            <a:off x="278501" y="2934142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Rectangle 35">
            <a:hlinkClick r:id="" action="ppaction://noaction">
              <a:snd r:embed="rId13" name="3_5.wav"/>
            </a:hlinkClick>
            <a:extLst>
              <a:ext uri="{FF2B5EF4-FFF2-40B4-BE49-F238E27FC236}">
                <a16:creationId xmlns:a16="http://schemas.microsoft.com/office/drawing/2014/main" id="{53D65E17-1ED6-4F36-BAE8-12DDA8C2A26C}"/>
              </a:ext>
            </a:extLst>
          </p:cNvPr>
          <p:cNvSpPr/>
          <p:nvPr/>
        </p:nvSpPr>
        <p:spPr>
          <a:xfrm>
            <a:off x="279391" y="3591588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 36">
            <a:hlinkClick r:id="" action="ppaction://noaction">
              <a:snd r:embed="rId14" name="3_6.wav"/>
            </a:hlinkClick>
            <a:extLst>
              <a:ext uri="{FF2B5EF4-FFF2-40B4-BE49-F238E27FC236}">
                <a16:creationId xmlns:a16="http://schemas.microsoft.com/office/drawing/2014/main" id="{B9AE36FE-AC7D-41BD-9233-9EC651D3E6B5}"/>
              </a:ext>
            </a:extLst>
          </p:cNvPr>
          <p:cNvSpPr/>
          <p:nvPr/>
        </p:nvSpPr>
        <p:spPr>
          <a:xfrm>
            <a:off x="279391" y="4210934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Rectangle 37">
            <a:hlinkClick r:id="" action="ppaction://noaction">
              <a:snd r:embed="rId15" name="3_7.wav"/>
            </a:hlinkClick>
            <a:extLst>
              <a:ext uri="{FF2B5EF4-FFF2-40B4-BE49-F238E27FC236}">
                <a16:creationId xmlns:a16="http://schemas.microsoft.com/office/drawing/2014/main" id="{67A31A91-AF8A-4D8F-A264-F044551F8BDB}"/>
              </a:ext>
            </a:extLst>
          </p:cNvPr>
          <p:cNvSpPr/>
          <p:nvPr/>
        </p:nvSpPr>
        <p:spPr>
          <a:xfrm>
            <a:off x="278501" y="486838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Rectangle 38">
            <a:hlinkClick r:id="" action="ppaction://noaction">
              <a:snd r:embed="rId16" name="3_8.wav"/>
            </a:hlinkClick>
            <a:extLst>
              <a:ext uri="{FF2B5EF4-FFF2-40B4-BE49-F238E27FC236}">
                <a16:creationId xmlns:a16="http://schemas.microsoft.com/office/drawing/2014/main" id="{CC091997-EBFD-49E6-A0AE-2D375BB52580}"/>
              </a:ext>
            </a:extLst>
          </p:cNvPr>
          <p:cNvSpPr/>
          <p:nvPr/>
        </p:nvSpPr>
        <p:spPr>
          <a:xfrm>
            <a:off x="278501" y="548772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Rectangle 39">
            <a:hlinkClick r:id="" action="ppaction://noaction">
              <a:snd r:embed="rId17" name="3_9.wav"/>
            </a:hlinkClick>
            <a:extLst>
              <a:ext uri="{FF2B5EF4-FFF2-40B4-BE49-F238E27FC236}">
                <a16:creationId xmlns:a16="http://schemas.microsoft.com/office/drawing/2014/main" id="{B369B21A-4952-40D5-B788-2D270227ABA6}"/>
              </a:ext>
            </a:extLst>
          </p:cNvPr>
          <p:cNvSpPr/>
          <p:nvPr/>
        </p:nvSpPr>
        <p:spPr>
          <a:xfrm>
            <a:off x="295282" y="611477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69FDFD-1BEE-48A3-9348-3280EE27A0C5}"/>
              </a:ext>
            </a:extLst>
          </p:cNvPr>
          <p:cNvSpPr txBox="1"/>
          <p:nvPr/>
        </p:nvSpPr>
        <p:spPr>
          <a:xfrm>
            <a:off x="958441" y="228643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DF8D28-5F69-4BC4-B2F8-AC4579DF0B84}"/>
              </a:ext>
            </a:extLst>
          </p:cNvPr>
          <p:cNvSpPr txBox="1"/>
          <p:nvPr/>
        </p:nvSpPr>
        <p:spPr>
          <a:xfrm>
            <a:off x="3975923" y="22829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5DCED9-2107-4ED5-939F-CAC2C4E8A125}"/>
              </a:ext>
            </a:extLst>
          </p:cNvPr>
          <p:cNvSpPr txBox="1"/>
          <p:nvPr/>
        </p:nvSpPr>
        <p:spPr>
          <a:xfrm>
            <a:off x="1063973" y="291566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07E4D-3C79-4695-AD2B-465C190A7B30}"/>
              </a:ext>
            </a:extLst>
          </p:cNvPr>
          <p:cNvSpPr txBox="1"/>
          <p:nvPr/>
        </p:nvSpPr>
        <p:spPr>
          <a:xfrm>
            <a:off x="3956230" y="29110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A14A18-2173-4A94-BFBB-4716ECDCAF8C}"/>
              </a:ext>
            </a:extLst>
          </p:cNvPr>
          <p:cNvSpPr txBox="1"/>
          <p:nvPr/>
        </p:nvSpPr>
        <p:spPr>
          <a:xfrm>
            <a:off x="1337931" y="354465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D3D797-24F0-440B-B497-A40E79B6D6C4}"/>
              </a:ext>
            </a:extLst>
          </p:cNvPr>
          <p:cNvSpPr txBox="1"/>
          <p:nvPr/>
        </p:nvSpPr>
        <p:spPr>
          <a:xfrm>
            <a:off x="4139486" y="354837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3F7820-C692-450F-869D-90948EC4EB66}"/>
              </a:ext>
            </a:extLst>
          </p:cNvPr>
          <p:cNvSpPr txBox="1"/>
          <p:nvPr/>
        </p:nvSpPr>
        <p:spPr>
          <a:xfrm>
            <a:off x="1297929" y="419969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4FF9EC-8CF7-4B17-8883-99055EBEA334}"/>
              </a:ext>
            </a:extLst>
          </p:cNvPr>
          <p:cNvSpPr txBox="1"/>
          <p:nvPr/>
        </p:nvSpPr>
        <p:spPr>
          <a:xfrm>
            <a:off x="4146775" y="41981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86D4F-617C-46BB-A445-30BE6509CAD1}"/>
              </a:ext>
            </a:extLst>
          </p:cNvPr>
          <p:cNvSpPr txBox="1"/>
          <p:nvPr/>
        </p:nvSpPr>
        <p:spPr>
          <a:xfrm>
            <a:off x="1195608" y="48262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A53AA2-A532-42A1-985E-DA37720157BC}"/>
              </a:ext>
            </a:extLst>
          </p:cNvPr>
          <p:cNvSpPr txBox="1"/>
          <p:nvPr/>
        </p:nvSpPr>
        <p:spPr>
          <a:xfrm>
            <a:off x="3956229" y="481854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30DBF6-95FE-416E-B4B8-DD9B310917B6}"/>
              </a:ext>
            </a:extLst>
          </p:cNvPr>
          <p:cNvSpPr txBox="1"/>
          <p:nvPr/>
        </p:nvSpPr>
        <p:spPr>
          <a:xfrm>
            <a:off x="1072972" y="54617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B3569E-5491-4429-8DAD-1F8FD2105061}"/>
              </a:ext>
            </a:extLst>
          </p:cNvPr>
          <p:cNvSpPr txBox="1"/>
          <p:nvPr/>
        </p:nvSpPr>
        <p:spPr>
          <a:xfrm>
            <a:off x="3886609" y="54569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C9499A-7C99-4649-8C88-D5D5EB69C2F0}"/>
              </a:ext>
            </a:extLst>
          </p:cNvPr>
          <p:cNvSpPr txBox="1"/>
          <p:nvPr/>
        </p:nvSpPr>
        <p:spPr>
          <a:xfrm>
            <a:off x="1072971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A31E21-CCDE-481E-994D-0DDBAD5120D7}"/>
              </a:ext>
            </a:extLst>
          </p:cNvPr>
          <p:cNvSpPr txBox="1"/>
          <p:nvPr/>
        </p:nvSpPr>
        <p:spPr>
          <a:xfrm>
            <a:off x="3925629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82" name="Rectangle 81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C6EB03FA-D786-4E92-BF30-2EA46D9AB463}"/>
              </a:ext>
            </a:extLst>
          </p:cNvPr>
          <p:cNvSpPr/>
          <p:nvPr/>
        </p:nvSpPr>
        <p:spPr>
          <a:xfrm>
            <a:off x="7937300" y="3282506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3" name="Rectangle 82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F85E05C4-905A-44C9-9B9C-32FC15A5028B}"/>
              </a:ext>
            </a:extLst>
          </p:cNvPr>
          <p:cNvSpPr/>
          <p:nvPr/>
        </p:nvSpPr>
        <p:spPr>
          <a:xfrm>
            <a:off x="9885139" y="2269044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5" name="Rectangle 84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0EDD4E41-F758-4EBA-B28F-2FC6AED4E95A}"/>
              </a:ext>
            </a:extLst>
          </p:cNvPr>
          <p:cNvSpPr/>
          <p:nvPr/>
        </p:nvSpPr>
        <p:spPr>
          <a:xfrm>
            <a:off x="11660422" y="3444497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7" name="Rectangle 86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ACF61C3-B439-40CA-9177-783CE53E8399}"/>
              </a:ext>
            </a:extLst>
          </p:cNvPr>
          <p:cNvSpPr/>
          <p:nvPr/>
        </p:nvSpPr>
        <p:spPr>
          <a:xfrm>
            <a:off x="8137520" y="48752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E409A51-47C6-4BB3-B6D3-567AB5B8A5C0}"/>
              </a:ext>
            </a:extLst>
          </p:cNvPr>
          <p:cNvSpPr/>
          <p:nvPr/>
        </p:nvSpPr>
        <p:spPr>
          <a:xfrm>
            <a:off x="10431110" y="48206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Rectangle 88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DC8FC5BB-34DC-4EBE-8FC9-AAF7EFFCCE82}"/>
              </a:ext>
            </a:extLst>
          </p:cNvPr>
          <p:cNvSpPr/>
          <p:nvPr/>
        </p:nvSpPr>
        <p:spPr>
          <a:xfrm>
            <a:off x="9425558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0" name="Rectangle 89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5DFDC4DD-BCAB-4391-8442-C926002BF324}"/>
              </a:ext>
            </a:extLst>
          </p:cNvPr>
          <p:cNvSpPr/>
          <p:nvPr/>
        </p:nvSpPr>
        <p:spPr>
          <a:xfrm>
            <a:off x="11478021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0649B4-031B-4E2B-AE27-CA744F8FCD1E}"/>
              </a:ext>
            </a:extLst>
          </p:cNvPr>
          <p:cNvSpPr txBox="1"/>
          <p:nvPr/>
        </p:nvSpPr>
        <p:spPr>
          <a:xfrm>
            <a:off x="7923662" y="3236907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BB8FE-E3BF-46EA-8DF5-1F28C2C00518}"/>
              </a:ext>
            </a:extLst>
          </p:cNvPr>
          <p:cNvSpPr txBox="1"/>
          <p:nvPr/>
        </p:nvSpPr>
        <p:spPr>
          <a:xfrm>
            <a:off x="9971957" y="225180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48A5B1-4E0B-4552-803E-0F20E73FA0EE}"/>
              </a:ext>
            </a:extLst>
          </p:cNvPr>
          <p:cNvSpPr txBox="1"/>
          <p:nvPr/>
        </p:nvSpPr>
        <p:spPr>
          <a:xfrm>
            <a:off x="11723598" y="3416139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45A8D5-1624-4B23-9868-EF7C5CC58FE3}"/>
              </a:ext>
            </a:extLst>
          </p:cNvPr>
          <p:cNvSpPr txBox="1"/>
          <p:nvPr/>
        </p:nvSpPr>
        <p:spPr>
          <a:xfrm>
            <a:off x="8215938" y="486426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BDE147-8B46-4A9C-A2AE-6C828C7A28AB}"/>
              </a:ext>
            </a:extLst>
          </p:cNvPr>
          <p:cNvSpPr txBox="1"/>
          <p:nvPr/>
        </p:nvSpPr>
        <p:spPr>
          <a:xfrm>
            <a:off x="10513783" y="479715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70F8AAD-AAAF-4235-AA84-BA28B98E1FDE}"/>
              </a:ext>
            </a:extLst>
          </p:cNvPr>
          <p:cNvSpPr txBox="1"/>
          <p:nvPr/>
        </p:nvSpPr>
        <p:spPr>
          <a:xfrm>
            <a:off x="9443597" y="6216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505C63-B9E6-4F1E-9D61-BA0CF309E2F9}"/>
              </a:ext>
            </a:extLst>
          </p:cNvPr>
          <p:cNvSpPr txBox="1"/>
          <p:nvPr/>
        </p:nvSpPr>
        <p:spPr>
          <a:xfrm>
            <a:off x="11508649" y="617774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8B5A8C62-25EF-9D4D-4326-D7DAC2C2E15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4" descr="Fútbol, Estadio, Deporte, San Mames, Bilbao">
            <a:extLst>
              <a:ext uri="{FF2B5EF4-FFF2-40B4-BE49-F238E27FC236}">
                <a16:creationId xmlns:a16="http://schemas.microsoft.com/office/drawing/2014/main" id="{D2CAC796-CA93-E14B-3D76-974BE73C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90" y="5874026"/>
            <a:ext cx="1330515" cy="9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hlinkClick r:id="" action="ppaction://noaction">
              <a:snd r:embed="rId20" name="3_1.wav"/>
            </a:hlinkClick>
            <a:extLst>
              <a:ext uri="{FF2B5EF4-FFF2-40B4-BE49-F238E27FC236}">
                <a16:creationId xmlns:a16="http://schemas.microsoft.com/office/drawing/2014/main" id="{0D8EB18C-B0AF-81D8-18DA-7D18BC3F15D1}"/>
              </a:ext>
            </a:extLst>
          </p:cNvPr>
          <p:cNvSpPr/>
          <p:nvPr/>
        </p:nvSpPr>
        <p:spPr>
          <a:xfrm>
            <a:off x="1146898" y="892544"/>
            <a:ext cx="563163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“un” / “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“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/ “la”.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888481DC-0121-1CDF-D770-0B0B6233DA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814" y="736404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5226852-F9F2-F5CE-9CF7-3648D39586F0}"/>
              </a:ext>
            </a:extLst>
          </p:cNvPr>
          <p:cNvSpPr/>
          <p:nvPr/>
        </p:nvSpPr>
        <p:spPr>
          <a:xfrm>
            <a:off x="6750584" y="1537128"/>
            <a:ext cx="3491964" cy="518040"/>
          </a:xfrm>
          <a:prstGeom prst="wedgeRoundRectCallout">
            <a:avLst>
              <a:gd name="adj1" fmla="val -42937"/>
              <a:gd name="adj2" fmla="val -6642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4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7" grpId="0"/>
      <p:bldP spid="58" grpId="0"/>
      <p:bldP spid="82" grpId="0" animBg="1"/>
      <p:bldP spid="8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/>
      <p:bldP spid="95" grpId="0"/>
      <p:bldP spid="96" grpId="0"/>
      <p:bldP spid="97" grpId="0"/>
      <p:bldP spid="102" grpId="0"/>
      <p:bldP spid="103" grpId="0"/>
      <p:bldP spid="104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BB2DD130-9C32-445A-8D59-02334F220B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882" y="5945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F7DDB-756A-478D-9C76-6C554EF41D87}"/>
              </a:ext>
            </a:extLst>
          </p:cNvPr>
          <p:cNvSpPr txBox="1"/>
          <p:nvPr/>
        </p:nvSpPr>
        <p:spPr>
          <a:xfrm>
            <a:off x="721487" y="5463411"/>
            <a:ext cx="619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Mont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C4B043-4F07-4B91-B297-F452FE3F0BC8}"/>
              </a:ext>
            </a:extLst>
          </p:cNvPr>
          <p:cNvSpPr txBox="1"/>
          <p:nvPr/>
        </p:nvSpPr>
        <p:spPr>
          <a:xfrm>
            <a:off x="721487" y="6009208"/>
            <a:ext cx="5650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ride my bike.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75D87-6F02-4748-8B5C-662F176CD95A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66108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4DC4F7AE-4031-4E70-A481-5561FD9EDFD9}"/>
              </a:ext>
            </a:extLst>
          </p:cNvPr>
          <p:cNvSpPr txBox="1"/>
          <p:nvPr/>
        </p:nvSpPr>
        <p:spPr>
          <a:xfrm>
            <a:off x="1784477" y="485494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F36E5C4-3AE3-452F-ACB7-A7265DAE1253}"/>
              </a:ext>
            </a:extLst>
          </p:cNvPr>
          <p:cNvSpPr txBox="1"/>
          <p:nvPr/>
        </p:nvSpPr>
        <p:spPr>
          <a:xfrm>
            <a:off x="8842255" y="4892741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4F671CA9-B8E2-4D2A-B977-65866D0282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1298" y="57727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5F7C4B-873D-4964-A58D-57FB4709B036}"/>
              </a:ext>
            </a:extLst>
          </p:cNvPr>
          <p:cNvSpPr txBox="1"/>
          <p:nvPr/>
        </p:nvSpPr>
        <p:spPr>
          <a:xfrm>
            <a:off x="6809322" y="5515062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</a:t>
            </a: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F979E6-ACA8-4260-B3C6-1446432708C6}"/>
              </a:ext>
            </a:extLst>
          </p:cNvPr>
          <p:cNvSpPr txBox="1"/>
          <p:nvPr/>
        </p:nvSpPr>
        <p:spPr>
          <a:xfrm>
            <a:off x="6809322" y="6058822"/>
            <a:ext cx="581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rides his/her bike.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C0FDE-EBB3-4552-A2BD-809E4703FCE2}"/>
              </a:ext>
            </a:extLst>
          </p:cNvPr>
          <p:cNvCxnSpPr>
            <a:cxnSpLocks/>
          </p:cNvCxnSpPr>
          <p:nvPr/>
        </p:nvCxnSpPr>
        <p:spPr>
          <a:xfrm>
            <a:off x="6372091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746B1A-5FB8-4A6B-87DE-9B66FB1F18B3}"/>
              </a:ext>
            </a:extLst>
          </p:cNvPr>
          <p:cNvCxnSpPr>
            <a:cxnSpLocks/>
          </p:cNvCxnSpPr>
          <p:nvPr/>
        </p:nvCxnSpPr>
        <p:spPr>
          <a:xfrm>
            <a:off x="6350772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4592F846-B94E-FF43-11C0-FCB8AF0D21E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45C965C-F449-09F9-9068-A6DDA7C7B001}"/>
              </a:ext>
            </a:extLst>
          </p:cNvPr>
          <p:cNvSpPr/>
          <p:nvPr/>
        </p:nvSpPr>
        <p:spPr>
          <a:xfrm>
            <a:off x="3102353" y="4139858"/>
            <a:ext cx="5319493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In English we say ‘I ride my bike’ or ‘s/he rides his/her bike’, but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 do not use the possessive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in Spanish but rather ‘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329514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5" grpId="0"/>
      <p:bldP spid="3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62238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2153638" y="1595212"/>
            <a:ext cx="64496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 walk _______</a:t>
            </a:r>
            <a:r>
              <a:rPr kumimoji="0" lang="en-GB" sz="2800" b="0" i="0" u="none" strike="noStrike" kern="1200" cap="none" spc="3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the city.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53638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hlinkClick r:id="" action="ppaction://noaction">
              <a:snd r:embed="rId7" name="5_1.wav"/>
            </a:hlinkClick>
            <a:extLst>
              <a:ext uri="{FF2B5EF4-FFF2-40B4-BE49-F238E27FC236}">
                <a16:creationId xmlns:a16="http://schemas.microsoft.com/office/drawing/2014/main" id="{39AD7BE4-D4B4-5BFB-9ADE-46A379CE14D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2858688" y="5504758"/>
            <a:ext cx="5425339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por ____________.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2429116" y="56174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Paseo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3B933D-9D4C-C38F-809E-8BE5F20481D0}"/>
              </a:ext>
            </a:extLst>
          </p:cNvPr>
          <p:cNvSpPr txBox="1"/>
          <p:nvPr/>
        </p:nvSpPr>
        <p:spPr>
          <a:xfrm>
            <a:off x="5206183" y="561741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3628966" y="151440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</a:p>
        </p:txBody>
      </p:sp>
    </p:spTree>
    <p:extLst>
      <p:ext uri="{BB962C8B-B14F-4D97-AF65-F5344CB8AC3E}">
        <p14:creationId xmlns:p14="http://schemas.microsoft.com/office/powerpoint/2010/main" val="16897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62238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092098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uses ___ ______ with _________ information.  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53638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177256" y="5474864"/>
            <a:ext cx="10745933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______ 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información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1354243" y="5600343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2651396" y="148024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5814246" y="1578244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14946E04-EF59-3A17-9235-F333A97CB005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51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walk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0920981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 through the park</a:t>
            </a:r>
            <a:r>
              <a:rPr lang="en-GB" sz="2800" spc="3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_____ dad.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walks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1037571" y="5407416"/>
            <a:ext cx="9250999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  ___  _________ con papá.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342B0-EE33-4C0F-4D95-663E5B35EB0D}"/>
              </a:ext>
            </a:extLst>
          </p:cNvPr>
          <p:cNvSpPr txBox="1"/>
          <p:nvPr/>
        </p:nvSpPr>
        <p:spPr>
          <a:xfrm>
            <a:off x="2840356" y="5573976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1319128" y="148024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walks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6893566" y="151316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4C5E2-8CA3-E2CE-EA78-CBB7B432DEE9}"/>
              </a:ext>
            </a:extLst>
          </p:cNvPr>
          <p:cNvSpPr txBox="1"/>
          <p:nvPr/>
        </p:nvSpPr>
        <p:spPr>
          <a:xfrm>
            <a:off x="3867868" y="5571932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0F2BE0-B437-46B6-8BE2-122E6F42785A}"/>
              </a:ext>
            </a:extLst>
          </p:cNvPr>
          <p:cNvSpPr txBox="1"/>
          <p:nvPr/>
        </p:nvSpPr>
        <p:spPr>
          <a:xfrm>
            <a:off x="5251198" y="5567241"/>
            <a:ext cx="201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DCFEC7DA-B2FE-540C-16E0-CE53749C8445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7" grpId="0"/>
      <p:bldP spid="51" grpId="0"/>
      <p:bldP spid="4" grpId="0"/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visit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16491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I visit  _  museum and the _________ stadium.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visits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7586" y="2249905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644541" y="5503700"/>
            <a:ext cx="9026091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y ___ 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16510-F66E-FE2E-7CED-015086667B4F}"/>
              </a:ext>
            </a:extLst>
          </p:cNvPr>
          <p:cNvSpPr txBox="1"/>
          <p:nvPr/>
        </p:nvSpPr>
        <p:spPr>
          <a:xfrm>
            <a:off x="267233" y="566821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4505978" y="566821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D100F-FA0B-35F0-1BBA-C492D14F0DB9}"/>
              </a:ext>
            </a:extLst>
          </p:cNvPr>
          <p:cNvSpPr txBox="1"/>
          <p:nvPr/>
        </p:nvSpPr>
        <p:spPr>
          <a:xfrm>
            <a:off x="2831993" y="1472101"/>
            <a:ext cx="424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4A5BA-21B1-4763-8CC1-3737F1119317}"/>
              </a:ext>
            </a:extLst>
          </p:cNvPr>
          <p:cNvSpPr txBox="1"/>
          <p:nvPr/>
        </p:nvSpPr>
        <p:spPr>
          <a:xfrm>
            <a:off x="6919565" y="1553255"/>
            <a:ext cx="3480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</a:t>
            </a:r>
            <a:endParaRPr lang="en-GB" dirty="0"/>
          </a:p>
        </p:txBody>
      </p:sp>
      <p:sp>
        <p:nvSpPr>
          <p:cNvPr id="5" name="Speech Bubble: Rectangle with Corners Rounded 4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CD6E0B3E-DE24-A10C-07DB-CB890A9D9A1A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51" grpId="0"/>
      <p:bldP spid="4" grpId="0"/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1C39FE6-7929-EBAA-BA95-02D44A41EE3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19;p15" descr="Speech Icon, Voice, Talking, Audio, Speech">
            <a:extLst>
              <a:ext uri="{FF2B5EF4-FFF2-40B4-BE49-F238E27FC236}">
                <a16:creationId xmlns:a16="http://schemas.microsoft.com/office/drawing/2014/main" id="{97F9CC1E-2936-BE71-EDCE-D85928988D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0614" y="7707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0D068A5-C457-7691-98B9-AC3BD88BE3C1}"/>
              </a:ext>
            </a:extLst>
          </p:cNvPr>
          <p:cNvSpPr txBox="1">
            <a:spLocks/>
          </p:cNvSpPr>
          <p:nvPr/>
        </p:nvSpPr>
        <p:spPr>
          <a:xfrm>
            <a:off x="10210094" y="895454"/>
            <a:ext cx="1906688" cy="47236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282;p13" descr="Reading, Book, Symbol, Icon, Reader, Man">
            <a:extLst>
              <a:ext uri="{FF2B5EF4-FFF2-40B4-BE49-F238E27FC236}">
                <a16:creationId xmlns:a16="http://schemas.microsoft.com/office/drawing/2014/main" id="{BB8C3818-C4F5-7CED-3C8C-26EC03D90570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9692" y="50799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74C0B3-CE1C-6851-6651-A9F2D172361C}"/>
              </a:ext>
            </a:extLst>
          </p:cNvPr>
          <p:cNvSpPr txBox="1"/>
          <p:nvPr/>
        </p:nvSpPr>
        <p:spPr>
          <a:xfrm>
            <a:off x="2176752" y="304733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17C640-F922-168C-3FD4-723DAF34DAE0}"/>
              </a:ext>
            </a:extLst>
          </p:cNvPr>
          <p:cNvSpPr txBox="1"/>
          <p:nvPr/>
        </p:nvSpPr>
        <p:spPr>
          <a:xfrm>
            <a:off x="419633" y="1595212"/>
            <a:ext cx="1164919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She rides her bike _______ an interesting park. </a:t>
            </a:r>
            <a:endParaRPr kumimoji="0" lang="en-GB" sz="2800" b="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716AAC-BE65-B5E7-EEB7-695B4B6DEAF7}"/>
              </a:ext>
            </a:extLst>
          </p:cNvPr>
          <p:cNvSpPr txBox="1"/>
          <p:nvPr/>
        </p:nvSpPr>
        <p:spPr>
          <a:xfrm>
            <a:off x="2168152" y="37448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7466B630-D9CD-87C5-F915-5EA7B77E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171" y="709420"/>
            <a:ext cx="914400" cy="914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7B2529-B08B-07D3-2163-ADC4994290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6183" y="2243968"/>
            <a:ext cx="3374767" cy="3059837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296669-DD83-5F3C-AF7F-9923AE79AAB9}"/>
              </a:ext>
            </a:extLst>
          </p:cNvPr>
          <p:cNvSpPr/>
          <p:nvPr/>
        </p:nvSpPr>
        <p:spPr>
          <a:xfrm>
            <a:off x="724790" y="5474864"/>
            <a:ext cx="9761058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___ _______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interesante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B63C08-AFB1-91B3-0885-F17F5B36E938}"/>
              </a:ext>
            </a:extLst>
          </p:cNvPr>
          <p:cNvSpPr txBox="1"/>
          <p:nvPr/>
        </p:nvSpPr>
        <p:spPr>
          <a:xfrm>
            <a:off x="7579759" y="826723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pic>
        <p:nvPicPr>
          <p:cNvPr id="50" name="Picture 4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77F338B-B27A-6AF4-8E8A-E8FF64FCE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4650" y="4601515"/>
            <a:ext cx="1393979" cy="2265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DF917-5265-A172-C330-3B77081616E7}"/>
              </a:ext>
            </a:extLst>
          </p:cNvPr>
          <p:cNvSpPr txBox="1"/>
          <p:nvPr/>
        </p:nvSpPr>
        <p:spPr>
          <a:xfrm>
            <a:off x="4580394" y="1568709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D100F-FA0B-35F0-1BBA-C492D14F0DB9}"/>
              </a:ext>
            </a:extLst>
          </p:cNvPr>
          <p:cNvSpPr txBox="1"/>
          <p:nvPr/>
        </p:nvSpPr>
        <p:spPr>
          <a:xfrm>
            <a:off x="644541" y="5590232"/>
            <a:ext cx="181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Monta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08D83-2A67-72CB-42D9-AEA2D8A8139A}"/>
              </a:ext>
            </a:extLst>
          </p:cNvPr>
          <p:cNvSpPr txBox="1"/>
          <p:nvPr/>
        </p:nvSpPr>
        <p:spPr>
          <a:xfrm>
            <a:off x="5605319" y="5651788"/>
            <a:ext cx="223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11" name="5_1.wav"/>
            </a:hlinkClick>
            <a:extLst>
              <a:ext uri="{FF2B5EF4-FFF2-40B4-BE49-F238E27FC236}">
                <a16:creationId xmlns:a16="http://schemas.microsoft.com/office/drawing/2014/main" id="{CF0C0A13-E478-97F7-F8C5-D488FC9A5CE3}"/>
              </a:ext>
            </a:extLst>
          </p:cNvPr>
          <p:cNvSpPr/>
          <p:nvPr/>
        </p:nvSpPr>
        <p:spPr>
          <a:xfrm>
            <a:off x="1236255" y="865560"/>
            <a:ext cx="634350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español y en inglés.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E072A515FCA42B1D2FCACB76C3CDA" ma:contentTypeVersion="35" ma:contentTypeDescription="Create a new document." ma:contentTypeScope="" ma:versionID="325c223305fcb5098478711c3650e6ee">
  <xsd:schema xmlns:xsd="http://www.w3.org/2001/XMLSchema" xmlns:xs="http://www.w3.org/2001/XMLSchema" xmlns:p="http://schemas.microsoft.com/office/2006/metadata/properties" xmlns:ns3="340b4a0c-a52a-4900-92c1-8ead854a6e73" xmlns:ns4="d8969510-ea60-4909-8b26-2794aa2dc71e" targetNamespace="http://schemas.microsoft.com/office/2006/metadata/properties" ma:root="true" ma:fieldsID="f282ea83aae24a9c741cc12bb0a0beff" ns3:_="" ns4:_="">
    <xsd:import namespace="340b4a0c-a52a-4900-92c1-8ead854a6e73"/>
    <xsd:import namespace="d8969510-ea60-4909-8b26-2794aa2dc7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TeamsChannelId" minOccurs="0"/>
                <xsd:element ref="ns3:IsNotebookLocked" minOccurs="0"/>
                <xsd:element ref="ns3:MediaServiceOCR" minOccurs="0"/>
                <xsd:element ref="ns3:Math_Settings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Teams_Channel_Section_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b4a0c-a52a-4900-92c1-8ead854a6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MediaServiceAutoTags" ma:internalName="MediaServiceAutoTags" ma:readOnly="true">
      <xsd:simpleType>
        <xsd:restriction base="dms:Text"/>
      </xsd:simpleType>
    </xsd:element>
    <xsd:element name="MediaServiceLocation" ma:index="30" nillable="true" ma:displayName="MediaServiceLocation" ma:internalName="MediaServiceLocation" ma:readOnly="true">
      <xsd:simpleType>
        <xsd:restriction base="dms:Text"/>
      </xsd:simpleType>
    </xsd:element>
    <xsd:element name="TeamsChannelId" ma:index="31" nillable="true" ma:displayName="Teams Channel Id" ma:internalName="TeamsChannelId">
      <xsd:simpleType>
        <xsd:restriction base="dms:Text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OCR" ma:index="3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Distribution_Groups" ma:index="3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6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69510-ea60-4909-8b26-2794aa2dc71e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340b4a0c-a52a-4900-92c1-8ead854a6e73" xsi:nil="true"/>
    <Has_Teacher_Only_SectionGroup xmlns="340b4a0c-a52a-4900-92c1-8ead854a6e73" xsi:nil="true"/>
    <DefaultSectionNames xmlns="340b4a0c-a52a-4900-92c1-8ead854a6e73" xsi:nil="true"/>
    <Is_Collaboration_Space_Locked xmlns="340b4a0c-a52a-4900-92c1-8ead854a6e73" xsi:nil="true"/>
    <IsNotebookLocked xmlns="340b4a0c-a52a-4900-92c1-8ead854a6e73" xsi:nil="true"/>
    <Owner xmlns="340b4a0c-a52a-4900-92c1-8ead854a6e73">
      <UserInfo>
        <DisplayName/>
        <AccountId xsi:nil="true"/>
        <AccountType/>
      </UserInfo>
    </Owner>
    <CultureName xmlns="340b4a0c-a52a-4900-92c1-8ead854a6e73" xsi:nil="true"/>
    <Distribution_Groups xmlns="340b4a0c-a52a-4900-92c1-8ead854a6e73" xsi:nil="true"/>
    <Teams_Channel_Section_Location xmlns="340b4a0c-a52a-4900-92c1-8ead854a6e73" xsi:nil="true"/>
    <TeamsChannelId xmlns="340b4a0c-a52a-4900-92c1-8ead854a6e73" xsi:nil="true"/>
    <NotebookType xmlns="340b4a0c-a52a-4900-92c1-8ead854a6e73" xsi:nil="true"/>
    <AppVersion xmlns="340b4a0c-a52a-4900-92c1-8ead854a6e73" xsi:nil="true"/>
    <Teachers xmlns="340b4a0c-a52a-4900-92c1-8ead854a6e73">
      <UserInfo>
        <DisplayName/>
        <AccountId xsi:nil="true"/>
        <AccountType/>
      </UserInfo>
    </Teachers>
    <Student_Groups xmlns="340b4a0c-a52a-4900-92c1-8ead854a6e73">
      <UserInfo>
        <DisplayName/>
        <AccountId xsi:nil="true"/>
        <AccountType/>
      </UserInfo>
    </Student_Groups>
    <Templates xmlns="340b4a0c-a52a-4900-92c1-8ead854a6e73" xsi:nil="true"/>
    <Invited_Teachers xmlns="340b4a0c-a52a-4900-92c1-8ead854a6e73" xsi:nil="true"/>
    <Students xmlns="340b4a0c-a52a-4900-92c1-8ead854a6e73">
      <UserInfo>
        <DisplayName/>
        <AccountId xsi:nil="true"/>
        <AccountType/>
      </UserInfo>
    </Students>
    <Self_Registration_Enabled xmlns="340b4a0c-a52a-4900-92c1-8ead854a6e73" xsi:nil="true"/>
    <Math_Settings xmlns="340b4a0c-a52a-4900-92c1-8ead854a6e73" xsi:nil="true"/>
    <Invited_Students xmlns="340b4a0c-a52a-4900-92c1-8ead854a6e73" xsi:nil="true"/>
    <LMS_Mappings xmlns="340b4a0c-a52a-4900-92c1-8ead854a6e7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2B3F01-3945-4AC3-B0A8-9704FBEEA8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0b4a0c-a52a-4900-92c1-8ead854a6e73"/>
    <ds:schemaRef ds:uri="d8969510-ea60-4909-8b26-2794aa2dc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7F2B07-0D91-43B4-B692-25BD04B8D9E6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340b4a0c-a52a-4900-92c1-8ead854a6e73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8969510-ea60-4909-8b26-2794aa2dc71e"/>
  </ds:schemaRefs>
</ds:datastoreItem>
</file>

<file path=customXml/itemProps3.xml><?xml version="1.0" encoding="utf-8"?>
<ds:datastoreItem xmlns:ds="http://schemas.openxmlformats.org/officeDocument/2006/customXml" ds:itemID="{3A5CBC1B-90E7-4032-AA68-EF73109E3C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2069</TotalTime>
  <Words>2547</Words>
  <Application>Microsoft Office PowerPoint</Application>
  <PresentationFormat>Widescreen</PresentationFormat>
  <Paragraphs>483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Follow up 1 </vt:lpstr>
      <vt:lpstr>Follow up 2: </vt:lpstr>
      <vt:lpstr>Follow up 3: </vt:lpstr>
      <vt:lpstr>Follow up 3: </vt:lpstr>
      <vt:lpstr>Follow up 3: </vt:lpstr>
      <vt:lpstr>Follow up 3: </vt:lpstr>
      <vt:lpstr>Follow up 3: </vt:lpstr>
      <vt:lpstr>Follow up 3: </vt:lpstr>
      <vt:lpstr>Follow up 4: </vt:lpstr>
      <vt:lpstr>Follow up 4:</vt:lpstr>
      <vt:lpstr>Follow up 4:</vt:lpstr>
      <vt:lpstr>Follow up 4 </vt:lpstr>
      <vt:lpstr>Follow up 4 </vt:lpstr>
      <vt:lpstr>Follow 5:</vt:lpstr>
      <vt:lpstr>to print</vt:lpstr>
      <vt:lpstr>Follow up EXTRA: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Tom Dawes</cp:lastModifiedBy>
  <cp:revision>25</cp:revision>
  <dcterms:created xsi:type="dcterms:W3CDTF">2021-09-10T13:10:06Z</dcterms:created>
  <dcterms:modified xsi:type="dcterms:W3CDTF">2022-12-09T05:06:18Z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