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3" r:id="rId2"/>
    <p:sldId id="382" r:id="rId3"/>
    <p:sldId id="258" r:id="rId4"/>
    <p:sldId id="926" r:id="rId5"/>
    <p:sldId id="925" r:id="rId6"/>
    <p:sldId id="550" r:id="rId7"/>
    <p:sldId id="547" r:id="rId8"/>
    <p:sldId id="553" r:id="rId9"/>
    <p:sldId id="564" r:id="rId10"/>
    <p:sldId id="54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63"/>
    <a:srgbClr val="22A7CC"/>
    <a:srgbClr val="FF4791"/>
    <a:srgbClr val="C4E59F"/>
    <a:srgbClr val="D5F7FF"/>
    <a:srgbClr val="FFD5FF"/>
    <a:srgbClr val="FF0066"/>
    <a:srgbClr val="BDD3FF"/>
    <a:srgbClr val="FFEBFF"/>
    <a:srgbClr val="2D3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2790D-2C70-45B6-BBFB-7E0EE61BEFC8}" v="2" dt="2022-11-30T17:40:45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7" autoAdjust="0"/>
    <p:restoredTop sz="58167" autoAdjust="0"/>
  </p:normalViewPr>
  <p:slideViewPr>
    <p:cSldViewPr snapToGrid="0">
      <p:cViewPr varScale="1">
        <p:scale>
          <a:sx n="36" d="100"/>
          <a:sy n="36" d="100"/>
        </p:scale>
        <p:origin x="82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azquez Valero" userId="80a35f83-ba07-4c48-bd51-9a1b0a985f54" providerId="ADAL" clId="{02D2C727-FEF5-4B6A-9FB4-EE891C7A5060}"/>
    <pc:docChg chg="undo redo custSel addSld delSld modSld">
      <pc:chgData name="Paula Vazquez Valero" userId="80a35f83-ba07-4c48-bd51-9a1b0a985f54" providerId="ADAL" clId="{02D2C727-FEF5-4B6A-9FB4-EE891C7A5060}" dt="2022-09-30T06:36:10.108" v="4075" actId="1076"/>
      <pc:docMkLst>
        <pc:docMk/>
      </pc:docMkLst>
      <pc:sldChg chg="modNotesTx">
        <pc:chgData name="Paula Vazquez Valero" userId="80a35f83-ba07-4c48-bd51-9a1b0a985f54" providerId="ADAL" clId="{02D2C727-FEF5-4B6A-9FB4-EE891C7A5060}" dt="2022-09-30T05:01:48.055" v="2064" actId="20577"/>
        <pc:sldMkLst>
          <pc:docMk/>
          <pc:sldMk cId="0" sldId="258"/>
        </pc:sldMkLst>
      </pc:sldChg>
      <pc:sldChg chg="addSp delSp modSp mod modNotesTx">
        <pc:chgData name="Paula Vazquez Valero" userId="80a35f83-ba07-4c48-bd51-9a1b0a985f54" providerId="ADAL" clId="{02D2C727-FEF5-4B6A-9FB4-EE891C7A5060}" dt="2022-09-30T06:36:10.108" v="4075" actId="1076"/>
        <pc:sldMkLst>
          <pc:docMk/>
          <pc:sldMk cId="0" sldId="382"/>
        </pc:sldMkLst>
        <pc:spChg chg="mod">
          <ac:chgData name="Paula Vazquez Valero" userId="80a35f83-ba07-4c48-bd51-9a1b0a985f54" providerId="ADAL" clId="{02D2C727-FEF5-4B6A-9FB4-EE891C7A5060}" dt="2022-09-30T06:35:29.355" v="4059" actId="1076"/>
          <ac:spMkLst>
            <pc:docMk/>
            <pc:sldMk cId="0" sldId="382"/>
            <ac:spMk id="100" creationId="{00000000-0000-0000-0000-000000000000}"/>
          </ac:spMkLst>
        </pc:spChg>
        <pc:spChg chg="mod">
          <ac:chgData name="Paula Vazquez Valero" userId="80a35f83-ba07-4c48-bd51-9a1b0a985f54" providerId="ADAL" clId="{02D2C727-FEF5-4B6A-9FB4-EE891C7A5060}" dt="2022-09-30T06:30:07.403" v="4030" actId="207"/>
          <ac:spMkLst>
            <pc:docMk/>
            <pc:sldMk cId="0" sldId="382"/>
            <ac:spMk id="101" creationId="{00000000-0000-0000-0000-000000000000}"/>
          </ac:spMkLst>
        </pc:spChg>
        <pc:picChg chg="add del mod">
          <ac:chgData name="Paula Vazquez Valero" userId="80a35f83-ba07-4c48-bd51-9a1b0a985f54" providerId="ADAL" clId="{02D2C727-FEF5-4B6A-9FB4-EE891C7A5060}" dt="2022-09-30T06:33:37.407" v="4050" actId="478"/>
          <ac:picMkLst>
            <pc:docMk/>
            <pc:sldMk cId="0" sldId="382"/>
            <ac:picMk id="4" creationId="{CCC15D12-C6B6-511D-49DB-881E879C74E6}"/>
          </ac:picMkLst>
        </pc:picChg>
        <pc:picChg chg="add mod ord">
          <ac:chgData name="Paula Vazquez Valero" userId="80a35f83-ba07-4c48-bd51-9a1b0a985f54" providerId="ADAL" clId="{02D2C727-FEF5-4B6A-9FB4-EE891C7A5060}" dt="2022-09-30T06:35:44.150" v="4064" actId="1076"/>
          <ac:picMkLst>
            <pc:docMk/>
            <pc:sldMk cId="0" sldId="382"/>
            <ac:picMk id="6" creationId="{1B34C911-AFE4-4EFB-11E2-D17C51823437}"/>
          </ac:picMkLst>
        </pc:picChg>
        <pc:picChg chg="mod">
          <ac:chgData name="Paula Vazquez Valero" userId="80a35f83-ba07-4c48-bd51-9a1b0a985f54" providerId="ADAL" clId="{02D2C727-FEF5-4B6A-9FB4-EE891C7A5060}" dt="2022-09-30T06:35:31.996" v="4060" actId="1076"/>
          <ac:picMkLst>
            <pc:docMk/>
            <pc:sldMk cId="0" sldId="382"/>
            <ac:picMk id="99" creationId="{00000000-0000-0000-0000-000000000000}"/>
          </ac:picMkLst>
        </pc:picChg>
        <pc:picChg chg="add mod">
          <ac:chgData name="Paula Vazquez Valero" userId="80a35f83-ba07-4c48-bd51-9a1b0a985f54" providerId="ADAL" clId="{02D2C727-FEF5-4B6A-9FB4-EE891C7A5060}" dt="2022-09-30T06:35:45.786" v="4068" actId="1038"/>
          <ac:picMkLst>
            <pc:docMk/>
            <pc:sldMk cId="0" sldId="382"/>
            <ac:picMk id="2050" creationId="{046DEC31-14BD-DFA6-DDA9-5F299C4276B6}"/>
          </ac:picMkLst>
        </pc:picChg>
        <pc:cxnChg chg="add mod">
          <ac:chgData name="Paula Vazquez Valero" userId="80a35f83-ba07-4c48-bd51-9a1b0a985f54" providerId="ADAL" clId="{02D2C727-FEF5-4B6A-9FB4-EE891C7A5060}" dt="2022-09-30T06:36:03.665" v="4072" actId="1076"/>
          <ac:cxnSpMkLst>
            <pc:docMk/>
            <pc:sldMk cId="0" sldId="382"/>
            <ac:cxnSpMk id="8" creationId="{25E3B0AB-CF47-BC46-7638-D54C55A2D839}"/>
          </ac:cxnSpMkLst>
        </pc:cxnChg>
        <pc:cxnChg chg="add mod">
          <ac:chgData name="Paula Vazquez Valero" userId="80a35f83-ba07-4c48-bd51-9a1b0a985f54" providerId="ADAL" clId="{02D2C727-FEF5-4B6A-9FB4-EE891C7A5060}" dt="2022-09-30T06:36:10.108" v="4075" actId="1076"/>
          <ac:cxnSpMkLst>
            <pc:docMk/>
            <pc:sldMk cId="0" sldId="382"/>
            <ac:cxnSpMk id="9" creationId="{16CC22F0-5BA8-DB10-AA37-4D18820414DF}"/>
          </ac:cxnSpMkLst>
        </pc:cxnChg>
      </pc:sldChg>
      <pc:sldChg chg="modSp mod">
        <pc:chgData name="Paula Vazquez Valero" userId="80a35f83-ba07-4c48-bd51-9a1b0a985f54" providerId="ADAL" clId="{02D2C727-FEF5-4B6A-9FB4-EE891C7A5060}" dt="2022-09-30T04:15:41.158" v="309" actId="1076"/>
        <pc:sldMkLst>
          <pc:docMk/>
          <pc:sldMk cId="605536746" sldId="547"/>
        </pc:sldMkLst>
        <pc:spChg chg="mod">
          <ac:chgData name="Paula Vazquez Valero" userId="80a35f83-ba07-4c48-bd51-9a1b0a985f54" providerId="ADAL" clId="{02D2C727-FEF5-4B6A-9FB4-EE891C7A5060}" dt="2022-09-30T04:15:41.158" v="309" actId="1076"/>
          <ac:spMkLst>
            <pc:docMk/>
            <pc:sldMk cId="605536746" sldId="547"/>
            <ac:spMk id="12" creationId="{CA4200A8-AD2A-4E66-A20D-26354FF869BE}"/>
          </ac:spMkLst>
        </pc:spChg>
        <pc:spChg chg="mod">
          <ac:chgData name="Paula Vazquez Valero" userId="80a35f83-ba07-4c48-bd51-9a1b0a985f54" providerId="ADAL" clId="{02D2C727-FEF5-4B6A-9FB4-EE891C7A5060}" dt="2022-09-30T04:14:24.050" v="132" actId="14100"/>
          <ac:spMkLst>
            <pc:docMk/>
            <pc:sldMk cId="605536746" sldId="547"/>
            <ac:spMk id="23" creationId="{385D9D02-2670-4BA7-B3E6-CC60F3C14EE5}"/>
          </ac:spMkLst>
        </pc:spChg>
        <pc:spChg chg="mod">
          <ac:chgData name="Paula Vazquez Valero" userId="80a35f83-ba07-4c48-bd51-9a1b0a985f54" providerId="ADAL" clId="{02D2C727-FEF5-4B6A-9FB4-EE891C7A5060}" dt="2022-09-30T04:15:30.804" v="307" actId="1035"/>
          <ac:spMkLst>
            <pc:docMk/>
            <pc:sldMk cId="605536746" sldId="547"/>
            <ac:spMk id="26" creationId="{62111FAF-E6F5-4AD7-8FBC-2639C8D7561A}"/>
          </ac:spMkLst>
        </pc:spChg>
        <pc:spChg chg="mod">
          <ac:chgData name="Paula Vazquez Valero" userId="80a35f83-ba07-4c48-bd51-9a1b0a985f54" providerId="ADAL" clId="{02D2C727-FEF5-4B6A-9FB4-EE891C7A5060}" dt="2022-09-30T04:15:41.158" v="309" actId="1076"/>
          <ac:spMkLst>
            <pc:docMk/>
            <pc:sldMk cId="605536746" sldId="547"/>
            <ac:spMk id="27" creationId="{67DC253B-7552-4786-959D-D0A9C839DC85}"/>
          </ac:spMkLst>
        </pc:spChg>
        <pc:spChg chg="mod">
          <ac:chgData name="Paula Vazquez Valero" userId="80a35f83-ba07-4c48-bd51-9a1b0a985f54" providerId="ADAL" clId="{02D2C727-FEF5-4B6A-9FB4-EE891C7A5060}" dt="2022-09-30T04:14:59.166" v="212" actId="20577"/>
          <ac:spMkLst>
            <pc:docMk/>
            <pc:sldMk cId="605536746" sldId="547"/>
            <ac:spMk id="47" creationId="{42342497-A8EE-484B-AA4C-999FAA2F68F8}"/>
          </ac:spMkLst>
        </pc:spChg>
        <pc:spChg chg="mod">
          <ac:chgData name="Paula Vazquez Valero" userId="80a35f83-ba07-4c48-bd51-9a1b0a985f54" providerId="ADAL" clId="{02D2C727-FEF5-4B6A-9FB4-EE891C7A5060}" dt="2022-09-30T04:15:08.754" v="243" actId="20577"/>
          <ac:spMkLst>
            <pc:docMk/>
            <pc:sldMk cId="605536746" sldId="547"/>
            <ac:spMk id="48" creationId="{CF999487-E164-4423-8DB3-DCBE8285B4F7}"/>
          </ac:spMkLst>
        </pc:spChg>
        <pc:spChg chg="mod">
          <ac:chgData name="Paula Vazquez Valero" userId="80a35f83-ba07-4c48-bd51-9a1b0a985f54" providerId="ADAL" clId="{02D2C727-FEF5-4B6A-9FB4-EE891C7A5060}" dt="2022-09-30T04:15:41.158" v="309" actId="1076"/>
          <ac:spMkLst>
            <pc:docMk/>
            <pc:sldMk cId="605536746" sldId="547"/>
            <ac:spMk id="56" creationId="{F4E06692-D9D4-486B-A142-1C49E816AED3}"/>
          </ac:spMkLst>
        </pc:spChg>
        <pc:cxnChg chg="mod">
          <ac:chgData name="Paula Vazquez Valero" userId="80a35f83-ba07-4c48-bd51-9a1b0a985f54" providerId="ADAL" clId="{02D2C727-FEF5-4B6A-9FB4-EE891C7A5060}" dt="2022-09-30T04:15:41.158" v="309" actId="1076"/>
          <ac:cxnSpMkLst>
            <pc:docMk/>
            <pc:sldMk cId="605536746" sldId="547"/>
            <ac:cxnSpMk id="14" creationId="{626A99BA-C0DE-4912-AE3D-FE05A755E043}"/>
          </ac:cxnSpMkLst>
        </pc:cxnChg>
        <pc:cxnChg chg="mod">
          <ac:chgData name="Paula Vazquez Valero" userId="80a35f83-ba07-4c48-bd51-9a1b0a985f54" providerId="ADAL" clId="{02D2C727-FEF5-4B6A-9FB4-EE891C7A5060}" dt="2022-09-30T04:15:41.158" v="309" actId="1076"/>
          <ac:cxnSpMkLst>
            <pc:docMk/>
            <pc:sldMk cId="605536746" sldId="547"/>
            <ac:cxnSpMk id="49" creationId="{41A19360-9795-4319-AFEA-A06BC3CCAACB}"/>
          </ac:cxnSpMkLst>
        </pc:cxnChg>
      </pc:sldChg>
      <pc:sldChg chg="addSp delSp modSp mod addAnim delAnim modAnim modNotesTx">
        <pc:chgData name="Paula Vazquez Valero" userId="80a35f83-ba07-4c48-bd51-9a1b0a985f54" providerId="ADAL" clId="{02D2C727-FEF5-4B6A-9FB4-EE891C7A5060}" dt="2022-09-30T05:01:19.902" v="2063" actId="20577"/>
        <pc:sldMkLst>
          <pc:docMk/>
          <pc:sldMk cId="1370802480" sldId="548"/>
        </pc:sldMkLst>
        <pc:spChg chg="mod topLvl">
          <ac:chgData name="Paula Vazquez Valero" userId="80a35f83-ba07-4c48-bd51-9a1b0a985f54" providerId="ADAL" clId="{02D2C727-FEF5-4B6A-9FB4-EE891C7A5060}" dt="2022-09-30T04:49:56.397" v="1707" actId="1038"/>
          <ac:spMkLst>
            <pc:docMk/>
            <pc:sldMk cId="1370802480" sldId="548"/>
            <ac:spMk id="5" creationId="{933B10C8-9E57-5B76-1889-CB3780346EE6}"/>
          </ac:spMkLst>
        </pc:spChg>
        <pc:spChg chg="mod">
          <ac:chgData name="Paula Vazquez Valero" userId="80a35f83-ba07-4c48-bd51-9a1b0a985f54" providerId="ADAL" clId="{02D2C727-FEF5-4B6A-9FB4-EE891C7A5060}" dt="2022-09-30T04:51:57.751" v="1771" actId="20577"/>
          <ac:spMkLst>
            <pc:docMk/>
            <pc:sldMk cId="1370802480" sldId="548"/>
            <ac:spMk id="15" creationId="{035299A0-022E-433E-BDB2-E8DFD6B99491}"/>
          </ac:spMkLst>
        </pc:spChg>
        <pc:spChg chg="del mod topLvl">
          <ac:chgData name="Paula Vazquez Valero" userId="80a35f83-ba07-4c48-bd51-9a1b0a985f54" providerId="ADAL" clId="{02D2C727-FEF5-4B6A-9FB4-EE891C7A5060}" dt="2022-09-30T04:47:15.035" v="1603" actId="478"/>
          <ac:spMkLst>
            <pc:docMk/>
            <pc:sldMk cId="1370802480" sldId="548"/>
            <ac:spMk id="17" creationId="{39684626-EA5C-F82C-74CB-5E164E93E23D}"/>
          </ac:spMkLst>
        </pc:spChg>
        <pc:spChg chg="add mod">
          <ac:chgData name="Paula Vazquez Valero" userId="80a35f83-ba07-4c48-bd51-9a1b0a985f54" providerId="ADAL" clId="{02D2C727-FEF5-4B6A-9FB4-EE891C7A5060}" dt="2022-09-30T04:52:39.593" v="1779" actId="1076"/>
          <ac:spMkLst>
            <pc:docMk/>
            <pc:sldMk cId="1370802480" sldId="548"/>
            <ac:spMk id="19" creationId="{760D022F-4F08-092D-EE16-D43CC3EE361A}"/>
          </ac:spMkLst>
        </pc:spChg>
        <pc:spChg chg="mod">
          <ac:chgData name="Paula Vazquez Valero" userId="80a35f83-ba07-4c48-bd51-9a1b0a985f54" providerId="ADAL" clId="{02D2C727-FEF5-4B6A-9FB4-EE891C7A5060}" dt="2022-09-30T04:49:24.641" v="1688" actId="1036"/>
          <ac:spMkLst>
            <pc:docMk/>
            <pc:sldMk cId="1370802480" sldId="548"/>
            <ac:spMk id="21" creationId="{D2B3CF77-F9FC-1064-2D8C-3CB6E6026FC0}"/>
          </ac:spMkLst>
        </pc:spChg>
        <pc:spChg chg="del">
          <ac:chgData name="Paula Vazquez Valero" userId="80a35f83-ba07-4c48-bd51-9a1b0a985f54" providerId="ADAL" clId="{02D2C727-FEF5-4B6A-9FB4-EE891C7A5060}" dt="2022-09-30T04:47:28.882" v="1607" actId="478"/>
          <ac:spMkLst>
            <pc:docMk/>
            <pc:sldMk cId="1370802480" sldId="548"/>
            <ac:spMk id="40" creationId="{9557EA27-E0FB-45A5-98DE-3E461AF38136}"/>
          </ac:spMkLst>
        </pc:spChg>
        <pc:spChg chg="del mod">
          <ac:chgData name="Paula Vazquez Valero" userId="80a35f83-ba07-4c48-bd51-9a1b0a985f54" providerId="ADAL" clId="{02D2C727-FEF5-4B6A-9FB4-EE891C7A5060}" dt="2022-09-30T04:47:28.890" v="1609"/>
          <ac:spMkLst>
            <pc:docMk/>
            <pc:sldMk cId="1370802480" sldId="548"/>
            <ac:spMk id="48" creationId="{D5307B3E-19FC-49BB-879F-4D928665F785}"/>
          </ac:spMkLst>
        </pc:spChg>
        <pc:spChg chg="mod">
          <ac:chgData name="Paula Vazquez Valero" userId="80a35f83-ba07-4c48-bd51-9a1b0a985f54" providerId="ADAL" clId="{02D2C727-FEF5-4B6A-9FB4-EE891C7A5060}" dt="2022-09-30T04:58:48.458" v="2000" actId="20577"/>
          <ac:spMkLst>
            <pc:docMk/>
            <pc:sldMk cId="1370802480" sldId="548"/>
            <ac:spMk id="52" creationId="{67563AD6-824D-4842-908B-D1DD8FBC2F4B}"/>
          </ac:spMkLst>
        </pc:spChg>
        <pc:spChg chg="del">
          <ac:chgData name="Paula Vazquez Valero" userId="80a35f83-ba07-4c48-bd51-9a1b0a985f54" providerId="ADAL" clId="{02D2C727-FEF5-4B6A-9FB4-EE891C7A5060}" dt="2022-09-30T04:47:53.318" v="1631" actId="478"/>
          <ac:spMkLst>
            <pc:docMk/>
            <pc:sldMk cId="1370802480" sldId="548"/>
            <ac:spMk id="54" creationId="{0D951E6F-FD24-45B6-B4A1-D01422F91F25}"/>
          </ac:spMkLst>
        </pc:spChg>
        <pc:spChg chg="mod">
          <ac:chgData name="Paula Vazquez Valero" userId="80a35f83-ba07-4c48-bd51-9a1b0a985f54" providerId="ADAL" clId="{02D2C727-FEF5-4B6A-9FB4-EE891C7A5060}" dt="2022-09-30T04:53:48.460" v="1798" actId="20577"/>
          <ac:spMkLst>
            <pc:docMk/>
            <pc:sldMk cId="1370802480" sldId="548"/>
            <ac:spMk id="58" creationId="{7CA025D7-3BAD-487B-95E1-094E6F5953A0}"/>
          </ac:spMkLst>
        </pc:spChg>
        <pc:spChg chg="mod">
          <ac:chgData name="Paula Vazquez Valero" userId="80a35f83-ba07-4c48-bd51-9a1b0a985f54" providerId="ADAL" clId="{02D2C727-FEF5-4B6A-9FB4-EE891C7A5060}" dt="2022-09-30T04:53:57.575" v="1819" actId="20577"/>
          <ac:spMkLst>
            <pc:docMk/>
            <pc:sldMk cId="1370802480" sldId="548"/>
            <ac:spMk id="59" creationId="{19AD2566-4E67-4FEB-9D89-9ECF5C1A686C}"/>
          </ac:spMkLst>
        </pc:spChg>
        <pc:spChg chg="add del mod">
          <ac:chgData name="Paula Vazquez Valero" userId="80a35f83-ba07-4c48-bd51-9a1b0a985f54" providerId="ADAL" clId="{02D2C727-FEF5-4B6A-9FB4-EE891C7A5060}" dt="2022-09-30T04:54:14.004" v="1844" actId="115"/>
          <ac:spMkLst>
            <pc:docMk/>
            <pc:sldMk cId="1370802480" sldId="548"/>
            <ac:spMk id="60" creationId="{9E502813-60B6-4997-A862-D79844B58F7E}"/>
          </ac:spMkLst>
        </pc:spChg>
        <pc:spChg chg="mod">
          <ac:chgData name="Paula Vazquez Valero" userId="80a35f83-ba07-4c48-bd51-9a1b0a985f54" providerId="ADAL" clId="{02D2C727-FEF5-4B6A-9FB4-EE891C7A5060}" dt="2022-09-30T04:54:23.926" v="1864" actId="20577"/>
          <ac:spMkLst>
            <pc:docMk/>
            <pc:sldMk cId="1370802480" sldId="548"/>
            <ac:spMk id="61" creationId="{5A615F9D-DAEF-4B06-8FE4-C4197810540A}"/>
          </ac:spMkLst>
        </pc:spChg>
        <pc:spChg chg="mod">
          <ac:chgData name="Paula Vazquez Valero" userId="80a35f83-ba07-4c48-bd51-9a1b0a985f54" providerId="ADAL" clId="{02D2C727-FEF5-4B6A-9FB4-EE891C7A5060}" dt="2022-09-30T04:54:53.641" v="1892" actId="20577"/>
          <ac:spMkLst>
            <pc:docMk/>
            <pc:sldMk cId="1370802480" sldId="548"/>
            <ac:spMk id="62" creationId="{CD9359CA-0D72-4ABB-B845-6879302C7D68}"/>
          </ac:spMkLst>
        </pc:spChg>
        <pc:spChg chg="mod">
          <ac:chgData name="Paula Vazquez Valero" userId="80a35f83-ba07-4c48-bd51-9a1b0a985f54" providerId="ADAL" clId="{02D2C727-FEF5-4B6A-9FB4-EE891C7A5060}" dt="2022-09-30T04:55:05.619" v="1915" actId="20577"/>
          <ac:spMkLst>
            <pc:docMk/>
            <pc:sldMk cId="1370802480" sldId="548"/>
            <ac:spMk id="63" creationId="{6F049655-36BF-48A9-932C-D6ADEE8C1F4D}"/>
          </ac:spMkLst>
        </pc:spChg>
        <pc:spChg chg="mod">
          <ac:chgData name="Paula Vazquez Valero" userId="80a35f83-ba07-4c48-bd51-9a1b0a985f54" providerId="ADAL" clId="{02D2C727-FEF5-4B6A-9FB4-EE891C7A5060}" dt="2022-09-30T04:46:10.225" v="1565" actId="20577"/>
          <ac:spMkLst>
            <pc:docMk/>
            <pc:sldMk cId="1370802480" sldId="548"/>
            <ac:spMk id="90" creationId="{2DD5ABA1-D1CC-40A2-95D1-76360384838C}"/>
          </ac:spMkLst>
        </pc:spChg>
        <pc:spChg chg="mod">
          <ac:chgData name="Paula Vazquez Valero" userId="80a35f83-ba07-4c48-bd51-9a1b0a985f54" providerId="ADAL" clId="{02D2C727-FEF5-4B6A-9FB4-EE891C7A5060}" dt="2022-09-30T04:54:01.627" v="1823" actId="20577"/>
          <ac:spMkLst>
            <pc:docMk/>
            <pc:sldMk cId="1370802480" sldId="548"/>
            <ac:spMk id="91" creationId="{3D9EED6F-2442-4E0D-A89B-33925AAAD04B}"/>
          </ac:spMkLst>
        </pc:spChg>
        <pc:spChg chg="mod">
          <ac:chgData name="Paula Vazquez Valero" userId="80a35f83-ba07-4c48-bd51-9a1b0a985f54" providerId="ADAL" clId="{02D2C727-FEF5-4B6A-9FB4-EE891C7A5060}" dt="2022-09-30T04:53:51.788" v="1804" actId="20577"/>
          <ac:spMkLst>
            <pc:docMk/>
            <pc:sldMk cId="1370802480" sldId="548"/>
            <ac:spMk id="92" creationId="{FAE903D0-1566-4E5B-842C-A6E2610FF58C}"/>
          </ac:spMkLst>
        </pc:spChg>
        <pc:spChg chg="mod">
          <ac:chgData name="Paula Vazquez Valero" userId="80a35f83-ba07-4c48-bd51-9a1b0a985f54" providerId="ADAL" clId="{02D2C727-FEF5-4B6A-9FB4-EE891C7A5060}" dt="2022-09-30T04:54:17.171" v="1850" actId="20577"/>
          <ac:spMkLst>
            <pc:docMk/>
            <pc:sldMk cId="1370802480" sldId="548"/>
            <ac:spMk id="93" creationId="{1C5B4B18-6DA6-49B4-95D0-5E17674CC52B}"/>
          </ac:spMkLst>
        </pc:spChg>
        <pc:spChg chg="mod">
          <ac:chgData name="Paula Vazquez Valero" userId="80a35f83-ba07-4c48-bd51-9a1b0a985f54" providerId="ADAL" clId="{02D2C727-FEF5-4B6A-9FB4-EE891C7A5060}" dt="2022-09-30T04:54:41.159" v="1872" actId="20577"/>
          <ac:spMkLst>
            <pc:docMk/>
            <pc:sldMk cId="1370802480" sldId="548"/>
            <ac:spMk id="94" creationId="{D6A71DD4-C7AD-4E63-BB5B-D7E2A20A0D3C}"/>
          </ac:spMkLst>
        </pc:spChg>
        <pc:spChg chg="mod">
          <ac:chgData name="Paula Vazquez Valero" userId="80a35f83-ba07-4c48-bd51-9a1b0a985f54" providerId="ADAL" clId="{02D2C727-FEF5-4B6A-9FB4-EE891C7A5060}" dt="2022-09-30T04:54:58.714" v="1897" actId="20577"/>
          <ac:spMkLst>
            <pc:docMk/>
            <pc:sldMk cId="1370802480" sldId="548"/>
            <ac:spMk id="96" creationId="{4FFF25DE-1183-44FC-93FE-0E0239EF2864}"/>
          </ac:spMkLst>
        </pc:spChg>
        <pc:grpChg chg="add del mod">
          <ac:chgData name="Paula Vazquez Valero" userId="80a35f83-ba07-4c48-bd51-9a1b0a985f54" providerId="ADAL" clId="{02D2C727-FEF5-4B6A-9FB4-EE891C7A5060}" dt="2022-09-30T04:47:56.424" v="1633" actId="478"/>
          <ac:grpSpMkLst>
            <pc:docMk/>
            <pc:sldMk cId="1370802480" sldId="548"/>
            <ac:grpSpMk id="4" creationId="{67C424DA-FFC3-421B-C823-EA9FC55CB982}"/>
          </ac:grpSpMkLst>
        </pc:grpChg>
        <pc:grpChg chg="add del mod">
          <ac:chgData name="Paula Vazquez Valero" userId="80a35f83-ba07-4c48-bd51-9a1b0a985f54" providerId="ADAL" clId="{02D2C727-FEF5-4B6A-9FB4-EE891C7A5060}" dt="2022-09-30T04:47:15.035" v="1603" actId="478"/>
          <ac:grpSpMkLst>
            <pc:docMk/>
            <pc:sldMk cId="1370802480" sldId="548"/>
            <ac:grpSpMk id="16" creationId="{D67F3FD4-72A7-B437-843F-C6E28900F1E1}"/>
          </ac:grpSpMkLst>
        </pc:grpChg>
        <pc:grpChg chg="add mod">
          <ac:chgData name="Paula Vazquez Valero" userId="80a35f83-ba07-4c48-bd51-9a1b0a985f54" providerId="ADAL" clId="{02D2C727-FEF5-4B6A-9FB4-EE891C7A5060}" dt="2022-09-30T04:49:56.397" v="1707" actId="1038"/>
          <ac:grpSpMkLst>
            <pc:docMk/>
            <pc:sldMk cId="1370802480" sldId="548"/>
            <ac:grpSpMk id="20" creationId="{B16B156E-0503-4BB7-B6A6-5F7426802231}"/>
          </ac:grpSpMkLst>
        </pc:grpChg>
        <pc:grpChg chg="add mod">
          <ac:chgData name="Paula Vazquez Valero" userId="80a35f83-ba07-4c48-bd51-9a1b0a985f54" providerId="ADAL" clId="{02D2C727-FEF5-4B6A-9FB4-EE891C7A5060}" dt="2022-09-30T04:52:39.593" v="1779" actId="1076"/>
          <ac:grpSpMkLst>
            <pc:docMk/>
            <pc:sldMk cId="1370802480" sldId="548"/>
            <ac:grpSpMk id="24" creationId="{711B52EA-C020-6234-A94C-4608C8611947}"/>
          </ac:grpSpMkLst>
        </pc:grpChg>
        <pc:graphicFrameChg chg="modGraphic">
          <ac:chgData name="Paula Vazquez Valero" userId="80a35f83-ba07-4c48-bd51-9a1b0a985f54" providerId="ADAL" clId="{02D2C727-FEF5-4B6A-9FB4-EE891C7A5060}" dt="2022-09-30T04:50:12.187" v="1714" actId="20577"/>
          <ac:graphicFrameMkLst>
            <pc:docMk/>
            <pc:sldMk cId="1370802480" sldId="548"/>
            <ac:graphicFrameMk id="39" creationId="{7C614441-367C-4E13-9D1D-1CAFE694A1EC}"/>
          </ac:graphicFrameMkLst>
        </pc:graphicFrameChg>
        <pc:graphicFrameChg chg="modGraphic">
          <ac:chgData name="Paula Vazquez Valero" userId="80a35f83-ba07-4c48-bd51-9a1b0a985f54" providerId="ADAL" clId="{02D2C727-FEF5-4B6A-9FB4-EE891C7A5060}" dt="2022-09-30T04:50:29.455" v="1722" actId="122"/>
          <ac:graphicFrameMkLst>
            <pc:docMk/>
            <pc:sldMk cId="1370802480" sldId="548"/>
            <ac:graphicFrameMk id="53" creationId="{AE7CB4B6-A2F6-460E-966B-200831CF5D68}"/>
          </ac:graphicFrameMkLst>
        </pc:graphicFrameChg>
        <pc:graphicFrameChg chg="modGraphic">
          <ac:chgData name="Paula Vazquez Valero" userId="80a35f83-ba07-4c48-bd51-9a1b0a985f54" providerId="ADAL" clId="{02D2C727-FEF5-4B6A-9FB4-EE891C7A5060}" dt="2022-09-30T04:53:23.026" v="1786" actId="20577"/>
          <ac:graphicFrameMkLst>
            <pc:docMk/>
            <pc:sldMk cId="1370802480" sldId="548"/>
            <ac:graphicFrameMk id="55" creationId="{8C28CA62-781A-4B05-ACB8-C1C77702F289}"/>
          </ac:graphicFrameMkLst>
        </pc:graphicFrameChg>
        <pc:picChg chg="add mod">
          <ac:chgData name="Paula Vazquez Valero" userId="80a35f83-ba07-4c48-bd51-9a1b0a985f54" providerId="ADAL" clId="{02D2C727-FEF5-4B6A-9FB4-EE891C7A5060}" dt="2022-09-30T04:46:50.109" v="1597"/>
          <ac:picMkLst>
            <pc:docMk/>
            <pc:sldMk cId="1370802480" sldId="548"/>
            <ac:picMk id="3" creationId="{56028BF2-AA6A-EB18-0723-32CDE972050D}"/>
          </ac:picMkLst>
        </pc:picChg>
        <pc:picChg chg="del mod topLvl">
          <ac:chgData name="Paula Vazquez Valero" userId="80a35f83-ba07-4c48-bd51-9a1b0a985f54" providerId="ADAL" clId="{02D2C727-FEF5-4B6A-9FB4-EE891C7A5060}" dt="2022-09-30T04:47:56.424" v="1633" actId="478"/>
          <ac:picMkLst>
            <pc:docMk/>
            <pc:sldMk cId="1370802480" sldId="548"/>
            <ac:picMk id="13" creationId="{EE8D316A-0F4A-3051-6BE5-27780AD629F5}"/>
          </ac:picMkLst>
        </pc:picChg>
        <pc:picChg chg="add mod">
          <ac:chgData name="Paula Vazquez Valero" userId="80a35f83-ba07-4c48-bd51-9a1b0a985f54" providerId="ADAL" clId="{02D2C727-FEF5-4B6A-9FB4-EE891C7A5060}" dt="2022-09-30T04:49:56.397" v="1707" actId="1038"/>
          <ac:picMkLst>
            <pc:docMk/>
            <pc:sldMk cId="1370802480" sldId="548"/>
            <ac:picMk id="14" creationId="{8E6D529D-9D13-9D62-6ABA-24B8F181C0DD}"/>
          </ac:picMkLst>
        </pc:picChg>
        <pc:picChg chg="del mod topLvl">
          <ac:chgData name="Paula Vazquez Valero" userId="80a35f83-ba07-4c48-bd51-9a1b0a985f54" providerId="ADAL" clId="{02D2C727-FEF5-4B6A-9FB4-EE891C7A5060}" dt="2022-09-30T04:47:17.468" v="1604" actId="478"/>
          <ac:picMkLst>
            <pc:docMk/>
            <pc:sldMk cId="1370802480" sldId="548"/>
            <ac:picMk id="18" creationId="{D865D4E8-AD46-E5FC-69FD-73D26D3B577D}"/>
          </ac:picMkLst>
        </pc:picChg>
        <pc:picChg chg="mod">
          <ac:chgData name="Paula Vazquez Valero" userId="80a35f83-ba07-4c48-bd51-9a1b0a985f54" providerId="ADAL" clId="{02D2C727-FEF5-4B6A-9FB4-EE891C7A5060}" dt="2022-09-30T04:49:05.877" v="1682" actId="1076"/>
          <ac:picMkLst>
            <pc:docMk/>
            <pc:sldMk cId="1370802480" sldId="548"/>
            <ac:picMk id="22" creationId="{CAF221B4-F293-2C4F-4898-6A7CBC9C0003}"/>
          </ac:picMkLst>
        </pc:picChg>
        <pc:picChg chg="add mod">
          <ac:chgData name="Paula Vazquez Valero" userId="80a35f83-ba07-4c48-bd51-9a1b0a985f54" providerId="ADAL" clId="{02D2C727-FEF5-4B6A-9FB4-EE891C7A5060}" dt="2022-09-30T04:52:39.593" v="1779" actId="1076"/>
          <ac:picMkLst>
            <pc:docMk/>
            <pc:sldMk cId="1370802480" sldId="548"/>
            <ac:picMk id="23" creationId="{D17D50CF-6AB9-BBD0-8705-0518A32A1FA2}"/>
          </ac:picMkLst>
        </pc:picChg>
        <pc:picChg chg="del">
          <ac:chgData name="Paula Vazquez Valero" userId="80a35f83-ba07-4c48-bd51-9a1b0a985f54" providerId="ADAL" clId="{02D2C727-FEF5-4B6A-9FB4-EE891C7A5060}" dt="2022-09-30T04:47:28.882" v="1607" actId="478"/>
          <ac:picMkLst>
            <pc:docMk/>
            <pc:sldMk cId="1370802480" sldId="548"/>
            <ac:picMk id="41" creationId="{F8EAC3BA-0EE3-4ED6-AE58-6DFCF7DF99CB}"/>
          </ac:picMkLst>
        </pc:picChg>
        <pc:picChg chg="del">
          <ac:chgData name="Paula Vazquez Valero" userId="80a35f83-ba07-4c48-bd51-9a1b0a985f54" providerId="ADAL" clId="{02D2C727-FEF5-4B6A-9FB4-EE891C7A5060}" dt="2022-09-30T04:46:49.796" v="1596" actId="478"/>
          <ac:picMkLst>
            <pc:docMk/>
            <pc:sldMk cId="1370802480" sldId="548"/>
            <ac:picMk id="49" creationId="{0984E783-C8FA-457E-A64F-9F6F8521CDEB}"/>
          </ac:picMkLst>
        </pc:picChg>
        <pc:picChg chg="del">
          <ac:chgData name="Paula Vazquez Valero" userId="80a35f83-ba07-4c48-bd51-9a1b0a985f54" providerId="ADAL" clId="{02D2C727-FEF5-4B6A-9FB4-EE891C7A5060}" dt="2022-09-30T04:46:49.796" v="1596" actId="478"/>
          <ac:picMkLst>
            <pc:docMk/>
            <pc:sldMk cId="1370802480" sldId="548"/>
            <ac:picMk id="50" creationId="{0FE4AF6E-43AC-4253-9654-1D99B94E8D84}"/>
          </ac:picMkLst>
        </pc:picChg>
        <pc:picChg chg="mod">
          <ac:chgData name="Paula Vazquez Valero" userId="80a35f83-ba07-4c48-bd51-9a1b0a985f54" providerId="ADAL" clId="{02D2C727-FEF5-4B6A-9FB4-EE891C7A5060}" dt="2022-09-30T04:53:26.556" v="1787" actId="1076"/>
          <ac:picMkLst>
            <pc:docMk/>
            <pc:sldMk cId="1370802480" sldId="548"/>
            <ac:picMk id="56" creationId="{36988705-A0DB-4CA6-B39F-ADBE98D0D9D7}"/>
          </ac:picMkLst>
        </pc:picChg>
        <pc:picChg chg="del mod">
          <ac:chgData name="Paula Vazquez Valero" userId="80a35f83-ba07-4c48-bd51-9a1b0a985f54" providerId="ADAL" clId="{02D2C727-FEF5-4B6A-9FB4-EE891C7A5060}" dt="2022-09-30T04:50:26.890" v="1721" actId="21"/>
          <ac:picMkLst>
            <pc:docMk/>
            <pc:sldMk cId="1370802480" sldId="548"/>
            <ac:picMk id="4098" creationId="{5AED6064-BF94-4784-9C1C-D61D9C3F9F7B}"/>
          </ac:picMkLst>
        </pc:picChg>
      </pc:sldChg>
      <pc:sldChg chg="addSp delSp modSp mod delAnim modAnim modNotesTx">
        <pc:chgData name="Paula Vazquez Valero" userId="80a35f83-ba07-4c48-bd51-9a1b0a985f54" providerId="ADAL" clId="{02D2C727-FEF5-4B6A-9FB4-EE891C7A5060}" dt="2022-09-30T06:27:33.059" v="3944" actId="1076"/>
        <pc:sldMkLst>
          <pc:docMk/>
          <pc:sldMk cId="694617433" sldId="550"/>
        </pc:sldMkLst>
        <pc:spChg chg="mod">
          <ac:chgData name="Paula Vazquez Valero" userId="80a35f83-ba07-4c48-bd51-9a1b0a985f54" providerId="ADAL" clId="{02D2C727-FEF5-4B6A-9FB4-EE891C7A5060}" dt="2022-09-30T06:05:13.052" v="3346"/>
          <ac:spMkLst>
            <pc:docMk/>
            <pc:sldMk cId="694617433" sldId="550"/>
            <ac:spMk id="4" creationId="{F58D052F-CF59-79CD-8BD2-8D4FAFEA9E07}"/>
          </ac:spMkLst>
        </pc:spChg>
        <pc:spChg chg="mod">
          <ac:chgData name="Paula Vazquez Valero" userId="80a35f83-ba07-4c48-bd51-9a1b0a985f54" providerId="ADAL" clId="{02D2C727-FEF5-4B6A-9FB4-EE891C7A5060}" dt="2022-09-30T06:05:34.336" v="3360" actId="20577"/>
          <ac:spMkLst>
            <pc:docMk/>
            <pc:sldMk cId="694617433" sldId="550"/>
            <ac:spMk id="5" creationId="{A95428C8-4910-FB3E-ECCE-0DE6F102182E}"/>
          </ac:spMkLst>
        </pc:spChg>
        <pc:spChg chg="mod">
          <ac:chgData name="Paula Vazquez Valero" userId="80a35f83-ba07-4c48-bd51-9a1b0a985f54" providerId="ADAL" clId="{02D2C727-FEF5-4B6A-9FB4-EE891C7A5060}" dt="2022-09-30T06:22:17.345" v="3774" actId="20577"/>
          <ac:spMkLst>
            <pc:docMk/>
            <pc:sldMk cId="694617433" sldId="550"/>
            <ac:spMk id="7" creationId="{D7E10A60-63E6-4560-AA34-6741F68E8714}"/>
          </ac:spMkLst>
        </pc:spChg>
        <pc:spChg chg="mod">
          <ac:chgData name="Paula Vazquez Valero" userId="80a35f83-ba07-4c48-bd51-9a1b0a985f54" providerId="ADAL" clId="{02D2C727-FEF5-4B6A-9FB4-EE891C7A5060}" dt="2022-09-30T06:06:21.380" v="3398" actId="1038"/>
          <ac:spMkLst>
            <pc:docMk/>
            <pc:sldMk cId="694617433" sldId="550"/>
            <ac:spMk id="8" creationId="{F7D531A0-3379-5412-9A5E-F4FD4FDB0886}"/>
          </ac:spMkLst>
        </pc:spChg>
        <pc:spChg chg="mod">
          <ac:chgData name="Paula Vazquez Valero" userId="80a35f83-ba07-4c48-bd51-9a1b0a985f54" providerId="ADAL" clId="{02D2C727-FEF5-4B6A-9FB4-EE891C7A5060}" dt="2022-09-30T06:06:27.865" v="3413" actId="20577"/>
          <ac:spMkLst>
            <pc:docMk/>
            <pc:sldMk cId="694617433" sldId="550"/>
            <ac:spMk id="10" creationId="{AAE32998-41F7-0728-200C-EA48934E2055}"/>
          </ac:spMkLst>
        </pc:spChg>
        <pc:spChg chg="add del mod">
          <ac:chgData name="Paula Vazquez Valero" userId="80a35f83-ba07-4c48-bd51-9a1b0a985f54" providerId="ADAL" clId="{02D2C727-FEF5-4B6A-9FB4-EE891C7A5060}" dt="2022-09-30T06:07:52.342" v="3423"/>
          <ac:spMkLst>
            <pc:docMk/>
            <pc:sldMk cId="694617433" sldId="550"/>
            <ac:spMk id="12" creationId="{0FCEF2BF-E8BD-CF3A-D37B-04D2D6FE31EA}"/>
          </ac:spMkLst>
        </pc:spChg>
        <pc:spChg chg="add mod">
          <ac:chgData name="Paula Vazquez Valero" userId="80a35f83-ba07-4c48-bd51-9a1b0a985f54" providerId="ADAL" clId="{02D2C727-FEF5-4B6A-9FB4-EE891C7A5060}" dt="2022-09-30T06:08:34.037" v="3435" actId="164"/>
          <ac:spMkLst>
            <pc:docMk/>
            <pc:sldMk cId="694617433" sldId="550"/>
            <ac:spMk id="20" creationId="{7CF3A4CB-9828-BFC6-18CA-081301521106}"/>
          </ac:spMkLst>
        </pc:spChg>
        <pc:spChg chg="add mod">
          <ac:chgData name="Paula Vazquez Valero" userId="80a35f83-ba07-4c48-bd51-9a1b0a985f54" providerId="ADAL" clId="{02D2C727-FEF5-4B6A-9FB4-EE891C7A5060}" dt="2022-09-30T06:08:34.037" v="3435" actId="164"/>
          <ac:spMkLst>
            <pc:docMk/>
            <pc:sldMk cId="694617433" sldId="550"/>
            <ac:spMk id="21" creationId="{BEFACF04-F088-A64F-15EE-6500825B10D7}"/>
          </ac:spMkLst>
        </pc:spChg>
        <pc:spChg chg="mod">
          <ac:chgData name="Paula Vazquez Valero" userId="80a35f83-ba07-4c48-bd51-9a1b0a985f54" providerId="ADAL" clId="{02D2C727-FEF5-4B6A-9FB4-EE891C7A5060}" dt="2022-09-30T06:09:01.124" v="3439"/>
          <ac:spMkLst>
            <pc:docMk/>
            <pc:sldMk cId="694617433" sldId="550"/>
            <ac:spMk id="24" creationId="{1628967A-E0F7-D8AA-1F4D-B2669C98A410}"/>
          </ac:spMkLst>
        </pc:spChg>
        <pc:spChg chg="mod">
          <ac:chgData name="Paula Vazquez Valero" userId="80a35f83-ba07-4c48-bd51-9a1b0a985f54" providerId="ADAL" clId="{02D2C727-FEF5-4B6A-9FB4-EE891C7A5060}" dt="2022-09-30T06:09:15.556" v="3453" actId="20577"/>
          <ac:spMkLst>
            <pc:docMk/>
            <pc:sldMk cId="694617433" sldId="550"/>
            <ac:spMk id="25" creationId="{B636F0F7-E4D7-7616-95A6-F25D597FB919}"/>
          </ac:spMkLst>
        </pc:spChg>
        <pc:spChg chg="mod">
          <ac:chgData name="Paula Vazquez Valero" userId="80a35f83-ba07-4c48-bd51-9a1b0a985f54" providerId="ADAL" clId="{02D2C727-FEF5-4B6A-9FB4-EE891C7A5060}" dt="2022-09-30T06:09:48.955" v="3456"/>
          <ac:spMkLst>
            <pc:docMk/>
            <pc:sldMk cId="694617433" sldId="550"/>
            <ac:spMk id="27" creationId="{9A9A852C-414C-ADB1-2FB0-0BF5EAEA1AC6}"/>
          </ac:spMkLst>
        </pc:spChg>
        <pc:spChg chg="mod">
          <ac:chgData name="Paula Vazquez Valero" userId="80a35f83-ba07-4c48-bd51-9a1b0a985f54" providerId="ADAL" clId="{02D2C727-FEF5-4B6A-9FB4-EE891C7A5060}" dt="2022-09-30T06:09:58.171" v="3469" actId="20577"/>
          <ac:spMkLst>
            <pc:docMk/>
            <pc:sldMk cId="694617433" sldId="550"/>
            <ac:spMk id="28" creationId="{1225E412-19CC-B034-441F-9FCB1AA8E7BE}"/>
          </ac:spMkLst>
        </pc:spChg>
        <pc:spChg chg="mod">
          <ac:chgData name="Paula Vazquez Valero" userId="80a35f83-ba07-4c48-bd51-9a1b0a985f54" providerId="ADAL" clId="{02D2C727-FEF5-4B6A-9FB4-EE891C7A5060}" dt="2022-09-30T06:24:01.049" v="3812" actId="1076"/>
          <ac:spMkLst>
            <pc:docMk/>
            <pc:sldMk cId="694617433" sldId="550"/>
            <ac:spMk id="29" creationId="{2DDD8F40-ECFA-41B2-A1D2-66DD7F1AB7D1}"/>
          </ac:spMkLst>
        </pc:spChg>
        <pc:spChg chg="mod">
          <ac:chgData name="Paula Vazquez Valero" userId="80a35f83-ba07-4c48-bd51-9a1b0a985f54" providerId="ADAL" clId="{02D2C727-FEF5-4B6A-9FB4-EE891C7A5060}" dt="2022-09-30T06:12:45.791" v="3506"/>
          <ac:spMkLst>
            <pc:docMk/>
            <pc:sldMk cId="694617433" sldId="550"/>
            <ac:spMk id="33" creationId="{A613B15E-FC0C-9806-392F-BC1E1F52CFCA}"/>
          </ac:spMkLst>
        </pc:spChg>
        <pc:spChg chg="mod">
          <ac:chgData name="Paula Vazquez Valero" userId="80a35f83-ba07-4c48-bd51-9a1b0a985f54" providerId="ADAL" clId="{02D2C727-FEF5-4B6A-9FB4-EE891C7A5060}" dt="2022-09-30T06:13:08.591" v="3519" actId="20577"/>
          <ac:spMkLst>
            <pc:docMk/>
            <pc:sldMk cId="694617433" sldId="550"/>
            <ac:spMk id="34" creationId="{CCCBB07C-1856-937D-C74A-4282E649ED71}"/>
          </ac:spMkLst>
        </pc:spChg>
        <pc:spChg chg="mod">
          <ac:chgData name="Paula Vazquez Valero" userId="80a35f83-ba07-4c48-bd51-9a1b0a985f54" providerId="ADAL" clId="{02D2C727-FEF5-4B6A-9FB4-EE891C7A5060}" dt="2022-09-30T06:13:32.275" v="3522"/>
          <ac:spMkLst>
            <pc:docMk/>
            <pc:sldMk cId="694617433" sldId="550"/>
            <ac:spMk id="36" creationId="{5ED3760B-D360-D979-F664-8C3533AA365B}"/>
          </ac:spMkLst>
        </pc:spChg>
        <pc:spChg chg="mod">
          <ac:chgData name="Paula Vazquez Valero" userId="80a35f83-ba07-4c48-bd51-9a1b0a985f54" providerId="ADAL" clId="{02D2C727-FEF5-4B6A-9FB4-EE891C7A5060}" dt="2022-09-30T06:13:41.991" v="3537" actId="20577"/>
          <ac:spMkLst>
            <pc:docMk/>
            <pc:sldMk cId="694617433" sldId="550"/>
            <ac:spMk id="37" creationId="{962DDBC6-F6DF-C286-39F4-278352632A31}"/>
          </ac:spMkLst>
        </pc:spChg>
        <pc:spChg chg="mod">
          <ac:chgData name="Paula Vazquez Valero" userId="80a35f83-ba07-4c48-bd51-9a1b0a985f54" providerId="ADAL" clId="{02D2C727-FEF5-4B6A-9FB4-EE891C7A5060}" dt="2022-09-30T06:15:33.745" v="3545"/>
          <ac:spMkLst>
            <pc:docMk/>
            <pc:sldMk cId="694617433" sldId="550"/>
            <ac:spMk id="40" creationId="{2C1277C0-2019-51B8-2217-FF714EE3BB7F}"/>
          </ac:spMkLst>
        </pc:spChg>
        <pc:spChg chg="mod">
          <ac:chgData name="Paula Vazquez Valero" userId="80a35f83-ba07-4c48-bd51-9a1b0a985f54" providerId="ADAL" clId="{02D2C727-FEF5-4B6A-9FB4-EE891C7A5060}" dt="2022-09-30T06:15:49.004" v="3561" actId="20577"/>
          <ac:spMkLst>
            <pc:docMk/>
            <pc:sldMk cId="694617433" sldId="550"/>
            <ac:spMk id="47" creationId="{5A508E94-EE99-D640-2558-3B9078D78B0A}"/>
          </ac:spMkLst>
        </pc:spChg>
        <pc:spChg chg="del topLvl">
          <ac:chgData name="Paula Vazquez Valero" userId="80a35f83-ba07-4c48-bd51-9a1b0a985f54" providerId="ADAL" clId="{02D2C727-FEF5-4B6A-9FB4-EE891C7A5060}" dt="2022-09-30T06:02:57.864" v="3296" actId="478"/>
          <ac:spMkLst>
            <pc:docMk/>
            <pc:sldMk cId="694617433" sldId="550"/>
            <ac:spMk id="49" creationId="{039C0379-FA37-4DF0-9085-44DD939F87D2}"/>
          </ac:spMkLst>
        </pc:spChg>
        <pc:spChg chg="del topLvl">
          <ac:chgData name="Paula Vazquez Valero" userId="80a35f83-ba07-4c48-bd51-9a1b0a985f54" providerId="ADAL" clId="{02D2C727-FEF5-4B6A-9FB4-EE891C7A5060}" dt="2022-09-30T06:02:56.734" v="3295" actId="478"/>
          <ac:spMkLst>
            <pc:docMk/>
            <pc:sldMk cId="694617433" sldId="550"/>
            <ac:spMk id="50" creationId="{ED799A78-3AF0-438F-A021-1684CA3024D9}"/>
          </ac:spMkLst>
        </pc:spChg>
        <pc:spChg chg="add del mod">
          <ac:chgData name="Paula Vazquez Valero" userId="80a35f83-ba07-4c48-bd51-9a1b0a985f54" providerId="ADAL" clId="{02D2C727-FEF5-4B6A-9FB4-EE891C7A5060}" dt="2022-09-30T06:16:12.401" v="3563"/>
          <ac:spMkLst>
            <pc:docMk/>
            <pc:sldMk cId="694617433" sldId="550"/>
            <ac:spMk id="51" creationId="{C8381D56-7563-F21B-4BF5-39C50E728541}"/>
          </ac:spMkLst>
        </pc:spChg>
        <pc:spChg chg="add del mod">
          <ac:chgData name="Paula Vazquez Valero" userId="80a35f83-ba07-4c48-bd51-9a1b0a985f54" providerId="ADAL" clId="{02D2C727-FEF5-4B6A-9FB4-EE891C7A5060}" dt="2022-09-30T06:16:21.151" v="3565"/>
          <ac:spMkLst>
            <pc:docMk/>
            <pc:sldMk cId="694617433" sldId="550"/>
            <ac:spMk id="52" creationId="{7A001784-A759-BE6F-AFD6-E55B0D9796E6}"/>
          </ac:spMkLst>
        </pc:spChg>
        <pc:spChg chg="add del mod">
          <ac:chgData name="Paula Vazquez Valero" userId="80a35f83-ba07-4c48-bd51-9a1b0a985f54" providerId="ADAL" clId="{02D2C727-FEF5-4B6A-9FB4-EE891C7A5060}" dt="2022-09-30T06:16:23.792" v="3567"/>
          <ac:spMkLst>
            <pc:docMk/>
            <pc:sldMk cId="694617433" sldId="550"/>
            <ac:spMk id="53" creationId="{F92F3219-65EE-6515-62FC-EE0852367C59}"/>
          </ac:spMkLst>
        </pc:spChg>
        <pc:spChg chg="add mod">
          <ac:chgData name="Paula Vazquez Valero" userId="80a35f83-ba07-4c48-bd51-9a1b0a985f54" providerId="ADAL" clId="{02D2C727-FEF5-4B6A-9FB4-EE891C7A5060}" dt="2022-09-30T06:16:47.425" v="3601" actId="164"/>
          <ac:spMkLst>
            <pc:docMk/>
            <pc:sldMk cId="694617433" sldId="550"/>
            <ac:spMk id="54" creationId="{411B2505-FE12-421F-9496-1E6D2093B741}"/>
          </ac:spMkLst>
        </pc:spChg>
        <pc:spChg chg="add mod">
          <ac:chgData name="Paula Vazquez Valero" userId="80a35f83-ba07-4c48-bd51-9a1b0a985f54" providerId="ADAL" clId="{02D2C727-FEF5-4B6A-9FB4-EE891C7A5060}" dt="2022-09-30T06:16:47.425" v="3601" actId="164"/>
          <ac:spMkLst>
            <pc:docMk/>
            <pc:sldMk cId="694617433" sldId="550"/>
            <ac:spMk id="55" creationId="{9857B4F5-084D-A298-F01A-EDD986943DF9}"/>
          </ac:spMkLst>
        </pc:spChg>
        <pc:spChg chg="mod">
          <ac:chgData name="Paula Vazquez Valero" userId="80a35f83-ba07-4c48-bd51-9a1b0a985f54" providerId="ADAL" clId="{02D2C727-FEF5-4B6A-9FB4-EE891C7A5060}" dt="2022-09-30T06:17:31.599" v="3605"/>
          <ac:spMkLst>
            <pc:docMk/>
            <pc:sldMk cId="694617433" sldId="550"/>
            <ac:spMk id="66" creationId="{07166098-0319-CDE5-568A-3E046CDB4C31}"/>
          </ac:spMkLst>
        </pc:spChg>
        <pc:spChg chg="mod">
          <ac:chgData name="Paula Vazquez Valero" userId="80a35f83-ba07-4c48-bd51-9a1b0a985f54" providerId="ADAL" clId="{02D2C727-FEF5-4B6A-9FB4-EE891C7A5060}" dt="2022-09-30T06:17:41.819" v="3613" actId="20577"/>
          <ac:spMkLst>
            <pc:docMk/>
            <pc:sldMk cId="694617433" sldId="550"/>
            <ac:spMk id="68" creationId="{A6238CFD-027B-3516-7571-3713BA977F49}"/>
          </ac:spMkLst>
        </pc:spChg>
        <pc:spChg chg="mod">
          <ac:chgData name="Paula Vazquez Valero" userId="80a35f83-ba07-4c48-bd51-9a1b0a985f54" providerId="ADAL" clId="{02D2C727-FEF5-4B6A-9FB4-EE891C7A5060}" dt="2022-09-30T06:17:46.911" v="3614"/>
          <ac:spMkLst>
            <pc:docMk/>
            <pc:sldMk cId="694617433" sldId="550"/>
            <ac:spMk id="70" creationId="{7117D4A3-C68E-78E2-51F2-D996175770F9}"/>
          </ac:spMkLst>
        </pc:spChg>
        <pc:spChg chg="mod">
          <ac:chgData name="Paula Vazquez Valero" userId="80a35f83-ba07-4c48-bd51-9a1b0a985f54" providerId="ADAL" clId="{02D2C727-FEF5-4B6A-9FB4-EE891C7A5060}" dt="2022-09-30T06:17:56.085" v="3622" actId="20577"/>
          <ac:spMkLst>
            <pc:docMk/>
            <pc:sldMk cId="694617433" sldId="550"/>
            <ac:spMk id="71" creationId="{98E9F64B-2B5E-4823-E563-B07B15881CE6}"/>
          </ac:spMkLst>
        </pc:spChg>
        <pc:spChg chg="add del mod">
          <ac:chgData name="Paula Vazquez Valero" userId="80a35f83-ba07-4c48-bd51-9a1b0a985f54" providerId="ADAL" clId="{02D2C727-FEF5-4B6A-9FB4-EE891C7A5060}" dt="2022-09-30T06:21:05.215" v="3703"/>
          <ac:spMkLst>
            <pc:docMk/>
            <pc:sldMk cId="694617433" sldId="550"/>
            <ac:spMk id="73" creationId="{E17A6FE0-2CDE-8C37-41C3-4CE29E4772C3}"/>
          </ac:spMkLst>
        </pc:spChg>
        <pc:spChg chg="add del mod">
          <ac:chgData name="Paula Vazquez Valero" userId="80a35f83-ba07-4c48-bd51-9a1b0a985f54" providerId="ADAL" clId="{02D2C727-FEF5-4B6A-9FB4-EE891C7A5060}" dt="2022-09-30T06:21:07.384" v="3704" actId="478"/>
          <ac:spMkLst>
            <pc:docMk/>
            <pc:sldMk cId="694617433" sldId="550"/>
            <ac:spMk id="74" creationId="{5A8CD228-5440-DD49-364D-2BB74B63C403}"/>
          </ac:spMkLst>
        </pc:spChg>
        <pc:spChg chg="add del mod">
          <ac:chgData name="Paula Vazquez Valero" userId="80a35f83-ba07-4c48-bd51-9a1b0a985f54" providerId="ADAL" clId="{02D2C727-FEF5-4B6A-9FB4-EE891C7A5060}" dt="2022-09-30T06:19:52.282" v="3665"/>
          <ac:spMkLst>
            <pc:docMk/>
            <pc:sldMk cId="694617433" sldId="550"/>
            <ac:spMk id="76" creationId="{65A1A430-EE16-DF51-EDAF-02E5A85122D1}"/>
          </ac:spMkLst>
        </pc:spChg>
        <pc:spChg chg="add mod">
          <ac:chgData name="Paula Vazquez Valero" userId="80a35f83-ba07-4c48-bd51-9a1b0a985f54" providerId="ADAL" clId="{02D2C727-FEF5-4B6A-9FB4-EE891C7A5060}" dt="2022-09-30T06:25:42.615" v="3876" actId="14100"/>
          <ac:spMkLst>
            <pc:docMk/>
            <pc:sldMk cId="694617433" sldId="550"/>
            <ac:spMk id="82" creationId="{F35C30BE-3832-CD0C-3F57-1C4FA4B7D609}"/>
          </ac:spMkLst>
        </pc:spChg>
        <pc:spChg chg="add del">
          <ac:chgData name="Paula Vazquez Valero" userId="80a35f83-ba07-4c48-bd51-9a1b0a985f54" providerId="ADAL" clId="{02D2C727-FEF5-4B6A-9FB4-EE891C7A5060}" dt="2022-09-30T06:21:11.733" v="3706" actId="22"/>
          <ac:spMkLst>
            <pc:docMk/>
            <pc:sldMk cId="694617433" sldId="550"/>
            <ac:spMk id="84" creationId="{74604A27-75C0-212C-1CF5-1A16F264B0ED}"/>
          </ac:spMkLst>
        </pc:spChg>
        <pc:spChg chg="add mod">
          <ac:chgData name="Paula Vazquez Valero" userId="80a35f83-ba07-4c48-bd51-9a1b0a985f54" providerId="ADAL" clId="{02D2C727-FEF5-4B6A-9FB4-EE891C7A5060}" dt="2022-09-30T06:22:20.115" v="3775" actId="1076"/>
          <ac:spMkLst>
            <pc:docMk/>
            <pc:sldMk cId="694617433" sldId="550"/>
            <ac:spMk id="85" creationId="{D0307289-8358-FCF7-125E-045B8495EA52}"/>
          </ac:spMkLst>
        </pc:spChg>
        <pc:spChg chg="mod">
          <ac:chgData name="Paula Vazquez Valero" userId="80a35f83-ba07-4c48-bd51-9a1b0a985f54" providerId="ADAL" clId="{02D2C727-FEF5-4B6A-9FB4-EE891C7A5060}" dt="2022-09-30T06:22:57.997" v="3783"/>
          <ac:spMkLst>
            <pc:docMk/>
            <pc:sldMk cId="694617433" sldId="550"/>
            <ac:spMk id="90" creationId="{1A87A0D6-68D4-265B-C3CB-A6794A92EBE1}"/>
          </ac:spMkLst>
        </pc:spChg>
        <pc:spChg chg="mod">
          <ac:chgData name="Paula Vazquez Valero" userId="80a35f83-ba07-4c48-bd51-9a1b0a985f54" providerId="ADAL" clId="{02D2C727-FEF5-4B6A-9FB4-EE891C7A5060}" dt="2022-09-30T06:22:57.997" v="3783"/>
          <ac:spMkLst>
            <pc:docMk/>
            <pc:sldMk cId="694617433" sldId="550"/>
            <ac:spMk id="91" creationId="{36BC193B-3289-5E45-A0F2-B5BED0057464}"/>
          </ac:spMkLst>
        </pc:spChg>
        <pc:spChg chg="mod">
          <ac:chgData name="Paula Vazquez Valero" userId="80a35f83-ba07-4c48-bd51-9a1b0a985f54" providerId="ADAL" clId="{02D2C727-FEF5-4B6A-9FB4-EE891C7A5060}" dt="2022-09-30T06:23:10.165" v="3789"/>
          <ac:spMkLst>
            <pc:docMk/>
            <pc:sldMk cId="694617433" sldId="550"/>
            <ac:spMk id="107" creationId="{EDBD99DD-ACB2-FC2C-CE48-875CB2BB235E}"/>
          </ac:spMkLst>
        </pc:spChg>
        <pc:spChg chg="mod">
          <ac:chgData name="Paula Vazquez Valero" userId="80a35f83-ba07-4c48-bd51-9a1b0a985f54" providerId="ADAL" clId="{02D2C727-FEF5-4B6A-9FB4-EE891C7A5060}" dt="2022-09-30T06:23:10.165" v="3789"/>
          <ac:spMkLst>
            <pc:docMk/>
            <pc:sldMk cId="694617433" sldId="550"/>
            <ac:spMk id="108" creationId="{85841629-D3CC-69FA-5019-1DFEBF3CC3A1}"/>
          </ac:spMkLst>
        </pc:spChg>
        <pc:spChg chg="del topLvl">
          <ac:chgData name="Paula Vazquez Valero" userId="80a35f83-ba07-4c48-bd51-9a1b0a985f54" providerId="ADAL" clId="{02D2C727-FEF5-4B6A-9FB4-EE891C7A5060}" dt="2022-09-30T06:03:37.117" v="3303" actId="478"/>
          <ac:spMkLst>
            <pc:docMk/>
            <pc:sldMk cId="694617433" sldId="550"/>
            <ac:spMk id="112" creationId="{FAEC4D5C-7FC1-4208-AA71-55E04E87AAA6}"/>
          </ac:spMkLst>
        </pc:spChg>
        <pc:spChg chg="del topLvl">
          <ac:chgData name="Paula Vazquez Valero" userId="80a35f83-ba07-4c48-bd51-9a1b0a985f54" providerId="ADAL" clId="{02D2C727-FEF5-4B6A-9FB4-EE891C7A5060}" dt="2022-09-30T06:03:35.819" v="3302" actId="478"/>
          <ac:spMkLst>
            <pc:docMk/>
            <pc:sldMk cId="694617433" sldId="550"/>
            <ac:spMk id="113" creationId="{C4169ED7-9246-484A-8CD2-4BC78B4EC668}"/>
          </ac:spMkLst>
        </pc:spChg>
        <pc:spChg chg="del topLvl">
          <ac:chgData name="Paula Vazquez Valero" userId="80a35f83-ba07-4c48-bd51-9a1b0a985f54" providerId="ADAL" clId="{02D2C727-FEF5-4B6A-9FB4-EE891C7A5060}" dt="2022-09-30T06:03:33.913" v="3301" actId="478"/>
          <ac:spMkLst>
            <pc:docMk/>
            <pc:sldMk cId="694617433" sldId="550"/>
            <ac:spMk id="116" creationId="{803AA6A1-B8C3-4285-BB96-54B33B251A5E}"/>
          </ac:spMkLst>
        </pc:spChg>
        <pc:spChg chg="del topLvl">
          <ac:chgData name="Paula Vazquez Valero" userId="80a35f83-ba07-4c48-bd51-9a1b0a985f54" providerId="ADAL" clId="{02D2C727-FEF5-4B6A-9FB4-EE891C7A5060}" dt="2022-09-30T06:03:32.920" v="3300" actId="478"/>
          <ac:spMkLst>
            <pc:docMk/>
            <pc:sldMk cId="694617433" sldId="550"/>
            <ac:spMk id="117" creationId="{B55E9417-AC13-450D-AA6F-273BEADA4466}"/>
          </ac:spMkLst>
        </pc:spChg>
        <pc:spChg chg="mod">
          <ac:chgData name="Paula Vazquez Valero" userId="80a35f83-ba07-4c48-bd51-9a1b0a985f54" providerId="ADAL" clId="{02D2C727-FEF5-4B6A-9FB4-EE891C7A5060}" dt="2022-09-30T06:23:27.016" v="3798"/>
          <ac:spMkLst>
            <pc:docMk/>
            <pc:sldMk cId="694617433" sldId="550"/>
            <ac:spMk id="120" creationId="{76350DCB-DE30-E4F4-7F6F-24432344AE08}"/>
          </ac:spMkLst>
        </pc:spChg>
        <pc:spChg chg="mod">
          <ac:chgData name="Paula Vazquez Valero" userId="80a35f83-ba07-4c48-bd51-9a1b0a985f54" providerId="ADAL" clId="{02D2C727-FEF5-4B6A-9FB4-EE891C7A5060}" dt="2022-09-30T06:23:27.016" v="3798"/>
          <ac:spMkLst>
            <pc:docMk/>
            <pc:sldMk cId="694617433" sldId="550"/>
            <ac:spMk id="121" creationId="{E1C010D0-6EAA-5B6A-CC48-08357FC2C106}"/>
          </ac:spMkLst>
        </pc:spChg>
        <pc:spChg chg="mod">
          <ac:chgData name="Paula Vazquez Valero" userId="80a35f83-ba07-4c48-bd51-9a1b0a985f54" providerId="ADAL" clId="{02D2C727-FEF5-4B6A-9FB4-EE891C7A5060}" dt="2022-09-30T06:04:32.292" v="3332" actId="255"/>
          <ac:spMkLst>
            <pc:docMk/>
            <pc:sldMk cId="694617433" sldId="550"/>
            <ac:spMk id="125" creationId="{90731E3B-B3F5-47AB-879F-0AF66FD6F532}"/>
          </ac:spMkLst>
        </pc:spChg>
        <pc:spChg chg="mod">
          <ac:chgData name="Paula Vazquez Valero" userId="80a35f83-ba07-4c48-bd51-9a1b0a985f54" providerId="ADAL" clId="{02D2C727-FEF5-4B6A-9FB4-EE891C7A5060}" dt="2022-09-30T06:23:29.984" v="3801"/>
          <ac:spMkLst>
            <pc:docMk/>
            <pc:sldMk cId="694617433" sldId="550"/>
            <ac:spMk id="128" creationId="{84BA25D8-6172-B38F-6A07-251FFDEC9E96}"/>
          </ac:spMkLst>
        </pc:spChg>
        <pc:spChg chg="mod">
          <ac:chgData name="Paula Vazquez Valero" userId="80a35f83-ba07-4c48-bd51-9a1b0a985f54" providerId="ADAL" clId="{02D2C727-FEF5-4B6A-9FB4-EE891C7A5060}" dt="2022-09-30T06:23:29.984" v="3801"/>
          <ac:spMkLst>
            <pc:docMk/>
            <pc:sldMk cId="694617433" sldId="550"/>
            <ac:spMk id="129" creationId="{37DD805F-C8D8-612C-2351-CC6EE56FDA67}"/>
          </ac:spMkLst>
        </pc:spChg>
        <pc:spChg chg="add mod">
          <ac:chgData name="Paula Vazquez Valero" userId="80a35f83-ba07-4c48-bd51-9a1b0a985f54" providerId="ADAL" clId="{02D2C727-FEF5-4B6A-9FB4-EE891C7A5060}" dt="2022-09-30T06:27:33.059" v="3944" actId="1076"/>
          <ac:spMkLst>
            <pc:docMk/>
            <pc:sldMk cId="694617433" sldId="550"/>
            <ac:spMk id="135" creationId="{96C1D6A7-5831-5397-262D-D43637B744FC}"/>
          </ac:spMkLst>
        </pc:spChg>
        <pc:grpChg chg="add mod">
          <ac:chgData name="Paula Vazquez Valero" userId="80a35f83-ba07-4c48-bd51-9a1b0a985f54" providerId="ADAL" clId="{02D2C727-FEF5-4B6A-9FB4-EE891C7A5060}" dt="2022-09-30T06:05:16.508" v="3349" actId="1036"/>
          <ac:grpSpMkLst>
            <pc:docMk/>
            <pc:sldMk cId="694617433" sldId="550"/>
            <ac:grpSpMk id="3" creationId="{F11149F2-28AB-199D-4348-C0F2F2A83146}"/>
          </ac:grpSpMkLst>
        </pc:grpChg>
        <pc:grpChg chg="add mod">
          <ac:chgData name="Paula Vazquez Valero" userId="80a35f83-ba07-4c48-bd51-9a1b0a985f54" providerId="ADAL" clId="{02D2C727-FEF5-4B6A-9FB4-EE891C7A5060}" dt="2022-09-30T06:06:09.777" v="3388"/>
          <ac:grpSpMkLst>
            <pc:docMk/>
            <pc:sldMk cId="694617433" sldId="550"/>
            <ac:grpSpMk id="6" creationId="{A3FCEA31-C81D-7DBB-9049-0D9383413C2E}"/>
          </ac:grpSpMkLst>
        </pc:grpChg>
        <pc:grpChg chg="del">
          <ac:chgData name="Paula Vazquez Valero" userId="80a35f83-ba07-4c48-bd51-9a1b0a985f54" providerId="ADAL" clId="{02D2C727-FEF5-4B6A-9FB4-EE891C7A5060}" dt="2022-09-30T06:02:50.471" v="3293" actId="478"/>
          <ac:grpSpMkLst>
            <pc:docMk/>
            <pc:sldMk cId="694617433" sldId="550"/>
            <ac:grpSpMk id="14" creationId="{7581F48E-DD1C-4DA0-A26B-1FAD4193DD5A}"/>
          </ac:grpSpMkLst>
        </pc:grpChg>
        <pc:grpChg chg="del">
          <ac:chgData name="Paula Vazquez Valero" userId="80a35f83-ba07-4c48-bd51-9a1b0a985f54" providerId="ADAL" clId="{02D2C727-FEF5-4B6A-9FB4-EE891C7A5060}" dt="2022-09-30T06:04:06.682" v="3313" actId="478"/>
          <ac:grpSpMkLst>
            <pc:docMk/>
            <pc:sldMk cId="694617433" sldId="550"/>
            <ac:grpSpMk id="16" creationId="{E3B18180-56A5-4D4F-9448-2DEF5CC014BC}"/>
          </ac:grpSpMkLst>
        </pc:grpChg>
        <pc:grpChg chg="del">
          <ac:chgData name="Paula Vazquez Valero" userId="80a35f83-ba07-4c48-bd51-9a1b0a985f54" providerId="ADAL" clId="{02D2C727-FEF5-4B6A-9FB4-EE891C7A5060}" dt="2022-09-30T06:04:04.234" v="3310" actId="478"/>
          <ac:grpSpMkLst>
            <pc:docMk/>
            <pc:sldMk cId="694617433" sldId="550"/>
            <ac:grpSpMk id="17" creationId="{A86758E2-BE28-47AE-BEC6-D5A31973F81F}"/>
          </ac:grpSpMkLst>
        </pc:grpChg>
        <pc:grpChg chg="del">
          <ac:chgData name="Paula Vazquez Valero" userId="80a35f83-ba07-4c48-bd51-9a1b0a985f54" providerId="ADAL" clId="{02D2C727-FEF5-4B6A-9FB4-EE891C7A5060}" dt="2022-09-30T06:03:35.819" v="3302" actId="478"/>
          <ac:grpSpMkLst>
            <pc:docMk/>
            <pc:sldMk cId="694617433" sldId="550"/>
            <ac:grpSpMk id="18" creationId="{F26F15A6-F55B-4EA4-A412-53E48EEB613F}"/>
          </ac:grpSpMkLst>
        </pc:grpChg>
        <pc:grpChg chg="ord">
          <ac:chgData name="Paula Vazquez Valero" userId="80a35f83-ba07-4c48-bd51-9a1b0a985f54" providerId="ADAL" clId="{02D2C727-FEF5-4B6A-9FB4-EE891C7A5060}" dt="2022-09-30T06:03:58.539" v="3308" actId="166"/>
          <ac:grpSpMkLst>
            <pc:docMk/>
            <pc:sldMk cId="694617433" sldId="550"/>
            <ac:grpSpMk id="19" creationId="{06DF9A9F-1B1A-4DF1-A45B-7DA3696949D9}"/>
          </ac:grpSpMkLst>
        </pc:grpChg>
        <pc:grpChg chg="add mod">
          <ac:chgData name="Paula Vazquez Valero" userId="80a35f83-ba07-4c48-bd51-9a1b0a985f54" providerId="ADAL" clId="{02D2C727-FEF5-4B6A-9FB4-EE891C7A5060}" dt="2022-09-30T06:08:34.037" v="3435" actId="164"/>
          <ac:grpSpMkLst>
            <pc:docMk/>
            <pc:sldMk cId="694617433" sldId="550"/>
            <ac:grpSpMk id="22" creationId="{AFD29994-96D0-75BA-CDEA-24D6FC131465}"/>
          </ac:grpSpMkLst>
        </pc:grpChg>
        <pc:grpChg chg="add mod">
          <ac:chgData name="Paula Vazquez Valero" userId="80a35f83-ba07-4c48-bd51-9a1b0a985f54" providerId="ADAL" clId="{02D2C727-FEF5-4B6A-9FB4-EE891C7A5060}" dt="2022-09-30T06:09:03.239" v="3440" actId="1076"/>
          <ac:grpSpMkLst>
            <pc:docMk/>
            <pc:sldMk cId="694617433" sldId="550"/>
            <ac:grpSpMk id="23" creationId="{C8F4D47A-6125-CF81-45AF-14A14DF9192B}"/>
          </ac:grpSpMkLst>
        </pc:grpChg>
        <pc:grpChg chg="add mod">
          <ac:chgData name="Paula Vazquez Valero" userId="80a35f83-ba07-4c48-bd51-9a1b0a985f54" providerId="ADAL" clId="{02D2C727-FEF5-4B6A-9FB4-EE891C7A5060}" dt="2022-09-30T06:09:51.510" v="3457" actId="1076"/>
          <ac:grpSpMkLst>
            <pc:docMk/>
            <pc:sldMk cId="694617433" sldId="550"/>
            <ac:grpSpMk id="26" creationId="{0D8E4629-0E28-6D3A-4280-DD73801200B0}"/>
          </ac:grpSpMkLst>
        </pc:grpChg>
        <pc:grpChg chg="add mod">
          <ac:chgData name="Paula Vazquez Valero" userId="80a35f83-ba07-4c48-bd51-9a1b0a985f54" providerId="ADAL" clId="{02D2C727-FEF5-4B6A-9FB4-EE891C7A5060}" dt="2022-09-30T06:12:49.606" v="3507" actId="1076"/>
          <ac:grpSpMkLst>
            <pc:docMk/>
            <pc:sldMk cId="694617433" sldId="550"/>
            <ac:grpSpMk id="32" creationId="{B8819569-2C2C-2AF5-2ABF-84BD95E4D34C}"/>
          </ac:grpSpMkLst>
        </pc:grpChg>
        <pc:grpChg chg="add mod">
          <ac:chgData name="Paula Vazquez Valero" userId="80a35f83-ba07-4c48-bd51-9a1b0a985f54" providerId="ADAL" clId="{02D2C727-FEF5-4B6A-9FB4-EE891C7A5060}" dt="2022-09-30T06:13:35.341" v="3523" actId="1076"/>
          <ac:grpSpMkLst>
            <pc:docMk/>
            <pc:sldMk cId="694617433" sldId="550"/>
            <ac:grpSpMk id="35" creationId="{34480FD3-C3E2-9A54-CEE3-25E158513DFA}"/>
          </ac:grpSpMkLst>
        </pc:grpChg>
        <pc:grpChg chg="add mod">
          <ac:chgData name="Paula Vazquez Valero" userId="80a35f83-ba07-4c48-bd51-9a1b0a985f54" providerId="ADAL" clId="{02D2C727-FEF5-4B6A-9FB4-EE891C7A5060}" dt="2022-09-30T06:15:37.793" v="3546" actId="1076"/>
          <ac:grpSpMkLst>
            <pc:docMk/>
            <pc:sldMk cId="694617433" sldId="550"/>
            <ac:grpSpMk id="39" creationId="{90481915-AC70-A22C-D0BF-011DA22117C0}"/>
          </ac:grpSpMkLst>
        </pc:grpChg>
        <pc:grpChg chg="del">
          <ac:chgData name="Paula Vazquez Valero" userId="80a35f83-ba07-4c48-bd51-9a1b0a985f54" providerId="ADAL" clId="{02D2C727-FEF5-4B6A-9FB4-EE891C7A5060}" dt="2022-09-30T06:02:52.587" v="3294" actId="478"/>
          <ac:grpSpMkLst>
            <pc:docMk/>
            <pc:sldMk cId="694617433" sldId="550"/>
            <ac:grpSpMk id="41" creationId="{155E2CFD-8435-4812-B1FC-8D5CED45401C}"/>
          </ac:grpSpMkLst>
        </pc:grpChg>
        <pc:grpChg chg="del">
          <ac:chgData name="Paula Vazquez Valero" userId="80a35f83-ba07-4c48-bd51-9a1b0a985f54" providerId="ADAL" clId="{02D2C727-FEF5-4B6A-9FB4-EE891C7A5060}" dt="2022-09-30T06:02:52.587" v="3294" actId="478"/>
          <ac:grpSpMkLst>
            <pc:docMk/>
            <pc:sldMk cId="694617433" sldId="550"/>
            <ac:grpSpMk id="44" creationId="{A68EDC53-9F50-418D-92D8-9F6C6AA3CCC2}"/>
          </ac:grpSpMkLst>
        </pc:grpChg>
        <pc:grpChg chg="del">
          <ac:chgData name="Paula Vazquez Valero" userId="80a35f83-ba07-4c48-bd51-9a1b0a985f54" providerId="ADAL" clId="{02D2C727-FEF5-4B6A-9FB4-EE891C7A5060}" dt="2022-09-30T06:02:56.734" v="3295" actId="478"/>
          <ac:grpSpMkLst>
            <pc:docMk/>
            <pc:sldMk cId="694617433" sldId="550"/>
            <ac:grpSpMk id="48" creationId="{E3B20492-BE9B-49C9-B6F2-DE9FF15DA169}"/>
          </ac:grpSpMkLst>
        </pc:grpChg>
        <pc:grpChg chg="del">
          <ac:chgData name="Paula Vazquez Valero" userId="80a35f83-ba07-4c48-bd51-9a1b0a985f54" providerId="ADAL" clId="{02D2C727-FEF5-4B6A-9FB4-EE891C7A5060}" dt="2022-09-30T06:02:50.471" v="3293" actId="478"/>
          <ac:grpSpMkLst>
            <pc:docMk/>
            <pc:sldMk cId="694617433" sldId="550"/>
            <ac:grpSpMk id="56" creationId="{BED76927-1F77-4B91-80F2-081641524131}"/>
          </ac:grpSpMkLst>
        </pc:grpChg>
        <pc:grpChg chg="del">
          <ac:chgData name="Paula Vazquez Valero" userId="80a35f83-ba07-4c48-bd51-9a1b0a985f54" providerId="ADAL" clId="{02D2C727-FEF5-4B6A-9FB4-EE891C7A5060}" dt="2022-09-30T06:02:50.471" v="3293" actId="478"/>
          <ac:grpSpMkLst>
            <pc:docMk/>
            <pc:sldMk cId="694617433" sldId="550"/>
            <ac:grpSpMk id="59" creationId="{857974C5-96AC-4148-8923-1B04A91FC6CB}"/>
          </ac:grpSpMkLst>
        </pc:grpChg>
        <pc:grpChg chg="add mod">
          <ac:chgData name="Paula Vazquez Valero" userId="80a35f83-ba07-4c48-bd51-9a1b0a985f54" providerId="ADAL" clId="{02D2C727-FEF5-4B6A-9FB4-EE891C7A5060}" dt="2022-09-30T06:16:47.425" v="3601" actId="164"/>
          <ac:grpSpMkLst>
            <pc:docMk/>
            <pc:sldMk cId="694617433" sldId="550"/>
            <ac:grpSpMk id="62" creationId="{44D106B2-2109-5388-5A12-08815194CC89}"/>
          </ac:grpSpMkLst>
        </pc:grpChg>
        <pc:grpChg chg="del">
          <ac:chgData name="Paula Vazquez Valero" userId="80a35f83-ba07-4c48-bd51-9a1b0a985f54" providerId="ADAL" clId="{02D2C727-FEF5-4B6A-9FB4-EE891C7A5060}" dt="2022-09-30T06:02:50.471" v="3293" actId="478"/>
          <ac:grpSpMkLst>
            <pc:docMk/>
            <pc:sldMk cId="694617433" sldId="550"/>
            <ac:grpSpMk id="63" creationId="{2BE8B8E3-9666-4D23-8FD6-623972A77587}"/>
          </ac:grpSpMkLst>
        </pc:grpChg>
        <pc:grpChg chg="add mod">
          <ac:chgData name="Paula Vazquez Valero" userId="80a35f83-ba07-4c48-bd51-9a1b0a985f54" providerId="ADAL" clId="{02D2C727-FEF5-4B6A-9FB4-EE891C7A5060}" dt="2022-09-30T06:17:33.377" v="3606" actId="1076"/>
          <ac:grpSpMkLst>
            <pc:docMk/>
            <pc:sldMk cId="694617433" sldId="550"/>
            <ac:grpSpMk id="65" creationId="{382E09D2-D08D-1298-998C-DB25B93F6638}"/>
          </ac:grpSpMkLst>
        </pc:grpChg>
        <pc:grpChg chg="add mod">
          <ac:chgData name="Paula Vazquez Valero" userId="80a35f83-ba07-4c48-bd51-9a1b0a985f54" providerId="ADAL" clId="{02D2C727-FEF5-4B6A-9FB4-EE891C7A5060}" dt="2022-09-30T06:17:49.860" v="3615" actId="1076"/>
          <ac:grpSpMkLst>
            <pc:docMk/>
            <pc:sldMk cId="694617433" sldId="550"/>
            <ac:grpSpMk id="69" creationId="{D911654F-6E34-FF4C-A739-82A8DF12F1ED}"/>
          </ac:grpSpMkLst>
        </pc:grpChg>
        <pc:grpChg chg="del">
          <ac:chgData name="Paula Vazquez Valero" userId="80a35f83-ba07-4c48-bd51-9a1b0a985f54" providerId="ADAL" clId="{02D2C727-FEF5-4B6A-9FB4-EE891C7A5060}" dt="2022-09-30T06:02:50.471" v="3293" actId="478"/>
          <ac:grpSpMkLst>
            <pc:docMk/>
            <pc:sldMk cId="694617433" sldId="550"/>
            <ac:grpSpMk id="77" creationId="{37F20990-6476-4273-89C4-7B6721337AB6}"/>
          </ac:grpSpMkLst>
        </pc:grpChg>
        <pc:grpChg chg="del">
          <ac:chgData name="Paula Vazquez Valero" userId="80a35f83-ba07-4c48-bd51-9a1b0a985f54" providerId="ADAL" clId="{02D2C727-FEF5-4B6A-9FB4-EE891C7A5060}" dt="2022-09-30T06:04:08.016" v="3314" actId="478"/>
          <ac:grpSpMkLst>
            <pc:docMk/>
            <pc:sldMk cId="694617433" sldId="550"/>
            <ac:grpSpMk id="86" creationId="{6A89B6BC-9255-4069-8E98-637DE748071B}"/>
          </ac:grpSpMkLst>
        </pc:grpChg>
        <pc:grpChg chg="add del mod">
          <ac:chgData name="Paula Vazquez Valero" userId="80a35f83-ba07-4c48-bd51-9a1b0a985f54" providerId="ADAL" clId="{02D2C727-FEF5-4B6A-9FB4-EE891C7A5060}" dt="2022-09-30T06:23:00.113" v="3785" actId="21"/>
          <ac:grpSpMkLst>
            <pc:docMk/>
            <pc:sldMk cId="694617433" sldId="550"/>
            <ac:grpSpMk id="89" creationId="{DB78C7B0-A3E6-D527-159D-1ED6772079FE}"/>
          </ac:grpSpMkLst>
        </pc:grpChg>
        <pc:grpChg chg="del">
          <ac:chgData name="Paula Vazquez Valero" userId="80a35f83-ba07-4c48-bd51-9a1b0a985f54" providerId="ADAL" clId="{02D2C727-FEF5-4B6A-9FB4-EE891C7A5060}" dt="2022-09-30T06:04:05.888" v="3312" actId="478"/>
          <ac:grpSpMkLst>
            <pc:docMk/>
            <pc:sldMk cId="694617433" sldId="550"/>
            <ac:grpSpMk id="95" creationId="{7F668CA4-F165-47C5-9483-C6C329677B48}"/>
          </ac:grpSpMkLst>
        </pc:grpChg>
        <pc:grpChg chg="del">
          <ac:chgData name="Paula Vazquez Valero" userId="80a35f83-ba07-4c48-bd51-9a1b0a985f54" providerId="ADAL" clId="{02D2C727-FEF5-4B6A-9FB4-EE891C7A5060}" dt="2022-09-30T06:04:05.050" v="3311" actId="478"/>
          <ac:grpSpMkLst>
            <pc:docMk/>
            <pc:sldMk cId="694617433" sldId="550"/>
            <ac:grpSpMk id="98" creationId="{5420CD7A-F050-467C-8C93-06E6C56E9C47}"/>
          </ac:grpSpMkLst>
        </pc:grpChg>
        <pc:grpChg chg="del">
          <ac:chgData name="Paula Vazquez Valero" userId="80a35f83-ba07-4c48-bd51-9a1b0a985f54" providerId="ADAL" clId="{02D2C727-FEF5-4B6A-9FB4-EE891C7A5060}" dt="2022-09-30T06:04:02.911" v="3309" actId="478"/>
          <ac:grpSpMkLst>
            <pc:docMk/>
            <pc:sldMk cId="694617433" sldId="550"/>
            <ac:grpSpMk id="103" creationId="{0D5C8DF2-FA80-48A1-8691-15F1923EEF09}"/>
          </ac:grpSpMkLst>
        </pc:grpChg>
        <pc:grpChg chg="add del mod">
          <ac:chgData name="Paula Vazquez Valero" userId="80a35f83-ba07-4c48-bd51-9a1b0a985f54" providerId="ADAL" clId="{02D2C727-FEF5-4B6A-9FB4-EE891C7A5060}" dt="2022-09-30T06:23:11.095" v="3790"/>
          <ac:grpSpMkLst>
            <pc:docMk/>
            <pc:sldMk cId="694617433" sldId="550"/>
            <ac:grpSpMk id="106" creationId="{82CD3FBB-E7BF-F45D-32FB-0FDBE7D64430}"/>
          </ac:grpSpMkLst>
        </pc:grpChg>
        <pc:grpChg chg="del">
          <ac:chgData name="Paula Vazquez Valero" userId="80a35f83-ba07-4c48-bd51-9a1b0a985f54" providerId="ADAL" clId="{02D2C727-FEF5-4B6A-9FB4-EE891C7A5060}" dt="2022-09-30T06:03:37.954" v="3304" actId="478"/>
          <ac:grpSpMkLst>
            <pc:docMk/>
            <pc:sldMk cId="694617433" sldId="550"/>
            <ac:grpSpMk id="109" creationId="{41989669-E5AE-40CF-B70E-FBB663167D7F}"/>
          </ac:grpSpMkLst>
        </pc:grpChg>
        <pc:grpChg chg="del">
          <ac:chgData name="Paula Vazquez Valero" userId="80a35f83-ba07-4c48-bd51-9a1b0a985f54" providerId="ADAL" clId="{02D2C727-FEF5-4B6A-9FB4-EE891C7A5060}" dt="2022-09-30T06:03:32.920" v="3300" actId="478"/>
          <ac:grpSpMkLst>
            <pc:docMk/>
            <pc:sldMk cId="694617433" sldId="550"/>
            <ac:grpSpMk id="115" creationId="{2A0C659F-48E9-40F1-916D-B3F06CE17E51}"/>
          </ac:grpSpMkLst>
        </pc:grpChg>
        <pc:grpChg chg="add del mod">
          <ac:chgData name="Paula Vazquez Valero" userId="80a35f83-ba07-4c48-bd51-9a1b0a985f54" providerId="ADAL" clId="{02D2C727-FEF5-4B6A-9FB4-EE891C7A5060}" dt="2022-09-30T06:23:27.700" v="3799"/>
          <ac:grpSpMkLst>
            <pc:docMk/>
            <pc:sldMk cId="694617433" sldId="550"/>
            <ac:grpSpMk id="119" creationId="{6CEE7840-F559-6F94-B6D6-FAEF6D6CCCC9}"/>
          </ac:grpSpMkLst>
        </pc:grpChg>
        <pc:grpChg chg="add del mod">
          <ac:chgData name="Paula Vazquez Valero" userId="80a35f83-ba07-4c48-bd51-9a1b0a985f54" providerId="ADAL" clId="{02D2C727-FEF5-4B6A-9FB4-EE891C7A5060}" dt="2022-09-30T06:23:30.751" v="3802"/>
          <ac:grpSpMkLst>
            <pc:docMk/>
            <pc:sldMk cId="694617433" sldId="550"/>
            <ac:grpSpMk id="123" creationId="{17DAEDD3-356F-EBD5-D764-0D7594A8341A}"/>
          </ac:grpSpMkLst>
        </pc:grpChg>
        <pc:picChg chg="add mod">
          <ac:chgData name="Paula Vazquez Valero" userId="80a35f83-ba07-4c48-bd51-9a1b0a985f54" providerId="ADAL" clId="{02D2C727-FEF5-4B6A-9FB4-EE891C7A5060}" dt="2022-09-30T06:03:53.490" v="3307" actId="1076"/>
          <ac:picMkLst>
            <pc:docMk/>
            <pc:sldMk cId="694617433" sldId="550"/>
            <ac:picMk id="2" creationId="{20FB668B-AC6A-EC80-6C2B-510C38539B72}"/>
          </ac:picMkLst>
        </pc:picChg>
        <pc:picChg chg="add mod">
          <ac:chgData name="Paula Vazquez Valero" userId="80a35f83-ba07-4c48-bd51-9a1b0a985f54" providerId="ADAL" clId="{02D2C727-FEF5-4B6A-9FB4-EE891C7A5060}" dt="2022-09-30T06:20:25.517" v="3678" actId="1076"/>
          <ac:picMkLst>
            <pc:docMk/>
            <pc:sldMk cId="694617433" sldId="550"/>
            <ac:picMk id="75" creationId="{99AE1637-7C3C-0B95-15A3-E112FB668A2F}"/>
          </ac:picMkLst>
        </pc:picChg>
        <pc:picChg chg="add del mod">
          <ac:chgData name="Paula Vazquez Valero" userId="80a35f83-ba07-4c48-bd51-9a1b0a985f54" providerId="ADAL" clId="{02D2C727-FEF5-4B6A-9FB4-EE891C7A5060}" dt="2022-09-30T06:19:52.282" v="3665"/>
          <ac:picMkLst>
            <pc:docMk/>
            <pc:sldMk cId="694617433" sldId="550"/>
            <ac:picMk id="80" creationId="{87199114-CE96-D933-0E1B-8523142629AB}"/>
          </ac:picMkLst>
        </pc:picChg>
        <pc:picChg chg="add mod">
          <ac:chgData name="Paula Vazquez Valero" userId="80a35f83-ba07-4c48-bd51-9a1b0a985f54" providerId="ADAL" clId="{02D2C727-FEF5-4B6A-9FB4-EE891C7A5060}" dt="2022-09-30T06:24:50.446" v="3851" actId="1038"/>
          <ac:picMkLst>
            <pc:docMk/>
            <pc:sldMk cId="694617433" sldId="550"/>
            <ac:picMk id="92" creationId="{6A147CE2-BD6A-3DA4-373A-A918BD224A41}"/>
          </ac:picMkLst>
        </pc:picChg>
        <pc:picChg chg="add mod">
          <ac:chgData name="Paula Vazquez Valero" userId="80a35f83-ba07-4c48-bd51-9a1b0a985f54" providerId="ADAL" clId="{02D2C727-FEF5-4B6A-9FB4-EE891C7A5060}" dt="2022-09-30T06:24:50.446" v="3851" actId="1038"/>
          <ac:picMkLst>
            <pc:docMk/>
            <pc:sldMk cId="694617433" sldId="550"/>
            <ac:picMk id="114" creationId="{677AF625-BE3A-7782-3D8F-8215F817D97A}"/>
          </ac:picMkLst>
        </pc:picChg>
        <pc:picChg chg="add mod">
          <ac:chgData name="Paula Vazquez Valero" userId="80a35f83-ba07-4c48-bd51-9a1b0a985f54" providerId="ADAL" clId="{02D2C727-FEF5-4B6A-9FB4-EE891C7A5060}" dt="2022-09-30T06:24:50.446" v="3851" actId="1038"/>
          <ac:picMkLst>
            <pc:docMk/>
            <pc:sldMk cId="694617433" sldId="550"/>
            <ac:picMk id="118" creationId="{0E3ACB1C-2DEA-E262-2C40-7CC4FC161088}"/>
          </ac:picMkLst>
        </pc:picChg>
        <pc:picChg chg="add mod">
          <ac:chgData name="Paula Vazquez Valero" userId="80a35f83-ba07-4c48-bd51-9a1b0a985f54" providerId="ADAL" clId="{02D2C727-FEF5-4B6A-9FB4-EE891C7A5060}" dt="2022-09-30T06:24:50.446" v="3851" actId="1038"/>
          <ac:picMkLst>
            <pc:docMk/>
            <pc:sldMk cId="694617433" sldId="550"/>
            <ac:picMk id="122" creationId="{A14F0280-391D-73E5-5978-3A64FDB9B72D}"/>
          </ac:picMkLst>
        </pc:picChg>
        <pc:picChg chg="add mod">
          <ac:chgData name="Paula Vazquez Valero" userId="80a35f83-ba07-4c48-bd51-9a1b0a985f54" providerId="ADAL" clId="{02D2C727-FEF5-4B6A-9FB4-EE891C7A5060}" dt="2022-09-30T06:24:50.446" v="3851" actId="1038"/>
          <ac:picMkLst>
            <pc:docMk/>
            <pc:sldMk cId="694617433" sldId="550"/>
            <ac:picMk id="130" creationId="{765C6552-FEA2-8917-D167-8E0534AAEB42}"/>
          </ac:picMkLst>
        </pc:picChg>
        <pc:picChg chg="del">
          <ac:chgData name="Paula Vazquez Valero" userId="80a35f83-ba07-4c48-bd51-9a1b0a985f54" providerId="ADAL" clId="{02D2C727-FEF5-4B6A-9FB4-EE891C7A5060}" dt="2022-09-30T06:03:43.981" v="3305" actId="478"/>
          <ac:picMkLst>
            <pc:docMk/>
            <pc:sldMk cId="694617433" sldId="550"/>
            <ac:picMk id="131" creationId="{9D43279A-35D4-42FB-9186-0BCFEEE00CE2}"/>
          </ac:picMkLst>
        </pc:picChg>
        <pc:picChg chg="add mod">
          <ac:chgData name="Paula Vazquez Valero" userId="80a35f83-ba07-4c48-bd51-9a1b0a985f54" providerId="ADAL" clId="{02D2C727-FEF5-4B6A-9FB4-EE891C7A5060}" dt="2022-09-30T06:24:50.446" v="3851" actId="1038"/>
          <ac:picMkLst>
            <pc:docMk/>
            <pc:sldMk cId="694617433" sldId="550"/>
            <ac:picMk id="132" creationId="{E69F6D57-ACD7-CC41-45F6-21BAFF4723AD}"/>
          </ac:picMkLst>
        </pc:picChg>
        <pc:picChg chg="add mod ord">
          <ac:chgData name="Paula Vazquez Valero" userId="80a35f83-ba07-4c48-bd51-9a1b0a985f54" providerId="ADAL" clId="{02D2C727-FEF5-4B6A-9FB4-EE891C7A5060}" dt="2022-09-30T06:24:50.446" v="3851" actId="1038"/>
          <ac:picMkLst>
            <pc:docMk/>
            <pc:sldMk cId="694617433" sldId="550"/>
            <ac:picMk id="133" creationId="{845143FF-6D64-35E9-54B9-5BE6D5DE1148}"/>
          </ac:picMkLst>
        </pc:picChg>
        <pc:picChg chg="add mod ord">
          <ac:chgData name="Paula Vazquez Valero" userId="80a35f83-ba07-4c48-bd51-9a1b0a985f54" providerId="ADAL" clId="{02D2C727-FEF5-4B6A-9FB4-EE891C7A5060}" dt="2022-09-30T06:24:50.446" v="3851" actId="1038"/>
          <ac:picMkLst>
            <pc:docMk/>
            <pc:sldMk cId="694617433" sldId="550"/>
            <ac:picMk id="134" creationId="{FCA702EE-E88C-C3A3-31CE-E2CC955627D5}"/>
          </ac:picMkLst>
        </pc:picChg>
        <pc:cxnChg chg="mod ord">
          <ac:chgData name="Paula Vazquez Valero" userId="80a35f83-ba07-4c48-bd51-9a1b0a985f54" providerId="ADAL" clId="{02D2C727-FEF5-4B6A-9FB4-EE891C7A5060}" dt="2022-09-30T06:03:12.790" v="3299" actId="167"/>
          <ac:cxnSpMkLst>
            <pc:docMk/>
            <pc:sldMk cId="694617433" sldId="550"/>
            <ac:cxnSpMk id="31" creationId="{460CEF09-E974-4B93-A3AE-D9447CC7A7E2}"/>
          </ac:cxnSpMkLst>
        </pc:cxnChg>
      </pc:sldChg>
      <pc:sldChg chg="addSp delSp modSp mod addAnim delAnim modAnim modNotesTx">
        <pc:chgData name="Paula Vazquez Valero" userId="80a35f83-ba07-4c48-bd51-9a1b0a985f54" providerId="ADAL" clId="{02D2C727-FEF5-4B6A-9FB4-EE891C7A5060}" dt="2022-09-30T04:48:39.784" v="1669" actId="22"/>
        <pc:sldMkLst>
          <pc:docMk/>
          <pc:sldMk cId="1373114334" sldId="553"/>
        </pc:sldMkLst>
        <pc:spChg chg="add mod ord">
          <ac:chgData name="Paula Vazquez Valero" userId="80a35f83-ba07-4c48-bd51-9a1b0a985f54" providerId="ADAL" clId="{02D2C727-FEF5-4B6A-9FB4-EE891C7A5060}" dt="2022-09-30T04:43:16.048" v="1434" actId="1036"/>
          <ac:spMkLst>
            <pc:docMk/>
            <pc:sldMk cId="1373114334" sldId="553"/>
            <ac:spMk id="3" creationId="{B2A6F04D-9CF8-2F1B-6F02-F04F498F9C4E}"/>
          </ac:spMkLst>
        </pc:spChg>
        <pc:spChg chg="add mod ord">
          <ac:chgData name="Paula Vazquez Valero" userId="80a35f83-ba07-4c48-bd51-9a1b0a985f54" providerId="ADAL" clId="{02D2C727-FEF5-4B6A-9FB4-EE891C7A5060}" dt="2022-09-30T04:43:16.048" v="1434" actId="1036"/>
          <ac:spMkLst>
            <pc:docMk/>
            <pc:sldMk cId="1373114334" sldId="553"/>
            <ac:spMk id="4" creationId="{33E60547-E3B9-6EE5-8A9F-6C47E1229BF6}"/>
          </ac:spMkLst>
        </pc:spChg>
        <pc:spChg chg="add mod ord">
          <ac:chgData name="Paula Vazquez Valero" userId="80a35f83-ba07-4c48-bd51-9a1b0a985f54" providerId="ADAL" clId="{02D2C727-FEF5-4B6A-9FB4-EE891C7A5060}" dt="2022-09-30T04:43:16.048" v="1434" actId="1036"/>
          <ac:spMkLst>
            <pc:docMk/>
            <pc:sldMk cId="1373114334" sldId="553"/>
            <ac:spMk id="5" creationId="{882B6331-0113-6B3B-A3D1-03AA382DAC7D}"/>
          </ac:spMkLst>
        </pc:spChg>
        <pc:spChg chg="mod">
          <ac:chgData name="Paula Vazquez Valero" userId="80a35f83-ba07-4c48-bd51-9a1b0a985f54" providerId="ADAL" clId="{02D2C727-FEF5-4B6A-9FB4-EE891C7A5060}" dt="2022-09-30T04:31:35.560" v="1178" actId="20577"/>
          <ac:spMkLst>
            <pc:docMk/>
            <pc:sldMk cId="1373114334" sldId="553"/>
            <ac:spMk id="6" creationId="{D8FA714A-DAAF-4C83-B7F2-75FD592DC163}"/>
          </ac:spMkLst>
        </pc:spChg>
        <pc:spChg chg="add mod ord">
          <ac:chgData name="Paula Vazquez Valero" userId="80a35f83-ba07-4c48-bd51-9a1b0a985f54" providerId="ADAL" clId="{02D2C727-FEF5-4B6A-9FB4-EE891C7A5060}" dt="2022-09-30T04:43:16.048" v="1434" actId="1036"/>
          <ac:spMkLst>
            <pc:docMk/>
            <pc:sldMk cId="1373114334" sldId="553"/>
            <ac:spMk id="7" creationId="{A423447F-16EB-D4BB-9C97-5B7540E8C814}"/>
          </ac:spMkLst>
        </pc:spChg>
        <pc:spChg chg="add mod ord">
          <ac:chgData name="Paula Vazquez Valero" userId="80a35f83-ba07-4c48-bd51-9a1b0a985f54" providerId="ADAL" clId="{02D2C727-FEF5-4B6A-9FB4-EE891C7A5060}" dt="2022-09-30T04:43:16.048" v="1434" actId="1036"/>
          <ac:spMkLst>
            <pc:docMk/>
            <pc:sldMk cId="1373114334" sldId="553"/>
            <ac:spMk id="8" creationId="{43E44F8E-CEAE-73D7-F02A-16F9215DB208}"/>
          </ac:spMkLst>
        </pc:spChg>
        <pc:spChg chg="add del mod">
          <ac:chgData name="Paula Vazquez Valero" userId="80a35f83-ba07-4c48-bd51-9a1b0a985f54" providerId="ADAL" clId="{02D2C727-FEF5-4B6A-9FB4-EE891C7A5060}" dt="2022-09-30T04:26:07.873" v="1043" actId="478"/>
          <ac:spMkLst>
            <pc:docMk/>
            <pc:sldMk cId="1373114334" sldId="553"/>
            <ac:spMk id="9" creationId="{937AF1DC-536D-11B5-4EDD-F8181455C2C9}"/>
          </ac:spMkLst>
        </pc:spChg>
        <pc:spChg chg="add mod">
          <ac:chgData name="Paula Vazquez Valero" userId="80a35f83-ba07-4c48-bd51-9a1b0a985f54" providerId="ADAL" clId="{02D2C727-FEF5-4B6A-9FB4-EE891C7A5060}" dt="2022-09-30T04:30:05.526" v="1146" actId="164"/>
          <ac:spMkLst>
            <pc:docMk/>
            <pc:sldMk cId="1373114334" sldId="553"/>
            <ac:spMk id="10" creationId="{6163377E-535B-6E40-B9CC-B58C54539125}"/>
          </ac:spMkLst>
        </pc:spChg>
        <pc:spChg chg="mod topLvl">
          <ac:chgData name="Paula Vazquez Valero" userId="80a35f83-ba07-4c48-bd51-9a1b0a985f54" providerId="ADAL" clId="{02D2C727-FEF5-4B6A-9FB4-EE891C7A5060}" dt="2022-09-30T04:36:22.801" v="1341" actId="1037"/>
          <ac:spMkLst>
            <pc:docMk/>
            <pc:sldMk cId="1373114334" sldId="553"/>
            <ac:spMk id="17" creationId="{1955E68F-42D4-23A3-1290-89E0970508A6}"/>
          </ac:spMkLst>
        </pc:spChg>
        <pc:spChg chg="add mod">
          <ac:chgData name="Paula Vazquez Valero" userId="80a35f83-ba07-4c48-bd51-9a1b0a985f54" providerId="ADAL" clId="{02D2C727-FEF5-4B6A-9FB4-EE891C7A5060}" dt="2022-09-30T04:44:11.966" v="1466" actId="1038"/>
          <ac:spMkLst>
            <pc:docMk/>
            <pc:sldMk cId="1373114334" sldId="553"/>
            <ac:spMk id="20" creationId="{A4952642-FA44-B389-01D7-EBC68837E5DB}"/>
          </ac:spMkLst>
        </pc:spChg>
        <pc:spChg chg="mod">
          <ac:chgData name="Paula Vazquez Valero" userId="80a35f83-ba07-4c48-bd51-9a1b0a985f54" providerId="ADAL" clId="{02D2C727-FEF5-4B6A-9FB4-EE891C7A5060}" dt="2022-09-30T04:47:04.526" v="1599"/>
          <ac:spMkLst>
            <pc:docMk/>
            <pc:sldMk cId="1373114334" sldId="553"/>
            <ac:spMk id="24" creationId="{0544B6CC-E85F-537F-9CE6-2EB2A2BFBF0A}"/>
          </ac:spMkLst>
        </pc:spChg>
        <pc:spChg chg="add del">
          <ac:chgData name="Paula Vazquez Valero" userId="80a35f83-ba07-4c48-bd51-9a1b0a985f54" providerId="ADAL" clId="{02D2C727-FEF5-4B6A-9FB4-EE891C7A5060}" dt="2022-09-30T04:48:39.784" v="1669" actId="22"/>
          <ac:spMkLst>
            <pc:docMk/>
            <pc:sldMk cId="1373114334" sldId="553"/>
            <ac:spMk id="28" creationId="{9F3211D4-CA6C-7630-99C2-DBB293518241}"/>
          </ac:spMkLst>
        </pc:spChg>
        <pc:spChg chg="mod">
          <ac:chgData name="Paula Vazquez Valero" userId="80a35f83-ba07-4c48-bd51-9a1b0a985f54" providerId="ADAL" clId="{02D2C727-FEF5-4B6A-9FB4-EE891C7A5060}" dt="2022-09-30T04:17:19.384" v="426" actId="1037"/>
          <ac:spMkLst>
            <pc:docMk/>
            <pc:sldMk cId="1373114334" sldId="553"/>
            <ac:spMk id="32" creationId="{4C8A1773-4B5A-4D82-A916-5C483E72F5ED}"/>
          </ac:spMkLst>
        </pc:spChg>
        <pc:spChg chg="mod">
          <ac:chgData name="Paula Vazquez Valero" userId="80a35f83-ba07-4c48-bd51-9a1b0a985f54" providerId="ADAL" clId="{02D2C727-FEF5-4B6A-9FB4-EE891C7A5060}" dt="2022-09-30T04:17:19.384" v="426" actId="1037"/>
          <ac:spMkLst>
            <pc:docMk/>
            <pc:sldMk cId="1373114334" sldId="553"/>
            <ac:spMk id="33" creationId="{71A3E7BE-D633-4781-9E67-E5A22D628242}"/>
          </ac:spMkLst>
        </pc:spChg>
        <pc:spChg chg="mod">
          <ac:chgData name="Paula Vazquez Valero" userId="80a35f83-ba07-4c48-bd51-9a1b0a985f54" providerId="ADAL" clId="{02D2C727-FEF5-4B6A-9FB4-EE891C7A5060}" dt="2022-09-30T04:17:19.384" v="426" actId="1037"/>
          <ac:spMkLst>
            <pc:docMk/>
            <pc:sldMk cId="1373114334" sldId="553"/>
            <ac:spMk id="34" creationId="{3031681B-F5A8-42B9-BFF3-3E4364D5DABF}"/>
          </ac:spMkLst>
        </pc:spChg>
        <pc:spChg chg="mod">
          <ac:chgData name="Paula Vazquez Valero" userId="80a35f83-ba07-4c48-bd51-9a1b0a985f54" providerId="ADAL" clId="{02D2C727-FEF5-4B6A-9FB4-EE891C7A5060}" dt="2022-09-30T04:17:19.384" v="426" actId="1037"/>
          <ac:spMkLst>
            <pc:docMk/>
            <pc:sldMk cId="1373114334" sldId="553"/>
            <ac:spMk id="35" creationId="{092E9D9F-D4C3-4F25-B573-7270E2E6D6E6}"/>
          </ac:spMkLst>
        </pc:spChg>
        <pc:spChg chg="mod">
          <ac:chgData name="Paula Vazquez Valero" userId="80a35f83-ba07-4c48-bd51-9a1b0a985f54" providerId="ADAL" clId="{02D2C727-FEF5-4B6A-9FB4-EE891C7A5060}" dt="2022-09-30T04:17:19.384" v="426" actId="1037"/>
          <ac:spMkLst>
            <pc:docMk/>
            <pc:sldMk cId="1373114334" sldId="553"/>
            <ac:spMk id="36" creationId="{195A4E1F-9174-40CD-A7DF-CAD5EABFE7AE}"/>
          </ac:spMkLst>
        </pc:spChg>
        <pc:spChg chg="del mod">
          <ac:chgData name="Paula Vazquez Valero" userId="80a35f83-ba07-4c48-bd51-9a1b0a985f54" providerId="ADAL" clId="{02D2C727-FEF5-4B6A-9FB4-EE891C7A5060}" dt="2022-09-30T04:31:46.654" v="1179" actId="478"/>
          <ac:spMkLst>
            <pc:docMk/>
            <pc:sldMk cId="1373114334" sldId="553"/>
            <ac:spMk id="44" creationId="{F6EF8522-DC48-4FCB-9EF9-0191B067F01A}"/>
          </ac:spMkLst>
        </pc:spChg>
        <pc:spChg chg="mod">
          <ac:chgData name="Paula Vazquez Valero" userId="80a35f83-ba07-4c48-bd51-9a1b0a985f54" providerId="ADAL" clId="{02D2C727-FEF5-4B6A-9FB4-EE891C7A5060}" dt="2022-09-30T04:30:35.733" v="1152" actId="1035"/>
          <ac:spMkLst>
            <pc:docMk/>
            <pc:sldMk cId="1373114334" sldId="553"/>
            <ac:spMk id="50" creationId="{C6B2523A-7EAB-4010-A5C3-9C5866F75BC3}"/>
          </ac:spMkLst>
        </pc:spChg>
        <pc:spChg chg="mod">
          <ac:chgData name="Paula Vazquez Valero" userId="80a35f83-ba07-4c48-bd51-9a1b0a985f54" providerId="ADAL" clId="{02D2C727-FEF5-4B6A-9FB4-EE891C7A5060}" dt="2022-09-30T04:43:08.413" v="1430" actId="1036"/>
          <ac:spMkLst>
            <pc:docMk/>
            <pc:sldMk cId="1373114334" sldId="553"/>
            <ac:spMk id="55" creationId="{B5D911C6-2480-4138-8249-2718EC4681B1}"/>
          </ac:spMkLst>
        </pc:spChg>
        <pc:spChg chg="mod">
          <ac:chgData name="Paula Vazquez Valero" userId="80a35f83-ba07-4c48-bd51-9a1b0a985f54" providerId="ADAL" clId="{02D2C727-FEF5-4B6A-9FB4-EE891C7A5060}" dt="2022-09-30T04:43:21.063" v="1438" actId="1036"/>
          <ac:spMkLst>
            <pc:docMk/>
            <pc:sldMk cId="1373114334" sldId="553"/>
            <ac:spMk id="66" creationId="{F9F842E7-804E-4D34-BADD-51C99658303C}"/>
          </ac:spMkLst>
        </pc:spChg>
        <pc:spChg chg="mod">
          <ac:chgData name="Paula Vazquez Valero" userId="80a35f83-ba07-4c48-bd51-9a1b0a985f54" providerId="ADAL" clId="{02D2C727-FEF5-4B6A-9FB4-EE891C7A5060}" dt="2022-09-30T04:43:21.063" v="1438" actId="1036"/>
          <ac:spMkLst>
            <pc:docMk/>
            <pc:sldMk cId="1373114334" sldId="553"/>
            <ac:spMk id="71" creationId="{EE28E55B-1D55-443C-BCC3-361629DB5F36}"/>
          </ac:spMkLst>
        </pc:spChg>
        <pc:spChg chg="mod">
          <ac:chgData name="Paula Vazquez Valero" userId="80a35f83-ba07-4c48-bd51-9a1b0a985f54" providerId="ADAL" clId="{02D2C727-FEF5-4B6A-9FB4-EE891C7A5060}" dt="2022-09-30T04:43:21.063" v="1438" actId="1036"/>
          <ac:spMkLst>
            <pc:docMk/>
            <pc:sldMk cId="1373114334" sldId="553"/>
            <ac:spMk id="74" creationId="{621B6288-B0FA-45A9-9A4F-5867DE152A61}"/>
          </ac:spMkLst>
        </pc:spChg>
        <pc:spChg chg="mod">
          <ac:chgData name="Paula Vazquez Valero" userId="80a35f83-ba07-4c48-bd51-9a1b0a985f54" providerId="ADAL" clId="{02D2C727-FEF5-4B6A-9FB4-EE891C7A5060}" dt="2022-09-30T04:43:21.063" v="1438" actId="1036"/>
          <ac:spMkLst>
            <pc:docMk/>
            <pc:sldMk cId="1373114334" sldId="553"/>
            <ac:spMk id="75" creationId="{748A02A5-ED4E-40BF-A9EF-06087C963360}"/>
          </ac:spMkLst>
        </pc:spChg>
        <pc:spChg chg="mod">
          <ac:chgData name="Paula Vazquez Valero" userId="80a35f83-ba07-4c48-bd51-9a1b0a985f54" providerId="ADAL" clId="{02D2C727-FEF5-4B6A-9FB4-EE891C7A5060}" dt="2022-09-30T04:17:19.384" v="426" actId="1037"/>
          <ac:spMkLst>
            <pc:docMk/>
            <pc:sldMk cId="1373114334" sldId="553"/>
            <ac:spMk id="117" creationId="{26FE8D66-66E0-44EF-881B-C8EC3C9EF1FB}"/>
          </ac:spMkLst>
        </pc:spChg>
        <pc:spChg chg="mod">
          <ac:chgData name="Paula Vazquez Valero" userId="80a35f83-ba07-4c48-bd51-9a1b0a985f54" providerId="ADAL" clId="{02D2C727-FEF5-4B6A-9FB4-EE891C7A5060}" dt="2022-09-30T04:18:12.758" v="488" actId="1038"/>
          <ac:spMkLst>
            <pc:docMk/>
            <pc:sldMk cId="1373114334" sldId="553"/>
            <ac:spMk id="118" creationId="{24D33649-28EB-4C08-891C-D750858F142D}"/>
          </ac:spMkLst>
        </pc:spChg>
        <pc:spChg chg="mod">
          <ac:chgData name="Paula Vazquez Valero" userId="80a35f83-ba07-4c48-bd51-9a1b0a985f54" providerId="ADAL" clId="{02D2C727-FEF5-4B6A-9FB4-EE891C7A5060}" dt="2022-09-30T04:22:45.600" v="910" actId="20577"/>
          <ac:spMkLst>
            <pc:docMk/>
            <pc:sldMk cId="1373114334" sldId="553"/>
            <ac:spMk id="120" creationId="{884C9567-24EA-4919-9B1A-5BF08AFBA065}"/>
          </ac:spMkLst>
        </pc:spChg>
        <pc:spChg chg="mod">
          <ac:chgData name="Paula Vazquez Valero" userId="80a35f83-ba07-4c48-bd51-9a1b0a985f54" providerId="ADAL" clId="{02D2C727-FEF5-4B6A-9FB4-EE891C7A5060}" dt="2022-09-30T04:22:54.629" v="935" actId="1035"/>
          <ac:spMkLst>
            <pc:docMk/>
            <pc:sldMk cId="1373114334" sldId="553"/>
            <ac:spMk id="121" creationId="{9412EF5E-2A6E-4569-9030-C910BCCC0E6F}"/>
          </ac:spMkLst>
        </pc:spChg>
        <pc:spChg chg="mod">
          <ac:chgData name="Paula Vazquez Valero" userId="80a35f83-ba07-4c48-bd51-9a1b0a985f54" providerId="ADAL" clId="{02D2C727-FEF5-4B6A-9FB4-EE891C7A5060}" dt="2022-09-30T04:20:30.363" v="691" actId="1035"/>
          <ac:spMkLst>
            <pc:docMk/>
            <pc:sldMk cId="1373114334" sldId="553"/>
            <ac:spMk id="122" creationId="{900E4407-2450-4966-8386-014DD2AEFC85}"/>
          </ac:spMkLst>
        </pc:spChg>
        <pc:spChg chg="mod">
          <ac:chgData name="Paula Vazquez Valero" userId="80a35f83-ba07-4c48-bd51-9a1b0a985f54" providerId="ADAL" clId="{02D2C727-FEF5-4B6A-9FB4-EE891C7A5060}" dt="2022-09-30T04:19:46.885" v="641" actId="20577"/>
          <ac:spMkLst>
            <pc:docMk/>
            <pc:sldMk cId="1373114334" sldId="553"/>
            <ac:spMk id="123" creationId="{CCCDAF48-2E7C-411A-991B-C27A3791D227}"/>
          </ac:spMkLst>
        </pc:spChg>
        <pc:spChg chg="mod">
          <ac:chgData name="Paula Vazquez Valero" userId="80a35f83-ba07-4c48-bd51-9a1b0a985f54" providerId="ADAL" clId="{02D2C727-FEF5-4B6A-9FB4-EE891C7A5060}" dt="2022-09-30T04:21:02.852" v="749" actId="20577"/>
          <ac:spMkLst>
            <pc:docMk/>
            <pc:sldMk cId="1373114334" sldId="553"/>
            <ac:spMk id="124" creationId="{AAFD2F42-865C-42BF-9FA9-78674F1A8AAB}"/>
          </ac:spMkLst>
        </pc:spChg>
        <pc:spChg chg="mod">
          <ac:chgData name="Paula Vazquez Valero" userId="80a35f83-ba07-4c48-bd51-9a1b0a985f54" providerId="ADAL" clId="{02D2C727-FEF5-4B6A-9FB4-EE891C7A5060}" dt="2022-09-30T04:24:18.080" v="955" actId="1038"/>
          <ac:spMkLst>
            <pc:docMk/>
            <pc:sldMk cId="1373114334" sldId="553"/>
            <ac:spMk id="125" creationId="{C501430D-CC2A-4476-ADDA-05E022F3C39C}"/>
          </ac:spMkLst>
        </pc:spChg>
        <pc:spChg chg="mod">
          <ac:chgData name="Paula Vazquez Valero" userId="80a35f83-ba07-4c48-bd51-9a1b0a985f54" providerId="ADAL" clId="{02D2C727-FEF5-4B6A-9FB4-EE891C7A5060}" dt="2022-09-30T04:22:10.482" v="848" actId="403"/>
          <ac:spMkLst>
            <pc:docMk/>
            <pc:sldMk cId="1373114334" sldId="553"/>
            <ac:spMk id="126" creationId="{B496A464-7A33-4CE7-8664-100ED7F13A04}"/>
          </ac:spMkLst>
        </pc:spChg>
        <pc:spChg chg="mod">
          <ac:chgData name="Paula Vazquez Valero" userId="80a35f83-ba07-4c48-bd51-9a1b0a985f54" providerId="ADAL" clId="{02D2C727-FEF5-4B6A-9FB4-EE891C7A5060}" dt="2022-09-30T04:24:39.452" v="967" actId="14100"/>
          <ac:spMkLst>
            <pc:docMk/>
            <pc:sldMk cId="1373114334" sldId="553"/>
            <ac:spMk id="127" creationId="{921B6920-A418-453B-BA2F-3D8EFB463D0B}"/>
          </ac:spMkLst>
        </pc:spChg>
        <pc:spChg chg="mod">
          <ac:chgData name="Paula Vazquez Valero" userId="80a35f83-ba07-4c48-bd51-9a1b0a985f54" providerId="ADAL" clId="{02D2C727-FEF5-4B6A-9FB4-EE891C7A5060}" dt="2022-09-30T04:18:01.271" v="478" actId="1076"/>
          <ac:spMkLst>
            <pc:docMk/>
            <pc:sldMk cId="1373114334" sldId="553"/>
            <ac:spMk id="130" creationId="{C37AFFEE-72CF-4D58-826F-4E0AF4EE037A}"/>
          </ac:spMkLst>
        </pc:spChg>
        <pc:spChg chg="mod">
          <ac:chgData name="Paula Vazquez Valero" userId="80a35f83-ba07-4c48-bd51-9a1b0a985f54" providerId="ADAL" clId="{02D2C727-FEF5-4B6A-9FB4-EE891C7A5060}" dt="2022-09-30T04:19:04.275" v="575" actId="1036"/>
          <ac:spMkLst>
            <pc:docMk/>
            <pc:sldMk cId="1373114334" sldId="553"/>
            <ac:spMk id="131" creationId="{B683ED91-F483-4FFE-AAE0-31DDE1CCEAFA}"/>
          </ac:spMkLst>
        </pc:spChg>
        <pc:spChg chg="mod">
          <ac:chgData name="Paula Vazquez Valero" userId="80a35f83-ba07-4c48-bd51-9a1b0a985f54" providerId="ADAL" clId="{02D2C727-FEF5-4B6A-9FB4-EE891C7A5060}" dt="2022-09-30T04:20:30.363" v="691" actId="1035"/>
          <ac:spMkLst>
            <pc:docMk/>
            <pc:sldMk cId="1373114334" sldId="553"/>
            <ac:spMk id="132" creationId="{64E5820B-9A1B-45C9-8AC0-066A719B20A6}"/>
          </ac:spMkLst>
        </pc:spChg>
        <pc:spChg chg="mod">
          <ac:chgData name="Paula Vazquez Valero" userId="80a35f83-ba07-4c48-bd51-9a1b0a985f54" providerId="ADAL" clId="{02D2C727-FEF5-4B6A-9FB4-EE891C7A5060}" dt="2022-09-30T04:24:18.080" v="955" actId="1038"/>
          <ac:spMkLst>
            <pc:docMk/>
            <pc:sldMk cId="1373114334" sldId="553"/>
            <ac:spMk id="133" creationId="{FAEAD9C8-63BE-4ED4-8824-99CFF9F22C8D}"/>
          </ac:spMkLst>
        </pc:spChg>
        <pc:spChg chg="mod">
          <ac:chgData name="Paula Vazquez Valero" userId="80a35f83-ba07-4c48-bd51-9a1b0a985f54" providerId="ADAL" clId="{02D2C727-FEF5-4B6A-9FB4-EE891C7A5060}" dt="2022-09-30T04:24:30.468" v="963" actId="20577"/>
          <ac:spMkLst>
            <pc:docMk/>
            <pc:sldMk cId="1373114334" sldId="553"/>
            <ac:spMk id="134" creationId="{F40C8AD7-589E-4BC5-B605-6EFE02426961}"/>
          </ac:spMkLst>
        </pc:spChg>
        <pc:spChg chg="del mod ord">
          <ac:chgData name="Paula Vazquez Valero" userId="80a35f83-ba07-4c48-bd51-9a1b0a985f54" providerId="ADAL" clId="{02D2C727-FEF5-4B6A-9FB4-EE891C7A5060}" dt="2022-09-30T04:33:50.352" v="1253" actId="478"/>
          <ac:spMkLst>
            <pc:docMk/>
            <pc:sldMk cId="1373114334" sldId="553"/>
            <ac:spMk id="140" creationId="{DAB3FD2B-3896-489B-96F6-C2D0CB8455F3}"/>
          </ac:spMkLst>
        </pc:spChg>
        <pc:spChg chg="del">
          <ac:chgData name="Paula Vazquez Valero" userId="80a35f83-ba07-4c48-bd51-9a1b0a985f54" providerId="ADAL" clId="{02D2C727-FEF5-4B6A-9FB4-EE891C7A5060}" dt="2022-09-30T04:26:05.583" v="1042" actId="478"/>
          <ac:spMkLst>
            <pc:docMk/>
            <pc:sldMk cId="1373114334" sldId="553"/>
            <ac:spMk id="149" creationId="{D7B90F27-5B1A-4FCF-8ADE-059885C3F04E}"/>
          </ac:spMkLst>
        </pc:spChg>
        <pc:spChg chg="del">
          <ac:chgData name="Paula Vazquez Valero" userId="80a35f83-ba07-4c48-bd51-9a1b0a985f54" providerId="ADAL" clId="{02D2C727-FEF5-4B6A-9FB4-EE891C7A5060}" dt="2022-09-30T04:26:05.583" v="1042" actId="478"/>
          <ac:spMkLst>
            <pc:docMk/>
            <pc:sldMk cId="1373114334" sldId="553"/>
            <ac:spMk id="150" creationId="{321D3642-9BDC-444E-9192-5B619FD34760}"/>
          </ac:spMkLst>
        </pc:spChg>
        <pc:spChg chg="del">
          <ac:chgData name="Paula Vazquez Valero" userId="80a35f83-ba07-4c48-bd51-9a1b0a985f54" providerId="ADAL" clId="{02D2C727-FEF5-4B6A-9FB4-EE891C7A5060}" dt="2022-09-30T04:26:05.583" v="1042" actId="478"/>
          <ac:spMkLst>
            <pc:docMk/>
            <pc:sldMk cId="1373114334" sldId="553"/>
            <ac:spMk id="151" creationId="{49887D01-C5B4-4A52-9B23-CF78B1486AB0}"/>
          </ac:spMkLst>
        </pc:spChg>
        <pc:spChg chg="del">
          <ac:chgData name="Paula Vazquez Valero" userId="80a35f83-ba07-4c48-bd51-9a1b0a985f54" providerId="ADAL" clId="{02D2C727-FEF5-4B6A-9FB4-EE891C7A5060}" dt="2022-09-30T04:26:05.583" v="1042" actId="478"/>
          <ac:spMkLst>
            <pc:docMk/>
            <pc:sldMk cId="1373114334" sldId="553"/>
            <ac:spMk id="152" creationId="{7591A320-9E55-4A9B-B701-811F0537D67D}"/>
          </ac:spMkLst>
        </pc:spChg>
        <pc:spChg chg="del">
          <ac:chgData name="Paula Vazquez Valero" userId="80a35f83-ba07-4c48-bd51-9a1b0a985f54" providerId="ADAL" clId="{02D2C727-FEF5-4B6A-9FB4-EE891C7A5060}" dt="2022-09-30T04:26:05.583" v="1042" actId="478"/>
          <ac:spMkLst>
            <pc:docMk/>
            <pc:sldMk cId="1373114334" sldId="553"/>
            <ac:spMk id="153" creationId="{6A4C6EE1-4B45-436A-82B5-2003A7CB12F8}"/>
          </ac:spMkLst>
        </pc:spChg>
        <pc:spChg chg="mod">
          <ac:chgData name="Paula Vazquez Valero" userId="80a35f83-ba07-4c48-bd51-9a1b0a985f54" providerId="ADAL" clId="{02D2C727-FEF5-4B6A-9FB4-EE891C7A5060}" dt="2022-09-30T04:43:21.063" v="1438" actId="1036"/>
          <ac:spMkLst>
            <pc:docMk/>
            <pc:sldMk cId="1373114334" sldId="553"/>
            <ac:spMk id="154" creationId="{7E009C8D-DD94-43F5-B836-7C4A0C9F99C8}"/>
          </ac:spMkLst>
        </pc:spChg>
        <pc:spChg chg="mod">
          <ac:chgData name="Paula Vazquez Valero" userId="80a35f83-ba07-4c48-bd51-9a1b0a985f54" providerId="ADAL" clId="{02D2C727-FEF5-4B6A-9FB4-EE891C7A5060}" dt="2022-09-30T04:32:27.487" v="1192" actId="20577"/>
          <ac:spMkLst>
            <pc:docMk/>
            <pc:sldMk cId="1373114334" sldId="553"/>
            <ac:spMk id="160" creationId="{5EE4311D-BDCC-45F6-A40F-453778FEB520}"/>
          </ac:spMkLst>
        </pc:spChg>
        <pc:grpChg chg="add mod">
          <ac:chgData name="Paula Vazquez Valero" userId="80a35f83-ba07-4c48-bd51-9a1b0a985f54" providerId="ADAL" clId="{02D2C727-FEF5-4B6A-9FB4-EE891C7A5060}" dt="2022-09-30T04:30:17.727" v="1147" actId="1076"/>
          <ac:grpSpMkLst>
            <pc:docMk/>
            <pc:sldMk cId="1373114334" sldId="553"/>
            <ac:grpSpMk id="12" creationId="{5EFD2397-3F06-84BD-4BC6-7C3CA8AAEE8D}"/>
          </ac:grpSpMkLst>
        </pc:grpChg>
        <pc:grpChg chg="add del mod">
          <ac:chgData name="Paula Vazquez Valero" userId="80a35f83-ba07-4c48-bd51-9a1b0a985f54" providerId="ADAL" clId="{02D2C727-FEF5-4B6A-9FB4-EE891C7A5060}" dt="2022-09-30T04:33:43.298" v="1250" actId="478"/>
          <ac:grpSpMkLst>
            <pc:docMk/>
            <pc:sldMk cId="1373114334" sldId="553"/>
            <ac:grpSpMk id="16" creationId="{388BEB40-C48A-C70A-5B4A-86AA00C5A9D3}"/>
          </ac:grpSpMkLst>
        </pc:grpChg>
        <pc:grpChg chg="add mod">
          <ac:chgData name="Paula Vazquez Valero" userId="80a35f83-ba07-4c48-bd51-9a1b0a985f54" providerId="ADAL" clId="{02D2C727-FEF5-4B6A-9FB4-EE891C7A5060}" dt="2022-09-30T04:36:22.801" v="1341" actId="1037"/>
          <ac:grpSpMkLst>
            <pc:docMk/>
            <pc:sldMk cId="1373114334" sldId="553"/>
            <ac:grpSpMk id="19" creationId="{BCFCF987-E92D-03A9-0CC6-199A73B92270}"/>
          </ac:grpSpMkLst>
        </pc:grpChg>
        <pc:grpChg chg="add del mod">
          <ac:chgData name="Paula Vazquez Valero" userId="80a35f83-ba07-4c48-bd51-9a1b0a985f54" providerId="ADAL" clId="{02D2C727-FEF5-4B6A-9FB4-EE891C7A5060}" dt="2022-09-30T04:47:05.474" v="1600"/>
          <ac:grpSpMkLst>
            <pc:docMk/>
            <pc:sldMk cId="1373114334" sldId="553"/>
            <ac:grpSpMk id="23" creationId="{F5B1B0C0-7ADF-331E-DF99-43D65F4FFABD}"/>
          </ac:grpSpMkLst>
        </pc:grpChg>
        <pc:graphicFrameChg chg="mod">
          <ac:chgData name="Paula Vazquez Valero" userId="80a35f83-ba07-4c48-bd51-9a1b0a985f54" providerId="ADAL" clId="{02D2C727-FEF5-4B6A-9FB4-EE891C7A5060}" dt="2022-09-30T04:43:16.048" v="1434" actId="1036"/>
          <ac:graphicFrameMkLst>
            <pc:docMk/>
            <pc:sldMk cId="1373114334" sldId="553"/>
            <ac:graphicFrameMk id="136" creationId="{A30A8E7B-D857-491F-A283-02C642098C96}"/>
          </ac:graphicFrameMkLst>
        </pc:graphicFrameChg>
        <pc:graphicFrameChg chg="mod modGraphic">
          <ac:chgData name="Paula Vazquez Valero" userId="80a35f83-ba07-4c48-bd51-9a1b0a985f54" providerId="ADAL" clId="{02D2C727-FEF5-4B6A-9FB4-EE891C7A5060}" dt="2022-09-30T04:43:21.063" v="1438" actId="1036"/>
          <ac:graphicFrameMkLst>
            <pc:docMk/>
            <pc:sldMk cId="1373114334" sldId="553"/>
            <ac:graphicFrameMk id="138" creationId="{32712F7E-203D-46C4-AB59-338B3B735F08}"/>
          </ac:graphicFrameMkLst>
        </pc:graphicFrameChg>
        <pc:picChg chg="add mod">
          <ac:chgData name="Paula Vazquez Valero" userId="80a35f83-ba07-4c48-bd51-9a1b0a985f54" providerId="ADAL" clId="{02D2C727-FEF5-4B6A-9FB4-EE891C7A5060}" dt="2022-09-30T04:30:33.114" v="1151" actId="1036"/>
          <ac:picMkLst>
            <pc:docMk/>
            <pc:sldMk cId="1373114334" sldId="553"/>
            <ac:picMk id="13" creationId="{9BC41C88-40C3-FE6E-7EE1-A66CE392037D}"/>
          </ac:picMkLst>
        </pc:picChg>
        <pc:picChg chg="add mod">
          <ac:chgData name="Paula Vazquez Valero" userId="80a35f83-ba07-4c48-bd51-9a1b0a985f54" providerId="ADAL" clId="{02D2C727-FEF5-4B6A-9FB4-EE891C7A5060}" dt="2022-09-30T04:32:57.182" v="1196" actId="1076"/>
          <ac:picMkLst>
            <pc:docMk/>
            <pc:sldMk cId="1373114334" sldId="553"/>
            <ac:picMk id="15" creationId="{9A82C3B4-F9E0-5A28-89BC-B37F730056D4}"/>
          </ac:picMkLst>
        </pc:picChg>
        <pc:picChg chg="del mod topLvl">
          <ac:chgData name="Paula Vazquez Valero" userId="80a35f83-ba07-4c48-bd51-9a1b0a985f54" providerId="ADAL" clId="{02D2C727-FEF5-4B6A-9FB4-EE891C7A5060}" dt="2022-09-30T04:33:43.298" v="1250" actId="478"/>
          <ac:picMkLst>
            <pc:docMk/>
            <pc:sldMk cId="1373114334" sldId="553"/>
            <ac:picMk id="18" creationId="{F5B73B8B-5C0F-9BC4-6C8C-E605F690373E}"/>
          </ac:picMkLst>
        </pc:picChg>
        <pc:picChg chg="add mod">
          <ac:chgData name="Paula Vazquez Valero" userId="80a35f83-ba07-4c48-bd51-9a1b0a985f54" providerId="ADAL" clId="{02D2C727-FEF5-4B6A-9FB4-EE891C7A5060}" dt="2022-09-30T04:46:43.193" v="1595" actId="14100"/>
          <ac:picMkLst>
            <pc:docMk/>
            <pc:sldMk cId="1373114334" sldId="553"/>
            <ac:picMk id="21" creationId="{B2EB072E-59A5-B6DE-CCD6-D3A213859592}"/>
          </ac:picMkLst>
        </pc:picChg>
        <pc:picChg chg="add del mod">
          <ac:chgData name="Paula Vazquez Valero" userId="80a35f83-ba07-4c48-bd51-9a1b0a985f54" providerId="ADAL" clId="{02D2C727-FEF5-4B6A-9FB4-EE891C7A5060}" dt="2022-09-30T04:47:05.474" v="1600"/>
          <ac:picMkLst>
            <pc:docMk/>
            <pc:sldMk cId="1373114334" sldId="553"/>
            <ac:picMk id="22" creationId="{14D7F5DB-CCBD-70AB-BC8F-8D54A82C4D37}"/>
          </ac:picMkLst>
        </pc:picChg>
        <pc:picChg chg="mod">
          <ac:chgData name="Paula Vazquez Valero" userId="80a35f83-ba07-4c48-bd51-9a1b0a985f54" providerId="ADAL" clId="{02D2C727-FEF5-4B6A-9FB4-EE891C7A5060}" dt="2022-09-30T04:47:04.526" v="1599"/>
          <ac:picMkLst>
            <pc:docMk/>
            <pc:sldMk cId="1373114334" sldId="553"/>
            <ac:picMk id="25" creationId="{2BECFF66-1B56-E36F-2E58-6B391E5A8DB1}"/>
          </ac:picMkLst>
        </pc:picChg>
        <pc:picChg chg="del">
          <ac:chgData name="Paula Vazquez Valero" userId="80a35f83-ba07-4c48-bd51-9a1b0a985f54" providerId="ADAL" clId="{02D2C727-FEF5-4B6A-9FB4-EE891C7A5060}" dt="2022-09-30T04:26:58.125" v="1116" actId="478"/>
          <ac:picMkLst>
            <pc:docMk/>
            <pc:sldMk cId="1373114334" sldId="553"/>
            <ac:picMk id="26" creationId="{4506ADA0-C554-45D3-9F94-68D70D919089}"/>
          </ac:picMkLst>
        </pc:picChg>
        <pc:picChg chg="del">
          <ac:chgData name="Paula Vazquez Valero" userId="80a35f83-ba07-4c48-bd51-9a1b0a985f54" providerId="ADAL" clId="{02D2C727-FEF5-4B6A-9FB4-EE891C7A5060}" dt="2022-09-30T04:46:34.125" v="1591" actId="478"/>
          <ac:picMkLst>
            <pc:docMk/>
            <pc:sldMk cId="1373114334" sldId="553"/>
            <ac:picMk id="30" creationId="{12A1429D-16AC-4B67-AD9F-35205423EE09}"/>
          </ac:picMkLst>
        </pc:picChg>
        <pc:picChg chg="mod">
          <ac:chgData name="Paula Vazquez Valero" userId="80a35f83-ba07-4c48-bd51-9a1b0a985f54" providerId="ADAL" clId="{02D2C727-FEF5-4B6A-9FB4-EE891C7A5060}" dt="2022-09-30T04:36:22.801" v="1341" actId="1037"/>
          <ac:picMkLst>
            <pc:docMk/>
            <pc:sldMk cId="1373114334" sldId="553"/>
            <ac:picMk id="139" creationId="{1EC1382E-30CF-42D9-AB9B-686E60BB63A4}"/>
          </ac:picMkLst>
        </pc:picChg>
        <pc:picChg chg="add del mod ord">
          <ac:chgData name="Paula Vazquez Valero" userId="80a35f83-ba07-4c48-bd51-9a1b0a985f54" providerId="ADAL" clId="{02D2C727-FEF5-4B6A-9FB4-EE891C7A5060}" dt="2022-09-30T04:30:05.526" v="1146" actId="164"/>
          <ac:picMkLst>
            <pc:docMk/>
            <pc:sldMk cId="1373114334" sldId="553"/>
            <ac:picMk id="142" creationId="{8C18D483-3A76-4631-AF01-8C892C97B769}"/>
          </ac:picMkLst>
        </pc:picChg>
        <pc:picChg chg="mod">
          <ac:chgData name="Paula Vazquez Valero" userId="80a35f83-ba07-4c48-bd51-9a1b0a985f54" providerId="ADAL" clId="{02D2C727-FEF5-4B6A-9FB4-EE891C7A5060}" dt="2022-09-30T04:43:16.048" v="1434" actId="1036"/>
          <ac:picMkLst>
            <pc:docMk/>
            <pc:sldMk cId="1373114334" sldId="553"/>
            <ac:picMk id="144" creationId="{3DD4F711-9C47-4F2B-AE4F-6C8469680440}"/>
          </ac:picMkLst>
        </pc:picChg>
        <pc:picChg chg="mod">
          <ac:chgData name="Paula Vazquez Valero" userId="80a35f83-ba07-4c48-bd51-9a1b0a985f54" providerId="ADAL" clId="{02D2C727-FEF5-4B6A-9FB4-EE891C7A5060}" dt="2022-09-30T04:43:16.048" v="1434" actId="1036"/>
          <ac:picMkLst>
            <pc:docMk/>
            <pc:sldMk cId="1373114334" sldId="553"/>
            <ac:picMk id="145" creationId="{63032B9C-0695-411F-ADEB-A02D127F35B1}"/>
          </ac:picMkLst>
        </pc:picChg>
        <pc:picChg chg="mod">
          <ac:chgData name="Paula Vazquez Valero" userId="80a35f83-ba07-4c48-bd51-9a1b0a985f54" providerId="ADAL" clId="{02D2C727-FEF5-4B6A-9FB4-EE891C7A5060}" dt="2022-09-30T04:43:16.048" v="1434" actId="1036"/>
          <ac:picMkLst>
            <pc:docMk/>
            <pc:sldMk cId="1373114334" sldId="553"/>
            <ac:picMk id="146" creationId="{69C7FA87-A3B5-40BA-B7D6-5F43C5A40BFC}"/>
          </ac:picMkLst>
        </pc:picChg>
        <pc:picChg chg="mod">
          <ac:chgData name="Paula Vazquez Valero" userId="80a35f83-ba07-4c48-bd51-9a1b0a985f54" providerId="ADAL" clId="{02D2C727-FEF5-4B6A-9FB4-EE891C7A5060}" dt="2022-09-30T04:43:16.048" v="1434" actId="1036"/>
          <ac:picMkLst>
            <pc:docMk/>
            <pc:sldMk cId="1373114334" sldId="553"/>
            <ac:picMk id="147" creationId="{621F5F67-7966-46E0-AA96-EFB8F6F9B99F}"/>
          </ac:picMkLst>
        </pc:picChg>
        <pc:picChg chg="mod">
          <ac:chgData name="Paula Vazquez Valero" userId="80a35f83-ba07-4c48-bd51-9a1b0a985f54" providerId="ADAL" clId="{02D2C727-FEF5-4B6A-9FB4-EE891C7A5060}" dt="2022-09-30T04:43:16.048" v="1434" actId="1036"/>
          <ac:picMkLst>
            <pc:docMk/>
            <pc:sldMk cId="1373114334" sldId="553"/>
            <ac:picMk id="148" creationId="{30E2400E-547D-47BE-B6FD-D97A91C329E9}"/>
          </ac:picMkLst>
        </pc:picChg>
        <pc:picChg chg="mod">
          <ac:chgData name="Paula Vazquez Valero" userId="80a35f83-ba07-4c48-bd51-9a1b0a985f54" providerId="ADAL" clId="{02D2C727-FEF5-4B6A-9FB4-EE891C7A5060}" dt="2022-09-30T04:17:29.020" v="427" actId="14100"/>
          <ac:picMkLst>
            <pc:docMk/>
            <pc:sldMk cId="1373114334" sldId="553"/>
            <ac:picMk id="4100" creationId="{3B5EB0DA-3C9F-4734-8C37-CFD96C49EDAF}"/>
          </ac:picMkLst>
        </pc:picChg>
      </pc:sldChg>
      <pc:sldChg chg="delSp del mod delAnim">
        <pc:chgData name="Paula Vazquez Valero" userId="80a35f83-ba07-4c48-bd51-9a1b0a985f54" providerId="ADAL" clId="{02D2C727-FEF5-4B6A-9FB4-EE891C7A5060}" dt="2022-09-30T05:25:55.038" v="2490" actId="47"/>
        <pc:sldMkLst>
          <pc:docMk/>
          <pc:sldMk cId="1785888492" sldId="561"/>
        </pc:sldMkLst>
        <pc:spChg chg="del">
          <ac:chgData name="Paula Vazquez Valero" userId="80a35f83-ba07-4c48-bd51-9a1b0a985f54" providerId="ADAL" clId="{02D2C727-FEF5-4B6A-9FB4-EE891C7A5060}" dt="2022-09-30T05:11:36.165" v="2065" actId="478"/>
          <ac:spMkLst>
            <pc:docMk/>
            <pc:sldMk cId="1785888492" sldId="561"/>
            <ac:spMk id="7" creationId="{7D643D59-DD4E-4BF2-A514-0232E33C092F}"/>
          </ac:spMkLst>
        </pc:spChg>
        <pc:spChg chg="del">
          <ac:chgData name="Paula Vazquez Valero" userId="80a35f83-ba07-4c48-bd51-9a1b0a985f54" providerId="ADAL" clId="{02D2C727-FEF5-4B6A-9FB4-EE891C7A5060}" dt="2022-09-30T05:11:36.165" v="2065" actId="478"/>
          <ac:spMkLst>
            <pc:docMk/>
            <pc:sldMk cId="1785888492" sldId="561"/>
            <ac:spMk id="8" creationId="{07F935A8-17EE-40E2-B211-5983950883DD}"/>
          </ac:spMkLst>
        </pc:spChg>
        <pc:spChg chg="del">
          <ac:chgData name="Paula Vazquez Valero" userId="80a35f83-ba07-4c48-bd51-9a1b0a985f54" providerId="ADAL" clId="{02D2C727-FEF5-4B6A-9FB4-EE891C7A5060}" dt="2022-09-30T05:11:36.165" v="2065" actId="478"/>
          <ac:spMkLst>
            <pc:docMk/>
            <pc:sldMk cId="1785888492" sldId="561"/>
            <ac:spMk id="12" creationId="{68556F09-A7B4-4E6F-96CF-478AB65D5F92}"/>
          </ac:spMkLst>
        </pc:spChg>
        <pc:spChg chg="del">
          <ac:chgData name="Paula Vazquez Valero" userId="80a35f83-ba07-4c48-bd51-9a1b0a985f54" providerId="ADAL" clId="{02D2C727-FEF5-4B6A-9FB4-EE891C7A5060}" dt="2022-09-30T05:11:36.165" v="2065" actId="478"/>
          <ac:spMkLst>
            <pc:docMk/>
            <pc:sldMk cId="1785888492" sldId="561"/>
            <ac:spMk id="13" creationId="{FAAE0214-3548-4E7C-A1C1-187A0581D240}"/>
          </ac:spMkLst>
        </pc:spChg>
        <pc:picChg chg="del">
          <ac:chgData name="Paula Vazquez Valero" userId="80a35f83-ba07-4c48-bd51-9a1b0a985f54" providerId="ADAL" clId="{02D2C727-FEF5-4B6A-9FB4-EE891C7A5060}" dt="2022-09-30T05:18:08.184" v="2330" actId="21"/>
          <ac:picMkLst>
            <pc:docMk/>
            <pc:sldMk cId="1785888492" sldId="561"/>
            <ac:picMk id="1030" creationId="{70DB9C02-B056-4C45-A9E5-524C849A298F}"/>
          </ac:picMkLst>
        </pc:picChg>
        <pc:cxnChg chg="del">
          <ac:chgData name="Paula Vazquez Valero" userId="80a35f83-ba07-4c48-bd51-9a1b0a985f54" providerId="ADAL" clId="{02D2C727-FEF5-4B6A-9FB4-EE891C7A5060}" dt="2022-09-30T05:11:36.165" v="2065" actId="478"/>
          <ac:cxnSpMkLst>
            <pc:docMk/>
            <pc:sldMk cId="1785888492" sldId="561"/>
            <ac:cxnSpMk id="9" creationId="{95495905-8C87-4584-A07D-A6E4966094D8}"/>
          </ac:cxnSpMkLst>
        </pc:cxnChg>
        <pc:cxnChg chg="del">
          <ac:chgData name="Paula Vazquez Valero" userId="80a35f83-ba07-4c48-bd51-9a1b0a985f54" providerId="ADAL" clId="{02D2C727-FEF5-4B6A-9FB4-EE891C7A5060}" dt="2022-09-30T05:11:36.165" v="2065" actId="478"/>
          <ac:cxnSpMkLst>
            <pc:docMk/>
            <pc:sldMk cId="1785888492" sldId="561"/>
            <ac:cxnSpMk id="10" creationId="{3BDE1466-1334-4044-A05D-64D0B41B4EDE}"/>
          </ac:cxnSpMkLst>
        </pc:cxnChg>
        <pc:cxnChg chg="del">
          <ac:chgData name="Paula Vazquez Valero" userId="80a35f83-ba07-4c48-bd51-9a1b0a985f54" providerId="ADAL" clId="{02D2C727-FEF5-4B6A-9FB4-EE891C7A5060}" dt="2022-09-30T05:11:36.165" v="2065" actId="478"/>
          <ac:cxnSpMkLst>
            <pc:docMk/>
            <pc:sldMk cId="1785888492" sldId="561"/>
            <ac:cxnSpMk id="11" creationId="{301651ED-3255-4833-A1FE-45CC1E08634E}"/>
          </ac:cxnSpMkLst>
        </pc:cxnChg>
      </pc:sldChg>
      <pc:sldChg chg="del">
        <pc:chgData name="Paula Vazquez Valero" userId="80a35f83-ba07-4c48-bd51-9a1b0a985f54" providerId="ADAL" clId="{02D2C727-FEF5-4B6A-9FB4-EE891C7A5060}" dt="2022-09-30T05:13:08.960" v="2086" actId="47"/>
        <pc:sldMkLst>
          <pc:docMk/>
          <pc:sldMk cId="230807631" sldId="562"/>
        </pc:sldMkLst>
      </pc:sldChg>
      <pc:sldChg chg="modSp mod">
        <pc:chgData name="Paula Vazquez Valero" userId="80a35f83-ba07-4c48-bd51-9a1b0a985f54" providerId="ADAL" clId="{02D2C727-FEF5-4B6A-9FB4-EE891C7A5060}" dt="2022-09-30T04:45:50.534" v="1554" actId="1038"/>
        <pc:sldMkLst>
          <pc:docMk/>
          <pc:sldMk cId="1071985435" sldId="564"/>
        </pc:sldMkLst>
        <pc:spChg chg="mod">
          <ac:chgData name="Paula Vazquez Valero" userId="80a35f83-ba07-4c48-bd51-9a1b0a985f54" providerId="ADAL" clId="{02D2C727-FEF5-4B6A-9FB4-EE891C7A5060}" dt="2022-09-30T04:45:08.995" v="1486" actId="20577"/>
          <ac:spMkLst>
            <pc:docMk/>
            <pc:sldMk cId="1071985435" sldId="564"/>
            <ac:spMk id="23" creationId="{385D9D02-2670-4BA7-B3E6-CC60F3C14EE5}"/>
          </ac:spMkLst>
        </pc:spChg>
        <pc:spChg chg="mod">
          <ac:chgData name="Paula Vazquez Valero" userId="80a35f83-ba07-4c48-bd51-9a1b0a985f54" providerId="ADAL" clId="{02D2C727-FEF5-4B6A-9FB4-EE891C7A5060}" dt="2022-09-30T04:45:34.935" v="1523" actId="20577"/>
          <ac:spMkLst>
            <pc:docMk/>
            <pc:sldMk cId="1071985435" sldId="564"/>
            <ac:spMk id="26" creationId="{62111FAF-E6F5-4AD7-8FBC-2639C8D7561A}"/>
          </ac:spMkLst>
        </pc:spChg>
        <pc:spChg chg="mod">
          <ac:chgData name="Paula Vazquez Valero" userId="80a35f83-ba07-4c48-bd51-9a1b0a985f54" providerId="ADAL" clId="{02D2C727-FEF5-4B6A-9FB4-EE891C7A5060}" dt="2022-09-30T04:45:47.392" v="1551" actId="20577"/>
          <ac:spMkLst>
            <pc:docMk/>
            <pc:sldMk cId="1071985435" sldId="564"/>
            <ac:spMk id="27" creationId="{67DC253B-7552-4786-959D-D0A9C839DC85}"/>
          </ac:spMkLst>
        </pc:spChg>
        <pc:spChg chg="mod">
          <ac:chgData name="Paula Vazquez Valero" userId="80a35f83-ba07-4c48-bd51-9a1b0a985f54" providerId="ADAL" clId="{02D2C727-FEF5-4B6A-9FB4-EE891C7A5060}" dt="2022-09-30T04:45:19.020" v="1508" actId="20577"/>
          <ac:spMkLst>
            <pc:docMk/>
            <pc:sldMk cId="1071985435" sldId="564"/>
            <ac:spMk id="47" creationId="{42342497-A8EE-484B-AA4C-999FAA2F68F8}"/>
          </ac:spMkLst>
        </pc:spChg>
        <pc:spChg chg="mod">
          <ac:chgData name="Paula Vazquez Valero" userId="80a35f83-ba07-4c48-bd51-9a1b0a985f54" providerId="ADAL" clId="{02D2C727-FEF5-4B6A-9FB4-EE891C7A5060}" dt="2022-09-30T04:45:40.181" v="1539" actId="20577"/>
          <ac:spMkLst>
            <pc:docMk/>
            <pc:sldMk cId="1071985435" sldId="564"/>
            <ac:spMk id="48" creationId="{CF999487-E164-4423-8DB3-DCBE8285B4F7}"/>
          </ac:spMkLst>
        </pc:spChg>
        <pc:cxnChg chg="mod">
          <ac:chgData name="Paula Vazquez Valero" userId="80a35f83-ba07-4c48-bd51-9a1b0a985f54" providerId="ADAL" clId="{02D2C727-FEF5-4B6A-9FB4-EE891C7A5060}" dt="2022-09-30T04:45:50.534" v="1554" actId="1038"/>
          <ac:cxnSpMkLst>
            <pc:docMk/>
            <pc:sldMk cId="1071985435" sldId="564"/>
            <ac:cxnSpMk id="43" creationId="{AF170529-7EC8-4A22-BE7D-18D12A7162AF}"/>
          </ac:cxnSpMkLst>
        </pc:cxnChg>
        <pc:cxnChg chg="mod">
          <ac:chgData name="Paula Vazquez Valero" userId="80a35f83-ba07-4c48-bd51-9a1b0a985f54" providerId="ADAL" clId="{02D2C727-FEF5-4B6A-9FB4-EE891C7A5060}" dt="2022-09-30T04:45:50.534" v="1554" actId="1038"/>
          <ac:cxnSpMkLst>
            <pc:docMk/>
            <pc:sldMk cId="1071985435" sldId="564"/>
            <ac:cxnSpMk id="50" creationId="{DDF03E3D-B07D-4020-98DE-99D9A4252EFF}"/>
          </ac:cxnSpMkLst>
        </pc:cxnChg>
      </pc:sldChg>
      <pc:sldChg chg="modSp del mod">
        <pc:chgData name="Paula Vazquez Valero" userId="80a35f83-ba07-4c48-bd51-9a1b0a985f54" providerId="ADAL" clId="{02D2C727-FEF5-4B6A-9FB4-EE891C7A5060}" dt="2022-09-30T06:30:26.272" v="4031" actId="47"/>
        <pc:sldMkLst>
          <pc:docMk/>
          <pc:sldMk cId="2045309085" sldId="565"/>
        </pc:sldMkLst>
        <pc:spChg chg="mod">
          <ac:chgData name="Paula Vazquez Valero" userId="80a35f83-ba07-4c48-bd51-9a1b0a985f54" providerId="ADAL" clId="{02D2C727-FEF5-4B6A-9FB4-EE891C7A5060}" dt="2022-09-30T04:11:36.143" v="72" actId="20577"/>
          <ac:spMkLst>
            <pc:docMk/>
            <pc:sldMk cId="2045309085" sldId="565"/>
            <ac:spMk id="4" creationId="{D020F4A0-BDBA-2FE4-3C8A-CDFB75B278F1}"/>
          </ac:spMkLst>
        </pc:spChg>
      </pc:sldChg>
      <pc:sldChg chg="addSp delSp modSp new del mod addAnim delAnim modAnim">
        <pc:chgData name="Paula Vazquez Valero" userId="80a35f83-ba07-4c48-bd51-9a1b0a985f54" providerId="ADAL" clId="{02D2C727-FEF5-4B6A-9FB4-EE891C7A5060}" dt="2022-09-30T06:25:21.347" v="3854" actId="47"/>
        <pc:sldMkLst>
          <pc:docMk/>
          <pc:sldMk cId="2405710619" sldId="566"/>
        </pc:sldMkLst>
        <pc:spChg chg="mod">
          <ac:chgData name="Paula Vazquez Valero" userId="80a35f83-ba07-4c48-bd51-9a1b0a985f54" providerId="ADAL" clId="{02D2C727-FEF5-4B6A-9FB4-EE891C7A5060}" dt="2022-09-30T04:48:46.726" v="1671"/>
          <ac:spMkLst>
            <pc:docMk/>
            <pc:sldMk cId="2405710619" sldId="566"/>
            <ac:spMk id="4" creationId="{EF72DAAF-7DE2-1F33-0602-B84683B23867}"/>
          </ac:spMkLst>
        </pc:spChg>
        <pc:spChg chg="mod">
          <ac:chgData name="Paula Vazquez Valero" userId="80a35f83-ba07-4c48-bd51-9a1b0a985f54" providerId="ADAL" clId="{02D2C727-FEF5-4B6A-9FB4-EE891C7A5060}" dt="2022-09-30T05:25:49.838" v="2489" actId="1076"/>
          <ac:spMkLst>
            <pc:docMk/>
            <pc:sldMk cId="2405710619" sldId="566"/>
            <ac:spMk id="8" creationId="{1ACB3E5B-2DB7-BF21-919C-296BB458ABF5}"/>
          </ac:spMkLst>
        </pc:spChg>
        <pc:grpChg chg="add del mod">
          <ac:chgData name="Paula Vazquez Valero" userId="80a35f83-ba07-4c48-bd51-9a1b0a985f54" providerId="ADAL" clId="{02D2C727-FEF5-4B6A-9FB4-EE891C7A5060}" dt="2022-09-30T04:48:50.710" v="1675" actId="21"/>
          <ac:grpSpMkLst>
            <pc:docMk/>
            <pc:sldMk cId="2405710619" sldId="566"/>
            <ac:grpSpMk id="3" creationId="{C5C2B92F-AB14-76E8-EFC7-AB6300015296}"/>
          </ac:grpSpMkLst>
        </pc:grpChg>
        <pc:grpChg chg="add mod">
          <ac:chgData name="Paula Vazquez Valero" userId="80a35f83-ba07-4c48-bd51-9a1b0a985f54" providerId="ADAL" clId="{02D2C727-FEF5-4B6A-9FB4-EE891C7A5060}" dt="2022-09-30T05:25:49.838" v="2489" actId="1076"/>
          <ac:grpSpMkLst>
            <pc:docMk/>
            <pc:sldMk cId="2405710619" sldId="566"/>
            <ac:grpSpMk id="7" creationId="{A1F47137-0C9F-E3BD-F364-FCE67C9D5BBC}"/>
          </ac:grpSpMkLst>
        </pc:grpChg>
        <pc:picChg chg="mod">
          <ac:chgData name="Paula Vazquez Valero" userId="80a35f83-ba07-4c48-bd51-9a1b0a985f54" providerId="ADAL" clId="{02D2C727-FEF5-4B6A-9FB4-EE891C7A5060}" dt="2022-09-30T04:48:46.726" v="1671"/>
          <ac:picMkLst>
            <pc:docMk/>
            <pc:sldMk cId="2405710619" sldId="566"/>
            <ac:picMk id="5" creationId="{B8CA5C60-3F18-FFD0-E083-61FF1DCC8BD9}"/>
          </ac:picMkLst>
        </pc:picChg>
        <pc:picChg chg="add mod">
          <ac:chgData name="Paula Vazquez Valero" userId="80a35f83-ba07-4c48-bd51-9a1b0a985f54" providerId="ADAL" clId="{02D2C727-FEF5-4B6A-9FB4-EE891C7A5060}" dt="2022-09-30T04:48:46.726" v="1671"/>
          <ac:picMkLst>
            <pc:docMk/>
            <pc:sldMk cId="2405710619" sldId="566"/>
            <ac:picMk id="6" creationId="{84EFBA75-7D9B-4226-0332-65B143465D81}"/>
          </ac:picMkLst>
        </pc:picChg>
        <pc:picChg chg="mod">
          <ac:chgData name="Paula Vazquez Valero" userId="80a35f83-ba07-4c48-bd51-9a1b0a985f54" providerId="ADAL" clId="{02D2C727-FEF5-4B6A-9FB4-EE891C7A5060}" dt="2022-09-30T05:25:49.838" v="2489" actId="1076"/>
          <ac:picMkLst>
            <pc:docMk/>
            <pc:sldMk cId="2405710619" sldId="566"/>
            <ac:picMk id="9" creationId="{65FF6F09-B568-1D2E-F782-4046B249F5DC}"/>
          </ac:picMkLst>
        </pc:picChg>
      </pc:sldChg>
      <pc:sldChg chg="addSp delSp modSp add mod delAnim modAnim">
        <pc:chgData name="Paula Vazquez Valero" userId="80a35f83-ba07-4c48-bd51-9a1b0a985f54" providerId="ADAL" clId="{02D2C727-FEF5-4B6A-9FB4-EE891C7A5060}" dt="2022-09-30T06:19:56.698" v="3666" actId="14100"/>
        <pc:sldMkLst>
          <pc:docMk/>
          <pc:sldMk cId="1884289662" sldId="925"/>
        </pc:sldMkLst>
        <pc:spChg chg="add del mod">
          <ac:chgData name="Paula Vazquez Valero" userId="80a35f83-ba07-4c48-bd51-9a1b0a985f54" providerId="ADAL" clId="{02D2C727-FEF5-4B6A-9FB4-EE891C7A5060}" dt="2022-09-30T05:59:29.388" v="3146" actId="478"/>
          <ac:spMkLst>
            <pc:docMk/>
            <pc:sldMk cId="1884289662" sldId="925"/>
            <ac:spMk id="4" creationId="{5CE50950-3238-78DF-D4D3-6317C7473A02}"/>
          </ac:spMkLst>
        </pc:spChg>
        <pc:spChg chg="add mod">
          <ac:chgData name="Paula Vazquez Valero" userId="80a35f83-ba07-4c48-bd51-9a1b0a985f54" providerId="ADAL" clId="{02D2C727-FEF5-4B6A-9FB4-EE891C7A5060}" dt="2022-09-30T05:37:16.329" v="2812" actId="20577"/>
          <ac:spMkLst>
            <pc:docMk/>
            <pc:sldMk cId="1884289662" sldId="925"/>
            <ac:spMk id="25" creationId="{1C57098D-EA59-FEDB-9CFC-68EF47DCBEA0}"/>
          </ac:spMkLst>
        </pc:spChg>
        <pc:spChg chg="add mod">
          <ac:chgData name="Paula Vazquez Valero" userId="80a35f83-ba07-4c48-bd51-9a1b0a985f54" providerId="ADAL" clId="{02D2C727-FEF5-4B6A-9FB4-EE891C7A5060}" dt="2022-09-30T05:44:11.969" v="2870" actId="20577"/>
          <ac:spMkLst>
            <pc:docMk/>
            <pc:sldMk cId="1884289662" sldId="925"/>
            <ac:spMk id="29" creationId="{65E9F9A1-7FC2-B105-AB76-593EA80E147F}"/>
          </ac:spMkLst>
        </pc:spChg>
        <pc:spChg chg="add mod">
          <ac:chgData name="Paula Vazquez Valero" userId="80a35f83-ba07-4c48-bd51-9a1b0a985f54" providerId="ADAL" clId="{02D2C727-FEF5-4B6A-9FB4-EE891C7A5060}" dt="2022-09-30T05:46:28.729" v="2904" actId="14100"/>
          <ac:spMkLst>
            <pc:docMk/>
            <pc:sldMk cId="1884289662" sldId="925"/>
            <ac:spMk id="33" creationId="{D3AB1F72-7CFB-C97E-14EA-C274041609F7}"/>
          </ac:spMkLst>
        </pc:spChg>
        <pc:spChg chg="mod topLvl">
          <ac:chgData name="Paula Vazquez Valero" userId="80a35f83-ba07-4c48-bd51-9a1b0a985f54" providerId="ADAL" clId="{02D2C727-FEF5-4B6A-9FB4-EE891C7A5060}" dt="2022-09-30T05:13:03.990" v="2083" actId="207"/>
          <ac:spMkLst>
            <pc:docMk/>
            <pc:sldMk cId="1884289662" sldId="925"/>
            <ac:spMk id="38" creationId="{25FA4F54-0FDD-4244-B325-E07F5BDA1E18}"/>
          </ac:spMkLst>
        </pc:spChg>
        <pc:spChg chg="del">
          <ac:chgData name="Paula Vazquez Valero" userId="80a35f83-ba07-4c48-bd51-9a1b0a985f54" providerId="ADAL" clId="{02D2C727-FEF5-4B6A-9FB4-EE891C7A5060}" dt="2022-09-30T05:35:43.738" v="2743" actId="478"/>
          <ac:spMkLst>
            <pc:docMk/>
            <pc:sldMk cId="1884289662" sldId="925"/>
            <ac:spMk id="41" creationId="{177BDF3F-7B33-44E1-B55A-15C187AD3061}"/>
          </ac:spMkLst>
        </pc:spChg>
        <pc:spChg chg="mod">
          <ac:chgData name="Paula Vazquez Valero" userId="80a35f83-ba07-4c48-bd51-9a1b0a985f54" providerId="ADAL" clId="{02D2C727-FEF5-4B6A-9FB4-EE891C7A5060}" dt="2022-09-30T05:44:30.063" v="2884" actId="20577"/>
          <ac:spMkLst>
            <pc:docMk/>
            <pc:sldMk cId="1884289662" sldId="925"/>
            <ac:spMk id="42" creationId="{191C928F-7AE3-43F9-A90F-ACC8C8C024D8}"/>
          </ac:spMkLst>
        </pc:spChg>
        <pc:spChg chg="mod">
          <ac:chgData name="Paula Vazquez Valero" userId="80a35f83-ba07-4c48-bd51-9a1b0a985f54" providerId="ADAL" clId="{02D2C727-FEF5-4B6A-9FB4-EE891C7A5060}" dt="2022-09-30T05:37:29.204" v="2821" actId="403"/>
          <ac:spMkLst>
            <pc:docMk/>
            <pc:sldMk cId="1884289662" sldId="925"/>
            <ac:spMk id="43" creationId="{177781F9-7F90-4CE6-A06F-D7D8C6D77A64}"/>
          </ac:spMkLst>
        </pc:spChg>
        <pc:spChg chg="mod">
          <ac:chgData name="Paula Vazquez Valero" userId="80a35f83-ba07-4c48-bd51-9a1b0a985f54" providerId="ADAL" clId="{02D2C727-FEF5-4B6A-9FB4-EE891C7A5060}" dt="2022-09-30T05:36:07.556" v="2770" actId="20577"/>
          <ac:spMkLst>
            <pc:docMk/>
            <pc:sldMk cId="1884289662" sldId="925"/>
            <ac:spMk id="44" creationId="{AF4FF554-1C7D-4D9F-A5CC-FFB6A6B86DC9}"/>
          </ac:spMkLst>
        </pc:spChg>
        <pc:spChg chg="mod">
          <ac:chgData name="Paula Vazquez Valero" userId="80a35f83-ba07-4c48-bd51-9a1b0a985f54" providerId="ADAL" clId="{02D2C727-FEF5-4B6A-9FB4-EE891C7A5060}" dt="2022-09-30T05:52:26.025" v="3041" actId="20577"/>
          <ac:spMkLst>
            <pc:docMk/>
            <pc:sldMk cId="1884289662" sldId="925"/>
            <ac:spMk id="45" creationId="{318C810B-88AB-4ECD-A689-F6E684D3D29E}"/>
          </ac:spMkLst>
        </pc:spChg>
        <pc:spChg chg="mod">
          <ac:chgData name="Paula Vazquez Valero" userId="80a35f83-ba07-4c48-bd51-9a1b0a985f54" providerId="ADAL" clId="{02D2C727-FEF5-4B6A-9FB4-EE891C7A5060}" dt="2022-09-30T05:47:40.865" v="2931" actId="20577"/>
          <ac:spMkLst>
            <pc:docMk/>
            <pc:sldMk cId="1884289662" sldId="925"/>
            <ac:spMk id="46" creationId="{6677B091-4226-412A-A702-14AF24F7DE67}"/>
          </ac:spMkLst>
        </pc:spChg>
        <pc:spChg chg="mod">
          <ac:chgData name="Paula Vazquez Valero" userId="80a35f83-ba07-4c48-bd51-9a1b0a985f54" providerId="ADAL" clId="{02D2C727-FEF5-4B6A-9FB4-EE891C7A5060}" dt="2022-09-30T05:46:18.914" v="2901" actId="20577"/>
          <ac:spMkLst>
            <pc:docMk/>
            <pc:sldMk cId="1884289662" sldId="925"/>
            <ac:spMk id="47" creationId="{682DE659-A0DF-4FF6-8319-E398ED3CE596}"/>
          </ac:spMkLst>
        </pc:spChg>
        <pc:spChg chg="mod topLvl">
          <ac:chgData name="Paula Vazquez Valero" userId="80a35f83-ba07-4c48-bd51-9a1b0a985f54" providerId="ADAL" clId="{02D2C727-FEF5-4B6A-9FB4-EE891C7A5060}" dt="2022-09-30T06:19:56.698" v="3666" actId="14100"/>
          <ac:spMkLst>
            <pc:docMk/>
            <pc:sldMk cId="1884289662" sldId="925"/>
            <ac:spMk id="48" creationId="{644BE3E8-1201-472D-9E36-CEFD0CE092BD}"/>
          </ac:spMkLst>
        </pc:spChg>
        <pc:spChg chg="mod">
          <ac:chgData name="Paula Vazquez Valero" userId="80a35f83-ba07-4c48-bd51-9a1b0a985f54" providerId="ADAL" clId="{02D2C727-FEF5-4B6A-9FB4-EE891C7A5060}" dt="2022-09-30T05:49:12.175" v="2974" actId="20577"/>
          <ac:spMkLst>
            <pc:docMk/>
            <pc:sldMk cId="1884289662" sldId="925"/>
            <ac:spMk id="49" creationId="{98DA645C-A0E6-4F7B-B748-950F886A9815}"/>
          </ac:spMkLst>
        </pc:spChg>
        <pc:spChg chg="del">
          <ac:chgData name="Paula Vazquez Valero" userId="80a35f83-ba07-4c48-bd51-9a1b0a985f54" providerId="ADAL" clId="{02D2C727-FEF5-4B6A-9FB4-EE891C7A5060}" dt="2022-09-30T05:11:57.995" v="2067" actId="478"/>
          <ac:spMkLst>
            <pc:docMk/>
            <pc:sldMk cId="1884289662" sldId="925"/>
            <ac:spMk id="51" creationId="{EDE0CC5B-185F-4D1E-A115-9A588365E000}"/>
          </ac:spMkLst>
        </pc:spChg>
        <pc:spChg chg="mod">
          <ac:chgData name="Paula Vazquez Valero" userId="80a35f83-ba07-4c48-bd51-9a1b0a985f54" providerId="ADAL" clId="{02D2C727-FEF5-4B6A-9FB4-EE891C7A5060}" dt="2022-09-30T05:58:04.979" v="3134" actId="20577"/>
          <ac:spMkLst>
            <pc:docMk/>
            <pc:sldMk cId="1884289662" sldId="925"/>
            <ac:spMk id="53" creationId="{8C16B214-93B2-4B4D-99DF-C0B20B7DC3C5}"/>
          </ac:spMkLst>
        </pc:spChg>
        <pc:spChg chg="mod">
          <ac:chgData name="Paula Vazquez Valero" userId="80a35f83-ba07-4c48-bd51-9a1b0a985f54" providerId="ADAL" clId="{02D2C727-FEF5-4B6A-9FB4-EE891C7A5060}" dt="2022-09-30T05:56:59.938" v="3111" actId="20577"/>
          <ac:spMkLst>
            <pc:docMk/>
            <pc:sldMk cId="1884289662" sldId="925"/>
            <ac:spMk id="54" creationId="{8A4A3F9A-2991-40AB-8665-3138E4AF010C}"/>
          </ac:spMkLst>
        </pc:spChg>
        <pc:spChg chg="mod">
          <ac:chgData name="Paula Vazquez Valero" userId="80a35f83-ba07-4c48-bd51-9a1b0a985f54" providerId="ADAL" clId="{02D2C727-FEF5-4B6A-9FB4-EE891C7A5060}" dt="2022-09-30T05:55:09.156" v="3074" actId="20577"/>
          <ac:spMkLst>
            <pc:docMk/>
            <pc:sldMk cId="1884289662" sldId="925"/>
            <ac:spMk id="55" creationId="{F67BC720-E49E-4C6C-81C8-EEAD5AF92726}"/>
          </ac:spMkLst>
        </pc:spChg>
        <pc:spChg chg="mod">
          <ac:chgData name="Paula Vazquez Valero" userId="80a35f83-ba07-4c48-bd51-9a1b0a985f54" providerId="ADAL" clId="{02D2C727-FEF5-4B6A-9FB4-EE891C7A5060}" dt="2022-09-30T05:36:04.552" v="2762" actId="20577"/>
          <ac:spMkLst>
            <pc:docMk/>
            <pc:sldMk cId="1884289662" sldId="925"/>
            <ac:spMk id="56" creationId="{25290AAD-D4EB-4BAE-AB07-D2FDDABCB9AE}"/>
          </ac:spMkLst>
        </pc:spChg>
        <pc:spChg chg="del mod">
          <ac:chgData name="Paula Vazquez Valero" userId="80a35f83-ba07-4c48-bd51-9a1b0a985f54" providerId="ADAL" clId="{02D2C727-FEF5-4B6A-9FB4-EE891C7A5060}" dt="2022-09-30T05:35:53.792" v="2750" actId="478"/>
          <ac:spMkLst>
            <pc:docMk/>
            <pc:sldMk cId="1884289662" sldId="925"/>
            <ac:spMk id="57" creationId="{EC258CCF-4515-4E36-A081-9BC6044A1CEF}"/>
          </ac:spMkLst>
        </pc:spChg>
        <pc:spChg chg="del">
          <ac:chgData name="Paula Vazquez Valero" userId="80a35f83-ba07-4c48-bd51-9a1b0a985f54" providerId="ADAL" clId="{02D2C727-FEF5-4B6A-9FB4-EE891C7A5060}" dt="2022-09-30T05:35:42.733" v="2742" actId="478"/>
          <ac:spMkLst>
            <pc:docMk/>
            <pc:sldMk cId="1884289662" sldId="925"/>
            <ac:spMk id="58" creationId="{33F72D4C-D2A7-4B12-8165-570FD99C6EEE}"/>
          </ac:spMkLst>
        </pc:spChg>
        <pc:spChg chg="del">
          <ac:chgData name="Paula Vazquez Valero" userId="80a35f83-ba07-4c48-bd51-9a1b0a985f54" providerId="ADAL" clId="{02D2C727-FEF5-4B6A-9FB4-EE891C7A5060}" dt="2022-09-30T05:35:51.102" v="2748" actId="478"/>
          <ac:spMkLst>
            <pc:docMk/>
            <pc:sldMk cId="1884289662" sldId="925"/>
            <ac:spMk id="59" creationId="{C8CF59C9-E899-402A-98A3-A1D72C38C957}"/>
          </ac:spMkLst>
        </pc:spChg>
        <pc:spChg chg="del">
          <ac:chgData name="Paula Vazquez Valero" userId="80a35f83-ba07-4c48-bd51-9a1b0a985f54" providerId="ADAL" clId="{02D2C727-FEF5-4B6A-9FB4-EE891C7A5060}" dt="2022-09-30T05:35:50.057" v="2747" actId="478"/>
          <ac:spMkLst>
            <pc:docMk/>
            <pc:sldMk cId="1884289662" sldId="925"/>
            <ac:spMk id="60" creationId="{BD3F4C11-CCAB-4802-B458-1BE977456424}"/>
          </ac:spMkLst>
        </pc:spChg>
        <pc:spChg chg="add mod">
          <ac:chgData name="Paula Vazquez Valero" userId="80a35f83-ba07-4c48-bd51-9a1b0a985f54" providerId="ADAL" clId="{02D2C727-FEF5-4B6A-9FB4-EE891C7A5060}" dt="2022-09-30T05:47:27.685" v="2918" actId="20577"/>
          <ac:spMkLst>
            <pc:docMk/>
            <pc:sldMk cId="1884289662" sldId="925"/>
            <ac:spMk id="61" creationId="{7CCC6FE6-339A-8C37-E75C-5FA77A479F40}"/>
          </ac:spMkLst>
        </pc:spChg>
        <pc:spChg chg="del">
          <ac:chgData name="Paula Vazquez Valero" userId="80a35f83-ba07-4c48-bd51-9a1b0a985f54" providerId="ADAL" clId="{02D2C727-FEF5-4B6A-9FB4-EE891C7A5060}" dt="2022-09-30T05:35:49.226" v="2746" actId="478"/>
          <ac:spMkLst>
            <pc:docMk/>
            <pc:sldMk cId="1884289662" sldId="925"/>
            <ac:spMk id="62" creationId="{F7A5C8F8-9395-404E-8015-55199792AC0D}"/>
          </ac:spMkLst>
        </pc:spChg>
        <pc:spChg chg="del">
          <ac:chgData name="Paula Vazquez Valero" userId="80a35f83-ba07-4c48-bd51-9a1b0a985f54" providerId="ADAL" clId="{02D2C727-FEF5-4B6A-9FB4-EE891C7A5060}" dt="2022-09-30T05:35:48.231" v="2745" actId="478"/>
          <ac:spMkLst>
            <pc:docMk/>
            <pc:sldMk cId="1884289662" sldId="925"/>
            <ac:spMk id="64" creationId="{299C5320-CF6E-42C8-98BB-E76A17923AB2}"/>
          </ac:spMkLst>
        </pc:spChg>
        <pc:spChg chg="del">
          <ac:chgData name="Paula Vazquez Valero" userId="80a35f83-ba07-4c48-bd51-9a1b0a985f54" providerId="ADAL" clId="{02D2C727-FEF5-4B6A-9FB4-EE891C7A5060}" dt="2022-09-30T05:35:46.188" v="2744" actId="478"/>
          <ac:spMkLst>
            <pc:docMk/>
            <pc:sldMk cId="1884289662" sldId="925"/>
            <ac:spMk id="65" creationId="{C028BE42-2AC9-4EF8-888F-0F948345A714}"/>
          </ac:spMkLst>
        </pc:spChg>
        <pc:spChg chg="del mod">
          <ac:chgData name="Paula Vazquez Valero" userId="80a35f83-ba07-4c48-bd51-9a1b0a985f54" providerId="ADAL" clId="{02D2C727-FEF5-4B6A-9FB4-EE891C7A5060}" dt="2022-09-30T05:35:41.693" v="2741" actId="478"/>
          <ac:spMkLst>
            <pc:docMk/>
            <pc:sldMk cId="1884289662" sldId="925"/>
            <ac:spMk id="66" creationId="{56078B3A-6DCC-40A3-BBB8-B4ADEA4D3D30}"/>
          </ac:spMkLst>
        </pc:spChg>
        <pc:spChg chg="add mod">
          <ac:chgData name="Paula Vazquez Valero" userId="80a35f83-ba07-4c48-bd51-9a1b0a985f54" providerId="ADAL" clId="{02D2C727-FEF5-4B6A-9FB4-EE891C7A5060}" dt="2022-09-30T05:49:01.123" v="2966" actId="20577"/>
          <ac:spMkLst>
            <pc:docMk/>
            <pc:sldMk cId="1884289662" sldId="925"/>
            <ac:spMk id="67" creationId="{CC7DB810-AFE7-336A-A454-B26F8EDDF80C}"/>
          </ac:spMkLst>
        </pc:spChg>
        <pc:spChg chg="add mod">
          <ac:chgData name="Paula Vazquez Valero" userId="80a35f83-ba07-4c48-bd51-9a1b0a985f54" providerId="ADAL" clId="{02D2C727-FEF5-4B6A-9FB4-EE891C7A5060}" dt="2022-09-30T05:52:18.383" v="3031" actId="20577"/>
          <ac:spMkLst>
            <pc:docMk/>
            <pc:sldMk cId="1884289662" sldId="925"/>
            <ac:spMk id="78" creationId="{F1130CAB-6886-7E3B-4B12-EA6FF4724D66}"/>
          </ac:spMkLst>
        </pc:spChg>
        <pc:spChg chg="add mod">
          <ac:chgData name="Paula Vazquez Valero" userId="80a35f83-ba07-4c48-bd51-9a1b0a985f54" providerId="ADAL" clId="{02D2C727-FEF5-4B6A-9FB4-EE891C7A5060}" dt="2022-09-30T05:55:05.669" v="3070" actId="20577"/>
          <ac:spMkLst>
            <pc:docMk/>
            <pc:sldMk cId="1884289662" sldId="925"/>
            <ac:spMk id="79" creationId="{D30278AC-C90A-BFDE-1AF3-F9E739450C44}"/>
          </ac:spMkLst>
        </pc:spChg>
        <pc:spChg chg="del">
          <ac:chgData name="Paula Vazquez Valero" userId="80a35f83-ba07-4c48-bd51-9a1b0a985f54" providerId="ADAL" clId="{02D2C727-FEF5-4B6A-9FB4-EE891C7A5060}" dt="2022-09-30T05:35:36.611" v="2739" actId="478"/>
          <ac:spMkLst>
            <pc:docMk/>
            <pc:sldMk cId="1884289662" sldId="925"/>
            <ac:spMk id="82" creationId="{675A186F-0611-4BC0-91D3-E974D7AAE0E6}"/>
          </ac:spMkLst>
        </pc:spChg>
        <pc:spChg chg="del">
          <ac:chgData name="Paula Vazquez Valero" userId="80a35f83-ba07-4c48-bd51-9a1b0a985f54" providerId="ADAL" clId="{02D2C727-FEF5-4B6A-9FB4-EE891C7A5060}" dt="2022-09-30T05:35:35.785" v="2738" actId="478"/>
          <ac:spMkLst>
            <pc:docMk/>
            <pc:sldMk cId="1884289662" sldId="925"/>
            <ac:spMk id="83" creationId="{C6DDB7A8-2BCA-4E0B-9FC9-F421DECE3738}"/>
          </ac:spMkLst>
        </pc:spChg>
        <pc:spChg chg="del">
          <ac:chgData name="Paula Vazquez Valero" userId="80a35f83-ba07-4c48-bd51-9a1b0a985f54" providerId="ADAL" clId="{02D2C727-FEF5-4B6A-9FB4-EE891C7A5060}" dt="2022-09-30T05:35:34.966" v="2737" actId="478"/>
          <ac:spMkLst>
            <pc:docMk/>
            <pc:sldMk cId="1884289662" sldId="925"/>
            <ac:spMk id="84" creationId="{06D996E3-14E5-4302-94D0-DB5F856ABF15}"/>
          </ac:spMkLst>
        </pc:spChg>
        <pc:spChg chg="del">
          <ac:chgData name="Paula Vazquez Valero" userId="80a35f83-ba07-4c48-bd51-9a1b0a985f54" providerId="ADAL" clId="{02D2C727-FEF5-4B6A-9FB4-EE891C7A5060}" dt="2022-09-30T05:35:32.717" v="2736" actId="478"/>
          <ac:spMkLst>
            <pc:docMk/>
            <pc:sldMk cId="1884289662" sldId="925"/>
            <ac:spMk id="85" creationId="{D49D9BDB-7CB4-4EF7-A23F-1F6B7A4778F2}"/>
          </ac:spMkLst>
        </pc:spChg>
        <pc:spChg chg="del">
          <ac:chgData name="Paula Vazquez Valero" userId="80a35f83-ba07-4c48-bd51-9a1b0a985f54" providerId="ADAL" clId="{02D2C727-FEF5-4B6A-9FB4-EE891C7A5060}" dt="2022-09-30T05:35:31.901" v="2735" actId="478"/>
          <ac:spMkLst>
            <pc:docMk/>
            <pc:sldMk cId="1884289662" sldId="925"/>
            <ac:spMk id="86" creationId="{B4CD726E-179F-4A31-B7B3-E43A23444256}"/>
          </ac:spMkLst>
        </pc:spChg>
        <pc:spChg chg="del">
          <ac:chgData name="Paula Vazquez Valero" userId="80a35f83-ba07-4c48-bd51-9a1b0a985f54" providerId="ADAL" clId="{02D2C727-FEF5-4B6A-9FB4-EE891C7A5060}" dt="2022-09-30T05:35:31.017" v="2734" actId="478"/>
          <ac:spMkLst>
            <pc:docMk/>
            <pc:sldMk cId="1884289662" sldId="925"/>
            <ac:spMk id="94" creationId="{6F3980F1-CBA7-4C7A-B557-2EEC18021DC9}"/>
          </ac:spMkLst>
        </pc:spChg>
        <pc:spChg chg="del mod">
          <ac:chgData name="Paula Vazquez Valero" userId="80a35f83-ba07-4c48-bd51-9a1b0a985f54" providerId="ADAL" clId="{02D2C727-FEF5-4B6A-9FB4-EE891C7A5060}" dt="2022-09-30T05:35:30.407" v="2733" actId="478"/>
          <ac:spMkLst>
            <pc:docMk/>
            <pc:sldMk cId="1884289662" sldId="925"/>
            <ac:spMk id="95" creationId="{0FBECE78-E8D7-46FF-8F0D-45661A8E54A7}"/>
          </ac:spMkLst>
        </pc:spChg>
        <pc:spChg chg="del">
          <ac:chgData name="Paula Vazquez Valero" userId="80a35f83-ba07-4c48-bd51-9a1b0a985f54" providerId="ADAL" clId="{02D2C727-FEF5-4B6A-9FB4-EE891C7A5060}" dt="2022-09-30T05:35:27.155" v="2729" actId="478"/>
          <ac:spMkLst>
            <pc:docMk/>
            <pc:sldMk cId="1884289662" sldId="925"/>
            <ac:spMk id="96" creationId="{BD979B48-859F-48AA-B96A-69B7F96F0B9C}"/>
          </ac:spMkLst>
        </pc:spChg>
        <pc:spChg chg="del">
          <ac:chgData name="Paula Vazquez Valero" userId="80a35f83-ba07-4c48-bd51-9a1b0a985f54" providerId="ADAL" clId="{02D2C727-FEF5-4B6A-9FB4-EE891C7A5060}" dt="2022-09-30T05:35:26.539" v="2728" actId="478"/>
          <ac:spMkLst>
            <pc:docMk/>
            <pc:sldMk cId="1884289662" sldId="925"/>
            <ac:spMk id="97" creationId="{B7506AC5-8B83-44BA-B154-38A383631793}"/>
          </ac:spMkLst>
        </pc:spChg>
        <pc:spChg chg="del">
          <ac:chgData name="Paula Vazquez Valero" userId="80a35f83-ba07-4c48-bd51-9a1b0a985f54" providerId="ADAL" clId="{02D2C727-FEF5-4B6A-9FB4-EE891C7A5060}" dt="2022-09-30T05:35:25.835" v="2727" actId="478"/>
          <ac:spMkLst>
            <pc:docMk/>
            <pc:sldMk cId="1884289662" sldId="925"/>
            <ac:spMk id="98" creationId="{381A6619-2856-4F1B-82B6-23C019B0FB0F}"/>
          </ac:spMkLst>
        </pc:spChg>
        <pc:spChg chg="add mod">
          <ac:chgData name="Paula Vazquez Valero" userId="80a35f83-ba07-4c48-bd51-9a1b0a985f54" providerId="ADAL" clId="{02D2C727-FEF5-4B6A-9FB4-EE891C7A5060}" dt="2022-09-30T05:56:45.873" v="3103" actId="20577"/>
          <ac:spMkLst>
            <pc:docMk/>
            <pc:sldMk cId="1884289662" sldId="925"/>
            <ac:spMk id="99" creationId="{012EAA01-E472-ACB2-0484-F2DE13F8645E}"/>
          </ac:spMkLst>
        </pc:spChg>
        <pc:spChg chg="add mod">
          <ac:chgData name="Paula Vazquez Valero" userId="80a35f83-ba07-4c48-bd51-9a1b0a985f54" providerId="ADAL" clId="{02D2C727-FEF5-4B6A-9FB4-EE891C7A5060}" dt="2022-09-30T05:58:02.240" v="3130" actId="20577"/>
          <ac:spMkLst>
            <pc:docMk/>
            <pc:sldMk cId="1884289662" sldId="925"/>
            <ac:spMk id="102" creationId="{8E802A13-A3E1-6136-67B6-288DC2DD3378}"/>
          </ac:spMkLst>
        </pc:spChg>
        <pc:spChg chg="add mod">
          <ac:chgData name="Paula Vazquez Valero" userId="80a35f83-ba07-4c48-bd51-9a1b0a985f54" providerId="ADAL" clId="{02D2C727-FEF5-4B6A-9FB4-EE891C7A5060}" dt="2022-09-30T06:00:08.320" v="3155" actId="20577"/>
          <ac:spMkLst>
            <pc:docMk/>
            <pc:sldMk cId="1884289662" sldId="925"/>
            <ac:spMk id="105" creationId="{96DD7BA1-8459-7FEA-CC7E-F675ED96F606}"/>
          </ac:spMkLst>
        </pc:spChg>
        <pc:spChg chg="add mod">
          <ac:chgData name="Paula Vazquez Valero" userId="80a35f83-ba07-4c48-bd51-9a1b0a985f54" providerId="ADAL" clId="{02D2C727-FEF5-4B6A-9FB4-EE891C7A5060}" dt="2022-09-30T06:00:22.999" v="3177" actId="20577"/>
          <ac:spMkLst>
            <pc:docMk/>
            <pc:sldMk cId="1884289662" sldId="925"/>
            <ac:spMk id="106" creationId="{8E35FFC9-278F-8463-0258-2F76FE4934D7}"/>
          </ac:spMkLst>
        </pc:spChg>
        <pc:spChg chg="add mod">
          <ac:chgData name="Paula Vazquez Valero" userId="80a35f83-ba07-4c48-bd51-9a1b0a985f54" providerId="ADAL" clId="{02D2C727-FEF5-4B6A-9FB4-EE891C7A5060}" dt="2022-09-30T06:00:31.546" v="3185" actId="20577"/>
          <ac:spMkLst>
            <pc:docMk/>
            <pc:sldMk cId="1884289662" sldId="925"/>
            <ac:spMk id="107" creationId="{7A7A837B-E6CA-6500-D55B-9484D3C51963}"/>
          </ac:spMkLst>
        </pc:spChg>
        <pc:spChg chg="add mod">
          <ac:chgData name="Paula Vazquez Valero" userId="80a35f83-ba07-4c48-bd51-9a1b0a985f54" providerId="ADAL" clId="{02D2C727-FEF5-4B6A-9FB4-EE891C7A5060}" dt="2022-09-30T06:00:40.310" v="3190" actId="20577"/>
          <ac:spMkLst>
            <pc:docMk/>
            <pc:sldMk cId="1884289662" sldId="925"/>
            <ac:spMk id="108" creationId="{8CB2F5DD-02BD-F731-95FD-EE268341784A}"/>
          </ac:spMkLst>
        </pc:spChg>
        <pc:spChg chg="add mod">
          <ac:chgData name="Paula Vazquez Valero" userId="80a35f83-ba07-4c48-bd51-9a1b0a985f54" providerId="ADAL" clId="{02D2C727-FEF5-4B6A-9FB4-EE891C7A5060}" dt="2022-09-30T06:00:54.373" v="3226" actId="20577"/>
          <ac:spMkLst>
            <pc:docMk/>
            <pc:sldMk cId="1884289662" sldId="925"/>
            <ac:spMk id="109" creationId="{0AFA9ECD-6AC6-0F78-5D90-C3963F326AA6}"/>
          </ac:spMkLst>
        </pc:spChg>
        <pc:spChg chg="add mod">
          <ac:chgData name="Paula Vazquez Valero" userId="80a35f83-ba07-4c48-bd51-9a1b0a985f54" providerId="ADAL" clId="{02D2C727-FEF5-4B6A-9FB4-EE891C7A5060}" dt="2022-09-30T06:01:02.708" v="3234" actId="20577"/>
          <ac:spMkLst>
            <pc:docMk/>
            <pc:sldMk cId="1884289662" sldId="925"/>
            <ac:spMk id="110" creationId="{26B37C35-7A39-3586-1B81-EB1B9D078E78}"/>
          </ac:spMkLst>
        </pc:spChg>
        <pc:spChg chg="add mod">
          <ac:chgData name="Paula Vazquez Valero" userId="80a35f83-ba07-4c48-bd51-9a1b0a985f54" providerId="ADAL" clId="{02D2C727-FEF5-4B6A-9FB4-EE891C7A5060}" dt="2022-09-30T06:01:10.166" v="3239" actId="20577"/>
          <ac:spMkLst>
            <pc:docMk/>
            <pc:sldMk cId="1884289662" sldId="925"/>
            <ac:spMk id="111" creationId="{94C5AE8E-60B4-FC34-2868-17C83E7C7FD0}"/>
          </ac:spMkLst>
        </pc:spChg>
        <pc:spChg chg="add mod">
          <ac:chgData name="Paula Vazquez Valero" userId="80a35f83-ba07-4c48-bd51-9a1b0a985f54" providerId="ADAL" clId="{02D2C727-FEF5-4B6A-9FB4-EE891C7A5060}" dt="2022-09-30T06:01:19.152" v="3253" actId="20577"/>
          <ac:spMkLst>
            <pc:docMk/>
            <pc:sldMk cId="1884289662" sldId="925"/>
            <ac:spMk id="112" creationId="{5A18EB08-ED1F-EA59-708D-AAA7B6F0EB03}"/>
          </ac:spMkLst>
        </pc:spChg>
        <pc:spChg chg="add mod">
          <ac:chgData name="Paula Vazquez Valero" userId="80a35f83-ba07-4c48-bd51-9a1b0a985f54" providerId="ADAL" clId="{02D2C727-FEF5-4B6A-9FB4-EE891C7A5060}" dt="2022-09-30T06:01:27.341" v="3265" actId="20577"/>
          <ac:spMkLst>
            <pc:docMk/>
            <pc:sldMk cId="1884289662" sldId="925"/>
            <ac:spMk id="113" creationId="{F90FB265-2BD8-FCA5-B20E-920487330E68}"/>
          </ac:spMkLst>
        </pc:spChg>
        <pc:spChg chg="add mod">
          <ac:chgData name="Paula Vazquez Valero" userId="80a35f83-ba07-4c48-bd51-9a1b0a985f54" providerId="ADAL" clId="{02D2C727-FEF5-4B6A-9FB4-EE891C7A5060}" dt="2022-09-30T06:02:40.917" v="3292" actId="20577"/>
          <ac:spMkLst>
            <pc:docMk/>
            <pc:sldMk cId="1884289662" sldId="925"/>
            <ac:spMk id="114" creationId="{4D65702B-20CC-3642-D062-133E2B039E96}"/>
          </ac:spMkLst>
        </pc:spChg>
        <pc:grpChg chg="add del mod">
          <ac:chgData name="Paula Vazquez Valero" userId="80a35f83-ba07-4c48-bd51-9a1b0a985f54" providerId="ADAL" clId="{02D2C727-FEF5-4B6A-9FB4-EE891C7A5060}" dt="2022-09-30T05:35:08.721" v="2721" actId="478"/>
          <ac:grpSpMkLst>
            <pc:docMk/>
            <pc:sldMk cId="1884289662" sldId="925"/>
            <ac:grpSpMk id="13" creationId="{DEE9044D-60F2-33AC-30CB-CEB2DD6523A4}"/>
          </ac:grpSpMkLst>
        </pc:grpChg>
        <pc:grpChg chg="del">
          <ac:chgData name="Paula Vazquez Valero" userId="80a35f83-ba07-4c48-bd51-9a1b0a985f54" providerId="ADAL" clId="{02D2C727-FEF5-4B6A-9FB4-EE891C7A5060}" dt="2022-09-30T05:34:58.465" v="2719" actId="478"/>
          <ac:grpSpMkLst>
            <pc:docMk/>
            <pc:sldMk cId="1884289662" sldId="925"/>
            <ac:grpSpMk id="32" creationId="{1EA6D062-A26E-4DF3-93A7-DC4F9E3C20D6}"/>
          </ac:grpSpMkLst>
        </pc:grpChg>
        <pc:grpChg chg="del mod">
          <ac:chgData name="Paula Vazquez Valero" userId="80a35f83-ba07-4c48-bd51-9a1b0a985f54" providerId="ADAL" clId="{02D2C727-FEF5-4B6A-9FB4-EE891C7A5060}" dt="2022-09-30T05:12:16.911" v="2069" actId="165"/>
          <ac:grpSpMkLst>
            <pc:docMk/>
            <pc:sldMk cId="1884289662" sldId="925"/>
            <ac:grpSpMk id="37" creationId="{A569561F-DB38-4090-99BA-C1E9376734AF}"/>
          </ac:grpSpMkLst>
        </pc:grpChg>
        <pc:grpChg chg="del">
          <ac:chgData name="Paula Vazquez Valero" userId="80a35f83-ba07-4c48-bd51-9a1b0a985f54" providerId="ADAL" clId="{02D2C727-FEF5-4B6A-9FB4-EE891C7A5060}" dt="2022-09-30T05:35:21.105" v="2725" actId="478"/>
          <ac:grpSpMkLst>
            <pc:docMk/>
            <pc:sldMk cId="1884289662" sldId="925"/>
            <ac:grpSpMk id="69" creationId="{38F6D435-A0BA-4A94-B286-DC322B21A3F5}"/>
          </ac:grpSpMkLst>
        </pc:grpChg>
        <pc:grpChg chg="del">
          <ac:chgData name="Paula Vazquez Valero" userId="80a35f83-ba07-4c48-bd51-9a1b0a985f54" providerId="ADAL" clId="{02D2C727-FEF5-4B6A-9FB4-EE891C7A5060}" dt="2022-09-30T05:35:21.105" v="2725" actId="478"/>
          <ac:grpSpMkLst>
            <pc:docMk/>
            <pc:sldMk cId="1884289662" sldId="925"/>
            <ac:grpSpMk id="75" creationId="{A3F75BF4-83F9-4BFB-88D2-480F497E3627}"/>
          </ac:grpSpMkLst>
        </pc:grpChg>
        <pc:picChg chg="del">
          <ac:chgData name="Paula Vazquez Valero" userId="80a35f83-ba07-4c48-bd51-9a1b0a985f54" providerId="ADAL" clId="{02D2C727-FEF5-4B6A-9FB4-EE891C7A5060}" dt="2022-09-30T05:35:21.105" v="2725" actId="478"/>
          <ac:picMkLst>
            <pc:docMk/>
            <pc:sldMk cId="1884289662" sldId="925"/>
            <ac:picMk id="3" creationId="{DE5FD2A1-7575-4A70-927C-D367EEDB89DE}"/>
          </ac:picMkLst>
        </pc:picChg>
        <pc:picChg chg="add mod">
          <ac:chgData name="Paula Vazquez Valero" userId="80a35f83-ba07-4c48-bd51-9a1b0a985f54" providerId="ADAL" clId="{02D2C727-FEF5-4B6A-9FB4-EE891C7A5060}" dt="2022-09-30T05:44:40.168" v="2886" actId="14100"/>
          <ac:picMkLst>
            <pc:docMk/>
            <pc:sldMk cId="1884289662" sldId="925"/>
            <ac:picMk id="5" creationId="{3B4092AC-2E76-ACFE-3565-7A7BF39CC905}"/>
          </ac:picMkLst>
        </pc:picChg>
        <pc:picChg chg="add mod">
          <ac:chgData name="Paula Vazquez Valero" userId="80a35f83-ba07-4c48-bd51-9a1b0a985f54" providerId="ADAL" clId="{02D2C727-FEF5-4B6A-9FB4-EE891C7A5060}" dt="2022-09-30T05:47:43.667" v="2932" actId="1076"/>
          <ac:picMkLst>
            <pc:docMk/>
            <pc:sldMk cId="1884289662" sldId="925"/>
            <ac:picMk id="6" creationId="{8384B999-F156-980C-68A9-E0C6AFE08CF3}"/>
          </ac:picMkLst>
        </pc:picChg>
        <pc:picChg chg="del">
          <ac:chgData name="Paula Vazquez Valero" userId="80a35f83-ba07-4c48-bd51-9a1b0a985f54" providerId="ADAL" clId="{02D2C727-FEF5-4B6A-9FB4-EE891C7A5060}" dt="2022-09-30T05:35:13.589" v="2722" actId="478"/>
          <ac:picMkLst>
            <pc:docMk/>
            <pc:sldMk cId="1884289662" sldId="925"/>
            <ac:picMk id="7" creationId="{DA647803-F320-408B-9814-DA1A4D592E3B}"/>
          </ac:picMkLst>
        </pc:picChg>
        <pc:picChg chg="add mod">
          <ac:chgData name="Paula Vazquez Valero" userId="80a35f83-ba07-4c48-bd51-9a1b0a985f54" providerId="ADAL" clId="{02D2C727-FEF5-4B6A-9FB4-EE891C7A5060}" dt="2022-09-30T05:36:23.309" v="2774" actId="1076"/>
          <ac:picMkLst>
            <pc:docMk/>
            <pc:sldMk cId="1884289662" sldId="925"/>
            <ac:picMk id="8" creationId="{26279799-EB5A-B51D-4287-65629B8C3BC1}"/>
          </ac:picMkLst>
        </pc:picChg>
        <pc:picChg chg="add mod">
          <ac:chgData name="Paula Vazquez Valero" userId="80a35f83-ba07-4c48-bd51-9a1b0a985f54" providerId="ADAL" clId="{02D2C727-FEF5-4B6A-9FB4-EE891C7A5060}" dt="2022-09-30T05:52:29.297" v="3042" actId="1076"/>
          <ac:picMkLst>
            <pc:docMk/>
            <pc:sldMk cId="1884289662" sldId="925"/>
            <ac:picMk id="9" creationId="{F98C892D-9FEF-D9B1-0298-27D77F1C8E0B}"/>
          </ac:picMkLst>
        </pc:picChg>
        <pc:picChg chg="add del mod">
          <ac:chgData name="Paula Vazquez Valero" userId="80a35f83-ba07-4c48-bd51-9a1b0a985f54" providerId="ADAL" clId="{02D2C727-FEF5-4B6A-9FB4-EE891C7A5060}" dt="2022-09-30T05:35:08.721" v="2721" actId="478"/>
          <ac:picMkLst>
            <pc:docMk/>
            <pc:sldMk cId="1884289662" sldId="925"/>
            <ac:picMk id="10" creationId="{020BD86D-8D9C-227C-C275-C368C4C59DC6}"/>
          </ac:picMkLst>
        </pc:picChg>
        <pc:picChg chg="add del mod">
          <ac:chgData name="Paula Vazquez Valero" userId="80a35f83-ba07-4c48-bd51-9a1b0a985f54" providerId="ADAL" clId="{02D2C727-FEF5-4B6A-9FB4-EE891C7A5060}" dt="2022-09-30T05:35:08.721" v="2721" actId="478"/>
          <ac:picMkLst>
            <pc:docMk/>
            <pc:sldMk cId="1884289662" sldId="925"/>
            <ac:picMk id="12" creationId="{D093C5E4-BE0F-8E92-2DD3-809A9CC497EF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14" creationId="{BE320A55-CC74-4CBC-DBEA-D855BB2EC12D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15" creationId="{A3DE282B-AD40-ABB3-72A8-43A8B5C4CE0E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16" creationId="{FCA45E61-59F0-A4C4-CAFE-37F38B229003}"/>
          </ac:picMkLst>
        </pc:picChg>
        <pc:picChg chg="del">
          <ac:chgData name="Paula Vazquez Valero" userId="80a35f83-ba07-4c48-bd51-9a1b0a985f54" providerId="ADAL" clId="{02D2C727-FEF5-4B6A-9FB4-EE891C7A5060}" dt="2022-09-30T05:35:13.589" v="2722" actId="478"/>
          <ac:picMkLst>
            <pc:docMk/>
            <pc:sldMk cId="1884289662" sldId="925"/>
            <ac:picMk id="17" creationId="{2B0F950F-9A3A-4A20-BD09-47DE3D391A48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18" creationId="{6448AC25-9AA7-7AD0-E683-C995A9B52D58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19" creationId="{B97A6D74-E3BA-8488-5874-6B160D22A6F4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20" creationId="{ACEB1815-0AE5-8A0B-8351-171B9EFEC6C7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22" creationId="{1AF46A79-C0A4-7E07-DEAB-C60CF6B993E3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23" creationId="{D7A297D0-ED57-2362-5785-01A5A870CD79}"/>
          </ac:picMkLst>
        </pc:picChg>
        <pc:picChg chg="mod">
          <ac:chgData name="Paula Vazquez Valero" userId="80a35f83-ba07-4c48-bd51-9a1b0a985f54" providerId="ADAL" clId="{02D2C727-FEF5-4B6A-9FB4-EE891C7A5060}" dt="2022-09-30T05:35:02.913" v="2720" actId="571"/>
          <ac:picMkLst>
            <pc:docMk/>
            <pc:sldMk cId="1884289662" sldId="925"/>
            <ac:picMk id="24" creationId="{66C3B06E-B5DD-4797-DFDA-0BFADDCFD8F9}"/>
          </ac:picMkLst>
        </pc:picChg>
        <pc:picChg chg="add del mod">
          <ac:chgData name="Paula Vazquez Valero" userId="80a35f83-ba07-4c48-bd51-9a1b0a985f54" providerId="ADAL" clId="{02D2C727-FEF5-4B6A-9FB4-EE891C7A5060}" dt="2022-09-30T05:50:26.767" v="2996" actId="478"/>
          <ac:picMkLst>
            <pc:docMk/>
            <pc:sldMk cId="1884289662" sldId="925"/>
            <ac:picMk id="28" creationId="{AB382E43-76AD-AA07-553A-2105A0480847}"/>
          </ac:picMkLst>
        </pc:picChg>
        <pc:picChg chg="del">
          <ac:chgData name="Paula Vazquez Valero" userId="80a35f83-ba07-4c48-bd51-9a1b0a985f54" providerId="ADAL" clId="{02D2C727-FEF5-4B6A-9FB4-EE891C7A5060}" dt="2022-09-30T05:35:17.482" v="2724" actId="478"/>
          <ac:picMkLst>
            <pc:docMk/>
            <pc:sldMk cId="1884289662" sldId="925"/>
            <ac:picMk id="34" creationId="{3542DDD5-90FC-470D-92A5-1BAD18A74E87}"/>
          </ac:picMkLst>
        </pc:picChg>
        <pc:picChg chg="del">
          <ac:chgData name="Paula Vazquez Valero" userId="80a35f83-ba07-4c48-bd51-9a1b0a985f54" providerId="ADAL" clId="{02D2C727-FEF5-4B6A-9FB4-EE891C7A5060}" dt="2022-09-30T05:35:21.105" v="2725" actId="478"/>
          <ac:picMkLst>
            <pc:docMk/>
            <pc:sldMk cId="1884289662" sldId="925"/>
            <ac:picMk id="36" creationId="{95F722A1-BB51-4551-8357-FF52242D2FA8}"/>
          </ac:picMkLst>
        </pc:picChg>
        <pc:picChg chg="add mod">
          <ac:chgData name="Paula Vazquez Valero" userId="80a35f83-ba07-4c48-bd51-9a1b0a985f54" providerId="ADAL" clId="{02D2C727-FEF5-4B6A-9FB4-EE891C7A5060}" dt="2022-09-30T05:46:22.263" v="2902" actId="1076"/>
          <ac:picMkLst>
            <pc:docMk/>
            <pc:sldMk cId="1884289662" sldId="925"/>
            <ac:picMk id="39" creationId="{B097C952-BFD2-8601-2834-B7C98F04B096}"/>
          </ac:picMkLst>
        </pc:picChg>
        <pc:picChg chg="mod">
          <ac:chgData name="Paula Vazquez Valero" userId="80a35f83-ba07-4c48-bd51-9a1b0a985f54" providerId="ADAL" clId="{02D2C727-FEF5-4B6A-9FB4-EE891C7A5060}" dt="2022-09-30T05:13:05.165" v="2085" actId="207"/>
          <ac:picMkLst>
            <pc:docMk/>
            <pc:sldMk cId="1884289662" sldId="925"/>
            <ac:picMk id="50" creationId="{9F967274-C449-41B1-9E03-01EE780886AA}"/>
          </ac:picMkLst>
        </pc:picChg>
        <pc:picChg chg="del">
          <ac:chgData name="Paula Vazquez Valero" userId="80a35f83-ba07-4c48-bd51-9a1b0a985f54" providerId="ADAL" clId="{02D2C727-FEF5-4B6A-9FB4-EE891C7A5060}" dt="2022-09-30T05:35:15.393" v="2723" actId="478"/>
          <ac:picMkLst>
            <pc:docMk/>
            <pc:sldMk cId="1884289662" sldId="925"/>
            <ac:picMk id="52" creationId="{3A23B00C-B9FD-4242-8F49-43AB7EBA3B34}"/>
          </ac:picMkLst>
        </pc:picChg>
        <pc:picChg chg="add mod">
          <ac:chgData name="Paula Vazquez Valero" userId="80a35f83-ba07-4c48-bd51-9a1b0a985f54" providerId="ADAL" clId="{02D2C727-FEF5-4B6A-9FB4-EE891C7A5060}" dt="2022-09-30T05:50:31.769" v="2998" actId="1076"/>
          <ac:picMkLst>
            <pc:docMk/>
            <pc:sldMk cId="1884289662" sldId="925"/>
            <ac:picMk id="72" creationId="{EC7B278A-A6F6-311E-F1E2-2A869949563C}"/>
          </ac:picMkLst>
        </pc:picChg>
        <pc:picChg chg="add mod">
          <ac:chgData name="Paula Vazquez Valero" userId="80a35f83-ba07-4c48-bd51-9a1b0a985f54" providerId="ADAL" clId="{02D2C727-FEF5-4B6A-9FB4-EE891C7A5060}" dt="2022-09-30T05:51:51.639" v="3020" actId="1076"/>
          <ac:picMkLst>
            <pc:docMk/>
            <pc:sldMk cId="1884289662" sldId="925"/>
            <ac:picMk id="76" creationId="{543B0D8A-0FEB-14E9-D78F-F0B7851CAEB7}"/>
          </ac:picMkLst>
        </pc:picChg>
        <pc:picChg chg="del">
          <ac:chgData name="Paula Vazquez Valero" userId="80a35f83-ba07-4c48-bd51-9a1b0a985f54" providerId="ADAL" clId="{02D2C727-FEF5-4B6A-9FB4-EE891C7A5060}" dt="2022-09-30T05:35:23.275" v="2726" actId="478"/>
          <ac:picMkLst>
            <pc:docMk/>
            <pc:sldMk cId="1884289662" sldId="925"/>
            <ac:picMk id="77" creationId="{F9D7D067-88D0-4FA0-ACB5-094C0BEAE644}"/>
          </ac:picMkLst>
        </pc:picChg>
        <pc:picChg chg="add mod">
          <ac:chgData name="Paula Vazquez Valero" userId="80a35f83-ba07-4c48-bd51-9a1b0a985f54" providerId="ADAL" clId="{02D2C727-FEF5-4B6A-9FB4-EE891C7A5060}" dt="2022-09-30T05:56:00.131" v="3092" actId="1076"/>
          <ac:picMkLst>
            <pc:docMk/>
            <pc:sldMk cId="1884289662" sldId="925"/>
            <ac:picMk id="81" creationId="{908A66A2-23D7-38E2-542D-E17BFFD67A49}"/>
          </ac:picMkLst>
        </pc:picChg>
        <pc:picChg chg="add mod">
          <ac:chgData name="Paula Vazquez Valero" userId="80a35f83-ba07-4c48-bd51-9a1b0a985f54" providerId="ADAL" clId="{02D2C727-FEF5-4B6A-9FB4-EE891C7A5060}" dt="2022-09-30T05:57:19.951" v="3119" actId="1076"/>
          <ac:picMkLst>
            <pc:docMk/>
            <pc:sldMk cId="1884289662" sldId="925"/>
            <ac:picMk id="101" creationId="{FB4512DB-93DD-3342-E30D-B7A8C191DA6D}"/>
          </ac:picMkLst>
        </pc:picChg>
        <pc:picChg chg="add mod">
          <ac:chgData name="Paula Vazquez Valero" userId="80a35f83-ba07-4c48-bd51-9a1b0a985f54" providerId="ADAL" clId="{02D2C727-FEF5-4B6A-9FB4-EE891C7A5060}" dt="2022-09-30T05:58:30.057" v="3141" actId="1076"/>
          <ac:picMkLst>
            <pc:docMk/>
            <pc:sldMk cId="1884289662" sldId="925"/>
            <ac:picMk id="104" creationId="{E3EE4BEE-850C-F8F4-E077-24038CA60737}"/>
          </ac:picMkLst>
        </pc:picChg>
      </pc:sldChg>
      <pc:sldChg chg="addSp delSp modSp add mod delAnim modAnim modNotesTx">
        <pc:chgData name="Paula Vazquez Valero" userId="80a35f83-ba07-4c48-bd51-9a1b0a985f54" providerId="ADAL" clId="{02D2C727-FEF5-4B6A-9FB4-EE891C7A5060}" dt="2022-09-30T05:30:49.503" v="2711" actId="20577"/>
        <pc:sldMkLst>
          <pc:docMk/>
          <pc:sldMk cId="0" sldId="926"/>
        </pc:sldMkLst>
        <pc:spChg chg="mod">
          <ac:chgData name="Paula Vazquez Valero" userId="80a35f83-ba07-4c48-bd51-9a1b0a985f54" providerId="ADAL" clId="{02D2C727-FEF5-4B6A-9FB4-EE891C7A5060}" dt="2022-09-30T05:26:31.317" v="2534" actId="1076"/>
          <ac:spMkLst>
            <pc:docMk/>
            <pc:sldMk cId="0" sldId="926"/>
            <ac:spMk id="5" creationId="{CB902489-1A1E-4E82-B5E8-1D00F493C3F4}"/>
          </ac:spMkLst>
        </pc:spChg>
        <pc:spChg chg="mod">
          <ac:chgData name="Paula Vazquez Valero" userId="80a35f83-ba07-4c48-bd51-9a1b0a985f54" providerId="ADAL" clId="{02D2C727-FEF5-4B6A-9FB4-EE891C7A5060}" dt="2022-09-30T05:19:34.030" v="2368" actId="1038"/>
          <ac:spMkLst>
            <pc:docMk/>
            <pc:sldMk cId="0" sldId="926"/>
            <ac:spMk id="6" creationId="{C5CB2C32-3226-463D-AE63-C88B5FAC05F8}"/>
          </ac:spMkLst>
        </pc:spChg>
        <pc:spChg chg="mod">
          <ac:chgData name="Paula Vazquez Valero" userId="80a35f83-ba07-4c48-bd51-9a1b0a985f54" providerId="ADAL" clId="{02D2C727-FEF5-4B6A-9FB4-EE891C7A5060}" dt="2022-09-30T05:16:39.748" v="2240" actId="207"/>
          <ac:spMkLst>
            <pc:docMk/>
            <pc:sldMk cId="0" sldId="926"/>
            <ac:spMk id="9" creationId="{99BD827A-D93B-4874-AD4D-5DE80B439BCE}"/>
          </ac:spMkLst>
        </pc:spChg>
        <pc:spChg chg="mod">
          <ac:chgData name="Paula Vazquez Valero" userId="80a35f83-ba07-4c48-bd51-9a1b0a985f54" providerId="ADAL" clId="{02D2C727-FEF5-4B6A-9FB4-EE891C7A5060}" dt="2022-09-30T05:16:43.673" v="2242" actId="20577"/>
          <ac:spMkLst>
            <pc:docMk/>
            <pc:sldMk cId="0" sldId="926"/>
            <ac:spMk id="13" creationId="{889EEBA3-4921-4AFE-ACA0-929259CDD656}"/>
          </ac:spMkLst>
        </pc:spChg>
        <pc:spChg chg="mod">
          <ac:chgData name="Paula Vazquez Valero" userId="80a35f83-ba07-4c48-bd51-9a1b0a985f54" providerId="ADAL" clId="{02D2C727-FEF5-4B6A-9FB4-EE891C7A5060}" dt="2022-09-30T05:21:30.766" v="2453" actId="6559"/>
          <ac:spMkLst>
            <pc:docMk/>
            <pc:sldMk cId="0" sldId="926"/>
            <ac:spMk id="16" creationId="{86D25B66-9BB0-4BD8-A190-97B2141F02E9}"/>
          </ac:spMkLst>
        </pc:spChg>
        <pc:spChg chg="mod">
          <ac:chgData name="Paula Vazquez Valero" userId="80a35f83-ba07-4c48-bd51-9a1b0a985f54" providerId="ADAL" clId="{02D2C727-FEF5-4B6A-9FB4-EE891C7A5060}" dt="2022-09-30T05:21:38.235" v="2455" actId="14100"/>
          <ac:spMkLst>
            <pc:docMk/>
            <pc:sldMk cId="0" sldId="926"/>
            <ac:spMk id="17" creationId="{C6E1257F-4ACD-435E-B0F9-609E64AC95F2}"/>
          </ac:spMkLst>
        </pc:spChg>
        <pc:spChg chg="mod">
          <ac:chgData name="Paula Vazquez Valero" userId="80a35f83-ba07-4c48-bd51-9a1b0a985f54" providerId="ADAL" clId="{02D2C727-FEF5-4B6A-9FB4-EE891C7A5060}" dt="2022-09-30T05:21:23.386" v="2445" actId="5793"/>
          <ac:spMkLst>
            <pc:docMk/>
            <pc:sldMk cId="0" sldId="926"/>
            <ac:spMk id="18" creationId="{F2A2EBBA-E770-491B-924C-74A4D0F2F3C4}"/>
          </ac:spMkLst>
        </pc:spChg>
        <pc:spChg chg="mod">
          <ac:chgData name="Paula Vazquez Valero" userId="80a35f83-ba07-4c48-bd51-9a1b0a985f54" providerId="ADAL" clId="{02D2C727-FEF5-4B6A-9FB4-EE891C7A5060}" dt="2022-09-30T05:21:26.616" v="2452" actId="1037"/>
          <ac:spMkLst>
            <pc:docMk/>
            <pc:sldMk cId="0" sldId="926"/>
            <ac:spMk id="19" creationId="{07220E5B-9AF9-4CF4-8766-B9691AB3D69F}"/>
          </ac:spMkLst>
        </pc:spChg>
        <pc:spChg chg="mod">
          <ac:chgData name="Paula Vazquez Valero" userId="80a35f83-ba07-4c48-bd51-9a1b0a985f54" providerId="ADAL" clId="{02D2C727-FEF5-4B6A-9FB4-EE891C7A5060}" dt="2022-09-30T05:21:03.891" v="2437" actId="1038"/>
          <ac:spMkLst>
            <pc:docMk/>
            <pc:sldMk cId="0" sldId="926"/>
            <ac:spMk id="20" creationId="{066AD52B-EB52-4BF0-8327-7F0649614438}"/>
          </ac:spMkLst>
        </pc:spChg>
        <pc:spChg chg="del mod">
          <ac:chgData name="Paula Vazquez Valero" userId="80a35f83-ba07-4c48-bd51-9a1b0a985f54" providerId="ADAL" clId="{02D2C727-FEF5-4B6A-9FB4-EE891C7A5060}" dt="2022-09-30T05:18:46.787" v="2344" actId="478"/>
          <ac:spMkLst>
            <pc:docMk/>
            <pc:sldMk cId="0" sldId="926"/>
            <ac:spMk id="21" creationId="{C0E78D45-C786-4ADF-9152-D107B406871B}"/>
          </ac:spMkLst>
        </pc:spChg>
        <pc:spChg chg="mod">
          <ac:chgData name="Paula Vazquez Valero" userId="80a35f83-ba07-4c48-bd51-9a1b0a985f54" providerId="ADAL" clId="{02D2C727-FEF5-4B6A-9FB4-EE891C7A5060}" dt="2022-09-30T05:23:29.132" v="2468" actId="1038"/>
          <ac:spMkLst>
            <pc:docMk/>
            <pc:sldMk cId="0" sldId="926"/>
            <ac:spMk id="22" creationId="{5D7D057C-0DDB-4FBA-812F-9208B7FE91A2}"/>
          </ac:spMkLst>
        </pc:spChg>
        <pc:spChg chg="mod">
          <ac:chgData name="Paula Vazquez Valero" userId="80a35f83-ba07-4c48-bd51-9a1b0a985f54" providerId="ADAL" clId="{02D2C727-FEF5-4B6A-9FB4-EE891C7A5060}" dt="2022-09-30T05:21:03.891" v="2437" actId="1038"/>
          <ac:spMkLst>
            <pc:docMk/>
            <pc:sldMk cId="0" sldId="926"/>
            <ac:spMk id="23" creationId="{060780A3-D526-4573-9931-7280656123E9}"/>
          </ac:spMkLst>
        </pc:spChg>
        <pc:spChg chg="del">
          <ac:chgData name="Paula Vazquez Valero" userId="80a35f83-ba07-4c48-bd51-9a1b0a985f54" providerId="ADAL" clId="{02D2C727-FEF5-4B6A-9FB4-EE891C7A5060}" dt="2022-09-30T05:19:17.493" v="2359" actId="478"/>
          <ac:spMkLst>
            <pc:docMk/>
            <pc:sldMk cId="0" sldId="926"/>
            <ac:spMk id="24" creationId="{45B78C49-B3D0-480C-8B0F-8B65ADE7D107}"/>
          </ac:spMkLst>
        </pc:spChg>
        <pc:spChg chg="mod">
          <ac:chgData name="Paula Vazquez Valero" userId="80a35f83-ba07-4c48-bd51-9a1b0a985f54" providerId="ADAL" clId="{02D2C727-FEF5-4B6A-9FB4-EE891C7A5060}" dt="2022-09-30T05:20:01.595" v="2389" actId="1035"/>
          <ac:spMkLst>
            <pc:docMk/>
            <pc:sldMk cId="0" sldId="926"/>
            <ac:spMk id="25" creationId="{0795E3F3-3390-4E53-92DA-C3243030B68F}"/>
          </ac:spMkLst>
        </pc:spChg>
        <pc:spChg chg="mod">
          <ac:chgData name="Paula Vazquez Valero" userId="80a35f83-ba07-4c48-bd51-9a1b0a985f54" providerId="ADAL" clId="{02D2C727-FEF5-4B6A-9FB4-EE891C7A5060}" dt="2022-09-30T05:19:40.621" v="2371" actId="1037"/>
          <ac:spMkLst>
            <pc:docMk/>
            <pc:sldMk cId="0" sldId="926"/>
            <ac:spMk id="26" creationId="{CFBE3269-D7F2-4B2E-9B85-7B711DCB6D9C}"/>
          </ac:spMkLst>
        </pc:spChg>
        <pc:spChg chg="mod">
          <ac:chgData name="Paula Vazquez Valero" userId="80a35f83-ba07-4c48-bd51-9a1b0a985f54" providerId="ADAL" clId="{02D2C727-FEF5-4B6A-9FB4-EE891C7A5060}" dt="2022-09-30T05:20:24.710" v="2407" actId="1038"/>
          <ac:spMkLst>
            <pc:docMk/>
            <pc:sldMk cId="0" sldId="926"/>
            <ac:spMk id="27" creationId="{40208CA0-EDA6-4EE6-939D-D7A41ECC5049}"/>
          </ac:spMkLst>
        </pc:spChg>
        <pc:spChg chg="mod">
          <ac:chgData name="Paula Vazquez Valero" userId="80a35f83-ba07-4c48-bd51-9a1b0a985f54" providerId="ADAL" clId="{02D2C727-FEF5-4B6A-9FB4-EE891C7A5060}" dt="2022-09-30T05:20:01.595" v="2389" actId="1035"/>
          <ac:spMkLst>
            <pc:docMk/>
            <pc:sldMk cId="0" sldId="926"/>
            <ac:spMk id="28" creationId="{0FA033BA-4A9C-4769-B48E-5E00C128179F}"/>
          </ac:spMkLst>
        </pc:spChg>
        <pc:spChg chg="mod">
          <ac:chgData name="Paula Vazquez Valero" userId="80a35f83-ba07-4c48-bd51-9a1b0a985f54" providerId="ADAL" clId="{02D2C727-FEF5-4B6A-9FB4-EE891C7A5060}" dt="2022-09-30T05:20:36.748" v="2420" actId="5793"/>
          <ac:spMkLst>
            <pc:docMk/>
            <pc:sldMk cId="0" sldId="926"/>
            <ac:spMk id="29" creationId="{74BC9007-D204-45F6-9FDE-18781B178999}"/>
          </ac:spMkLst>
        </pc:spChg>
        <pc:spChg chg="mod">
          <ac:chgData name="Paula Vazquez Valero" userId="80a35f83-ba07-4c48-bd51-9a1b0a985f54" providerId="ADAL" clId="{02D2C727-FEF5-4B6A-9FB4-EE891C7A5060}" dt="2022-09-30T05:20:24.710" v="2407" actId="1038"/>
          <ac:spMkLst>
            <pc:docMk/>
            <pc:sldMk cId="0" sldId="926"/>
            <ac:spMk id="30" creationId="{11A2D2EE-2193-49A7-91F4-95703FC6E1DE}"/>
          </ac:spMkLst>
        </pc:spChg>
        <pc:spChg chg="add mod">
          <ac:chgData name="Paula Vazquez Valero" userId="80a35f83-ba07-4c48-bd51-9a1b0a985f54" providerId="ADAL" clId="{02D2C727-FEF5-4B6A-9FB4-EE891C7A5060}" dt="2022-09-30T05:23:29.132" v="2468" actId="1038"/>
          <ac:spMkLst>
            <pc:docMk/>
            <pc:sldMk cId="0" sldId="926"/>
            <ac:spMk id="34" creationId="{513BB287-D6F9-3F82-82C3-B407F5A35E23}"/>
          </ac:spMkLst>
        </pc:spChg>
        <pc:spChg chg="add mod">
          <ac:chgData name="Paula Vazquez Valero" userId="80a35f83-ba07-4c48-bd51-9a1b0a985f54" providerId="ADAL" clId="{02D2C727-FEF5-4B6A-9FB4-EE891C7A5060}" dt="2022-09-30T05:20:43.258" v="2425" actId="1037"/>
          <ac:spMkLst>
            <pc:docMk/>
            <pc:sldMk cId="0" sldId="926"/>
            <ac:spMk id="35" creationId="{54C6DCA6-FB53-E978-8690-0A8B46A6F6DB}"/>
          </ac:spMkLst>
        </pc:spChg>
        <pc:spChg chg="add del mod">
          <ac:chgData name="Paula Vazquez Valero" userId="80a35f83-ba07-4c48-bd51-9a1b0a985f54" providerId="ADAL" clId="{02D2C727-FEF5-4B6A-9FB4-EE891C7A5060}" dt="2022-09-30T05:25:42.071" v="2487"/>
          <ac:spMkLst>
            <pc:docMk/>
            <pc:sldMk cId="0" sldId="926"/>
            <ac:spMk id="36" creationId="{61A208FB-586E-F134-342D-43BD6776F41E}"/>
          </ac:spMkLst>
        </pc:spChg>
        <pc:spChg chg="mod">
          <ac:chgData name="Paula Vazquez Valero" userId="80a35f83-ba07-4c48-bd51-9a1b0a985f54" providerId="ADAL" clId="{02D2C727-FEF5-4B6A-9FB4-EE891C7A5060}" dt="2022-09-30T05:26:35.950" v="2535" actId="1076"/>
          <ac:spMkLst>
            <pc:docMk/>
            <pc:sldMk cId="0" sldId="926"/>
            <ac:spMk id="40" creationId="{C35A2D60-8782-E57B-B8C7-ADCA7B558179}"/>
          </ac:spMkLst>
        </pc:spChg>
        <pc:spChg chg="del">
          <ac:chgData name="Paula Vazquez Valero" userId="80a35f83-ba07-4c48-bd51-9a1b0a985f54" providerId="ADAL" clId="{02D2C727-FEF5-4B6A-9FB4-EE891C7A5060}" dt="2022-09-30T05:25:38.923" v="2485" actId="478"/>
          <ac:spMkLst>
            <pc:docMk/>
            <pc:sldMk cId="0" sldId="926"/>
            <ac:spMk id="41" creationId="{39CDF2DF-5465-455A-8315-9BE77DBAF9EF}"/>
          </ac:spMkLst>
        </pc:spChg>
        <pc:spChg chg="del">
          <ac:chgData name="Paula Vazquez Valero" userId="80a35f83-ba07-4c48-bd51-9a1b0a985f54" providerId="ADAL" clId="{02D2C727-FEF5-4B6A-9FB4-EE891C7A5060}" dt="2022-09-30T05:26:39.562" v="2536" actId="478"/>
          <ac:spMkLst>
            <pc:docMk/>
            <pc:sldMk cId="0" sldId="926"/>
            <ac:spMk id="42" creationId="{A342ED7C-82A3-407F-B4FF-4BDDDDC1ECA2}"/>
          </ac:spMkLst>
        </pc:spChg>
        <pc:spChg chg="add mod">
          <ac:chgData name="Paula Vazquez Valero" userId="80a35f83-ba07-4c48-bd51-9a1b0a985f54" providerId="ADAL" clId="{02D2C727-FEF5-4B6A-9FB4-EE891C7A5060}" dt="2022-09-30T05:28:16.874" v="2592" actId="1076"/>
          <ac:spMkLst>
            <pc:docMk/>
            <pc:sldMk cId="0" sldId="926"/>
            <ac:spMk id="44" creationId="{8C3ACC5C-70D4-2DC3-388C-E61E33DEB4DE}"/>
          </ac:spMkLst>
        </pc:spChg>
        <pc:grpChg chg="add del mod">
          <ac:chgData name="Paula Vazquez Valero" userId="80a35f83-ba07-4c48-bd51-9a1b0a985f54" providerId="ADAL" clId="{02D2C727-FEF5-4B6A-9FB4-EE891C7A5060}" dt="2022-09-30T05:26:11.356" v="2516" actId="478"/>
          <ac:grpSpMkLst>
            <pc:docMk/>
            <pc:sldMk cId="0" sldId="926"/>
            <ac:grpSpMk id="39" creationId="{7126F04D-E85E-B47A-F1B4-453407DB35D8}"/>
          </ac:grpSpMkLst>
        </pc:grpChg>
        <pc:picChg chg="del">
          <ac:chgData name="Paula Vazquez Valero" userId="80a35f83-ba07-4c48-bd51-9a1b0a985f54" providerId="ADAL" clId="{02D2C727-FEF5-4B6A-9FB4-EE891C7A5060}" dt="2022-09-30T05:17:25.716" v="2324" actId="478"/>
          <ac:picMkLst>
            <pc:docMk/>
            <pc:sldMk cId="0" sldId="926"/>
            <ac:picMk id="3" creationId="{BCE1B3F8-19EF-4878-9CCF-3FF34128EEB2}"/>
          </ac:picMkLst>
        </pc:picChg>
        <pc:picChg chg="add del mod">
          <ac:chgData name="Paula Vazquez Valero" userId="80a35f83-ba07-4c48-bd51-9a1b0a985f54" providerId="ADAL" clId="{02D2C727-FEF5-4B6A-9FB4-EE891C7A5060}" dt="2022-09-30T05:18:03.254" v="2329" actId="478"/>
          <ac:picMkLst>
            <pc:docMk/>
            <pc:sldMk cId="0" sldId="926"/>
            <ac:picMk id="4" creationId="{A351DC44-6D67-DBE8-3948-AF0FFB6A7F6B}"/>
          </ac:picMkLst>
        </pc:picChg>
        <pc:picChg chg="add del mod">
          <ac:chgData name="Paula Vazquez Valero" userId="80a35f83-ba07-4c48-bd51-9a1b0a985f54" providerId="ADAL" clId="{02D2C727-FEF5-4B6A-9FB4-EE891C7A5060}" dt="2022-09-30T05:18:20.325" v="2335" actId="478"/>
          <ac:picMkLst>
            <pc:docMk/>
            <pc:sldMk cId="0" sldId="926"/>
            <ac:picMk id="32" creationId="{C99EB4BB-EFA9-0774-D98E-C6FAE9D302A6}"/>
          </ac:picMkLst>
        </pc:picChg>
        <pc:picChg chg="add mod">
          <ac:chgData name="Paula Vazquez Valero" userId="80a35f83-ba07-4c48-bd51-9a1b0a985f54" providerId="ADAL" clId="{02D2C727-FEF5-4B6A-9FB4-EE891C7A5060}" dt="2022-09-30T05:20:29.296" v="2414" actId="1038"/>
          <ac:picMkLst>
            <pc:docMk/>
            <pc:sldMk cId="0" sldId="926"/>
            <ac:picMk id="33" creationId="{E32CBBE0-F892-0F8B-4111-5DAD34359F43}"/>
          </ac:picMkLst>
        </pc:picChg>
        <pc:picChg chg="add del mod">
          <ac:chgData name="Paula Vazquez Valero" userId="80a35f83-ba07-4c48-bd51-9a1b0a985f54" providerId="ADAL" clId="{02D2C727-FEF5-4B6A-9FB4-EE891C7A5060}" dt="2022-09-30T05:25:42.071" v="2487"/>
          <ac:picMkLst>
            <pc:docMk/>
            <pc:sldMk cId="0" sldId="926"/>
            <ac:picMk id="37" creationId="{24B9DF9D-0633-CDDD-31DF-045E5B8CF7FA}"/>
          </ac:picMkLst>
        </pc:picChg>
        <pc:picChg chg="add mod">
          <ac:chgData name="Paula Vazquez Valero" userId="80a35f83-ba07-4c48-bd51-9a1b0a985f54" providerId="ADAL" clId="{02D2C727-FEF5-4B6A-9FB4-EE891C7A5060}" dt="2022-09-30T05:26:07.702" v="2515" actId="1076"/>
          <ac:picMkLst>
            <pc:docMk/>
            <pc:sldMk cId="0" sldId="926"/>
            <ac:picMk id="38" creationId="{81764692-B49A-ACB2-23CE-3DC1E7ECD00F}"/>
          </ac:picMkLst>
        </pc:picChg>
        <pc:picChg chg="del mod">
          <ac:chgData name="Paula Vazquez Valero" userId="80a35f83-ba07-4c48-bd51-9a1b0a985f54" providerId="ADAL" clId="{02D2C727-FEF5-4B6A-9FB4-EE891C7A5060}" dt="2022-09-30T05:26:11.356" v="2516" actId="478"/>
          <ac:picMkLst>
            <pc:docMk/>
            <pc:sldMk cId="0" sldId="926"/>
            <ac:picMk id="43" creationId="{AA3CE4E9-4B22-6402-39A3-FBBAE1856E74}"/>
          </ac:picMkLst>
        </pc:picChg>
        <pc:picChg chg="del">
          <ac:chgData name="Paula Vazquez Valero" userId="80a35f83-ba07-4c48-bd51-9a1b0a985f54" providerId="ADAL" clId="{02D2C727-FEF5-4B6A-9FB4-EE891C7A5060}" dt="2022-09-30T05:17:29.872" v="2325" actId="478"/>
          <ac:picMkLst>
            <pc:docMk/>
            <pc:sldMk cId="0" sldId="926"/>
            <ac:picMk id="53" creationId="{985CEF25-288B-4C22-A6C0-BF44ECBE3E0A}"/>
          </ac:picMkLst>
        </pc:picChg>
        <pc:picChg chg="add mod">
          <ac:chgData name="Paula Vazquez Valero" userId="80a35f83-ba07-4c48-bd51-9a1b0a985f54" providerId="ADAL" clId="{02D2C727-FEF5-4B6A-9FB4-EE891C7A5060}" dt="2022-09-30T05:22:29.074" v="2458" actId="1076"/>
          <ac:picMkLst>
            <pc:docMk/>
            <pc:sldMk cId="0" sldId="926"/>
            <ac:picMk id="1026" creationId="{FFE4987C-37A1-92FD-7596-879C55ADB485}"/>
          </ac:picMkLst>
        </pc:picChg>
        <pc:picChg chg="add mod">
          <ac:chgData name="Paula Vazquez Valero" userId="80a35f83-ba07-4c48-bd51-9a1b0a985f54" providerId="ADAL" clId="{02D2C727-FEF5-4B6A-9FB4-EE891C7A5060}" dt="2022-09-30T05:23:24.869" v="2462" actId="1076"/>
          <ac:picMkLst>
            <pc:docMk/>
            <pc:sldMk cId="0" sldId="926"/>
            <ac:picMk id="1028" creationId="{316691D3-CE0B-268B-E402-05D2616F96CB}"/>
          </ac:picMkLst>
        </pc:picChg>
        <pc:picChg chg="add mod">
          <ac:chgData name="Paula Vazquez Valero" userId="80a35f83-ba07-4c48-bd51-9a1b0a985f54" providerId="ADAL" clId="{02D2C727-FEF5-4B6A-9FB4-EE891C7A5060}" dt="2022-09-30T05:24:01.471" v="2471" actId="1076"/>
          <ac:picMkLst>
            <pc:docMk/>
            <pc:sldMk cId="0" sldId="926"/>
            <ac:picMk id="1030" creationId="{670E63BD-246E-5D75-5BAC-A683DF37133C}"/>
          </ac:picMkLst>
        </pc:picChg>
        <pc:picChg chg="add mod">
          <ac:chgData name="Paula Vazquez Valero" userId="80a35f83-ba07-4c48-bd51-9a1b0a985f54" providerId="ADAL" clId="{02D2C727-FEF5-4B6A-9FB4-EE891C7A5060}" dt="2022-09-30T05:24:38.118" v="2474" actId="1076"/>
          <ac:picMkLst>
            <pc:docMk/>
            <pc:sldMk cId="0" sldId="926"/>
            <ac:picMk id="1032" creationId="{354A39EC-CFEE-E8B7-D11A-EE91F4E92ABD}"/>
          </ac:picMkLst>
        </pc:picChg>
        <pc:picChg chg="add mod">
          <ac:chgData name="Paula Vazquez Valero" userId="80a35f83-ba07-4c48-bd51-9a1b0a985f54" providerId="ADAL" clId="{02D2C727-FEF5-4B6A-9FB4-EE891C7A5060}" dt="2022-09-30T05:25:09.421" v="2479" actId="14100"/>
          <ac:picMkLst>
            <pc:docMk/>
            <pc:sldMk cId="0" sldId="926"/>
            <ac:picMk id="1034" creationId="{5D543984-65C4-B7BD-0723-406D32855573}"/>
          </ac:picMkLst>
        </pc:picChg>
        <pc:picChg chg="add mod">
          <ac:chgData name="Paula Vazquez Valero" userId="80a35f83-ba07-4c48-bd51-9a1b0a985f54" providerId="ADAL" clId="{02D2C727-FEF5-4B6A-9FB4-EE891C7A5060}" dt="2022-09-30T05:25:28.253" v="2484" actId="1076"/>
          <ac:picMkLst>
            <pc:docMk/>
            <pc:sldMk cId="0" sldId="926"/>
            <ac:picMk id="1036" creationId="{1F9266ED-46FE-BD8D-3FEA-8BAEA2285D08}"/>
          </ac:picMkLst>
        </pc:picChg>
        <pc:picChg chg="del">
          <ac:chgData name="Paula Vazquez Valero" userId="80a35f83-ba07-4c48-bd51-9a1b0a985f54" providerId="ADAL" clId="{02D2C727-FEF5-4B6A-9FB4-EE891C7A5060}" dt="2022-09-30T05:17:29.872" v="2325" actId="478"/>
          <ac:picMkLst>
            <pc:docMk/>
            <pc:sldMk cId="0" sldId="926"/>
            <ac:picMk id="4100" creationId="{1734CE9A-3EB7-480E-9AE5-4A3E6FEB00B2}"/>
          </ac:picMkLst>
        </pc:picChg>
        <pc:picChg chg="del">
          <ac:chgData name="Paula Vazquez Valero" userId="80a35f83-ba07-4c48-bd51-9a1b0a985f54" providerId="ADAL" clId="{02D2C727-FEF5-4B6A-9FB4-EE891C7A5060}" dt="2022-09-30T05:17:29.872" v="2325" actId="478"/>
          <ac:picMkLst>
            <pc:docMk/>
            <pc:sldMk cId="0" sldId="926"/>
            <ac:picMk id="4102" creationId="{1A9FF266-51FA-4BBF-A182-F9715C7D01E1}"/>
          </ac:picMkLst>
        </pc:picChg>
        <pc:picChg chg="del">
          <ac:chgData name="Paula Vazquez Valero" userId="80a35f83-ba07-4c48-bd51-9a1b0a985f54" providerId="ADAL" clId="{02D2C727-FEF5-4B6A-9FB4-EE891C7A5060}" dt="2022-09-30T05:17:29.872" v="2325" actId="478"/>
          <ac:picMkLst>
            <pc:docMk/>
            <pc:sldMk cId="0" sldId="926"/>
            <ac:picMk id="4104" creationId="{4683F21C-8EDB-4FB0-8A32-ADA1D190A113}"/>
          </ac:picMkLst>
        </pc:picChg>
        <pc:picChg chg="del">
          <ac:chgData name="Paula Vazquez Valero" userId="80a35f83-ba07-4c48-bd51-9a1b0a985f54" providerId="ADAL" clId="{02D2C727-FEF5-4B6A-9FB4-EE891C7A5060}" dt="2022-09-30T05:20:06.064" v="2390" actId="478"/>
          <ac:picMkLst>
            <pc:docMk/>
            <pc:sldMk cId="0" sldId="926"/>
            <ac:picMk id="4106" creationId="{50C7AB79-709F-4394-A469-05631773C780}"/>
          </ac:picMkLst>
        </pc:picChg>
        <pc:picChg chg="del">
          <ac:chgData name="Paula Vazquez Valero" userId="80a35f83-ba07-4c48-bd51-9a1b0a985f54" providerId="ADAL" clId="{02D2C727-FEF5-4B6A-9FB4-EE891C7A5060}" dt="2022-09-30T05:17:23.156" v="2322" actId="478"/>
          <ac:picMkLst>
            <pc:docMk/>
            <pc:sldMk cId="0" sldId="926"/>
            <ac:picMk id="4108" creationId="{637C3E74-811C-4E3D-8C81-EB5AFB625330}"/>
          </ac:picMkLst>
        </pc:picChg>
        <pc:cxnChg chg="del">
          <ac:chgData name="Paula Vazquez Valero" userId="80a35f83-ba07-4c48-bd51-9a1b0a985f54" providerId="ADAL" clId="{02D2C727-FEF5-4B6A-9FB4-EE891C7A5060}" dt="2022-09-30T05:17:24.299" v="2323" actId="478"/>
          <ac:cxnSpMkLst>
            <pc:docMk/>
            <pc:sldMk cId="0" sldId="926"/>
            <ac:cxnSpMk id="31" creationId="{E26F4B69-148B-4337-9460-D2CF57E631C3}"/>
          </ac:cxnSpMkLst>
        </pc:cxnChg>
      </pc:sldChg>
    </pc:docChg>
  </pc:docChgLst>
  <pc:docChgLst>
    <pc:chgData name="Tom Dawes" userId="fe899cd594ff6f3a" providerId="LiveId" clId="{FCF2790D-2C70-45B6-BBFB-7E0EE61BEFC8}"/>
    <pc:docChg chg="custSel addSld delSld modSld">
      <pc:chgData name="Tom Dawes" userId="fe899cd594ff6f3a" providerId="LiveId" clId="{FCF2790D-2C70-45B6-BBFB-7E0EE61BEFC8}" dt="2022-11-30T17:40:45.978" v="12"/>
      <pc:docMkLst>
        <pc:docMk/>
      </pc:docMkLst>
      <pc:sldChg chg="add del">
        <pc:chgData name="Tom Dawes" userId="fe899cd594ff6f3a" providerId="LiveId" clId="{FCF2790D-2C70-45B6-BBFB-7E0EE61BEFC8}" dt="2022-11-30T17:40:45.978" v="12"/>
        <pc:sldMkLst>
          <pc:docMk/>
          <pc:sldMk cId="1370802480" sldId="548"/>
        </pc:sldMkLst>
      </pc:sldChg>
      <pc:sldChg chg="delSp mod">
        <pc:chgData name="Tom Dawes" userId="fe899cd594ff6f3a" providerId="LiveId" clId="{FCF2790D-2C70-45B6-BBFB-7E0EE61BEFC8}" dt="2022-11-30T17:38:13.248" v="7" actId="478"/>
        <pc:sldMkLst>
          <pc:docMk/>
          <pc:sldMk cId="694617433" sldId="550"/>
        </pc:sldMkLst>
        <pc:picChg chg="del">
          <ac:chgData name="Tom Dawes" userId="fe899cd594ff6f3a" providerId="LiveId" clId="{FCF2790D-2C70-45B6-BBFB-7E0EE61BEFC8}" dt="2022-11-30T17:38:12.237" v="6" actId="478"/>
          <ac:picMkLst>
            <pc:docMk/>
            <pc:sldMk cId="694617433" sldId="550"/>
            <ac:picMk id="92" creationId="{6A147CE2-BD6A-3DA4-373A-A918BD224A41}"/>
          </ac:picMkLst>
        </pc:picChg>
        <pc:picChg chg="del">
          <ac:chgData name="Tom Dawes" userId="fe899cd594ff6f3a" providerId="LiveId" clId="{FCF2790D-2C70-45B6-BBFB-7E0EE61BEFC8}" dt="2022-11-30T17:38:06.967" v="2" actId="478"/>
          <ac:picMkLst>
            <pc:docMk/>
            <pc:sldMk cId="694617433" sldId="550"/>
            <ac:picMk id="114" creationId="{677AF625-BE3A-7782-3D8F-8215F817D97A}"/>
          </ac:picMkLst>
        </pc:picChg>
        <pc:picChg chg="del">
          <ac:chgData name="Tom Dawes" userId="fe899cd594ff6f3a" providerId="LiveId" clId="{FCF2790D-2C70-45B6-BBFB-7E0EE61BEFC8}" dt="2022-11-30T17:38:10.116" v="4" actId="478"/>
          <ac:picMkLst>
            <pc:docMk/>
            <pc:sldMk cId="694617433" sldId="550"/>
            <ac:picMk id="118" creationId="{0E3ACB1C-2DEA-E262-2C40-7CC4FC161088}"/>
          </ac:picMkLst>
        </pc:picChg>
        <pc:picChg chg="del">
          <ac:chgData name="Tom Dawes" userId="fe899cd594ff6f3a" providerId="LiveId" clId="{FCF2790D-2C70-45B6-BBFB-7E0EE61BEFC8}" dt="2022-11-30T17:38:08.266" v="3" actId="478"/>
          <ac:picMkLst>
            <pc:docMk/>
            <pc:sldMk cId="694617433" sldId="550"/>
            <ac:picMk id="122" creationId="{A14F0280-391D-73E5-5978-3A64FDB9B72D}"/>
          </ac:picMkLst>
        </pc:picChg>
        <pc:picChg chg="del">
          <ac:chgData name="Tom Dawes" userId="fe899cd594ff6f3a" providerId="LiveId" clId="{FCF2790D-2C70-45B6-BBFB-7E0EE61BEFC8}" dt="2022-11-30T17:38:05.802" v="1" actId="478"/>
          <ac:picMkLst>
            <pc:docMk/>
            <pc:sldMk cId="694617433" sldId="550"/>
            <ac:picMk id="130" creationId="{765C6552-FEA2-8917-D167-8E0534AAEB42}"/>
          </ac:picMkLst>
        </pc:picChg>
        <pc:picChg chg="del">
          <ac:chgData name="Tom Dawes" userId="fe899cd594ff6f3a" providerId="LiveId" clId="{FCF2790D-2C70-45B6-BBFB-7E0EE61BEFC8}" dt="2022-11-30T17:38:04.304" v="0" actId="478"/>
          <ac:picMkLst>
            <pc:docMk/>
            <pc:sldMk cId="694617433" sldId="550"/>
            <ac:picMk id="132" creationId="{E69F6D57-ACD7-CC41-45F6-21BAFF4723AD}"/>
          </ac:picMkLst>
        </pc:picChg>
        <pc:picChg chg="del">
          <ac:chgData name="Tom Dawes" userId="fe899cd594ff6f3a" providerId="LiveId" clId="{FCF2790D-2C70-45B6-BBFB-7E0EE61BEFC8}" dt="2022-11-30T17:38:11.169" v="5" actId="478"/>
          <ac:picMkLst>
            <pc:docMk/>
            <pc:sldMk cId="694617433" sldId="550"/>
            <ac:picMk id="133" creationId="{845143FF-6D64-35E9-54B9-5BE6D5DE1148}"/>
          </ac:picMkLst>
        </pc:picChg>
        <pc:picChg chg="del">
          <ac:chgData name="Tom Dawes" userId="fe899cd594ff6f3a" providerId="LiveId" clId="{FCF2790D-2C70-45B6-BBFB-7E0EE61BEFC8}" dt="2022-11-30T17:38:13.248" v="7" actId="478"/>
          <ac:picMkLst>
            <pc:docMk/>
            <pc:sldMk cId="694617433" sldId="550"/>
            <ac:picMk id="134" creationId="{FCA702EE-E88C-C3A3-31CE-E2CC955627D5}"/>
          </ac:picMkLst>
        </pc:picChg>
      </pc:sldChg>
      <pc:sldChg chg="delSp add del mod delAnim">
        <pc:chgData name="Tom Dawes" userId="fe899cd594ff6f3a" providerId="LiveId" clId="{FCF2790D-2C70-45B6-BBFB-7E0EE61BEFC8}" dt="2022-11-30T17:40:27.974" v="10"/>
        <pc:sldMkLst>
          <pc:docMk/>
          <pc:sldMk cId="1373114334" sldId="553"/>
        </pc:sldMkLst>
        <pc:spChg chg="del">
          <ac:chgData name="Tom Dawes" userId="fe899cd594ff6f3a" providerId="LiveId" clId="{FCF2790D-2C70-45B6-BBFB-7E0EE61BEFC8}" dt="2022-11-30T17:40:21.533" v="8" actId="478"/>
          <ac:spMkLst>
            <pc:docMk/>
            <pc:sldMk cId="1373114334" sldId="553"/>
            <ac:spMk id="3" creationId="{B2A6F04D-9CF8-2F1B-6F02-F04F498F9C4E}"/>
          </ac:spMkLst>
        </pc:spChg>
      </pc:sldChg>
    </pc:docChg>
  </pc:docChgLst>
  <pc:docChgLst>
    <pc:chgData name="Paula Vázquez-Valero" userId="3a0e46d7-2099-40af-a155-aa45b68bfff3" providerId="ADAL" clId="{933C69F3-2FCC-4AFB-BB0D-F77A3CB72CC7}"/>
    <pc:docChg chg="undo custSel addSld modSld addSection delSection">
      <pc:chgData name="Paula Vázquez-Valero" userId="3a0e46d7-2099-40af-a155-aa45b68bfff3" providerId="ADAL" clId="{933C69F3-2FCC-4AFB-BB0D-F77A3CB72CC7}" dt="2022-09-09T09:17:29.716" v="884" actId="1076"/>
      <pc:docMkLst>
        <pc:docMk/>
      </pc:docMkLst>
      <pc:sldChg chg="addSp delSp modSp new mod">
        <pc:chgData name="Paula Vázquez-Valero" userId="3a0e46d7-2099-40af-a155-aa45b68bfff3" providerId="ADAL" clId="{933C69F3-2FCC-4AFB-BB0D-F77A3CB72CC7}" dt="2022-09-09T09:17:29.716" v="884" actId="1076"/>
        <pc:sldMkLst>
          <pc:docMk/>
          <pc:sldMk cId="2045309085" sldId="565"/>
        </pc:sldMkLst>
        <pc:spChg chg="del">
          <ac:chgData name="Paula Vázquez-Valero" userId="3a0e46d7-2099-40af-a155-aa45b68bfff3" providerId="ADAL" clId="{933C69F3-2FCC-4AFB-BB0D-F77A3CB72CC7}" dt="2022-09-09T09:10:15.112" v="3" actId="478"/>
          <ac:spMkLst>
            <pc:docMk/>
            <pc:sldMk cId="2045309085" sldId="565"/>
            <ac:spMk id="2" creationId="{5097F516-8BD3-B00D-603E-1D371FFA9121}"/>
          </ac:spMkLst>
        </pc:spChg>
        <pc:spChg chg="del">
          <ac:chgData name="Paula Vázquez-Valero" userId="3a0e46d7-2099-40af-a155-aa45b68bfff3" providerId="ADAL" clId="{933C69F3-2FCC-4AFB-BB0D-F77A3CB72CC7}" dt="2022-09-09T09:10:15.112" v="3" actId="478"/>
          <ac:spMkLst>
            <pc:docMk/>
            <pc:sldMk cId="2045309085" sldId="565"/>
            <ac:spMk id="3" creationId="{7700CF7E-D6A4-0EBA-55C0-BC5777496C1E}"/>
          </ac:spMkLst>
        </pc:spChg>
        <pc:spChg chg="add mod">
          <ac:chgData name="Paula Vázquez-Valero" userId="3a0e46d7-2099-40af-a155-aa45b68bfff3" providerId="ADAL" clId="{933C69F3-2FCC-4AFB-BB0D-F77A3CB72CC7}" dt="2022-09-09T09:17:29.716" v="884" actId="1076"/>
          <ac:spMkLst>
            <pc:docMk/>
            <pc:sldMk cId="2045309085" sldId="565"/>
            <ac:spMk id="4" creationId="{D020F4A0-BDBA-2FE4-3C8A-CDFB75B278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BE4F-8296-42BF-864C-A407BC4A178C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D71B-1040-4E96-8999-5AB5E95E8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9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SSC: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docs-Century Gothic"/>
                <a:ea typeface="Calibri" panose="020F0502020204030204" pitchFamily="34" charset="0"/>
              </a:rPr>
              <a:t>l</a:t>
            </a:r>
            <a:r>
              <a:rPr lang="en-GB" sz="1200" b="0" i="0" u="none" strike="noStrike" dirty="0" err="1">
                <a:solidFill>
                  <a:srgbClr val="002060"/>
                </a:solidFill>
                <a:effectLst/>
                <a:latin typeface="docs-Century Gothic"/>
                <a:ea typeface="Calibri" panose="020F0502020204030204" pitchFamily="34" charset="0"/>
              </a:rPr>
              <a:t>ibro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[1477]</a:t>
            </a:r>
            <a:endParaRPr lang="en-GB" sz="12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visitar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[792]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iglesia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[437]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mamá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[675]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museo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[1114]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papá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[865]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parque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[1354]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plaza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[806]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con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[14]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Revisit 1: </a:t>
            </a:r>
            <a:r>
              <a:rPr lang="es-ES" dirty="0"/>
              <a:t>tienes [19] hoja [916] idea [247] lápiz [3740] mensaje [847] palabra [192] regla [1380]</a:t>
            </a:r>
            <a:br>
              <a:rPr lang="es-ES" dirty="0"/>
            </a:br>
            <a:r>
              <a:rPr lang="es-ES" dirty="0"/>
              <a:t>Revisit 2: feliz [908] imposible [1418] increíble [1642]  ¿dónde? [161]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 words: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 /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cluster: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llama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[3059]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amarillo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[&gt;5000]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collar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[4362]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llover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[2134]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camello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[&gt;5000]</a:t>
            </a:r>
            <a:b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lobo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[3816]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paloma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[3182]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lavar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[1676] </a:t>
            </a:r>
            <a:endParaRPr lang="en-GB" b="1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Glossed: </a:t>
            </a:r>
            <a:r>
              <a:rPr lang="en-GB" b="1" baseline="0" dirty="0" err="1"/>
              <a:t>desastre</a:t>
            </a:r>
            <a:r>
              <a:rPr lang="en-GB" b="0" baseline="0" dirty="0"/>
              <a:t> [2532] </a:t>
            </a:r>
            <a:r>
              <a:rPr lang="en-GB" b="1" baseline="0" dirty="0" err="1"/>
              <a:t>ordenar</a:t>
            </a:r>
            <a:r>
              <a:rPr lang="en-GB" b="0" baseline="0" dirty="0"/>
              <a:t> [1184] </a:t>
            </a:r>
            <a:r>
              <a:rPr lang="en-GB" b="1" dirty="0" err="1"/>
              <a:t>comparar</a:t>
            </a:r>
            <a:r>
              <a:rPr lang="en-GB" b="0" dirty="0"/>
              <a:t> [1597] </a:t>
            </a:r>
            <a:r>
              <a:rPr lang="en-GB" b="1" dirty="0" err="1"/>
              <a:t>su</a:t>
            </a:r>
            <a:r>
              <a:rPr lang="en-GB" b="0" dirty="0"/>
              <a:t> [12] </a:t>
            </a:r>
            <a:r>
              <a:rPr lang="en-GB" b="1" dirty="0"/>
              <a:t>fin</a:t>
            </a:r>
            <a:r>
              <a:rPr lang="en-GB" b="0" dirty="0"/>
              <a:t> [182] </a:t>
            </a:r>
            <a:r>
              <a:rPr lang="en-GB" b="1" dirty="0"/>
              <a:t>semana</a:t>
            </a:r>
            <a:r>
              <a:rPr lang="en-GB" b="0" dirty="0"/>
              <a:t> [301]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[l] [</a:t>
            </a:r>
            <a:r>
              <a:rPr lang="en-GB" b="1" dirty="0" err="1"/>
              <a:t>ll</a:t>
            </a:r>
            <a:r>
              <a:rPr lang="en-GB" b="1" dirty="0"/>
              <a:t>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ll</a:t>
            </a:r>
            <a:r>
              <a:rPr lang="en-GB" b="1" dirty="0"/>
              <a:t>] [l]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Gesture suggestion for </a:t>
            </a:r>
            <a:r>
              <a:rPr lang="en-GB" b="1" i="1" dirty="0" err="1"/>
              <a:t>libro</a:t>
            </a:r>
            <a:r>
              <a:rPr lang="en-GB" dirty="0"/>
              <a:t>: use two hands to pretend to open a book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Gesture suggestion for </a:t>
            </a:r>
            <a:r>
              <a:rPr lang="en-GB" b="1" i="1" dirty="0" err="1"/>
              <a:t>llamar</a:t>
            </a:r>
            <a:r>
              <a:rPr lang="en-GB" dirty="0"/>
              <a:t>: with your right hand, pretend to answer the phone, then repeat with the left hand. Two gestures = two syllables of the word.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[l] [</a:t>
            </a:r>
            <a:r>
              <a:rPr lang="en-GB" b="1" dirty="0" err="1"/>
              <a:t>ll</a:t>
            </a:r>
            <a:r>
              <a:rPr lang="en-GB" b="1" dirty="0"/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Pupils write 1-8 and either </a:t>
            </a:r>
            <a:r>
              <a:rPr lang="en-GB" b="1" dirty="0"/>
              <a:t>[l] [</a:t>
            </a:r>
            <a:r>
              <a:rPr lang="en-GB" b="1" dirty="0" err="1"/>
              <a:t>ll</a:t>
            </a:r>
            <a:r>
              <a:rPr lang="en-GB" b="1" dirty="0"/>
              <a:t>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listen.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again to reveal the pictures and the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</a:t>
            </a:r>
            <a:r>
              <a:rPr lang="en-GB" b="1" i="1" dirty="0" err="1"/>
              <a:t>inicio</a:t>
            </a:r>
            <a:r>
              <a:rPr lang="en-GB" dirty="0"/>
              <a:t> for pupils to pronounce all of the words.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on each image to hear it, if desired.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gallina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pollo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algo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4. </a:t>
            </a:r>
            <a:r>
              <a:rPr lang="en-GB" dirty="0" err="1"/>
              <a:t>color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5. </a:t>
            </a:r>
            <a:r>
              <a:rPr lang="en-GB" dirty="0" err="1"/>
              <a:t>medalla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6. </a:t>
            </a:r>
            <a:r>
              <a:rPr lang="en-GB" dirty="0" err="1"/>
              <a:t>molino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7. </a:t>
            </a:r>
            <a:r>
              <a:rPr lang="en-GB" dirty="0" err="1"/>
              <a:t>llave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8. </a:t>
            </a:r>
            <a:r>
              <a:rPr lang="en-GB" dirty="0" err="1"/>
              <a:t>lavar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unknown words: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algo</a:t>
            </a:r>
            <a:r>
              <a:rPr lang="en-GB" b="0" dirty="0"/>
              <a:t> [110] </a:t>
            </a:r>
            <a:r>
              <a:rPr lang="en-GB" b="1" dirty="0" err="1"/>
              <a:t>gallina</a:t>
            </a:r>
            <a:r>
              <a:rPr lang="en-GB" b="1" dirty="0"/>
              <a:t> </a:t>
            </a:r>
            <a:r>
              <a:rPr lang="en-GB" b="0" dirty="0"/>
              <a:t>[3153] </a:t>
            </a:r>
            <a:r>
              <a:rPr lang="en-GB" b="1" dirty="0"/>
              <a:t>pollo</a:t>
            </a:r>
            <a:r>
              <a:rPr lang="en-GB" b="0" dirty="0"/>
              <a:t> [3577] </a:t>
            </a:r>
            <a:r>
              <a:rPr lang="en-GB" b="1" dirty="0" err="1"/>
              <a:t>color</a:t>
            </a:r>
            <a:r>
              <a:rPr lang="en-GB" b="0" dirty="0"/>
              <a:t> [358] </a:t>
            </a:r>
            <a:r>
              <a:rPr lang="en-GB" b="1" dirty="0" err="1"/>
              <a:t>medalla</a:t>
            </a:r>
            <a:r>
              <a:rPr lang="en-GB" b="0" dirty="0"/>
              <a:t> [4103] </a:t>
            </a:r>
            <a:r>
              <a:rPr lang="en-GB" b="1" dirty="0" err="1"/>
              <a:t>molino</a:t>
            </a:r>
            <a:r>
              <a:rPr lang="en-GB" b="0" dirty="0"/>
              <a:t> [&gt;5000] </a:t>
            </a:r>
            <a:r>
              <a:rPr lang="en-GB" b="1" dirty="0" err="1"/>
              <a:t>llave</a:t>
            </a:r>
            <a:r>
              <a:rPr lang="en-GB" b="0" dirty="0"/>
              <a:t> [1853] </a:t>
            </a:r>
            <a:r>
              <a:rPr lang="en-GB" b="1" dirty="0" err="1"/>
              <a:t>lavar</a:t>
            </a:r>
            <a:r>
              <a:rPr lang="en-GB" b="0" dirty="0"/>
              <a:t> [1676]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two items of previously taught vocabulary that we revisit this week and the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eight new words.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item. Elicit pronunciation of the Spanish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cover the Spanish word with a picture.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Optional at this stage: elicit the Spanish from pupils, (English prompts reappear on each mouse click) this time without written Spanish support.</a:t>
            </a: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baseline="0" dirty="0">
                <a:sym typeface="Wingdings" panose="05000000000000000000" pitchFamily="2" charset="2"/>
              </a:rPr>
              <a:t>Transcript / Order of words</a:t>
            </a:r>
            <a:r>
              <a:rPr lang="en-GB" baseline="0" dirty="0">
                <a:sym typeface="Wingdings" panose="05000000000000000000" pitchFamily="2" charset="2"/>
              </a:rPr>
              <a:t>:</a:t>
            </a:r>
            <a:br>
              <a:rPr lang="en-GB" baseline="0" dirty="0">
                <a:sym typeface="Wingdings" panose="05000000000000000000" pitchFamily="2" charset="2"/>
              </a:rPr>
            </a:b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 (one slide)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the context of weekend and weekday activities.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dirty="0"/>
              <a:t>Pupils</a:t>
            </a:r>
            <a:r>
              <a:rPr lang="en-GB" b="0" baseline="0" dirty="0"/>
              <a:t> either work in pairs or chorally as a class, reading the Spanish words out loud, including the correct article, and the English meanings.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baseline="0" dirty="0"/>
              <a:t>Order of words in the activity: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 museo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una plaza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 país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una cosa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 animal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 parque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una idea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una palabra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una hoja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 dibujo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 papá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ES_tradnl" sz="18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una mamá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baseline="0" dirty="0" err="1"/>
              <a:t>desastre</a:t>
            </a:r>
            <a:r>
              <a:rPr lang="en-GB" b="0" baseline="0" dirty="0"/>
              <a:t> [2532] </a:t>
            </a:r>
            <a:r>
              <a:rPr lang="en-GB" b="1" baseline="0" dirty="0" err="1"/>
              <a:t>odernar</a:t>
            </a:r>
            <a:r>
              <a:rPr lang="en-GB" b="0" baseline="0" dirty="0"/>
              <a:t> [1184]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1</a:t>
            </a:r>
            <a:r>
              <a:rPr lang="en-GB" b="0" baseline="30000" dirty="0"/>
              <a:t>st</a:t>
            </a:r>
            <a:r>
              <a:rPr lang="en-GB" b="0" dirty="0"/>
              <a:t> person singular for –</a:t>
            </a:r>
            <a:r>
              <a:rPr lang="en-GB" b="0" dirty="0" err="1"/>
              <a:t>ar</a:t>
            </a:r>
            <a:r>
              <a:rPr lang="en-GB" b="0" dirty="0"/>
              <a:t> verbs, building on the concept of the infinitive from last week’s lesson.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3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7 minutes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</a:t>
            </a:r>
            <a:r>
              <a:rPr lang="en-GB" b="0" baseline="0" dirty="0"/>
              <a:t>of key –</a:t>
            </a:r>
            <a:r>
              <a:rPr lang="en-GB" b="0" baseline="0" dirty="0" err="1"/>
              <a:t>ar</a:t>
            </a:r>
            <a:r>
              <a:rPr lang="en-GB" b="0" baseline="0" dirty="0"/>
              <a:t> verbs VS. infinitive verbs, including both possible translation into English (to __ / </a:t>
            </a:r>
            <a:r>
              <a:rPr lang="en-GB" b="0" baseline="0" dirty="0" err="1"/>
              <a:t>ing</a:t>
            </a:r>
            <a:r>
              <a:rPr lang="en-GB" b="0" baseline="0" dirty="0"/>
              <a:t>)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title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&amp; click to explain the context of the task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Click to bring further instructions in Spanish.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[E] with them to model the task and draw their attention to the verb (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hablo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Is it the general meaning or does it refer to ‘I’?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Pupils complete 1-5.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through the animations to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 bring up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Ask pupils to translate the verbs into English.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 students about the translation of the infinitive form of the verb in Spanish.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E.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Visitar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iglesia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interesante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Uso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en clase.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Crear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cosas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con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mamá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Deber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[2197]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1</a:t>
            </a:r>
            <a:r>
              <a:rPr lang="en-GB" b="0" baseline="30000" dirty="0"/>
              <a:t>st</a:t>
            </a:r>
            <a:r>
              <a:rPr lang="en-GB" b="0" dirty="0"/>
              <a:t> person singular for –</a:t>
            </a:r>
            <a:r>
              <a:rPr lang="en-GB" b="0" dirty="0" err="1"/>
              <a:t>ar</a:t>
            </a:r>
            <a:r>
              <a:rPr lang="en-GB" b="0" dirty="0"/>
              <a:t> verbs, building on the concept of the infinitive.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57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b="0" dirty="0"/>
              <a:t>to </a:t>
            </a:r>
            <a:r>
              <a:rPr lang="en-GB" baseline="0" dirty="0"/>
              <a:t>practise aural recognition of 1</a:t>
            </a:r>
            <a:r>
              <a:rPr lang="en-GB" baseline="30000" dirty="0"/>
              <a:t>st</a:t>
            </a:r>
            <a:r>
              <a:rPr lang="en-GB" baseline="0" dirty="0"/>
              <a:t> vs. 3</a:t>
            </a:r>
            <a:r>
              <a:rPr lang="en-GB" baseline="30000" dirty="0"/>
              <a:t>rd</a:t>
            </a:r>
            <a:r>
              <a:rPr lang="en-GB" baseline="0" dirty="0"/>
              <a:t> person singular of –AR verbs in the present tense.</a:t>
            </a:r>
          </a:p>
          <a:p>
            <a:pPr marL="0" indent="0"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context and click to bring up further instruction.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write 1-5 in their books.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to the example. Quique is speaking Pupils tick whether they can hear the 1</a:t>
            </a:r>
            <a:r>
              <a:rPr lang="en-GB" b="0" baseline="30000" dirty="0"/>
              <a:t>st</a:t>
            </a:r>
            <a:r>
              <a:rPr lang="en-GB" b="0" dirty="0"/>
              <a:t> person (I-Quique) or 3</a:t>
            </a:r>
            <a:r>
              <a:rPr lang="en-GB" b="0" baseline="30000" dirty="0"/>
              <a:t>rd</a:t>
            </a:r>
            <a:r>
              <a:rPr lang="en-GB" b="0" dirty="0"/>
              <a:t> person singular (</a:t>
            </a:r>
            <a:r>
              <a:rPr lang="en-GB" b="0" dirty="0" err="1"/>
              <a:t>Mamá</a:t>
            </a:r>
            <a:r>
              <a:rPr lang="en-GB" b="0" dirty="0"/>
              <a:t> – she)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Do the example with them.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Play 1-5.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Go through answers for 1-5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up part 2 of the task- at this time of listening pupils write the verb and any extra information in English.</a:t>
            </a:r>
            <a:br>
              <a:rPr lang="en-GB" b="0" dirty="0"/>
            </a:b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E.     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Presenta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información.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Creo un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dibujo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iglesia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parque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plaza.</a:t>
            </a:r>
          </a:p>
          <a:p>
            <a:endParaRPr lang="en-GB" b="1" dirty="0"/>
          </a:p>
          <a:p>
            <a:r>
              <a:rPr lang="en-GB" b="1" dirty="0" err="1"/>
              <a:t>comparar</a:t>
            </a:r>
            <a:r>
              <a:rPr lang="en-GB" b="0" dirty="0"/>
              <a:t> [1597] </a:t>
            </a:r>
            <a:r>
              <a:rPr lang="en-GB" b="1" dirty="0" err="1"/>
              <a:t>su</a:t>
            </a:r>
            <a:r>
              <a:rPr lang="en-GB" b="0" dirty="0"/>
              <a:t> [12] </a:t>
            </a:r>
            <a:r>
              <a:rPr lang="en-GB" b="1" dirty="0"/>
              <a:t>fin</a:t>
            </a:r>
            <a:r>
              <a:rPr lang="en-GB" b="0" dirty="0"/>
              <a:t> [182] </a:t>
            </a:r>
            <a:r>
              <a:rPr lang="en-GB" b="1" dirty="0"/>
              <a:t>semana</a:t>
            </a:r>
            <a:r>
              <a:rPr lang="en-GB" b="0" dirty="0"/>
              <a:t> [301]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03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154E-D02E-48E2-AA46-39D56284B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6DA93-D85C-470B-A70B-9F219E6FD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7EC4-CD5F-4ECF-BE9E-FAD76EEF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5C8E-6D96-4A5D-B15E-2B58E201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44F1-6827-458B-AD0D-F44F87F5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7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48AB-019C-4657-8333-34FC511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6A57B-8711-4A24-8DA4-04BD2165C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78B-16BF-4827-ACAD-06A160A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8154-CF6E-4FD4-98A9-6B9D80A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7A82-BE5B-4D2C-8A11-E1E66DC7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4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08CCF-3D50-4BAF-985C-4699A039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C8E85-86E6-4915-AA9F-CF38A7939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17864-C4FD-4EBF-89BE-E3C77CCA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8D7D3-BA98-4C21-85B2-F8FF7B4C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23B5-EB50-4A61-8831-31DC4534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7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0A2B-ADC0-44B9-84D6-FF0F7E49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CC50-4BE3-4082-BB89-747497A1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F83B9-3648-48B9-9EB6-F94AA881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58A8-B55C-48C4-B3AC-314B1DE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A44D-F105-4054-9320-665D60C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7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191D-F23D-43EC-8659-8BB9FEFB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34C6-34F0-4E82-A459-F985AE70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84F2-195E-4806-8ABE-0F70FB46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A1E2-2E8F-4838-A369-0D3E15B0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D4B37-4867-4BFE-B7F8-42B77E53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2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F26F-5EF9-4044-91E2-10B96096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EC67-B4A5-46ED-88BE-CB275C7E6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D062-FF52-4C7C-93DC-A3BD4589B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667CD-6201-4AA3-A922-B4104EF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DECD-BD00-4AC8-9EBF-D818BF64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8995D-B6D2-407E-98F6-D91A239C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2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4F46-9282-4AE4-BED5-2D275021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638E-1F07-429C-85FD-1E9869BC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9E496-E309-43B7-A990-5A7C8F02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612A4-29EF-4D9E-81FC-A60B368E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BEF55-1D69-44CF-843E-448961975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109C6-E340-4705-95B4-939FA094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C1FE-CC6B-4215-A34A-FFCA7A1C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B55D4-9526-479D-A8F8-03B9FF4E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B63B-7D44-467C-90C7-C9B3C381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A037D-A6B8-4D58-93EB-D2CB8411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C1377-1A78-4555-B1F0-B1EEBC92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D764F-95C4-4A40-8697-11C59CAB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0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A4AC8-396D-4E72-BF28-55E6073A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D4C9A-999E-40EF-BC40-2FEBD5A6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6429C-AA69-4A44-A8CB-31F05C1E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6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F970-A883-46F2-809B-4B0C78B0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6B15F-A26B-43F9-AC40-C30AB262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E061C-F0AF-4CD7-A1C7-FE841478C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B982A-D445-4D00-95EF-50E957E6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92420-32A8-4D55-84BF-D746C673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7CBEB-0996-48B2-98B9-891BF7CB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4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91EE-00A0-4472-BA8C-A7CAE470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3691E-C53F-4EB3-A171-6CEAFF584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4ABD5-F762-4559-80BB-CE60CB88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D3043-397E-45ED-8146-DD557B62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9B53E-30DC-46F6-8913-C89C1CE0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529FD-665A-46C5-B168-C9E68301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B5EF2-BCE1-4D3A-AC21-010ACFAA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FC98-BF2F-47A8-8DE1-B83E16154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253F-D0EA-469A-9816-96EA946E3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4F86-A500-487E-9FFD-56FD0D92348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F2D3-773C-43AB-A44F-A367D909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BAF7-9733-4971-BA72-669E05D9C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audio" Target="../media/audio20.wav"/><Relationship Id="rId18" Type="http://schemas.openxmlformats.org/officeDocument/2006/relationships/image" Target="../media/image16.png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12" Type="http://schemas.openxmlformats.org/officeDocument/2006/relationships/audio" Target="../media/audio19.wav"/><Relationship Id="rId17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audio" Target="../media/audio18.wav"/><Relationship Id="rId5" Type="http://schemas.openxmlformats.org/officeDocument/2006/relationships/audio" Target="../media/audio13.wav"/><Relationship Id="rId15" Type="http://schemas.openxmlformats.org/officeDocument/2006/relationships/image" Target="../media/image39.png"/><Relationship Id="rId10" Type="http://schemas.openxmlformats.org/officeDocument/2006/relationships/audio" Target="../media/audio17.wav"/><Relationship Id="rId19" Type="http://schemas.openxmlformats.org/officeDocument/2006/relationships/image" Target="../media/image17.svg"/><Relationship Id="rId4" Type="http://schemas.openxmlformats.org/officeDocument/2006/relationships/audio" Target="../media/audio12.wav"/><Relationship Id="rId9" Type="http://schemas.openxmlformats.org/officeDocument/2006/relationships/audio" Target="../media/audio16.wav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28.png"/><Relationship Id="rId10" Type="http://schemas.openxmlformats.org/officeDocument/2006/relationships/image" Target="../media/image25.gif"/><Relationship Id="rId19" Type="http://schemas.openxmlformats.org/officeDocument/2006/relationships/image" Target="../media/image30.gif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audio" Target="../media/audio8.wav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39.png"/><Relationship Id="rId7" Type="http://schemas.openxmlformats.org/officeDocument/2006/relationships/audio" Target="../media/audio3.wav"/><Relationship Id="rId12" Type="http://schemas.openxmlformats.org/officeDocument/2006/relationships/audio" Target="../media/audio7.wav"/><Relationship Id="rId17" Type="http://schemas.openxmlformats.org/officeDocument/2006/relationships/audio" Target="../media/audio10.wav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audio" Target="../media/audio6.wav"/><Relationship Id="rId5" Type="http://schemas.openxmlformats.org/officeDocument/2006/relationships/image" Target="../media/image34.png"/><Relationship Id="rId15" Type="http://schemas.openxmlformats.org/officeDocument/2006/relationships/audio" Target="../media/audio9.wav"/><Relationship Id="rId10" Type="http://schemas.openxmlformats.org/officeDocument/2006/relationships/audio" Target="../media/audio5.wav"/><Relationship Id="rId19" Type="http://schemas.openxmlformats.org/officeDocument/2006/relationships/image" Target="../media/image17.svg"/><Relationship Id="rId4" Type="http://schemas.openxmlformats.org/officeDocument/2006/relationships/audio" Target="../media/audio2.wav"/><Relationship Id="rId9" Type="http://schemas.openxmlformats.org/officeDocument/2006/relationships/audio" Target="../media/audio4.wav"/><Relationship Id="rId14" Type="http://schemas.openxmlformats.org/officeDocument/2006/relationships/image" Target="../media/image36.png"/><Relationship Id="rId2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5A8E78-5186-4A2D-99DA-2FE34578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oogle Shape;258;p34">
            <a:extLst>
              <a:ext uri="{FF2B5EF4-FFF2-40B4-BE49-F238E27FC236}">
                <a16:creationId xmlns:a16="http://schemas.microsoft.com/office/drawing/2014/main" id="{AE7CB4B6-A2F6-460E-966B-200831CF5D68}"/>
              </a:ext>
            </a:extLst>
          </p:cNvPr>
          <p:cNvGraphicFramePr/>
          <p:nvPr/>
        </p:nvGraphicFramePr>
        <p:xfrm>
          <a:off x="4704743" y="1994612"/>
          <a:ext cx="2016186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1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 verbo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rgbClr val="91EAD2"/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6" name="Action Button: Blank 5">
            <a:hlinkClick r:id="" action="ppaction://noaction" highlightClick="1">
              <a:snd r:embed="rId7" name="10_5.wav"/>
            </a:hlinkClick>
            <a:extLst>
              <a:ext uri="{FF2B5EF4-FFF2-40B4-BE49-F238E27FC236}">
                <a16:creationId xmlns:a16="http://schemas.microsoft.com/office/drawing/2014/main" id="{6877F4FC-8EEF-4DDE-AB93-50785126D598}"/>
              </a:ext>
            </a:extLst>
          </p:cNvPr>
          <p:cNvSpPr/>
          <p:nvPr/>
        </p:nvSpPr>
        <p:spPr>
          <a:xfrm>
            <a:off x="146387" y="305640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" name="Action Button: Blank 6">
            <a:hlinkClick r:id="" action="ppaction://noaction" highlightClick="1">
              <a:snd r:embed="rId8" name="10_6.wav"/>
            </a:hlinkClick>
            <a:extLst>
              <a:ext uri="{FF2B5EF4-FFF2-40B4-BE49-F238E27FC236}">
                <a16:creationId xmlns:a16="http://schemas.microsoft.com/office/drawing/2014/main" id="{6E70F2AC-4D78-4438-AF49-070A4555F2B8}"/>
              </a:ext>
            </a:extLst>
          </p:cNvPr>
          <p:cNvSpPr/>
          <p:nvPr/>
        </p:nvSpPr>
        <p:spPr>
          <a:xfrm>
            <a:off x="146387" y="3713334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Action Button: Blank 7">
            <a:hlinkClick r:id="" action="ppaction://noaction" highlightClick="1">
              <a:snd r:embed="rId9" name="10_7.wav"/>
            </a:hlinkClick>
            <a:extLst>
              <a:ext uri="{FF2B5EF4-FFF2-40B4-BE49-F238E27FC236}">
                <a16:creationId xmlns:a16="http://schemas.microsoft.com/office/drawing/2014/main" id="{78FFBEDB-C561-43BE-B0E3-601284BCCDA5}"/>
              </a:ext>
            </a:extLst>
          </p:cNvPr>
          <p:cNvSpPr/>
          <p:nvPr/>
        </p:nvSpPr>
        <p:spPr>
          <a:xfrm>
            <a:off x="134959" y="433172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Action Button: Blank 8">
            <a:hlinkClick r:id="" action="ppaction://noaction" highlightClick="1">
              <a:snd r:embed="rId10" name="10_8.wav"/>
            </a:hlinkClick>
            <a:extLst>
              <a:ext uri="{FF2B5EF4-FFF2-40B4-BE49-F238E27FC236}">
                <a16:creationId xmlns:a16="http://schemas.microsoft.com/office/drawing/2014/main" id="{A43C0234-14D4-4180-AC58-1E71761C5D85}"/>
              </a:ext>
            </a:extLst>
          </p:cNvPr>
          <p:cNvSpPr/>
          <p:nvPr/>
        </p:nvSpPr>
        <p:spPr>
          <a:xfrm>
            <a:off x="136046" y="493203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Action Button: Blank 9">
            <a:hlinkClick r:id="" action="ppaction://noaction" highlightClick="1">
              <a:snd r:embed="rId11" name="10_9.wav"/>
            </a:hlinkClick>
            <a:extLst>
              <a:ext uri="{FF2B5EF4-FFF2-40B4-BE49-F238E27FC236}">
                <a16:creationId xmlns:a16="http://schemas.microsoft.com/office/drawing/2014/main" id="{3FB3C37A-762A-48BB-845C-A941B7B5D3C4}"/>
              </a:ext>
            </a:extLst>
          </p:cNvPr>
          <p:cNvSpPr/>
          <p:nvPr/>
        </p:nvSpPr>
        <p:spPr>
          <a:xfrm>
            <a:off x="159320" y="5577667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Action Button: Blank 10">
            <a:hlinkClick r:id="" action="ppaction://noaction" highlightClick="1">
              <a:snd r:embed="rId12" name="10_10.wav"/>
            </a:hlinkClick>
            <a:extLst>
              <a:ext uri="{FF2B5EF4-FFF2-40B4-BE49-F238E27FC236}">
                <a16:creationId xmlns:a16="http://schemas.microsoft.com/office/drawing/2014/main" id="{DD857C8F-2098-4948-AD52-F0159D8E9D98}"/>
              </a:ext>
            </a:extLst>
          </p:cNvPr>
          <p:cNvSpPr/>
          <p:nvPr/>
        </p:nvSpPr>
        <p:spPr>
          <a:xfrm>
            <a:off x="141147" y="622330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>
            <a:hlinkClick r:id="" action="ppaction://noaction">
              <a:snd r:embed="rId13" name="10_1.wav"/>
            </a:hlinkClick>
            <a:extLst>
              <a:ext uri="{FF2B5EF4-FFF2-40B4-BE49-F238E27FC236}">
                <a16:creationId xmlns:a16="http://schemas.microsoft.com/office/drawing/2014/main" id="{035299A0-022E-433E-BDB2-E8DFD6B99491}"/>
              </a:ext>
            </a:extLst>
          </p:cNvPr>
          <p:cNvSpPr txBox="1"/>
          <p:nvPr/>
        </p:nvSpPr>
        <p:spPr>
          <a:xfrm>
            <a:off x="139442" y="144313"/>
            <a:ext cx="929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Quique compara* su* fin de semana* con mamá </a:t>
            </a:r>
            <a:endParaRPr lang="es-AR" sz="2800" b="1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DD5ABA1-D1CC-40A2-95D1-76360384838C}"/>
              </a:ext>
            </a:extLst>
          </p:cNvPr>
          <p:cNvSpPr txBox="1"/>
          <p:nvPr/>
        </p:nvSpPr>
        <p:spPr>
          <a:xfrm>
            <a:off x="4780627" y="3072785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presenta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D9EED6F-2442-4E0D-A89B-33925AAAD04B}"/>
              </a:ext>
            </a:extLst>
          </p:cNvPr>
          <p:cNvSpPr txBox="1"/>
          <p:nvPr/>
        </p:nvSpPr>
        <p:spPr>
          <a:xfrm>
            <a:off x="4875318" y="4276443"/>
            <a:ext cx="34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creo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E903D0-1566-4E5B-842C-A6E2610FF58C}"/>
              </a:ext>
            </a:extLst>
          </p:cNvPr>
          <p:cNvSpPr txBox="1"/>
          <p:nvPr/>
        </p:nvSpPr>
        <p:spPr>
          <a:xfrm>
            <a:off x="4812613" y="3629700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visito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5B4B18-6DA6-49B4-95D0-5E17674CC52B}"/>
              </a:ext>
            </a:extLst>
          </p:cNvPr>
          <p:cNvSpPr txBox="1"/>
          <p:nvPr/>
        </p:nvSpPr>
        <p:spPr>
          <a:xfrm>
            <a:off x="4875318" y="4907645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visita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6A71DD4-C7AD-4E63-BB5B-D7E2A20A0D3C}"/>
              </a:ext>
            </a:extLst>
          </p:cNvPr>
          <p:cNvSpPr txBox="1"/>
          <p:nvPr/>
        </p:nvSpPr>
        <p:spPr>
          <a:xfrm>
            <a:off x="4832553" y="5521377"/>
            <a:ext cx="262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visito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FFF25DE-1183-44FC-93FE-0E0239EF2864}"/>
              </a:ext>
            </a:extLst>
          </p:cNvPr>
          <p:cNvSpPr txBox="1"/>
          <p:nvPr/>
        </p:nvSpPr>
        <p:spPr>
          <a:xfrm>
            <a:off x="4794452" y="6206220"/>
            <a:ext cx="277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busca</a:t>
            </a:r>
          </a:p>
        </p:txBody>
      </p:sp>
      <p:graphicFrame>
        <p:nvGraphicFramePr>
          <p:cNvPr id="39" name="Google Shape;258;p34">
            <a:extLst>
              <a:ext uri="{FF2B5EF4-FFF2-40B4-BE49-F238E27FC236}">
                <a16:creationId xmlns:a16="http://schemas.microsoft.com/office/drawing/2014/main" id="{7C614441-367C-4E13-9D1D-1CAFE694A1EC}"/>
              </a:ext>
            </a:extLst>
          </p:cNvPr>
          <p:cNvGraphicFramePr/>
          <p:nvPr/>
        </p:nvGraphicFramePr>
        <p:xfrm>
          <a:off x="824568" y="1978995"/>
          <a:ext cx="3680890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6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Quique (I)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Mamá</a:t>
                      </a: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(she)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078BD3C5-7985-4C80-931A-3B1C7D69F7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63" y="2983592"/>
            <a:ext cx="527765" cy="5497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CCD736-9121-442C-ADEA-2CB81C1993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61" y="3631453"/>
            <a:ext cx="527765" cy="5497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FF7B7D-F6B5-4791-A761-8D867075C3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79" y="4252092"/>
            <a:ext cx="527765" cy="5497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F37C21E-7F06-43D2-A1F4-83573A7A72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5" y="4851703"/>
            <a:ext cx="527765" cy="5497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958AEB-5D51-4132-99FA-7E0305E156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80" y="5530015"/>
            <a:ext cx="527765" cy="5497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D74AE4-D5BC-4F2D-B90C-97D04C28E0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5" y="6128328"/>
            <a:ext cx="527765" cy="549755"/>
          </a:xfrm>
          <a:prstGeom prst="rect">
            <a:avLst/>
          </a:prstGeom>
        </p:spPr>
      </p:pic>
      <p:graphicFrame>
        <p:nvGraphicFramePr>
          <p:cNvPr id="55" name="Google Shape;258;p34">
            <a:extLst>
              <a:ext uri="{FF2B5EF4-FFF2-40B4-BE49-F238E27FC236}">
                <a16:creationId xmlns:a16="http://schemas.microsoft.com/office/drawing/2014/main" id="{8C28CA62-781A-4B05-ACB8-C1C77702F289}"/>
              </a:ext>
            </a:extLst>
          </p:cNvPr>
          <p:cNvGraphicFramePr/>
          <p:nvPr/>
        </p:nvGraphicFramePr>
        <p:xfrm>
          <a:off x="6796254" y="1998159"/>
          <a:ext cx="2775361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7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 info extra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6" name="Picture 16" descr="United, Flag, Kingdom, British, Great, Britain">
            <a:extLst>
              <a:ext uri="{FF2B5EF4-FFF2-40B4-BE49-F238E27FC236}">
                <a16:creationId xmlns:a16="http://schemas.microsoft.com/office/drawing/2014/main" id="{36988705-A0DB-4CA6-B39F-ADBE98D0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91" y="2303302"/>
            <a:ext cx="491064" cy="384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up, Icons, Medal, Win, Game, The Competition, Award">
            <a:extLst>
              <a:ext uri="{FF2B5EF4-FFF2-40B4-BE49-F238E27FC236}">
                <a16:creationId xmlns:a16="http://schemas.microsoft.com/office/drawing/2014/main" id="{7F5A6E90-BB0E-4A9F-9988-4F00A171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51" y="1618341"/>
            <a:ext cx="807438" cy="8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CA025D7-3BAD-487B-95E1-094E6F5953A0}"/>
              </a:ext>
            </a:extLst>
          </p:cNvPr>
          <p:cNvSpPr txBox="1"/>
          <p:nvPr/>
        </p:nvSpPr>
        <p:spPr>
          <a:xfrm>
            <a:off x="6911479" y="2992820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information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AD2566-4E67-4FEB-9D89-9ECF5C1A686C}"/>
              </a:ext>
            </a:extLst>
          </p:cNvPr>
          <p:cNvSpPr txBox="1"/>
          <p:nvPr/>
        </p:nvSpPr>
        <p:spPr>
          <a:xfrm>
            <a:off x="6938417" y="3668567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a </a:t>
            </a:r>
            <a:r>
              <a:rPr lang="es-AR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museum</a:t>
            </a:r>
            <a:endParaRPr lang="es-AR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502813-60B6-4997-A862-D79844B58F7E}"/>
              </a:ext>
            </a:extLst>
          </p:cNvPr>
          <p:cNvSpPr txBox="1"/>
          <p:nvPr/>
        </p:nvSpPr>
        <p:spPr>
          <a:xfrm>
            <a:off x="7004018" y="4314250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 dibujo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615F9D-DAEF-4B06-8FE4-C4197810540A}"/>
              </a:ext>
            </a:extLst>
          </p:cNvPr>
          <p:cNvSpPr txBox="1"/>
          <p:nvPr/>
        </p:nvSpPr>
        <p:spPr>
          <a:xfrm>
            <a:off x="7004018" y="4902873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 iglesia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9359CA-0D72-4ABB-B845-6879302C7D68}"/>
              </a:ext>
            </a:extLst>
          </p:cNvPr>
          <p:cNvSpPr txBox="1"/>
          <p:nvPr/>
        </p:nvSpPr>
        <p:spPr>
          <a:xfrm>
            <a:off x="7028085" y="5531667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 parque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49655-36BF-48A9-932C-D6ADEE8C1F4D}"/>
              </a:ext>
            </a:extLst>
          </p:cNvPr>
          <p:cNvSpPr txBox="1"/>
          <p:nvPr/>
        </p:nvSpPr>
        <p:spPr>
          <a:xfrm>
            <a:off x="7004018" y="6182202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 plaza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563AD6-824D-4842-908B-D1DD8FBC2F4B}"/>
              </a:ext>
            </a:extLst>
          </p:cNvPr>
          <p:cNvSpPr txBox="1"/>
          <p:nvPr/>
        </p:nvSpPr>
        <p:spPr>
          <a:xfrm>
            <a:off x="9691153" y="4925877"/>
            <a:ext cx="2500847" cy="1477328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s-AR" sz="18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compara </a:t>
            </a:r>
            <a:r>
              <a:rPr lang="es-AR" sz="18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= s/he compares</a:t>
            </a:r>
          </a:p>
          <a:p>
            <a:r>
              <a:rPr lang="es-AR" sz="18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su</a:t>
            </a:r>
            <a:r>
              <a:rPr lang="es-AR" sz="18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 = </a:t>
            </a:r>
            <a:r>
              <a:rPr lang="es-AR" sz="1800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his</a:t>
            </a:r>
            <a:r>
              <a:rPr lang="es-AR" sz="18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/</a:t>
            </a:r>
            <a:r>
              <a:rPr lang="es-AR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h</a:t>
            </a:r>
            <a:r>
              <a:rPr lang="es-AR" sz="1800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er</a:t>
            </a:r>
            <a:endParaRPr lang="es-AR" sz="1800" dirty="0">
              <a:solidFill>
                <a:srgbClr val="002060"/>
              </a:solidFill>
              <a:latin typeface="Century Gothic" panose="020B0502020202020204" pitchFamily="34" charset="0"/>
              <a:sym typeface="Century Gothic"/>
            </a:endParaRPr>
          </a:p>
          <a:p>
            <a:r>
              <a:rPr lang="es-AR" sz="18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fin</a:t>
            </a:r>
            <a:r>
              <a:rPr lang="es-AR" sz="18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 = </a:t>
            </a:r>
            <a:r>
              <a:rPr lang="es-AR" sz="1800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end</a:t>
            </a:r>
            <a:endParaRPr lang="es-AR" sz="1800" dirty="0">
              <a:solidFill>
                <a:srgbClr val="002060"/>
              </a:solidFill>
              <a:latin typeface="Century Gothic" panose="020B0502020202020204" pitchFamily="34" charset="0"/>
              <a:sym typeface="Century Gothic"/>
            </a:endParaRPr>
          </a:p>
          <a:p>
            <a:r>
              <a:rPr lang="es-AR" sz="18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(la) </a:t>
            </a:r>
            <a:r>
              <a:rPr lang="es-AR" sz="18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semana </a:t>
            </a:r>
            <a:r>
              <a:rPr lang="es-AR" sz="18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= </a:t>
            </a:r>
            <a:r>
              <a:rPr lang="es-AR" sz="1800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week</a:t>
            </a:r>
            <a:endParaRPr lang="es-AR" sz="1800" dirty="0">
              <a:solidFill>
                <a:srgbClr val="002060"/>
              </a:solidFill>
              <a:latin typeface="Century Gothic" panose="020B0502020202020204" pitchFamily="34" charset="0"/>
              <a:sym typeface="Century Gothic"/>
            </a:endParaRPr>
          </a:p>
        </p:txBody>
      </p:sp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56028BF2-AA6A-EB18-0723-32CDE97205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5738" y="66206"/>
            <a:ext cx="1087559" cy="176728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33B10C8-9E57-5B76-1889-CB3780346EE6}"/>
              </a:ext>
            </a:extLst>
          </p:cNvPr>
          <p:cNvSpPr/>
          <p:nvPr/>
        </p:nvSpPr>
        <p:spPr>
          <a:xfrm>
            <a:off x="1025231" y="709174"/>
            <a:ext cx="3428468" cy="612318"/>
          </a:xfrm>
          <a:prstGeom prst="wedgeRoundRectCallout">
            <a:avLst>
              <a:gd name="adj1" fmla="val -54621"/>
              <a:gd name="adj2" fmla="val -10532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Es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cucha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¿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Quién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8E6D529D-9D13-9D62-6ABA-24B8F181C0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4150" y="729957"/>
            <a:ext cx="914400" cy="914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6B156E-0503-4BB7-B6A6-5F7426802231}"/>
              </a:ext>
            </a:extLst>
          </p:cNvPr>
          <p:cNvGrpSpPr/>
          <p:nvPr/>
        </p:nvGrpSpPr>
        <p:grpSpPr>
          <a:xfrm>
            <a:off x="950326" y="1427919"/>
            <a:ext cx="2268314" cy="612318"/>
            <a:chOff x="-2149448" y="329088"/>
            <a:chExt cx="2268314" cy="612318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D2B3CF77-F9FC-1064-2D8C-3CB6E6026FC0}"/>
                </a:ext>
              </a:extLst>
            </p:cNvPr>
            <p:cNvSpPr/>
            <p:nvPr/>
          </p:nvSpPr>
          <p:spPr>
            <a:xfrm>
              <a:off x="-2149448" y="329088"/>
              <a:ext cx="2268314" cy="612318"/>
            </a:xfrm>
            <a:prstGeom prst="wedgeRoundRectCallout">
              <a:avLst>
                <a:gd name="adj1" fmla="val -54118"/>
                <a:gd name="adj2" fmla="val -44344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Marca     .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AF221B4-F293-2C4F-4898-6A7CBC9C0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5469" y="401641"/>
              <a:ext cx="384106" cy="40011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1B52EA-C020-6234-A94C-4608C8611947}"/>
              </a:ext>
            </a:extLst>
          </p:cNvPr>
          <p:cNvGrpSpPr/>
          <p:nvPr/>
        </p:nvGrpSpPr>
        <p:grpSpPr>
          <a:xfrm>
            <a:off x="933384" y="1320397"/>
            <a:ext cx="5074611" cy="807438"/>
            <a:chOff x="-4250043" y="1330359"/>
            <a:chExt cx="5074611" cy="807438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60D022F-4F08-092D-EE16-D43CC3EE361A}"/>
                </a:ext>
              </a:extLst>
            </p:cNvPr>
            <p:cNvSpPr/>
            <p:nvPr/>
          </p:nvSpPr>
          <p:spPr>
            <a:xfrm>
              <a:off x="-4250043" y="1330359"/>
              <a:ext cx="5074611" cy="807438"/>
            </a:xfrm>
            <a:prstGeom prst="wedgeRoundRectCallout">
              <a:avLst>
                <a:gd name="adj1" fmla="val -54118"/>
                <a:gd name="adj2" fmla="val -44344"/>
                <a:gd name="adj3" fmla="val 16667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Escribe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el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verbo en español       .</a:t>
              </a:r>
            </a:p>
          </p:txBody>
        </p:sp>
        <p:pic>
          <p:nvPicPr>
            <p:cNvPr id="23" name="Picture 2" descr="Bandera, España, Español">
              <a:extLst>
                <a:ext uri="{FF2B5EF4-FFF2-40B4-BE49-F238E27FC236}">
                  <a16:creationId xmlns:a16="http://schemas.microsoft.com/office/drawing/2014/main" id="{D17D50CF-6AB9-BBD0-8705-0518A32A1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" y="1613251"/>
              <a:ext cx="433897" cy="27782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08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90" grpId="0"/>
      <p:bldP spid="91" grpId="0"/>
      <p:bldP spid="92" grpId="0"/>
      <p:bldP spid="93" grpId="0"/>
      <p:bldP spid="94" grpId="0"/>
      <p:bldP spid="96" grpId="0"/>
      <p:bldP spid="58" grpId="0"/>
      <p:bldP spid="59" grpId="0"/>
      <p:bldP spid="60" grpId="0"/>
      <p:bldP spid="61" grpId="0"/>
      <p:bldP spid="62" grpId="0"/>
      <p:bldP spid="63" grpId="0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179286" y="5268768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ADD2E"/>
                </a:solidFill>
                <a:latin typeface="Modern Love" panose="04090805081005020601" pitchFamily="82" charset="0"/>
                <a:ea typeface="Arial"/>
                <a:cs typeface="Arial"/>
                <a:sym typeface="Arial"/>
              </a:rPr>
              <a:t>amarillo</a:t>
            </a:r>
            <a:endParaRPr dirty="0">
              <a:solidFill>
                <a:srgbClr val="FADD2E"/>
              </a:solidFill>
              <a:latin typeface="Modern Love" panose="04090805081005020601" pitchFamily="82" charset="0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 rot="-1320232">
            <a:off x="154531" y="2644202"/>
            <a:ext cx="41148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FFFF"/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¡</a:t>
            </a:r>
            <a:r>
              <a:rPr lang="en-GB" sz="9600" b="1" i="0" u="none" strike="noStrike" cap="none" dirty="0" err="1">
                <a:solidFill>
                  <a:srgbClr val="FFFFFF"/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adiós</a:t>
            </a:r>
            <a:r>
              <a:rPr lang="en-GB" sz="9600" b="1" i="0" u="none" strike="noStrike" cap="none" dirty="0">
                <a:solidFill>
                  <a:srgbClr val="FFFFFF"/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!</a:t>
            </a:r>
            <a:endParaRPr sz="2400" dirty="0">
              <a:latin typeface="Segoe Print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756728-9667-4D58-81FF-9FCD224D6E30}"/>
              </a:ext>
            </a:extLst>
          </p:cNvPr>
          <p:cNvSpPr/>
          <p:nvPr/>
        </p:nvSpPr>
        <p:spPr>
          <a:xfrm>
            <a:off x="732087" y="120934"/>
            <a:ext cx="521370" cy="478471"/>
          </a:xfrm>
          <a:prstGeom prst="round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4C911-AFE4-4EFB-11E2-D17C51823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69" y="3796794"/>
            <a:ext cx="2105025" cy="1595438"/>
          </a:xfrm>
          <a:prstGeom prst="rect">
            <a:avLst/>
          </a:prstGeom>
        </p:spPr>
      </p:pic>
      <p:sp>
        <p:nvSpPr>
          <p:cNvPr id="98" name="Google Shape;98;p2" descr="background rectangle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2269" y="729714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674899" y="5254387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4977302"/>
            <a:ext cx="485096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sym typeface="Century Gothic"/>
              </a:rPr>
              <a:t>- -</a:t>
            </a:r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sym typeface="Century Gothic"/>
              </a:rPr>
              <a:t>ar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sym typeface="Century Gothic"/>
              </a:rPr>
              <a:t> verbs: infinitives; I vs. s/he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SSC [l] [</a:t>
            </a:r>
            <a:r>
              <a:rPr lang="en-GB" sz="28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09B60-34DA-46F8-9144-D26F0D50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68" y="343673"/>
            <a:ext cx="3983064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Saying what I and others do</a:t>
            </a:r>
          </a:p>
        </p:txBody>
      </p:sp>
      <p:pic>
        <p:nvPicPr>
          <p:cNvPr id="2050" name="Picture 2" descr="Ilustraciones gratis de Calendario">
            <a:extLst>
              <a:ext uri="{FF2B5EF4-FFF2-40B4-BE49-F238E27FC236}">
                <a16:creationId xmlns:a16="http://schemas.microsoft.com/office/drawing/2014/main" id="{046DEC31-14BD-DFA6-DDA9-5F299C42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72" y="3137454"/>
            <a:ext cx="3268436" cy="18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E3B0AB-CF47-BC46-7638-D54C55A2D839}"/>
              </a:ext>
            </a:extLst>
          </p:cNvPr>
          <p:cNvCxnSpPr/>
          <p:nvPr/>
        </p:nvCxnSpPr>
        <p:spPr>
          <a:xfrm>
            <a:off x="2897293" y="3137454"/>
            <a:ext cx="281335" cy="492177"/>
          </a:xfrm>
          <a:prstGeom prst="straightConnector1">
            <a:avLst/>
          </a:prstGeom>
          <a:ln w="76200">
            <a:solidFill>
              <a:srgbClr val="FF63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CC22F0-5BA8-DB10-AA37-4D18820414DF}"/>
              </a:ext>
            </a:extLst>
          </p:cNvPr>
          <p:cNvCxnSpPr>
            <a:cxnSpLocks/>
          </p:cNvCxnSpPr>
          <p:nvPr/>
        </p:nvCxnSpPr>
        <p:spPr>
          <a:xfrm flipH="1">
            <a:off x="4420537" y="3231142"/>
            <a:ext cx="303863" cy="398489"/>
          </a:xfrm>
          <a:prstGeom prst="straightConnector1">
            <a:avLst/>
          </a:prstGeom>
          <a:ln w="76200">
            <a:solidFill>
              <a:srgbClr val="FF63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336036" y="3621756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115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374846" y="3737248"/>
            <a:ext cx="593939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F4791-B4B3-4D51-9227-A56ACC7F7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316" y="3687753"/>
            <a:ext cx="2130163" cy="2130163"/>
          </a:xfrm>
          <a:prstGeom prst="roundRect">
            <a:avLst/>
          </a:prstGeom>
        </p:spPr>
      </p:pic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336036" y="92819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[l]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528117" y="928190"/>
            <a:ext cx="593939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ibro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Libro, Leyendo, Verbos, Libro Azul, Los Libros Azules">
            <a:extLst>
              <a:ext uri="{FF2B5EF4-FFF2-40B4-BE49-F238E27FC236}">
                <a16:creationId xmlns:a16="http://schemas.microsoft.com/office/drawing/2014/main" id="{510B12EF-5AAB-4E27-99E9-D64C517A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19" y="654961"/>
            <a:ext cx="2725393" cy="21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18FA939E-6250-4CE4-9C5D-AA911A20AA59}"/>
              </a:ext>
            </a:extLst>
          </p:cNvPr>
          <p:cNvGraphicFramePr>
            <a:graphicFrameLocks noGrp="1"/>
          </p:cNvGraphicFramePr>
          <p:nvPr/>
        </p:nvGraphicFramePr>
        <p:xfrm>
          <a:off x="380998" y="812800"/>
          <a:ext cx="9659256" cy="5322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814">
                  <a:extLst>
                    <a:ext uri="{9D8B030D-6E8A-4147-A177-3AD203B41FA5}">
                      <a16:colId xmlns:a16="http://schemas.microsoft.com/office/drawing/2014/main" val="331856651"/>
                    </a:ext>
                  </a:extLst>
                </a:gridCol>
                <a:gridCol w="2414814">
                  <a:extLst>
                    <a:ext uri="{9D8B030D-6E8A-4147-A177-3AD203B41FA5}">
                      <a16:colId xmlns:a16="http://schemas.microsoft.com/office/drawing/2014/main" val="736325403"/>
                    </a:ext>
                  </a:extLst>
                </a:gridCol>
                <a:gridCol w="2414814">
                  <a:extLst>
                    <a:ext uri="{9D8B030D-6E8A-4147-A177-3AD203B41FA5}">
                      <a16:colId xmlns:a16="http://schemas.microsoft.com/office/drawing/2014/main" val="851545082"/>
                    </a:ext>
                  </a:extLst>
                </a:gridCol>
                <a:gridCol w="2414814">
                  <a:extLst>
                    <a:ext uri="{9D8B030D-6E8A-4147-A177-3AD203B41FA5}">
                      <a16:colId xmlns:a16="http://schemas.microsoft.com/office/drawing/2014/main" val="1036640519"/>
                    </a:ext>
                  </a:extLst>
                </a:gridCol>
              </a:tblGrid>
              <a:tr h="263971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934274"/>
                  </a:ext>
                </a:extLst>
              </a:tr>
              <a:tr h="26824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87423"/>
                  </a:ext>
                </a:extLst>
              </a:tr>
            </a:tbl>
          </a:graphicData>
        </a:graphic>
      </p:graphicFrame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7906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553984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53;p2">
            <a:extLst>
              <a:ext uri="{FF2B5EF4-FFF2-40B4-BE49-F238E27FC236}">
                <a16:creationId xmlns:a16="http://schemas.microsoft.com/office/drawing/2014/main" id="{CB902489-1A1E-4E82-B5E8-1D00F493C3F4}"/>
              </a:ext>
            </a:extLst>
          </p:cNvPr>
          <p:cNvSpPr txBox="1"/>
          <p:nvPr/>
        </p:nvSpPr>
        <p:spPr>
          <a:xfrm>
            <a:off x="9512320" y="138283"/>
            <a:ext cx="41281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[l]</a:t>
            </a:r>
            <a:r>
              <a:rPr kumimoji="0" lang="en-GB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B2C32-3226-463D-AE63-C88B5FAC05F8}"/>
              </a:ext>
            </a:extLst>
          </p:cNvPr>
          <p:cNvSpPr txBox="1"/>
          <p:nvPr/>
        </p:nvSpPr>
        <p:spPr>
          <a:xfrm>
            <a:off x="349794" y="5291818"/>
            <a:ext cx="24126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medalla</a:t>
            </a:r>
            <a:endParaRPr kumimoji="0" lang="en-GB" sz="3800" b="0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Google Shape;387;p19">
            <a:extLst>
              <a:ext uri="{FF2B5EF4-FFF2-40B4-BE49-F238E27FC236}">
                <a16:creationId xmlns:a16="http://schemas.microsoft.com/office/drawing/2014/main" id="{48DED247-A480-4310-A42C-26DBCFE1AB5A}"/>
              </a:ext>
            </a:extLst>
          </p:cNvPr>
          <p:cNvSpPr/>
          <p:nvPr/>
        </p:nvSpPr>
        <p:spPr>
          <a:xfrm>
            <a:off x="10915649" y="2005870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388;p19">
            <a:extLst>
              <a:ext uri="{FF2B5EF4-FFF2-40B4-BE49-F238E27FC236}">
                <a16:creationId xmlns:a16="http://schemas.microsoft.com/office/drawing/2014/main" id="{99BD827A-D93B-4874-AD4D-5DE80B439BCE}"/>
              </a:ext>
            </a:extLst>
          </p:cNvPr>
          <p:cNvSpPr/>
          <p:nvPr/>
        </p:nvSpPr>
        <p:spPr>
          <a:xfrm>
            <a:off x="10913282" y="2005868"/>
            <a:ext cx="503528" cy="4156259"/>
          </a:xfrm>
          <a:prstGeom prst="rect">
            <a:avLst/>
          </a:prstGeom>
          <a:solidFill>
            <a:srgbClr val="22A7CC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" name="Google Shape;389;p19">
            <a:extLst>
              <a:ext uri="{FF2B5EF4-FFF2-40B4-BE49-F238E27FC236}">
                <a16:creationId xmlns:a16="http://schemas.microsoft.com/office/drawing/2014/main" id="{3DF5284F-F483-4CB1-A629-A1054FA5391E}"/>
              </a:ext>
            </a:extLst>
          </p:cNvPr>
          <p:cNvCxnSpPr/>
          <p:nvPr/>
        </p:nvCxnSpPr>
        <p:spPr>
          <a:xfrm>
            <a:off x="11599021" y="1994442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90;p19">
            <a:extLst>
              <a:ext uri="{FF2B5EF4-FFF2-40B4-BE49-F238E27FC236}">
                <a16:creationId xmlns:a16="http://schemas.microsoft.com/office/drawing/2014/main" id="{D771307D-1277-47AA-9B39-CB1F9A9BCA5E}"/>
              </a:ext>
            </a:extLst>
          </p:cNvPr>
          <p:cNvCxnSpPr/>
          <p:nvPr/>
        </p:nvCxnSpPr>
        <p:spPr>
          <a:xfrm>
            <a:off x="11576412" y="1994441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91;p19">
            <a:extLst>
              <a:ext uri="{FF2B5EF4-FFF2-40B4-BE49-F238E27FC236}">
                <a16:creationId xmlns:a16="http://schemas.microsoft.com/office/drawing/2014/main" id="{1BE62747-07C2-4506-B568-EB22244A433F}"/>
              </a:ext>
            </a:extLst>
          </p:cNvPr>
          <p:cNvCxnSpPr/>
          <p:nvPr/>
        </p:nvCxnSpPr>
        <p:spPr>
          <a:xfrm>
            <a:off x="11599022" y="6150700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393;p19">
            <a:extLst>
              <a:ext uri="{FF2B5EF4-FFF2-40B4-BE49-F238E27FC236}">
                <a16:creationId xmlns:a16="http://schemas.microsoft.com/office/drawing/2014/main" id="{889EEBA3-4921-4AFE-ACA0-929259CDD656}"/>
              </a:ext>
            </a:extLst>
          </p:cNvPr>
          <p:cNvSpPr txBox="1"/>
          <p:nvPr/>
        </p:nvSpPr>
        <p:spPr>
          <a:xfrm>
            <a:off x="11707417" y="1773974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60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4" name="Google Shape;394;p19">
            <a:extLst>
              <a:ext uri="{FF2B5EF4-FFF2-40B4-BE49-F238E27FC236}">
                <a16:creationId xmlns:a16="http://schemas.microsoft.com/office/drawing/2014/main" id="{1828C98B-F34A-4066-91E3-75019DCB82D2}"/>
              </a:ext>
            </a:extLst>
          </p:cNvPr>
          <p:cNvSpPr txBox="1"/>
          <p:nvPr/>
        </p:nvSpPr>
        <p:spPr>
          <a:xfrm>
            <a:off x="11681986" y="5744431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395;p19">
            <a:extLst>
              <a:ext uri="{FF2B5EF4-FFF2-40B4-BE49-F238E27FC236}">
                <a16:creationId xmlns:a16="http://schemas.microsoft.com/office/drawing/2014/main" id="{89524E5E-41B1-4E25-8D02-777012781B42}"/>
              </a:ext>
            </a:extLst>
          </p:cNvPr>
          <p:cNvSpPr/>
          <p:nvPr/>
        </p:nvSpPr>
        <p:spPr>
          <a:xfrm>
            <a:off x="10772699" y="6381120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25B66-9BB0-4BD8-A190-97B2141F02E9}"/>
              </a:ext>
            </a:extLst>
          </p:cNvPr>
          <p:cNvSpPr txBox="1"/>
          <p:nvPr/>
        </p:nvSpPr>
        <p:spPr>
          <a:xfrm>
            <a:off x="367598" y="2542360"/>
            <a:ext cx="220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gallina</a:t>
            </a:r>
            <a:endParaRPr kumimoji="0" lang="en-GB" sz="4000" b="0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E1257F-4ACD-435E-B0F9-609E64AC95F2}"/>
              </a:ext>
            </a:extLst>
          </p:cNvPr>
          <p:cNvSpPr/>
          <p:nvPr/>
        </p:nvSpPr>
        <p:spPr>
          <a:xfrm>
            <a:off x="1311234" y="2676119"/>
            <a:ext cx="241522" cy="440367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2EBBA-E770-491B-924C-74A4D0F2F3C4}"/>
              </a:ext>
            </a:extLst>
          </p:cNvPr>
          <p:cNvSpPr txBox="1"/>
          <p:nvPr/>
        </p:nvSpPr>
        <p:spPr>
          <a:xfrm>
            <a:off x="2741209" y="2557223"/>
            <a:ext cx="220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6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poll o</a:t>
            </a:r>
            <a:endParaRPr kumimoji="0" lang="en-GB" sz="4000" b="0" i="0" u="non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220E5B-9AF9-4CF4-8766-B9691AB3D69F}"/>
              </a:ext>
            </a:extLst>
          </p:cNvPr>
          <p:cNvSpPr/>
          <p:nvPr/>
        </p:nvSpPr>
        <p:spPr>
          <a:xfrm>
            <a:off x="3679143" y="2694588"/>
            <a:ext cx="615278" cy="473931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AD52B-EB52-4BF0-8327-7F0649614438}"/>
              </a:ext>
            </a:extLst>
          </p:cNvPr>
          <p:cNvSpPr txBox="1"/>
          <p:nvPr/>
        </p:nvSpPr>
        <p:spPr>
          <a:xfrm>
            <a:off x="5087929" y="2548050"/>
            <a:ext cx="254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 go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7D057C-0DDB-4FBA-812F-9208B7FE91A2}"/>
              </a:ext>
            </a:extLst>
          </p:cNvPr>
          <p:cNvSpPr txBox="1"/>
          <p:nvPr/>
        </p:nvSpPr>
        <p:spPr>
          <a:xfrm>
            <a:off x="7544091" y="2545239"/>
            <a:ext cx="245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60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 l or</a:t>
            </a:r>
            <a:endParaRPr kumimoji="0" lang="en-GB" sz="40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0780A3-D526-4573-9931-7280656123E9}"/>
              </a:ext>
            </a:extLst>
          </p:cNvPr>
          <p:cNvSpPr/>
          <p:nvPr/>
        </p:nvSpPr>
        <p:spPr>
          <a:xfrm>
            <a:off x="5781651" y="2690812"/>
            <a:ext cx="643952" cy="480201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5E3F3-3390-4E53-92DA-C3243030B68F}"/>
              </a:ext>
            </a:extLst>
          </p:cNvPr>
          <p:cNvSpPr txBox="1"/>
          <p:nvPr/>
        </p:nvSpPr>
        <p:spPr>
          <a:xfrm>
            <a:off x="2681475" y="5340831"/>
            <a:ext cx="26945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spc="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</a:t>
            </a:r>
            <a:r>
              <a:rPr lang="en-GB" sz="3500" spc="600" dirty="0">
                <a:solidFill>
                  <a:srgbClr val="002060"/>
                </a:solidFill>
                <a:latin typeface="Century Gothic" panose="020B0502020202020204" pitchFamily="34" charset="0"/>
              </a:rPr>
              <a:t> l </a:t>
            </a:r>
            <a:r>
              <a:rPr lang="en-GB" sz="3500" spc="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ino</a:t>
            </a:r>
            <a:endParaRPr kumimoji="0" lang="en-GB" sz="35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FBE3269-D7F2-4B2E-9B85-7B711DCB6D9C}"/>
              </a:ext>
            </a:extLst>
          </p:cNvPr>
          <p:cNvSpPr/>
          <p:nvPr/>
        </p:nvSpPr>
        <p:spPr>
          <a:xfrm>
            <a:off x="1957521" y="5389787"/>
            <a:ext cx="378016" cy="552678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208CA0-EDA6-4EE6-939D-D7A41ECC5049}"/>
              </a:ext>
            </a:extLst>
          </p:cNvPr>
          <p:cNvSpPr txBox="1"/>
          <p:nvPr/>
        </p:nvSpPr>
        <p:spPr>
          <a:xfrm>
            <a:off x="5418308" y="5237309"/>
            <a:ext cx="220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llave</a:t>
            </a:r>
            <a:endParaRPr kumimoji="0" lang="en-GB" sz="40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FA033BA-4A9C-4769-B48E-5E00C128179F}"/>
              </a:ext>
            </a:extLst>
          </p:cNvPr>
          <p:cNvSpPr/>
          <p:nvPr/>
        </p:nvSpPr>
        <p:spPr>
          <a:xfrm>
            <a:off x="3708551" y="5416043"/>
            <a:ext cx="578126" cy="473240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BC9007-D204-45F6-9FDE-18781B178999}"/>
              </a:ext>
            </a:extLst>
          </p:cNvPr>
          <p:cNvSpPr txBox="1"/>
          <p:nvPr/>
        </p:nvSpPr>
        <p:spPr>
          <a:xfrm>
            <a:off x="7573102" y="5307531"/>
            <a:ext cx="24496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spc="600" dirty="0">
                <a:solidFill>
                  <a:srgbClr val="002060"/>
                </a:solidFill>
                <a:latin typeface="Century Gothic" panose="020B0502020202020204" pitchFamily="34" charset="0"/>
              </a:rPr>
              <a:t>l </a:t>
            </a:r>
            <a:r>
              <a:rPr lang="en-GB" sz="3800" spc="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avar</a:t>
            </a:r>
            <a:endParaRPr kumimoji="0" lang="en-GB" sz="38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1A2D2EE-2193-49A7-91F4-95703FC6E1DE}"/>
              </a:ext>
            </a:extLst>
          </p:cNvPr>
          <p:cNvSpPr/>
          <p:nvPr/>
        </p:nvSpPr>
        <p:spPr>
          <a:xfrm>
            <a:off x="5459286" y="5392494"/>
            <a:ext cx="579729" cy="471472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70DFC-AF0A-4B1D-9A15-3B8F72D790FE}"/>
              </a:ext>
            </a:extLst>
          </p:cNvPr>
          <p:cNvSpPr txBox="1"/>
          <p:nvPr/>
        </p:nvSpPr>
        <p:spPr>
          <a:xfrm>
            <a:off x="5176712" y="1742040"/>
            <a:ext cx="252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[something]</a:t>
            </a:r>
          </a:p>
        </p:txBody>
      </p:sp>
      <p:pic>
        <p:nvPicPr>
          <p:cNvPr id="33" name="Picture 6" descr="Lavarse Las Manos, Jabón, Higiene, Lavado A Mano">
            <a:extLst>
              <a:ext uri="{FF2B5EF4-FFF2-40B4-BE49-F238E27FC236}">
                <a16:creationId xmlns:a16="http://schemas.microsoft.com/office/drawing/2014/main" id="{E32CBBE0-F892-0F8B-4111-5DAD3435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14" y="3630853"/>
            <a:ext cx="1660965" cy="16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3BB287-D6F9-3F82-82C3-B407F5A35E23}"/>
              </a:ext>
            </a:extLst>
          </p:cNvPr>
          <p:cNvSpPr/>
          <p:nvPr/>
        </p:nvSpPr>
        <p:spPr>
          <a:xfrm>
            <a:off x="8500525" y="2688318"/>
            <a:ext cx="643952" cy="480201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4C6DCA6-FB53-E978-8690-0A8B46A6F6DB}"/>
              </a:ext>
            </a:extLst>
          </p:cNvPr>
          <p:cNvSpPr/>
          <p:nvPr/>
        </p:nvSpPr>
        <p:spPr>
          <a:xfrm>
            <a:off x="7672818" y="5389787"/>
            <a:ext cx="579729" cy="471472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ree vector graphics of Animal">
            <a:extLst>
              <a:ext uri="{FF2B5EF4-FFF2-40B4-BE49-F238E27FC236}">
                <a16:creationId xmlns:a16="http://schemas.microsoft.com/office/drawing/2014/main" id="{FFE4987C-37A1-92FD-7596-879C55AD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1" y="1117776"/>
            <a:ext cx="1402729" cy="13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ustraciones gratis de Cena de pavo">
            <a:extLst>
              <a:ext uri="{FF2B5EF4-FFF2-40B4-BE49-F238E27FC236}">
                <a16:creationId xmlns:a16="http://schemas.microsoft.com/office/drawing/2014/main" id="{316691D3-CE0B-268B-E402-05D2616F9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2" t="53700"/>
          <a:stretch/>
        </p:blipFill>
        <p:spPr bwMode="auto">
          <a:xfrm>
            <a:off x="2940612" y="1051696"/>
            <a:ext cx="1799586" cy="13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áficos vectoriales gratis de Remolino">
            <a:extLst>
              <a:ext uri="{FF2B5EF4-FFF2-40B4-BE49-F238E27FC236}">
                <a16:creationId xmlns:a16="http://schemas.microsoft.com/office/drawing/2014/main" id="{670E63BD-246E-5D75-5BAC-A683DF37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85" y="1221851"/>
            <a:ext cx="1254694" cy="12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ustraciones gratis de Medalla">
            <a:extLst>
              <a:ext uri="{FF2B5EF4-FFF2-40B4-BE49-F238E27FC236}">
                <a16:creationId xmlns:a16="http://schemas.microsoft.com/office/drawing/2014/main" id="{354A39EC-CFEE-E8B7-D11A-EE91F4E9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8" y="3832702"/>
            <a:ext cx="1385699" cy="13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áficos vectoriales gratis de Molino">
            <a:extLst>
              <a:ext uri="{FF2B5EF4-FFF2-40B4-BE49-F238E27FC236}">
                <a16:creationId xmlns:a16="http://schemas.microsoft.com/office/drawing/2014/main" id="{5D543984-65C4-B7BD-0723-406D3285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1" y="3627503"/>
            <a:ext cx="1173192" cy="14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áficos vectoriales gratis de Latón">
            <a:extLst>
              <a:ext uri="{FF2B5EF4-FFF2-40B4-BE49-F238E27FC236}">
                <a16:creationId xmlns:a16="http://schemas.microsoft.com/office/drawing/2014/main" id="{1F9266ED-46FE-BD8D-3FEA-8BAEA228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1937">
            <a:off x="5613232" y="3992483"/>
            <a:ext cx="1741071" cy="8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 descr="Teacher">
            <a:extLst>
              <a:ext uri="{FF2B5EF4-FFF2-40B4-BE49-F238E27FC236}">
                <a16:creationId xmlns:a16="http://schemas.microsoft.com/office/drawing/2014/main" id="{81764692-B49A-ACB2-23CE-3DC1E7ECD0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993" y="-28760"/>
            <a:ext cx="914400" cy="914400"/>
          </a:xfrm>
          <a:prstGeom prst="rect">
            <a:avLst/>
          </a:prstGeom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C35A2D60-8782-E57B-B8C7-ADCA7B558179}"/>
              </a:ext>
            </a:extLst>
          </p:cNvPr>
          <p:cNvSpPr/>
          <p:nvPr/>
        </p:nvSpPr>
        <p:spPr>
          <a:xfrm>
            <a:off x="1212802" y="258181"/>
            <a:ext cx="3283027" cy="612318"/>
          </a:xfrm>
          <a:prstGeom prst="wedgeRoundRectCallout">
            <a:avLst>
              <a:gd name="adj1" fmla="val -54118"/>
              <a:gd name="adj2" fmla="val -443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y escribe.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8C3ACC5C-70D4-2DC3-388C-E61E33DEB4DE}"/>
              </a:ext>
            </a:extLst>
          </p:cNvPr>
          <p:cNvSpPr/>
          <p:nvPr/>
        </p:nvSpPr>
        <p:spPr>
          <a:xfrm>
            <a:off x="1226202" y="243118"/>
            <a:ext cx="4806682" cy="612318"/>
          </a:xfrm>
          <a:prstGeom prst="wedgeRoundRectCallout">
            <a:avLst>
              <a:gd name="adj1" fmla="val -54118"/>
              <a:gd name="adj2" fmla="val -443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9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3" grpId="0" animBg="1"/>
      <p:bldP spid="26" grpId="0" animBg="1"/>
      <p:bldP spid="28" grpId="0" animBg="1"/>
      <p:bldP spid="30" grpId="0" animBg="1"/>
      <p:bldP spid="34" grpId="0" animBg="1"/>
      <p:bldP spid="35" grpId="0" animBg="1"/>
      <p:bldP spid="40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25FA4F54-0FDD-4244-B325-E07F5BDA1E18}"/>
              </a:ext>
            </a:extLst>
          </p:cNvPr>
          <p:cNvSpPr/>
          <p:nvPr/>
        </p:nvSpPr>
        <p:spPr>
          <a:xfrm>
            <a:off x="1056911" y="189975"/>
            <a:ext cx="420774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791"/>
          </a:solidFill>
          <a:ln>
            <a:solidFill>
              <a:srgbClr val="FF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4BE3E8-1201-472D-9E36-CEFD0CE092BD}"/>
              </a:ext>
            </a:extLst>
          </p:cNvPr>
          <p:cNvSpPr txBox="1"/>
          <p:nvPr/>
        </p:nvSpPr>
        <p:spPr>
          <a:xfrm>
            <a:off x="1021291" y="182073"/>
            <a:ext cx="42077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en español?</a:t>
            </a:r>
          </a:p>
        </p:txBody>
      </p: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774" y="52284"/>
            <a:ext cx="914400" cy="914400"/>
          </a:xfrm>
          <a:prstGeom prst="rect">
            <a:avLst/>
          </a:prstGeom>
        </p:spPr>
      </p:pic>
      <p:graphicFrame>
        <p:nvGraphicFramePr>
          <p:cNvPr id="40" name="Table 43">
            <a:extLst>
              <a:ext uri="{FF2B5EF4-FFF2-40B4-BE49-F238E27FC236}">
                <a16:creationId xmlns:a16="http://schemas.microsoft.com/office/drawing/2014/main" id="{83475C98-78FF-489D-A8A7-8E875BB0D7F3}"/>
              </a:ext>
            </a:extLst>
          </p:cNvPr>
          <p:cNvGraphicFramePr>
            <a:graphicFrameLocks noGrp="1"/>
          </p:cNvGraphicFramePr>
          <p:nvPr/>
        </p:nvGraphicFramePr>
        <p:xfrm>
          <a:off x="515799" y="1500035"/>
          <a:ext cx="11183832" cy="5201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95483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13096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91C928F-7AE3-43F9-A90F-ACC8C8C024D8}"/>
              </a:ext>
            </a:extLst>
          </p:cNvPr>
          <p:cNvSpPr txBox="1"/>
          <p:nvPr/>
        </p:nvSpPr>
        <p:spPr>
          <a:xfrm>
            <a:off x="792539" y="206303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iglesia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781F9-7F90-4CE6-A06F-D7D8C6D77A64}"/>
              </a:ext>
            </a:extLst>
          </p:cNvPr>
          <p:cNvSpPr txBox="1"/>
          <p:nvPr/>
        </p:nvSpPr>
        <p:spPr>
          <a:xfrm>
            <a:off x="623328" y="3732665"/>
            <a:ext cx="236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visitar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FF554-1C7D-4D9F-A5CC-FFB6A6B86DC9}"/>
              </a:ext>
            </a:extLst>
          </p:cNvPr>
          <p:cNvSpPr txBox="1"/>
          <p:nvPr/>
        </p:nvSpPr>
        <p:spPr>
          <a:xfrm>
            <a:off x="6307877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parque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C810B-88AB-4ECD-A689-F6E684D3D29E}"/>
              </a:ext>
            </a:extLst>
          </p:cNvPr>
          <p:cNvSpPr txBox="1"/>
          <p:nvPr/>
        </p:nvSpPr>
        <p:spPr>
          <a:xfrm>
            <a:off x="6107715" y="5626278"/>
            <a:ext cx="28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plaza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77B091-4226-412A-A702-14AF24F7DE67}"/>
              </a:ext>
            </a:extLst>
          </p:cNvPr>
          <p:cNvSpPr txBox="1"/>
          <p:nvPr/>
        </p:nvSpPr>
        <p:spPr>
          <a:xfrm>
            <a:off x="9118419" y="3763443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museo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2DE659-A0DF-4FF6-8319-E398ED3CE596}"/>
              </a:ext>
            </a:extLst>
          </p:cNvPr>
          <p:cNvSpPr txBox="1"/>
          <p:nvPr/>
        </p:nvSpPr>
        <p:spPr>
          <a:xfrm>
            <a:off x="623328" y="5568421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mamá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DA645C-A0E6-4F7B-B748-950F886A9815}"/>
              </a:ext>
            </a:extLst>
          </p:cNvPr>
          <p:cNvSpPr txBox="1"/>
          <p:nvPr/>
        </p:nvSpPr>
        <p:spPr>
          <a:xfrm>
            <a:off x="3553338" y="558010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16B214-93B2-4B4D-99DF-C0B20B7DC3C5}"/>
              </a:ext>
            </a:extLst>
          </p:cNvPr>
          <p:cNvSpPr txBox="1"/>
          <p:nvPr/>
        </p:nvSpPr>
        <p:spPr>
          <a:xfrm>
            <a:off x="3342684" y="2060064"/>
            <a:ext cx="27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papá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4A3F9A-2991-40AB-8665-3138E4AF010C}"/>
              </a:ext>
            </a:extLst>
          </p:cNvPr>
          <p:cNvSpPr txBox="1"/>
          <p:nvPr/>
        </p:nvSpPr>
        <p:spPr>
          <a:xfrm>
            <a:off x="9212648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7BC720-E49E-4C6C-81C8-EEAD5AF92726}"/>
              </a:ext>
            </a:extLst>
          </p:cNvPr>
          <p:cNvSpPr txBox="1"/>
          <p:nvPr/>
        </p:nvSpPr>
        <p:spPr>
          <a:xfrm>
            <a:off x="9266580" y="564980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290AAD-D4EB-4BAE-AB07-D2FDDABCB9AE}"/>
              </a:ext>
            </a:extLst>
          </p:cNvPr>
          <p:cNvSpPr txBox="1"/>
          <p:nvPr/>
        </p:nvSpPr>
        <p:spPr>
          <a:xfrm>
            <a:off x="3553338" y="381239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park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6" descr="Iglesia, Capilla, Religión, Cementerio, Campanas">
            <a:extLst>
              <a:ext uri="{FF2B5EF4-FFF2-40B4-BE49-F238E27FC236}">
                <a16:creationId xmlns:a16="http://schemas.microsoft.com/office/drawing/2014/main" id="{3B4092AC-2E76-ACFE-3565-7A7BF39C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27" y="1621332"/>
            <a:ext cx="917004" cy="13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Arte, Audiencia, Personaje, Cómic">
            <a:extLst>
              <a:ext uri="{FF2B5EF4-FFF2-40B4-BE49-F238E27FC236}">
                <a16:creationId xmlns:a16="http://schemas.microsoft.com/office/drawing/2014/main" id="{8384B999-F156-980C-68A9-E0C6AFE08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72" y="3455593"/>
            <a:ext cx="1438275" cy="13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Gráficos vectoriales gratis de Paisaje urbano">
            <a:extLst>
              <a:ext uri="{FF2B5EF4-FFF2-40B4-BE49-F238E27FC236}">
                <a16:creationId xmlns:a16="http://schemas.microsoft.com/office/drawing/2014/main" id="{F98C892D-9FEF-D9B1-0298-27D77F1C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86" y="5329686"/>
            <a:ext cx="1285894" cy="1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Árboles De Mango, Parque, Jardín, Parque De Árboles">
            <a:extLst>
              <a:ext uri="{FF2B5EF4-FFF2-40B4-BE49-F238E27FC236}">
                <a16:creationId xmlns:a16="http://schemas.microsoft.com/office/drawing/2014/main" id="{26279799-EB5A-B51D-4287-65629B8C3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75" y="1684793"/>
            <a:ext cx="1806219" cy="127376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57098D-EA59-FEDB-9CFC-68EF47DCBEA0}"/>
              </a:ext>
            </a:extLst>
          </p:cNvPr>
          <p:cNvSpPr txBox="1"/>
          <p:nvPr/>
        </p:nvSpPr>
        <p:spPr>
          <a:xfrm>
            <a:off x="3661444" y="3765420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visit, visiting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9F9A1-7FC2-B105-AB76-593EA80E147F}"/>
              </a:ext>
            </a:extLst>
          </p:cNvPr>
          <p:cNvSpPr txBox="1"/>
          <p:nvPr/>
        </p:nvSpPr>
        <p:spPr>
          <a:xfrm>
            <a:off x="3661444" y="3796198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church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AB1F72-7CFB-C97E-14EA-C274041609F7}"/>
              </a:ext>
            </a:extLst>
          </p:cNvPr>
          <p:cNvSpPr txBox="1"/>
          <p:nvPr/>
        </p:nvSpPr>
        <p:spPr>
          <a:xfrm>
            <a:off x="3621689" y="3836305"/>
            <a:ext cx="4972052" cy="5316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mum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097C952-BFD2-8601-2834-B7C98F04B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49" y="5018111"/>
            <a:ext cx="1259830" cy="151121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CCC6FE6-339A-8C37-E75C-5FA77A479F40}"/>
              </a:ext>
            </a:extLst>
          </p:cNvPr>
          <p:cNvSpPr txBox="1"/>
          <p:nvPr/>
        </p:nvSpPr>
        <p:spPr>
          <a:xfrm>
            <a:off x="3667279" y="384270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museum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7DB810-AFE7-336A-A454-B26F8EDDF80C}"/>
              </a:ext>
            </a:extLst>
          </p:cNvPr>
          <p:cNvSpPr txBox="1"/>
          <p:nvPr/>
        </p:nvSpPr>
        <p:spPr>
          <a:xfrm>
            <a:off x="3697495" y="382127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search, searching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EC7B278A-A6F6-311E-F1E2-2A86994956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67" b="89941" l="1313" r="89716">
                        <a14:foregroundMark x1="5252" y1="27219" x2="5252" y2="27219"/>
                        <a14:foregroundMark x1="1313" y1="21006" x2="1313" y2="21006"/>
                        <a14:foregroundMark x1="38293" y1="27811" x2="38293" y2="27811"/>
                        <a14:foregroundMark x1="43326" y1="27219" x2="43326" y2="27219"/>
                        <a14:foregroundMark x1="43326" y1="20118" x2="43326" y2="20118"/>
                        <a14:foregroundMark x1="54923" y1="21598" x2="54923" y2="21598"/>
                        <a14:foregroundMark x1="64114" y1="17751" x2="64114" y2="17751"/>
                        <a14:foregroundMark x1="63020" y1="26331" x2="63020" y2="26331"/>
                        <a14:foregroundMark x1="69584" y1="19822" x2="69584" y2="19822"/>
                        <a14:foregroundMark x1="78775" y1="42308" x2="78775" y2="42308"/>
                        <a14:foregroundMark x1="12035" y1="65976" x2="12035" y2="65976"/>
                        <a14:foregroundMark x1="15974" y1="58580" x2="15974" y2="58580"/>
                        <a14:foregroundMark x1="17068" y1="64793" x2="17068" y2="64793"/>
                        <a14:foregroundMark x1="30635" y1="63905" x2="30635" y2="63905"/>
                        <a14:foregroundMark x1="36324" y1="59467" x2="36324" y2="59467"/>
                        <a14:foregroundMark x1="36761" y1="68935" x2="36761" y2="68935"/>
                        <a14:foregroundMark x1="45077" y1="58876" x2="45077" y2="58876"/>
                        <a14:foregroundMark x1="54267" y1="58580" x2="54267" y2="58580"/>
                        <a14:foregroundMark x1="54923" y1="74556" x2="54923" y2="74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890" y="3346431"/>
            <a:ext cx="2132654" cy="157732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43B0D8A-0FEB-14E9-D78F-F0B7851CAE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2" b="89802" l="7482" r="89964">
                        <a14:foregroundMark x1="8759" y1="25212" x2="8759" y2="25212"/>
                        <a14:foregroundMark x1="7482" y1="15864" x2="7482" y2="15864"/>
                        <a14:foregroundMark x1="21715" y1="24079" x2="21715" y2="24079"/>
                        <a14:foregroundMark x1="31022" y1="22380" x2="31022" y2="22380"/>
                        <a14:foregroundMark x1="46715" y1="20963" x2="46715" y2="20963"/>
                        <a14:foregroundMark x1="50547" y1="20963" x2="50547" y2="20963"/>
                        <a14:foregroundMark x1="88686" y1="39943" x2="88686" y2="39943"/>
                        <a14:foregroundMark x1="14416" y1="58640" x2="14416" y2="58640"/>
                        <a14:foregroundMark x1="20255" y1="60623" x2="20255" y2="60623"/>
                        <a14:foregroundMark x1="39781" y1="62040" x2="39781" y2="62040"/>
                        <a14:foregroundMark x1="65876" y1="55524" x2="65876" y2="55524"/>
                        <a14:foregroundMark x1="66606" y1="71105" x2="66606" y2="71105"/>
                        <a14:foregroundMark x1="70620" y1="66006" x2="70620" y2="66006"/>
                        <a14:foregroundMark x1="33394" y1="72238" x2="33394" y2="72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9262" y="5251060"/>
            <a:ext cx="2609849" cy="168116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F1130CAB-6886-7E3B-4B12-EA6FF4724D66}"/>
              </a:ext>
            </a:extLst>
          </p:cNvPr>
          <p:cNvSpPr txBox="1"/>
          <p:nvPr/>
        </p:nvSpPr>
        <p:spPr>
          <a:xfrm>
            <a:off x="3699739" y="3849107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square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0278AC-C90A-BFDE-1AF3-F9E739450C44}"/>
              </a:ext>
            </a:extLst>
          </p:cNvPr>
          <p:cNvSpPr txBox="1"/>
          <p:nvPr/>
        </p:nvSpPr>
        <p:spPr>
          <a:xfrm>
            <a:off x="3651843" y="384270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use, using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08A66A2-23D7-38E2-542D-E17BFFD67A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74" b="90000" l="4457" r="89694">
                        <a14:foregroundMark x1="8078" y1="27742" x2="8078" y2="27742"/>
                        <a14:foregroundMark x1="4457" y1="16452" x2="4457" y2="16452"/>
                        <a14:foregroundMark x1="8357" y1="6774" x2="8357" y2="6774"/>
                        <a14:foregroundMark x1="26741" y1="20968" x2="26741" y2="20968"/>
                        <a14:foregroundMark x1="42340" y1="25161" x2="42340" y2="25161"/>
                        <a14:foregroundMark x1="58496" y1="19355" x2="58496" y2="19355"/>
                        <a14:foregroundMark x1="81337" y1="19355" x2="81337" y2="19355"/>
                        <a14:foregroundMark x1="88301" y1="38065" x2="88301" y2="38065"/>
                        <a14:foregroundMark x1="12535" y1="79355" x2="12535" y2="79355"/>
                        <a14:foregroundMark x1="33148" y1="72903" x2="33148" y2="72903"/>
                        <a14:foregroundMark x1="47354" y1="57742" x2="47354" y2="57742"/>
                        <a14:foregroundMark x1="49025" y1="70000" x2="49025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4912" y="5064822"/>
            <a:ext cx="1808584" cy="156173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012EAA01-E472-ACB2-0484-F2DE13F8645E}"/>
              </a:ext>
            </a:extLst>
          </p:cNvPr>
          <p:cNvSpPr txBox="1"/>
          <p:nvPr/>
        </p:nvSpPr>
        <p:spPr>
          <a:xfrm>
            <a:off x="3629407" y="3820711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with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B4512DB-93DD-3342-E30D-B7A8C191DA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0414" y1="48810" x2="30414" y2="48810"/>
                        <a14:foregroundMark x1="36253" y1="34524" x2="36253" y2="34524"/>
                        <a14:foregroundMark x1="39173" y1="60714" x2="39173" y2="60714"/>
                        <a14:foregroundMark x1="45985" y1="40476" x2="45985" y2="40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3677" y="1920605"/>
            <a:ext cx="2126596" cy="869266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8E802A13-A3E1-6136-67B6-288DC2DD3378}"/>
              </a:ext>
            </a:extLst>
          </p:cNvPr>
          <p:cNvSpPr txBox="1"/>
          <p:nvPr/>
        </p:nvSpPr>
        <p:spPr>
          <a:xfrm>
            <a:off x="3651843" y="3855544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4" name="Picture 103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E3EE4BEE-850C-F8F4-E077-24038CA607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61" y="1601035"/>
            <a:ext cx="1474600" cy="1424529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6DD7BA1-8459-7FEA-CC7E-F675ED96F606}"/>
              </a:ext>
            </a:extLst>
          </p:cNvPr>
          <p:cNvSpPr txBox="1"/>
          <p:nvPr/>
        </p:nvSpPr>
        <p:spPr>
          <a:xfrm>
            <a:off x="3619262" y="3803959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park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E35FFC9-278F-8463-0258-2F76FE4934D7}"/>
              </a:ext>
            </a:extLst>
          </p:cNvPr>
          <p:cNvSpPr txBox="1"/>
          <p:nvPr/>
        </p:nvSpPr>
        <p:spPr>
          <a:xfrm>
            <a:off x="3641698" y="3782133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visit, visiting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A7A837B-E6CA-6500-D55B-9484D3C51963}"/>
              </a:ext>
            </a:extLst>
          </p:cNvPr>
          <p:cNvSpPr txBox="1"/>
          <p:nvPr/>
        </p:nvSpPr>
        <p:spPr>
          <a:xfrm>
            <a:off x="3589046" y="3803394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church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B2F5DD-02BD-F731-95FD-EE268341784A}"/>
              </a:ext>
            </a:extLst>
          </p:cNvPr>
          <p:cNvSpPr txBox="1"/>
          <p:nvPr/>
        </p:nvSpPr>
        <p:spPr>
          <a:xfrm>
            <a:off x="3611482" y="378112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mum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AFA9ECD-6AC6-0F78-5D90-C3963F326AA6}"/>
              </a:ext>
            </a:extLst>
          </p:cNvPr>
          <p:cNvSpPr txBox="1"/>
          <p:nvPr/>
        </p:nvSpPr>
        <p:spPr>
          <a:xfrm>
            <a:off x="3575774" y="3773699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search, searching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6B37C35-7A39-3586-1B81-EB1B9D078E78}"/>
              </a:ext>
            </a:extLst>
          </p:cNvPr>
          <p:cNvSpPr txBox="1"/>
          <p:nvPr/>
        </p:nvSpPr>
        <p:spPr>
          <a:xfrm>
            <a:off x="3598210" y="3780111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museum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4C5AE8E-60B4-FC34-2868-17C83E7C7FD0}"/>
              </a:ext>
            </a:extLst>
          </p:cNvPr>
          <p:cNvSpPr txBox="1"/>
          <p:nvPr/>
        </p:nvSpPr>
        <p:spPr>
          <a:xfrm>
            <a:off x="3605928" y="3773674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A18EB08-ED1F-EA59-708D-AAA7B6F0EB03}"/>
              </a:ext>
            </a:extLst>
          </p:cNvPr>
          <p:cNvSpPr txBox="1"/>
          <p:nvPr/>
        </p:nvSpPr>
        <p:spPr>
          <a:xfrm>
            <a:off x="3627163" y="3780251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square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90FB265-2BD8-FCA5-B20E-920487330E68}"/>
              </a:ext>
            </a:extLst>
          </p:cNvPr>
          <p:cNvSpPr txBox="1"/>
          <p:nvPr/>
        </p:nvSpPr>
        <p:spPr>
          <a:xfrm>
            <a:off x="3619806" y="3772541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with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D65702B-20CC-3642-D062-133E2B039E96}"/>
              </a:ext>
            </a:extLst>
          </p:cNvPr>
          <p:cNvSpPr txBox="1"/>
          <p:nvPr/>
        </p:nvSpPr>
        <p:spPr>
          <a:xfrm>
            <a:off x="3554176" y="379397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use, using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07407E-6 L -2.916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4.44444E-6 L 3.125E-6 -0.07223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022E-16 L 3.125E-6 -0.07222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4.44444E-6 L -1.875E-6 -0.07223 " pathEditMode="relative" rAng="0" ptsTypes="AA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85185E-6 L -1.45833E-6 -0.07222 " pathEditMode="relative" rAng="0" ptsTypes="AA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81481E-6 L 1.11022E-16 -0.07222 " pathEditMode="relative" rAng="0" ptsTypes="AA">
                                      <p:cBhvr>
                                        <p:cTn id="1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4.07407E-6 L -4.16667E-6 -0.07223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49" grpId="1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25" grpId="0" animBg="1"/>
      <p:bldP spid="29" grpId="0" animBg="1"/>
      <p:bldP spid="33" grpId="0" animBg="1"/>
      <p:bldP spid="61" grpId="0" animBg="1"/>
      <p:bldP spid="67" grpId="0" animBg="1"/>
      <p:bldP spid="78" grpId="0" animBg="1"/>
      <p:bldP spid="79" grpId="0" animBg="1"/>
      <p:bldP spid="99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0CEF09-E974-4B93-A3AE-D9447CC7A7E2}"/>
              </a:ext>
            </a:extLst>
          </p:cNvPr>
          <p:cNvCxnSpPr>
            <a:cxnSpLocks/>
          </p:cNvCxnSpPr>
          <p:nvPr/>
        </p:nvCxnSpPr>
        <p:spPr>
          <a:xfrm flipV="1">
            <a:off x="-80531" y="5693004"/>
            <a:ext cx="12693650" cy="1229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4" descr="Escritorio, Educación, Escuela">
            <a:extLst>
              <a:ext uri="{FF2B5EF4-FFF2-40B4-BE49-F238E27FC236}">
                <a16:creationId xmlns:a16="http://schemas.microsoft.com/office/drawing/2014/main" id="{185E37EE-5FC8-4FC0-9D0D-1C9E575C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78" y="2838776"/>
            <a:ext cx="4160849" cy="28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029" y="1127122"/>
            <a:ext cx="1347765" cy="40235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palabras</a:t>
            </a: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141" y="205715"/>
            <a:ext cx="869361" cy="8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10A60-63E6-4560-AA34-6741F68E8714}"/>
              </a:ext>
            </a:extLst>
          </p:cNvPr>
          <p:cNvSpPr txBox="1"/>
          <p:nvPr/>
        </p:nvSpPr>
        <p:spPr>
          <a:xfrm flipH="1">
            <a:off x="147206" y="284812"/>
            <a:ext cx="938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¡Qué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desastre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*!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33003B-4A3E-4BCF-B8D2-14D9BA47DE48}"/>
              </a:ext>
            </a:extLst>
          </p:cNvPr>
          <p:cNvGrpSpPr/>
          <p:nvPr/>
        </p:nvGrpSpPr>
        <p:grpSpPr>
          <a:xfrm>
            <a:off x="116111" y="2838340"/>
            <a:ext cx="4160849" cy="2929528"/>
            <a:chOff x="-1" y="2838340"/>
            <a:chExt cx="4160849" cy="2929528"/>
          </a:xfrm>
        </p:grpSpPr>
        <p:pic>
          <p:nvPicPr>
            <p:cNvPr id="5124" name="Picture 4" descr="Escritorio, Educación, Escuela">
              <a:extLst>
                <a:ext uri="{FF2B5EF4-FFF2-40B4-BE49-F238E27FC236}">
                  <a16:creationId xmlns:a16="http://schemas.microsoft.com/office/drawing/2014/main" id="{E5590F4E-B7CD-494F-9745-0FBE9F332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38340"/>
              <a:ext cx="4160849" cy="28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1D5291-54B8-4FEB-B864-6B379616122A}"/>
                </a:ext>
              </a:extLst>
            </p:cNvPr>
            <p:cNvSpPr txBox="1"/>
            <p:nvPr/>
          </p:nvSpPr>
          <p:spPr>
            <a:xfrm>
              <a:off x="1536398" y="4998427"/>
              <a:ext cx="1534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un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DDD8F40-ECFA-41B2-A1D2-66DD7F1AB7D1}"/>
              </a:ext>
            </a:extLst>
          </p:cNvPr>
          <p:cNvSpPr txBox="1"/>
          <p:nvPr/>
        </p:nvSpPr>
        <p:spPr>
          <a:xfrm>
            <a:off x="8831663" y="5015570"/>
            <a:ext cx="140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</a:p>
        </p:txBody>
      </p:sp>
      <p:sp>
        <p:nvSpPr>
          <p:cNvPr id="126" name="Title 1">
            <a:extLst>
              <a:ext uri="{FF2B5EF4-FFF2-40B4-BE49-F238E27FC236}">
                <a16:creationId xmlns:a16="http://schemas.microsoft.com/office/drawing/2014/main" id="{0E134A97-7F10-42B8-A976-D2B13F82D46E}"/>
              </a:ext>
            </a:extLst>
          </p:cNvPr>
          <p:cNvSpPr txBox="1">
            <a:spLocks/>
          </p:cNvSpPr>
          <p:nvPr/>
        </p:nvSpPr>
        <p:spPr>
          <a:xfrm>
            <a:off x="9626945" y="1133264"/>
            <a:ext cx="984675" cy="396214"/>
          </a:xfrm>
          <a:prstGeom prst="rect">
            <a:avLst/>
          </a:prstGeom>
          <a:solidFill>
            <a:srgbClr val="85CF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127" name="Google Shape;319;p15" descr="Speech Icon, Voice, Talking, Audio, Speech">
            <a:extLst>
              <a:ext uri="{FF2B5EF4-FFF2-40B4-BE49-F238E27FC236}">
                <a16:creationId xmlns:a16="http://schemas.microsoft.com/office/drawing/2014/main" id="{D836BD1A-C85B-4B90-88B2-222FBB590B3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88" y="284812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0FB668B-AC6A-EC80-6C2B-510C38539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571" y="1661395"/>
            <a:ext cx="2527059" cy="41064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6DF9A9F-1B1A-4DF1-A45B-7DA3696949D9}"/>
              </a:ext>
            </a:extLst>
          </p:cNvPr>
          <p:cNvGrpSpPr/>
          <p:nvPr/>
        </p:nvGrpSpPr>
        <p:grpSpPr>
          <a:xfrm>
            <a:off x="4742645" y="4921348"/>
            <a:ext cx="2129167" cy="970596"/>
            <a:chOff x="7190901" y="5669650"/>
            <a:chExt cx="2129167" cy="970596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C63166B2-EDDA-4D60-BD93-945E13253D97}"/>
                </a:ext>
              </a:extLst>
            </p:cNvPr>
            <p:cNvSpPr/>
            <p:nvPr/>
          </p:nvSpPr>
          <p:spPr>
            <a:xfrm>
              <a:off x="7190901" y="5669650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0731E3B-B3F5-47AB-879F-0AF66FD6F532}"/>
                </a:ext>
              </a:extLst>
            </p:cNvPr>
            <p:cNvSpPr txBox="1"/>
            <p:nvPr/>
          </p:nvSpPr>
          <p:spPr>
            <a:xfrm>
              <a:off x="7219813" y="5674351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museo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museum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11149F2-28AB-199D-4348-C0F2F2A83146}"/>
              </a:ext>
            </a:extLst>
          </p:cNvPr>
          <p:cNvGrpSpPr/>
          <p:nvPr/>
        </p:nvGrpSpPr>
        <p:grpSpPr>
          <a:xfrm>
            <a:off x="4754700" y="5027455"/>
            <a:ext cx="2129167" cy="970596"/>
            <a:chOff x="7190901" y="5669650"/>
            <a:chExt cx="2129167" cy="97059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58D052F-CF59-79CD-8BD2-8D4FAFEA9E07}"/>
                </a:ext>
              </a:extLst>
            </p:cNvPr>
            <p:cNvSpPr/>
            <p:nvPr/>
          </p:nvSpPr>
          <p:spPr>
            <a:xfrm>
              <a:off x="7190901" y="5669650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5428C8-4910-FB3E-ECCE-0DE6F102182E}"/>
                </a:ext>
              </a:extLst>
            </p:cNvPr>
            <p:cNvSpPr txBox="1"/>
            <p:nvPr/>
          </p:nvSpPr>
          <p:spPr>
            <a:xfrm>
              <a:off x="7219813" y="5674351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plaza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square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FCEA31-C81D-7DBB-9049-0D9383413C2E}"/>
              </a:ext>
            </a:extLst>
          </p:cNvPr>
          <p:cNvGrpSpPr/>
          <p:nvPr/>
        </p:nvGrpSpPr>
        <p:grpSpPr>
          <a:xfrm>
            <a:off x="4733470" y="5145534"/>
            <a:ext cx="2192184" cy="970596"/>
            <a:chOff x="7017271" y="5635329"/>
            <a:chExt cx="2192184" cy="9705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7D531A0-3379-5412-9A5E-F4FD4FDB0886}"/>
                </a:ext>
              </a:extLst>
            </p:cNvPr>
            <p:cNvSpPr/>
            <p:nvPr/>
          </p:nvSpPr>
          <p:spPr>
            <a:xfrm>
              <a:off x="7017271" y="5635329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E32998-41F7-0728-200C-EA48934E2055}"/>
                </a:ext>
              </a:extLst>
            </p:cNvPr>
            <p:cNvSpPr txBox="1"/>
            <p:nvPr/>
          </p:nvSpPr>
          <p:spPr>
            <a:xfrm>
              <a:off x="7161757" y="5674351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país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country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D29994-96D0-75BA-CDEA-24D6FC131465}"/>
              </a:ext>
            </a:extLst>
          </p:cNvPr>
          <p:cNvGrpSpPr/>
          <p:nvPr/>
        </p:nvGrpSpPr>
        <p:grpSpPr>
          <a:xfrm>
            <a:off x="4771557" y="5251641"/>
            <a:ext cx="2192184" cy="970596"/>
            <a:chOff x="4771557" y="5251641"/>
            <a:chExt cx="2192184" cy="97059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F3A4CB-9828-BFC6-18CA-081301521106}"/>
                </a:ext>
              </a:extLst>
            </p:cNvPr>
            <p:cNvSpPr/>
            <p:nvPr/>
          </p:nvSpPr>
          <p:spPr>
            <a:xfrm>
              <a:off x="4771557" y="5251641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FACF04-F088-A64F-15EE-6500825B10D7}"/>
                </a:ext>
              </a:extLst>
            </p:cNvPr>
            <p:cNvSpPr txBox="1"/>
            <p:nvPr/>
          </p:nvSpPr>
          <p:spPr>
            <a:xfrm>
              <a:off x="4916043" y="5290663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cosa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thing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F4D47A-6125-CF81-45AF-14A14DF9192B}"/>
              </a:ext>
            </a:extLst>
          </p:cNvPr>
          <p:cNvGrpSpPr/>
          <p:nvPr/>
        </p:nvGrpSpPr>
        <p:grpSpPr>
          <a:xfrm>
            <a:off x="4766449" y="5275140"/>
            <a:ext cx="2192184" cy="970596"/>
            <a:chOff x="4771557" y="5251641"/>
            <a:chExt cx="2192184" cy="97059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628967A-E0F7-D8AA-1F4D-B2669C98A410}"/>
                </a:ext>
              </a:extLst>
            </p:cNvPr>
            <p:cNvSpPr/>
            <p:nvPr/>
          </p:nvSpPr>
          <p:spPr>
            <a:xfrm>
              <a:off x="4771557" y="5251641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36F0F7-E4D7-7616-95A6-F25D597FB919}"/>
                </a:ext>
              </a:extLst>
            </p:cNvPr>
            <p:cNvSpPr txBox="1"/>
            <p:nvPr/>
          </p:nvSpPr>
          <p:spPr>
            <a:xfrm>
              <a:off x="4916043" y="5290663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animal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an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animal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8E4629-0E28-6D3A-4280-DD73801200B0}"/>
              </a:ext>
            </a:extLst>
          </p:cNvPr>
          <p:cNvGrpSpPr/>
          <p:nvPr/>
        </p:nvGrpSpPr>
        <p:grpSpPr>
          <a:xfrm>
            <a:off x="4733470" y="5356802"/>
            <a:ext cx="2192184" cy="970596"/>
            <a:chOff x="4771557" y="5251641"/>
            <a:chExt cx="2192184" cy="97059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A9A852C-414C-ADB1-2FB0-0BF5EAEA1AC6}"/>
                </a:ext>
              </a:extLst>
            </p:cNvPr>
            <p:cNvSpPr/>
            <p:nvPr/>
          </p:nvSpPr>
          <p:spPr>
            <a:xfrm>
              <a:off x="4771557" y="5251641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25E412-19CC-B034-441F-9FCB1AA8E7BE}"/>
                </a:ext>
              </a:extLst>
            </p:cNvPr>
            <p:cNvSpPr txBox="1"/>
            <p:nvPr/>
          </p:nvSpPr>
          <p:spPr>
            <a:xfrm>
              <a:off x="4916043" y="5290663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parque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park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819569-2C2C-2AF5-2ABF-84BD95E4D34C}"/>
              </a:ext>
            </a:extLst>
          </p:cNvPr>
          <p:cNvGrpSpPr/>
          <p:nvPr/>
        </p:nvGrpSpPr>
        <p:grpSpPr>
          <a:xfrm>
            <a:off x="4737537" y="5449388"/>
            <a:ext cx="2192184" cy="970596"/>
            <a:chOff x="4771557" y="5251641"/>
            <a:chExt cx="2192184" cy="97059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613B15E-FC0C-9806-392F-BC1E1F52CFCA}"/>
                </a:ext>
              </a:extLst>
            </p:cNvPr>
            <p:cNvSpPr/>
            <p:nvPr/>
          </p:nvSpPr>
          <p:spPr>
            <a:xfrm>
              <a:off x="4771557" y="5251641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CBB07C-1856-937D-C74A-4282E649ED71}"/>
                </a:ext>
              </a:extLst>
            </p:cNvPr>
            <p:cNvSpPr txBox="1"/>
            <p:nvPr/>
          </p:nvSpPr>
          <p:spPr>
            <a:xfrm>
              <a:off x="4916043" y="5290663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idea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an idea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480FD3-C3E2-9A54-CEE3-25E158513DFA}"/>
              </a:ext>
            </a:extLst>
          </p:cNvPr>
          <p:cNvGrpSpPr/>
          <p:nvPr/>
        </p:nvGrpSpPr>
        <p:grpSpPr>
          <a:xfrm>
            <a:off x="4702114" y="5486408"/>
            <a:ext cx="2192184" cy="970596"/>
            <a:chOff x="4771557" y="5251641"/>
            <a:chExt cx="2192184" cy="97059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ED3760B-D360-D979-F664-8C3533AA365B}"/>
                </a:ext>
              </a:extLst>
            </p:cNvPr>
            <p:cNvSpPr/>
            <p:nvPr/>
          </p:nvSpPr>
          <p:spPr>
            <a:xfrm>
              <a:off x="4771557" y="5251641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2DDBC6-F6DF-C286-39F4-278352632A31}"/>
                </a:ext>
              </a:extLst>
            </p:cNvPr>
            <p:cNvSpPr txBox="1"/>
            <p:nvPr/>
          </p:nvSpPr>
          <p:spPr>
            <a:xfrm>
              <a:off x="4916043" y="5290663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palabra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word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481915-AC70-A22C-D0BF-011DA22117C0}"/>
              </a:ext>
            </a:extLst>
          </p:cNvPr>
          <p:cNvGrpSpPr/>
          <p:nvPr/>
        </p:nvGrpSpPr>
        <p:grpSpPr>
          <a:xfrm>
            <a:off x="4738753" y="5102706"/>
            <a:ext cx="2192184" cy="970596"/>
            <a:chOff x="4771557" y="5251641"/>
            <a:chExt cx="2192184" cy="970596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C1277C0-2019-51B8-2217-FF714EE3BB7F}"/>
                </a:ext>
              </a:extLst>
            </p:cNvPr>
            <p:cNvSpPr/>
            <p:nvPr/>
          </p:nvSpPr>
          <p:spPr>
            <a:xfrm>
              <a:off x="4771557" y="5251641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508E94-EE99-D640-2558-3B9078D78B0A}"/>
                </a:ext>
              </a:extLst>
            </p:cNvPr>
            <p:cNvSpPr txBox="1"/>
            <p:nvPr/>
          </p:nvSpPr>
          <p:spPr>
            <a:xfrm>
              <a:off x="4916043" y="5290663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hoja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sheet, leaf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D106B2-2109-5388-5A12-08815194CC89}"/>
              </a:ext>
            </a:extLst>
          </p:cNvPr>
          <p:cNvGrpSpPr/>
          <p:nvPr/>
        </p:nvGrpSpPr>
        <p:grpSpPr>
          <a:xfrm>
            <a:off x="4732881" y="5284379"/>
            <a:ext cx="2192184" cy="970596"/>
            <a:chOff x="4732881" y="5284379"/>
            <a:chExt cx="2192184" cy="97059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11B2505-FE12-421F-9496-1E6D2093B741}"/>
                </a:ext>
              </a:extLst>
            </p:cNvPr>
            <p:cNvSpPr/>
            <p:nvPr/>
          </p:nvSpPr>
          <p:spPr>
            <a:xfrm>
              <a:off x="4732881" y="5284379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857B4F5-084D-A298-F01A-EDD986943DF9}"/>
                </a:ext>
              </a:extLst>
            </p:cNvPr>
            <p:cNvSpPr txBox="1"/>
            <p:nvPr/>
          </p:nvSpPr>
          <p:spPr>
            <a:xfrm>
              <a:off x="4877367" y="5323401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dibujo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drawing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2E09D2-D08D-1298-998C-DB25B93F6638}"/>
              </a:ext>
            </a:extLst>
          </p:cNvPr>
          <p:cNvGrpSpPr/>
          <p:nvPr/>
        </p:nvGrpSpPr>
        <p:grpSpPr>
          <a:xfrm>
            <a:off x="4783612" y="5407533"/>
            <a:ext cx="2192184" cy="970596"/>
            <a:chOff x="4732881" y="5284379"/>
            <a:chExt cx="2192184" cy="97059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7166098-0319-CDE5-568A-3E046CDB4C31}"/>
                </a:ext>
              </a:extLst>
            </p:cNvPr>
            <p:cNvSpPr/>
            <p:nvPr/>
          </p:nvSpPr>
          <p:spPr>
            <a:xfrm>
              <a:off x="4732881" y="5284379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6238CFD-027B-3516-7571-3713BA977F49}"/>
                </a:ext>
              </a:extLst>
            </p:cNvPr>
            <p:cNvSpPr txBox="1"/>
            <p:nvPr/>
          </p:nvSpPr>
          <p:spPr>
            <a:xfrm>
              <a:off x="4877367" y="5323401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papá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dad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11654F-6E34-FF4C-A739-82A8DF12F1ED}"/>
              </a:ext>
            </a:extLst>
          </p:cNvPr>
          <p:cNvGrpSpPr/>
          <p:nvPr/>
        </p:nvGrpSpPr>
        <p:grpSpPr>
          <a:xfrm>
            <a:off x="4712377" y="5190020"/>
            <a:ext cx="2192184" cy="970596"/>
            <a:chOff x="4732881" y="5284379"/>
            <a:chExt cx="2192184" cy="97059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117D4A3-C68E-78E2-51F2-D996175770F9}"/>
                </a:ext>
              </a:extLst>
            </p:cNvPr>
            <p:cNvSpPr/>
            <p:nvPr/>
          </p:nvSpPr>
          <p:spPr>
            <a:xfrm>
              <a:off x="4732881" y="5284379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E9F64B-2B5E-4823-E563-B07B15881CE6}"/>
                </a:ext>
              </a:extLst>
            </p:cNvPr>
            <p:cNvSpPr txBox="1"/>
            <p:nvPr/>
          </p:nvSpPr>
          <p:spPr>
            <a:xfrm>
              <a:off x="4877367" y="5323401"/>
              <a:ext cx="20476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3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mamá</a:t>
              </a:r>
              <a:r>
                <a:rPr lang="en-GB" sz="23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3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mum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5" name="Graphic 74" descr="Teacher">
            <a:extLst>
              <a:ext uri="{FF2B5EF4-FFF2-40B4-BE49-F238E27FC236}">
                <a16:creationId xmlns:a16="http://schemas.microsoft.com/office/drawing/2014/main" id="{99AE1637-7C3C-0B95-15A3-E112FB668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378" y="-1529"/>
            <a:ext cx="914400" cy="914400"/>
          </a:xfrm>
          <a:prstGeom prst="rect">
            <a:avLst/>
          </a:prstGeom>
        </p:spPr>
      </p:pic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F35C30BE-3832-CD0C-3F57-1C4FA4B7D609}"/>
              </a:ext>
            </a:extLst>
          </p:cNvPr>
          <p:cNvSpPr/>
          <p:nvPr/>
        </p:nvSpPr>
        <p:spPr>
          <a:xfrm>
            <a:off x="4230489" y="273671"/>
            <a:ext cx="5396456" cy="593424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4791"/>
          </a:solidFill>
          <a:ln>
            <a:solidFill>
              <a:srgbClr val="FF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ordena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*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vocabulario.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0307289-8358-FCF7-125E-045B8495EA52}"/>
              </a:ext>
            </a:extLst>
          </p:cNvPr>
          <p:cNvSpPr txBox="1"/>
          <p:nvPr/>
        </p:nvSpPr>
        <p:spPr>
          <a:xfrm>
            <a:off x="163701" y="889694"/>
            <a:ext cx="68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Quique has mixed up all his flashcards.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6C1D6A7-5831-5397-262D-D43637B744FC}"/>
              </a:ext>
            </a:extLst>
          </p:cNvPr>
          <p:cNvSpPr txBox="1"/>
          <p:nvPr/>
        </p:nvSpPr>
        <p:spPr>
          <a:xfrm>
            <a:off x="9535885" y="6218906"/>
            <a:ext cx="2663679" cy="646331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s-AR" sz="18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el desastre = </a:t>
            </a:r>
            <a:r>
              <a:rPr lang="es-AR" sz="18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disaster </a:t>
            </a:r>
            <a:r>
              <a:rPr lang="es-AR" sz="18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ordenar </a:t>
            </a:r>
            <a:r>
              <a:rPr lang="es-AR" sz="18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= to organise</a:t>
            </a:r>
          </a:p>
        </p:txBody>
      </p:sp>
    </p:spTree>
    <p:extLst>
      <p:ext uri="{BB962C8B-B14F-4D97-AF65-F5344CB8AC3E}">
        <p14:creationId xmlns:p14="http://schemas.microsoft.com/office/powerpoint/2010/main" val="6946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9814 L 0.00456 -0.09814 C 0.00417 -0.10463 0.00365 -0.11088 0.00339 -0.11736 C 0.00248 -0.1412 0.00169 -0.16527 0.00104 -0.18935 C -0.00078 -0.25208 -0.00052 -0.31504 -0.00377 -0.37777 L -0.00859 -0.46875 C 0.00677 -0.93217 -0.00872 -0.56875 0.0069 -0.8155 C 0.00808 -0.83379 0.00834 -0.85231 0.00925 -0.8706 C 0.01133 -0.91111 0.01237 -0.91597 0.01641 -0.95949 C 0.01602 -0.96736 0.01797 -0.97662 0.01524 -0.98287 C 0.01367 -0.98634 0.01042 -0.98032 0.00808 -0.9787 C 0.00534 -0.97662 0.00248 -0.975 -0.00026 -0.97222 C -0.0039 -0.96851 -0.01094 -0.95949 -0.01094 -0.95949 C -0.01172 -0.9574 -0.01263 -0.95555 -0.01328 -0.95324 C -0.0138 -0.95115 -0.01367 -0.94861 -0.01445 -0.94675 C -0.01849 -0.93842 -0.02252 -0.92986 -0.0276 -0.92361 C -0.07851 -0.86064 -0.12864 -0.79467 -0.18229 -0.73958 C -0.197 -0.7243 -0.24075 -0.68796 -0.25846 -0.65277 C -0.26432 -0.6412 -0.27005 -0.6287 -0.27396 -0.61481 C -0.31172 -0.48055 -0.29817 -0.53726 -0.31797 -0.44745 C -0.31953 -0.42916 -0.32109 -0.41088 -0.32278 -0.39259 C -0.3263 -0.35486 -0.3263 -0.3824 -0.32396 -0.32685 C -0.32383 -0.32338 -0.3237 -0.31944 -0.32278 -0.3162 C -0.32109 -0.31064 -0.31732 -0.30833 -0.31445 -0.30578 C -0.30768 -0.3081 -0.31054 -0.30787 -0.30612 -0.30787 L -0.30612 -0.30787 " pathEditMode="relative" ptsTypes="AAAAAAAAAAAAAAAAAAAAAAAAAA">
                                      <p:cBhvr>
                                        <p:cTn id="22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-0.03518 L -0.00924 -0.03518 C -0.00963 -0.06111 -0.01067 -0.08726 -0.01041 -0.11342 C -0.00976 -0.23333 -0.00846 -0.21389 -0.00573 -0.3081 C -0.0052 -0.32662 -0.00494 -0.34467 -0.00455 -0.36319 C -0.00403 -0.38379 -0.00416 -0.40393 -0.00338 -0.42453 C -0.00247 -0.44514 0.00274 -0.48657 0.00495 -0.50301 C 0.01472 -0.5699 0.00703 -0.50393 0.01094 -0.53865 C 0.01133 -0.57222 0.01211 -0.66296 0.01328 -0.70601 C 0.01667 -0.81967 0.01498 -0.71458 0.01693 -0.81157 C 0.01745 -0.83495 0.01732 -0.85787 0.0181 -0.88125 C 0.01823 -0.88541 0.02071 -0.93101 0.02162 -0.94467 C 0.03008 -1.05949 0.02683 -1.02314 0.0336 -1.0949 C 0.02956 -1.09629 0.02461 -1.10416 0.02162 -1.09907 C 0.01289 -1.08449 0.01159 -1.06342 0.00977 -1.04421 C 0.04532 -0.99398 0.08672 -0.93912 0.11094 -0.87268 C 0.11537 -0.86088 0.11993 -0.84907 0.12409 -0.83703 C 0.12539 -0.83333 0.12618 -0.82824 0.12761 -0.8243 C 0.13763 -0.79861 0.14883 -0.7743 0.1586 -0.74838 C 0.16758 -0.7243 0.17448 -0.69791 0.1836 -0.67407 C 0.18842 -0.66203 0.19506 -0.65208 0.20026 -0.64074 C 0.25638 -0.51389 0.19453 -0.65393 0.22761 -0.56226 C 0.23256 -0.54838 0.24987 -0.52245 0.25508 -0.51319 C 0.26368 -0.49791 0.26368 -0.49097 0.27409 -0.48379 C 0.27631 -0.4824 0.27878 -0.4824 0.28125 -0.48171 C 0.28477 -0.47592 0.28842 -0.47037 0.29193 -0.46458 C 0.29323 -0.4625 0.29467 -0.46111 0.29545 -0.45833 C 0.30925 -0.4199 0.29245 -0.45902 0.30508 -0.43101 C 0.30586 -0.42662 0.30664 -0.42245 0.30743 -0.41805 C 0.30912 -0.40833 0.31029 -0.39236 0.31094 -0.38449 C 0.31224 -0.36875 0.31211 -0.37106 0.31211 -0.36319 L 0.31094 -0.36527 " pathEditMode="relative" rAng="0" ptsTypes="AAAAAAAAAAAAAAAAAAAAAAAAAAAAAAAA">
                                      <p:cBhvr>
                                        <p:cTn id="3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-5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9 -0.00625 L -0.00559 -0.00625 C -0.01041 -0.04537 -0.01693 -0.09675 -0.01861 -0.12916 C -0.02122 -0.17962 -0.02018 -0.23078 -0.02097 -0.28148 C -0.01901 -0.34212 -0.01614 -0.40277 -0.0151 -0.46342 C -0.01303 -0.57847 -0.02721 -0.69699 -0.01145 -0.80856 C -0.01028 -0.81689 -0.00898 -0.82523 -0.00794 -0.83379 C -0.0026 -0.87453 0.00105 -0.9162 0.00756 -0.95648 C 0.01446 -0.99884 0.0254 -1.03912 0.03256 -1.08125 L 0.0362 -1.10254 C 0.03568 -1.10532 0.03659 -1.11064 0.0349 -1.11087 C 0.03152 -1.11157 0.02343 -1.10393 0.01941 -1.10046 C -0.00403 -1.1074 0.02852 -1.10115 -0.01861 -1.05162 C -0.14909 -0.91504 -0.1336 -0.97523 -0.2556 -0.81689 C -0.2668 -0.80231 -0.29597 -0.74097 -0.31029 -0.71111 C -0.31068 -0.70625 -0.31159 -0.70138 -0.31146 -0.69629 C -0.3112 -0.67083 -0.30756 -0.64537 -0.30912 -0.62013 C -0.31198 -0.57361 -0.3198 -0.52847 -0.32461 -0.48263 C -0.3293 -0.43819 -0.33334 -0.39375 -0.33764 -0.3493 C -0.33607 -0.32175 -0.33868 -0.24097 -0.33295 -0.26666 C -0.33217 -0.27013 -0.33191 -0.27453 -0.3306 -0.27731 C -0.32592 -0.28657 -0.32045 -0.29467 -0.31511 -0.30277 C -0.31329 -0.30532 -0.31107 -0.30694 -0.30912 -0.30902 C -0.30795 -0.31041 -0.30678 -0.3118 -0.3056 -0.31319 C -0.30365 -0.32708 -0.3043 -0.31805 -0.3056 -0.33657 C -0.30599 -0.34282 -0.30612 -0.3493 -0.30678 -0.35555 C -0.30691 -0.35787 -0.30795 -0.36203 -0.30795 -0.36203 L -0.30795 -0.36203 " pathEditMode="relative" ptsTypes="AAAAAAAAAAAAAAAAAAAAAAAAAAAA">
                                      <p:cBhvr>
                                        <p:cTn id="4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694 L -0.01107 -0.00694 C -0.00951 -0.11435 -0.00807 -0.22152 -0.00638 -0.3287 C -0.00573 -0.37245 -0.00469 -0.4162 -0.00404 -0.45995 C -0.00299 -0.52338 -0.0043 -0.58703 -0.00156 -0.65046 C 0 -0.68888 0.00521 -0.72662 0.00911 -0.76481 C 0.01263 -0.8 0.01628 -0.83518 0.01979 -0.87037 C 0.02096 -0.88171 0.02266 -0.89282 0.02344 -0.90416 C 0.02422 -0.91689 0.02474 -0.92963 0.02578 -0.94236 C 0.02669 -0.95439 0.02826 -0.9662 0.0293 -0.97824 C 0.02982 -0.9831 0.03021 -0.98819 0.0306 -0.99305 C 0.0263 -1.03101 0.02865 -1.00416 0.03646 -1.08819 C 0.03828 -1.10671 0.04049 -1.125 0.04245 -1.14328 C 0.04284 -1.15185 0.04531 -1.17662 0.04362 -1.16875 C 0.0388 -1.14606 0.03294 -1.09884 0.03294 -1.09884 C 0.0375 -1.04259 0.03151 -1.10393 0.06745 -0.98032 C 0.11563 -0.81527 0.09128 -0.87291 0.14245 -0.71597 C 0.14648 -0.70393 0.15195 -0.69351 0.15677 -0.68217 C 0.16029 -0.66388 0.16328 -0.64513 0.16745 -0.62708 C 0.16966 -0.61805 0.17318 -0.61041 0.17578 -0.60185 C 0.17708 -0.59768 0.17826 -0.59328 0.17943 -0.58912 C 0.18164 -0.57291 0.17839 -0.58657 0.18776 -0.57638 C 0.2806 -0.47615 0.24727 -0.49467 0.29609 -0.46203 C 0.29727 -0.46134 0.29844 -0.46064 0.29961 -0.45995 C 0.30091 -0.45787 0.30182 -0.45532 0.30326 -0.4537 C 0.3043 -0.45231 0.30638 -0.4537 0.30677 -0.45138 C 0.30742 -0.44814 0.30599 -0.44444 0.3056 -0.44097 C 0.30482 -0.4324 0.30443 -0.42384 0.30326 -0.41551 C 0.30195 -0.40648 0.30208 -0.40995 0.30208 -0.40486 L 0.30208 -0.40486 " pathEditMode="relative" ptsTypes="AAAAAAAAAAAAAAAAAAAAAAAAAAAAAA">
                                      <p:cBhvr>
                                        <p:cTn id="4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-0.00393 L -0.0082 -0.00393 C -0.01458 -0.03819 -0.01875 -0.05856 -0.0224 -0.0993 C -0.02552 -0.13356 -0.02643 -0.16851 -0.02839 -0.203 C -0.02878 -0.24675 -0.03034 -0.2905 -0.02956 -0.33425 C -0.02826 -0.40902 -0.02422 -0.48356 -0.0224 -0.55856 C -0.02135 -0.6037 -0.02162 -0.64884 -0.02122 -0.69398 C -0.0224 -0.72222 -0.02279 -0.75046 -0.02474 -0.77847 C -0.02643 -0.80138 -0.02969 -0.82361 -0.0319 -0.84606 C -0.03412 -0.86712 -0.03594 -0.88842 -0.03789 -0.90949 C -0.03672 -0.92638 -0.03594 -0.94351 -0.03438 -0.96041 C -0.03385 -0.96481 -0.03242 -0.96851 -0.0319 -0.97291 C -0.01524 -1.15138 -0.02956 -1.02916 -0.01654 -1.13587 C -0.01693 -1.14375 -0.01706 -1.15162 -0.01771 -1.15925 C -0.01784 -1.16134 -0.01797 -1.16712 -0.01888 -1.1655 C -0.03828 -1.13101 -0.05885 -1.09745 -0.07474 -1.05763 C -0.1069 -0.97731 -0.14492 -0.90324 -0.17122 -0.81666 C -0.1819 -0.78148 -0.19089 -0.74421 -0.20339 -0.71087 C -0.20729 -0.70023 -0.21198 -0.6905 -0.21524 -0.67916 C -0.22266 -0.6537 -0.22279 -0.64351 -0.22721 -0.6199 C -0.23268 -0.59097 -0.23633 -0.56064 -0.24388 -0.5331 C -0.25195 -0.5037 -0.26458 -0.47893 -0.27357 -0.45046 C -0.2776 -0.43796 -0.28008 -0.42384 -0.28307 -0.41041 C -0.28372 -0.40763 -0.28633 -0.39143 -0.28906 -0.38703 C -0.29128 -0.38379 -0.29388 -0.38171 -0.29622 -0.3787 L -0.30104 -0.37222 L -0.30339 -0.36597 L -0.34974 -0.4824 C -0.34232 -0.45694 -0.3332 -0.43287 -0.32721 -0.40601 C -0.32591 -0.40023 -0.32383 -0.38958 -0.32122 -0.38495 C -0.32031 -0.38333 -0.31888 -0.38356 -0.31771 -0.38287 C -0.31354 -0.37546 -0.31354 -0.37638 -0.31055 -0.36597 C -0.31029 -0.36527 -0.31055 -0.36458 -0.31055 -0.36388 L -0.31406 -0.36597 " pathEditMode="relative" ptsTypes="AAAAAAAAAAAAAAAAAAAAAAAAAAAAAAA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6944 L 5E-6 -0.06921 C 0.00131 -0.15625 0.00157 -0.24305 0.00365 -0.32986 C 0.00652 -0.44884 0.01016 -0.46736 0.01667 -0.57754 C 0.01836 -0.60787 0.02019 -0.63819 0.02149 -0.66852 C 0.0237 -0.71991 0.02461 -0.77176 0.02748 -0.82315 C 0.03568 -0.97222 0.03711 -0.91204 0.04753 -1.05764 C 0.0517 -1.11134 0.05404 -1.16782 0.05717 -1.22291 C 0.05756 -1.24259 0.05743 -1.2625 0.05834 -1.28217 C 0.0586 -1.28796 0.06355 -1.30185 0.06068 -1.29907 C 0.04948 -1.28773 0.04167 -1.26782 0.03086 -1.25463 C 0.01029 -1.22893 -0.0125 -1.20856 -0.0332 -1.18264 C -0.04401 -1.16921 -0.05611 -1.15879 -0.06536 -1.14236 C -0.08255 -1.11134 -0.09856 -1.06944 -0.11303 -1.03241 C -0.11381 -1.02592 -0.11446 -1.01967 -0.11537 -1.01296 C -0.12605 -0.9419 -0.16537 -0.80162 -0.16902 -0.7912 C -0.18125 -0.75602 -0.19389 -0.72106 -0.20586 -0.68541 C -0.20938 -0.67523 -0.21185 -0.66389 -0.21537 -0.6537 C -0.21784 -0.64699 -0.22136 -0.64166 -0.2237 -0.63472 C -0.22735 -0.62384 -0.22969 -0.6118 -0.23321 -0.60092 C -0.253 -0.54028 -0.23711 -0.59398 -0.25469 -0.54791 C -0.26094 -0.53125 -0.26693 -0.51435 -0.27253 -0.49699 C -0.29076 -0.44166 -0.27566 -0.48009 -0.29154 -0.43773 C -0.29519 -0.42847 -0.29415 -0.43055 -0.2987 -0.42523 C -0.30066 -0.42662 -0.30274 -0.42801 -0.30469 -0.4294 C -0.30821 -0.43171 -0.30717 -0.43148 -0.30938 -0.43148 L -0.29154 -0.4081 " pathEditMode="relative" rAng="0" ptsTypes="AAAAAAAAAAAAAAAAAAAAAAAAAAA">
                                      <p:cBhvr>
                                        <p:cTn id="67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6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-0.03773 L -0.00821 -0.03773 C -0.00443 -0.20834 -0.003 -0.20579 -0.00586 -0.38287 C -0.00599 -0.3963 -0.00769 -0.40949 -0.00821 -0.42292 C -0.00925 -0.44838 -0.00977 -0.47384 -0.01055 -0.49931 C -0.0129 -0.64746 -0.01224 -0.56968 -0.01055 -0.80602 C -0.01029 -0.84699 -0.01003 -0.88773 -0.00938 -0.92871 C -0.00886 -0.96482 -0.00678 -0.97732 -0.00469 -1.01759 C -0.00404 -1.02801 -0.00391 -1.03866 -0.00339 -1.04931 C -0.003 -1.07315 -0.00287 -1.09722 -0.00222 -1.1213 C -0.00209 -1.12755 -0.00144 -1.1338 -0.00105 -1.14028 C 0.00026 -1.16482 0.00026 -1.16829 0.0013 -1.19537 C 0.02604 -1.1382 0.02539 -1.14375 0.04531 -1.08102 C 0.06184 -1.02917 0.05312 -1.03935 0.07747 -0.97732 C 0.08411 -0.96042 0.09335 -0.94746 0.10013 -0.93079 C 0.10859 -0.90996 0.11406 -0.88565 0.12278 -0.86528 C 0.13554 -0.83496 0.15325 -0.81111 0.16445 -0.77847 C 0.16875 -0.76597 0.17226 -0.75209 0.17747 -0.74051 C 0.18971 -0.71297 0.20898 -0.69005 0.22278 -0.66644 C 0.2276 -0.6581 0.23072 -0.64676 0.2358 -0.63889 C 0.24114 -0.63056 0.24817 -0.6257 0.25364 -0.61783 C 0.25846 -0.61088 0.26237 -0.60209 0.26679 -0.59445 C 0.27031 -0.58866 0.27395 -0.5831 0.27747 -0.57755 C 0.27955 -0.57107 0.28138 -0.56459 0.28346 -0.55857 C 0.28489 -0.55417 0.28697 -0.55047 0.28828 -0.54584 C 0.29218 -0.53125 0.29544 -0.51621 0.29895 -0.50139 C 0.30065 -0.49422 0.30364 -0.48009 0.30364 -0.48009 C 0.30455 -0.47315 0.30507 -0.46597 0.30612 -0.45903 C 0.30742 -0.45047 0.31002 -0.44236 0.3108 -0.43357 L 0.3121 -0.42084 L 0.3121 -0.42084 " pathEditMode="relative" ptsTypes="AAAAAAAAAAAAAAAAAAAAAAAAAAAAAAA">
                                      <p:cBhvr>
                                        <p:cTn id="7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-0.03773 L -0.0082 -0.0375 C -0.00443 -0.20833 -0.00299 -0.20579 -0.00586 -0.38287 C -0.00599 -0.39629 -0.00768 -0.40949 -0.0082 -0.42291 C -0.00924 -0.44838 -0.00976 -0.47384 -0.01055 -0.4993 C -0.01289 -0.64745 -0.01224 -0.56967 -0.01055 -0.80602 C -0.01029 -0.84699 -0.01003 -0.88773 -0.00937 -0.9287 C -0.00885 -0.96481 -0.00677 -0.97731 -0.00469 -1.01759 C -0.00404 -1.02801 -0.00391 -1.03866 -0.00338 -1.0493 C -0.00299 -1.07315 -0.00286 -1.09722 -0.00221 -1.12129 C -0.00208 -1.12754 -0.00143 -1.13379 -0.00104 -1.14028 C 0.00026 -1.16481 0.00026 -1.16829 0.0013 -1.19537 C 0.02604 -1.13819 0.02539 -1.14375 0.04531 -1.08102 C 0.06185 -1.02916 0.05313 -1.03935 0.07747 -0.97731 C 0.08412 -0.96041 0.09336 -0.94745 0.10013 -0.93079 C 0.10859 -0.90995 0.11406 -0.88565 0.12279 -0.86528 C 0.13555 -0.83495 0.15326 -0.81134 0.16445 -0.77847 C 0.16875 -0.76597 0.17227 -0.75208 0.17747 -0.74074 C 0.18971 -0.71296 0.20899 -0.69004 0.22279 -0.66643 C 0.22761 -0.6581 0.23073 -0.64676 0.23581 -0.63889 C 0.24115 -0.63055 0.24818 -0.62569 0.25365 -0.61782 C 0.25846 -0.61088 0.26237 -0.60208 0.2668 -0.59444 C 0.27031 -0.58866 0.27396 -0.5831 0.27747 -0.57778 C 0.27956 -0.57106 0.28138 -0.56458 0.28346 -0.55856 C 0.2849 -0.55416 0.28698 -0.55046 0.28828 -0.54583 C 0.29219 -0.53125 0.29544 -0.5162 0.29896 -0.50139 C 0.30065 -0.49421 0.30365 -0.48009 0.30365 -0.47986 C 0.30456 -0.47315 0.30508 -0.46597 0.30612 -0.45926 C 0.30742 -0.45046 0.31003 -0.44236 0.31081 -0.43356 L 0.31211 -0.42083 L 0.31211 -0.4206 " pathEditMode="relative" rAng="0" ptsTypes="AAAAAAAAAAAAAAAAAAAAAAAAAAAAAAA">
                                      <p:cBhvr>
                                        <p:cTn id="85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-5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-0.03773 L -0.00821 -0.0375 C -0.00443 -0.20833 -0.003 -0.20578 -0.00586 -0.38287 C -0.00599 -0.39629 -0.00769 -0.40949 -0.00821 -0.42291 C -0.00925 -0.44837 -0.00977 -0.47384 -0.01055 -0.4993 C -0.01289 -0.64745 -0.01224 -0.56967 -0.01055 -0.80601 C -0.01029 -0.84699 -0.01003 -0.88773 -0.00938 -0.9287 C -0.00886 -0.96481 -0.00678 -0.97731 -0.00469 -1.01759 C -0.00404 -1.028 -0.00391 -1.03865 -0.00339 -1.0493 C -0.003 -1.07314 -0.00287 -1.09722 -0.00222 -1.12129 C -0.00209 -1.12754 -0.00144 -1.13379 -0.00105 -1.14027 C 0.00026 -1.16481 0.00026 -1.16828 0.0013 -1.19537 C 0.02604 -1.13819 0.02539 -1.14375 0.04531 -1.08101 C 0.06184 -1.02916 0.05312 -1.03935 0.07747 -0.97731 C 0.08411 -0.96041 0.09336 -0.94745 0.10013 -0.93078 C 0.10859 -0.90995 0.11406 -0.88564 0.12278 -0.86527 C 0.13554 -0.83495 0.15325 -0.81134 0.16445 -0.77847 C 0.16875 -0.76597 0.17226 -0.75208 0.17747 -0.74074 C 0.18971 -0.71296 0.20898 -0.69004 0.22278 -0.66643 C 0.2276 -0.6581 0.23072 -0.64675 0.2358 -0.63888 C 0.24114 -0.63055 0.24817 -0.62569 0.25364 -0.61782 C 0.25846 -0.61087 0.26237 -0.60208 0.26679 -0.59444 C 0.27031 -0.58865 0.27395 -0.5831 0.27747 -0.57777 C 0.27955 -0.57106 0.28138 -0.56458 0.28346 -0.55856 C 0.28489 -0.55416 0.28697 -0.55046 0.28828 -0.54583 C 0.29218 -0.53125 0.29544 -0.5162 0.29895 -0.50138 C 0.30065 -0.49421 0.30364 -0.48009 0.30364 -0.47986 C 0.30455 -0.47314 0.30507 -0.46597 0.30612 -0.45925 C 0.30742 -0.45046 0.31002 -0.44236 0.3108 -0.43356 L 0.31211 -0.42083 L 0.31211 -0.4206 " pathEditMode="relative" rAng="0" ptsTypes="AAAAAAAAAAAAAAAAAAAAAAAAAAAAAAA">
                                      <p:cBhvr>
                                        <p:cTn id="94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-5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5833 L -0.00299 -0.05833 C -0.00585 -0.06736 -0.00963 -0.07569 -0.01145 -0.08564 C -0.03971 -0.24884 -0.03476 -0.25671 -0.0483 -0.44768 C -0.04934 -0.48472 -0.05078 -0.53101 -0.05065 -0.5662 C -0.05026 -0.68148 -0.05013 -0.7537 -0.04596 -0.85601 C -0.04427 -0.89606 -0.04127 -0.9368 -0.0388 -0.97662 C -0.04114 -1.02314 -0.04036 -1.03796 -0.04596 -1.07615 C -0.04635 -1.0787 -0.05065 -1.10393 -0.05312 -1.10787 C -0.05611 -1.11273 -0.06015 -1.11481 -0.0638 -1.11851 C -0.15247 -1.09328 -0.11354 -1.09861 -0.18046 -1.09514 C -0.19283 -1.09791 -0.2052 -1.09953 -0.21731 -1.1037 C -0.23346 -1.10879 -0.23802 -1.11435 -0.25195 -1.12268 C -0.25351 -1.12361 -0.25507 -1.12407 -0.25664 -1.12476 C -0.25794 -1.12546 -0.25911 -1.12615 -0.26028 -1.12685 C -0.25911 -1.12754 -0.25794 -1.12939 -0.25664 -1.12893 C -0.25247 -1.12801 -0.24453 -1.11805 -0.24244 -1.11412 C -0.23919 -1.10856 -0.23411 -1.09514 -0.23411 -1.09514 C -0.23138 -1.08125 -0.23164 -1.08657 -0.2388 -1.06342 C -0.2526 -1.01921 -0.27109 -0.97916 -0.28164 -0.93217 C -0.30026 -0.84953 -0.29244 -0.89051 -0.30546 -0.80972 C -0.30625 -0.79976 -0.30781 -0.79004 -0.30781 -0.78009 C -0.3082 -0.75393 -0.3082 -0.72777 -0.30664 -0.70162 C -0.30572 -0.68518 -0.30273 -0.66921 -0.30078 -0.65301 C -0.29622 -0.6162 -0.29908 -0.63333 -0.29361 -0.60439 C -0.29062 -0.54976 -0.29023 -0.56203 -0.29244 -0.50069 C -0.2927 -0.49305 -0.29375 -0.49166 -0.29596 -0.48588 C -0.29752 -0.47523 -0.29908 -0.46458 -0.30078 -0.45393 C -0.30104 -0.45185 -0.30104 -0.4493 -0.30195 -0.44768 C -0.30703 -0.43912 -0.31302 -0.43194 -0.31861 -0.4243 C -0.32135 -0.4206 -0.32187 -0.42037 -0.32447 -0.41805 L -0.32447 -0.41805 " pathEditMode="relative" ptsTypes="AAAAAAAAAAAAAAAAAAAAAAAAAAAAAAAA">
                                      <p:cBhvr>
                                        <p:cTn id="10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5833 L -0.00299 -0.0581 C -0.00586 -0.06736 -0.00963 -0.0757 -0.01146 -0.08565 C -0.03971 -0.24884 -0.03476 -0.25671 -0.04831 -0.44769 C -0.04935 -0.48472 -0.05078 -0.53102 -0.05065 -0.5662 C -0.05026 -0.68171 -0.05013 -0.7537 -0.04596 -0.85602 C -0.04427 -0.89607 -0.04127 -0.93681 -0.0388 -0.97662 C -0.04114 -1.02315 -0.04036 -1.03796 -0.04596 -1.07616 C -0.04635 -1.0787 -0.05065 -1.10394 -0.05312 -1.10787 C -0.05612 -1.11273 -0.06015 -1.11482 -0.0638 -1.11852 C -0.15247 -1.09329 -0.11354 -1.09861 -0.18047 -1.09514 C -0.19284 -1.09792 -0.20521 -1.09954 -0.21732 -1.1037 C -0.23346 -1.1088 -0.23802 -1.11435 -0.25195 -1.12269 C -0.25351 -1.12361 -0.25508 -1.12407 -0.25664 -1.12477 C -0.25794 -1.12546 -0.25911 -1.12616 -0.26028 -1.12685 C -0.25911 -1.12755 -0.25794 -1.1294 -0.25664 -1.12894 C -0.25247 -1.12801 -0.24453 -1.11806 -0.24245 -1.11412 C -0.23919 -1.10857 -0.23411 -1.09514 -0.23411 -1.09491 C -0.23138 -1.08125 -0.23164 -1.08657 -0.2388 -1.06343 C -0.2526 -1.01921 -0.27109 -0.97917 -0.28164 -0.93218 C -0.30026 -0.84954 -0.29245 -0.89051 -0.30547 -0.80972 C -0.30625 -0.8 -0.30781 -0.79005 -0.30781 -0.78009 C -0.3082 -0.75394 -0.3082 -0.72778 -0.30664 -0.70185 C -0.30573 -0.68542 -0.30273 -0.66945 -0.30078 -0.65301 C -0.29622 -0.6162 -0.29909 -0.63333 -0.29362 -0.6044 C -0.29062 -0.54977 -0.29023 -0.56204 -0.29245 -0.5007 C -0.29271 -0.49306 -0.29375 -0.49167 -0.29596 -0.48588 C -0.29752 -0.47546 -0.29909 -0.46458 -0.30078 -0.45394 C -0.30104 -0.45185 -0.30104 -0.44931 -0.30195 -0.44769 C -0.30703 -0.43935 -0.31302 -0.43195 -0.31862 -0.42431 C -0.32135 -0.4206 -0.32187 -0.42037 -0.32448 -0.41806 L -0.32448 -0.41782 " pathEditMode="relative" rAng="0" ptsTypes="AAAAAAAAAAAAAAAAAAAAAAAAAAAAAAAA">
                                      <p:cBhvr>
                                        <p:cTn id="112" dur="4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-5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1689 L 0.00339 0.01689 C 0.00222 0.01041 0.00065 0.00439 -0.00013 -0.00232 C -0.02669 -0.23357 -0.01953 -0.16019 -0.02513 -0.43195 C -0.02656 -0.50324 -0.02747 -0.57431 -0.02864 -0.64561 C -0.02825 -0.67454 -0.0289 -0.70371 -0.02747 -0.73241 C -0.02656 -0.75186 -0.02317 -0.77037 -0.02161 -0.78959 C -0.02031 -0.8044 -0.02031 -0.81922 -0.01914 -0.8338 C -0.01679 -0.86343 -0.01315 -0.89283 -0.01081 -0.92269 C -0.00911 -0.94514 -0.00729 -0.99051 -0.00729 -0.99051 C -0.0069 -1.02153 -0.00677 -1.05255 -0.00612 -1.08357 C -0.00599 -1.08912 -0.00521 -1.09491 -0.00495 -1.10047 C -0.00442 -1.11042 -0.00416 -1.12014 -0.00377 -1.1301 C -0.00338 -1.13727 -0.00286 -1.14422 -0.00247 -1.15139 C 0.0155 -1.12986 -0.00547 -1.15602 0.02722 -1.07084 C 0.04518 -1.02408 0.06198 -0.97547 0.08321 -0.93334 C 0.08802 -0.92361 0.11029 -0.88056 0.11537 -0.86551 C 0.11927 -0.85371 0.12071 -0.83936 0.12487 -0.82755 C 0.12761 -0.81968 0.13216 -0.81389 0.13555 -0.80649 C 0.1444 -0.78774 0.15391 -0.76968 0.16172 -0.74931 C 0.18281 -0.69468 0.19857 -0.63311 0.2224 -0.58218 C 0.27982 -0.45973 0.20925 -0.6176 0.27005 -0.45093 C 0.27552 -0.43588 0.28334 -0.42385 0.29024 -0.41065 C 0.29336 -0.40486 0.29974 -0.39375 0.29974 -0.39375 C 0.30091 -0.39584 0.30169 -0.39977 0.30339 -0.40024 C 0.30482 -0.4007 0.30586 -0.39769 0.3069 -0.39584 C 0.30716 -0.39537 0.30612 -0.39584 0.30573 -0.39584 L 0.30573 -0.39584 " pathEditMode="relative" ptsTypes="AAAAAAAAAAAAAAAAAAAAAAAAAA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5595" y="2942428"/>
            <a:ext cx="391793" cy="4880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6608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[–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verbs: ‘I’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D9D02-2670-4BA7-B3E6-CC60F3C14EE5}"/>
              </a:ext>
            </a:extLst>
          </p:cNvPr>
          <p:cNvSpPr txBox="1"/>
          <p:nvPr/>
        </p:nvSpPr>
        <p:spPr>
          <a:xfrm>
            <a:off x="1927388" y="2424776"/>
            <a:ext cx="58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interesante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11FAF-E6F5-4AD7-8FBC-2639C8D7561A}"/>
              </a:ext>
            </a:extLst>
          </p:cNvPr>
          <p:cNvSpPr txBox="1"/>
          <p:nvPr/>
        </p:nvSpPr>
        <p:spPr>
          <a:xfrm>
            <a:off x="1927388" y="2896067"/>
            <a:ext cx="604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interesting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visit a museum.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DC253B-7552-4786-959D-D0A9C839DC85}"/>
              </a:ext>
            </a:extLst>
          </p:cNvPr>
          <p:cNvSpPr txBox="1"/>
          <p:nvPr/>
        </p:nvSpPr>
        <p:spPr>
          <a:xfrm>
            <a:off x="202432" y="2380354"/>
            <a:ext cx="172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18C539B-5CDB-4B57-9552-5C563B8C5961}"/>
              </a:ext>
            </a:extLst>
          </p:cNvPr>
          <p:cNvSpPr/>
          <p:nvPr/>
        </p:nvSpPr>
        <p:spPr>
          <a:xfrm>
            <a:off x="9220200" y="77322"/>
            <a:ext cx="2910169" cy="1357068"/>
          </a:xfrm>
          <a:prstGeom prst="wedgeRoundRectCallout">
            <a:avLst>
              <a:gd name="adj1" fmla="val -160792"/>
              <a:gd name="adj2" fmla="val 52249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It is also the form of a verb you see in a dictionary.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204235" y="1383397"/>
            <a:ext cx="1076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learned that the infinitive form of a verb often describes its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meaning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89BE1-B5D3-4995-8D5E-64FC1F049DF8}"/>
              </a:ext>
            </a:extLst>
          </p:cNvPr>
          <p:cNvSpPr txBox="1"/>
          <p:nvPr/>
        </p:nvSpPr>
        <p:spPr>
          <a:xfrm>
            <a:off x="180490" y="4421900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a verb, the verb ending </a:t>
            </a:r>
            <a:r>
              <a:rPr lang="en-GB" sz="2800" b="1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changes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7CC55D-2CD3-4B86-8283-EB1B84182325}"/>
              </a:ext>
            </a:extLst>
          </p:cNvPr>
          <p:cNvSpPr txBox="1"/>
          <p:nvPr/>
        </p:nvSpPr>
        <p:spPr>
          <a:xfrm>
            <a:off x="180490" y="4917515"/>
            <a:ext cx="6662056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We remove –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–o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6602090A-174F-470E-B757-4333DA6B4C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899" y="6178333"/>
            <a:ext cx="485684" cy="50941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2342497-A8EE-484B-AA4C-999FAA2F68F8}"/>
              </a:ext>
            </a:extLst>
          </p:cNvPr>
          <p:cNvSpPr txBox="1"/>
          <p:nvPr/>
        </p:nvSpPr>
        <p:spPr>
          <a:xfrm>
            <a:off x="5477696" y="5512973"/>
            <a:ext cx="338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999487-E164-4423-8DB3-DCBE8285B4F7}"/>
              </a:ext>
            </a:extLst>
          </p:cNvPr>
          <p:cNvSpPr txBox="1"/>
          <p:nvPr/>
        </p:nvSpPr>
        <p:spPr>
          <a:xfrm>
            <a:off x="5588517" y="617143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visit a museum.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200A8-AD2A-4E66-A20D-26354FF869BE}"/>
              </a:ext>
            </a:extLst>
          </p:cNvPr>
          <p:cNvSpPr txBox="1"/>
          <p:nvPr/>
        </p:nvSpPr>
        <p:spPr>
          <a:xfrm>
            <a:off x="2489584" y="5565195"/>
            <a:ext cx="1277914" cy="584775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visitar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6A99BA-C0DE-4912-AE3D-FE05A755E043}"/>
              </a:ext>
            </a:extLst>
          </p:cNvPr>
          <p:cNvCxnSpPr>
            <a:cxnSpLocks/>
          </p:cNvCxnSpPr>
          <p:nvPr/>
        </p:nvCxnSpPr>
        <p:spPr>
          <a:xfrm>
            <a:off x="3275428" y="5863616"/>
            <a:ext cx="300154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1A19360-9795-4319-AFEA-A06BC3CCAACB}"/>
              </a:ext>
            </a:extLst>
          </p:cNvPr>
          <p:cNvCxnSpPr>
            <a:cxnSpLocks/>
          </p:cNvCxnSpPr>
          <p:nvPr/>
        </p:nvCxnSpPr>
        <p:spPr>
          <a:xfrm>
            <a:off x="3282684" y="5943445"/>
            <a:ext cx="292898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E06692-D9D4-486B-A142-1C49E816AED3}"/>
              </a:ext>
            </a:extLst>
          </p:cNvPr>
          <p:cNvSpPr txBox="1"/>
          <p:nvPr/>
        </p:nvSpPr>
        <p:spPr>
          <a:xfrm>
            <a:off x="3878087" y="5546989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3A1CDE-199C-4A4E-85AE-4997D4D42E7F}"/>
              </a:ext>
            </a:extLst>
          </p:cNvPr>
          <p:cNvSpPr txBox="1"/>
          <p:nvPr/>
        </p:nvSpPr>
        <p:spPr>
          <a:xfrm>
            <a:off x="216154" y="5497863"/>
            <a:ext cx="172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A58A99-91CA-49A4-B1B2-02DB0557EADE}"/>
              </a:ext>
            </a:extLst>
          </p:cNvPr>
          <p:cNvSpPr txBox="1"/>
          <p:nvPr/>
        </p:nvSpPr>
        <p:spPr>
          <a:xfrm>
            <a:off x="4779899" y="5551370"/>
            <a:ext cx="612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➜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50EA6F35-66FE-4332-9CAF-3151007FA2A7}"/>
              </a:ext>
            </a:extLst>
          </p:cNvPr>
          <p:cNvSpPr/>
          <p:nvPr/>
        </p:nvSpPr>
        <p:spPr>
          <a:xfrm>
            <a:off x="7593899" y="1920865"/>
            <a:ext cx="2910169" cy="1357068"/>
          </a:xfrm>
          <a:prstGeom prst="wedgeRoundRectCallout">
            <a:avLst>
              <a:gd name="adj1" fmla="val -122466"/>
              <a:gd name="adj2" fmla="val -32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the infinitive often ends in –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18E7DAF-1C5F-476F-A2C4-0928F9B9C3A7}"/>
              </a:ext>
            </a:extLst>
          </p:cNvPr>
          <p:cNvSpPr/>
          <p:nvPr/>
        </p:nvSpPr>
        <p:spPr>
          <a:xfrm>
            <a:off x="9048983" y="3348385"/>
            <a:ext cx="2910169" cy="1357068"/>
          </a:xfrm>
          <a:prstGeom prst="wedgeRoundRectCallout">
            <a:avLst>
              <a:gd name="adj1" fmla="val -186180"/>
              <a:gd name="adj2" fmla="val -4945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English, the infinitive is often written ‘to …’.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16FAF1-BCF2-4252-81C7-1817A8D04522}"/>
              </a:ext>
            </a:extLst>
          </p:cNvPr>
          <p:cNvSpPr txBox="1"/>
          <p:nvPr/>
        </p:nvSpPr>
        <p:spPr>
          <a:xfrm>
            <a:off x="1946030" y="3348385"/>
            <a:ext cx="58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8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interestante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5" name="Google Shape;183;p8">
            <a:extLst>
              <a:ext uri="{FF2B5EF4-FFF2-40B4-BE49-F238E27FC236}">
                <a16:creationId xmlns:a16="http://schemas.microsoft.com/office/drawing/2014/main" id="{2BB54619-2B77-4A49-9EE9-6AAED258A5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8451" y="3706603"/>
            <a:ext cx="391793" cy="4880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11E84F-4ADA-476E-BC18-8EA1E400E72C}"/>
              </a:ext>
            </a:extLst>
          </p:cNvPr>
          <p:cNvSpPr txBox="1"/>
          <p:nvPr/>
        </p:nvSpPr>
        <p:spPr>
          <a:xfrm>
            <a:off x="1975136" y="3815401"/>
            <a:ext cx="604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Visit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ing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 museum is interesting.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ACE09A50-D9B8-4A6E-84B6-9793F8AD220A}"/>
              </a:ext>
            </a:extLst>
          </p:cNvPr>
          <p:cNvSpPr/>
          <p:nvPr/>
        </p:nvSpPr>
        <p:spPr>
          <a:xfrm>
            <a:off x="9077595" y="4774695"/>
            <a:ext cx="3052774" cy="1572995"/>
          </a:xfrm>
          <a:prstGeom prst="wedgeRoundRectCallout">
            <a:avLst>
              <a:gd name="adj1" fmla="val -239968"/>
              <a:gd name="adj2" fmla="val -8250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But in English at the start of a sentence we usually say ‘…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F7C973ED-3F87-4392-AD07-A3CBB649AB81}"/>
              </a:ext>
            </a:extLst>
          </p:cNvPr>
          <p:cNvSpPr/>
          <p:nvPr/>
        </p:nvSpPr>
        <p:spPr>
          <a:xfrm>
            <a:off x="9049016" y="2987127"/>
            <a:ext cx="3081353" cy="1357068"/>
          </a:xfrm>
          <a:prstGeom prst="wedgeRoundRectCallout">
            <a:avLst>
              <a:gd name="adj1" fmla="val -255376"/>
              <a:gd name="adj2" fmla="val -1463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also use the infinitive to start sentences.</a:t>
            </a:r>
          </a:p>
        </p:txBody>
      </p:sp>
    </p:spTree>
    <p:extLst>
      <p:ext uri="{BB962C8B-B14F-4D97-AF65-F5344CB8AC3E}">
        <p14:creationId xmlns:p14="http://schemas.microsoft.com/office/powerpoint/2010/main" val="6055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4" grpId="0" animBg="1"/>
      <p:bldP spid="34" grpId="1" animBg="1"/>
      <p:bldP spid="45" grpId="0"/>
      <p:bldP spid="47" grpId="0"/>
      <p:bldP spid="48" grpId="0"/>
      <p:bldP spid="12" grpId="0" animBg="1"/>
      <p:bldP spid="56" grpId="0"/>
      <p:bldP spid="28" grpId="0"/>
      <p:bldP spid="29" grpId="0"/>
      <p:bldP spid="30" grpId="0" animBg="1"/>
      <p:bldP spid="30" grpId="1" animBg="1"/>
      <p:bldP spid="31" grpId="0" animBg="1"/>
      <p:bldP spid="31" grpId="1" animBg="1"/>
      <p:bldP spid="33" grpId="0"/>
      <p:bldP spid="39" grpId="0"/>
      <p:bldP spid="41" grpId="0" animBg="1"/>
      <p:bldP spid="41" grpId="1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258;p34">
            <a:extLst>
              <a:ext uri="{FF2B5EF4-FFF2-40B4-BE49-F238E27FC236}">
                <a16:creationId xmlns:a16="http://schemas.microsoft.com/office/drawing/2014/main" id="{32712F7E-203D-46C4-AB59-338B3B735F08}"/>
              </a:ext>
            </a:extLst>
          </p:cNvPr>
          <p:cNvGraphicFramePr/>
          <p:nvPr/>
        </p:nvGraphicFramePr>
        <p:xfrm>
          <a:off x="10239028" y="2269552"/>
          <a:ext cx="1840917" cy="45471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40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8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verbo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0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292916"/>
                  </a:ext>
                </a:extLst>
              </a:tr>
            </a:tbl>
          </a:graphicData>
        </a:graphic>
      </p:graphicFrame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hlinkClick r:id="" action="ppaction://noaction">
              <a:snd r:embed="rId7" name="8_1.wav"/>
            </a:hlinkClick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07358" y="71740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Agua 💧 en los deberes* de Quique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B2523A-7EAB-4010-A5C3-9C5866F75BC3}"/>
              </a:ext>
            </a:extLst>
          </p:cNvPr>
          <p:cNvSpPr txBox="1"/>
          <p:nvPr/>
        </p:nvSpPr>
        <p:spPr>
          <a:xfrm>
            <a:off x="78758" y="628665"/>
            <a:ext cx="10047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has spilled water all over Quique’s English homework.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F842E7-804E-4D34-BADD-51C99658303C}"/>
              </a:ext>
            </a:extLst>
          </p:cNvPr>
          <p:cNvSpPr txBox="1"/>
          <p:nvPr/>
        </p:nvSpPr>
        <p:spPr>
          <a:xfrm>
            <a:off x="10375903" y="2852800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visiting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28E55B-1D55-443C-BCC3-361629DB5F36}"/>
              </a:ext>
            </a:extLst>
          </p:cNvPr>
          <p:cNvSpPr txBox="1"/>
          <p:nvPr/>
        </p:nvSpPr>
        <p:spPr>
          <a:xfrm>
            <a:off x="10615262" y="3557510"/>
            <a:ext cx="1277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 use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21B6288-B0FA-45A9-9A4F-5867DE152A61}"/>
              </a:ext>
            </a:extLst>
          </p:cNvPr>
          <p:cNvSpPr txBox="1"/>
          <p:nvPr/>
        </p:nvSpPr>
        <p:spPr>
          <a:xfrm>
            <a:off x="10340713" y="4448950"/>
            <a:ext cx="167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creating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8A02A5-ED4E-40BF-A9EF-06087C963360}"/>
              </a:ext>
            </a:extLst>
          </p:cNvPr>
          <p:cNvSpPr txBox="1"/>
          <p:nvPr/>
        </p:nvSpPr>
        <p:spPr>
          <a:xfrm>
            <a:off x="10328238" y="5331223"/>
            <a:ext cx="164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buscar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00" name="Picture 4" descr="Mensaje, Nota, Papel, Líneas, Escribir, Anillas, Suelto">
            <a:extLst>
              <a:ext uri="{FF2B5EF4-FFF2-40B4-BE49-F238E27FC236}">
                <a16:creationId xmlns:a16="http://schemas.microsoft.com/office/drawing/2014/main" id="{3B5EB0DA-3C9F-4734-8C37-CFD96C49E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/>
          <a:stretch/>
        </p:blipFill>
        <p:spPr bwMode="auto">
          <a:xfrm>
            <a:off x="-202828" y="1221345"/>
            <a:ext cx="6323547" cy="55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6FE8D66-66E0-44EF-881B-C8EC3C9EF1FB}"/>
              </a:ext>
            </a:extLst>
          </p:cNvPr>
          <p:cNvSpPr txBox="1"/>
          <p:nvPr/>
        </p:nvSpPr>
        <p:spPr>
          <a:xfrm>
            <a:off x="259850" y="1397499"/>
            <a:ext cx="630768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     </a:t>
            </a: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Visitar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 </a:t>
            </a: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una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 </a:t>
            </a: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iglesia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 es </a:t>
            </a: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interesante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srgbClr val="4472C4">
                  <a:lumMod val="50000"/>
                </a:srgbClr>
              </a:solidFill>
              <a:latin typeface="Segoe Print" panose="020006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4D33649-28EB-4C08-891C-D750858F142D}"/>
              </a:ext>
            </a:extLst>
          </p:cNvPr>
          <p:cNvSpPr txBox="1"/>
          <p:nvPr/>
        </p:nvSpPr>
        <p:spPr>
          <a:xfrm>
            <a:off x="427663" y="1957728"/>
            <a:ext cx="5852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Visiting   a church is interesting.</a:t>
            </a:r>
            <a:endParaRPr lang="en-GB" sz="24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84C9567-24EA-4919-9B1A-5BF08AFBA065}"/>
              </a:ext>
            </a:extLst>
          </p:cNvPr>
          <p:cNvSpPr txBox="1"/>
          <p:nvPr/>
        </p:nvSpPr>
        <p:spPr>
          <a:xfrm>
            <a:off x="936728" y="2383972"/>
            <a:ext cx="54398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Uso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 un </a:t>
            </a: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libro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 en clase.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12EF5E-2A6E-4569-9030-C910BCCC0E6F}"/>
              </a:ext>
            </a:extLst>
          </p:cNvPr>
          <p:cNvSpPr txBox="1"/>
          <p:nvPr/>
        </p:nvSpPr>
        <p:spPr>
          <a:xfrm>
            <a:off x="291923" y="2873915"/>
            <a:ext cx="47804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I use   a book in class.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00E4407-2450-4966-8386-014DD2AEFC85}"/>
              </a:ext>
            </a:extLst>
          </p:cNvPr>
          <p:cNvSpPr txBox="1"/>
          <p:nvPr/>
        </p:nvSpPr>
        <p:spPr>
          <a:xfrm>
            <a:off x="405529" y="3797101"/>
            <a:ext cx="47022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Creating is important.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CCDAF48-2E7C-411A-991B-C27A3791D227}"/>
              </a:ext>
            </a:extLst>
          </p:cNvPr>
          <p:cNvSpPr txBox="1"/>
          <p:nvPr/>
        </p:nvSpPr>
        <p:spPr>
          <a:xfrm>
            <a:off x="790859" y="3370118"/>
            <a:ext cx="431187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Crear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 es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importante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AFD2F42-865C-42BF-9FA9-78674F1A8AAB}"/>
              </a:ext>
            </a:extLst>
          </p:cNvPr>
          <p:cNvSpPr txBox="1"/>
          <p:nvPr/>
        </p:nvSpPr>
        <p:spPr>
          <a:xfrm>
            <a:off x="776781" y="4267764"/>
            <a:ext cx="42535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Buscar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 </a:t>
            </a: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cosas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 es </a:t>
            </a:r>
            <a:r>
              <a:rPr lang="en-GB" sz="2400" kern="0" dirty="0" err="1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divertido</a:t>
            </a: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501430D-CC2A-4476-ADDA-05E022F3C39C}"/>
              </a:ext>
            </a:extLst>
          </p:cNvPr>
          <p:cNvSpPr txBox="1"/>
          <p:nvPr/>
        </p:nvSpPr>
        <p:spPr>
          <a:xfrm>
            <a:off x="421186" y="4803948"/>
            <a:ext cx="47022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Searching for things is fun.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496A464-7A33-4CE7-8664-100ED7F13A04}"/>
              </a:ext>
            </a:extLst>
          </p:cNvPr>
          <p:cNvSpPr txBox="1"/>
          <p:nvPr/>
        </p:nvSpPr>
        <p:spPr>
          <a:xfrm>
            <a:off x="830582" y="5303331"/>
            <a:ext cx="62748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Visito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 un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museo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 con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mamá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21B6920-A418-453B-BA2F-3D8EFB463D0B}"/>
              </a:ext>
            </a:extLst>
          </p:cNvPr>
          <p:cNvSpPr txBox="1"/>
          <p:nvPr/>
        </p:nvSpPr>
        <p:spPr>
          <a:xfrm>
            <a:off x="271308" y="5790293"/>
            <a:ext cx="582469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4472C4">
                    <a:lumMod val="50000"/>
                  </a:srgbClr>
                </a:solidFill>
                <a:latin typeface="Segoe Print" panose="02000600000000000000" pitchFamily="2" charset="0"/>
              </a:rPr>
              <a:t>I visit    a museum with mum.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32" name="Rectangle 31">
            <a:hlinkClick r:id="" action="ppaction://noaction">
              <a:snd r:embed="rId9" name="8_6.wav"/>
            </a:hlinkClick>
            <a:extLst>
              <a:ext uri="{FF2B5EF4-FFF2-40B4-BE49-F238E27FC236}">
                <a16:creationId xmlns:a16="http://schemas.microsoft.com/office/drawing/2014/main" id="{4C8A1773-4B5A-4D82-A916-5C483E72F5ED}"/>
              </a:ext>
            </a:extLst>
          </p:cNvPr>
          <p:cNvSpPr/>
          <p:nvPr/>
        </p:nvSpPr>
        <p:spPr>
          <a:xfrm>
            <a:off x="328045" y="1469713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33" name="Rectangle 32">
            <a:hlinkClick r:id="" action="ppaction://noaction">
              <a:snd r:embed="rId10" name="8_7.wav"/>
            </a:hlinkClick>
            <a:extLst>
              <a:ext uri="{FF2B5EF4-FFF2-40B4-BE49-F238E27FC236}">
                <a16:creationId xmlns:a16="http://schemas.microsoft.com/office/drawing/2014/main" id="{71A3E7BE-D633-4781-9E67-E5A22D628242}"/>
              </a:ext>
            </a:extLst>
          </p:cNvPr>
          <p:cNvSpPr/>
          <p:nvPr/>
        </p:nvSpPr>
        <p:spPr>
          <a:xfrm>
            <a:off x="312020" y="2434216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Rectangle 33">
            <a:hlinkClick r:id="" action="ppaction://noaction">
              <a:snd r:embed="rId11" name="8_8.wav"/>
            </a:hlinkClick>
            <a:extLst>
              <a:ext uri="{FF2B5EF4-FFF2-40B4-BE49-F238E27FC236}">
                <a16:creationId xmlns:a16="http://schemas.microsoft.com/office/drawing/2014/main" id="{3031681B-F5A8-42B9-BFF3-3E4364D5DABF}"/>
              </a:ext>
            </a:extLst>
          </p:cNvPr>
          <p:cNvSpPr/>
          <p:nvPr/>
        </p:nvSpPr>
        <p:spPr>
          <a:xfrm>
            <a:off x="299587" y="3410695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Rectangle 34">
            <a:hlinkClick r:id="" action="ppaction://noaction">
              <a:snd r:embed="rId12" name="8_9.wav"/>
            </a:hlinkClick>
            <a:extLst>
              <a:ext uri="{FF2B5EF4-FFF2-40B4-BE49-F238E27FC236}">
                <a16:creationId xmlns:a16="http://schemas.microsoft.com/office/drawing/2014/main" id="{092E9D9F-D4C3-4F25-B573-7270E2E6D6E6}"/>
              </a:ext>
            </a:extLst>
          </p:cNvPr>
          <p:cNvSpPr/>
          <p:nvPr/>
        </p:nvSpPr>
        <p:spPr>
          <a:xfrm>
            <a:off x="299001" y="4339210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Rectangle 35">
            <a:hlinkClick r:id="" action="ppaction://noaction">
              <a:snd r:embed="rId13" name="8_10.wav"/>
            </a:hlinkClick>
            <a:extLst>
              <a:ext uri="{FF2B5EF4-FFF2-40B4-BE49-F238E27FC236}">
                <a16:creationId xmlns:a16="http://schemas.microsoft.com/office/drawing/2014/main" id="{195A4E1F-9174-40CD-A7DF-CAD5EABFE7AE}"/>
              </a:ext>
            </a:extLst>
          </p:cNvPr>
          <p:cNvSpPr/>
          <p:nvPr/>
        </p:nvSpPr>
        <p:spPr>
          <a:xfrm>
            <a:off x="333037" y="5354231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37AFFEE-72CF-4D58-826F-4E0AF4EE037A}"/>
              </a:ext>
            </a:extLst>
          </p:cNvPr>
          <p:cNvSpPr txBox="1"/>
          <p:nvPr/>
        </p:nvSpPr>
        <p:spPr>
          <a:xfrm>
            <a:off x="355649" y="1911843"/>
            <a:ext cx="2196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-</a:t>
            </a:r>
            <a:r>
              <a:rPr lang="en-GB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Iffffalk</a:t>
            </a:r>
            <a:r>
              <a:rPr lang="en-GB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-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83ED91-F483-4FFE-AAE0-31DDE1CCEAFA}"/>
              </a:ext>
            </a:extLst>
          </p:cNvPr>
          <p:cNvSpPr txBox="1"/>
          <p:nvPr/>
        </p:nvSpPr>
        <p:spPr>
          <a:xfrm>
            <a:off x="326925" y="2869668"/>
            <a:ext cx="174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Iwpm</a:t>
            </a:r>
            <a:r>
              <a:rPr lang="en-GB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 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4E5820B-9A1B-45C9-8AC0-066A719B20A6}"/>
              </a:ext>
            </a:extLst>
          </p:cNvPr>
          <p:cNvSpPr txBox="1"/>
          <p:nvPr/>
        </p:nvSpPr>
        <p:spPr>
          <a:xfrm>
            <a:off x="139245" y="3822163"/>
            <a:ext cx="2064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-</a:t>
            </a:r>
            <a:r>
              <a:rPr lang="en-GB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tosintttg</a:t>
            </a:r>
            <a:r>
              <a:rPr lang="en-GB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-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AEAD9C8-63BE-4ED4-8824-99CFF9F22C8D}"/>
              </a:ext>
            </a:extLst>
          </p:cNvPr>
          <p:cNvSpPr txBox="1"/>
          <p:nvPr/>
        </p:nvSpPr>
        <p:spPr>
          <a:xfrm>
            <a:off x="393956" y="4810061"/>
            <a:ext cx="2158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ttttistng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40C8AD7-589E-4BC5-B605-6EFE02426961}"/>
              </a:ext>
            </a:extLst>
          </p:cNvPr>
          <p:cNvSpPr txBox="1"/>
          <p:nvPr/>
        </p:nvSpPr>
        <p:spPr>
          <a:xfrm>
            <a:off x="230947" y="5827489"/>
            <a:ext cx="1880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Ineiyed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36" name="Google Shape;258;p34">
            <a:extLst>
              <a:ext uri="{FF2B5EF4-FFF2-40B4-BE49-F238E27FC236}">
                <a16:creationId xmlns:a16="http://schemas.microsoft.com/office/drawing/2014/main" id="{A30A8E7B-D857-491F-A283-02C642098C96}"/>
              </a:ext>
            </a:extLst>
          </p:cNvPr>
          <p:cNvGraphicFramePr/>
          <p:nvPr/>
        </p:nvGraphicFramePr>
        <p:xfrm>
          <a:off x="6727492" y="1753801"/>
          <a:ext cx="3255707" cy="506144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27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General meaning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4" name="Picture 143">
            <a:extLst>
              <a:ext uri="{FF2B5EF4-FFF2-40B4-BE49-F238E27FC236}">
                <a16:creationId xmlns:a16="http://schemas.microsoft.com/office/drawing/2014/main" id="{3DD4F711-9C47-4F2B-AE4F-6C846968044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82" y="3069029"/>
            <a:ext cx="527765" cy="54975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3032B9C-0695-411F-ADEB-A02D127F35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56" y="3823417"/>
            <a:ext cx="527765" cy="54975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69C7FA87-A3B5-40BA-B7D6-5F43C5A40B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32" y="4614675"/>
            <a:ext cx="527765" cy="54975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621F5F67-7966-46E0-AA96-EFB8F6F9B9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06" y="5348459"/>
            <a:ext cx="527765" cy="54975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30E2400E-547D-47BE-B6FD-D97A91C329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56" y="6162870"/>
            <a:ext cx="527765" cy="549755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7E009C8D-DD94-43F5-B836-7C4A0C9F99C8}"/>
              </a:ext>
            </a:extLst>
          </p:cNvPr>
          <p:cNvSpPr txBox="1"/>
          <p:nvPr/>
        </p:nvSpPr>
        <p:spPr>
          <a:xfrm>
            <a:off x="10688879" y="6150654"/>
            <a:ext cx="207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 visit</a:t>
            </a:r>
          </a:p>
        </p:txBody>
      </p:sp>
      <p:sp>
        <p:nvSpPr>
          <p:cNvPr id="4096" name="Speech Bubble: Oval 4095">
            <a:hlinkClick r:id="" action="ppaction://noaction">
              <a:snd r:embed="rId15" name="8_2.wav"/>
            </a:hlinkClick>
            <a:extLst>
              <a:ext uri="{FF2B5EF4-FFF2-40B4-BE49-F238E27FC236}">
                <a16:creationId xmlns:a16="http://schemas.microsoft.com/office/drawing/2014/main" id="{7AE16BBC-B146-4295-B4A5-FE5AA1BC98A5}"/>
              </a:ext>
            </a:extLst>
          </p:cNvPr>
          <p:cNvSpPr/>
          <p:nvPr/>
        </p:nvSpPr>
        <p:spPr>
          <a:xfrm>
            <a:off x="8101451" y="21022"/>
            <a:ext cx="1125628" cy="667613"/>
          </a:xfrm>
          <a:prstGeom prst="wedgeEllipseCallout">
            <a:avLst>
              <a:gd name="adj1" fmla="val 68319"/>
              <a:gd name="adj2" fmla="val 49456"/>
            </a:avLst>
          </a:prstGeom>
          <a:solidFill>
            <a:srgbClr val="FF4791"/>
          </a:solidFill>
          <a:ln>
            <a:solidFill>
              <a:srgbClr val="FF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EE4311D-BDCC-45F6-A40F-453778FEB520}"/>
              </a:ext>
            </a:extLst>
          </p:cNvPr>
          <p:cNvSpPr txBox="1"/>
          <p:nvPr/>
        </p:nvSpPr>
        <p:spPr>
          <a:xfrm>
            <a:off x="7887028" y="199397"/>
            <a:ext cx="1528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Manchita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4102" name="Picture 6" descr="Cuenco, Agua, Aislado, Bebiendo, Mascotas">
            <a:extLst>
              <a:ext uri="{FF2B5EF4-FFF2-40B4-BE49-F238E27FC236}">
                <a16:creationId xmlns:a16="http://schemas.microsoft.com/office/drawing/2014/main" id="{77236D4D-7EAE-4A80-A27F-3F9ED5C7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64" y="1025962"/>
            <a:ext cx="275780" cy="19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Speech Bubble: Oval 161">
            <a:hlinkClick r:id="" action="ppaction://noaction">
              <a:snd r:embed="rId17" name="8_3.wav"/>
            </a:hlinkClick>
            <a:extLst>
              <a:ext uri="{FF2B5EF4-FFF2-40B4-BE49-F238E27FC236}">
                <a16:creationId xmlns:a16="http://schemas.microsoft.com/office/drawing/2014/main" id="{EF5CDD39-5CC4-464A-B681-ABF194AAF468}"/>
              </a:ext>
            </a:extLst>
          </p:cNvPr>
          <p:cNvSpPr/>
          <p:nvPr/>
        </p:nvSpPr>
        <p:spPr>
          <a:xfrm>
            <a:off x="10340714" y="96385"/>
            <a:ext cx="776398" cy="667613"/>
          </a:xfrm>
          <a:prstGeom prst="wedgeEllipseCallout">
            <a:avLst>
              <a:gd name="adj1" fmla="val -34734"/>
              <a:gd name="adj2" fmla="val 6657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" name="TextBox 163">
            <a:hlinkClick r:id="" action="ppaction://noaction">
              <a:snd r:embed="rId17" name="8_3.wav"/>
            </a:hlinkClick>
            <a:extLst>
              <a:ext uri="{FF2B5EF4-FFF2-40B4-BE49-F238E27FC236}">
                <a16:creationId xmlns:a16="http://schemas.microsoft.com/office/drawing/2014/main" id="{892A0F0E-FF13-465B-8042-8E19CC3B8B91}"/>
              </a:ext>
            </a:extLst>
          </p:cNvPr>
          <p:cNvSpPr txBox="1"/>
          <p:nvPr/>
        </p:nvSpPr>
        <p:spPr>
          <a:xfrm>
            <a:off x="10280867" y="100152"/>
            <a:ext cx="878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¡Lo </a:t>
            </a:r>
            <a:r>
              <a:rPr lang="en-GB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siento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3" name="Rectangle 2">
            <a:hlinkClick r:id="" action="ppaction://noaction">
              <a:snd r:embed="rId9" name="8_6.wav"/>
            </a:hlinkClick>
            <a:extLst>
              <a:ext uri="{FF2B5EF4-FFF2-40B4-BE49-F238E27FC236}">
                <a16:creationId xmlns:a16="http://schemas.microsoft.com/office/drawing/2014/main" id="{B2A6F04D-9CF8-2F1B-6F02-F04F498F9C4E}"/>
              </a:ext>
            </a:extLst>
          </p:cNvPr>
          <p:cNvSpPr/>
          <p:nvPr/>
        </p:nvSpPr>
        <p:spPr>
          <a:xfrm>
            <a:off x="6440855" y="3125532"/>
            <a:ext cx="435276" cy="474492"/>
          </a:xfrm>
          <a:prstGeom prst="rect">
            <a:avLst/>
          </a:prstGeom>
          <a:solidFill>
            <a:srgbClr val="FFE7FF"/>
          </a:solidFill>
          <a:ln w="28575"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4" name="Rectangle 3">
            <a:hlinkClick r:id="" action="ppaction://noaction">
              <a:snd r:embed="rId10" name="8_7.wav"/>
            </a:hlinkClick>
            <a:extLst>
              <a:ext uri="{FF2B5EF4-FFF2-40B4-BE49-F238E27FC236}">
                <a16:creationId xmlns:a16="http://schemas.microsoft.com/office/drawing/2014/main" id="{33E60547-E3B9-6EE5-8A9F-6C47E1229BF6}"/>
              </a:ext>
            </a:extLst>
          </p:cNvPr>
          <p:cNvSpPr/>
          <p:nvPr/>
        </p:nvSpPr>
        <p:spPr>
          <a:xfrm>
            <a:off x="6437981" y="3868918"/>
            <a:ext cx="435276" cy="474492"/>
          </a:xfrm>
          <a:prstGeom prst="rect">
            <a:avLst/>
          </a:prstGeom>
          <a:solidFill>
            <a:srgbClr val="FFE7FF"/>
          </a:solidFill>
          <a:ln w="28575"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" name="Rectangle 4">
            <a:hlinkClick r:id="" action="ppaction://noaction">
              <a:snd r:embed="rId11" name="8_8.wav"/>
            </a:hlinkClick>
            <a:extLst>
              <a:ext uri="{FF2B5EF4-FFF2-40B4-BE49-F238E27FC236}">
                <a16:creationId xmlns:a16="http://schemas.microsoft.com/office/drawing/2014/main" id="{882B6331-0113-6B3B-A3D1-03AA382DAC7D}"/>
              </a:ext>
            </a:extLst>
          </p:cNvPr>
          <p:cNvSpPr/>
          <p:nvPr/>
        </p:nvSpPr>
        <p:spPr>
          <a:xfrm>
            <a:off x="6435746" y="4665101"/>
            <a:ext cx="435276" cy="474492"/>
          </a:xfrm>
          <a:prstGeom prst="rect">
            <a:avLst/>
          </a:prstGeom>
          <a:solidFill>
            <a:srgbClr val="FFE7FF"/>
          </a:solidFill>
          <a:ln w="28575"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7" name="Rectangle 6">
            <a:hlinkClick r:id="" action="ppaction://noaction">
              <a:snd r:embed="rId12" name="8_9.wav"/>
            </a:hlinkClick>
            <a:extLst>
              <a:ext uri="{FF2B5EF4-FFF2-40B4-BE49-F238E27FC236}">
                <a16:creationId xmlns:a16="http://schemas.microsoft.com/office/drawing/2014/main" id="{A423447F-16EB-D4BB-9C97-5B7540E8C814}"/>
              </a:ext>
            </a:extLst>
          </p:cNvPr>
          <p:cNvSpPr/>
          <p:nvPr/>
        </p:nvSpPr>
        <p:spPr>
          <a:xfrm>
            <a:off x="6447923" y="5429723"/>
            <a:ext cx="435276" cy="474492"/>
          </a:xfrm>
          <a:prstGeom prst="rect">
            <a:avLst/>
          </a:prstGeom>
          <a:solidFill>
            <a:srgbClr val="FFE7FF"/>
          </a:solidFill>
          <a:ln w="28575"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" name="Rectangle 7">
            <a:hlinkClick r:id="" action="ppaction://noaction">
              <a:snd r:embed="rId13" name="8_10.wav"/>
            </a:hlinkClick>
            <a:extLst>
              <a:ext uri="{FF2B5EF4-FFF2-40B4-BE49-F238E27FC236}">
                <a16:creationId xmlns:a16="http://schemas.microsoft.com/office/drawing/2014/main" id="{43E44F8E-CEAE-73D7-F02A-16F9215DB208}"/>
              </a:ext>
            </a:extLst>
          </p:cNvPr>
          <p:cNvSpPr/>
          <p:nvPr/>
        </p:nvSpPr>
        <p:spPr>
          <a:xfrm>
            <a:off x="6445049" y="6190364"/>
            <a:ext cx="435276" cy="474492"/>
          </a:xfrm>
          <a:prstGeom prst="rect">
            <a:avLst/>
          </a:prstGeom>
          <a:solidFill>
            <a:srgbClr val="FFE7FF"/>
          </a:solidFill>
          <a:ln w="28575"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FD2397-3F06-84BD-4BC6-7C3CA8AAEE8D}"/>
              </a:ext>
            </a:extLst>
          </p:cNvPr>
          <p:cNvGrpSpPr/>
          <p:nvPr/>
        </p:nvGrpSpPr>
        <p:grpSpPr>
          <a:xfrm>
            <a:off x="1306621" y="713252"/>
            <a:ext cx="4094451" cy="612318"/>
            <a:chOff x="-5910849" y="1125501"/>
            <a:chExt cx="4094451" cy="61231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6163377E-535B-6E40-B9CC-B58C54539125}"/>
                </a:ext>
              </a:extLst>
            </p:cNvPr>
            <p:cNvSpPr/>
            <p:nvPr/>
          </p:nvSpPr>
          <p:spPr>
            <a:xfrm>
              <a:off x="-5910849" y="1125501"/>
              <a:ext cx="4094451" cy="612318"/>
            </a:xfrm>
            <a:prstGeom prst="wedgeRoundRectCallout">
              <a:avLst>
                <a:gd name="adj1" fmla="val -54118"/>
                <a:gd name="adj2" fmla="val -44344"/>
                <a:gd name="adj3" fmla="val 16667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Lee las frases y </a:t>
              </a:r>
              <a:r>
                <a:rPr lang="en-GB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marca</a:t>
              </a:r>
              <a:r>
                <a:rPr lang="en-GB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    .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8C18D483-3A76-4631-AF01-8C892C97B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5180" y="1231605"/>
              <a:ext cx="384106" cy="400110"/>
            </a:xfrm>
            <a:prstGeom prst="rect">
              <a:avLst/>
            </a:prstGeom>
          </p:spPr>
        </p:pic>
      </p:grpSp>
      <p:pic>
        <p:nvPicPr>
          <p:cNvPr id="13" name="Graphic 12" descr="Teacher">
            <a:extLst>
              <a:ext uri="{FF2B5EF4-FFF2-40B4-BE49-F238E27FC236}">
                <a16:creationId xmlns:a16="http://schemas.microsoft.com/office/drawing/2014/main" id="{9BC41C88-40C3-FE6E-7EE1-A66CE39203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609" y="402150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82C3B4-F9E0-5A28-89BC-B37F730056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163">
            <a:off x="10080630" y="695999"/>
            <a:ext cx="387348" cy="53754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CFCF987-E92D-03A9-0CC6-199A73B92270}"/>
              </a:ext>
            </a:extLst>
          </p:cNvPr>
          <p:cNvGrpSpPr/>
          <p:nvPr/>
        </p:nvGrpSpPr>
        <p:grpSpPr>
          <a:xfrm>
            <a:off x="1339904" y="767673"/>
            <a:ext cx="4845207" cy="612318"/>
            <a:chOff x="4766836" y="2396636"/>
            <a:chExt cx="4845207" cy="612318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1955E68F-42D4-23A3-1290-89E0970508A6}"/>
                </a:ext>
              </a:extLst>
            </p:cNvPr>
            <p:cNvSpPr/>
            <p:nvPr/>
          </p:nvSpPr>
          <p:spPr>
            <a:xfrm>
              <a:off x="4766836" y="2396636"/>
              <a:ext cx="4845207" cy="612318"/>
            </a:xfrm>
            <a:prstGeom prst="wedgeRoundRectCallout">
              <a:avLst>
                <a:gd name="adj1" fmla="val -54118"/>
                <a:gd name="adj2" fmla="val -44344"/>
                <a:gd name="adj3" fmla="val 16667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Escribe </a:t>
              </a:r>
              <a:r>
                <a:rPr lang="en-GB" sz="24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el</a:t>
              </a:r>
              <a:r>
                <a:rPr lang="en-GB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verbo en inglés        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139" name="Picture 16" descr="United, Flag, Kingdom, British, Great, Britain">
              <a:extLst>
                <a:ext uri="{FF2B5EF4-FFF2-40B4-BE49-F238E27FC236}">
                  <a16:creationId xmlns:a16="http://schemas.microsoft.com/office/drawing/2014/main" id="{1EC1382E-30CF-42D9-AB9B-686E60BB6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889" y="2494523"/>
              <a:ext cx="491064" cy="38187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4952642-FA44-B389-01D7-EBC68837E5DB}"/>
              </a:ext>
            </a:extLst>
          </p:cNvPr>
          <p:cNvSpPr txBox="1"/>
          <p:nvPr/>
        </p:nvSpPr>
        <p:spPr>
          <a:xfrm>
            <a:off x="10587032" y="1501500"/>
            <a:ext cx="1603914" cy="646331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deberes</a:t>
            </a:r>
            <a:r>
              <a:rPr lang="es-AR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 = </a:t>
            </a:r>
            <a:r>
              <a:rPr lang="es-AR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homework</a:t>
            </a:r>
            <a:endParaRPr lang="en-GB" dirty="0"/>
          </a:p>
        </p:txBody>
      </p:sp>
      <p:pic>
        <p:nvPicPr>
          <p:cNvPr id="21" name="Picture 20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2EB072E-59A5-B6DE-CCD6-D3A21385959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28310" y="346739"/>
            <a:ext cx="533500" cy="86693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A8862C1-A440-48FD-9FFE-6463A7DFF58F}"/>
              </a:ext>
            </a:extLst>
          </p:cNvPr>
          <p:cNvSpPr txBox="1"/>
          <p:nvPr/>
        </p:nvSpPr>
        <p:spPr>
          <a:xfrm>
            <a:off x="598026" y="4838964"/>
            <a:ext cx="21586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ttttistng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66" grpId="0"/>
      <p:bldP spid="71" grpId="0"/>
      <p:bldP spid="74" grpId="0"/>
      <p:bldP spid="75" grpId="0"/>
      <p:bldP spid="130" grpId="0"/>
      <p:bldP spid="131" grpId="0"/>
      <p:bldP spid="132" grpId="0"/>
      <p:bldP spid="133" grpId="0"/>
      <p:bldP spid="134" grpId="0"/>
      <p:bldP spid="154" grpId="0"/>
      <p:bldP spid="3" grpId="0" animBg="1"/>
      <p:bldP spid="4" grpId="0" animBg="1"/>
      <p:bldP spid="5" grpId="0" animBg="1"/>
      <p:bldP spid="7" grpId="0" animBg="1"/>
      <p:bldP spid="8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882" y="579986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6608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[–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verbs: ‘I’ versus ‘s/he, it’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D9D02-2670-4BA7-B3E6-CC60F3C14EE5}"/>
              </a:ext>
            </a:extLst>
          </p:cNvPr>
          <p:cNvSpPr txBox="1"/>
          <p:nvPr/>
        </p:nvSpPr>
        <p:spPr>
          <a:xfrm>
            <a:off x="874804" y="5285489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11FAF-E6F5-4AD7-8FBC-2639C8D7561A}"/>
              </a:ext>
            </a:extLst>
          </p:cNvPr>
          <p:cNvSpPr txBox="1"/>
          <p:nvPr/>
        </p:nvSpPr>
        <p:spPr>
          <a:xfrm>
            <a:off x="971200" y="5844290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visit a museum.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DC253B-7552-4786-959D-D0A9C839DC85}"/>
              </a:ext>
            </a:extLst>
          </p:cNvPr>
          <p:cNvSpPr txBox="1"/>
          <p:nvPr/>
        </p:nvSpPr>
        <p:spPr>
          <a:xfrm>
            <a:off x="4140200" y="4245130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Ejemplo: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visitar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18C539B-5CDB-4B57-9552-5C563B8C5961}"/>
              </a:ext>
            </a:extLst>
          </p:cNvPr>
          <p:cNvSpPr/>
          <p:nvPr/>
        </p:nvSpPr>
        <p:spPr>
          <a:xfrm>
            <a:off x="6283268" y="96579"/>
            <a:ext cx="3848100" cy="1417186"/>
          </a:xfrm>
          <a:prstGeom prst="wedgeRoundRectCallout">
            <a:avLst>
              <a:gd name="adj1" fmla="val -31896"/>
              <a:gd name="adj2" fmla="val 7192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⚠</a:t>
            </a:r>
            <a:r>
              <a:rPr lang="en-GB" sz="23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don’t need pronouns because the verb ending tells us who is doing the action.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204235" y="1815197"/>
            <a:ext cx="12648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 Spanish, the words for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’ and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’ (pronouns) are often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unnecessary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89BE1-B5D3-4995-8D5E-64FC1F049DF8}"/>
              </a:ext>
            </a:extLst>
          </p:cNvPr>
          <p:cNvSpPr txBox="1"/>
          <p:nvPr/>
        </p:nvSpPr>
        <p:spPr>
          <a:xfrm>
            <a:off x="190230" y="2891494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a verb, we remove –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-o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Google Shape;171;p8">
            <a:extLst>
              <a:ext uri="{FF2B5EF4-FFF2-40B4-BE49-F238E27FC236}">
                <a16:creationId xmlns:a16="http://schemas.microsoft.com/office/drawing/2014/main" id="{7F034EA5-E3D8-4F34-9BBF-777762130C46}"/>
              </a:ext>
            </a:extLst>
          </p:cNvPr>
          <p:cNvSpPr txBox="1"/>
          <p:nvPr/>
        </p:nvSpPr>
        <p:spPr>
          <a:xfrm>
            <a:off x="1784477" y="4709805"/>
            <a:ext cx="1145594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2500" b="1" dirty="0">
              <a:solidFill>
                <a:srgbClr val="002060"/>
              </a:solidFill>
            </a:endParaRPr>
          </a:p>
        </p:txBody>
      </p:sp>
      <p:sp>
        <p:nvSpPr>
          <p:cNvPr id="40" name="Google Shape;171;p8">
            <a:extLst>
              <a:ext uri="{FF2B5EF4-FFF2-40B4-BE49-F238E27FC236}">
                <a16:creationId xmlns:a16="http://schemas.microsoft.com/office/drawing/2014/main" id="{89653E03-1FA0-4CBF-B852-242C8AB07EA8}"/>
              </a:ext>
            </a:extLst>
          </p:cNvPr>
          <p:cNvSpPr txBox="1"/>
          <p:nvPr/>
        </p:nvSpPr>
        <p:spPr>
          <a:xfrm>
            <a:off x="8842255" y="4695950"/>
            <a:ext cx="1689938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sym typeface="Century Gothic"/>
              </a:rPr>
              <a:t>s/he, it</a:t>
            </a:r>
            <a:endParaRPr sz="2500" b="1" dirty="0">
              <a:solidFill>
                <a:srgbClr val="002060"/>
              </a:solidFill>
            </a:endParaRP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6602090A-174F-470E-B757-4333DA6B4C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7897" y="573660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2342497-A8EE-484B-AA4C-999FAA2F68F8}"/>
              </a:ext>
            </a:extLst>
          </p:cNvPr>
          <p:cNvSpPr txBox="1"/>
          <p:nvPr/>
        </p:nvSpPr>
        <p:spPr>
          <a:xfrm>
            <a:off x="7345362" y="5321070"/>
            <a:ext cx="674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Visit</a:t>
            </a:r>
            <a:r>
              <a:rPr lang="en-GB" sz="2800" b="1" noProof="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iglesia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999487-E164-4423-8DB3-DCBE8285B4F7}"/>
              </a:ext>
            </a:extLst>
          </p:cNvPr>
          <p:cNvSpPr txBox="1"/>
          <p:nvPr/>
        </p:nvSpPr>
        <p:spPr>
          <a:xfrm>
            <a:off x="7441012" y="5808709"/>
            <a:ext cx="51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visits a church.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FE8C1E-9A3F-4A47-BE3A-1465E7FB5EF0}"/>
              </a:ext>
            </a:extLst>
          </p:cNvPr>
          <p:cNvSpPr txBox="1"/>
          <p:nvPr/>
        </p:nvSpPr>
        <p:spPr>
          <a:xfrm>
            <a:off x="102436" y="3642370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a verb,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–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–a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170529-7EC8-4A22-BE7D-18D12A7162AF}"/>
              </a:ext>
            </a:extLst>
          </p:cNvPr>
          <p:cNvCxnSpPr>
            <a:cxnSpLocks/>
          </p:cNvCxnSpPr>
          <p:nvPr/>
        </p:nvCxnSpPr>
        <p:spPr>
          <a:xfrm>
            <a:off x="6423850" y="4509817"/>
            <a:ext cx="437231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F03E3D-B07D-4020-98DE-99D9A4252EFF}"/>
              </a:ext>
            </a:extLst>
          </p:cNvPr>
          <p:cNvCxnSpPr>
            <a:cxnSpLocks/>
          </p:cNvCxnSpPr>
          <p:nvPr/>
        </p:nvCxnSpPr>
        <p:spPr>
          <a:xfrm>
            <a:off x="6402531" y="4589646"/>
            <a:ext cx="458550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4" grpId="0" animBg="1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1852</Words>
  <Application>Microsoft Office PowerPoint</Application>
  <PresentationFormat>Widescreen</PresentationFormat>
  <Paragraphs>342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Segoe UI Symbol</vt:lpstr>
      <vt:lpstr>Office Theme</vt:lpstr>
      <vt:lpstr>español, con Quique</vt:lpstr>
      <vt:lpstr>Saying what I and others do</vt:lpstr>
      <vt:lpstr>PowerPoint Presentation</vt:lpstr>
      <vt:lpstr>PowerPoint Presentation</vt:lpstr>
      <vt:lpstr>vocabulario</vt:lpstr>
      <vt:lpstr>palabras</vt:lpstr>
      <vt:lpstr>Knowing who does what</vt:lpstr>
      <vt:lpstr>leer</vt:lpstr>
      <vt:lpstr>Knowing who does what</vt:lpstr>
      <vt:lpstr>escuchar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Tom Dawes</cp:lastModifiedBy>
  <cp:revision>14</cp:revision>
  <dcterms:created xsi:type="dcterms:W3CDTF">2021-09-17T15:21:32Z</dcterms:created>
  <dcterms:modified xsi:type="dcterms:W3CDTF">2022-11-30T17:40:53Z</dcterms:modified>
</cp:coreProperties>
</file>