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300" r:id="rId5"/>
    <p:sldId id="504" r:id="rId6"/>
    <p:sldId id="548" r:id="rId7"/>
    <p:sldId id="554" r:id="rId8"/>
    <p:sldId id="549" r:id="rId9"/>
    <p:sldId id="547" r:id="rId10"/>
    <p:sldId id="551" r:id="rId11"/>
    <p:sldId id="550" r:id="rId12"/>
    <p:sldId id="552" r:id="rId13"/>
    <p:sldId id="55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1AA"/>
    <a:srgbClr val="FFC9CA"/>
    <a:srgbClr val="C5E8F1"/>
    <a:srgbClr val="FF0066"/>
    <a:srgbClr val="E6E6E6"/>
    <a:srgbClr val="FF3399"/>
    <a:srgbClr val="B2E0EC"/>
    <a:srgbClr val="86CFE2"/>
    <a:srgbClr val="FFFF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87E166-8FE1-4962-ACA2-77766FE3E523}" v="66" dt="2022-11-25T18:44:24.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48784" autoAdjust="0"/>
  </p:normalViewPr>
  <p:slideViewPr>
    <p:cSldViewPr snapToGrid="0">
      <p:cViewPr varScale="1">
        <p:scale>
          <a:sx n="39" d="100"/>
          <a:sy n="39" d="100"/>
        </p:scale>
        <p:origin x="302" y="4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azquez Valero" userId="80a35f83-ba07-4c48-bd51-9a1b0a985f54" providerId="ADAL" clId="{5DFBFD24-F713-450F-A5D4-75D08D82CE03}"/>
    <pc:docChg chg="undo custSel addSld delSld modSld">
      <pc:chgData name="Paula Vazquez Valero" userId="80a35f83-ba07-4c48-bd51-9a1b0a985f54" providerId="ADAL" clId="{5DFBFD24-F713-450F-A5D4-75D08D82CE03}" dt="2022-09-23T22:21:02.321" v="817" actId="20577"/>
      <pc:docMkLst>
        <pc:docMk/>
      </pc:docMkLst>
      <pc:sldChg chg="modNotesTx">
        <pc:chgData name="Paula Vazquez Valero" userId="80a35f83-ba07-4c48-bd51-9a1b0a985f54" providerId="ADAL" clId="{5DFBFD24-F713-450F-A5D4-75D08D82CE03}" dt="2022-09-23T22:21:02.321" v="817" actId="20577"/>
        <pc:sldMkLst>
          <pc:docMk/>
          <pc:sldMk cId="0" sldId="300"/>
        </pc:sldMkLst>
      </pc:sldChg>
      <pc:sldChg chg="add del">
        <pc:chgData name="Paula Vazquez Valero" userId="80a35f83-ba07-4c48-bd51-9a1b0a985f54" providerId="ADAL" clId="{5DFBFD24-F713-450F-A5D4-75D08D82CE03}" dt="2022-09-09T16:10:31.933" v="68" actId="47"/>
        <pc:sldMkLst>
          <pc:docMk/>
          <pc:sldMk cId="0" sldId="382"/>
        </pc:sldMkLst>
      </pc:sldChg>
      <pc:sldChg chg="add del">
        <pc:chgData name="Paula Vazquez Valero" userId="80a35f83-ba07-4c48-bd51-9a1b0a985f54" providerId="ADAL" clId="{5DFBFD24-F713-450F-A5D4-75D08D82CE03}" dt="2022-09-09T16:10:31.933" v="68" actId="47"/>
        <pc:sldMkLst>
          <pc:docMk/>
          <pc:sldMk cId="3213183886" sldId="396"/>
        </pc:sldMkLst>
      </pc:sldChg>
      <pc:sldChg chg="del">
        <pc:chgData name="Paula Vazquez Valero" userId="80a35f83-ba07-4c48-bd51-9a1b0a985f54" providerId="ADAL" clId="{5DFBFD24-F713-450F-A5D4-75D08D82CE03}" dt="2022-09-09T16:05:49.834" v="0" actId="47"/>
        <pc:sldMkLst>
          <pc:docMk/>
          <pc:sldMk cId="35592238" sldId="491"/>
        </pc:sldMkLst>
      </pc:sldChg>
      <pc:sldChg chg="add del">
        <pc:chgData name="Paula Vazquez Valero" userId="80a35f83-ba07-4c48-bd51-9a1b0a985f54" providerId="ADAL" clId="{5DFBFD24-F713-450F-A5D4-75D08D82CE03}" dt="2022-09-09T16:10:31.933" v="68" actId="47"/>
        <pc:sldMkLst>
          <pc:docMk/>
          <pc:sldMk cId="3641826144" sldId="494"/>
        </pc:sldMkLst>
      </pc:sldChg>
      <pc:sldChg chg="del">
        <pc:chgData name="Paula Vazquez Valero" userId="80a35f83-ba07-4c48-bd51-9a1b0a985f54" providerId="ADAL" clId="{5DFBFD24-F713-450F-A5D4-75D08D82CE03}" dt="2022-09-09T16:05:54.718" v="1" actId="47"/>
        <pc:sldMkLst>
          <pc:docMk/>
          <pc:sldMk cId="2351250887" sldId="501"/>
        </pc:sldMkLst>
      </pc:sldChg>
      <pc:sldChg chg="del">
        <pc:chgData name="Paula Vazquez Valero" userId="80a35f83-ba07-4c48-bd51-9a1b0a985f54" providerId="ADAL" clId="{5DFBFD24-F713-450F-A5D4-75D08D82CE03}" dt="2022-09-09T16:05:57.054" v="2" actId="47"/>
        <pc:sldMkLst>
          <pc:docMk/>
          <pc:sldMk cId="1197557185" sldId="502"/>
        </pc:sldMkLst>
      </pc:sldChg>
      <pc:sldChg chg="add del">
        <pc:chgData name="Paula Vazquez Valero" userId="80a35f83-ba07-4c48-bd51-9a1b0a985f54" providerId="ADAL" clId="{5DFBFD24-F713-450F-A5D4-75D08D82CE03}" dt="2022-09-09T16:11:54.405" v="69" actId="47"/>
        <pc:sldMkLst>
          <pc:docMk/>
          <pc:sldMk cId="3083413130" sldId="503"/>
        </pc:sldMkLst>
      </pc:sldChg>
      <pc:sldChg chg="add del">
        <pc:chgData name="Paula Vazquez Valero" userId="80a35f83-ba07-4c48-bd51-9a1b0a985f54" providerId="ADAL" clId="{5DFBFD24-F713-450F-A5D4-75D08D82CE03}" dt="2022-09-09T16:10:31.933" v="68" actId="47"/>
        <pc:sldMkLst>
          <pc:docMk/>
          <pc:sldMk cId="4282368012" sldId="526"/>
        </pc:sldMkLst>
      </pc:sldChg>
      <pc:sldChg chg="modNotesTx">
        <pc:chgData name="Paula Vazquez Valero" userId="80a35f83-ba07-4c48-bd51-9a1b0a985f54" providerId="ADAL" clId="{5DFBFD24-F713-450F-A5D4-75D08D82CE03}" dt="2022-09-23T22:12:52.587" v="95" actId="113"/>
        <pc:sldMkLst>
          <pc:docMk/>
          <pc:sldMk cId="3921388983" sldId="548"/>
        </pc:sldMkLst>
      </pc:sldChg>
      <pc:sldChg chg="modNotesTx">
        <pc:chgData name="Paula Vazquez Valero" userId="80a35f83-ba07-4c48-bd51-9a1b0a985f54" providerId="ADAL" clId="{5DFBFD24-F713-450F-A5D4-75D08D82CE03}" dt="2022-09-23T22:13:18.538" v="99"/>
        <pc:sldMkLst>
          <pc:docMk/>
          <pc:sldMk cId="402641228" sldId="549"/>
        </pc:sldMkLst>
      </pc:sldChg>
      <pc:sldChg chg="addSp delSp modSp mod modNotesTx">
        <pc:chgData name="Paula Vazquez Valero" userId="80a35f83-ba07-4c48-bd51-9a1b0a985f54" providerId="ADAL" clId="{5DFBFD24-F713-450F-A5D4-75D08D82CE03}" dt="2022-09-23T22:16:45.292" v="202" actId="20577"/>
        <pc:sldMkLst>
          <pc:docMk/>
          <pc:sldMk cId="3555160619" sldId="550"/>
        </pc:sldMkLst>
        <pc:spChg chg="add mod">
          <ac:chgData name="Paula Vazquez Valero" userId="80a35f83-ba07-4c48-bd51-9a1b0a985f54" providerId="ADAL" clId="{5DFBFD24-F713-450F-A5D4-75D08D82CE03}" dt="2022-09-09T16:10:10.669" v="59" actId="1076"/>
          <ac:spMkLst>
            <pc:docMk/>
            <pc:sldMk cId="3555160619" sldId="550"/>
            <ac:spMk id="3" creationId="{258BEA67-54E4-D919-DC82-6DE84CDB8DE9}"/>
          </ac:spMkLst>
        </pc:spChg>
        <pc:spChg chg="del">
          <ac:chgData name="Paula Vazquez Valero" userId="80a35f83-ba07-4c48-bd51-9a1b0a985f54" providerId="ADAL" clId="{5DFBFD24-F713-450F-A5D4-75D08D82CE03}" dt="2022-09-09T16:07:21.085" v="5" actId="478"/>
          <ac:spMkLst>
            <pc:docMk/>
            <pc:sldMk cId="3555160619" sldId="550"/>
            <ac:spMk id="21" creationId="{A1EAA857-8629-4E39-AC8E-9FD9C09D97CA}"/>
          </ac:spMkLst>
        </pc:spChg>
      </pc:sldChg>
      <pc:sldChg chg="addSp delSp modSp mod delAnim modAnim">
        <pc:chgData name="Paula Vazquez Valero" userId="80a35f83-ba07-4c48-bd51-9a1b0a985f54" providerId="ADAL" clId="{5DFBFD24-F713-450F-A5D4-75D08D82CE03}" dt="2022-09-23T22:15:57.971" v="169"/>
        <pc:sldMkLst>
          <pc:docMk/>
          <pc:sldMk cId="2424801375" sldId="551"/>
        </pc:sldMkLst>
        <pc:spChg chg="mod">
          <ac:chgData name="Paula Vazquez Valero" userId="80a35f83-ba07-4c48-bd51-9a1b0a985f54" providerId="ADAL" clId="{5DFBFD24-F713-450F-A5D4-75D08D82CE03}" dt="2022-09-23T22:13:29.512" v="105" actId="1037"/>
          <ac:spMkLst>
            <pc:docMk/>
            <pc:sldMk cId="2424801375" sldId="551"/>
            <ac:spMk id="2" creationId="{3F9B81CA-49CF-4113-B92C-AF8FEDD23E30}"/>
          </ac:spMkLst>
        </pc:spChg>
        <pc:spChg chg="add mod">
          <ac:chgData name="Paula Vazquez Valero" userId="80a35f83-ba07-4c48-bd51-9a1b0a985f54" providerId="ADAL" clId="{5DFBFD24-F713-450F-A5D4-75D08D82CE03}" dt="2022-09-23T22:13:29.512" v="105" actId="1037"/>
          <ac:spMkLst>
            <pc:docMk/>
            <pc:sldMk cId="2424801375" sldId="551"/>
            <ac:spMk id="3" creationId="{5AC023D5-AB7B-FCE5-D889-A572821FB429}"/>
          </ac:spMkLst>
        </pc:spChg>
        <pc:spChg chg="add mod">
          <ac:chgData name="Paula Vazquez Valero" userId="80a35f83-ba07-4c48-bd51-9a1b0a985f54" providerId="ADAL" clId="{5DFBFD24-F713-450F-A5D4-75D08D82CE03}" dt="2022-09-23T22:15:15.625" v="164" actId="14100"/>
          <ac:spMkLst>
            <pc:docMk/>
            <pc:sldMk cId="2424801375" sldId="551"/>
            <ac:spMk id="4" creationId="{5D08AAA4-6ABC-3D9D-F505-FBD21E834711}"/>
          </ac:spMkLst>
        </pc:spChg>
        <pc:spChg chg="del">
          <ac:chgData name="Paula Vazquez Valero" userId="80a35f83-ba07-4c48-bd51-9a1b0a985f54" providerId="ADAL" clId="{5DFBFD24-F713-450F-A5D4-75D08D82CE03}" dt="2022-09-09T16:07:10.355" v="3" actId="478"/>
          <ac:spMkLst>
            <pc:docMk/>
            <pc:sldMk cId="2424801375" sldId="551"/>
            <ac:spMk id="21" creationId="{A1EAA857-8629-4E39-AC8E-9FD9C09D97CA}"/>
          </ac:spMkLst>
        </pc:spChg>
        <pc:spChg chg="del mod">
          <ac:chgData name="Paula Vazquez Valero" userId="80a35f83-ba07-4c48-bd51-9a1b0a985f54" providerId="ADAL" clId="{5DFBFD24-F713-450F-A5D4-75D08D82CE03}" dt="2022-09-23T22:13:57.852" v="122"/>
          <ac:spMkLst>
            <pc:docMk/>
            <pc:sldMk cId="2424801375" sldId="551"/>
            <ac:spMk id="51" creationId="{159215CA-1E9A-475D-BD08-47AA790213E2}"/>
          </ac:spMkLst>
        </pc:spChg>
        <pc:spChg chg="mod">
          <ac:chgData name="Paula Vazquez Valero" userId="80a35f83-ba07-4c48-bd51-9a1b0a985f54" providerId="ADAL" clId="{5DFBFD24-F713-450F-A5D4-75D08D82CE03}" dt="2022-09-23T22:15:06.641" v="161" actId="1076"/>
          <ac:spMkLst>
            <pc:docMk/>
            <pc:sldMk cId="2424801375" sldId="551"/>
            <ac:spMk id="89" creationId="{EA576291-4665-47CE-AFD0-3EB428166AB1}"/>
          </ac:spMkLst>
        </pc:spChg>
        <pc:picChg chg="add mod">
          <ac:chgData name="Paula Vazquez Valero" userId="80a35f83-ba07-4c48-bd51-9a1b0a985f54" providerId="ADAL" clId="{5DFBFD24-F713-450F-A5D4-75D08D82CE03}" dt="2022-09-23T22:14:31.595" v="130" actId="1076"/>
          <ac:picMkLst>
            <pc:docMk/>
            <pc:sldMk cId="2424801375" sldId="551"/>
            <ac:picMk id="5" creationId="{8AD13389-EE2D-3237-CCF9-72980CF89FAC}"/>
          </ac:picMkLst>
        </pc:picChg>
      </pc:sldChg>
      <pc:sldChg chg="addSp delSp modSp mod">
        <pc:chgData name="Paula Vazquez Valero" userId="80a35f83-ba07-4c48-bd51-9a1b0a985f54" providerId="ADAL" clId="{5DFBFD24-F713-450F-A5D4-75D08D82CE03}" dt="2022-09-23T22:17:12.034" v="213" actId="478"/>
        <pc:sldMkLst>
          <pc:docMk/>
          <pc:sldMk cId="4207276532" sldId="552"/>
        </pc:sldMkLst>
        <pc:spChg chg="add del">
          <ac:chgData name="Paula Vazquez Valero" userId="80a35f83-ba07-4c48-bd51-9a1b0a985f54" providerId="ADAL" clId="{5DFBFD24-F713-450F-A5D4-75D08D82CE03}" dt="2022-09-23T22:17:02.802" v="207" actId="478"/>
          <ac:spMkLst>
            <pc:docMk/>
            <pc:sldMk cId="4207276532" sldId="552"/>
            <ac:spMk id="2" creationId="{3F9B81CA-49CF-4113-B92C-AF8FEDD23E30}"/>
          </ac:spMkLst>
        </pc:spChg>
        <pc:spChg chg="add del mod">
          <ac:chgData name="Paula Vazquez Valero" userId="80a35f83-ba07-4c48-bd51-9a1b0a985f54" providerId="ADAL" clId="{5DFBFD24-F713-450F-A5D4-75D08D82CE03}" dt="2022-09-23T22:17:12.034" v="213" actId="478"/>
          <ac:spMkLst>
            <pc:docMk/>
            <pc:sldMk cId="4207276532" sldId="552"/>
            <ac:spMk id="4" creationId="{3CF77F7E-9951-997B-612B-7DDB000BAFBE}"/>
          </ac:spMkLst>
        </pc:spChg>
        <pc:spChg chg="add del mod">
          <ac:chgData name="Paula Vazquez Valero" userId="80a35f83-ba07-4c48-bd51-9a1b0a985f54" providerId="ADAL" clId="{5DFBFD24-F713-450F-A5D4-75D08D82CE03}" dt="2022-09-23T22:17:02.802" v="207" actId="478"/>
          <ac:spMkLst>
            <pc:docMk/>
            <pc:sldMk cId="4207276532" sldId="552"/>
            <ac:spMk id="6" creationId="{D0844EC5-B249-3F88-8BF5-94C54B7AABFF}"/>
          </ac:spMkLst>
        </pc:spChg>
        <pc:spChg chg="add del mod">
          <ac:chgData name="Paula Vazquez Valero" userId="80a35f83-ba07-4c48-bd51-9a1b0a985f54" providerId="ADAL" clId="{5DFBFD24-F713-450F-A5D4-75D08D82CE03}" dt="2022-09-23T22:17:10.570" v="212" actId="478"/>
          <ac:spMkLst>
            <pc:docMk/>
            <pc:sldMk cId="4207276532" sldId="552"/>
            <ac:spMk id="7" creationId="{FDBF6DC0-2640-3B44-782B-34267593E197}"/>
          </ac:spMkLst>
        </pc:spChg>
        <pc:spChg chg="add mod">
          <ac:chgData name="Paula Vazquez Valero" userId="80a35f83-ba07-4c48-bd51-9a1b0a985f54" providerId="ADAL" clId="{5DFBFD24-F713-450F-A5D4-75D08D82CE03}" dt="2022-09-23T22:17:07.451" v="211"/>
          <ac:spMkLst>
            <pc:docMk/>
            <pc:sldMk cId="4207276532" sldId="552"/>
            <ac:spMk id="8" creationId="{16773851-717D-E538-948D-2AE78992CC3C}"/>
          </ac:spMkLst>
        </pc:spChg>
        <pc:spChg chg="mod">
          <ac:chgData name="Paula Vazquez Valero" userId="80a35f83-ba07-4c48-bd51-9a1b0a985f54" providerId="ADAL" clId="{5DFBFD24-F713-450F-A5D4-75D08D82CE03}" dt="2022-09-09T16:09:51.847" v="57" actId="20577"/>
          <ac:spMkLst>
            <pc:docMk/>
            <pc:sldMk cId="4207276532" sldId="552"/>
            <ac:spMk id="49" creationId="{228CE33E-1C7F-4ACB-BE0E-09315FD6ECFE}"/>
          </ac:spMkLst>
        </pc:spChg>
        <pc:spChg chg="mod">
          <ac:chgData name="Paula Vazquez Valero" userId="80a35f83-ba07-4c48-bd51-9a1b0a985f54" providerId="ADAL" clId="{5DFBFD24-F713-450F-A5D4-75D08D82CE03}" dt="2022-09-09T16:09:49.131" v="56" actId="20577"/>
          <ac:spMkLst>
            <pc:docMk/>
            <pc:sldMk cId="4207276532" sldId="552"/>
            <ac:spMk id="50" creationId="{3B87B030-D8C4-4330-8A72-ABB1DE8DD72F}"/>
          </ac:spMkLst>
        </pc:spChg>
        <pc:spChg chg="mod">
          <ac:chgData name="Paula Vazquez Valero" userId="80a35f83-ba07-4c48-bd51-9a1b0a985f54" providerId="ADAL" clId="{5DFBFD24-F713-450F-A5D4-75D08D82CE03}" dt="2022-09-09T16:09:25.128" v="55" actId="20577"/>
          <ac:spMkLst>
            <pc:docMk/>
            <pc:sldMk cId="4207276532" sldId="552"/>
            <ac:spMk id="51" creationId="{B79BD607-B851-422B-AC10-54AF2834BABD}"/>
          </ac:spMkLst>
        </pc:spChg>
        <pc:spChg chg="del">
          <ac:chgData name="Paula Vazquez Valero" userId="80a35f83-ba07-4c48-bd51-9a1b0a985f54" providerId="ADAL" clId="{5DFBFD24-F713-450F-A5D4-75D08D82CE03}" dt="2022-09-09T16:10:12.601" v="60" actId="478"/>
          <ac:spMkLst>
            <pc:docMk/>
            <pc:sldMk cId="4207276532" sldId="552"/>
            <ac:spMk id="167" creationId="{00000000-0000-0000-0000-000000000000}"/>
          </ac:spMkLst>
        </pc:spChg>
      </pc:sldChg>
      <pc:sldChg chg="addSp delSp modSp mod modNotesTx">
        <pc:chgData name="Paula Vazquez Valero" userId="80a35f83-ba07-4c48-bd51-9a1b0a985f54" providerId="ADAL" clId="{5DFBFD24-F713-450F-A5D4-75D08D82CE03}" dt="2022-09-23T22:20:54.188" v="814" actId="20577"/>
        <pc:sldMkLst>
          <pc:docMk/>
          <pc:sldMk cId="1890888243" sldId="553"/>
        </pc:sldMkLst>
        <pc:spChg chg="add mod">
          <ac:chgData name="Paula Vazquez Valero" userId="80a35f83-ba07-4c48-bd51-9a1b0a985f54" providerId="ADAL" clId="{5DFBFD24-F713-450F-A5D4-75D08D82CE03}" dt="2022-09-09T16:10:20.099" v="64" actId="1076"/>
          <ac:spMkLst>
            <pc:docMk/>
            <pc:sldMk cId="1890888243" sldId="553"/>
            <ac:spMk id="3" creationId="{7E3D03DC-5458-51D7-EBC8-F3C289AF93B2}"/>
          </ac:spMkLst>
        </pc:spChg>
        <pc:spChg chg="mod">
          <ac:chgData name="Paula Vazquez Valero" userId="80a35f83-ba07-4c48-bd51-9a1b0a985f54" providerId="ADAL" clId="{5DFBFD24-F713-450F-A5D4-75D08D82CE03}" dt="2022-09-09T16:10:01.395" v="58"/>
          <ac:spMkLst>
            <pc:docMk/>
            <pc:sldMk cId="1890888243" sldId="553"/>
            <ac:spMk id="19" creationId="{A31C78C5-4B68-4B3F-B0A3-929EE0726E84}"/>
          </ac:spMkLst>
        </pc:spChg>
        <pc:spChg chg="mod">
          <ac:chgData name="Paula Vazquez Valero" userId="80a35f83-ba07-4c48-bd51-9a1b0a985f54" providerId="ADAL" clId="{5DFBFD24-F713-450F-A5D4-75D08D82CE03}" dt="2022-09-09T16:10:23.462" v="65" actId="1076"/>
          <ac:spMkLst>
            <pc:docMk/>
            <pc:sldMk cId="1890888243" sldId="553"/>
            <ac:spMk id="37" creationId="{868CA353-6B7B-44CA-92FB-9ACDF811AC62}"/>
          </ac:spMkLst>
        </pc:spChg>
        <pc:spChg chg="del">
          <ac:chgData name="Paula Vazquez Valero" userId="80a35f83-ba07-4c48-bd51-9a1b0a985f54" providerId="ADAL" clId="{5DFBFD24-F713-450F-A5D4-75D08D82CE03}" dt="2022-09-09T16:10:15.866" v="62" actId="478"/>
          <ac:spMkLst>
            <pc:docMk/>
            <pc:sldMk cId="1890888243" sldId="553"/>
            <ac:spMk id="167" creationId="{00000000-0000-0000-0000-000000000000}"/>
          </ac:spMkLst>
        </pc:spChg>
      </pc:sldChg>
      <pc:sldChg chg="add del">
        <pc:chgData name="Paula Vazquez Valero" userId="80a35f83-ba07-4c48-bd51-9a1b0a985f54" providerId="ADAL" clId="{5DFBFD24-F713-450F-A5D4-75D08D82CE03}" dt="2022-09-09T16:10:31.933" v="68" actId="47"/>
        <pc:sldMkLst>
          <pc:docMk/>
          <pc:sldMk cId="3476801315" sldId="554"/>
        </pc:sldMkLst>
      </pc:sldChg>
    </pc:docChg>
  </pc:docChgLst>
  <pc:docChgLst>
    <pc:chgData name="Tom Dawes" userId="fe899cd594ff6f3a" providerId="LiveId" clId="{B687E166-8FE1-4962-ACA2-77766FE3E523}"/>
    <pc:docChg chg="custSel addSld delSld modSld">
      <pc:chgData name="Tom Dawes" userId="fe899cd594ff6f3a" providerId="LiveId" clId="{B687E166-8FE1-4962-ACA2-77766FE3E523}" dt="2022-11-25T18:41:53.767" v="24"/>
      <pc:docMkLst>
        <pc:docMk/>
      </pc:docMkLst>
      <pc:sldChg chg="delSp modSp mod modAnim">
        <pc:chgData name="Tom Dawes" userId="fe899cd594ff6f3a" providerId="LiveId" clId="{B687E166-8FE1-4962-ACA2-77766FE3E523}" dt="2022-11-25T17:31:34.688" v="4"/>
        <pc:sldMkLst>
          <pc:docMk/>
          <pc:sldMk cId="0" sldId="504"/>
        </pc:sldMkLst>
        <pc:spChg chg="mod">
          <ac:chgData name="Tom Dawes" userId="fe899cd594ff6f3a" providerId="LiveId" clId="{B687E166-8FE1-4962-ACA2-77766FE3E523}" dt="2022-11-25T17:25:16.147" v="0" actId="14100"/>
          <ac:spMkLst>
            <pc:docMk/>
            <pc:sldMk cId="0" sldId="504"/>
            <ac:spMk id="113" creationId="{7CEDC309-88F9-40E1-A696-E66BC502B60F}"/>
          </ac:spMkLst>
        </pc:spChg>
        <pc:picChg chg="del">
          <ac:chgData name="Tom Dawes" userId="fe899cd594ff6f3a" providerId="LiveId" clId="{B687E166-8FE1-4962-ACA2-77766FE3E523}" dt="2022-11-25T17:27:11.958" v="3" actId="478"/>
          <ac:picMkLst>
            <pc:docMk/>
            <pc:sldMk cId="0" sldId="504"/>
            <ac:picMk id="70" creationId="{DD62F116-95E1-4D66-A9AA-F47A2EC000A9}"/>
          </ac:picMkLst>
        </pc:picChg>
      </pc:sldChg>
      <pc:sldChg chg="del">
        <pc:chgData name="Tom Dawes" userId="fe899cd594ff6f3a" providerId="LiveId" clId="{B687E166-8FE1-4962-ACA2-77766FE3E523}" dt="2022-11-25T18:10:56.827" v="20" actId="47"/>
        <pc:sldMkLst>
          <pc:docMk/>
          <pc:sldMk cId="4259365006" sldId="525"/>
        </pc:sldMkLst>
      </pc:sldChg>
      <pc:sldChg chg="add">
        <pc:chgData name="Tom Dawes" userId="fe899cd594ff6f3a" providerId="LiveId" clId="{B687E166-8FE1-4962-ACA2-77766FE3E523}" dt="2022-11-25T18:10:58.474" v="21"/>
        <pc:sldMkLst>
          <pc:docMk/>
          <pc:sldMk cId="605536746" sldId="547"/>
        </pc:sldMkLst>
      </pc:sldChg>
      <pc:sldChg chg="modAnim">
        <pc:chgData name="Tom Dawes" userId="fe899cd594ff6f3a" providerId="LiveId" clId="{B687E166-8FE1-4962-ACA2-77766FE3E523}" dt="2022-11-25T17:52:46.731" v="7"/>
        <pc:sldMkLst>
          <pc:docMk/>
          <pc:sldMk cId="3921388983" sldId="548"/>
        </pc:sldMkLst>
      </pc:sldChg>
      <pc:sldChg chg="modAnim">
        <pc:chgData name="Tom Dawes" userId="fe899cd594ff6f3a" providerId="LiveId" clId="{B687E166-8FE1-4962-ACA2-77766FE3E523}" dt="2022-11-25T18:08:04.546" v="19"/>
        <pc:sldMkLst>
          <pc:docMk/>
          <pc:sldMk cId="402641228" sldId="549"/>
        </pc:sldMkLst>
      </pc:sldChg>
      <pc:sldChg chg="addSp delSp modSp mod">
        <pc:chgData name="Tom Dawes" userId="fe899cd594ff6f3a" providerId="LiveId" clId="{B687E166-8FE1-4962-ACA2-77766FE3E523}" dt="2022-11-25T18:41:53.767" v="24"/>
        <pc:sldMkLst>
          <pc:docMk/>
          <pc:sldMk cId="3555160619" sldId="550"/>
        </pc:sldMkLst>
        <pc:spChg chg="add mod">
          <ac:chgData name="Tom Dawes" userId="fe899cd594ff6f3a" providerId="LiveId" clId="{B687E166-8FE1-4962-ACA2-77766FE3E523}" dt="2022-11-25T18:41:53.767" v="24"/>
          <ac:spMkLst>
            <pc:docMk/>
            <pc:sldMk cId="3555160619" sldId="550"/>
            <ac:spMk id="4" creationId="{228DBB6E-36FB-66F7-E63E-3EF489AC098C}"/>
          </ac:spMkLst>
        </pc:spChg>
        <pc:spChg chg="add mod">
          <ac:chgData name="Tom Dawes" userId="fe899cd594ff6f3a" providerId="LiveId" clId="{B687E166-8FE1-4962-ACA2-77766FE3E523}" dt="2022-11-25T18:41:53.767" v="24"/>
          <ac:spMkLst>
            <pc:docMk/>
            <pc:sldMk cId="3555160619" sldId="550"/>
            <ac:spMk id="5" creationId="{F161C822-8A4D-0D41-ABC1-49C1E1AA6591}"/>
          </ac:spMkLst>
        </pc:spChg>
        <pc:spChg chg="add mod">
          <ac:chgData name="Tom Dawes" userId="fe899cd594ff6f3a" providerId="LiveId" clId="{B687E166-8FE1-4962-ACA2-77766FE3E523}" dt="2022-11-25T18:41:53.767" v="24"/>
          <ac:spMkLst>
            <pc:docMk/>
            <pc:sldMk cId="3555160619" sldId="550"/>
            <ac:spMk id="6" creationId="{1FFFA5CB-22A8-049F-6F33-E694CD502B04}"/>
          </ac:spMkLst>
        </pc:spChg>
        <pc:spChg chg="add mod">
          <ac:chgData name="Tom Dawes" userId="fe899cd594ff6f3a" providerId="LiveId" clId="{B687E166-8FE1-4962-ACA2-77766FE3E523}" dt="2022-11-25T18:41:53.767" v="24"/>
          <ac:spMkLst>
            <pc:docMk/>
            <pc:sldMk cId="3555160619" sldId="550"/>
            <ac:spMk id="7" creationId="{99DA3A54-C7DD-53E6-CFD5-B5A84232E4F8}"/>
          </ac:spMkLst>
        </pc:spChg>
        <pc:spChg chg="add mod">
          <ac:chgData name="Tom Dawes" userId="fe899cd594ff6f3a" providerId="LiveId" clId="{B687E166-8FE1-4962-ACA2-77766FE3E523}" dt="2022-11-25T18:41:53.767" v="24"/>
          <ac:spMkLst>
            <pc:docMk/>
            <pc:sldMk cId="3555160619" sldId="550"/>
            <ac:spMk id="8" creationId="{2A25DAE6-C83E-F3F4-CECA-001D6AD3C1EA}"/>
          </ac:spMkLst>
        </pc:spChg>
        <pc:spChg chg="add mod">
          <ac:chgData name="Tom Dawes" userId="fe899cd594ff6f3a" providerId="LiveId" clId="{B687E166-8FE1-4962-ACA2-77766FE3E523}" dt="2022-11-25T18:41:53.767" v="24"/>
          <ac:spMkLst>
            <pc:docMk/>
            <pc:sldMk cId="3555160619" sldId="550"/>
            <ac:spMk id="9" creationId="{C97D965D-893E-084B-66E6-895526C311AC}"/>
          </ac:spMkLst>
        </pc:spChg>
        <pc:spChg chg="del">
          <ac:chgData name="Tom Dawes" userId="fe899cd594ff6f3a" providerId="LiveId" clId="{B687E166-8FE1-4962-ACA2-77766FE3E523}" dt="2022-11-25T18:41:53.116" v="23" actId="478"/>
          <ac:spMkLst>
            <pc:docMk/>
            <pc:sldMk cId="3555160619" sldId="550"/>
            <ac:spMk id="33" creationId="{EDF42817-69FE-4EB2-AB17-4FA89A9DE316}"/>
          </ac:spMkLst>
        </pc:spChg>
        <pc:spChg chg="del">
          <ac:chgData name="Tom Dawes" userId="fe899cd594ff6f3a" providerId="LiveId" clId="{B687E166-8FE1-4962-ACA2-77766FE3E523}" dt="2022-11-25T18:41:53.116" v="23" actId="478"/>
          <ac:spMkLst>
            <pc:docMk/>
            <pc:sldMk cId="3555160619" sldId="550"/>
            <ac:spMk id="34" creationId="{52E4D281-6C02-4415-A09E-0678AA8C43E5}"/>
          </ac:spMkLst>
        </pc:spChg>
        <pc:spChg chg="del">
          <ac:chgData name="Tom Dawes" userId="fe899cd594ff6f3a" providerId="LiveId" clId="{B687E166-8FE1-4962-ACA2-77766FE3E523}" dt="2022-11-25T18:41:53.116" v="23" actId="478"/>
          <ac:spMkLst>
            <pc:docMk/>
            <pc:sldMk cId="3555160619" sldId="550"/>
            <ac:spMk id="35" creationId="{F993B856-CCF7-4044-AC58-BDC0563CE2C8}"/>
          </ac:spMkLst>
        </pc:spChg>
        <pc:spChg chg="del">
          <ac:chgData name="Tom Dawes" userId="fe899cd594ff6f3a" providerId="LiveId" clId="{B687E166-8FE1-4962-ACA2-77766FE3E523}" dt="2022-11-25T18:41:53.116" v="23" actId="478"/>
          <ac:spMkLst>
            <pc:docMk/>
            <pc:sldMk cId="3555160619" sldId="550"/>
            <ac:spMk id="36" creationId="{8BB27EEE-22D4-4155-B68F-70B16316B355}"/>
          </ac:spMkLst>
        </pc:spChg>
        <pc:spChg chg="del">
          <ac:chgData name="Tom Dawes" userId="fe899cd594ff6f3a" providerId="LiveId" clId="{B687E166-8FE1-4962-ACA2-77766FE3E523}" dt="2022-11-25T18:41:53.116" v="23" actId="478"/>
          <ac:spMkLst>
            <pc:docMk/>
            <pc:sldMk cId="3555160619" sldId="550"/>
            <ac:spMk id="37" creationId="{266C48C9-F8E1-40EA-A39B-A231C4F25148}"/>
          </ac:spMkLst>
        </pc:spChg>
        <pc:spChg chg="del">
          <ac:chgData name="Tom Dawes" userId="fe899cd594ff6f3a" providerId="LiveId" clId="{B687E166-8FE1-4962-ACA2-77766FE3E523}" dt="2022-11-25T18:41:53.116" v="23" actId="478"/>
          <ac:spMkLst>
            <pc:docMk/>
            <pc:sldMk cId="3555160619" sldId="550"/>
            <ac:spMk id="38" creationId="{3C4D59A8-2F19-4946-8D57-96DE92BCB196}"/>
          </ac:spMkLst>
        </pc:spChg>
      </pc:sldChg>
      <pc:sldChg chg="modSp mod">
        <pc:chgData name="Tom Dawes" userId="fe899cd594ff6f3a" providerId="LiveId" clId="{B687E166-8FE1-4962-ACA2-77766FE3E523}" dt="2022-11-25T18:12:45.484" v="22" actId="14100"/>
        <pc:sldMkLst>
          <pc:docMk/>
          <pc:sldMk cId="2424801375" sldId="551"/>
        </pc:sldMkLst>
        <pc:spChg chg="mod">
          <ac:chgData name="Tom Dawes" userId="fe899cd594ff6f3a" providerId="LiveId" clId="{B687E166-8FE1-4962-ACA2-77766FE3E523}" dt="2022-11-25T18:12:45.484" v="22" actId="14100"/>
          <ac:spMkLst>
            <pc:docMk/>
            <pc:sldMk cId="2424801375" sldId="551"/>
            <ac:spMk id="89" creationId="{EA576291-4665-47CE-AFD0-3EB428166AB1}"/>
          </ac:spMkLst>
        </pc:spChg>
      </pc:sldChg>
      <pc:sldChg chg="modAnim">
        <pc:chgData name="Tom Dawes" userId="fe899cd594ff6f3a" providerId="LiveId" clId="{B687E166-8FE1-4962-ACA2-77766FE3E523}" dt="2022-11-25T18:04:42.294" v="17"/>
        <pc:sldMkLst>
          <pc:docMk/>
          <pc:sldMk cId="1403452247" sldId="55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25/11/2022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t>Artwork </a:t>
            </a:r>
            <a:r>
              <a:rPr lang="en-GB" sz="1200" dirty="0"/>
              <a:t>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Clr>
                <a:schemeClr val="dk1"/>
              </a:buClr>
              <a:buSzPts val="1400"/>
              <a:buFont typeface="Arial"/>
              <a:buNone/>
            </a:pPr>
            <a:endParaRPr lang="en-GB" sz="1200" b="0" i="0" u="none" strike="noStrike" dirty="0">
              <a:solidFill>
                <a:srgbClr val="1F3864"/>
              </a:solidFill>
              <a:effectLst/>
              <a:latin typeface="docs-Century Gothic"/>
            </a:endParaRPr>
          </a:p>
          <a:p>
            <a:pPr marL="0" marR="0" lvl="0" indent="0" algn="l" rtl="0">
              <a:lnSpc>
                <a:spcPct val="100000"/>
              </a:lnSpc>
              <a:spcBef>
                <a:spcPts val="0"/>
              </a:spcBef>
              <a:spcAft>
                <a:spcPts val="0"/>
              </a:spcAft>
              <a:buClr>
                <a:schemeClr val="dk1"/>
              </a:buClr>
              <a:buSzPts val="1200"/>
              <a:buFontTx/>
              <a:buNone/>
            </a:pPr>
            <a:r>
              <a:rPr lang="en-GB" sz="1200" b="1" dirty="0">
                <a:effectLst/>
                <a:latin typeface="Calibri" panose="020F0502020204030204" pitchFamily="34" charset="0"/>
                <a:ea typeface="Calibri" panose="020F0502020204030204" pitchFamily="34" charset="0"/>
              </a:rPr>
              <a:t>SSC: </a:t>
            </a:r>
            <a:r>
              <a:rPr lang="en-GB" sz="1200" b="1" i="0" u="none" strike="noStrike" dirty="0" err="1">
                <a:solidFill>
                  <a:srgbClr val="002060"/>
                </a:solidFill>
                <a:effectLst/>
                <a:latin typeface="docs-Century Gothic"/>
                <a:ea typeface="Calibri" panose="020F0502020204030204" pitchFamily="34" charset="0"/>
              </a:rPr>
              <a:t>l</a:t>
            </a:r>
            <a:r>
              <a:rPr lang="en-GB" sz="1200" b="0" i="0" u="none" strike="noStrike" dirty="0" err="1">
                <a:solidFill>
                  <a:srgbClr val="002060"/>
                </a:solidFill>
                <a:effectLst/>
                <a:latin typeface="docs-Century Gothic"/>
                <a:ea typeface="Calibri" panose="020F0502020204030204" pitchFamily="34" charset="0"/>
              </a:rPr>
              <a:t>ibro</a:t>
            </a:r>
            <a:r>
              <a:rPr lang="en-GB" b="0" i="0" u="none" strike="noStrike" dirty="0">
                <a:solidFill>
                  <a:srgbClr val="002060"/>
                </a:solidFill>
                <a:effectLst/>
                <a:latin typeface="docs-Century Gothic"/>
              </a:rPr>
              <a:t> [1477]</a:t>
            </a:r>
            <a:endParaRPr lang="en-GB" sz="1200" b="0" i="0" u="none" strike="noStrike" dirty="0">
              <a:solidFill>
                <a:srgbClr val="002060"/>
              </a:solidFill>
              <a:effectLst/>
              <a:latin typeface="Calibri" panose="020F0502020204030204" pitchFamily="34" charset="0"/>
            </a:endParaRPr>
          </a:p>
          <a:p>
            <a:pPr marL="0" lvl="0" indent="0" algn="l" rtl="0">
              <a:spcBef>
                <a:spcPts val="0"/>
              </a:spcBef>
              <a:spcAft>
                <a:spcPts val="0"/>
              </a:spcAft>
              <a:buNone/>
            </a:pPr>
            <a:r>
              <a:rPr lang="en-GB" sz="1000" b="1" i="0" u="none" strike="noStrike" dirty="0">
                <a:solidFill>
                  <a:srgbClr val="1F3864"/>
                </a:solidFill>
                <a:effectLst/>
                <a:latin typeface="docs-Century Gothic"/>
              </a:rPr>
              <a:t>Vocabulary: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crear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239] </a:t>
            </a:r>
            <a:r>
              <a:rPr lang="en-GB" sz="1200" b="1" i="0" u="none" strike="noStrike" dirty="0" err="1">
                <a:solidFill>
                  <a:srgbClr val="002060"/>
                </a:solidFill>
                <a:effectLst/>
                <a:latin typeface="Century Gothic" panose="020B0502020202020204" pitchFamily="34" charset="0"/>
              </a:rPr>
              <a:t>presentar</a:t>
            </a:r>
            <a:r>
              <a:rPr lang="en-GB" sz="1200" b="0" i="0" u="none" strike="noStrike" dirty="0">
                <a:solidFill>
                  <a:srgbClr val="002060"/>
                </a:solidFill>
                <a:effectLst/>
                <a:latin typeface="Century Gothic" panose="020B0502020202020204" pitchFamily="34" charset="0"/>
              </a:rPr>
              <a:t> [235]</a:t>
            </a:r>
            <a:r>
              <a:rPr lang="en-GB" sz="1200" b="1" i="0" u="none" strike="noStrike" dirty="0">
                <a:solidFill>
                  <a:srgbClr val="002060"/>
                </a:solidFill>
                <a:effectLst/>
                <a:latin typeface="Century Gothic" panose="020B0502020202020204" pitchFamily="34" charset="0"/>
              </a:rPr>
              <a:t> usar </a:t>
            </a:r>
            <a:r>
              <a:rPr lang="en-GB" sz="1200" b="0" i="0" u="none" strike="noStrike" dirty="0">
                <a:solidFill>
                  <a:srgbClr val="002060"/>
                </a:solidFill>
                <a:effectLst/>
                <a:latin typeface="Century Gothic" panose="020B0502020202020204" pitchFamily="34" charset="0"/>
              </a:rPr>
              <a:t>[317]</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información</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[326] </a:t>
            </a:r>
            <a:r>
              <a:rPr lang="en-GB" sz="1200" b="1" i="0" u="none" strike="noStrike" dirty="0" err="1">
                <a:solidFill>
                  <a:srgbClr val="002060"/>
                </a:solidFill>
                <a:effectLst/>
                <a:latin typeface="Century Gothic" panose="020B0502020202020204" pitchFamily="34" charset="0"/>
              </a:rPr>
              <a:t>país</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importante</a:t>
            </a:r>
            <a:r>
              <a:rPr lang="en-GB" sz="1200" b="0" i="0" u="none" strike="noStrike" dirty="0">
                <a:solidFill>
                  <a:srgbClr val="002060"/>
                </a:solidFill>
                <a:effectLst/>
                <a:latin typeface="Century Gothic" panose="020B0502020202020204" pitchFamily="34" charset="0"/>
              </a:rPr>
              <a:t> [171]</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divertido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[2465]  </a:t>
            </a:r>
            <a:r>
              <a:rPr lang="en-GB" sz="1200" b="1" i="0" u="none" strike="noStrike" dirty="0" err="1">
                <a:solidFill>
                  <a:srgbClr val="002060"/>
                </a:solidFill>
                <a:effectLst/>
                <a:latin typeface="Century Gothic" panose="020B0502020202020204" pitchFamily="34" charset="0"/>
              </a:rPr>
              <a:t>interesante</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[616]</a:t>
            </a:r>
            <a:r>
              <a:rPr lang="en-GB" dirty="0"/>
              <a:t> </a:t>
            </a:r>
            <a:r>
              <a:rPr lang="es-AR" sz="1000" b="1" kern="0" dirty="0">
                <a:solidFill>
                  <a:srgbClr val="002060"/>
                </a:solidFill>
                <a:latin typeface="Century Gothic"/>
                <a:ea typeface="Century Gothic"/>
                <a:cs typeface="Century Gothic"/>
                <a:sym typeface="Century Gothic"/>
              </a:rPr>
              <a:t>bien </a:t>
            </a:r>
            <a:r>
              <a:rPr lang="es-AR" sz="1000" b="0" kern="0" dirty="0">
                <a:solidFill>
                  <a:srgbClr val="002060"/>
                </a:solidFill>
                <a:latin typeface="Century Gothic"/>
                <a:ea typeface="Century Gothic"/>
                <a:cs typeface="Century Gothic"/>
                <a:sym typeface="Century Gothic"/>
              </a:rPr>
              <a:t>[78]</a:t>
            </a:r>
            <a:endParaRPr lang="en-GB" sz="1000" b="0" dirty="0"/>
          </a:p>
          <a:p>
            <a:pPr marL="0" marR="0" lvl="0" indent="0" algn="l" defTabSz="914400" rtl="0" eaLnBrk="1" fontAlgn="auto" latinLnBrk="0" hangingPunct="1">
              <a:lnSpc>
                <a:spcPct val="100000"/>
              </a:lnSpc>
              <a:spcBef>
                <a:spcPts val="0"/>
              </a:spcBef>
              <a:spcAft>
                <a:spcPts val="0"/>
              </a:spcAft>
              <a:buClr>
                <a:schemeClr val="dk1"/>
              </a:buClr>
              <a:buSzPts val="1200"/>
              <a:buFontTx/>
              <a:buNone/>
              <a:tabLst/>
              <a:defRPr/>
            </a:pPr>
            <a:endParaRPr lang="en-GB" sz="1000" dirty="0"/>
          </a:p>
          <a:p>
            <a:pPr marL="0" marR="0" lvl="0" indent="0" algn="l" rtl="0">
              <a:lnSpc>
                <a:spcPct val="100000"/>
              </a:lnSpc>
              <a:spcBef>
                <a:spcPts val="0"/>
              </a:spcBef>
              <a:spcAft>
                <a:spcPts val="0"/>
              </a:spcAft>
              <a:buClr>
                <a:schemeClr val="dk1"/>
              </a:buClr>
              <a:buSzPts val="1200"/>
              <a:buFontTx/>
              <a:buNone/>
            </a:pPr>
            <a:r>
              <a:rPr lang="en-GB" sz="1200" b="1" dirty="0">
                <a:effectLst/>
                <a:latin typeface="Calibri" panose="020F0502020204030204" pitchFamily="34" charset="0"/>
                <a:ea typeface="Calibri" panose="020F0502020204030204" pitchFamily="34" charset="0"/>
              </a:rPr>
              <a:t>Revisit 1: </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tiene</a:t>
            </a:r>
            <a:r>
              <a:rPr lang="en-GB" sz="1800" b="0" i="0" u="none" strike="noStrike" dirty="0">
                <a:solidFill>
                  <a:srgbClr val="002060"/>
                </a:solidFill>
                <a:effectLst/>
                <a:latin typeface="Century Gothic" panose="020B0502020202020204" pitchFamily="34" charset="0"/>
              </a:rPr>
              <a:t> [19] </a:t>
            </a:r>
            <a:r>
              <a:rPr lang="en-GB" sz="1800" b="0" i="0" u="none" strike="noStrike" dirty="0" err="1">
                <a:solidFill>
                  <a:srgbClr val="002060"/>
                </a:solidFill>
                <a:effectLst/>
                <a:latin typeface="Century Gothic" panose="020B0502020202020204" pitchFamily="34" charset="0"/>
              </a:rPr>
              <a:t>dibujo</a:t>
            </a:r>
            <a:r>
              <a:rPr lang="en-GB" sz="1800" b="0" i="0" u="none" strike="noStrike" dirty="0">
                <a:solidFill>
                  <a:srgbClr val="002060"/>
                </a:solidFill>
                <a:effectLst/>
                <a:latin typeface="Century Gothic" panose="020B0502020202020204" pitchFamily="34" charset="0"/>
              </a:rPr>
              <a:t> [1726] </a:t>
            </a:r>
            <a:r>
              <a:rPr lang="en-GB" sz="1800" b="0" i="0" u="none" strike="noStrike" dirty="0" err="1">
                <a:solidFill>
                  <a:srgbClr val="002060"/>
                </a:solidFill>
                <a:effectLst/>
                <a:latin typeface="Century Gothic" panose="020B0502020202020204" pitchFamily="34" charset="0"/>
              </a:rPr>
              <a:t>hermano</a:t>
            </a:r>
            <a:r>
              <a:rPr lang="en-GB" sz="1800" b="0" i="0" u="none" strike="noStrike" dirty="0">
                <a:solidFill>
                  <a:srgbClr val="002060"/>
                </a:solidFill>
                <a:effectLst/>
                <a:latin typeface="Century Gothic" panose="020B0502020202020204" pitchFamily="34" charset="0"/>
              </a:rPr>
              <a:t> [333] </a:t>
            </a:r>
            <a:r>
              <a:rPr lang="en-GB" sz="1800" b="0" i="0" u="none" strike="noStrike" dirty="0" err="1">
                <a:solidFill>
                  <a:srgbClr val="002060"/>
                </a:solidFill>
                <a:effectLst/>
                <a:latin typeface="Century Gothic" panose="020B0502020202020204" pitchFamily="34" charset="0"/>
              </a:rPr>
              <a:t>hermana</a:t>
            </a:r>
            <a:r>
              <a:rPr lang="en-GB" sz="1800" b="0" i="0" u="none" strike="noStrike" dirty="0">
                <a:solidFill>
                  <a:srgbClr val="002060"/>
                </a:solidFill>
                <a:effectLst/>
                <a:latin typeface="Century Gothic" panose="020B0502020202020204" pitchFamily="34" charset="0"/>
              </a:rPr>
              <a:t> [3409] mesa [525] </a:t>
            </a:r>
            <a:r>
              <a:rPr lang="en-GB" sz="1800" b="0" i="0" u="none" strike="noStrike" dirty="0" err="1">
                <a:solidFill>
                  <a:srgbClr val="002060"/>
                </a:solidFill>
                <a:effectLst/>
                <a:latin typeface="Century Gothic" panose="020B0502020202020204" pitchFamily="34" charset="0"/>
              </a:rPr>
              <a:t>perro</a:t>
            </a:r>
            <a:r>
              <a:rPr lang="en-GB" sz="1800" b="0" i="0" u="none" strike="noStrike" dirty="0">
                <a:solidFill>
                  <a:srgbClr val="002060"/>
                </a:solidFill>
                <a:effectLst/>
                <a:latin typeface="Century Gothic" panose="020B0502020202020204" pitchFamily="34" charset="0"/>
              </a:rPr>
              <a:t> [888] </a:t>
            </a:r>
            <a:r>
              <a:rPr lang="en-GB" sz="1800" b="0" i="0" u="none" strike="noStrike" dirty="0" err="1">
                <a:solidFill>
                  <a:srgbClr val="002060"/>
                </a:solidFill>
                <a:effectLst/>
                <a:latin typeface="Century Gothic" panose="020B0502020202020204" pitchFamily="34" charset="0"/>
              </a:rPr>
              <a:t>profesor</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profesora</a:t>
            </a:r>
            <a:r>
              <a:rPr lang="en-GB" sz="1800" b="0" i="0" u="none" strike="noStrike" dirty="0">
                <a:solidFill>
                  <a:srgbClr val="002060"/>
                </a:solidFill>
                <a:effectLst/>
                <a:latin typeface="Century Gothic" panose="020B0502020202020204" pitchFamily="34" charset="0"/>
              </a:rPr>
              <a:t> [501] </a:t>
            </a:r>
            <a:r>
              <a:rPr lang="en-GB" sz="1800" b="0" i="0" u="none" strike="noStrike" dirty="0" err="1">
                <a:solidFill>
                  <a:srgbClr val="002060"/>
                </a:solidFill>
                <a:effectLst/>
                <a:latin typeface="Century Gothic" panose="020B0502020202020204" pitchFamily="34" charset="0"/>
              </a:rPr>
              <a:t>puerta</a:t>
            </a:r>
            <a:r>
              <a:rPr lang="en-GB" sz="1800" b="0" i="0" u="none" strike="noStrike" dirty="0">
                <a:solidFill>
                  <a:srgbClr val="002060"/>
                </a:solidFill>
                <a:effectLst/>
                <a:latin typeface="Century Gothic" panose="020B0502020202020204" pitchFamily="34" charset="0"/>
              </a:rPr>
              <a:t> [274]</a:t>
            </a:r>
            <a:r>
              <a:rPr lang="en-GB" dirty="0"/>
              <a:t>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Tx/>
              <a:buNone/>
            </a:pPr>
            <a:r>
              <a:rPr lang="en-GB" sz="1200" b="1" dirty="0">
                <a:effectLst/>
                <a:latin typeface="Calibri" panose="020F0502020204030204" pitchFamily="34" charset="0"/>
                <a:ea typeface="Calibri" panose="020F0502020204030204" pitchFamily="34" charset="0"/>
              </a:rPr>
              <a:t>Revisit 2: </a:t>
            </a:r>
            <a:r>
              <a:rPr lang="en-GB" sz="1800" b="0" i="0" u="none" strike="noStrike" dirty="0">
                <a:solidFill>
                  <a:srgbClr val="002060"/>
                </a:solidFill>
                <a:effectLst/>
                <a:latin typeface="Century Gothic" panose="020B0502020202020204" pitchFamily="34" charset="0"/>
              </a:rPr>
              <a:t>clase [320] [en clase] </a:t>
            </a:r>
            <a:r>
              <a:rPr lang="en-GB" sz="1800" b="0" i="0" u="none" strike="noStrike" dirty="0" err="1">
                <a:solidFill>
                  <a:srgbClr val="002060"/>
                </a:solidFill>
                <a:effectLst/>
                <a:latin typeface="Century Gothic" panose="020B0502020202020204" pitchFamily="34" charset="0"/>
              </a:rPr>
              <a:t>cómodo</a:t>
            </a:r>
            <a:r>
              <a:rPr lang="en-GB" sz="1800" b="0" i="0" u="none" strike="noStrike" dirty="0">
                <a:solidFill>
                  <a:srgbClr val="002060"/>
                </a:solidFill>
                <a:effectLst/>
                <a:latin typeface="Century Gothic" panose="020B0502020202020204" pitchFamily="34" charset="0"/>
              </a:rPr>
              <a:t> [2237] </a:t>
            </a:r>
            <a:r>
              <a:rPr lang="en-GB" sz="1800" b="0" i="0" u="none" strike="noStrike" dirty="0" err="1">
                <a:solidFill>
                  <a:srgbClr val="002060"/>
                </a:solidFill>
                <a:effectLst/>
                <a:latin typeface="Century Gothic" panose="020B0502020202020204" pitchFamily="34" charset="0"/>
              </a:rPr>
              <a:t>pesado</a:t>
            </a:r>
            <a:r>
              <a:rPr lang="en-GB" sz="1800" b="0" i="0" u="none" strike="noStrike" dirty="0">
                <a:solidFill>
                  <a:srgbClr val="002060"/>
                </a:solidFill>
                <a:effectLst/>
                <a:latin typeface="Century Gothic" panose="020B0502020202020204" pitchFamily="34" charset="0"/>
              </a:rPr>
              <a:t> [2166] </a:t>
            </a:r>
            <a:r>
              <a:rPr lang="en-GB" sz="1800" b="0" i="0" u="none" strike="noStrike" dirty="0" err="1">
                <a:solidFill>
                  <a:srgbClr val="002060"/>
                </a:solidFill>
                <a:effectLst/>
                <a:latin typeface="Century Gothic" panose="020B0502020202020204" pitchFamily="34" charset="0"/>
              </a:rPr>
              <a:t>positivo</a:t>
            </a:r>
            <a:r>
              <a:rPr lang="en-GB" sz="1800" b="0" i="0" u="none" strike="noStrike" dirty="0">
                <a:solidFill>
                  <a:srgbClr val="002060"/>
                </a:solidFill>
                <a:effectLst/>
                <a:latin typeface="Century Gothic" panose="020B0502020202020204" pitchFamily="34" charset="0"/>
              </a:rPr>
              <a:t> [1188] </a:t>
            </a:r>
            <a:r>
              <a:rPr lang="en-GB" sz="1800" b="0" i="0" u="none" strike="noStrike" dirty="0" err="1">
                <a:solidFill>
                  <a:srgbClr val="002060"/>
                </a:solidFill>
                <a:effectLst/>
                <a:latin typeface="Century Gothic" panose="020B0502020202020204" pitchFamily="34" charset="0"/>
              </a:rPr>
              <a:t>ahora</a:t>
            </a:r>
            <a:r>
              <a:rPr lang="en-GB" sz="1800" b="0" i="0" u="none" strike="noStrike" dirty="0">
                <a:solidFill>
                  <a:srgbClr val="002060"/>
                </a:solidFill>
                <a:effectLst/>
                <a:latin typeface="Century Gothic" panose="020B0502020202020204" pitchFamily="34" charset="0"/>
              </a:rPr>
              <a:t> [81] </a:t>
            </a:r>
            <a:endParaRPr lang="en-GB" sz="1200" b="1"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Glossed words: </a:t>
            </a:r>
            <a:r>
              <a:rPr lang="en-GB" sz="1200" b="1" dirty="0" err="1">
                <a:effectLst/>
                <a:latin typeface="Calibri" panose="020F0502020204030204" pitchFamily="34" charset="0"/>
                <a:ea typeface="Calibri" panose="020F0502020204030204" pitchFamily="34" charset="0"/>
              </a:rPr>
              <a:t>peligro</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[1170] </a:t>
            </a:r>
            <a:r>
              <a:rPr lang="en-GB" sz="1200" b="1" dirty="0" err="1">
                <a:effectLst/>
                <a:latin typeface="Calibri" panose="020F0502020204030204" pitchFamily="34" charset="0"/>
                <a:ea typeface="Calibri" panose="020F0502020204030204" pitchFamily="34" charset="0"/>
              </a:rPr>
              <a:t>abierto</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[654] </a:t>
            </a:r>
            <a:r>
              <a:rPr lang="en-GB" sz="1200" b="1" dirty="0" err="1">
                <a:effectLst/>
                <a:latin typeface="Calibri" panose="020F0502020204030204" pitchFamily="34" charset="0"/>
                <a:ea typeface="Calibri" panose="020F0502020204030204" pitchFamily="34" charset="0"/>
              </a:rPr>
              <a:t>extinción</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[4707] </a:t>
            </a:r>
            <a:r>
              <a:rPr lang="en-GB" sz="1200" b="1" dirty="0" err="1">
                <a:effectLst/>
                <a:latin typeface="Calibri" panose="020F0502020204030204" pitchFamily="34" charset="0"/>
                <a:ea typeface="Calibri" panose="020F0502020204030204" pitchFamily="34" charset="0"/>
              </a:rPr>
              <a:t>el</a:t>
            </a:r>
            <a:r>
              <a:rPr lang="en-GB" sz="1200" b="1" dirty="0">
                <a:effectLst/>
                <a:latin typeface="Calibri" panose="020F0502020204030204" pitchFamily="34" charset="0"/>
                <a:ea typeface="Calibri" panose="020F0502020204030204" pitchFamily="34" charset="0"/>
              </a:rPr>
              <a:t>/la </a:t>
            </a:r>
            <a:r>
              <a:rPr lang="en-GB" sz="1200" b="0" dirty="0">
                <a:effectLst/>
                <a:latin typeface="Calibri" panose="020F0502020204030204" pitchFamily="34" charset="0"/>
                <a:ea typeface="Calibri" panose="020F0502020204030204" pitchFamily="34" charset="0"/>
              </a:rPr>
              <a:t>[1]</a:t>
            </a:r>
            <a:r>
              <a:rPr lang="es-AR" sz="1200" b="1" kern="0" dirty="0">
                <a:solidFill>
                  <a:srgbClr val="002060"/>
                </a:solidFill>
                <a:latin typeface="Century Gothic"/>
                <a:ea typeface="Century Gothic"/>
                <a:cs typeface="Century Gothic"/>
                <a:sym typeface="Century Gothic"/>
              </a:rPr>
              <a:t> su </a:t>
            </a:r>
            <a:r>
              <a:rPr lang="es-AR" sz="1200" b="0" kern="0" dirty="0">
                <a:solidFill>
                  <a:srgbClr val="002060"/>
                </a:solidFill>
                <a:latin typeface="Century Gothic"/>
                <a:ea typeface="Century Gothic"/>
                <a:cs typeface="Century Gothic"/>
                <a:sym typeface="Century Gothic"/>
              </a:rPr>
              <a:t>[12] </a:t>
            </a:r>
            <a:r>
              <a:rPr lang="es-AR" sz="1200" b="1" kern="0" dirty="0">
                <a:solidFill>
                  <a:srgbClr val="002060"/>
                </a:solidFill>
                <a:latin typeface="Century Gothic"/>
                <a:sym typeface="Century Gothic"/>
              </a:rPr>
              <a:t>primo </a:t>
            </a:r>
            <a:r>
              <a:rPr lang="es-AR" sz="1200" b="0" kern="0" dirty="0">
                <a:solidFill>
                  <a:srgbClr val="002060"/>
                </a:solidFill>
                <a:latin typeface="Century Gothic"/>
                <a:sym typeface="Century Gothic"/>
              </a:rPr>
              <a:t>[1451]</a:t>
            </a:r>
            <a:endParaRPr lang="en-GB" dirty="0"/>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400"/>
              <a:buNone/>
            </a:pPr>
            <a:endParaRPr lang="en-GB"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guided </a:t>
            </a:r>
            <a:r>
              <a:rPr lang="en-GB" b="0" baseline="0" dirty="0"/>
              <a:t>written production of infinitives in combination with nouns and adjectives introduced this week and in previous weeks.</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 </a:t>
            </a:r>
          </a:p>
          <a:p>
            <a:pPr marL="228600" lvl="0" indent="-228600" algn="l" rtl="0">
              <a:spcBef>
                <a:spcPts val="0"/>
              </a:spcBef>
              <a:spcAft>
                <a:spcPts val="0"/>
              </a:spcAft>
              <a:buAutoNum type="arabicPeriod"/>
            </a:pPr>
            <a:r>
              <a:rPr lang="en-GB" b="0" dirty="0"/>
              <a:t>Pupils write 1 to 5 sentences (left to right). </a:t>
            </a:r>
          </a:p>
          <a:p>
            <a:pPr marL="228600" lvl="0" indent="-228600" algn="l" rtl="0">
              <a:spcBef>
                <a:spcPts val="0"/>
              </a:spcBef>
              <a:spcAft>
                <a:spcPts val="0"/>
              </a:spcAft>
              <a:buAutoNum type="arabicPeriod"/>
            </a:pPr>
            <a:r>
              <a:rPr lang="en-GB" b="0" dirty="0"/>
              <a:t>Teachers can monitor understanding of the vocabulary revisited by asking pupils to also translate their sentences.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NB. </a:t>
            </a:r>
            <a:r>
              <a:rPr lang="en-GB" b="0" dirty="0"/>
              <a:t>Teachers can also choose the sentences for pupils to translate. Pupils could work in mini whiteboards. </a:t>
            </a:r>
            <a:endParaRPr lang="en-GB" b="1" dirty="0"/>
          </a:p>
          <a:p>
            <a:pPr marL="228600" lvl="0" indent="-228600" algn="l" rtl="0">
              <a:spcBef>
                <a:spcPts val="0"/>
              </a:spcBef>
              <a:spcAft>
                <a:spcPts val="0"/>
              </a:spcAft>
              <a:buAutoNum type="arabicPeriod"/>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380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[L]</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br>
              <a:rPr lang="en-GB" b="1" dirty="0"/>
            </a:br>
            <a:r>
              <a:rPr lang="en-GB" b="0" dirty="0"/>
              <a:t>Part A</a:t>
            </a:r>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Pupils write 1-6 before they listen and A-F as they listen, in the order in which they hear the animals.</a:t>
            </a:r>
          </a:p>
          <a:p>
            <a:pPr marL="228600" lvl="0" indent="-228600" algn="l" rtl="0">
              <a:spcBef>
                <a:spcPts val="0"/>
              </a:spcBef>
              <a:spcAft>
                <a:spcPts val="0"/>
              </a:spcAft>
              <a:buAutoNum type="arabicPeriod"/>
            </a:pPr>
            <a:r>
              <a:rPr lang="en-GB" dirty="0"/>
              <a:t>Click to correct.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the instruction.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Partners A and B take it in turns to say sentences about the animals in different regions.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Read the information about </a:t>
            </a:r>
            <a:r>
              <a:rPr lang="en-GB" b="1" baseline="0" dirty="0" err="1"/>
              <a:t>el</a:t>
            </a:r>
            <a:r>
              <a:rPr lang="en-GB" b="1" baseline="0" dirty="0"/>
              <a:t> lobo </a:t>
            </a:r>
            <a:r>
              <a:rPr lang="en-GB" b="1" baseline="0" dirty="0" err="1"/>
              <a:t>ibérico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(Part A)</a:t>
            </a:r>
            <a:br>
              <a:rPr lang="en-GB" dirty="0"/>
            </a:br>
            <a:r>
              <a:rPr lang="en-GB" dirty="0"/>
              <a:t>[1] una langosta</a:t>
            </a:r>
          </a:p>
          <a:p>
            <a:pPr marL="0" lvl="0" indent="0" algn="l" rtl="0">
              <a:spcBef>
                <a:spcPts val="0"/>
              </a:spcBef>
              <a:spcAft>
                <a:spcPts val="0"/>
              </a:spcAft>
              <a:buNone/>
            </a:pPr>
            <a:r>
              <a:rPr lang="en-GB" dirty="0"/>
              <a:t>[2] una </a:t>
            </a:r>
            <a:r>
              <a:rPr lang="en-GB" dirty="0" err="1"/>
              <a:t>salamandra</a:t>
            </a:r>
            <a:endParaRPr lang="en-GB" dirty="0"/>
          </a:p>
          <a:p>
            <a:pPr marL="0" lvl="0" indent="0" algn="l" rtl="0">
              <a:spcBef>
                <a:spcPts val="0"/>
              </a:spcBef>
              <a:spcAft>
                <a:spcPts val="0"/>
              </a:spcAft>
              <a:buNone/>
            </a:pPr>
            <a:r>
              <a:rPr lang="en-GB" dirty="0"/>
              <a:t>[3] un lobo </a:t>
            </a:r>
            <a:r>
              <a:rPr lang="en-GB" dirty="0" err="1"/>
              <a:t>ibérico</a:t>
            </a:r>
            <a:endParaRPr lang="en-GB" dirty="0"/>
          </a:p>
          <a:p>
            <a:pPr marL="0" lvl="0" indent="0" algn="l" rtl="0">
              <a:spcBef>
                <a:spcPts val="0"/>
              </a:spcBef>
              <a:spcAft>
                <a:spcPts val="0"/>
              </a:spcAft>
              <a:buNone/>
            </a:pPr>
            <a:r>
              <a:rPr lang="en-GB" dirty="0"/>
              <a:t>[4] un </a:t>
            </a:r>
            <a:r>
              <a:rPr lang="en-GB" dirty="0" err="1"/>
              <a:t>galápago</a:t>
            </a:r>
            <a:endParaRPr lang="en-GB" dirty="0"/>
          </a:p>
          <a:p>
            <a:pPr marL="0" lvl="0" indent="0" algn="l" rtl="0">
              <a:spcBef>
                <a:spcPts val="0"/>
              </a:spcBef>
              <a:spcAft>
                <a:spcPts val="0"/>
              </a:spcAft>
              <a:buNone/>
            </a:pPr>
            <a:r>
              <a:rPr lang="en-GB" dirty="0"/>
              <a:t>[5] un </a:t>
            </a:r>
            <a:r>
              <a:rPr lang="en-GB" dirty="0" err="1"/>
              <a:t>loro</a:t>
            </a:r>
            <a:endParaRPr lang="en-GB" dirty="0"/>
          </a:p>
          <a:p>
            <a:pPr marL="0" lvl="0" indent="0" algn="l" rtl="0">
              <a:spcBef>
                <a:spcPts val="0"/>
              </a:spcBef>
              <a:spcAft>
                <a:spcPts val="0"/>
              </a:spcAft>
              <a:buNone/>
            </a:pPr>
            <a:r>
              <a:rPr lang="en-GB" dirty="0"/>
              <a:t>[6] una </a:t>
            </a:r>
            <a:r>
              <a:rPr lang="en-GB" dirty="0" err="1"/>
              <a:t>libélula</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 (two slides)</a:t>
            </a:r>
            <a:br>
              <a:rPr lang="en-GB" dirty="0"/>
            </a:br>
            <a:br>
              <a:rPr lang="en-GB" b="1" dirty="0"/>
            </a:br>
            <a:r>
              <a:rPr lang="en-GB" b="1" dirty="0"/>
              <a:t>Aim: </a:t>
            </a:r>
            <a:r>
              <a:rPr lang="en-GB" b="0" dirty="0"/>
              <a:t>to practise written comprehension and spoken pronunciation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Students write 1-10 in books.</a:t>
            </a:r>
            <a:endParaRPr lang="en-GB" dirty="0"/>
          </a:p>
          <a:p>
            <a:r>
              <a:rPr lang="en-GB" dirty="0"/>
              <a:t>2.</a:t>
            </a:r>
            <a:r>
              <a:rPr lang="en-GB" baseline="0" dirty="0"/>
              <a:t> Ask students to say the Spanish word and write down the English translation before the word has faded away (5 sec per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a:t>
            </a:r>
            <a:r>
              <a:rPr lang="en-GB" dirty="0"/>
              <a:t>Click for English translation to be highlighted.</a:t>
            </a:r>
            <a:br>
              <a:rPr lang="en-GB" dirty="0"/>
            </a:br>
            <a:r>
              <a:rPr lang="en-GB" dirty="0"/>
              <a:t>4. Repeat for all 11 items.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a:t>
            </a:r>
            <a:r>
              <a:rPr lang="en-GB" baseline="0" dirty="0"/>
              <a:t> Go to next slide to check answers.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a:t>
            </a:r>
            <a:r>
              <a:rPr lang="en-GB" baseline="0" dirty="0"/>
              <a:t> Students have not yet done numbers but will be taught them explicitly in </a:t>
            </a:r>
            <a:r>
              <a:rPr lang="en-GB" b="1" baseline="0" dirty="0"/>
              <a:t>Term 2 Week 7</a:t>
            </a:r>
            <a:r>
              <a:rPr lang="en-GB" baseline="0" dirty="0"/>
              <a:t>. However, in the next few weeks, certain activities will prime for them.  Here the teacher can say the number when eliciting the answers, but support understanding by holding up the appropriate number of fingers each time.  Obviously, the items proceed in number order in any case, so the finger gesture is more to draw learners attention to the sound – meaning connection of the number with the Spanish word for that number.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ANSWERS</a:t>
            </a:r>
            <a:br>
              <a:rPr lang="en-GB" baseline="0" dirty="0"/>
            </a:br>
            <a:r>
              <a:rPr lang="en-GB" baseline="0" dirty="0"/>
              <a:t>1. </a:t>
            </a:r>
            <a:r>
              <a:rPr lang="en-GB" baseline="0" dirty="0" err="1"/>
              <a:t>presentar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vocabulario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divertido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crear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importante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usar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un </a:t>
            </a:r>
            <a:r>
              <a:rPr lang="en-GB" baseline="0" dirty="0" err="1"/>
              <a:t>país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información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a:t>
            </a:r>
            <a:r>
              <a:rPr lang="en-GB" baseline="0" dirty="0" err="1"/>
              <a:t>buscar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a:t>
            </a:r>
            <a:r>
              <a:rPr lang="en-GB" baseline="0" dirty="0" err="1"/>
              <a:t>increíble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9912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a:t>
            </a:r>
            <a:r>
              <a:rPr lang="en-GB" baseline="0" dirty="0"/>
              <a:t>Click to animate an English prompt.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Elicit the Spanish word from pupils.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bring up the Spanish word (plus audio in the audio version).</a:t>
            </a:r>
            <a:br>
              <a:rPr lang="en-GB" baseline="0" dirty="0"/>
            </a:br>
            <a:r>
              <a:rPr lang="en-GB" baseline="0" dirty="0"/>
              <a:t>4. Repeat for all the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br>
              <a:rPr lang="en-GB" baseline="0" dirty="0"/>
            </a:br>
            <a:r>
              <a:rPr lang="en-GB" baseline="0" dirty="0"/>
              <a:t>1. </a:t>
            </a:r>
            <a:r>
              <a:rPr lang="en-GB" baseline="0" dirty="0" err="1"/>
              <a:t>presentar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importante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a:t>
            </a:r>
            <a:r>
              <a:rPr lang="en-GB" baseline="0" dirty="0" err="1"/>
              <a:t>increíble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a:t>
            </a:r>
            <a:r>
              <a:rPr lang="en-GB" baseline="0" dirty="0" err="1"/>
              <a:t>vocabulario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t>
            </a:r>
            <a:r>
              <a:rPr lang="en-GB" baseline="0" dirty="0" err="1"/>
              <a:t>crear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a:t>
            </a:r>
            <a:r>
              <a:rPr lang="en-GB" baseline="0" dirty="0" err="1"/>
              <a:t>divertido</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7. usar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8. </a:t>
            </a:r>
            <a:r>
              <a:rPr lang="en-GB" baseline="0" dirty="0" err="1"/>
              <a:t>información</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9. un </a:t>
            </a:r>
            <a:r>
              <a:rPr lang="en-GB" baseline="0" dirty="0" err="1"/>
              <a:t>país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10. </a:t>
            </a:r>
            <a:r>
              <a:rPr lang="en-GB" baseline="0" dirty="0" err="1"/>
              <a:t>buscar</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6446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Read the title / context of the activity. </a:t>
            </a:r>
          </a:p>
          <a:p>
            <a:pPr marL="228600" lvl="0" indent="-228600" algn="l" rtl="0">
              <a:spcBef>
                <a:spcPts val="0"/>
              </a:spcBef>
              <a:spcAft>
                <a:spcPts val="0"/>
              </a:spcAft>
              <a:buAutoNum type="arabicPeriod"/>
            </a:pPr>
            <a:r>
              <a:rPr lang="en-GB" dirty="0"/>
              <a:t>Click x2 to bring up instruction in Spanish. First time they listen to it, pupils to write the letter. Second time, pupils aim to write down the English meaning of the adjective. Most able pupils can attempt to write down any extra information.</a:t>
            </a:r>
          </a:p>
          <a:p>
            <a:pPr marL="228600" lvl="0" indent="-228600" algn="l" rtl="0">
              <a:spcBef>
                <a:spcPts val="0"/>
              </a:spcBef>
              <a:spcAft>
                <a:spcPts val="0"/>
              </a:spcAft>
              <a:buAutoNum type="arabicPeriod"/>
            </a:pPr>
            <a:r>
              <a:rPr lang="en-GB" dirty="0"/>
              <a:t>To support pupil, elicit Spanish for A-D. </a:t>
            </a:r>
          </a:p>
          <a:p>
            <a:pPr marL="228600" lvl="0" indent="-228600" algn="l" rtl="0">
              <a:spcBef>
                <a:spcPts val="0"/>
              </a:spcBef>
              <a:spcAft>
                <a:spcPts val="0"/>
              </a:spcAft>
              <a:buAutoNum type="arabicPeriod"/>
            </a:pPr>
            <a:r>
              <a:rPr lang="en-GB" dirty="0"/>
              <a:t>Do the example with them. Click to listen and bring up answer.</a:t>
            </a:r>
          </a:p>
          <a:p>
            <a:pPr marL="228600" lvl="0" indent="-228600" algn="l" rtl="0">
              <a:spcBef>
                <a:spcPts val="0"/>
              </a:spcBef>
              <a:spcAft>
                <a:spcPts val="0"/>
              </a:spcAft>
              <a:buAutoNum type="arabicPeriod"/>
            </a:pPr>
            <a:r>
              <a:rPr lang="en-GB" dirty="0"/>
              <a:t>Pupils listen to 1-5.</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p>
          <a:p>
            <a:pPr marL="0" lvl="0" indent="0" algn="l" rtl="0">
              <a:spcBef>
                <a:spcPts val="0"/>
              </a:spcBef>
              <a:spcAft>
                <a:spcPts val="0"/>
              </a:spcAft>
              <a:buNone/>
            </a:pPr>
            <a:r>
              <a:rPr lang="en-GB" sz="1200" b="0" dirty="0" err="1">
                <a:solidFill>
                  <a:srgbClr val="002060"/>
                </a:solidFill>
                <a:latin typeface="Century Gothic"/>
                <a:ea typeface="Century Gothic"/>
                <a:cs typeface="Century Gothic"/>
                <a:sym typeface="Century Gothic"/>
              </a:rPr>
              <a:t>Ej</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interesante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presentar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vocabulario</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importante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crear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en</a:t>
            </a:r>
            <a:r>
              <a:rPr lang="en-GB" sz="1200" b="0" dirty="0">
                <a:solidFill>
                  <a:srgbClr val="002060"/>
                </a:solidFill>
                <a:latin typeface="Century Gothic"/>
                <a:ea typeface="Century Gothic"/>
                <a:cs typeface="Century Gothic"/>
                <a:sym typeface="Century Gothic"/>
              </a:rPr>
              <a:t> clase.</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Buscar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infomación</a:t>
            </a:r>
            <a:r>
              <a:rPr lang="en-GB" sz="1200" b="0" dirty="0">
                <a:solidFill>
                  <a:srgbClr val="002060"/>
                </a:solidFill>
                <a:latin typeface="Century Gothic"/>
                <a:ea typeface="Century Gothic"/>
                <a:cs typeface="Century Gothic"/>
                <a:sym typeface="Century Gothic"/>
              </a:rPr>
              <a:t> de un </a:t>
            </a:r>
            <a:r>
              <a:rPr lang="en-GB" sz="1200" b="0" dirty="0" err="1">
                <a:solidFill>
                  <a:srgbClr val="002060"/>
                </a:solidFill>
                <a:latin typeface="Century Gothic"/>
                <a:ea typeface="Century Gothic"/>
                <a:cs typeface="Century Gothic"/>
                <a:sym typeface="Century Gothic"/>
              </a:rPr>
              <a:t>país</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divertido</a:t>
            </a:r>
            <a:r>
              <a:rPr lang="en-GB" sz="1200" b="0" dirty="0">
                <a:solidFill>
                  <a:srgbClr val="002060"/>
                </a:solidFill>
                <a:latin typeface="Century Gothic"/>
                <a:ea typeface="Century Gothic"/>
                <a:cs typeface="Century Gothic"/>
                <a:sym typeface="Century Gothic"/>
              </a:rPr>
              <a:t>.</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Crear</a:t>
            </a:r>
            <a:r>
              <a:rPr lang="en-GB" sz="1200" b="0" dirty="0">
                <a:solidFill>
                  <a:srgbClr val="002060"/>
                </a:solidFill>
                <a:latin typeface="Century Gothic"/>
                <a:ea typeface="Century Gothic"/>
                <a:cs typeface="Century Gothic"/>
                <a:sym typeface="Century Gothic"/>
              </a:rPr>
              <a:t> una palabra </a:t>
            </a:r>
            <a:r>
              <a:rPr lang="en-GB" sz="1200" b="0" dirty="0" err="1">
                <a:solidFill>
                  <a:srgbClr val="002060"/>
                </a:solidFill>
                <a:latin typeface="Century Gothic"/>
                <a:ea typeface="Century Gothic"/>
                <a:cs typeface="Century Gothic"/>
                <a:sym typeface="Century Gothic"/>
              </a:rPr>
              <a:t>nueva</a:t>
            </a:r>
            <a:r>
              <a:rPr lang="en-GB" sz="1200" b="0" dirty="0">
                <a:solidFill>
                  <a:srgbClr val="002060"/>
                </a:solidFill>
                <a:latin typeface="Century Gothic"/>
                <a:ea typeface="Century Gothic"/>
                <a:cs typeface="Century Gothic"/>
                <a:sym typeface="Century Gothic"/>
              </a:rPr>
              <a:t> es </a:t>
            </a:r>
            <a:r>
              <a:rPr lang="en-GB" sz="1200" b="0" dirty="0" err="1">
                <a:solidFill>
                  <a:srgbClr val="002060"/>
                </a:solidFill>
                <a:latin typeface="Century Gothic"/>
                <a:ea typeface="Century Gothic"/>
                <a:cs typeface="Century Gothic"/>
                <a:sym typeface="Century Gothic"/>
              </a:rPr>
              <a:t>imposible</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increíble</a:t>
            </a:r>
            <a:r>
              <a:rPr lang="en-GB" sz="1200" b="0" dirty="0">
                <a:solidFill>
                  <a:srgbClr val="002060"/>
                </a:solidFill>
                <a:latin typeface="Century Gothic"/>
                <a:ea typeface="Century Gothic"/>
                <a:cs typeface="Century Gothic"/>
                <a:sym typeface="Century Gothic"/>
              </a:rPr>
              <a:t> usar español.</a:t>
            </a:r>
          </a:p>
          <a:p>
            <a:pPr marL="228600" lvl="0" indent="-228600" algn="l" rtl="0">
              <a:spcBef>
                <a:spcPts val="0"/>
              </a:spcBef>
              <a:spcAft>
                <a:spcPts val="0"/>
              </a:spcAft>
              <a:buAutoNum type="arabicPeriod"/>
            </a:pPr>
            <a:r>
              <a:rPr lang="en-GB" sz="1200" b="0" dirty="0">
                <a:solidFill>
                  <a:srgbClr val="002060"/>
                </a:solidFill>
                <a:latin typeface="Century Gothic"/>
                <a:ea typeface="Century Gothic"/>
                <a:cs typeface="Century Gothic"/>
                <a:sym typeface="Century Gothic"/>
              </a:rPr>
              <a:t>Es </a:t>
            </a:r>
            <a:r>
              <a:rPr lang="en-GB" sz="1200" b="0" dirty="0" err="1">
                <a:solidFill>
                  <a:srgbClr val="002060"/>
                </a:solidFill>
                <a:latin typeface="Century Gothic"/>
                <a:ea typeface="Century Gothic"/>
                <a:cs typeface="Century Gothic"/>
                <a:sym typeface="Century Gothic"/>
              </a:rPr>
              <a:t>divertido</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buscar</a:t>
            </a:r>
            <a:r>
              <a:rPr lang="en-GB" sz="1200" b="0" dirty="0">
                <a:solidFill>
                  <a:srgbClr val="002060"/>
                </a:solidFill>
                <a:latin typeface="Century Gothic"/>
                <a:ea typeface="Century Gothic"/>
                <a:cs typeface="Century Gothic"/>
                <a:sym typeface="Century Gothic"/>
              </a:rPr>
              <a:t> una palabra </a:t>
            </a:r>
            <a:r>
              <a:rPr lang="en-GB" sz="1200" b="0" dirty="0" err="1">
                <a:solidFill>
                  <a:srgbClr val="002060"/>
                </a:solidFill>
                <a:latin typeface="Century Gothic"/>
                <a:ea typeface="Century Gothic"/>
                <a:cs typeface="Century Gothic"/>
                <a:sym typeface="Century Gothic"/>
              </a:rPr>
              <a:t>nueva</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endParaRPr lang="en-GB" sz="1200" b="0" dirty="0">
              <a:solidFill>
                <a:srgbClr val="002060"/>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err="1">
                <a:effectLst/>
                <a:latin typeface="Calibri" panose="020F0502020204030204" pitchFamily="34" charset="0"/>
                <a:ea typeface="Calibri" panose="020F0502020204030204" pitchFamily="34" charset="0"/>
              </a:rPr>
              <a:t>el</a:t>
            </a:r>
            <a:r>
              <a:rPr lang="en-GB" sz="1200" b="1" dirty="0">
                <a:effectLst/>
                <a:latin typeface="Calibri" panose="020F0502020204030204" pitchFamily="34" charset="0"/>
                <a:ea typeface="Calibri" panose="020F0502020204030204" pitchFamily="34" charset="0"/>
              </a:rPr>
              <a:t>/la </a:t>
            </a:r>
            <a:r>
              <a:rPr lang="en-GB" sz="1200" b="0" dirty="0">
                <a:effectLst/>
                <a:latin typeface="Calibri" panose="020F0502020204030204" pitchFamily="34" charset="0"/>
                <a:ea typeface="Calibri" panose="020F0502020204030204" pitchFamily="34" charset="0"/>
              </a:rPr>
              <a:t>[1]</a:t>
            </a:r>
            <a:r>
              <a:rPr lang="es-AR" sz="1200" b="1" kern="0" dirty="0">
                <a:solidFill>
                  <a:srgbClr val="002060"/>
                </a:solidFill>
                <a:latin typeface="Century Gothic"/>
                <a:ea typeface="Century Gothic"/>
                <a:cs typeface="Century Gothic"/>
                <a:sym typeface="Century Gothic"/>
              </a:rPr>
              <a:t> su </a:t>
            </a:r>
            <a:r>
              <a:rPr lang="es-AR" sz="1200" b="0" kern="0" dirty="0">
                <a:solidFill>
                  <a:srgbClr val="002060"/>
                </a:solidFill>
                <a:latin typeface="Century Gothic"/>
                <a:ea typeface="Century Gothic"/>
                <a:cs typeface="Century Gothic"/>
                <a:sym typeface="Century Gothic"/>
              </a:rPr>
              <a:t>[12] </a:t>
            </a:r>
            <a:r>
              <a:rPr lang="es-AR" sz="1200" b="1" kern="0" dirty="0">
                <a:solidFill>
                  <a:srgbClr val="002060"/>
                </a:solidFill>
                <a:latin typeface="Century Gothic"/>
                <a:sym typeface="Century Gothic"/>
              </a:rPr>
              <a:t>primo </a:t>
            </a:r>
            <a:r>
              <a:rPr lang="es-AR" sz="1200" b="0" kern="0" dirty="0">
                <a:solidFill>
                  <a:srgbClr val="002060"/>
                </a:solidFill>
                <a:latin typeface="Century Gothic"/>
                <a:sym typeface="Century Gothic"/>
              </a:rPr>
              <a:t>[1451]</a:t>
            </a:r>
            <a:endParaRPr lang="en-GB" dirty="0"/>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3927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notion of infinitive verbs with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https://www.wordreference.com/es/translation.asp?tranword=listen</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position of the infinitive in Spanish and its translation into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Spanish.</a:t>
            </a:r>
          </a:p>
          <a:p>
            <a:pPr marL="228600" lvl="0" indent="-228600" algn="l" rtl="0">
              <a:spcBef>
                <a:spcPts val="0"/>
              </a:spcBef>
              <a:spcAft>
                <a:spcPts val="0"/>
              </a:spcAft>
              <a:buAutoNum type="arabicPeriod"/>
            </a:pPr>
            <a:r>
              <a:rPr lang="en-GB" b="0" dirty="0"/>
              <a:t>Click to bring up further instruction and clarify meaning.</a:t>
            </a:r>
          </a:p>
          <a:p>
            <a:pPr marL="228600" lvl="0" indent="-228600" algn="l" rtl="0">
              <a:spcBef>
                <a:spcPts val="0"/>
              </a:spcBef>
              <a:spcAft>
                <a:spcPts val="0"/>
              </a:spcAft>
              <a:buAutoNum type="arabicPeriod"/>
            </a:pPr>
            <a:r>
              <a:rPr lang="en-GB" b="0" dirty="0"/>
              <a:t>Do the example with pupils. Paying attention to the position of the infinitive, pupils to identify the correct translation.</a:t>
            </a:r>
          </a:p>
          <a:p>
            <a:pPr marL="228600" lvl="0" indent="-228600" algn="l" rtl="0">
              <a:spcBef>
                <a:spcPts val="0"/>
              </a:spcBef>
              <a:spcAft>
                <a:spcPts val="0"/>
              </a:spcAft>
              <a:buAutoNum type="arabicPeriod"/>
            </a:pPr>
            <a:r>
              <a:rPr lang="en-GB" b="0" dirty="0"/>
              <a:t>Pupils do 1-5.</a:t>
            </a:r>
          </a:p>
          <a:p>
            <a:pPr marL="228600" lvl="0" indent="-228600" algn="l" rtl="0">
              <a:spcBef>
                <a:spcPts val="0"/>
              </a:spcBef>
              <a:spcAft>
                <a:spcPts val="0"/>
              </a:spcAft>
              <a:buAutoNum type="arabicPeriod"/>
            </a:pPr>
            <a:r>
              <a:rPr lang="en-GB" b="0" dirty="0"/>
              <a:t>Go through answers </a:t>
            </a:r>
          </a:p>
          <a:p>
            <a:pPr marL="228600" lvl="0" indent="-228600" algn="l" rtl="0">
              <a:spcBef>
                <a:spcPts val="0"/>
              </a:spcBef>
              <a:spcAft>
                <a:spcPts val="0"/>
              </a:spcAft>
              <a:buAutoNum type="arabicPeriod"/>
            </a:pPr>
            <a:endParaRPr lang="en-GB" b="0" dirty="0"/>
          </a:p>
          <a:p>
            <a:pPr marL="0" indent="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Montserrat"/>
                <a:cs typeface="Montserrat"/>
              </a:rPr>
              <a:t>Es </a:t>
            </a:r>
            <a:r>
              <a:rPr lang="en-GB" sz="1800" b="0" i="0" u="none" strike="noStrike" kern="1200" dirty="0" err="1">
                <a:solidFill>
                  <a:srgbClr val="002060"/>
                </a:solidFill>
                <a:effectLst/>
                <a:latin typeface="Century Gothic" panose="020B0502020202020204" pitchFamily="34" charset="0"/>
                <a:ea typeface="Montserrat"/>
                <a:cs typeface="Montserrat"/>
              </a:rPr>
              <a:t>importante</a:t>
            </a:r>
            <a:r>
              <a:rPr lang="en-GB" sz="1800" b="0" i="0" u="none" strike="noStrike" kern="1200" dirty="0">
                <a:solidFill>
                  <a:srgbClr val="002060"/>
                </a:solidFill>
                <a:effectLst/>
                <a:latin typeface="Century Gothic" panose="020B0502020202020204" pitchFamily="34" charset="0"/>
                <a:ea typeface="Montserrat"/>
                <a:cs typeface="Montserrat"/>
              </a:rPr>
              <a:t> usar </a:t>
            </a:r>
            <a:r>
              <a:rPr lang="en-GB" sz="1800" b="0" i="0" u="none" strike="noStrike" kern="1200" dirty="0" err="1">
                <a:solidFill>
                  <a:srgbClr val="002060"/>
                </a:solidFill>
                <a:effectLst/>
                <a:latin typeface="Century Gothic" panose="020B0502020202020204" pitchFamily="34" charset="0"/>
                <a:ea typeface="Montserrat"/>
                <a:cs typeface="Montserrat"/>
              </a:rPr>
              <a:t>vocabulario</a:t>
            </a:r>
            <a:r>
              <a:rPr lang="en-GB" sz="1800" b="0" i="0" u="none" strike="noStrike" kern="1200" dirty="0">
                <a:solidFill>
                  <a:srgbClr val="002060"/>
                </a:solidFill>
                <a:effectLst/>
                <a:latin typeface="Century Gothic" panose="020B0502020202020204" pitchFamily="34" charset="0"/>
                <a:ea typeface="Montserrat"/>
                <a:cs typeface="Montserrat"/>
              </a:rPr>
              <a:t> nuevo.</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err="1">
                <a:solidFill>
                  <a:srgbClr val="002060"/>
                </a:solidFill>
                <a:effectLst/>
                <a:latin typeface="Century Gothic" panose="020B0502020202020204" pitchFamily="34" charset="0"/>
                <a:ea typeface="Montserrat"/>
                <a:cs typeface="Montserrat"/>
              </a:rPr>
              <a:t>Presentar</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información</a:t>
            </a:r>
            <a:r>
              <a:rPr lang="en-GB" sz="1800" b="0" i="0" u="none" strike="noStrike" kern="1200" dirty="0">
                <a:solidFill>
                  <a:srgbClr val="002060"/>
                </a:solidFill>
                <a:effectLst/>
                <a:latin typeface="Century Gothic" panose="020B0502020202020204" pitchFamily="34" charset="0"/>
                <a:ea typeface="Montserrat"/>
                <a:cs typeface="Montserrat"/>
              </a:rPr>
              <a:t> en español es </a:t>
            </a:r>
            <a:r>
              <a:rPr lang="en-GB" sz="1800" b="0" i="0" u="none" strike="noStrike" kern="1200" dirty="0" err="1">
                <a:solidFill>
                  <a:srgbClr val="002060"/>
                </a:solidFill>
                <a:effectLst/>
                <a:latin typeface="Century Gothic" panose="020B0502020202020204" pitchFamily="34" charset="0"/>
                <a:ea typeface="Montserrat"/>
                <a:cs typeface="Montserrat"/>
              </a:rPr>
              <a:t>increíble</a:t>
            </a:r>
            <a:r>
              <a:rPr lang="en-GB" sz="1800" b="0" i="0" u="none" strike="noStrike" kern="1200" dirty="0">
                <a:solidFill>
                  <a:srgbClr val="002060"/>
                </a:solidFill>
                <a:effectLst/>
                <a:latin typeface="Century Gothic" panose="020B0502020202020204" pitchFamily="34" charset="0"/>
                <a:ea typeface="Montserrat"/>
                <a:cs typeface="Montserrat"/>
              </a:rPr>
              <a:t>.</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Montserrat"/>
                <a:cs typeface="Montserrat"/>
              </a:rPr>
              <a:t>Es </a:t>
            </a:r>
            <a:r>
              <a:rPr lang="en-GB" sz="1800" b="0" i="0" u="none" strike="noStrike" kern="1200" dirty="0" err="1">
                <a:solidFill>
                  <a:srgbClr val="002060"/>
                </a:solidFill>
                <a:effectLst/>
                <a:latin typeface="Century Gothic" panose="020B0502020202020204" pitchFamily="34" charset="0"/>
                <a:ea typeface="Montserrat"/>
                <a:cs typeface="Montserrat"/>
              </a:rPr>
              <a:t>divertido</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buscar</a:t>
            </a:r>
            <a:r>
              <a:rPr lang="en-GB" sz="1800" b="0" i="0" u="none" strike="noStrike" kern="1200" dirty="0">
                <a:solidFill>
                  <a:srgbClr val="002060"/>
                </a:solidFill>
                <a:effectLst/>
                <a:latin typeface="Century Gothic" panose="020B0502020202020204" pitchFamily="34" charset="0"/>
                <a:ea typeface="Montserrat"/>
                <a:cs typeface="Montserrat"/>
              </a:rPr>
              <a:t> una palabra. </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err="1">
                <a:solidFill>
                  <a:srgbClr val="002060"/>
                </a:solidFill>
                <a:effectLst/>
                <a:latin typeface="Century Gothic" panose="020B0502020202020204" pitchFamily="34" charset="0"/>
                <a:ea typeface="Montserrat"/>
                <a:cs typeface="Montserrat"/>
              </a:rPr>
              <a:t>Buscar</a:t>
            </a:r>
            <a:r>
              <a:rPr lang="en-GB" sz="1800" b="0" i="0" u="none" strike="noStrike" kern="1200" dirty="0">
                <a:solidFill>
                  <a:srgbClr val="002060"/>
                </a:solidFill>
                <a:effectLst/>
                <a:latin typeface="Century Gothic" panose="020B0502020202020204" pitchFamily="34" charset="0"/>
                <a:ea typeface="Montserrat"/>
                <a:cs typeface="Montserrat"/>
              </a:rPr>
              <a:t> una </a:t>
            </a:r>
            <a:r>
              <a:rPr lang="en-GB" sz="1800" b="0" i="0" u="none" strike="noStrike" kern="1200" dirty="0" err="1">
                <a:solidFill>
                  <a:srgbClr val="002060"/>
                </a:solidFill>
                <a:effectLst/>
                <a:latin typeface="Century Gothic" panose="020B0502020202020204" pitchFamily="34" charset="0"/>
                <a:ea typeface="Montserrat"/>
                <a:cs typeface="Montserrat"/>
              </a:rPr>
              <a:t>respuesta</a:t>
            </a:r>
            <a:r>
              <a:rPr lang="en-GB" sz="1800" b="0" i="0" u="none" strike="noStrike" kern="1200" dirty="0">
                <a:solidFill>
                  <a:srgbClr val="002060"/>
                </a:solidFill>
                <a:effectLst/>
                <a:latin typeface="Century Gothic" panose="020B0502020202020204" pitchFamily="34" charset="0"/>
                <a:ea typeface="Montserrat"/>
                <a:cs typeface="Montserrat"/>
              </a:rPr>
              <a:t> es </a:t>
            </a:r>
            <a:r>
              <a:rPr lang="en-GB" sz="1800" b="0" i="0" u="none" strike="noStrike" kern="1200" dirty="0" err="1">
                <a:solidFill>
                  <a:srgbClr val="002060"/>
                </a:solidFill>
                <a:effectLst/>
                <a:latin typeface="Century Gothic" panose="020B0502020202020204" pitchFamily="34" charset="0"/>
                <a:ea typeface="Montserrat"/>
                <a:cs typeface="Montserrat"/>
              </a:rPr>
              <a:t>interesante</a:t>
            </a:r>
            <a:r>
              <a:rPr lang="en-GB" sz="1800" b="0" i="0" u="none" strike="noStrike" kern="1200" dirty="0">
                <a:solidFill>
                  <a:srgbClr val="002060"/>
                </a:solidFill>
                <a:effectLst/>
                <a:latin typeface="Century Gothic" panose="020B0502020202020204" pitchFamily="34" charset="0"/>
                <a:ea typeface="Montserrat"/>
                <a:cs typeface="Montserrat"/>
              </a:rPr>
              <a:t>.</a:t>
            </a:r>
            <a:endParaRPr lang="en-GB"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s-ES" sz="1800" b="0" i="0" u="none" strike="noStrike" kern="1200" dirty="0">
                <a:solidFill>
                  <a:srgbClr val="002060"/>
                </a:solidFill>
                <a:effectLst/>
                <a:latin typeface="Century Gothic" panose="020B0502020202020204" pitchFamily="34" charset="0"/>
                <a:ea typeface="Montserrat"/>
                <a:cs typeface="Montserrat"/>
              </a:rPr>
              <a:t>Crear en clase es importante. </a:t>
            </a:r>
            <a:endParaRPr lang="en-GB" sz="1800" b="0" i="0" u="none" strike="noStrike" dirty="0">
              <a:effectLst/>
              <a:latin typeface="Arial" panose="020B0604020202020204" pitchFamily="34" charset="0"/>
            </a:endParaRPr>
          </a:p>
          <a:p>
            <a:pPr marL="0" indent="0" algn="l" rtl="0" eaLnBrk="1" fontAlgn="ctr" latinLnBrk="0" hangingPunct="1">
              <a:spcBef>
                <a:spcPts val="0"/>
              </a:spcBef>
              <a:spcAft>
                <a:spcPts val="0"/>
              </a:spcAft>
            </a:pPr>
            <a:r>
              <a:rPr lang="en-GB" sz="1800" b="0" i="0" u="none" strike="noStrike" kern="1200" dirty="0">
                <a:solidFill>
                  <a:srgbClr val="002060"/>
                </a:solidFill>
                <a:effectLst/>
                <a:latin typeface="Century Gothic" panose="020B0502020202020204" pitchFamily="34" charset="0"/>
                <a:ea typeface="Montserrat"/>
                <a:cs typeface="Montserrat"/>
              </a:rPr>
              <a:t>Es </a:t>
            </a:r>
            <a:r>
              <a:rPr lang="en-GB" sz="1800" b="0" i="0" u="none" strike="noStrike" kern="1200" dirty="0" err="1">
                <a:solidFill>
                  <a:srgbClr val="002060"/>
                </a:solidFill>
                <a:effectLst/>
                <a:latin typeface="Century Gothic" panose="020B0502020202020204" pitchFamily="34" charset="0"/>
                <a:ea typeface="Montserrat"/>
                <a:cs typeface="Montserrat"/>
              </a:rPr>
              <a:t>divertido</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buscar</a:t>
            </a:r>
            <a:r>
              <a:rPr lang="en-GB" sz="1800" b="0" i="0" u="none" strike="noStrike" kern="1200" dirty="0">
                <a:solidFill>
                  <a:srgbClr val="002060"/>
                </a:solidFill>
                <a:effectLst/>
                <a:latin typeface="Century Gothic" panose="020B0502020202020204" pitchFamily="34" charset="0"/>
                <a:ea typeface="Montserrat"/>
                <a:cs typeface="Montserrat"/>
              </a:rPr>
              <a:t> </a:t>
            </a:r>
            <a:r>
              <a:rPr lang="en-GB" sz="1800" b="0" i="0" u="none" strike="noStrike" kern="1200" dirty="0" err="1">
                <a:solidFill>
                  <a:srgbClr val="002060"/>
                </a:solidFill>
                <a:effectLst/>
                <a:latin typeface="Century Gothic" panose="020B0502020202020204" pitchFamily="34" charset="0"/>
                <a:ea typeface="Montserrat"/>
                <a:cs typeface="Montserrat"/>
              </a:rPr>
              <a:t>información</a:t>
            </a:r>
            <a:r>
              <a:rPr lang="en-GB" sz="1800" b="0" i="0" u="none" strike="noStrike" kern="1200" dirty="0">
                <a:solidFill>
                  <a:srgbClr val="002060"/>
                </a:solidFill>
                <a:effectLst/>
                <a:latin typeface="Century Gothic" panose="020B0502020202020204" pitchFamily="34" charset="0"/>
                <a:ea typeface="Montserrat"/>
                <a:cs typeface="Montserrat"/>
              </a:rPr>
              <a:t> de un </a:t>
            </a:r>
            <a:r>
              <a:rPr lang="en-GB" sz="1800" b="0" i="0" u="none" strike="noStrike" kern="1200" dirty="0" err="1">
                <a:solidFill>
                  <a:srgbClr val="002060"/>
                </a:solidFill>
                <a:effectLst/>
                <a:latin typeface="Century Gothic" panose="020B0502020202020204" pitchFamily="34" charset="0"/>
                <a:ea typeface="Montserrat"/>
                <a:cs typeface="Montserrat"/>
              </a:rPr>
              <a:t>país</a:t>
            </a:r>
            <a:r>
              <a:rPr lang="en-GB" sz="1800" b="0" i="0" u="none" strike="noStrike" kern="1200" dirty="0">
                <a:solidFill>
                  <a:srgbClr val="002060"/>
                </a:solidFill>
                <a:effectLst/>
                <a:latin typeface="Century Gothic" panose="020B0502020202020204" pitchFamily="34" charset="0"/>
                <a:ea typeface="Montserrat"/>
                <a:cs typeface="Montserrat"/>
              </a:rPr>
              <a:t>. </a:t>
            </a:r>
            <a:endParaRPr lang="en-GB" sz="1800" b="0" i="0" u="none" strike="noStrike" dirty="0">
              <a:effectLst/>
              <a:latin typeface="Arial" panose="020B0604020202020204" pitchFamily="34" charset="0"/>
            </a:endParaRPr>
          </a:p>
          <a:p>
            <a:pPr marL="228600" lvl="0" indent="-228600" algn="l" rtl="0">
              <a:spcBef>
                <a:spcPts val="0"/>
              </a:spcBef>
              <a:spcAft>
                <a:spcPts val="0"/>
              </a:spcAft>
              <a:buAutoNum type="arabicPeriod"/>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403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a:t>
            </a:r>
            <a:r>
              <a:rPr lang="en-GB" b="0" baseline="0" dirty="0"/>
              <a:t>written comprehension of infinitives and adjectives.</a:t>
            </a:r>
            <a:endParaRPr lang="en-GB" b="0"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instruction in Spanish.</a:t>
            </a:r>
          </a:p>
          <a:p>
            <a:pPr marL="228600" lvl="0" indent="-228600" algn="l" rtl="0">
              <a:spcBef>
                <a:spcPts val="0"/>
              </a:spcBef>
              <a:spcAft>
                <a:spcPts val="0"/>
              </a:spcAft>
              <a:buAutoNum type="arabicPeriod"/>
            </a:pPr>
            <a:r>
              <a:rPr lang="en-GB" b="0" dirty="0"/>
              <a:t>Pupils use their notes from [A] to translate the sentences. </a:t>
            </a:r>
          </a:p>
          <a:p>
            <a:pPr marL="0" lvl="0" indent="0" algn="l" rtl="0">
              <a:spcBef>
                <a:spcPts val="0"/>
              </a:spcBef>
              <a:spcAft>
                <a:spcPts val="0"/>
              </a:spcAft>
              <a:buNone/>
            </a:pPr>
            <a:endParaRPr lang="en-GB" sz="1200" b="0" kern="0" dirty="0">
              <a:solidFill>
                <a:srgbClr val="002060"/>
              </a:solidFill>
              <a:latin typeface="Century Gothic"/>
              <a:ea typeface="Century Gothic"/>
              <a:cs typeface="Century Gothic"/>
              <a:sym typeface="Century Gothic"/>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8684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br>
              <a:rPr lang="en-GB" dirty="0"/>
            </a:br>
            <a:br>
              <a:rPr lang="en-GB" b="1" dirty="0"/>
            </a:br>
            <a:r>
              <a:rPr lang="en-GB" b="1" dirty="0"/>
              <a:t>Aim: </a:t>
            </a:r>
            <a:r>
              <a:rPr lang="en-GB" b="0" dirty="0"/>
              <a:t>To provide production</a:t>
            </a:r>
            <a:r>
              <a:rPr lang="en-GB" b="0" baseline="0" dirty="0"/>
              <a:t> practice (speaking) in question formation with question words.</a:t>
            </a:r>
            <a:br>
              <a:rPr lang="en-GB" b="0" dirty="0"/>
            </a:br>
            <a:br>
              <a:rPr lang="en-GB" dirty="0"/>
            </a:br>
            <a:r>
              <a:rPr lang="en-GB" b="1" dirty="0"/>
              <a:t>Procedure:</a:t>
            </a:r>
            <a:br>
              <a:rPr lang="en-GB" dirty="0"/>
            </a:br>
            <a:r>
              <a:rPr lang="en-GB" dirty="0"/>
              <a:t>1. </a:t>
            </a:r>
            <a:r>
              <a:rPr lang="en-GB" baseline="0" dirty="0"/>
              <a:t>In pairs, students take turns to create a sentence using a word from each set that makes sense. Note that not all combinations are possible.</a:t>
            </a:r>
            <a:endParaRPr lang="en-GB" dirty="0"/>
          </a:p>
          <a:p>
            <a:r>
              <a:rPr lang="en-GB" dirty="0"/>
              <a:t>2.</a:t>
            </a:r>
            <a:r>
              <a:rPr lang="en-GB" baseline="0" dirty="0"/>
              <a:t> In pairs, pupils translate their partners; sentence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a:t>
            </a:r>
            <a:r>
              <a:rPr lang="en-GB" baseline="0" dirty="0"/>
              <a:t> For higher challenge, suggest that only the student creating the sentences faces the board. This ensures that the listener relies only on the aural input for understanding.</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13079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25/11/2022</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25/11/2022</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7.png"/><Relationship Id="rId3" Type="http://schemas.openxmlformats.org/officeDocument/2006/relationships/audio" Target="../media/audio1.wav"/><Relationship Id="rId21" Type="http://schemas.openxmlformats.org/officeDocument/2006/relationships/image" Target="../media/image10.png"/><Relationship Id="rId7" Type="http://schemas.openxmlformats.org/officeDocument/2006/relationships/image" Target="../media/image3.png"/><Relationship Id="rId12" Type="http://schemas.openxmlformats.org/officeDocument/2006/relationships/audio" Target="../media/audio8.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5.png"/><Relationship Id="rId20"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png"/><Relationship Id="rId11" Type="http://schemas.openxmlformats.org/officeDocument/2006/relationships/audio" Target="../media/audio7.wav"/><Relationship Id="rId5" Type="http://schemas.openxmlformats.org/officeDocument/2006/relationships/audio" Target="../media/audio3.wav"/><Relationship Id="rId15" Type="http://schemas.openxmlformats.org/officeDocument/2006/relationships/image" Target="../media/image4.jpeg"/><Relationship Id="rId23" Type="http://schemas.openxmlformats.org/officeDocument/2006/relationships/image" Target="../media/image12.png"/><Relationship Id="rId10" Type="http://schemas.openxmlformats.org/officeDocument/2006/relationships/audio" Target="../media/audio6.wav"/><Relationship Id="rId19"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audio" Target="../media/audio12.wav"/><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13.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3.wav"/></Relationships>
</file>

<file path=ppt/slides/_rels/slide5.xml.rels><?xml version="1.0" encoding="UTF-8" standalone="yes"?>
<Relationships xmlns="http://schemas.openxmlformats.org/package/2006/relationships"><Relationship Id="rId8" Type="http://schemas.openxmlformats.org/officeDocument/2006/relationships/audio" Target="../media/audio28.wav"/><Relationship Id="rId13" Type="http://schemas.openxmlformats.org/officeDocument/2006/relationships/audio" Target="../media/audio32.wav"/><Relationship Id="rId18" Type="http://schemas.openxmlformats.org/officeDocument/2006/relationships/image" Target="../media/image21.png"/><Relationship Id="rId3" Type="http://schemas.openxmlformats.org/officeDocument/2006/relationships/audio" Target="../media/audio24.wav"/><Relationship Id="rId7" Type="http://schemas.openxmlformats.org/officeDocument/2006/relationships/audio" Target="../media/audio27.wav"/><Relationship Id="rId12" Type="http://schemas.openxmlformats.org/officeDocument/2006/relationships/image" Target="../media/image16.gif"/><Relationship Id="rId17"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19.gif"/><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audio" Target="../media/audio31.wav"/><Relationship Id="rId5" Type="http://schemas.openxmlformats.org/officeDocument/2006/relationships/image" Target="../media/image15.png"/><Relationship Id="rId15" Type="http://schemas.openxmlformats.org/officeDocument/2006/relationships/image" Target="../media/image18.png"/><Relationship Id="rId10" Type="http://schemas.openxmlformats.org/officeDocument/2006/relationships/audio" Target="../media/audio30.wav"/><Relationship Id="rId19" Type="http://schemas.openxmlformats.org/officeDocument/2006/relationships/image" Target="../media/image22.png"/><Relationship Id="rId4" Type="http://schemas.openxmlformats.org/officeDocument/2006/relationships/audio" Target="../media/audio25.wav"/><Relationship Id="rId9" Type="http://schemas.openxmlformats.org/officeDocument/2006/relationships/audio" Target="../media/audio29.wav"/><Relationship Id="rId1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3.wav"/><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audio" Target="../media/audio34.wav"/></Relationships>
</file>

<file path=ppt/slides/_rels/slide7.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17.png"/><Relationship Id="rId3" Type="http://schemas.openxmlformats.org/officeDocument/2006/relationships/image" Target="../media/image26.png"/><Relationship Id="rId7" Type="http://schemas.openxmlformats.org/officeDocument/2006/relationships/audio" Target="../media/audio36.wav"/><Relationship Id="rId12" Type="http://schemas.openxmlformats.org/officeDocument/2006/relationships/audio" Target="../media/audio41.wav"/><Relationship Id="rId2" Type="http://schemas.openxmlformats.org/officeDocument/2006/relationships/notesSlide" Target="../notesSlides/notesSlide7.xml"/><Relationship Id="rId16" Type="http://schemas.openxmlformats.org/officeDocument/2006/relationships/image" Target="../media/image29.svg"/><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audio" Target="../media/audio40.wav"/><Relationship Id="rId5" Type="http://schemas.openxmlformats.org/officeDocument/2006/relationships/audio" Target="../media/audio35.wav"/><Relationship Id="rId15" Type="http://schemas.openxmlformats.org/officeDocument/2006/relationships/image" Target="../media/image28.png"/><Relationship Id="rId10" Type="http://schemas.openxmlformats.org/officeDocument/2006/relationships/audio" Target="../media/audio39.wav"/><Relationship Id="rId4" Type="http://schemas.microsoft.com/office/2007/relationships/hdphoto" Target="../media/hdphoto1.wdp"/><Relationship Id="rId9" Type="http://schemas.openxmlformats.org/officeDocument/2006/relationships/audio" Target="../media/audio38.wav"/><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audio" Target="../media/audio36.wav"/><Relationship Id="rId13" Type="http://schemas.openxmlformats.org/officeDocument/2006/relationships/audio" Target="../media/audio41.wav"/><Relationship Id="rId3" Type="http://schemas.openxmlformats.org/officeDocument/2006/relationships/audio" Target="../media/audio42.wav"/><Relationship Id="rId7" Type="http://schemas.openxmlformats.org/officeDocument/2006/relationships/image" Target="../media/image27.png"/><Relationship Id="rId12" Type="http://schemas.openxmlformats.org/officeDocument/2006/relationships/audio" Target="../media/audio40.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audio" Target="../media/audio39.wav"/><Relationship Id="rId5" Type="http://schemas.openxmlformats.org/officeDocument/2006/relationships/image" Target="../media/image30.png"/><Relationship Id="rId10" Type="http://schemas.openxmlformats.org/officeDocument/2006/relationships/audio" Target="../media/audio38.wav"/><Relationship Id="rId4" Type="http://schemas.openxmlformats.org/officeDocument/2006/relationships/image" Target="../media/image23.png"/><Relationship Id="rId9" Type="http://schemas.openxmlformats.org/officeDocument/2006/relationships/audio" Target="../media/audio37.wav"/></Relationships>
</file>

<file path=ppt/slides/_rels/slide9.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do</a:t>
            </a:r>
            <a:endParaRPr kumimoji="0" lang="en-GB"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3566581" cy="584775"/>
          </a:xfrm>
        </p:spPr>
        <p:txBody>
          <a:bodyPr>
            <a:normAutofit/>
          </a:bodyPr>
          <a:lstStyle/>
          <a:p>
            <a:r>
              <a:rPr lang="en-GB" sz="3200" b="1" dirty="0">
                <a:solidFill>
                  <a:srgbClr val="002060"/>
                </a:solidFill>
                <a:latin typeface="Century Gothic"/>
                <a:ea typeface="Century Gothic"/>
                <a:cs typeface="Century Gothic"/>
                <a:sym typeface="Century Gothic"/>
              </a:rPr>
              <a:t>Follow up [extra]: </a:t>
            </a:r>
            <a:endParaRPr lang="en-GB" sz="3200" dirty="0"/>
          </a:p>
        </p:txBody>
      </p:sp>
      <p:pic>
        <p:nvPicPr>
          <p:cNvPr id="35" name="Picture 2" descr="Pen, Write, Pencil, Writing Tool, Work, Message, Blue">
            <a:extLst>
              <a:ext uri="{FF2B5EF4-FFF2-40B4-BE49-F238E27FC236}">
                <a16:creationId xmlns:a16="http://schemas.microsoft.com/office/drawing/2014/main" id="{3F92D0E3-B954-4601-AF1A-2FDF2BD16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4004C17-7EBC-4B4D-B5B7-F7F4FCFC98F2}"/>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868CA353-6B7B-44CA-92FB-9ACDF811AC62}"/>
              </a:ext>
            </a:extLst>
          </p:cNvPr>
          <p:cNvSpPr txBox="1"/>
          <p:nvPr/>
        </p:nvSpPr>
        <p:spPr>
          <a:xfrm>
            <a:off x="4395019" y="169350"/>
            <a:ext cx="5652509"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5 </a:t>
            </a:r>
            <a:r>
              <a:rPr lang="en-GB" sz="3200" b="1" dirty="0" err="1">
                <a:solidFill>
                  <a:srgbClr val="002060"/>
                </a:solidFill>
                <a:latin typeface="Century Gothic" panose="020B0502020202020204" pitchFamily="34" charset="0"/>
              </a:rPr>
              <a:t>frases</a:t>
            </a:r>
            <a:r>
              <a:rPr lang="en-GB" sz="3200" dirty="0">
                <a:solidFill>
                  <a:srgbClr val="002060"/>
                </a:solidFill>
                <a:latin typeface="Century Gothic" panose="020B0502020202020204" pitchFamily="34" charset="0"/>
              </a:rPr>
              <a:t> en español.</a:t>
            </a:r>
          </a:p>
        </p:txBody>
      </p:sp>
      <p:sp>
        <p:nvSpPr>
          <p:cNvPr id="16" name="Rectangle: Rounded Corners 15">
            <a:extLst>
              <a:ext uri="{FF2B5EF4-FFF2-40B4-BE49-F238E27FC236}">
                <a16:creationId xmlns:a16="http://schemas.microsoft.com/office/drawing/2014/main" id="{F0BC3CF5-CBDB-4931-BED8-4B70D12BE55F}"/>
              </a:ext>
            </a:extLst>
          </p:cNvPr>
          <p:cNvSpPr/>
          <p:nvPr/>
        </p:nvSpPr>
        <p:spPr>
          <a:xfrm>
            <a:off x="187738" y="2990245"/>
            <a:ext cx="1466031" cy="151075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es</a:t>
            </a:r>
          </a:p>
        </p:txBody>
      </p:sp>
      <p:sp>
        <p:nvSpPr>
          <p:cNvPr id="17" name="Rectangle: Rounded Corners 16">
            <a:extLst>
              <a:ext uri="{FF2B5EF4-FFF2-40B4-BE49-F238E27FC236}">
                <a16:creationId xmlns:a16="http://schemas.microsoft.com/office/drawing/2014/main" id="{216EFB82-94DD-4904-A835-1FD42B941E5C}"/>
              </a:ext>
            </a:extLst>
          </p:cNvPr>
          <p:cNvSpPr/>
          <p:nvPr/>
        </p:nvSpPr>
        <p:spPr>
          <a:xfrm>
            <a:off x="1972841" y="2541402"/>
            <a:ext cx="2886923" cy="3129328"/>
          </a:xfrm>
          <a:prstGeom prst="roundRect">
            <a:avLst/>
          </a:prstGeom>
          <a:solidFill>
            <a:srgbClr val="FFE7FF"/>
          </a:solidFill>
          <a:ln>
            <a:solidFill>
              <a:srgbClr val="FF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importante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imposible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interesante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increíble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divertido</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raro</a:t>
            </a:r>
            <a:endParaRPr lang="en-GB" sz="2500" dirty="0">
              <a:solidFill>
                <a:srgbClr val="002060"/>
              </a:solidFill>
              <a:latin typeface="Century Gothic" panose="020B0502020202020204" pitchFamily="34" charset="0"/>
            </a:endParaRPr>
          </a:p>
          <a:p>
            <a:pPr algn="ctr"/>
            <a:endParaRPr lang="en-GB" sz="2500" dirty="0">
              <a:solidFill>
                <a:srgbClr val="002060"/>
              </a:solidFill>
              <a:latin typeface="Century Gothic" panose="020B0502020202020204" pitchFamily="34" charset="0"/>
            </a:endParaRPr>
          </a:p>
        </p:txBody>
      </p:sp>
      <p:sp>
        <p:nvSpPr>
          <p:cNvPr id="18" name="Rectangle: Rounded Corners 17">
            <a:extLst>
              <a:ext uri="{FF2B5EF4-FFF2-40B4-BE49-F238E27FC236}">
                <a16:creationId xmlns:a16="http://schemas.microsoft.com/office/drawing/2014/main" id="{0272C5C8-AA5A-4DD5-B0E4-1E8949FC31E8}"/>
              </a:ext>
            </a:extLst>
          </p:cNvPr>
          <p:cNvSpPr/>
          <p:nvPr/>
        </p:nvSpPr>
        <p:spPr>
          <a:xfrm>
            <a:off x="5141337" y="2704075"/>
            <a:ext cx="2709440" cy="2128609"/>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to create</a:t>
            </a:r>
          </a:p>
          <a:p>
            <a:pPr algn="ctr"/>
            <a:r>
              <a:rPr lang="en-GB" sz="2500" dirty="0">
                <a:solidFill>
                  <a:srgbClr val="002060"/>
                </a:solidFill>
                <a:latin typeface="Century Gothic" panose="020B0502020202020204" pitchFamily="34" charset="0"/>
              </a:rPr>
              <a:t>to use</a:t>
            </a:r>
          </a:p>
          <a:p>
            <a:pPr algn="ctr"/>
            <a:r>
              <a:rPr lang="en-GB" sz="2500" dirty="0">
                <a:solidFill>
                  <a:srgbClr val="002060"/>
                </a:solidFill>
                <a:latin typeface="Century Gothic" panose="020B0502020202020204" pitchFamily="34" charset="0"/>
              </a:rPr>
              <a:t>to look for</a:t>
            </a:r>
          </a:p>
          <a:p>
            <a:pPr algn="ctr"/>
            <a:r>
              <a:rPr lang="en-GB" sz="2500" dirty="0">
                <a:solidFill>
                  <a:srgbClr val="002060"/>
                </a:solidFill>
                <a:latin typeface="Century Gothic" panose="020B0502020202020204" pitchFamily="34" charset="0"/>
              </a:rPr>
              <a:t>to present</a:t>
            </a:r>
          </a:p>
        </p:txBody>
      </p:sp>
      <p:sp>
        <p:nvSpPr>
          <p:cNvPr id="19" name="Rectangle: Rounded Corners 18">
            <a:extLst>
              <a:ext uri="{FF2B5EF4-FFF2-40B4-BE49-F238E27FC236}">
                <a16:creationId xmlns:a16="http://schemas.microsoft.com/office/drawing/2014/main" id="{A31C78C5-4B68-4B3F-B0A3-929EE0726E84}"/>
              </a:ext>
            </a:extLst>
          </p:cNvPr>
          <p:cNvSpPr/>
          <p:nvPr/>
        </p:nvSpPr>
        <p:spPr>
          <a:xfrm>
            <a:off x="8045052" y="1678081"/>
            <a:ext cx="3009711" cy="445106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a:solidFill>
                  <a:srgbClr val="002060"/>
                </a:solidFill>
                <a:latin typeface="Century Gothic" panose="020B0502020202020204" pitchFamily="34" charset="0"/>
              </a:rPr>
              <a:t>vocabulario </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país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dibujo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hoja</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palabra</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mensaje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idea</a:t>
            </a:r>
          </a:p>
          <a:p>
            <a:pPr algn="ctr"/>
            <a:r>
              <a:rPr lang="en-GB" sz="2500" dirty="0" err="1">
                <a:solidFill>
                  <a:srgbClr val="002060"/>
                </a:solidFill>
                <a:latin typeface="Century Gothic" panose="020B0502020202020204" pitchFamily="34" charset="0"/>
              </a:rPr>
              <a:t>una</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regla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en español </a:t>
            </a:r>
          </a:p>
          <a:p>
            <a:pPr algn="ctr"/>
            <a:r>
              <a:rPr lang="en-GB" sz="2500" dirty="0">
                <a:solidFill>
                  <a:srgbClr val="002060"/>
                </a:solidFill>
                <a:latin typeface="Century Gothic" panose="020B0502020202020204" pitchFamily="34" charset="0"/>
              </a:rPr>
              <a:t>en inglés</a:t>
            </a:r>
          </a:p>
          <a:p>
            <a:pPr algn="ctr"/>
            <a:r>
              <a:rPr lang="en-GB" sz="2500" dirty="0">
                <a:solidFill>
                  <a:srgbClr val="002060"/>
                </a:solidFill>
                <a:latin typeface="Century Gothic" panose="020B0502020202020204" pitchFamily="34" charset="0"/>
              </a:rPr>
              <a:t>en clase</a:t>
            </a:r>
          </a:p>
        </p:txBody>
      </p:sp>
      <p:sp>
        <p:nvSpPr>
          <p:cNvPr id="3" name="Google Shape;167;p2">
            <a:extLst>
              <a:ext uri="{FF2B5EF4-FFF2-40B4-BE49-F238E27FC236}">
                <a16:creationId xmlns:a16="http://schemas.microsoft.com/office/drawing/2014/main" id="{7E3D03DC-5458-51D7-EBC8-F3C289AF93B2}"/>
              </a:ext>
            </a:extLst>
          </p:cNvPr>
          <p:cNvSpPr/>
          <p:nvPr/>
        </p:nvSpPr>
        <p:spPr>
          <a:xfrm>
            <a:off x="187738" y="16935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0888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4" name="Picture 13">
            <a:extLst>
              <a:ext uri="{FF2B5EF4-FFF2-40B4-BE49-F238E27FC236}">
                <a16:creationId xmlns:a16="http://schemas.microsoft.com/office/drawing/2014/main" id="{33CEE3DF-1EC5-4B38-B442-57506A37B3B3}"/>
              </a:ext>
            </a:extLst>
          </p:cNvPr>
          <p:cNvPicPr>
            <a:picLocks noChangeAspect="1"/>
          </p:cNvPicPr>
          <p:nvPr/>
        </p:nvPicPr>
        <p:blipFill>
          <a:blip r:embed="rId6"/>
          <a:stretch>
            <a:fillRect/>
          </a:stretch>
        </p:blipFill>
        <p:spPr>
          <a:xfrm>
            <a:off x="5147809" y="1426539"/>
            <a:ext cx="5547165" cy="3639583"/>
          </a:xfrm>
          <a:prstGeom prst="rect">
            <a:avLst/>
          </a:prstGeom>
        </p:spPr>
      </p:pic>
      <p:graphicFrame>
        <p:nvGraphicFramePr>
          <p:cNvPr id="60" name="Table 59">
            <a:extLst>
              <a:ext uri="{FF2B5EF4-FFF2-40B4-BE49-F238E27FC236}">
                <a16:creationId xmlns:a16="http://schemas.microsoft.com/office/drawing/2014/main" id="{357B311E-BD52-426E-B1E9-A83D85DAA459}"/>
              </a:ext>
            </a:extLst>
          </p:cNvPr>
          <p:cNvGraphicFramePr>
            <a:graphicFrameLocks noGrp="1"/>
          </p:cNvGraphicFramePr>
          <p:nvPr>
            <p:extLst>
              <p:ext uri="{D42A27DB-BD31-4B8C-83A1-F6EECF244321}">
                <p14:modId xmlns:p14="http://schemas.microsoft.com/office/powerpoint/2010/main" val="2467359070"/>
              </p:ext>
            </p:extLst>
          </p:nvPr>
        </p:nvGraphicFramePr>
        <p:xfrm>
          <a:off x="75187" y="1565043"/>
          <a:ext cx="4860249" cy="4562914"/>
        </p:xfrm>
        <a:graphic>
          <a:graphicData uri="http://schemas.openxmlformats.org/drawingml/2006/table">
            <a:tbl>
              <a:tblPr>
                <a:noFill/>
              </a:tblPr>
              <a:tblGrid>
                <a:gridCol w="716486">
                  <a:extLst>
                    <a:ext uri="{9D8B030D-6E8A-4147-A177-3AD203B41FA5}">
                      <a16:colId xmlns:a16="http://schemas.microsoft.com/office/drawing/2014/main" val="3645971738"/>
                    </a:ext>
                  </a:extLst>
                </a:gridCol>
                <a:gridCol w="4143763">
                  <a:extLst>
                    <a:ext uri="{9D8B030D-6E8A-4147-A177-3AD203B41FA5}">
                      <a16:colId xmlns:a16="http://schemas.microsoft.com/office/drawing/2014/main" val="3922332982"/>
                    </a:ext>
                  </a:extLst>
                </a:gridCol>
              </a:tblGrid>
              <a:tr h="420824">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animal</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[A]</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un</a:t>
                      </a:r>
                      <a:r>
                        <a:rPr lang="es-AR" sz="2800" b="1" kern="0" dirty="0">
                          <a:solidFill>
                            <a:srgbClr val="FF0066"/>
                          </a:solidFill>
                          <a:latin typeface="Century Gothic"/>
                          <a:ea typeface="Century Gothic"/>
                          <a:cs typeface="Century Gothic"/>
                          <a:sym typeface="Century Gothic"/>
                        </a:rPr>
                        <a:t> l</a:t>
                      </a:r>
                      <a:r>
                        <a:rPr lang="es-AR" sz="2800" b="1" kern="0" dirty="0">
                          <a:solidFill>
                            <a:srgbClr val="002060"/>
                          </a:solidFill>
                          <a:latin typeface="Century Gothic"/>
                          <a:ea typeface="Century Gothic"/>
                          <a:cs typeface="Century Gothic"/>
                          <a:sym typeface="Century Gothic"/>
                        </a:rPr>
                        <a:t>obo ibérico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[B] una sa</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amandra</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800" b="1" kern="0" dirty="0">
                          <a:solidFill>
                            <a:srgbClr val="002060"/>
                          </a:solidFill>
                          <a:latin typeface="Century Gothic"/>
                          <a:ea typeface="Century Gothic"/>
                          <a:cs typeface="Century Gothic"/>
                          <a:sym typeface="Century Gothic"/>
                        </a:rPr>
                        <a:t>[C] una </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ibé</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u</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a:buClr>
                          <a:srgbClr val="000000"/>
                        </a:buClr>
                        <a:defRPr/>
                      </a:pPr>
                      <a:r>
                        <a:rPr lang="es-AR" sz="2800" b="1" kern="0" dirty="0">
                          <a:solidFill>
                            <a:srgbClr val="002060"/>
                          </a:solidFill>
                          <a:latin typeface="Century Gothic"/>
                          <a:ea typeface="Century Gothic"/>
                          <a:cs typeface="Century Gothic"/>
                          <a:sym typeface="Century Gothic"/>
                        </a:rPr>
                        <a:t>[D] una </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angosta</a:t>
                      </a:r>
                      <a:endParaRPr kumimoji="0" lang="es-AR" sz="2800" b="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[E] un</a:t>
                      </a:r>
                      <a:r>
                        <a:rPr lang="es-AR" sz="2800" b="1" kern="0" dirty="0">
                          <a:solidFill>
                            <a:srgbClr val="FF0066"/>
                          </a:solidFill>
                          <a:latin typeface="Century Gothic"/>
                          <a:ea typeface="Century Gothic"/>
                          <a:cs typeface="Century Gothic"/>
                          <a:sym typeface="Century Gothic"/>
                        </a:rPr>
                        <a:t> l</a:t>
                      </a:r>
                      <a:r>
                        <a:rPr lang="es-AR" sz="2800" b="1" kern="0" dirty="0">
                          <a:solidFill>
                            <a:srgbClr val="002060"/>
                          </a:solidFill>
                          <a:latin typeface="Century Gothic"/>
                          <a:ea typeface="Century Gothic"/>
                          <a:cs typeface="Century Gothic"/>
                          <a:sym typeface="Century Gothic"/>
                        </a:rPr>
                        <a:t>oro</a:t>
                      </a:r>
                      <a:endParaRPr lang="es-A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71589">
                <a:tc>
                  <a:txBody>
                    <a:bodyPr/>
                    <a:lstStyle/>
                    <a:p>
                      <a:pPr marL="0" lvl="0" indent="0" algn="ctr"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lvl="0" algn="l">
                        <a:buClr>
                          <a:srgbClr val="000000"/>
                        </a:buClr>
                        <a:defRPr/>
                      </a:pPr>
                      <a:r>
                        <a:rPr lang="es-AR" sz="2800" b="1" kern="0" dirty="0">
                          <a:solidFill>
                            <a:srgbClr val="002060"/>
                          </a:solidFill>
                          <a:latin typeface="Century Gothic"/>
                          <a:ea typeface="Century Gothic"/>
                          <a:cs typeface="Century Gothic"/>
                          <a:sym typeface="Century Gothic"/>
                        </a:rPr>
                        <a:t>[F] un</a:t>
                      </a:r>
                      <a:r>
                        <a:rPr lang="es-AR" sz="2800" b="1" kern="0" dirty="0">
                          <a:solidFill>
                            <a:srgbClr val="FF0066"/>
                          </a:solidFill>
                          <a:latin typeface="Century Gothic"/>
                          <a:ea typeface="Century Gothic"/>
                          <a:cs typeface="Century Gothic"/>
                          <a:sym typeface="Century Gothic"/>
                        </a:rPr>
                        <a:t> </a:t>
                      </a:r>
                      <a:r>
                        <a:rPr lang="es-AR" sz="2800" b="1" kern="0" dirty="0">
                          <a:solidFill>
                            <a:srgbClr val="002060"/>
                          </a:solidFill>
                          <a:latin typeface="Century Gothic"/>
                          <a:ea typeface="Century Gothic"/>
                          <a:cs typeface="Century Gothic"/>
                          <a:sym typeface="Century Gothic"/>
                        </a:rPr>
                        <a:t>ga</a:t>
                      </a:r>
                      <a:r>
                        <a:rPr lang="es-AR" sz="2800" b="1" kern="0" dirty="0">
                          <a:solidFill>
                            <a:srgbClr val="FF0066"/>
                          </a:solidFill>
                          <a:latin typeface="Century Gothic"/>
                          <a:ea typeface="Century Gothic"/>
                          <a:cs typeface="Century Gothic"/>
                          <a:sym typeface="Century Gothic"/>
                        </a:rPr>
                        <a:t>l</a:t>
                      </a:r>
                      <a:r>
                        <a:rPr lang="es-AR" sz="2800" b="1" kern="0" dirty="0">
                          <a:solidFill>
                            <a:srgbClr val="002060"/>
                          </a:solidFill>
                          <a:latin typeface="Century Gothic"/>
                          <a:ea typeface="Century Gothic"/>
                          <a:cs typeface="Century Gothic"/>
                          <a:sym typeface="Century Gothic"/>
                        </a:rPr>
                        <a:t>ápago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164" name="Google Shape;164;p2" descr="Speech Icon, Voice, Talking, Audio, Speech"/>
          <p:cNvPicPr preferRelativeResize="0"/>
          <p:nvPr/>
        </p:nvPicPr>
        <p:blipFill rotWithShape="1">
          <a:blip r:embed="rId7">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025788" y="826336"/>
            <a:ext cx="804722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B </a:t>
            </a:r>
            <a:r>
              <a:rPr lang="es-AR" sz="2800" kern="0" dirty="0">
                <a:solidFill>
                  <a:srgbClr val="002060"/>
                </a:solidFill>
                <a:latin typeface="Century Gothic"/>
                <a:ea typeface="Century Gothic"/>
                <a:cs typeface="Century Gothic"/>
                <a:sym typeface="Century Gothic"/>
              </a:rPr>
              <a:t>Observa el mapa. Completa frases.</a:t>
            </a:r>
            <a:endParaRPr kumimoji="0" lang="es-AR" sz="280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Google Shape;157;p2">
            <a:extLst>
              <a:ext uri="{FF2B5EF4-FFF2-40B4-BE49-F238E27FC236}">
                <a16:creationId xmlns:a16="http://schemas.microsoft.com/office/drawing/2014/main" id="{CA9347D5-8E67-4800-8388-5A45F0B385EC}"/>
              </a:ext>
            </a:extLst>
          </p:cNvPr>
          <p:cNvSpPr txBox="1"/>
          <p:nvPr/>
        </p:nvSpPr>
        <p:spPr>
          <a:xfrm>
            <a:off x="147706" y="588743"/>
            <a:ext cx="3632884"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a:t>
            </a:r>
            <a:r>
              <a:rPr lang="es-AR" sz="2800" kern="0" dirty="0">
                <a:solidFill>
                  <a:srgbClr val="002060"/>
                </a:solidFill>
                <a:latin typeface="Century Gothic"/>
                <a:ea typeface="Century Gothic"/>
                <a:cs typeface="Century Gothic"/>
                <a:sym typeface="Century Gothic"/>
              </a:rPr>
              <a:t> </a:t>
            </a:r>
            <a:r>
              <a:rPr kumimoji="0" lang="es-AR"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Escribe 1-6 y A-F en orden.</a:t>
            </a:r>
          </a:p>
        </p:txBody>
      </p:sp>
      <p:sp>
        <p:nvSpPr>
          <p:cNvPr id="113" name="Google Shape;153;p2">
            <a:hlinkClick r:id="" action="ppaction://noaction">
              <a:snd r:embed="rId8" name="e.wav"/>
            </a:hlinkClick>
            <a:extLst>
              <a:ext uri="{FF2B5EF4-FFF2-40B4-BE49-F238E27FC236}">
                <a16:creationId xmlns:a16="http://schemas.microsoft.com/office/drawing/2014/main" id="{7CEDC309-88F9-40E1-A696-E66BC502B60F}"/>
              </a:ext>
            </a:extLst>
          </p:cNvPr>
          <p:cNvSpPr txBox="1"/>
          <p:nvPr/>
        </p:nvSpPr>
        <p:spPr>
          <a:xfrm>
            <a:off x="8512987" y="96387"/>
            <a:ext cx="2034283"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 </a:t>
            </a:r>
            <a:r>
              <a:rPr lang="en-GB" sz="4000" b="1" kern="0" dirty="0">
                <a:solidFill>
                  <a:srgbClr val="FF0066"/>
                </a:solidFill>
                <a:latin typeface="Century Gothic"/>
                <a:ea typeface="Century Gothic"/>
                <a:cs typeface="Century Gothic"/>
                <a:sym typeface="Century Gothic"/>
              </a:rPr>
              <a:t>l</a:t>
            </a:r>
            <a:r>
              <a:rPr kumimoji="0" lang="en-GB" sz="40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ibro</a:t>
            </a:r>
            <a:endParaRPr kumimoji="0" sz="40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63" name="TextBox 62">
            <a:extLst>
              <a:ext uri="{FF2B5EF4-FFF2-40B4-BE49-F238E27FC236}">
                <a16:creationId xmlns:a16="http://schemas.microsoft.com/office/drawing/2014/main" id="{51257ECC-7177-47AB-A773-35BAD17BC80A}"/>
              </a:ext>
            </a:extLst>
          </p:cNvPr>
          <p:cNvSpPr txBox="1"/>
          <p:nvPr/>
        </p:nvSpPr>
        <p:spPr>
          <a:xfrm>
            <a:off x="-7283" y="6211669"/>
            <a:ext cx="4786877" cy="646331"/>
          </a:xfrm>
          <a:prstGeom prst="rect">
            <a:avLst/>
          </a:prstGeom>
          <a:solidFill>
            <a:srgbClr val="D8EEC0"/>
          </a:solidFill>
        </p:spPr>
        <p:txBody>
          <a:bodyPr wrap="square">
            <a:spAutoFit/>
          </a:bodyPr>
          <a:lstStyle/>
          <a:p>
            <a:r>
              <a:rPr lang="es-AR" b="1" kern="0" dirty="0">
                <a:solidFill>
                  <a:srgbClr val="002060"/>
                </a:solidFill>
                <a:latin typeface="Century Gothic"/>
                <a:ea typeface="Century Gothic"/>
                <a:cs typeface="Century Gothic"/>
                <a:sym typeface="Century Gothic"/>
              </a:rPr>
              <a:t>el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(m) / </a:t>
            </a:r>
            <a:r>
              <a:rPr lang="es-AR" b="1" kern="0" dirty="0">
                <a:solidFill>
                  <a:srgbClr val="002060"/>
                </a:solidFill>
                <a:latin typeface="Century Gothic"/>
                <a:ea typeface="Century Gothic"/>
                <a:cs typeface="Century Gothic"/>
                <a:sym typeface="Century Gothic"/>
              </a:rPr>
              <a:t>la</a:t>
            </a:r>
            <a:r>
              <a:rPr lang="es-AR" kern="0" dirty="0">
                <a:solidFill>
                  <a:srgbClr val="002060"/>
                </a:solidFill>
                <a:latin typeface="Century Gothic"/>
                <a:ea typeface="Century Gothic"/>
                <a:cs typeface="Century Gothic"/>
                <a:sym typeface="Century Gothic"/>
              </a:rPr>
              <a:t> = </a:t>
            </a:r>
            <a:r>
              <a:rPr lang="es-AR" kern="0" dirty="0" err="1">
                <a:solidFill>
                  <a:srgbClr val="002060"/>
                </a:solidFill>
                <a:latin typeface="Century Gothic"/>
                <a:ea typeface="Century Gothic"/>
                <a:cs typeface="Century Gothic"/>
                <a:sym typeface="Century Gothic"/>
              </a:rPr>
              <a:t>the</a:t>
            </a:r>
            <a:r>
              <a:rPr lang="es-AR" kern="0" dirty="0">
                <a:solidFill>
                  <a:srgbClr val="002060"/>
                </a:solidFill>
                <a:latin typeface="Century Gothic"/>
                <a:ea typeface="Century Gothic"/>
                <a:cs typeface="Century Gothic"/>
                <a:sym typeface="Century Gothic"/>
              </a:rPr>
              <a:t> (f)</a:t>
            </a:r>
          </a:p>
          <a:p>
            <a:r>
              <a:rPr lang="es-AR" b="1" kern="0" dirty="0">
                <a:solidFill>
                  <a:srgbClr val="002060"/>
                </a:solidFill>
                <a:latin typeface="Century Gothic"/>
                <a:ea typeface="Century Gothic"/>
                <a:cs typeface="Century Gothic"/>
                <a:sym typeface="Century Gothic"/>
              </a:rPr>
              <a:t>en peligro de extinción </a:t>
            </a:r>
            <a:r>
              <a:rPr lang="es-AR" kern="0" dirty="0">
                <a:solidFill>
                  <a:srgbClr val="002060"/>
                </a:solidFill>
                <a:latin typeface="Century Gothic"/>
                <a:ea typeface="Century Gothic"/>
                <a:cs typeface="Century Gothic"/>
                <a:sym typeface="Century Gothic"/>
              </a:rPr>
              <a:t>= </a:t>
            </a:r>
            <a:r>
              <a:rPr lang="es-AR" kern="0" dirty="0" err="1">
                <a:solidFill>
                  <a:srgbClr val="002060"/>
                </a:solidFill>
                <a:latin typeface="Century Gothic"/>
                <a:ea typeface="Century Gothic"/>
                <a:cs typeface="Century Gothic"/>
                <a:sym typeface="Century Gothic"/>
              </a:rPr>
              <a:t>endangered</a:t>
            </a:r>
            <a:endParaRPr lang="es-AR" kern="0" dirty="0">
              <a:solidFill>
                <a:srgbClr val="002060"/>
              </a:solidFill>
              <a:latin typeface="Century Gothic"/>
              <a:ea typeface="Century Gothic"/>
              <a:cs typeface="Century Gothic"/>
              <a:sym typeface="Century Gothic"/>
            </a:endParaRPr>
          </a:p>
        </p:txBody>
      </p:sp>
      <p:sp>
        <p:nvSpPr>
          <p:cNvPr id="61" name="Rectangle 60">
            <a:hlinkClick r:id="" action="ppaction://noaction">
              <a:snd r:embed="rId9" name="4_5.wav"/>
            </a:hlinkClick>
            <a:extLst>
              <a:ext uri="{FF2B5EF4-FFF2-40B4-BE49-F238E27FC236}">
                <a16:creationId xmlns:a16="http://schemas.microsoft.com/office/drawing/2014/main" id="{7B615098-A063-4E0E-A775-1156FFBB553E}"/>
              </a:ext>
            </a:extLst>
          </p:cNvPr>
          <p:cNvSpPr/>
          <p:nvPr/>
        </p:nvSpPr>
        <p:spPr>
          <a:xfrm>
            <a:off x="147706" y="218541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5" name="Rectangle 64">
            <a:hlinkClick r:id="" action="ppaction://noaction">
              <a:snd r:embed="rId10" name="4_4.wav"/>
            </a:hlinkClick>
            <a:extLst>
              <a:ext uri="{FF2B5EF4-FFF2-40B4-BE49-F238E27FC236}">
                <a16:creationId xmlns:a16="http://schemas.microsoft.com/office/drawing/2014/main" id="{A17F6162-9A8A-448F-8B24-61AA4D67D9CE}"/>
              </a:ext>
            </a:extLst>
          </p:cNvPr>
          <p:cNvSpPr/>
          <p:nvPr/>
        </p:nvSpPr>
        <p:spPr>
          <a:xfrm>
            <a:off x="138165" y="285930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6" name="Rectangle 65">
            <a:hlinkClick r:id="" action="ppaction://noaction">
              <a:snd r:embed="rId11" name="4_8.wav"/>
            </a:hlinkClick>
            <a:extLst>
              <a:ext uri="{FF2B5EF4-FFF2-40B4-BE49-F238E27FC236}">
                <a16:creationId xmlns:a16="http://schemas.microsoft.com/office/drawing/2014/main" id="{792952AC-78AB-4264-9963-8AC4CCC6FC56}"/>
              </a:ext>
            </a:extLst>
          </p:cNvPr>
          <p:cNvSpPr/>
          <p:nvPr/>
        </p:nvSpPr>
        <p:spPr>
          <a:xfrm>
            <a:off x="140190" y="351873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6</a:t>
            </a:r>
          </a:p>
        </p:txBody>
      </p:sp>
      <p:sp>
        <p:nvSpPr>
          <p:cNvPr id="67" name="Rectangle 66">
            <a:hlinkClick r:id="" action="ppaction://noaction">
              <a:snd r:embed="rId12" name="4_3.wav"/>
            </a:hlinkClick>
            <a:extLst>
              <a:ext uri="{FF2B5EF4-FFF2-40B4-BE49-F238E27FC236}">
                <a16:creationId xmlns:a16="http://schemas.microsoft.com/office/drawing/2014/main" id="{6849DE57-D4A4-4703-87BE-92D1B9E2631A}"/>
              </a:ext>
            </a:extLst>
          </p:cNvPr>
          <p:cNvSpPr/>
          <p:nvPr/>
        </p:nvSpPr>
        <p:spPr>
          <a:xfrm>
            <a:off x="125921" y="420754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8" name="Rectangle 67">
            <a:hlinkClick r:id="" action="ppaction://noaction">
              <a:snd r:embed="rId13" name="4_7.wav"/>
            </a:hlinkClick>
            <a:extLst>
              <a:ext uri="{FF2B5EF4-FFF2-40B4-BE49-F238E27FC236}">
                <a16:creationId xmlns:a16="http://schemas.microsoft.com/office/drawing/2014/main" id="{ADC9EE70-3F74-40CA-B496-32F16BF8A1EE}"/>
              </a:ext>
            </a:extLst>
          </p:cNvPr>
          <p:cNvSpPr/>
          <p:nvPr/>
        </p:nvSpPr>
        <p:spPr>
          <a:xfrm>
            <a:off x="138165" y="486840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9" name="Rectangle 68">
            <a:hlinkClick r:id="" action="ppaction://noaction">
              <a:snd r:embed="rId14" name="4_6.wav"/>
            </a:hlinkClick>
            <a:extLst>
              <a:ext uri="{FF2B5EF4-FFF2-40B4-BE49-F238E27FC236}">
                <a16:creationId xmlns:a16="http://schemas.microsoft.com/office/drawing/2014/main" id="{FA034384-6CF4-4888-85C8-369AEF7332D4}"/>
              </a:ext>
            </a:extLst>
          </p:cNvPr>
          <p:cNvSpPr/>
          <p:nvPr/>
        </p:nvSpPr>
        <p:spPr>
          <a:xfrm>
            <a:off x="147706" y="555055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22" name="Google Shape;167;p2">
            <a:extLst>
              <a:ext uri="{FF2B5EF4-FFF2-40B4-BE49-F238E27FC236}">
                <a16:creationId xmlns:a16="http://schemas.microsoft.com/office/drawing/2014/main" id="{A42D0632-59C7-4B77-9AD5-0FC26563607A}"/>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Lobo, El Lobo Ibérico, Subespecie, Animales">
            <a:extLst>
              <a:ext uri="{FF2B5EF4-FFF2-40B4-BE49-F238E27FC236}">
                <a16:creationId xmlns:a16="http://schemas.microsoft.com/office/drawing/2014/main" id="{7D2421A8-2FE2-466E-B111-26B6B83B27D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5578" r="15851"/>
          <a:stretch/>
        </p:blipFill>
        <p:spPr bwMode="auto">
          <a:xfrm>
            <a:off x="5671102" y="5603420"/>
            <a:ext cx="1367425" cy="1121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Lobo, Animal, Biología, Canino">
            <a:extLst>
              <a:ext uri="{FF2B5EF4-FFF2-40B4-BE49-F238E27FC236}">
                <a16:creationId xmlns:a16="http://schemas.microsoft.com/office/drawing/2014/main" id="{B6238174-1865-465D-8616-DA2C367FDC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19967" y="2234579"/>
            <a:ext cx="814008" cy="5231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aurio, Anfibio, Salamandra, Geco">
            <a:extLst>
              <a:ext uri="{FF2B5EF4-FFF2-40B4-BE49-F238E27FC236}">
                <a16:creationId xmlns:a16="http://schemas.microsoft.com/office/drawing/2014/main" id="{14235552-B749-44BB-909A-A639EF6A14B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2316108">
            <a:off x="4061944" y="2776119"/>
            <a:ext cx="535753" cy="5895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ibélula, Insecto, Escarabajo, Insecto">
            <a:extLst>
              <a:ext uri="{FF2B5EF4-FFF2-40B4-BE49-F238E27FC236}">
                <a16:creationId xmlns:a16="http://schemas.microsoft.com/office/drawing/2014/main" id="{616228C2-D78B-4F82-96BF-8C1193D54FB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199847" y="3446153"/>
            <a:ext cx="760083" cy="762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angosta, Rojo, Cangrejo, Crustáceo">
            <a:extLst>
              <a:ext uri="{FF2B5EF4-FFF2-40B4-BE49-F238E27FC236}">
                <a16:creationId xmlns:a16="http://schemas.microsoft.com/office/drawing/2014/main" id="{3EA803F3-A69F-447B-97ED-248B7725A9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50154" y="4275598"/>
            <a:ext cx="771250" cy="4699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oro, Ave, Pájaro, Pico, Animal">
            <a:extLst>
              <a:ext uri="{FF2B5EF4-FFF2-40B4-BE49-F238E27FC236}">
                <a16:creationId xmlns:a16="http://schemas.microsoft.com/office/drawing/2014/main" id="{A983F503-EF15-43FA-BC22-043C2CC4A2D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69571" y="4964641"/>
            <a:ext cx="446201" cy="466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8CAC809-BF57-401F-B3D9-7F75E341E229}"/>
              </a:ext>
            </a:extLst>
          </p:cNvPr>
          <p:cNvPicPr>
            <a:picLocks noChangeAspect="1"/>
          </p:cNvPicPr>
          <p:nvPr/>
        </p:nvPicPr>
        <p:blipFill>
          <a:blip r:embed="rId21"/>
          <a:stretch>
            <a:fillRect/>
          </a:stretch>
        </p:blipFill>
        <p:spPr>
          <a:xfrm>
            <a:off x="3502280" y="5548059"/>
            <a:ext cx="777103" cy="557029"/>
          </a:xfrm>
          <a:prstGeom prst="rect">
            <a:avLst/>
          </a:prstGeom>
        </p:spPr>
      </p:pic>
      <p:sp>
        <p:nvSpPr>
          <p:cNvPr id="17" name="Rectangle: Rounded Corners 16">
            <a:extLst>
              <a:ext uri="{FF2B5EF4-FFF2-40B4-BE49-F238E27FC236}">
                <a16:creationId xmlns:a16="http://schemas.microsoft.com/office/drawing/2014/main" id="{58D21759-A971-4682-8BAE-68F4840B1C7A}"/>
              </a:ext>
            </a:extLst>
          </p:cNvPr>
          <p:cNvSpPr/>
          <p:nvPr/>
        </p:nvSpPr>
        <p:spPr>
          <a:xfrm>
            <a:off x="7300390" y="5700629"/>
            <a:ext cx="4730779" cy="1100221"/>
          </a:xfrm>
          <a:prstGeom prst="roundRect">
            <a:avLst/>
          </a:prstGeom>
          <a:solidFill>
            <a:schemeClr val="accent4">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           El </a:t>
            </a:r>
            <a:r>
              <a:rPr lang="en-GB" sz="2400" b="1" dirty="0">
                <a:solidFill>
                  <a:srgbClr val="002060"/>
                </a:solidFill>
                <a:latin typeface="Century Gothic" panose="020B0502020202020204" pitchFamily="34" charset="0"/>
              </a:rPr>
              <a:t>lobo </a:t>
            </a:r>
            <a:r>
              <a:rPr lang="en-GB" sz="2400" b="1" dirty="0" err="1">
                <a:solidFill>
                  <a:srgbClr val="002060"/>
                </a:solidFill>
                <a:latin typeface="Century Gothic" panose="020B0502020202020204" pitchFamily="34" charset="0"/>
              </a:rPr>
              <a:t>ibérico</a:t>
            </a:r>
            <a:r>
              <a:rPr lang="en-GB" sz="24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está en </a:t>
            </a:r>
            <a:r>
              <a:rPr lang="en-GB" sz="2000" dirty="0" err="1">
                <a:solidFill>
                  <a:srgbClr val="002060"/>
                </a:solidFill>
                <a:latin typeface="Century Gothic" panose="020B0502020202020204" pitchFamily="34" charset="0"/>
              </a:rPr>
              <a:t>peligro</a:t>
            </a:r>
            <a:r>
              <a:rPr lang="en-GB" sz="2000" dirty="0">
                <a:solidFill>
                  <a:srgbClr val="002060"/>
                </a:solidFill>
                <a:latin typeface="Century Gothic" panose="020B0502020202020204" pitchFamily="34" charset="0"/>
              </a:rPr>
              <a:t> de </a:t>
            </a:r>
            <a:r>
              <a:rPr lang="en-GB" sz="2000" dirty="0" err="1">
                <a:solidFill>
                  <a:srgbClr val="002060"/>
                </a:solidFill>
                <a:latin typeface="Century Gothic" panose="020B0502020202020204" pitchFamily="34" charset="0"/>
              </a:rPr>
              <a:t>extinción</a:t>
            </a:r>
            <a:r>
              <a:rPr lang="en-GB" sz="2000"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sym typeface="Wingdings" panose="05000000000000000000" pitchFamily="2" charset="2"/>
              </a:rPr>
              <a:t></a:t>
            </a:r>
            <a:r>
              <a:rPr lang="en-GB" sz="2000" dirty="0">
                <a:solidFill>
                  <a:srgbClr val="002060"/>
                </a:solidFill>
                <a:latin typeface="Century Gothic" panose="020B0502020202020204" pitchFamily="34" charset="0"/>
              </a:rPr>
              <a:t>. </a:t>
            </a:r>
          </a:p>
        </p:txBody>
      </p:sp>
      <p:grpSp>
        <p:nvGrpSpPr>
          <p:cNvPr id="73" name="Group 72">
            <a:extLst>
              <a:ext uri="{FF2B5EF4-FFF2-40B4-BE49-F238E27FC236}">
                <a16:creationId xmlns:a16="http://schemas.microsoft.com/office/drawing/2014/main" id="{AFF8D1E8-7F38-4267-8AB9-3DCEE692AA16}"/>
              </a:ext>
            </a:extLst>
          </p:cNvPr>
          <p:cNvGrpSpPr/>
          <p:nvPr/>
        </p:nvGrpSpPr>
        <p:grpSpPr>
          <a:xfrm>
            <a:off x="7231114" y="5346529"/>
            <a:ext cx="1062139" cy="948269"/>
            <a:chOff x="6210543" y="3764108"/>
            <a:chExt cx="801046" cy="775262"/>
          </a:xfrm>
        </p:grpSpPr>
        <p:sp>
          <p:nvSpPr>
            <p:cNvPr id="74" name="Oval 73">
              <a:extLst>
                <a:ext uri="{FF2B5EF4-FFF2-40B4-BE49-F238E27FC236}">
                  <a16:creationId xmlns:a16="http://schemas.microsoft.com/office/drawing/2014/main" id="{0F50AD91-3DC7-4257-A38F-FC1E2443D578}"/>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5" name="Picture 74">
              <a:extLst>
                <a:ext uri="{FF2B5EF4-FFF2-40B4-BE49-F238E27FC236}">
                  <a16:creationId xmlns:a16="http://schemas.microsoft.com/office/drawing/2014/main" id="{3BA5C57F-A2BA-4E4D-9E49-17891F73B915}"/>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76" name="Picture 75" descr="A picture containing text, tableware, cup, clipart&#10;&#10;Description automatically generated">
              <a:extLst>
                <a:ext uri="{FF2B5EF4-FFF2-40B4-BE49-F238E27FC236}">
                  <a16:creationId xmlns:a16="http://schemas.microsoft.com/office/drawing/2014/main" id="{19D407BD-E030-41E7-B765-85BD4DE08DF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pSp>
        <p:nvGrpSpPr>
          <p:cNvPr id="21" name="Group 20">
            <a:extLst>
              <a:ext uri="{FF2B5EF4-FFF2-40B4-BE49-F238E27FC236}">
                <a16:creationId xmlns:a16="http://schemas.microsoft.com/office/drawing/2014/main" id="{65496FF7-0233-4EF0-9521-8DFE1895AF3C}"/>
              </a:ext>
            </a:extLst>
          </p:cNvPr>
          <p:cNvGrpSpPr/>
          <p:nvPr/>
        </p:nvGrpSpPr>
        <p:grpSpPr>
          <a:xfrm>
            <a:off x="9258300" y="1342866"/>
            <a:ext cx="2810682" cy="1410743"/>
            <a:chOff x="9258300" y="1283872"/>
            <a:chExt cx="2876550" cy="1410743"/>
          </a:xfrm>
        </p:grpSpPr>
        <p:sp>
          <p:nvSpPr>
            <p:cNvPr id="19" name="Speech Bubble: Oval 18">
              <a:extLst>
                <a:ext uri="{FF2B5EF4-FFF2-40B4-BE49-F238E27FC236}">
                  <a16:creationId xmlns:a16="http://schemas.microsoft.com/office/drawing/2014/main" id="{2711139F-E2AC-4B9A-B68A-22776B9A0D54}"/>
                </a:ext>
              </a:extLst>
            </p:cNvPr>
            <p:cNvSpPr/>
            <p:nvPr/>
          </p:nvSpPr>
          <p:spPr>
            <a:xfrm rot="10800000" flipH="1" flipV="1">
              <a:off x="9258300" y="1283872"/>
              <a:ext cx="2876550" cy="1410743"/>
            </a:xfrm>
            <a:prstGeom prst="wedgeEllipseCallout">
              <a:avLst>
                <a:gd name="adj1" fmla="val 48332"/>
                <a:gd name="adj2" fmla="val 70384"/>
              </a:avLst>
            </a:prstGeom>
            <a:solidFill>
              <a:srgbClr val="FF71AA"/>
            </a:solidFill>
            <a:ln>
              <a:solidFill>
                <a:srgbClr val="FF7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Century Gothic" panose="020B0502020202020204" pitchFamily="34" charset="0"/>
              </a:endParaRPr>
            </a:p>
          </p:txBody>
        </p:sp>
        <p:sp>
          <p:nvSpPr>
            <p:cNvPr id="77" name="TextBox 76">
              <a:extLst>
                <a:ext uri="{FF2B5EF4-FFF2-40B4-BE49-F238E27FC236}">
                  <a16:creationId xmlns:a16="http://schemas.microsoft.com/office/drawing/2014/main" id="{F29BABCE-2AE3-4578-B0F1-FF51E8F1158A}"/>
                </a:ext>
              </a:extLst>
            </p:cNvPr>
            <p:cNvSpPr txBox="1"/>
            <p:nvPr/>
          </p:nvSpPr>
          <p:spPr>
            <a:xfrm>
              <a:off x="9630591" y="1448642"/>
              <a:ext cx="2227113" cy="1107996"/>
            </a:xfrm>
            <a:prstGeom prst="rect">
              <a:avLst/>
            </a:prstGeom>
            <a:noFill/>
          </p:spPr>
          <p:txBody>
            <a:bodyPr wrap="square">
              <a:spAutoFit/>
            </a:bodyPr>
            <a:lstStyle/>
            <a:p>
              <a:r>
                <a:rPr lang="en-GB" sz="2200" dirty="0">
                  <a:solidFill>
                    <a:srgbClr val="002060"/>
                  </a:solidFill>
                  <a:latin typeface="Century Gothic" panose="020B0502020202020204" pitchFamily="34" charset="0"/>
                </a:rPr>
                <a:t>__________  </a:t>
              </a:r>
              <a:r>
                <a:rPr lang="en-GB" sz="2200" dirty="0" err="1">
                  <a:solidFill>
                    <a:srgbClr val="002060"/>
                  </a:solidFill>
                  <a:latin typeface="Century Gothic" panose="020B0502020202020204" pitchFamily="34" charset="0"/>
                </a:rPr>
                <a:t>tiene</a:t>
              </a:r>
              <a:r>
                <a:rPr lang="en-GB" sz="2200" dirty="0">
                  <a:solidFill>
                    <a:srgbClr val="002060"/>
                  </a:solidFill>
                  <a:latin typeface="Century Gothic" panose="020B0502020202020204" pitchFamily="34" charset="0"/>
                </a:rPr>
                <a:t> ______  </a:t>
              </a:r>
            </a:p>
            <a:p>
              <a:r>
                <a:rPr lang="en-GB" sz="2200" dirty="0">
                  <a:solidFill>
                    <a:srgbClr val="002060"/>
                  </a:solidFill>
                  <a:latin typeface="Century Gothic" panose="020B0502020202020204" pitchFamily="34" charset="0"/>
                </a:rPr>
                <a:t>    ___________</a:t>
              </a:r>
            </a:p>
          </p:txBody>
        </p:sp>
      </p:grpSp>
      <p:sp>
        <p:nvSpPr>
          <p:cNvPr id="23" name="TextBox 22">
            <a:extLst>
              <a:ext uri="{FF2B5EF4-FFF2-40B4-BE49-F238E27FC236}">
                <a16:creationId xmlns:a16="http://schemas.microsoft.com/office/drawing/2014/main" id="{89D9E0CA-4FBA-4F24-8484-FC6D1B67A836}"/>
              </a:ext>
            </a:extLst>
          </p:cNvPr>
          <p:cNvSpPr txBox="1"/>
          <p:nvPr/>
        </p:nvSpPr>
        <p:spPr>
          <a:xfrm>
            <a:off x="9714013" y="1405159"/>
            <a:ext cx="173903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Galicia</a:t>
            </a:r>
          </a:p>
        </p:txBody>
      </p:sp>
      <p:sp>
        <p:nvSpPr>
          <p:cNvPr id="79" name="TextBox 78">
            <a:extLst>
              <a:ext uri="{FF2B5EF4-FFF2-40B4-BE49-F238E27FC236}">
                <a16:creationId xmlns:a16="http://schemas.microsoft.com/office/drawing/2014/main" id="{5C993EC4-8438-496E-84DA-856DED2ABE12}"/>
              </a:ext>
            </a:extLst>
          </p:cNvPr>
          <p:cNvSpPr txBox="1"/>
          <p:nvPr/>
        </p:nvSpPr>
        <p:spPr>
          <a:xfrm>
            <a:off x="10547270" y="1758252"/>
            <a:ext cx="715260"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un </a:t>
            </a:r>
          </a:p>
        </p:txBody>
      </p:sp>
      <p:sp>
        <p:nvSpPr>
          <p:cNvPr id="80" name="TextBox 79">
            <a:extLst>
              <a:ext uri="{FF2B5EF4-FFF2-40B4-BE49-F238E27FC236}">
                <a16:creationId xmlns:a16="http://schemas.microsoft.com/office/drawing/2014/main" id="{D1A35C2E-5C37-4153-BD02-696E7A1587FF}"/>
              </a:ext>
            </a:extLst>
          </p:cNvPr>
          <p:cNvSpPr txBox="1"/>
          <p:nvPr/>
        </p:nvSpPr>
        <p:spPr>
          <a:xfrm>
            <a:off x="9604804" y="2096762"/>
            <a:ext cx="238238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lobo </a:t>
            </a:r>
            <a:r>
              <a:rPr lang="en-GB" sz="2800" b="1" dirty="0" err="1">
                <a:solidFill>
                  <a:srgbClr val="002060"/>
                </a:solidFill>
                <a:latin typeface="Century Gothic" panose="020B0502020202020204" pitchFamily="34" charset="0"/>
              </a:rPr>
              <a:t>ibérico</a:t>
            </a:r>
            <a:r>
              <a:rPr lang="en-GB" sz="2800" b="1" dirty="0">
                <a:solidFill>
                  <a:srgbClr val="002060"/>
                </a:solidFill>
                <a:latin typeface="Century Gothic" panose="020B0502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3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4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500"/>
                                        <p:tgtEl>
                                          <p:spTgt spid="6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500"/>
                                        <p:tgtEl>
                                          <p:spTgt spid="33"/>
                                        </p:tgtEl>
                                      </p:cBhvr>
                                    </p:animEffect>
                                  </p:childTnLst>
                                  <p:subTnLst>
                                    <p:audio>
                                      <p:cMediaNode>
                                        <p:cTn display="0" masterRel="sameClick">
                                          <p:stCondLst>
                                            <p:cond evt="begin" delay="0">
                                              <p:tn val="56"/>
                                            </p:cond>
                                          </p:stCondLst>
                                          <p:endCondLst>
                                            <p:cond evt="onStopAudio" delay="0">
                                              <p:tgtEl>
                                                <p:sldTgt/>
                                              </p:tgtEl>
                                            </p:cond>
                                          </p:endCondLst>
                                        </p:cTn>
                                        <p:tgtEl>
                                          <p:sndTgt r:embed="rId4" name="4_2.wav"/>
                                        </p:tgtEl>
                                      </p:cMediaNode>
                                    </p:audio>
                                  </p:subTnLst>
                                </p:cTn>
                              </p:par>
                              <p:par>
                                <p:cTn id="59" presetID="10"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fade">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79">
                                            <p:txEl>
                                              <p:pRg st="0" end="0"/>
                                            </p:txEl>
                                          </p:spTgt>
                                        </p:tgtEl>
                                        <p:attrNameLst>
                                          <p:attrName>style.visibility</p:attrName>
                                        </p:attrNameLst>
                                      </p:cBhvr>
                                      <p:to>
                                        <p:strVal val="visible"/>
                                      </p:to>
                                    </p:set>
                                    <p:animEffect transition="in" filter="fade">
                                      <p:cBhvr>
                                        <p:cTn id="76" dur="500"/>
                                        <p:tgtEl>
                                          <p:spTgt spid="79">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0">
                                            <p:txEl>
                                              <p:pRg st="0" end="0"/>
                                            </p:txEl>
                                          </p:spTgt>
                                        </p:tgtEl>
                                        <p:attrNameLst>
                                          <p:attrName>style.visibility</p:attrName>
                                        </p:attrNameLst>
                                      </p:cBhvr>
                                      <p:to>
                                        <p:strVal val="visible"/>
                                      </p:to>
                                    </p:set>
                                    <p:animEffect transition="in" filter="fade">
                                      <p:cBhvr>
                                        <p:cTn id="81" dur="500"/>
                                        <p:tgtEl>
                                          <p:spTgt spid="80">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subTnLst>
                                    <p:audio>
                                      <p:cMediaNode>
                                        <p:cTn display="0" masterRel="sameClick">
                                          <p:stCondLst>
                                            <p:cond evt="begin" delay="0">
                                              <p:tn val="87"/>
                                            </p:cond>
                                          </p:stCondLst>
                                          <p:endCondLst>
                                            <p:cond evt="onStopAudio" delay="0">
                                              <p:tgtEl>
                                                <p:sldTgt/>
                                              </p:tgtEl>
                                            </p:cond>
                                          </p:endCondLst>
                                        </p:cTn>
                                        <p:tgtEl>
                                          <p:sndTgt r:embed="rId5" name="4_9.wav"/>
                                        </p:tgtEl>
                                      </p:cMediaNode>
                                    </p:audio>
                                  </p:subTnLst>
                                </p:cTn>
                              </p:par>
                              <p:par>
                                <p:cTn id="90" presetID="10" presetClass="entr" presetSubtype="0" fill="hold" nodeType="with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1" grpId="0"/>
      <p:bldP spid="61" grpId="0" animBg="1"/>
      <p:bldP spid="65" grpId="0" animBg="1"/>
      <p:bldP spid="66" grpId="0" animBg="1"/>
      <p:bldP spid="67" grpId="0" animBg="1"/>
      <p:bldP spid="68" grpId="0" animBg="1"/>
      <p:bldP spid="69"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59" name="Picture 2" descr="Brain, Idea, Think, Creativity">
            <a:extLst>
              <a:ext uri="{FF2B5EF4-FFF2-40B4-BE49-F238E27FC236}">
                <a16:creationId xmlns:a16="http://schemas.microsoft.com/office/drawing/2014/main" id="{F081F124-96FF-4121-B9F6-D236F0945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6297" y="77948"/>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a:extLst>
              <a:ext uri="{FF2B5EF4-FFF2-40B4-BE49-F238E27FC236}">
                <a16:creationId xmlns:a16="http://schemas.microsoft.com/office/drawing/2014/main" id="{5A42CE5D-3603-4094-8488-4FBFC4035E59}"/>
              </a:ext>
            </a:extLst>
          </p:cNvPr>
          <p:cNvSpPr txBox="1">
            <a:spLocks/>
          </p:cNvSpPr>
          <p:nvPr/>
        </p:nvSpPr>
        <p:spPr>
          <a:xfrm>
            <a:off x="10409455" y="125855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65" name="TextBox 64">
            <a:hlinkClick r:id="" action="ppaction://noaction">
              <a:snd r:embed="rId5" name="5_1.wav"/>
            </a:hlinkClick>
            <a:extLst>
              <a:ext uri="{FF2B5EF4-FFF2-40B4-BE49-F238E27FC236}">
                <a16:creationId xmlns:a16="http://schemas.microsoft.com/office/drawing/2014/main" id="{245293B4-004C-4DD4-B71A-753AE53D7DAD}"/>
              </a:ext>
            </a:extLst>
          </p:cNvPr>
          <p:cNvSpPr txBox="1"/>
          <p:nvPr/>
        </p:nvSpPr>
        <p:spPr>
          <a:xfrm>
            <a:off x="3152339" y="143316"/>
            <a:ext cx="26564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AD61597F-3D91-460A-BE1E-8566DBEECC73}"/>
              </a:ext>
            </a:extLst>
          </p:cNvPr>
          <p:cNvSpPr/>
          <p:nvPr/>
        </p:nvSpPr>
        <p:spPr>
          <a:xfrm>
            <a:off x="354081" y="56335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fun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A5DD9993-DF66-458D-9D39-CAF96916F839}"/>
              </a:ext>
            </a:extLst>
          </p:cNvPr>
          <p:cNvSpPr/>
          <p:nvPr/>
        </p:nvSpPr>
        <p:spPr>
          <a:xfrm>
            <a:off x="2468514" y="560601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use</a:t>
            </a:r>
            <a:r>
              <a:rPr lang="en-GB" sz="2400" b="1" dirty="0">
                <a:solidFill>
                  <a:srgbClr val="002060"/>
                </a:solidFill>
                <a:latin typeface="Century Gothic" panose="020B0502020202020204" pitchFamily="34" charset="0"/>
              </a:rPr>
              <a:t>, using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Rectangle: Rounded Corners 85">
            <a:extLst>
              <a:ext uri="{FF2B5EF4-FFF2-40B4-BE49-F238E27FC236}">
                <a16:creationId xmlns:a16="http://schemas.microsoft.com/office/drawing/2014/main" id="{9C4F7229-0136-43BC-B014-178FC87490C3}"/>
              </a:ext>
            </a:extLst>
          </p:cNvPr>
          <p:cNvSpPr/>
          <p:nvPr/>
        </p:nvSpPr>
        <p:spPr>
          <a:xfrm>
            <a:off x="4669576" y="5606014"/>
            <a:ext cx="223457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information</a:t>
            </a:r>
          </a:p>
        </p:txBody>
      </p:sp>
      <p:sp>
        <p:nvSpPr>
          <p:cNvPr id="87" name="Rectangle: Rounded Corners 86">
            <a:extLst>
              <a:ext uri="{FF2B5EF4-FFF2-40B4-BE49-F238E27FC236}">
                <a16:creationId xmlns:a16="http://schemas.microsoft.com/office/drawing/2014/main" id="{AAF38AF7-FE92-4EC9-9873-C03827BB2105}"/>
              </a:ext>
            </a:extLst>
          </p:cNvPr>
          <p:cNvSpPr/>
          <p:nvPr/>
        </p:nvSpPr>
        <p:spPr>
          <a:xfrm>
            <a:off x="7114077" y="5569122"/>
            <a:ext cx="1778850" cy="84604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 country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extLst>
              <a:ext uri="{FF2B5EF4-FFF2-40B4-BE49-F238E27FC236}">
                <a16:creationId xmlns:a16="http://schemas.microsoft.com/office/drawing/2014/main" id="{A96530CE-DD01-4383-890C-69471A030F65}"/>
              </a:ext>
            </a:extLst>
          </p:cNvPr>
          <p:cNvSpPr/>
          <p:nvPr/>
        </p:nvSpPr>
        <p:spPr>
          <a:xfrm>
            <a:off x="2405014" y="4523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important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37F2430B-240C-4415-A3DD-1D715CC1AD8F}"/>
              </a:ext>
            </a:extLst>
          </p:cNvPr>
          <p:cNvSpPr/>
          <p:nvPr/>
        </p:nvSpPr>
        <p:spPr>
          <a:xfrm>
            <a:off x="354081" y="4517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present, presenting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12A452A8-F977-4E2B-B12A-74725DE3C2FB}"/>
              </a:ext>
            </a:extLst>
          </p:cNvPr>
          <p:cNvSpPr/>
          <p:nvPr/>
        </p:nvSpPr>
        <p:spPr>
          <a:xfrm>
            <a:off x="4529876" y="4517405"/>
            <a:ext cx="177884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p>
        </p:txBody>
      </p:sp>
      <p:sp>
        <p:nvSpPr>
          <p:cNvPr id="91" name="Rectangle: Rounded Corners 90">
            <a:extLst>
              <a:ext uri="{FF2B5EF4-FFF2-40B4-BE49-F238E27FC236}">
                <a16:creationId xmlns:a16="http://schemas.microsoft.com/office/drawing/2014/main" id="{87954E67-4446-4275-99B8-A7F301B2339D}"/>
              </a:ext>
            </a:extLst>
          </p:cNvPr>
          <p:cNvSpPr/>
          <p:nvPr/>
        </p:nvSpPr>
        <p:spPr>
          <a:xfrm>
            <a:off x="6466377" y="4517404"/>
            <a:ext cx="1778850"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a:t>
            </a:r>
          </a:p>
        </p:txBody>
      </p:sp>
      <p:sp>
        <p:nvSpPr>
          <p:cNvPr id="103" name="TextBox 102">
            <a:extLst>
              <a:ext uri="{FF2B5EF4-FFF2-40B4-BE49-F238E27FC236}">
                <a16:creationId xmlns:a16="http://schemas.microsoft.com/office/drawing/2014/main" id="{F698DD30-E6DD-44E2-96E2-517042F22E47}"/>
              </a:ext>
            </a:extLst>
          </p:cNvPr>
          <p:cNvSpPr txBox="1"/>
          <p:nvPr/>
        </p:nvSpPr>
        <p:spPr>
          <a:xfrm>
            <a:off x="3366846" y="763206"/>
            <a:ext cx="48783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7A253E60-A5E0-484A-985D-1B920805EBC9}"/>
              </a:ext>
            </a:extLst>
          </p:cNvPr>
          <p:cNvSpPr txBox="1"/>
          <p:nvPr/>
        </p:nvSpPr>
        <p:spPr>
          <a:xfrm>
            <a:off x="4010276" y="3304584"/>
            <a:ext cx="4035682"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 </a:t>
            </a:r>
            <a:r>
              <a:rPr lang="en-GB" sz="3600" b="1" dirty="0" err="1">
                <a:solidFill>
                  <a:srgbClr val="FF0066"/>
                </a:solidFill>
                <a:latin typeface="Century Gothic" panose="020B0502020202020204" pitchFamily="34" charset="0"/>
              </a:rPr>
              <a:t>crear</a:t>
            </a:r>
            <a:endParaRPr lang="en-GB" sz="3600" b="1" dirty="0">
              <a:solidFill>
                <a:srgbClr val="FF0066"/>
              </a:solidFill>
              <a:latin typeface="Century Gothic" panose="020B0502020202020204" pitchFamily="34" charset="0"/>
            </a:endParaRPr>
          </a:p>
        </p:txBody>
      </p:sp>
      <p:sp>
        <p:nvSpPr>
          <p:cNvPr id="36" name="TextBox 35">
            <a:extLst>
              <a:ext uri="{FF2B5EF4-FFF2-40B4-BE49-F238E27FC236}">
                <a16:creationId xmlns:a16="http://schemas.microsoft.com/office/drawing/2014/main" id="{A433B934-52A1-4409-A166-6E65B1FF9DE7}"/>
              </a:ext>
            </a:extLst>
          </p:cNvPr>
          <p:cNvSpPr txBox="1"/>
          <p:nvPr/>
        </p:nvSpPr>
        <p:spPr>
          <a:xfrm>
            <a:off x="5710238" y="1700818"/>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 </a:t>
            </a:r>
            <a:r>
              <a:rPr lang="en-GB" sz="3600" b="1" dirty="0" err="1">
                <a:solidFill>
                  <a:srgbClr val="FF0066"/>
                </a:solidFill>
                <a:latin typeface="Century Gothic" panose="020B0502020202020204" pitchFamily="34" charset="0"/>
              </a:rPr>
              <a:t>importante</a:t>
            </a:r>
            <a:endParaRPr lang="en-GB" sz="3600" b="1" dirty="0">
              <a:solidFill>
                <a:srgbClr val="FF0066"/>
              </a:solidFill>
              <a:latin typeface="Century Gothic" panose="020B0502020202020204" pitchFamily="34" charset="0"/>
            </a:endParaRPr>
          </a:p>
        </p:txBody>
      </p:sp>
      <p:sp>
        <p:nvSpPr>
          <p:cNvPr id="37" name="TextBox 36">
            <a:extLst>
              <a:ext uri="{FF2B5EF4-FFF2-40B4-BE49-F238E27FC236}">
                <a16:creationId xmlns:a16="http://schemas.microsoft.com/office/drawing/2014/main" id="{A0B9B95D-FB88-4804-B3F5-DBE34A700708}"/>
              </a:ext>
            </a:extLst>
          </p:cNvPr>
          <p:cNvSpPr txBox="1"/>
          <p:nvPr/>
        </p:nvSpPr>
        <p:spPr>
          <a:xfrm>
            <a:off x="-700711" y="1732475"/>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 </a:t>
            </a:r>
            <a:r>
              <a:rPr lang="en-GB" sz="3600" b="1" dirty="0" err="1">
                <a:solidFill>
                  <a:srgbClr val="FF0066"/>
                </a:solidFill>
                <a:latin typeface="Century Gothic" panose="020B0502020202020204" pitchFamily="34" charset="0"/>
              </a:rPr>
              <a:t>divertido</a:t>
            </a:r>
            <a:endParaRPr lang="en-GB" sz="3600" b="1" dirty="0">
              <a:solidFill>
                <a:srgbClr val="FF0066"/>
              </a:solidFill>
              <a:latin typeface="Century Gothic" panose="020B0502020202020204" pitchFamily="34" charset="0"/>
            </a:endParaRPr>
          </a:p>
        </p:txBody>
      </p:sp>
      <p:sp>
        <p:nvSpPr>
          <p:cNvPr id="38" name="TextBox 37">
            <a:extLst>
              <a:ext uri="{FF2B5EF4-FFF2-40B4-BE49-F238E27FC236}">
                <a16:creationId xmlns:a16="http://schemas.microsoft.com/office/drawing/2014/main" id="{DD165248-3C39-4942-A139-AEE71735D350}"/>
              </a:ext>
            </a:extLst>
          </p:cNvPr>
          <p:cNvSpPr txBox="1"/>
          <p:nvPr/>
        </p:nvSpPr>
        <p:spPr>
          <a:xfrm>
            <a:off x="-344082" y="3430699"/>
            <a:ext cx="3894106"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 </a:t>
            </a:r>
            <a:r>
              <a:rPr lang="en-GB" sz="3600" b="1" dirty="0" err="1">
                <a:solidFill>
                  <a:srgbClr val="FF0066"/>
                </a:solidFill>
                <a:latin typeface="Century Gothic" panose="020B0502020202020204" pitchFamily="34" charset="0"/>
              </a:rPr>
              <a:t>vocabulario</a:t>
            </a:r>
            <a:endParaRPr lang="en-GB" sz="3600" b="1" dirty="0">
              <a:solidFill>
                <a:srgbClr val="FF0066"/>
              </a:solidFill>
              <a:latin typeface="Century Gothic" panose="020B0502020202020204" pitchFamily="34" charset="0"/>
            </a:endParaRPr>
          </a:p>
        </p:txBody>
      </p:sp>
      <p:sp>
        <p:nvSpPr>
          <p:cNvPr id="39" name="TextBox 38">
            <a:extLst>
              <a:ext uri="{FF2B5EF4-FFF2-40B4-BE49-F238E27FC236}">
                <a16:creationId xmlns:a16="http://schemas.microsoft.com/office/drawing/2014/main" id="{9107BA51-3ADE-47F9-8A1F-09E23FCA718F}"/>
              </a:ext>
            </a:extLst>
          </p:cNvPr>
          <p:cNvSpPr txBox="1"/>
          <p:nvPr/>
        </p:nvSpPr>
        <p:spPr>
          <a:xfrm>
            <a:off x="383856" y="2577773"/>
            <a:ext cx="2948861"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r>
              <a:rPr lang="en-GB" sz="3600" b="1" dirty="0">
                <a:solidFill>
                  <a:srgbClr val="FF0066"/>
                </a:solidFill>
                <a:latin typeface="Century Gothic" panose="020B0502020202020204" pitchFamily="34" charset="0"/>
              </a:rPr>
              <a:t> </a:t>
            </a:r>
            <a:r>
              <a:rPr lang="en-GB" sz="3600" b="1" dirty="0" err="1">
                <a:solidFill>
                  <a:srgbClr val="FF0066"/>
                </a:solidFill>
                <a:latin typeface="Century Gothic" panose="020B0502020202020204" pitchFamily="34" charset="0"/>
              </a:rPr>
              <a:t>presentar</a:t>
            </a:r>
            <a:endParaRPr lang="en-GB" sz="3600" b="1" dirty="0">
              <a:solidFill>
                <a:srgbClr val="FF0066"/>
              </a:solidFill>
              <a:latin typeface="Century Gothic" panose="020B0502020202020204" pitchFamily="34" charset="0"/>
            </a:endParaRPr>
          </a:p>
        </p:txBody>
      </p:sp>
      <p:sp>
        <p:nvSpPr>
          <p:cNvPr id="40" name="TextBox 39">
            <a:extLst>
              <a:ext uri="{FF2B5EF4-FFF2-40B4-BE49-F238E27FC236}">
                <a16:creationId xmlns:a16="http://schemas.microsoft.com/office/drawing/2014/main" id="{118926A2-4248-45CE-80E6-EAA3FDFA6126}"/>
              </a:ext>
            </a:extLst>
          </p:cNvPr>
          <p:cNvSpPr txBox="1"/>
          <p:nvPr/>
        </p:nvSpPr>
        <p:spPr>
          <a:xfrm>
            <a:off x="8223526" y="1674523"/>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 </a:t>
            </a:r>
            <a:r>
              <a:rPr lang="en-GB" sz="3600" b="1" dirty="0">
                <a:solidFill>
                  <a:srgbClr val="FF0066"/>
                </a:solidFill>
                <a:latin typeface="Century Gothic" panose="020B0502020202020204" pitchFamily="34" charset="0"/>
              </a:rPr>
              <a:t>usar</a:t>
            </a:r>
          </a:p>
        </p:txBody>
      </p:sp>
      <p:sp>
        <p:nvSpPr>
          <p:cNvPr id="41" name="TextBox 40">
            <a:extLst>
              <a:ext uri="{FF2B5EF4-FFF2-40B4-BE49-F238E27FC236}">
                <a16:creationId xmlns:a16="http://schemas.microsoft.com/office/drawing/2014/main" id="{9046F767-3267-4D29-A9C0-7A655AD1B03F}"/>
              </a:ext>
            </a:extLst>
          </p:cNvPr>
          <p:cNvSpPr txBox="1"/>
          <p:nvPr/>
        </p:nvSpPr>
        <p:spPr>
          <a:xfrm>
            <a:off x="8031736" y="3309072"/>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7. </a:t>
            </a:r>
            <a:r>
              <a:rPr lang="en-GB" sz="3600" b="1" dirty="0">
                <a:solidFill>
                  <a:srgbClr val="FF0066"/>
                </a:solidFill>
                <a:latin typeface="Century Gothic" panose="020B0502020202020204" pitchFamily="34" charset="0"/>
              </a:rPr>
              <a:t>un </a:t>
            </a:r>
            <a:r>
              <a:rPr lang="en-GB" sz="3600" b="1" dirty="0" err="1">
                <a:solidFill>
                  <a:srgbClr val="FF0066"/>
                </a:solidFill>
                <a:latin typeface="Century Gothic" panose="020B0502020202020204" pitchFamily="34" charset="0"/>
              </a:rPr>
              <a:t>país</a:t>
            </a:r>
            <a:endParaRPr lang="en-GB" sz="3600" b="1"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47C118CC-2FF7-4598-B2D2-C7F39A7FFC89}"/>
              </a:ext>
            </a:extLst>
          </p:cNvPr>
          <p:cNvSpPr txBox="1"/>
          <p:nvPr/>
        </p:nvSpPr>
        <p:spPr>
          <a:xfrm>
            <a:off x="2264498" y="1733847"/>
            <a:ext cx="403342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8. </a:t>
            </a:r>
            <a:r>
              <a:rPr lang="en-GB" sz="3600" b="1" dirty="0" err="1">
                <a:solidFill>
                  <a:srgbClr val="FF0066"/>
                </a:solidFill>
                <a:latin typeface="Century Gothic" panose="020B0502020202020204" pitchFamily="34" charset="0"/>
              </a:rPr>
              <a:t>información</a:t>
            </a:r>
            <a:endParaRPr lang="en-GB" sz="3600" b="1" dirty="0">
              <a:solidFill>
                <a:srgbClr val="FF0066"/>
              </a:solidFill>
              <a:latin typeface="Century Gothic" panose="020B0502020202020204" pitchFamily="34" charset="0"/>
            </a:endParaRPr>
          </a:p>
        </p:txBody>
      </p:sp>
      <p:sp>
        <p:nvSpPr>
          <p:cNvPr id="43" name="TextBox 42">
            <a:extLst>
              <a:ext uri="{FF2B5EF4-FFF2-40B4-BE49-F238E27FC236}">
                <a16:creationId xmlns:a16="http://schemas.microsoft.com/office/drawing/2014/main" id="{3349A8EE-FC70-4904-A45B-BE39D3D108E4}"/>
              </a:ext>
            </a:extLst>
          </p:cNvPr>
          <p:cNvSpPr txBox="1"/>
          <p:nvPr/>
        </p:nvSpPr>
        <p:spPr>
          <a:xfrm>
            <a:off x="6028117" y="2626607"/>
            <a:ext cx="4371858"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9. </a:t>
            </a:r>
            <a:r>
              <a:rPr lang="en-GB" sz="3600" b="1" dirty="0" err="1">
                <a:solidFill>
                  <a:srgbClr val="FF0066"/>
                </a:solidFill>
                <a:latin typeface="Century Gothic" panose="020B0502020202020204" pitchFamily="34" charset="0"/>
              </a:rPr>
              <a:t>buscar</a:t>
            </a:r>
            <a:endParaRPr lang="en-GB" sz="3600" b="1" dirty="0">
              <a:solidFill>
                <a:srgbClr val="FF0066"/>
              </a:solidFill>
              <a:latin typeface="Century Gothic" panose="020B0502020202020204" pitchFamily="34" charset="0"/>
            </a:endParaRPr>
          </a:p>
        </p:txBody>
      </p:sp>
      <p:sp>
        <p:nvSpPr>
          <p:cNvPr id="44" name="TextBox 43">
            <a:extLst>
              <a:ext uri="{FF2B5EF4-FFF2-40B4-BE49-F238E27FC236}">
                <a16:creationId xmlns:a16="http://schemas.microsoft.com/office/drawing/2014/main" id="{C4B25A09-CBC6-4521-B113-AA7B25436458}"/>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10. </a:t>
            </a:r>
            <a:r>
              <a:rPr lang="en-GB" sz="3600" b="1" dirty="0" err="1">
                <a:solidFill>
                  <a:srgbClr val="FF0066"/>
                </a:solidFill>
                <a:latin typeface="Century Gothic" panose="020B0502020202020204" pitchFamily="34" charset="0"/>
              </a:rPr>
              <a:t>increíble</a:t>
            </a:r>
            <a:endParaRPr lang="en-GB" sz="3600" b="1" dirty="0">
              <a:solidFill>
                <a:srgbClr val="FF0066"/>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098E8AE1-03E3-4586-BBE5-586533B2D933}"/>
              </a:ext>
            </a:extLst>
          </p:cNvPr>
          <p:cNvSpPr/>
          <p:nvPr/>
        </p:nvSpPr>
        <p:spPr>
          <a:xfrm>
            <a:off x="8421824" y="4565069"/>
            <a:ext cx="294467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create,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creating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Rectangle: Rounded Corners 47">
            <a:extLst>
              <a:ext uri="{FF2B5EF4-FFF2-40B4-BE49-F238E27FC236}">
                <a16:creationId xmlns:a16="http://schemas.microsoft.com/office/drawing/2014/main" id="{864DE492-BBDF-472A-A1B2-53D71A4389B6}"/>
              </a:ext>
            </a:extLst>
          </p:cNvPr>
          <p:cNvSpPr/>
          <p:nvPr/>
        </p:nvSpPr>
        <p:spPr>
          <a:xfrm>
            <a:off x="9086515" y="5633504"/>
            <a:ext cx="2279984"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look for,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looking for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Gesto De La Mano, Mano, Iconos, Pulgares Arriba">
            <a:extLst>
              <a:ext uri="{FF2B5EF4-FFF2-40B4-BE49-F238E27FC236}">
                <a16:creationId xmlns:a16="http://schemas.microsoft.com/office/drawing/2014/main" id="{F111932D-A706-4201-B3CE-F94FB1EE4DF2}"/>
              </a:ext>
            </a:extLst>
          </p:cNvPr>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t="60471" r="63406"/>
          <a:stretch/>
        </p:blipFill>
        <p:spPr bwMode="auto">
          <a:xfrm>
            <a:off x="7515718" y="598733"/>
            <a:ext cx="881848" cy="946006"/>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167;p2">
            <a:extLst>
              <a:ext uri="{FF2B5EF4-FFF2-40B4-BE49-F238E27FC236}">
                <a16:creationId xmlns:a16="http://schemas.microsoft.com/office/drawing/2014/main" id="{E1187FDE-DA99-479E-990E-59B9249E9171}"/>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2138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0"/>
                                        <p:tgtEl>
                                          <p:spTgt spid="39"/>
                                        </p:tgtEl>
                                      </p:cBhvr>
                                    </p:animEffect>
                                    <p:set>
                                      <p:cBhvr>
                                        <p:cTn id="10" dur="1" fill="hold">
                                          <p:stCondLst>
                                            <p:cond delay="4999"/>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89"/>
                                        </p:tgtEl>
                                        <p:attrNameLst>
                                          <p:attrName>fillcolor</p:attrName>
                                        </p:attrNameLst>
                                      </p:cBhvr>
                                      <p:to>
                                        <a:srgbClr val="8FDAFF"/>
                                      </p:to>
                                    </p:animClr>
                                    <p:set>
                                      <p:cBhvr>
                                        <p:cTn id="15" dur="2000" fill="hold"/>
                                        <p:tgtEl>
                                          <p:spTgt spid="89"/>
                                        </p:tgtEl>
                                        <p:attrNameLst>
                                          <p:attrName>fill.type</p:attrName>
                                        </p:attrNameLst>
                                      </p:cBhvr>
                                      <p:to>
                                        <p:strVal val="solid"/>
                                      </p:to>
                                    </p:set>
                                    <p:set>
                                      <p:cBhvr>
                                        <p:cTn id="16" dur="2000" fill="hold"/>
                                        <p:tgtEl>
                                          <p:spTgt spid="89"/>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0"/>
                            </p:stCondLst>
                            <p:childTnLst>
                              <p:par>
                                <p:cTn id="22" presetID="9" presetClass="exit" presetSubtype="0" fill="hold" grpId="1" nodeType="afterEffect">
                                  <p:stCondLst>
                                    <p:cond delay="0"/>
                                  </p:stCondLst>
                                  <p:childTnLst>
                                    <p:animEffect transition="out" filter="dissolve">
                                      <p:cBhvr>
                                        <p:cTn id="23" dur="5000"/>
                                        <p:tgtEl>
                                          <p:spTgt spid="38"/>
                                        </p:tgtEl>
                                      </p:cBhvr>
                                    </p:animEffect>
                                    <p:set>
                                      <p:cBhvr>
                                        <p:cTn id="24" dur="1" fill="hold">
                                          <p:stCondLst>
                                            <p:cond delay="4999"/>
                                          </p:stCondLst>
                                        </p:cTn>
                                        <p:tgtEl>
                                          <p:spTgt spid="3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91"/>
                                        </p:tgtEl>
                                        <p:attrNameLst>
                                          <p:attrName>fillcolor</p:attrName>
                                        </p:attrNameLst>
                                      </p:cBhvr>
                                      <p:to>
                                        <a:srgbClr val="8FDAFF"/>
                                      </p:to>
                                    </p:animClr>
                                    <p:set>
                                      <p:cBhvr>
                                        <p:cTn id="29" dur="2000" fill="hold"/>
                                        <p:tgtEl>
                                          <p:spTgt spid="91"/>
                                        </p:tgtEl>
                                        <p:attrNameLst>
                                          <p:attrName>fill.type</p:attrName>
                                        </p:attrNameLst>
                                      </p:cBhvr>
                                      <p:to>
                                        <p:strVal val="solid"/>
                                      </p:to>
                                    </p:set>
                                    <p:set>
                                      <p:cBhvr>
                                        <p:cTn id="30" dur="2000" fill="hold"/>
                                        <p:tgtEl>
                                          <p:spTgt spid="91"/>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par>
                          <p:cTn id="35" fill="hold">
                            <p:stCondLst>
                              <p:cond delay="0"/>
                            </p:stCondLst>
                            <p:childTnLst>
                              <p:par>
                                <p:cTn id="36" presetID="9" presetClass="exit" presetSubtype="0" fill="hold" grpId="1" nodeType="afterEffect">
                                  <p:stCondLst>
                                    <p:cond delay="0"/>
                                  </p:stCondLst>
                                  <p:childTnLst>
                                    <p:animEffect transition="out" filter="dissolve">
                                      <p:cBhvr>
                                        <p:cTn id="37" dur="5000"/>
                                        <p:tgtEl>
                                          <p:spTgt spid="37"/>
                                        </p:tgtEl>
                                      </p:cBhvr>
                                    </p:animEffect>
                                    <p:set>
                                      <p:cBhvr>
                                        <p:cTn id="38" dur="1" fill="hold">
                                          <p:stCondLst>
                                            <p:cond delay="4999"/>
                                          </p:stCondLst>
                                        </p:cTn>
                                        <p:tgtEl>
                                          <p:spTgt spid="3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mph" presetSubtype="2" fill="hold" nodeType="clickEffect">
                                  <p:stCondLst>
                                    <p:cond delay="0"/>
                                  </p:stCondLst>
                                  <p:childTnLst>
                                    <p:animClr clrSpc="rgb" dir="cw">
                                      <p:cBhvr>
                                        <p:cTn id="42" dur="2000" fill="hold"/>
                                        <p:tgtEl>
                                          <p:spTgt spid="84"/>
                                        </p:tgtEl>
                                        <p:attrNameLst>
                                          <p:attrName>fillcolor</p:attrName>
                                        </p:attrNameLst>
                                      </p:cBhvr>
                                      <p:to>
                                        <a:srgbClr val="8FDAFF"/>
                                      </p:to>
                                    </p:animClr>
                                    <p:set>
                                      <p:cBhvr>
                                        <p:cTn id="43" dur="2000" fill="hold"/>
                                        <p:tgtEl>
                                          <p:spTgt spid="84"/>
                                        </p:tgtEl>
                                        <p:attrNameLst>
                                          <p:attrName>fill.type</p:attrName>
                                        </p:attrNameLst>
                                      </p:cBhvr>
                                      <p:to>
                                        <p:strVal val="solid"/>
                                      </p:to>
                                    </p:set>
                                    <p:set>
                                      <p:cBhvr>
                                        <p:cTn id="44" dur="2000" fill="hold"/>
                                        <p:tgtEl>
                                          <p:spTgt spid="84"/>
                                        </p:tgtEl>
                                        <p:attrNameLst>
                                          <p:attrName>fill.on</p:attrName>
                                        </p:attrNameLst>
                                      </p:cBhvr>
                                      <p:to>
                                        <p:strVal val="tru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0"/>
                            </p:stCondLst>
                            <p:childTnLst>
                              <p:par>
                                <p:cTn id="50" presetID="9" presetClass="exit" presetSubtype="0" fill="hold" grpId="1" nodeType="afterEffect">
                                  <p:stCondLst>
                                    <p:cond delay="0"/>
                                  </p:stCondLst>
                                  <p:childTnLst>
                                    <p:animEffect transition="out" filter="dissolve">
                                      <p:cBhvr>
                                        <p:cTn id="51" dur="5000"/>
                                        <p:tgtEl>
                                          <p:spTgt spid="35"/>
                                        </p:tgtEl>
                                      </p:cBhvr>
                                    </p:animEffect>
                                    <p:set>
                                      <p:cBhvr>
                                        <p:cTn id="52" dur="1" fill="hold">
                                          <p:stCondLst>
                                            <p:cond delay="4999"/>
                                          </p:stCondLst>
                                        </p:cTn>
                                        <p:tgtEl>
                                          <p:spTgt spid="3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2000" fill="hold"/>
                                        <p:tgtEl>
                                          <p:spTgt spid="47"/>
                                        </p:tgtEl>
                                        <p:attrNameLst>
                                          <p:attrName>fillcolor</p:attrName>
                                        </p:attrNameLst>
                                      </p:cBhvr>
                                      <p:to>
                                        <a:srgbClr val="8FDAFF"/>
                                      </p:to>
                                    </p:animClr>
                                    <p:set>
                                      <p:cBhvr>
                                        <p:cTn id="57" dur="2000" fill="hold"/>
                                        <p:tgtEl>
                                          <p:spTgt spid="47"/>
                                        </p:tgtEl>
                                        <p:attrNameLst>
                                          <p:attrName>fill.type</p:attrName>
                                        </p:attrNameLst>
                                      </p:cBhvr>
                                      <p:to>
                                        <p:strVal val="solid"/>
                                      </p:to>
                                    </p:set>
                                    <p:set>
                                      <p:cBhvr>
                                        <p:cTn id="58" dur="2000" fill="hold"/>
                                        <p:tgtEl>
                                          <p:spTgt spid="47"/>
                                        </p:tgtEl>
                                        <p:attrNameLst>
                                          <p:attrName>fill.on</p:attrName>
                                        </p:attrNameLst>
                                      </p:cBhvr>
                                      <p:to>
                                        <p:strVal val="tru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par>
                          <p:cTn id="63" fill="hold">
                            <p:stCondLst>
                              <p:cond delay="0"/>
                            </p:stCondLst>
                            <p:childTnLst>
                              <p:par>
                                <p:cTn id="64" presetID="9" presetClass="exit" presetSubtype="0" fill="hold" grpId="1" nodeType="afterEffect">
                                  <p:stCondLst>
                                    <p:cond delay="0"/>
                                  </p:stCondLst>
                                  <p:childTnLst>
                                    <p:animEffect transition="out" filter="dissolve">
                                      <p:cBhvr>
                                        <p:cTn id="65" dur="5000"/>
                                        <p:tgtEl>
                                          <p:spTgt spid="36"/>
                                        </p:tgtEl>
                                      </p:cBhvr>
                                    </p:animEffect>
                                    <p:set>
                                      <p:cBhvr>
                                        <p:cTn id="66" dur="1" fill="hold">
                                          <p:stCondLst>
                                            <p:cond delay="4999"/>
                                          </p:stCondLst>
                                        </p:cTn>
                                        <p:tgtEl>
                                          <p:spTgt spid="3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
                                        </p:tgtEl>
                                        <p:attrNameLst>
                                          <p:attrName>fillcolor</p:attrName>
                                        </p:attrNameLst>
                                      </p:cBhvr>
                                      <p:to>
                                        <a:srgbClr val="8FDAFF"/>
                                      </p:to>
                                    </p:animClr>
                                    <p:set>
                                      <p:cBhvr>
                                        <p:cTn id="71" dur="2000" fill="hold"/>
                                        <p:tgtEl>
                                          <p:spTgt spid="88"/>
                                        </p:tgtEl>
                                        <p:attrNameLst>
                                          <p:attrName>fill.type</p:attrName>
                                        </p:attrNameLst>
                                      </p:cBhvr>
                                      <p:to>
                                        <p:strVal val="solid"/>
                                      </p:to>
                                    </p:set>
                                    <p:set>
                                      <p:cBhvr>
                                        <p:cTn id="72" dur="2000" fill="hold"/>
                                        <p:tgtEl>
                                          <p:spTgt spid="88"/>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childTnLst>
                          </p:cTn>
                        </p:par>
                        <p:par>
                          <p:cTn id="77" fill="hold">
                            <p:stCondLst>
                              <p:cond delay="0"/>
                            </p:stCondLst>
                            <p:childTnLst>
                              <p:par>
                                <p:cTn id="78" presetID="9" presetClass="exit" presetSubtype="0" fill="hold" grpId="1" nodeType="afterEffect">
                                  <p:stCondLst>
                                    <p:cond delay="0"/>
                                  </p:stCondLst>
                                  <p:childTnLst>
                                    <p:animEffect transition="out" filter="dissolve">
                                      <p:cBhvr>
                                        <p:cTn id="79" dur="5000"/>
                                        <p:tgtEl>
                                          <p:spTgt spid="40"/>
                                        </p:tgtEl>
                                      </p:cBhvr>
                                    </p:animEffect>
                                    <p:set>
                                      <p:cBhvr>
                                        <p:cTn id="80" dur="1" fill="hold">
                                          <p:stCondLst>
                                            <p:cond delay="4999"/>
                                          </p:stCondLst>
                                        </p:cTn>
                                        <p:tgtEl>
                                          <p:spTgt spid="40"/>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85"/>
                                        </p:tgtEl>
                                        <p:attrNameLst>
                                          <p:attrName>fillcolor</p:attrName>
                                        </p:attrNameLst>
                                      </p:cBhvr>
                                      <p:to>
                                        <a:srgbClr val="8FDAFF"/>
                                      </p:to>
                                    </p:animClr>
                                    <p:set>
                                      <p:cBhvr>
                                        <p:cTn id="85" dur="2000" fill="hold"/>
                                        <p:tgtEl>
                                          <p:spTgt spid="85"/>
                                        </p:tgtEl>
                                        <p:attrNameLst>
                                          <p:attrName>fill.type</p:attrName>
                                        </p:attrNameLst>
                                      </p:cBhvr>
                                      <p:to>
                                        <p:strVal val="solid"/>
                                      </p:to>
                                    </p:set>
                                    <p:set>
                                      <p:cBhvr>
                                        <p:cTn id="86" dur="2000" fill="hold"/>
                                        <p:tgtEl>
                                          <p:spTgt spid="85"/>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childTnLst>
                          </p:cTn>
                        </p:par>
                        <p:par>
                          <p:cTn id="91" fill="hold">
                            <p:stCondLst>
                              <p:cond delay="0"/>
                            </p:stCondLst>
                            <p:childTnLst>
                              <p:par>
                                <p:cTn id="92" presetID="9" presetClass="exit" presetSubtype="0" fill="hold" grpId="1" nodeType="afterEffect">
                                  <p:stCondLst>
                                    <p:cond delay="0"/>
                                  </p:stCondLst>
                                  <p:childTnLst>
                                    <p:animEffect transition="out" filter="dissolve">
                                      <p:cBhvr>
                                        <p:cTn id="93" dur="5000"/>
                                        <p:tgtEl>
                                          <p:spTgt spid="41"/>
                                        </p:tgtEl>
                                      </p:cBhvr>
                                    </p:animEffect>
                                    <p:set>
                                      <p:cBhvr>
                                        <p:cTn id="94" dur="1" fill="hold">
                                          <p:stCondLst>
                                            <p:cond delay="4999"/>
                                          </p:stCondLst>
                                        </p:cTn>
                                        <p:tgtEl>
                                          <p:spTgt spid="4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mph" presetSubtype="2" fill="hold" nodeType="clickEffect">
                                  <p:stCondLst>
                                    <p:cond delay="0"/>
                                  </p:stCondLst>
                                  <p:childTnLst>
                                    <p:animClr clrSpc="rgb" dir="cw">
                                      <p:cBhvr>
                                        <p:cTn id="98" dur="2000" fill="hold"/>
                                        <p:tgtEl>
                                          <p:spTgt spid="87"/>
                                        </p:tgtEl>
                                        <p:attrNameLst>
                                          <p:attrName>fillcolor</p:attrName>
                                        </p:attrNameLst>
                                      </p:cBhvr>
                                      <p:to>
                                        <a:srgbClr val="8FDAFF"/>
                                      </p:to>
                                    </p:animClr>
                                    <p:set>
                                      <p:cBhvr>
                                        <p:cTn id="99" dur="2000" fill="hold"/>
                                        <p:tgtEl>
                                          <p:spTgt spid="87"/>
                                        </p:tgtEl>
                                        <p:attrNameLst>
                                          <p:attrName>fill.type</p:attrName>
                                        </p:attrNameLst>
                                      </p:cBhvr>
                                      <p:to>
                                        <p:strVal val="solid"/>
                                      </p:to>
                                    </p:set>
                                    <p:set>
                                      <p:cBhvr>
                                        <p:cTn id="100" dur="2000" fill="hold"/>
                                        <p:tgtEl>
                                          <p:spTgt spid="87"/>
                                        </p:tgtEl>
                                        <p:attrNameLst>
                                          <p:attrName>fill.on</p:attrName>
                                        </p:attrNameLst>
                                      </p:cBhvr>
                                      <p:to>
                                        <p:strVal val="tru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childTnLst>
                          </p:cTn>
                        </p:par>
                        <p:par>
                          <p:cTn id="105" fill="hold">
                            <p:stCondLst>
                              <p:cond delay="0"/>
                            </p:stCondLst>
                            <p:childTnLst>
                              <p:par>
                                <p:cTn id="106" presetID="9" presetClass="exit" presetSubtype="0" fill="hold" grpId="1" nodeType="afterEffect">
                                  <p:stCondLst>
                                    <p:cond delay="0"/>
                                  </p:stCondLst>
                                  <p:childTnLst>
                                    <p:animEffect transition="out" filter="dissolve">
                                      <p:cBhvr>
                                        <p:cTn id="107" dur="5000"/>
                                        <p:tgtEl>
                                          <p:spTgt spid="42"/>
                                        </p:tgtEl>
                                      </p:cBhvr>
                                    </p:animEffect>
                                    <p:set>
                                      <p:cBhvr>
                                        <p:cTn id="108" dur="1" fill="hold">
                                          <p:stCondLst>
                                            <p:cond delay="4999"/>
                                          </p:stCondLst>
                                        </p:cTn>
                                        <p:tgtEl>
                                          <p:spTgt spid="42"/>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86"/>
                                        </p:tgtEl>
                                        <p:attrNameLst>
                                          <p:attrName>fillcolor</p:attrName>
                                        </p:attrNameLst>
                                      </p:cBhvr>
                                      <p:to>
                                        <a:srgbClr val="8FDAFF"/>
                                      </p:to>
                                    </p:animClr>
                                    <p:set>
                                      <p:cBhvr>
                                        <p:cTn id="113" dur="2000" fill="hold"/>
                                        <p:tgtEl>
                                          <p:spTgt spid="86"/>
                                        </p:tgtEl>
                                        <p:attrNameLst>
                                          <p:attrName>fill.type</p:attrName>
                                        </p:attrNameLst>
                                      </p:cBhvr>
                                      <p:to>
                                        <p:strVal val="solid"/>
                                      </p:to>
                                    </p:set>
                                    <p:set>
                                      <p:cBhvr>
                                        <p:cTn id="114" dur="2000" fill="hold"/>
                                        <p:tgtEl>
                                          <p:spTgt spid="86"/>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childTnLst>
                                </p:cTn>
                              </p:par>
                            </p:childTnLst>
                          </p:cTn>
                        </p:par>
                        <p:par>
                          <p:cTn id="119" fill="hold">
                            <p:stCondLst>
                              <p:cond delay="0"/>
                            </p:stCondLst>
                            <p:childTnLst>
                              <p:par>
                                <p:cTn id="120" presetID="9" presetClass="exit" presetSubtype="0" fill="hold" grpId="1" nodeType="afterEffect">
                                  <p:stCondLst>
                                    <p:cond delay="0"/>
                                  </p:stCondLst>
                                  <p:childTnLst>
                                    <p:animEffect transition="out" filter="dissolve">
                                      <p:cBhvr>
                                        <p:cTn id="121" dur="5000"/>
                                        <p:tgtEl>
                                          <p:spTgt spid="43"/>
                                        </p:tgtEl>
                                      </p:cBhvr>
                                    </p:animEffect>
                                    <p:set>
                                      <p:cBhvr>
                                        <p:cTn id="122" dur="1" fill="hold">
                                          <p:stCondLst>
                                            <p:cond delay="4999"/>
                                          </p:stCondLst>
                                        </p:cTn>
                                        <p:tgtEl>
                                          <p:spTgt spid="4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mph" presetSubtype="2" fill="hold" nodeType="clickEffect">
                                  <p:stCondLst>
                                    <p:cond delay="0"/>
                                  </p:stCondLst>
                                  <p:childTnLst>
                                    <p:animClr clrSpc="rgb" dir="cw">
                                      <p:cBhvr>
                                        <p:cTn id="126" dur="2000" fill="hold"/>
                                        <p:tgtEl>
                                          <p:spTgt spid="48"/>
                                        </p:tgtEl>
                                        <p:attrNameLst>
                                          <p:attrName>fillcolor</p:attrName>
                                        </p:attrNameLst>
                                      </p:cBhvr>
                                      <p:to>
                                        <a:srgbClr val="8FDAFF"/>
                                      </p:to>
                                    </p:animClr>
                                    <p:set>
                                      <p:cBhvr>
                                        <p:cTn id="127" dur="2000" fill="hold"/>
                                        <p:tgtEl>
                                          <p:spTgt spid="48"/>
                                        </p:tgtEl>
                                        <p:attrNameLst>
                                          <p:attrName>fill.type</p:attrName>
                                        </p:attrNameLst>
                                      </p:cBhvr>
                                      <p:to>
                                        <p:strVal val="solid"/>
                                      </p:to>
                                    </p:set>
                                    <p:set>
                                      <p:cBhvr>
                                        <p:cTn id="128" dur="2000" fill="hold"/>
                                        <p:tgtEl>
                                          <p:spTgt spid="48"/>
                                        </p:tgtEl>
                                        <p:attrNameLst>
                                          <p:attrName>fill.on</p:attrName>
                                        </p:attrNameLst>
                                      </p:cBhvr>
                                      <p:to>
                                        <p:strVal val="tru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childTnLst>
                          </p:cTn>
                        </p:par>
                        <p:par>
                          <p:cTn id="133" fill="hold">
                            <p:stCondLst>
                              <p:cond delay="0"/>
                            </p:stCondLst>
                            <p:childTnLst>
                              <p:par>
                                <p:cTn id="134" presetID="9" presetClass="exit" presetSubtype="0" fill="hold" grpId="1" nodeType="afterEffect">
                                  <p:stCondLst>
                                    <p:cond delay="0"/>
                                  </p:stCondLst>
                                  <p:childTnLst>
                                    <p:animEffect transition="out" filter="dissolve">
                                      <p:cBhvr>
                                        <p:cTn id="135" dur="5000"/>
                                        <p:tgtEl>
                                          <p:spTgt spid="44"/>
                                        </p:tgtEl>
                                      </p:cBhvr>
                                    </p:animEffect>
                                    <p:set>
                                      <p:cBhvr>
                                        <p:cTn id="136" dur="1" fill="hold">
                                          <p:stCondLst>
                                            <p:cond delay="4999"/>
                                          </p:stCondLst>
                                        </p:cTn>
                                        <p:tgtEl>
                                          <p:spTgt spid="44"/>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90"/>
                                        </p:tgtEl>
                                        <p:attrNameLst>
                                          <p:attrName>fillcolor</p:attrName>
                                        </p:attrNameLst>
                                      </p:cBhvr>
                                      <p:to>
                                        <a:srgbClr val="8FDAFF"/>
                                      </p:to>
                                    </p:animClr>
                                    <p:set>
                                      <p:cBhvr>
                                        <p:cTn id="141" dur="2000" fill="hold"/>
                                        <p:tgtEl>
                                          <p:spTgt spid="90"/>
                                        </p:tgtEl>
                                        <p:attrNameLst>
                                          <p:attrName>fill.type</p:attrName>
                                        </p:attrNameLst>
                                      </p:cBhvr>
                                      <p:to>
                                        <p:strVal val="solid"/>
                                      </p:to>
                                    </p:set>
                                    <p:set>
                                      <p:cBhvr>
                                        <p:cTn id="142" dur="2000" fill="hold"/>
                                        <p:tgtEl>
                                          <p:spTgt spid="90"/>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103"/>
                                        </p:tgtEl>
                                        <p:attrNameLst>
                                          <p:attrName>style.visibility</p:attrName>
                                        </p:attrNameLst>
                                      </p:cBhvr>
                                      <p:to>
                                        <p:strVal val="visible"/>
                                      </p:to>
                                    </p:set>
                                    <p:animEffect transition="in" filter="fade">
                                      <p:cBhvr>
                                        <p:cTn id="147" dur="500"/>
                                        <p:tgtEl>
                                          <p:spTgt spid="103"/>
                                        </p:tgtEl>
                                      </p:cBhvr>
                                    </p:animEffect>
                                  </p:childTnLst>
                                  <p:subTnLst>
                                    <p:audio>
                                      <p:cMediaNode>
                                        <p:cTn display="0" masterRel="sameClick">
                                          <p:stCondLst>
                                            <p:cond evt="begin" delay="0">
                                              <p:tn val="145"/>
                                            </p:cond>
                                          </p:stCondLst>
                                          <p:endCondLst>
                                            <p:cond evt="onStopAudio" delay="0">
                                              <p:tgtEl>
                                                <p:sldTgt/>
                                              </p:tgtEl>
                                            </p:cond>
                                          </p:endCondLst>
                                        </p:cTn>
                                        <p:tgtEl>
                                          <p:sndTgt r:embed="rId3" name="5_2.wav"/>
                                        </p:tgtEl>
                                      </p:cMediaNode>
                                    </p:audio>
                                  </p:subTnLst>
                                </p:cTn>
                              </p:par>
                              <p:par>
                                <p:cTn id="148" presetID="10" presetClass="entr" presetSubtype="0" fill="hold" nodeType="withEffect">
                                  <p:stCondLst>
                                    <p:cond delay="0"/>
                                  </p:stCondLst>
                                  <p:childTnLst>
                                    <p:set>
                                      <p:cBhvr>
                                        <p:cTn id="149" dur="1" fill="hold">
                                          <p:stCondLst>
                                            <p:cond delay="0"/>
                                          </p:stCondLst>
                                        </p:cTn>
                                        <p:tgtEl>
                                          <p:spTgt spid="1026"/>
                                        </p:tgtEl>
                                        <p:attrNameLst>
                                          <p:attrName>style.visibility</p:attrName>
                                        </p:attrNameLst>
                                      </p:cBhvr>
                                      <p:to>
                                        <p:strVal val="visible"/>
                                      </p:to>
                                    </p:set>
                                    <p:animEffect transition="in" filter="fade">
                                      <p:cBhvr>
                                        <p:cTn id="1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P spid="43" grpId="0"/>
      <p:bldP spid="43" grpId="1"/>
      <p:bldP spid="44" grpId="0"/>
      <p:bldP spid="4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59" name="Picture 2" descr="Brain, Idea, Think, Creativity">
            <a:extLst>
              <a:ext uri="{FF2B5EF4-FFF2-40B4-BE49-F238E27FC236}">
                <a16:creationId xmlns:a16="http://schemas.microsoft.com/office/drawing/2014/main" id="{F081F124-96FF-4121-B9F6-D236F0945C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86297" y="77948"/>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a:extLst>
              <a:ext uri="{FF2B5EF4-FFF2-40B4-BE49-F238E27FC236}">
                <a16:creationId xmlns:a16="http://schemas.microsoft.com/office/drawing/2014/main" id="{5A42CE5D-3603-4094-8488-4FBFC4035E59}"/>
              </a:ext>
            </a:extLst>
          </p:cNvPr>
          <p:cNvSpPr txBox="1">
            <a:spLocks/>
          </p:cNvSpPr>
          <p:nvPr/>
        </p:nvSpPr>
        <p:spPr>
          <a:xfrm>
            <a:off x="10409455" y="125855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65" name="TextBox 64">
            <a:hlinkClick r:id="" action="ppaction://noaction">
              <a:snd r:embed="rId14" name="5_3.wav"/>
            </a:hlinkClick>
            <a:extLst>
              <a:ext uri="{FF2B5EF4-FFF2-40B4-BE49-F238E27FC236}">
                <a16:creationId xmlns:a16="http://schemas.microsoft.com/office/drawing/2014/main" id="{245293B4-004C-4DD4-B71A-753AE53D7DAD}"/>
              </a:ext>
            </a:extLst>
          </p:cNvPr>
          <p:cNvSpPr txBox="1"/>
          <p:nvPr/>
        </p:nvSpPr>
        <p:spPr>
          <a:xfrm>
            <a:off x="3213206" y="92001"/>
            <a:ext cx="239200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Respuestas</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extLst>
              <a:ext uri="{FF2B5EF4-FFF2-40B4-BE49-F238E27FC236}">
                <a16:creationId xmlns:a16="http://schemas.microsoft.com/office/drawing/2014/main" id="{AD61597F-3D91-460A-BE1E-8566DBEECC73}"/>
              </a:ext>
            </a:extLst>
          </p:cNvPr>
          <p:cNvSpPr/>
          <p:nvPr/>
        </p:nvSpPr>
        <p:spPr>
          <a:xfrm>
            <a:off x="354081" y="56335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fun</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Rounded Corners 84">
            <a:extLst>
              <a:ext uri="{FF2B5EF4-FFF2-40B4-BE49-F238E27FC236}">
                <a16:creationId xmlns:a16="http://schemas.microsoft.com/office/drawing/2014/main" id="{A5DD9993-DF66-458D-9D39-CAF96916F839}"/>
              </a:ext>
            </a:extLst>
          </p:cNvPr>
          <p:cNvSpPr/>
          <p:nvPr/>
        </p:nvSpPr>
        <p:spPr>
          <a:xfrm>
            <a:off x="2468514" y="560601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to</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use</a:t>
            </a:r>
            <a:r>
              <a:rPr lang="en-GB" sz="2400" b="1" dirty="0">
                <a:solidFill>
                  <a:srgbClr val="002060"/>
                </a:solidFill>
                <a:latin typeface="Century Gothic" panose="020B0502020202020204" pitchFamily="34" charset="0"/>
              </a:rPr>
              <a:t>, using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6" name="Rectangle: Rounded Corners 85">
            <a:extLst>
              <a:ext uri="{FF2B5EF4-FFF2-40B4-BE49-F238E27FC236}">
                <a16:creationId xmlns:a16="http://schemas.microsoft.com/office/drawing/2014/main" id="{9C4F7229-0136-43BC-B014-178FC87490C3}"/>
              </a:ext>
            </a:extLst>
          </p:cNvPr>
          <p:cNvSpPr/>
          <p:nvPr/>
        </p:nvSpPr>
        <p:spPr>
          <a:xfrm>
            <a:off x="4669576" y="5606014"/>
            <a:ext cx="223457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information</a:t>
            </a:r>
          </a:p>
        </p:txBody>
      </p:sp>
      <p:sp>
        <p:nvSpPr>
          <p:cNvPr id="87" name="Rectangle: Rounded Corners 86">
            <a:extLst>
              <a:ext uri="{FF2B5EF4-FFF2-40B4-BE49-F238E27FC236}">
                <a16:creationId xmlns:a16="http://schemas.microsoft.com/office/drawing/2014/main" id="{AAF38AF7-FE92-4EC9-9873-C03827BB2105}"/>
              </a:ext>
            </a:extLst>
          </p:cNvPr>
          <p:cNvSpPr/>
          <p:nvPr/>
        </p:nvSpPr>
        <p:spPr>
          <a:xfrm>
            <a:off x="7114077" y="5569122"/>
            <a:ext cx="1778850" cy="846048"/>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a country</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extLst>
              <a:ext uri="{FF2B5EF4-FFF2-40B4-BE49-F238E27FC236}">
                <a16:creationId xmlns:a16="http://schemas.microsoft.com/office/drawing/2014/main" id="{A96530CE-DD01-4383-890C-69471A030F65}"/>
              </a:ext>
            </a:extLst>
          </p:cNvPr>
          <p:cNvSpPr/>
          <p:nvPr/>
        </p:nvSpPr>
        <p:spPr>
          <a:xfrm>
            <a:off x="2405014" y="4523655"/>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a:solidFill>
                  <a:srgbClr val="002060"/>
                </a:solidFill>
                <a:latin typeface="Century Gothic" panose="020B0502020202020204" pitchFamily="34" charset="0"/>
              </a:rPr>
              <a:t>important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37F2430B-240C-4415-A3DD-1D715CC1AD8F}"/>
              </a:ext>
            </a:extLst>
          </p:cNvPr>
          <p:cNvSpPr/>
          <p:nvPr/>
        </p:nvSpPr>
        <p:spPr>
          <a:xfrm>
            <a:off x="354081" y="4517405"/>
            <a:ext cx="1928052"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present, presenting</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12A452A8-F977-4E2B-B12A-74725DE3C2FB}"/>
              </a:ext>
            </a:extLst>
          </p:cNvPr>
          <p:cNvSpPr/>
          <p:nvPr/>
        </p:nvSpPr>
        <p:spPr>
          <a:xfrm>
            <a:off x="4529876" y="4517405"/>
            <a:ext cx="1778849"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incredible</a:t>
            </a:r>
          </a:p>
        </p:txBody>
      </p:sp>
      <p:sp>
        <p:nvSpPr>
          <p:cNvPr id="91" name="Rectangle: Rounded Corners 90">
            <a:extLst>
              <a:ext uri="{FF2B5EF4-FFF2-40B4-BE49-F238E27FC236}">
                <a16:creationId xmlns:a16="http://schemas.microsoft.com/office/drawing/2014/main" id="{87954E67-4446-4275-99B8-A7F301B2339D}"/>
              </a:ext>
            </a:extLst>
          </p:cNvPr>
          <p:cNvSpPr/>
          <p:nvPr/>
        </p:nvSpPr>
        <p:spPr>
          <a:xfrm>
            <a:off x="6466377" y="4517404"/>
            <a:ext cx="2234578"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a:t>
            </a:r>
          </a:p>
        </p:txBody>
      </p:sp>
      <p:sp>
        <p:nvSpPr>
          <p:cNvPr id="35" name="TextBox 34">
            <a:extLst>
              <a:ext uri="{FF2B5EF4-FFF2-40B4-BE49-F238E27FC236}">
                <a16:creationId xmlns:a16="http://schemas.microsoft.com/office/drawing/2014/main" id="{7A253E60-A5E0-484A-985D-1B920805EBC9}"/>
              </a:ext>
            </a:extLst>
          </p:cNvPr>
          <p:cNvSpPr txBox="1"/>
          <p:nvPr/>
        </p:nvSpPr>
        <p:spPr>
          <a:xfrm>
            <a:off x="4010276" y="3304584"/>
            <a:ext cx="4035682"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crear</a:t>
            </a:r>
            <a:endParaRPr lang="en-GB" sz="3600" b="1" dirty="0">
              <a:solidFill>
                <a:srgbClr val="FF0066"/>
              </a:solidFill>
              <a:latin typeface="Century Gothic" panose="020B0502020202020204" pitchFamily="34" charset="0"/>
            </a:endParaRPr>
          </a:p>
        </p:txBody>
      </p:sp>
      <p:sp>
        <p:nvSpPr>
          <p:cNvPr id="36" name="TextBox 35">
            <a:extLst>
              <a:ext uri="{FF2B5EF4-FFF2-40B4-BE49-F238E27FC236}">
                <a16:creationId xmlns:a16="http://schemas.microsoft.com/office/drawing/2014/main" id="{A433B934-52A1-4409-A166-6E65B1FF9DE7}"/>
              </a:ext>
            </a:extLst>
          </p:cNvPr>
          <p:cNvSpPr txBox="1"/>
          <p:nvPr/>
        </p:nvSpPr>
        <p:spPr>
          <a:xfrm>
            <a:off x="5710238" y="1700818"/>
            <a:ext cx="3666120"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importante</a:t>
            </a:r>
            <a:endParaRPr lang="en-GB" sz="3600" b="1" dirty="0">
              <a:solidFill>
                <a:srgbClr val="FF0066"/>
              </a:solidFill>
              <a:latin typeface="Century Gothic" panose="020B0502020202020204" pitchFamily="34" charset="0"/>
            </a:endParaRPr>
          </a:p>
        </p:txBody>
      </p:sp>
      <p:sp>
        <p:nvSpPr>
          <p:cNvPr id="37" name="TextBox 36">
            <a:extLst>
              <a:ext uri="{FF2B5EF4-FFF2-40B4-BE49-F238E27FC236}">
                <a16:creationId xmlns:a16="http://schemas.microsoft.com/office/drawing/2014/main" id="{A0B9B95D-FB88-4804-B3F5-DBE34A700708}"/>
              </a:ext>
            </a:extLst>
          </p:cNvPr>
          <p:cNvSpPr txBox="1"/>
          <p:nvPr/>
        </p:nvSpPr>
        <p:spPr>
          <a:xfrm>
            <a:off x="168141" y="1732475"/>
            <a:ext cx="2323071"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divertido</a:t>
            </a:r>
            <a:endParaRPr lang="en-GB" sz="3600" b="1" dirty="0">
              <a:solidFill>
                <a:srgbClr val="FF0066"/>
              </a:solidFill>
              <a:latin typeface="Century Gothic" panose="020B0502020202020204" pitchFamily="34" charset="0"/>
            </a:endParaRPr>
          </a:p>
        </p:txBody>
      </p:sp>
      <p:sp>
        <p:nvSpPr>
          <p:cNvPr id="38" name="TextBox 37">
            <a:extLst>
              <a:ext uri="{FF2B5EF4-FFF2-40B4-BE49-F238E27FC236}">
                <a16:creationId xmlns:a16="http://schemas.microsoft.com/office/drawing/2014/main" id="{DD165248-3C39-4942-A139-AEE71735D350}"/>
              </a:ext>
            </a:extLst>
          </p:cNvPr>
          <p:cNvSpPr txBox="1"/>
          <p:nvPr/>
        </p:nvSpPr>
        <p:spPr>
          <a:xfrm>
            <a:off x="-344082" y="3430699"/>
            <a:ext cx="3894106"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vocabulario</a:t>
            </a:r>
            <a:endParaRPr lang="en-GB" sz="3600" b="1" dirty="0">
              <a:solidFill>
                <a:srgbClr val="FF0066"/>
              </a:solidFill>
              <a:latin typeface="Century Gothic" panose="020B0502020202020204" pitchFamily="34" charset="0"/>
            </a:endParaRPr>
          </a:p>
        </p:txBody>
      </p:sp>
      <p:sp>
        <p:nvSpPr>
          <p:cNvPr id="39" name="TextBox 38">
            <a:extLst>
              <a:ext uri="{FF2B5EF4-FFF2-40B4-BE49-F238E27FC236}">
                <a16:creationId xmlns:a16="http://schemas.microsoft.com/office/drawing/2014/main" id="{9107BA51-3ADE-47F9-8A1F-09E23FCA718F}"/>
              </a:ext>
            </a:extLst>
          </p:cNvPr>
          <p:cNvSpPr txBox="1"/>
          <p:nvPr/>
        </p:nvSpPr>
        <p:spPr>
          <a:xfrm>
            <a:off x="383856" y="2577773"/>
            <a:ext cx="2948861"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presentar</a:t>
            </a:r>
            <a:endParaRPr lang="en-GB" sz="3600" b="1" dirty="0">
              <a:solidFill>
                <a:srgbClr val="FF0066"/>
              </a:solidFill>
              <a:latin typeface="Century Gothic" panose="020B0502020202020204" pitchFamily="34" charset="0"/>
            </a:endParaRPr>
          </a:p>
        </p:txBody>
      </p:sp>
      <p:sp>
        <p:nvSpPr>
          <p:cNvPr id="40" name="TextBox 39">
            <a:extLst>
              <a:ext uri="{FF2B5EF4-FFF2-40B4-BE49-F238E27FC236}">
                <a16:creationId xmlns:a16="http://schemas.microsoft.com/office/drawing/2014/main" id="{118926A2-4248-45CE-80E6-EAA3FDFA6126}"/>
              </a:ext>
            </a:extLst>
          </p:cNvPr>
          <p:cNvSpPr txBox="1"/>
          <p:nvPr/>
        </p:nvSpPr>
        <p:spPr>
          <a:xfrm>
            <a:off x="8223526" y="1674523"/>
            <a:ext cx="4371858" cy="646331"/>
          </a:xfrm>
          <a:prstGeom prst="rect">
            <a:avLst/>
          </a:prstGeom>
          <a:noFill/>
        </p:spPr>
        <p:txBody>
          <a:bodyPr wrap="square" rtlCol="0">
            <a:spAutoFit/>
          </a:bodyPr>
          <a:lstStyle/>
          <a:p>
            <a:pPr algn="ctr"/>
            <a:r>
              <a:rPr lang="en-GB" sz="3600" b="1" dirty="0">
                <a:solidFill>
                  <a:srgbClr val="FF0066"/>
                </a:solidFill>
                <a:latin typeface="Century Gothic" panose="020B0502020202020204" pitchFamily="34" charset="0"/>
              </a:rPr>
              <a:t>usar</a:t>
            </a:r>
          </a:p>
        </p:txBody>
      </p:sp>
      <p:sp>
        <p:nvSpPr>
          <p:cNvPr id="41" name="TextBox 40">
            <a:extLst>
              <a:ext uri="{FF2B5EF4-FFF2-40B4-BE49-F238E27FC236}">
                <a16:creationId xmlns:a16="http://schemas.microsoft.com/office/drawing/2014/main" id="{9046F767-3267-4D29-A9C0-7A655AD1B03F}"/>
              </a:ext>
            </a:extLst>
          </p:cNvPr>
          <p:cNvSpPr txBox="1"/>
          <p:nvPr/>
        </p:nvSpPr>
        <p:spPr>
          <a:xfrm>
            <a:off x="8031736" y="3309072"/>
            <a:ext cx="4371858" cy="646331"/>
          </a:xfrm>
          <a:prstGeom prst="rect">
            <a:avLst/>
          </a:prstGeom>
          <a:noFill/>
        </p:spPr>
        <p:txBody>
          <a:bodyPr wrap="square" rtlCol="0">
            <a:spAutoFit/>
          </a:bodyPr>
          <a:lstStyle/>
          <a:p>
            <a:pPr algn="ctr"/>
            <a:r>
              <a:rPr lang="en-GB" sz="3600" b="1" dirty="0">
                <a:solidFill>
                  <a:srgbClr val="FF0066"/>
                </a:solidFill>
                <a:latin typeface="Century Gothic" panose="020B0502020202020204" pitchFamily="34" charset="0"/>
              </a:rPr>
              <a:t>un </a:t>
            </a:r>
            <a:r>
              <a:rPr lang="en-GB" sz="3600" b="1" dirty="0" err="1">
                <a:solidFill>
                  <a:srgbClr val="FF0066"/>
                </a:solidFill>
                <a:latin typeface="Century Gothic" panose="020B0502020202020204" pitchFamily="34" charset="0"/>
              </a:rPr>
              <a:t>país</a:t>
            </a:r>
            <a:endParaRPr lang="en-GB" sz="3600" b="1"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47C118CC-2FF7-4598-B2D2-C7F39A7FFC89}"/>
              </a:ext>
            </a:extLst>
          </p:cNvPr>
          <p:cNvSpPr txBox="1"/>
          <p:nvPr/>
        </p:nvSpPr>
        <p:spPr>
          <a:xfrm>
            <a:off x="2264498" y="1733847"/>
            <a:ext cx="4033428"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información</a:t>
            </a:r>
            <a:endParaRPr lang="en-GB" sz="3600" b="1" dirty="0">
              <a:solidFill>
                <a:srgbClr val="FF0066"/>
              </a:solidFill>
              <a:latin typeface="Century Gothic" panose="020B0502020202020204" pitchFamily="34" charset="0"/>
            </a:endParaRPr>
          </a:p>
        </p:txBody>
      </p:sp>
      <p:sp>
        <p:nvSpPr>
          <p:cNvPr id="43" name="TextBox 42">
            <a:extLst>
              <a:ext uri="{FF2B5EF4-FFF2-40B4-BE49-F238E27FC236}">
                <a16:creationId xmlns:a16="http://schemas.microsoft.com/office/drawing/2014/main" id="{3349A8EE-FC70-4904-A45B-BE39D3D108E4}"/>
              </a:ext>
            </a:extLst>
          </p:cNvPr>
          <p:cNvSpPr txBox="1"/>
          <p:nvPr/>
        </p:nvSpPr>
        <p:spPr>
          <a:xfrm>
            <a:off x="6028117" y="2626607"/>
            <a:ext cx="4371858"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buscar</a:t>
            </a:r>
            <a:endParaRPr lang="en-GB" sz="3600" b="1" dirty="0">
              <a:solidFill>
                <a:srgbClr val="FF0066"/>
              </a:solidFill>
              <a:latin typeface="Century Gothic" panose="020B0502020202020204" pitchFamily="34" charset="0"/>
            </a:endParaRPr>
          </a:p>
        </p:txBody>
      </p:sp>
      <p:sp>
        <p:nvSpPr>
          <p:cNvPr id="44" name="TextBox 43">
            <a:extLst>
              <a:ext uri="{FF2B5EF4-FFF2-40B4-BE49-F238E27FC236}">
                <a16:creationId xmlns:a16="http://schemas.microsoft.com/office/drawing/2014/main" id="{C4B25A09-CBC6-4521-B113-AA7B25436458}"/>
              </a:ext>
            </a:extLst>
          </p:cNvPr>
          <p:cNvSpPr txBox="1"/>
          <p:nvPr/>
        </p:nvSpPr>
        <p:spPr>
          <a:xfrm>
            <a:off x="3238036" y="2590473"/>
            <a:ext cx="3666120" cy="646331"/>
          </a:xfrm>
          <a:prstGeom prst="rect">
            <a:avLst/>
          </a:prstGeom>
          <a:noFill/>
        </p:spPr>
        <p:txBody>
          <a:bodyPr wrap="square" rtlCol="0">
            <a:spAutoFit/>
          </a:bodyPr>
          <a:lstStyle/>
          <a:p>
            <a:pPr algn="ctr"/>
            <a:r>
              <a:rPr lang="en-GB" sz="3600" b="1" dirty="0" err="1">
                <a:solidFill>
                  <a:srgbClr val="FF0066"/>
                </a:solidFill>
                <a:latin typeface="Century Gothic" panose="020B0502020202020204" pitchFamily="34" charset="0"/>
              </a:rPr>
              <a:t>increíble</a:t>
            </a:r>
            <a:endParaRPr lang="en-GB" sz="3600" b="1" dirty="0">
              <a:solidFill>
                <a:srgbClr val="FF0066"/>
              </a:solidFill>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098E8AE1-03E3-4586-BBE5-586533B2D933}"/>
              </a:ext>
            </a:extLst>
          </p:cNvPr>
          <p:cNvSpPr/>
          <p:nvPr/>
        </p:nvSpPr>
        <p:spPr>
          <a:xfrm>
            <a:off x="8949733" y="449582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create, creating</a:t>
            </a:r>
          </a:p>
        </p:txBody>
      </p:sp>
      <p:sp>
        <p:nvSpPr>
          <p:cNvPr id="48" name="Rectangle: Rounded Corners 47">
            <a:extLst>
              <a:ext uri="{FF2B5EF4-FFF2-40B4-BE49-F238E27FC236}">
                <a16:creationId xmlns:a16="http://schemas.microsoft.com/office/drawing/2014/main" id="{864DE492-BBDF-472A-A1B2-53D71A4389B6}"/>
              </a:ext>
            </a:extLst>
          </p:cNvPr>
          <p:cNvSpPr/>
          <p:nvPr/>
        </p:nvSpPr>
        <p:spPr>
          <a:xfrm>
            <a:off x="9086514" y="5633504"/>
            <a:ext cx="2025425"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look for,</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looking for</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Google Shape;167;p2">
            <a:extLst>
              <a:ext uri="{FF2B5EF4-FFF2-40B4-BE49-F238E27FC236}">
                <a16:creationId xmlns:a16="http://schemas.microsoft.com/office/drawing/2014/main" id="{E1187FDE-DA99-479E-990E-59B9249E9171}"/>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34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89"/>
                                        </p:tgtEl>
                                        <p:attrNameLst>
                                          <p:attrName>r</p:attrName>
                                        </p:attrNameLst>
                                      </p:cBhvr>
                                    </p:animRot>
                                    <p:animRot by="-240000">
                                      <p:cBhvr>
                                        <p:cTn id="7" dur="200" fill="hold">
                                          <p:stCondLst>
                                            <p:cond delay="200"/>
                                          </p:stCondLst>
                                        </p:cTn>
                                        <p:tgtEl>
                                          <p:spTgt spid="89"/>
                                        </p:tgtEl>
                                        <p:attrNameLst>
                                          <p:attrName>r</p:attrName>
                                        </p:attrNameLst>
                                      </p:cBhvr>
                                    </p:animRot>
                                    <p:animRot by="240000">
                                      <p:cBhvr>
                                        <p:cTn id="8" dur="200" fill="hold">
                                          <p:stCondLst>
                                            <p:cond delay="400"/>
                                          </p:stCondLst>
                                        </p:cTn>
                                        <p:tgtEl>
                                          <p:spTgt spid="89"/>
                                        </p:tgtEl>
                                        <p:attrNameLst>
                                          <p:attrName>r</p:attrName>
                                        </p:attrNameLst>
                                      </p:cBhvr>
                                    </p:animRot>
                                    <p:animRot by="-240000">
                                      <p:cBhvr>
                                        <p:cTn id="9" dur="200" fill="hold">
                                          <p:stCondLst>
                                            <p:cond delay="600"/>
                                          </p:stCondLst>
                                        </p:cTn>
                                        <p:tgtEl>
                                          <p:spTgt spid="89"/>
                                        </p:tgtEl>
                                        <p:attrNameLst>
                                          <p:attrName>r</p:attrName>
                                        </p:attrNameLst>
                                      </p:cBhvr>
                                    </p:animRot>
                                    <p:animRot by="120000">
                                      <p:cBhvr>
                                        <p:cTn id="10" dur="200" fill="hold">
                                          <p:stCondLst>
                                            <p:cond delay="800"/>
                                          </p:stCondLst>
                                        </p:cTn>
                                        <p:tgtEl>
                                          <p:spTgt spid="8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subTnLst>
                                    <p:audio>
                                      <p:cMediaNode>
                                        <p:cTn display="0" masterRel="sameClick">
                                          <p:stCondLst>
                                            <p:cond evt="begin" delay="0">
                                              <p:tn val="13"/>
                                            </p:cond>
                                          </p:stCondLst>
                                          <p:endCondLst>
                                            <p:cond evt="onStopAudio" delay="0">
                                              <p:tgtEl>
                                                <p:sldTgt/>
                                              </p:tgtEl>
                                            </p:cond>
                                          </p:endCondLst>
                                        </p:cTn>
                                        <p:tgtEl>
                                          <p:sndTgt r:embed="rId3" name="5_4.wav"/>
                                        </p:tgtEl>
                                      </p:cMediaNode>
                                    </p:audio>
                                  </p:subTnLst>
                                </p:cTn>
                              </p:par>
                            </p:childTnLst>
                          </p:cTn>
                        </p:par>
                      </p:childTnLst>
                    </p:cTn>
                  </p:par>
                  <p:par>
                    <p:cTn id="16" fill="hold">
                      <p:stCondLst>
                        <p:cond delay="indefinite"/>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88"/>
                                        </p:tgtEl>
                                        <p:attrNameLst>
                                          <p:attrName>r</p:attrName>
                                        </p:attrNameLst>
                                      </p:cBhvr>
                                    </p:animRot>
                                    <p:animRot by="-240000">
                                      <p:cBhvr>
                                        <p:cTn id="20" dur="200" fill="hold">
                                          <p:stCondLst>
                                            <p:cond delay="200"/>
                                          </p:stCondLst>
                                        </p:cTn>
                                        <p:tgtEl>
                                          <p:spTgt spid="88"/>
                                        </p:tgtEl>
                                        <p:attrNameLst>
                                          <p:attrName>r</p:attrName>
                                        </p:attrNameLst>
                                      </p:cBhvr>
                                    </p:animRot>
                                    <p:animRot by="240000">
                                      <p:cBhvr>
                                        <p:cTn id="21" dur="200" fill="hold">
                                          <p:stCondLst>
                                            <p:cond delay="400"/>
                                          </p:stCondLst>
                                        </p:cTn>
                                        <p:tgtEl>
                                          <p:spTgt spid="88"/>
                                        </p:tgtEl>
                                        <p:attrNameLst>
                                          <p:attrName>r</p:attrName>
                                        </p:attrNameLst>
                                      </p:cBhvr>
                                    </p:animRot>
                                    <p:animRot by="-240000">
                                      <p:cBhvr>
                                        <p:cTn id="22" dur="200" fill="hold">
                                          <p:stCondLst>
                                            <p:cond delay="600"/>
                                          </p:stCondLst>
                                        </p:cTn>
                                        <p:tgtEl>
                                          <p:spTgt spid="88"/>
                                        </p:tgtEl>
                                        <p:attrNameLst>
                                          <p:attrName>r</p:attrName>
                                        </p:attrNameLst>
                                      </p:cBhvr>
                                    </p:animRot>
                                    <p:animRot by="120000">
                                      <p:cBhvr>
                                        <p:cTn id="23" dur="200" fill="hold">
                                          <p:stCondLst>
                                            <p:cond delay="800"/>
                                          </p:stCondLst>
                                        </p:cTn>
                                        <p:tgtEl>
                                          <p:spTgt spid="88"/>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subTnLst>
                                    <p:audio>
                                      <p:cMediaNode>
                                        <p:cTn display="0" masterRel="sameClick">
                                          <p:stCondLst>
                                            <p:cond evt="begin" delay="0">
                                              <p:tn val="26"/>
                                            </p:cond>
                                          </p:stCondLst>
                                          <p:endCondLst>
                                            <p:cond evt="onStopAudio" delay="0">
                                              <p:tgtEl>
                                                <p:sldTgt/>
                                              </p:tgtEl>
                                            </p:cond>
                                          </p:endCondLst>
                                        </p:cTn>
                                        <p:tgtEl>
                                          <p:sndTgt r:embed="rId4" name="5_5.wav"/>
                                        </p:tgtEl>
                                      </p:cMediaNode>
                                    </p:audio>
                                  </p:subTnLst>
                                </p:cTn>
                              </p:par>
                            </p:childTnLst>
                          </p:cTn>
                        </p:par>
                      </p:childTnLst>
                    </p:cTn>
                  </p:par>
                  <p:par>
                    <p:cTn id="29" fill="hold">
                      <p:stCondLst>
                        <p:cond delay="indefinite"/>
                      </p:stCondLst>
                      <p:childTnLst>
                        <p:par>
                          <p:cTn id="30" fill="hold">
                            <p:stCondLst>
                              <p:cond delay="0"/>
                            </p:stCondLst>
                            <p:childTnLst>
                              <p:par>
                                <p:cTn id="31" presetID="32" presetClass="emph" presetSubtype="0" fill="hold" grpId="0" nodeType="clickEffect">
                                  <p:stCondLst>
                                    <p:cond delay="0"/>
                                  </p:stCondLst>
                                  <p:childTnLst>
                                    <p:animRot by="120000">
                                      <p:cBhvr>
                                        <p:cTn id="32" dur="100" fill="hold">
                                          <p:stCondLst>
                                            <p:cond delay="0"/>
                                          </p:stCondLst>
                                        </p:cTn>
                                        <p:tgtEl>
                                          <p:spTgt spid="90"/>
                                        </p:tgtEl>
                                        <p:attrNameLst>
                                          <p:attrName>r</p:attrName>
                                        </p:attrNameLst>
                                      </p:cBhvr>
                                    </p:animRot>
                                    <p:animRot by="-240000">
                                      <p:cBhvr>
                                        <p:cTn id="33" dur="200" fill="hold">
                                          <p:stCondLst>
                                            <p:cond delay="200"/>
                                          </p:stCondLst>
                                        </p:cTn>
                                        <p:tgtEl>
                                          <p:spTgt spid="90"/>
                                        </p:tgtEl>
                                        <p:attrNameLst>
                                          <p:attrName>r</p:attrName>
                                        </p:attrNameLst>
                                      </p:cBhvr>
                                    </p:animRot>
                                    <p:animRot by="240000">
                                      <p:cBhvr>
                                        <p:cTn id="34" dur="200" fill="hold">
                                          <p:stCondLst>
                                            <p:cond delay="400"/>
                                          </p:stCondLst>
                                        </p:cTn>
                                        <p:tgtEl>
                                          <p:spTgt spid="90"/>
                                        </p:tgtEl>
                                        <p:attrNameLst>
                                          <p:attrName>r</p:attrName>
                                        </p:attrNameLst>
                                      </p:cBhvr>
                                    </p:animRot>
                                    <p:animRot by="-240000">
                                      <p:cBhvr>
                                        <p:cTn id="35" dur="200" fill="hold">
                                          <p:stCondLst>
                                            <p:cond delay="600"/>
                                          </p:stCondLst>
                                        </p:cTn>
                                        <p:tgtEl>
                                          <p:spTgt spid="90"/>
                                        </p:tgtEl>
                                        <p:attrNameLst>
                                          <p:attrName>r</p:attrName>
                                        </p:attrNameLst>
                                      </p:cBhvr>
                                    </p:animRot>
                                    <p:animRot by="120000">
                                      <p:cBhvr>
                                        <p:cTn id="36" dur="200" fill="hold">
                                          <p:stCondLst>
                                            <p:cond delay="800"/>
                                          </p:stCondLst>
                                        </p:cTn>
                                        <p:tgtEl>
                                          <p:spTgt spid="90"/>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5" name="5_6.wav"/>
                                        </p:tgtEl>
                                      </p:cMediaNode>
                                    </p:audio>
                                  </p:subTnLst>
                                </p:cTn>
                              </p:par>
                            </p:childTnLst>
                          </p:cTn>
                        </p:par>
                      </p:childTnLst>
                    </p:cTn>
                  </p:par>
                  <p:par>
                    <p:cTn id="42" fill="hold">
                      <p:stCondLst>
                        <p:cond delay="indefinite"/>
                      </p:stCondLst>
                      <p:childTnLst>
                        <p:par>
                          <p:cTn id="43" fill="hold">
                            <p:stCondLst>
                              <p:cond delay="0"/>
                            </p:stCondLst>
                            <p:childTnLst>
                              <p:par>
                                <p:cTn id="44" presetID="32" presetClass="emph" presetSubtype="0" fill="hold" grpId="0" nodeType="clickEffect">
                                  <p:stCondLst>
                                    <p:cond delay="0"/>
                                  </p:stCondLst>
                                  <p:childTnLst>
                                    <p:animRot by="120000">
                                      <p:cBhvr>
                                        <p:cTn id="45" dur="100" fill="hold">
                                          <p:stCondLst>
                                            <p:cond delay="0"/>
                                          </p:stCondLst>
                                        </p:cTn>
                                        <p:tgtEl>
                                          <p:spTgt spid="91"/>
                                        </p:tgtEl>
                                        <p:attrNameLst>
                                          <p:attrName>r</p:attrName>
                                        </p:attrNameLst>
                                      </p:cBhvr>
                                    </p:animRot>
                                    <p:animRot by="-240000">
                                      <p:cBhvr>
                                        <p:cTn id="46" dur="200" fill="hold">
                                          <p:stCondLst>
                                            <p:cond delay="200"/>
                                          </p:stCondLst>
                                        </p:cTn>
                                        <p:tgtEl>
                                          <p:spTgt spid="91"/>
                                        </p:tgtEl>
                                        <p:attrNameLst>
                                          <p:attrName>r</p:attrName>
                                        </p:attrNameLst>
                                      </p:cBhvr>
                                    </p:animRot>
                                    <p:animRot by="240000">
                                      <p:cBhvr>
                                        <p:cTn id="47" dur="200" fill="hold">
                                          <p:stCondLst>
                                            <p:cond delay="400"/>
                                          </p:stCondLst>
                                        </p:cTn>
                                        <p:tgtEl>
                                          <p:spTgt spid="91"/>
                                        </p:tgtEl>
                                        <p:attrNameLst>
                                          <p:attrName>r</p:attrName>
                                        </p:attrNameLst>
                                      </p:cBhvr>
                                    </p:animRot>
                                    <p:animRot by="-240000">
                                      <p:cBhvr>
                                        <p:cTn id="48" dur="200" fill="hold">
                                          <p:stCondLst>
                                            <p:cond delay="600"/>
                                          </p:stCondLst>
                                        </p:cTn>
                                        <p:tgtEl>
                                          <p:spTgt spid="91"/>
                                        </p:tgtEl>
                                        <p:attrNameLst>
                                          <p:attrName>r</p:attrName>
                                        </p:attrNameLst>
                                      </p:cBhvr>
                                    </p:animRot>
                                    <p:animRot by="120000">
                                      <p:cBhvr>
                                        <p:cTn id="49" dur="200" fill="hold">
                                          <p:stCondLst>
                                            <p:cond delay="800"/>
                                          </p:stCondLst>
                                        </p:cTn>
                                        <p:tgtEl>
                                          <p:spTgt spid="91"/>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fade">
                                      <p:cBhvr>
                                        <p:cTn id="54" dur="500"/>
                                        <p:tgtEl>
                                          <p:spTgt spid="38"/>
                                        </p:tgtEl>
                                      </p:cBhvr>
                                    </p:animEffect>
                                  </p:childTnLst>
                                  <p:subTnLst>
                                    <p:audio>
                                      <p:cMediaNode>
                                        <p:cTn display="0" masterRel="sameClick">
                                          <p:stCondLst>
                                            <p:cond evt="begin" delay="0">
                                              <p:tn val="52"/>
                                            </p:cond>
                                          </p:stCondLst>
                                          <p:endCondLst>
                                            <p:cond evt="onStopAudio" delay="0">
                                              <p:tgtEl>
                                                <p:sldTgt/>
                                              </p:tgtEl>
                                            </p:cond>
                                          </p:endCondLst>
                                        </p:cTn>
                                        <p:tgtEl>
                                          <p:sndTgt r:embed="rId6" name="5_7.wav"/>
                                        </p:tgtEl>
                                      </p:cMediaNode>
                                    </p:audio>
                                  </p:subTnLst>
                                </p:cTn>
                              </p:par>
                            </p:childTnLst>
                          </p:cTn>
                        </p:par>
                      </p:childTnLst>
                    </p:cTn>
                  </p:par>
                  <p:par>
                    <p:cTn id="55" fill="hold">
                      <p:stCondLst>
                        <p:cond delay="indefinite"/>
                      </p:stCondLst>
                      <p:childTnLst>
                        <p:par>
                          <p:cTn id="56" fill="hold">
                            <p:stCondLst>
                              <p:cond delay="0"/>
                            </p:stCondLst>
                            <p:childTnLst>
                              <p:par>
                                <p:cTn id="57" presetID="32" presetClass="emph" presetSubtype="0" fill="hold" grpId="0" nodeType="clickEffect">
                                  <p:stCondLst>
                                    <p:cond delay="0"/>
                                  </p:stCondLst>
                                  <p:childTnLst>
                                    <p:animRot by="120000">
                                      <p:cBhvr>
                                        <p:cTn id="58" dur="100" fill="hold">
                                          <p:stCondLst>
                                            <p:cond delay="0"/>
                                          </p:stCondLst>
                                        </p:cTn>
                                        <p:tgtEl>
                                          <p:spTgt spid="47"/>
                                        </p:tgtEl>
                                        <p:attrNameLst>
                                          <p:attrName>r</p:attrName>
                                        </p:attrNameLst>
                                      </p:cBhvr>
                                    </p:animRot>
                                    <p:animRot by="-240000">
                                      <p:cBhvr>
                                        <p:cTn id="59" dur="200" fill="hold">
                                          <p:stCondLst>
                                            <p:cond delay="200"/>
                                          </p:stCondLst>
                                        </p:cTn>
                                        <p:tgtEl>
                                          <p:spTgt spid="47"/>
                                        </p:tgtEl>
                                        <p:attrNameLst>
                                          <p:attrName>r</p:attrName>
                                        </p:attrNameLst>
                                      </p:cBhvr>
                                    </p:animRot>
                                    <p:animRot by="240000">
                                      <p:cBhvr>
                                        <p:cTn id="60" dur="200" fill="hold">
                                          <p:stCondLst>
                                            <p:cond delay="400"/>
                                          </p:stCondLst>
                                        </p:cTn>
                                        <p:tgtEl>
                                          <p:spTgt spid="47"/>
                                        </p:tgtEl>
                                        <p:attrNameLst>
                                          <p:attrName>r</p:attrName>
                                        </p:attrNameLst>
                                      </p:cBhvr>
                                    </p:animRot>
                                    <p:animRot by="-240000">
                                      <p:cBhvr>
                                        <p:cTn id="61" dur="200" fill="hold">
                                          <p:stCondLst>
                                            <p:cond delay="600"/>
                                          </p:stCondLst>
                                        </p:cTn>
                                        <p:tgtEl>
                                          <p:spTgt spid="47"/>
                                        </p:tgtEl>
                                        <p:attrNameLst>
                                          <p:attrName>r</p:attrName>
                                        </p:attrNameLst>
                                      </p:cBhvr>
                                    </p:animRot>
                                    <p:animRot by="120000">
                                      <p:cBhvr>
                                        <p:cTn id="62" dur="200" fill="hold">
                                          <p:stCondLst>
                                            <p:cond delay="800"/>
                                          </p:stCondLst>
                                        </p:cTn>
                                        <p:tgtEl>
                                          <p:spTgt spid="47"/>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subTnLst>
                                    <p:audio>
                                      <p:cMediaNode>
                                        <p:cTn display="0" masterRel="sameClick">
                                          <p:stCondLst>
                                            <p:cond evt="begin" delay="0">
                                              <p:tn val="65"/>
                                            </p:cond>
                                          </p:stCondLst>
                                          <p:endCondLst>
                                            <p:cond evt="onStopAudio" delay="0">
                                              <p:tgtEl>
                                                <p:sldTgt/>
                                              </p:tgtEl>
                                            </p:cond>
                                          </p:endCondLst>
                                        </p:cTn>
                                        <p:tgtEl>
                                          <p:sndTgt r:embed="rId7" name="5_8.wav"/>
                                        </p:tgtEl>
                                      </p:cMediaNode>
                                    </p:audio>
                                  </p:subTnLst>
                                </p:cTn>
                              </p:par>
                            </p:childTnLst>
                          </p:cTn>
                        </p:par>
                      </p:childTnLst>
                    </p:cTn>
                  </p:par>
                  <p:par>
                    <p:cTn id="68" fill="hold">
                      <p:stCondLst>
                        <p:cond delay="indefinite"/>
                      </p:stCondLst>
                      <p:childTnLst>
                        <p:par>
                          <p:cTn id="69" fill="hold">
                            <p:stCondLst>
                              <p:cond delay="0"/>
                            </p:stCondLst>
                            <p:childTnLst>
                              <p:par>
                                <p:cTn id="70" presetID="32" presetClass="emph" presetSubtype="0" fill="hold" grpId="0" nodeType="clickEffect">
                                  <p:stCondLst>
                                    <p:cond delay="0"/>
                                  </p:stCondLst>
                                  <p:childTnLst>
                                    <p:animRot by="120000">
                                      <p:cBhvr>
                                        <p:cTn id="71" dur="100" fill="hold">
                                          <p:stCondLst>
                                            <p:cond delay="0"/>
                                          </p:stCondLst>
                                        </p:cTn>
                                        <p:tgtEl>
                                          <p:spTgt spid="84"/>
                                        </p:tgtEl>
                                        <p:attrNameLst>
                                          <p:attrName>r</p:attrName>
                                        </p:attrNameLst>
                                      </p:cBhvr>
                                    </p:animRot>
                                    <p:animRot by="-240000">
                                      <p:cBhvr>
                                        <p:cTn id="72" dur="200" fill="hold">
                                          <p:stCondLst>
                                            <p:cond delay="200"/>
                                          </p:stCondLst>
                                        </p:cTn>
                                        <p:tgtEl>
                                          <p:spTgt spid="84"/>
                                        </p:tgtEl>
                                        <p:attrNameLst>
                                          <p:attrName>r</p:attrName>
                                        </p:attrNameLst>
                                      </p:cBhvr>
                                    </p:animRot>
                                    <p:animRot by="240000">
                                      <p:cBhvr>
                                        <p:cTn id="73" dur="200" fill="hold">
                                          <p:stCondLst>
                                            <p:cond delay="400"/>
                                          </p:stCondLst>
                                        </p:cTn>
                                        <p:tgtEl>
                                          <p:spTgt spid="84"/>
                                        </p:tgtEl>
                                        <p:attrNameLst>
                                          <p:attrName>r</p:attrName>
                                        </p:attrNameLst>
                                      </p:cBhvr>
                                    </p:animRot>
                                    <p:animRot by="-240000">
                                      <p:cBhvr>
                                        <p:cTn id="74" dur="200" fill="hold">
                                          <p:stCondLst>
                                            <p:cond delay="600"/>
                                          </p:stCondLst>
                                        </p:cTn>
                                        <p:tgtEl>
                                          <p:spTgt spid="84"/>
                                        </p:tgtEl>
                                        <p:attrNameLst>
                                          <p:attrName>r</p:attrName>
                                        </p:attrNameLst>
                                      </p:cBhvr>
                                    </p:animRot>
                                    <p:animRot by="120000">
                                      <p:cBhvr>
                                        <p:cTn id="75" dur="200" fill="hold">
                                          <p:stCondLst>
                                            <p:cond delay="800"/>
                                          </p:stCondLst>
                                        </p:cTn>
                                        <p:tgtEl>
                                          <p:spTgt spid="84"/>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500"/>
                                        <p:tgtEl>
                                          <p:spTgt spid="37"/>
                                        </p:tgtEl>
                                      </p:cBhvr>
                                    </p:animEffect>
                                  </p:childTnLst>
                                  <p:subTnLst>
                                    <p:audio>
                                      <p:cMediaNode>
                                        <p:cTn display="0" masterRel="sameClick">
                                          <p:stCondLst>
                                            <p:cond evt="begin" delay="0">
                                              <p:tn val="78"/>
                                            </p:cond>
                                          </p:stCondLst>
                                          <p:endCondLst>
                                            <p:cond evt="onStopAudio" delay="0">
                                              <p:tgtEl>
                                                <p:sldTgt/>
                                              </p:tgtEl>
                                            </p:cond>
                                          </p:endCondLst>
                                        </p:cTn>
                                        <p:tgtEl>
                                          <p:sndTgt r:embed="rId8" name="5_9.wav"/>
                                        </p:tgtEl>
                                      </p:cMediaNode>
                                    </p:audio>
                                  </p:subTnLst>
                                </p:cTn>
                              </p:par>
                            </p:childTnLst>
                          </p:cTn>
                        </p:par>
                      </p:childTnLst>
                    </p:cTn>
                  </p:par>
                  <p:par>
                    <p:cTn id="81" fill="hold">
                      <p:stCondLst>
                        <p:cond delay="indefinite"/>
                      </p:stCondLst>
                      <p:childTnLst>
                        <p:par>
                          <p:cTn id="82" fill="hold">
                            <p:stCondLst>
                              <p:cond delay="0"/>
                            </p:stCondLst>
                            <p:childTnLst>
                              <p:par>
                                <p:cTn id="83" presetID="32" presetClass="emph" presetSubtype="0" fill="hold" grpId="0" nodeType="clickEffect">
                                  <p:stCondLst>
                                    <p:cond delay="0"/>
                                  </p:stCondLst>
                                  <p:childTnLst>
                                    <p:animRot by="120000">
                                      <p:cBhvr>
                                        <p:cTn id="84" dur="100" fill="hold">
                                          <p:stCondLst>
                                            <p:cond delay="0"/>
                                          </p:stCondLst>
                                        </p:cTn>
                                        <p:tgtEl>
                                          <p:spTgt spid="85"/>
                                        </p:tgtEl>
                                        <p:attrNameLst>
                                          <p:attrName>r</p:attrName>
                                        </p:attrNameLst>
                                      </p:cBhvr>
                                    </p:animRot>
                                    <p:animRot by="-240000">
                                      <p:cBhvr>
                                        <p:cTn id="85" dur="200" fill="hold">
                                          <p:stCondLst>
                                            <p:cond delay="200"/>
                                          </p:stCondLst>
                                        </p:cTn>
                                        <p:tgtEl>
                                          <p:spTgt spid="85"/>
                                        </p:tgtEl>
                                        <p:attrNameLst>
                                          <p:attrName>r</p:attrName>
                                        </p:attrNameLst>
                                      </p:cBhvr>
                                    </p:animRot>
                                    <p:animRot by="240000">
                                      <p:cBhvr>
                                        <p:cTn id="86" dur="200" fill="hold">
                                          <p:stCondLst>
                                            <p:cond delay="400"/>
                                          </p:stCondLst>
                                        </p:cTn>
                                        <p:tgtEl>
                                          <p:spTgt spid="85"/>
                                        </p:tgtEl>
                                        <p:attrNameLst>
                                          <p:attrName>r</p:attrName>
                                        </p:attrNameLst>
                                      </p:cBhvr>
                                    </p:animRot>
                                    <p:animRot by="-240000">
                                      <p:cBhvr>
                                        <p:cTn id="87" dur="200" fill="hold">
                                          <p:stCondLst>
                                            <p:cond delay="600"/>
                                          </p:stCondLst>
                                        </p:cTn>
                                        <p:tgtEl>
                                          <p:spTgt spid="85"/>
                                        </p:tgtEl>
                                        <p:attrNameLst>
                                          <p:attrName>r</p:attrName>
                                        </p:attrNameLst>
                                      </p:cBhvr>
                                    </p:animRot>
                                    <p:animRot by="120000">
                                      <p:cBhvr>
                                        <p:cTn id="88" dur="200" fill="hold">
                                          <p:stCondLst>
                                            <p:cond delay="800"/>
                                          </p:stCondLst>
                                        </p:cTn>
                                        <p:tgtEl>
                                          <p:spTgt spid="85"/>
                                        </p:tgtEl>
                                        <p:attrNameLst>
                                          <p:attrName>r</p:attrName>
                                        </p:attrNameLst>
                                      </p:cBhvr>
                                    </p:animRo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fade">
                                      <p:cBhvr>
                                        <p:cTn id="93" dur="500"/>
                                        <p:tgtEl>
                                          <p:spTgt spid="40"/>
                                        </p:tgtEl>
                                      </p:cBhvr>
                                    </p:animEffect>
                                  </p:childTnLst>
                                  <p:subTnLst>
                                    <p:audio>
                                      <p:cMediaNode>
                                        <p:cTn display="0" masterRel="sameClick">
                                          <p:stCondLst>
                                            <p:cond evt="begin" delay="0">
                                              <p:tn val="91"/>
                                            </p:cond>
                                          </p:stCondLst>
                                          <p:endCondLst>
                                            <p:cond evt="onStopAudio" delay="0">
                                              <p:tgtEl>
                                                <p:sldTgt/>
                                              </p:tgtEl>
                                            </p:cond>
                                          </p:endCondLst>
                                        </p:cTn>
                                        <p:tgtEl>
                                          <p:sndTgt r:embed="rId9" name="5_10.wav"/>
                                        </p:tgtEl>
                                      </p:cMediaNode>
                                    </p:audio>
                                  </p:subTnLst>
                                </p:cTn>
                              </p:par>
                            </p:childTnLst>
                          </p:cTn>
                        </p:par>
                      </p:childTnLst>
                    </p:cTn>
                  </p:par>
                  <p:par>
                    <p:cTn id="94" fill="hold">
                      <p:stCondLst>
                        <p:cond delay="indefinite"/>
                      </p:stCondLst>
                      <p:childTnLst>
                        <p:par>
                          <p:cTn id="95" fill="hold">
                            <p:stCondLst>
                              <p:cond delay="0"/>
                            </p:stCondLst>
                            <p:childTnLst>
                              <p:par>
                                <p:cTn id="96" presetID="32" presetClass="emph" presetSubtype="0" fill="hold" grpId="0" nodeType="clickEffect">
                                  <p:stCondLst>
                                    <p:cond delay="0"/>
                                  </p:stCondLst>
                                  <p:childTnLst>
                                    <p:animRot by="120000">
                                      <p:cBhvr>
                                        <p:cTn id="97" dur="100" fill="hold">
                                          <p:stCondLst>
                                            <p:cond delay="0"/>
                                          </p:stCondLst>
                                        </p:cTn>
                                        <p:tgtEl>
                                          <p:spTgt spid="86"/>
                                        </p:tgtEl>
                                        <p:attrNameLst>
                                          <p:attrName>r</p:attrName>
                                        </p:attrNameLst>
                                      </p:cBhvr>
                                    </p:animRot>
                                    <p:animRot by="-240000">
                                      <p:cBhvr>
                                        <p:cTn id="98" dur="200" fill="hold">
                                          <p:stCondLst>
                                            <p:cond delay="200"/>
                                          </p:stCondLst>
                                        </p:cTn>
                                        <p:tgtEl>
                                          <p:spTgt spid="86"/>
                                        </p:tgtEl>
                                        <p:attrNameLst>
                                          <p:attrName>r</p:attrName>
                                        </p:attrNameLst>
                                      </p:cBhvr>
                                    </p:animRot>
                                    <p:animRot by="240000">
                                      <p:cBhvr>
                                        <p:cTn id="99" dur="200" fill="hold">
                                          <p:stCondLst>
                                            <p:cond delay="400"/>
                                          </p:stCondLst>
                                        </p:cTn>
                                        <p:tgtEl>
                                          <p:spTgt spid="86"/>
                                        </p:tgtEl>
                                        <p:attrNameLst>
                                          <p:attrName>r</p:attrName>
                                        </p:attrNameLst>
                                      </p:cBhvr>
                                    </p:animRot>
                                    <p:animRot by="-240000">
                                      <p:cBhvr>
                                        <p:cTn id="100" dur="200" fill="hold">
                                          <p:stCondLst>
                                            <p:cond delay="600"/>
                                          </p:stCondLst>
                                        </p:cTn>
                                        <p:tgtEl>
                                          <p:spTgt spid="86"/>
                                        </p:tgtEl>
                                        <p:attrNameLst>
                                          <p:attrName>r</p:attrName>
                                        </p:attrNameLst>
                                      </p:cBhvr>
                                    </p:animRot>
                                    <p:animRot by="120000">
                                      <p:cBhvr>
                                        <p:cTn id="101" dur="200" fill="hold">
                                          <p:stCondLst>
                                            <p:cond delay="800"/>
                                          </p:stCondLst>
                                        </p:cTn>
                                        <p:tgtEl>
                                          <p:spTgt spid="86"/>
                                        </p:tgtEl>
                                        <p:attrNameLst>
                                          <p:attrName>r</p:attrName>
                                        </p:attrNameLst>
                                      </p:cBhvr>
                                    </p:animRo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subTnLst>
                                    <p:audio>
                                      <p:cMediaNode>
                                        <p:cTn display="0" masterRel="sameClick">
                                          <p:stCondLst>
                                            <p:cond evt="begin" delay="0">
                                              <p:tn val="104"/>
                                            </p:cond>
                                          </p:stCondLst>
                                          <p:endCondLst>
                                            <p:cond evt="onStopAudio" delay="0">
                                              <p:tgtEl>
                                                <p:sldTgt/>
                                              </p:tgtEl>
                                            </p:cond>
                                          </p:endCondLst>
                                        </p:cTn>
                                        <p:tgtEl>
                                          <p:sndTgt r:embed="rId10" name="5_11.wav"/>
                                        </p:tgtEl>
                                      </p:cMediaNode>
                                    </p:audio>
                                  </p:sub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0" nodeType="clickEffect">
                                  <p:stCondLst>
                                    <p:cond delay="0"/>
                                  </p:stCondLst>
                                  <p:childTnLst>
                                    <p:animRot by="120000">
                                      <p:cBhvr>
                                        <p:cTn id="110" dur="100" fill="hold">
                                          <p:stCondLst>
                                            <p:cond delay="0"/>
                                          </p:stCondLst>
                                        </p:cTn>
                                        <p:tgtEl>
                                          <p:spTgt spid="87"/>
                                        </p:tgtEl>
                                        <p:attrNameLst>
                                          <p:attrName>r</p:attrName>
                                        </p:attrNameLst>
                                      </p:cBhvr>
                                    </p:animRot>
                                    <p:animRot by="-240000">
                                      <p:cBhvr>
                                        <p:cTn id="111" dur="200" fill="hold">
                                          <p:stCondLst>
                                            <p:cond delay="200"/>
                                          </p:stCondLst>
                                        </p:cTn>
                                        <p:tgtEl>
                                          <p:spTgt spid="87"/>
                                        </p:tgtEl>
                                        <p:attrNameLst>
                                          <p:attrName>r</p:attrName>
                                        </p:attrNameLst>
                                      </p:cBhvr>
                                    </p:animRot>
                                    <p:animRot by="240000">
                                      <p:cBhvr>
                                        <p:cTn id="112" dur="200" fill="hold">
                                          <p:stCondLst>
                                            <p:cond delay="400"/>
                                          </p:stCondLst>
                                        </p:cTn>
                                        <p:tgtEl>
                                          <p:spTgt spid="87"/>
                                        </p:tgtEl>
                                        <p:attrNameLst>
                                          <p:attrName>r</p:attrName>
                                        </p:attrNameLst>
                                      </p:cBhvr>
                                    </p:animRot>
                                    <p:animRot by="-240000">
                                      <p:cBhvr>
                                        <p:cTn id="113" dur="200" fill="hold">
                                          <p:stCondLst>
                                            <p:cond delay="600"/>
                                          </p:stCondLst>
                                        </p:cTn>
                                        <p:tgtEl>
                                          <p:spTgt spid="87"/>
                                        </p:tgtEl>
                                        <p:attrNameLst>
                                          <p:attrName>r</p:attrName>
                                        </p:attrNameLst>
                                      </p:cBhvr>
                                    </p:animRot>
                                    <p:animRot by="120000">
                                      <p:cBhvr>
                                        <p:cTn id="114" dur="200" fill="hold">
                                          <p:stCondLst>
                                            <p:cond delay="800"/>
                                          </p:stCondLst>
                                        </p:cTn>
                                        <p:tgtEl>
                                          <p:spTgt spid="87"/>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subTnLst>
                                    <p:audio>
                                      <p:cMediaNode>
                                        <p:cTn display="0" masterRel="sameClick">
                                          <p:stCondLst>
                                            <p:cond evt="begin" delay="0">
                                              <p:tn val="117"/>
                                            </p:cond>
                                          </p:stCondLst>
                                          <p:endCondLst>
                                            <p:cond evt="onStopAudio" delay="0">
                                              <p:tgtEl>
                                                <p:sldTgt/>
                                              </p:tgtEl>
                                            </p:cond>
                                          </p:endCondLst>
                                        </p:cTn>
                                        <p:tgtEl>
                                          <p:sndTgt r:embed="rId11" name="5_12.wav"/>
                                        </p:tgtEl>
                                      </p:cMediaNode>
                                    </p:audio>
                                  </p:subTnLst>
                                </p:cTn>
                              </p:par>
                            </p:childTnLst>
                          </p:cTn>
                        </p:par>
                      </p:childTnLst>
                    </p:cTn>
                  </p:par>
                  <p:par>
                    <p:cTn id="120" fill="hold">
                      <p:stCondLst>
                        <p:cond delay="indefinite"/>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48"/>
                                        </p:tgtEl>
                                        <p:attrNameLst>
                                          <p:attrName>r</p:attrName>
                                        </p:attrNameLst>
                                      </p:cBhvr>
                                    </p:animRot>
                                    <p:animRot by="-240000">
                                      <p:cBhvr>
                                        <p:cTn id="124" dur="200" fill="hold">
                                          <p:stCondLst>
                                            <p:cond delay="200"/>
                                          </p:stCondLst>
                                        </p:cTn>
                                        <p:tgtEl>
                                          <p:spTgt spid="48"/>
                                        </p:tgtEl>
                                        <p:attrNameLst>
                                          <p:attrName>r</p:attrName>
                                        </p:attrNameLst>
                                      </p:cBhvr>
                                    </p:animRot>
                                    <p:animRot by="240000">
                                      <p:cBhvr>
                                        <p:cTn id="125" dur="200" fill="hold">
                                          <p:stCondLst>
                                            <p:cond delay="400"/>
                                          </p:stCondLst>
                                        </p:cTn>
                                        <p:tgtEl>
                                          <p:spTgt spid="48"/>
                                        </p:tgtEl>
                                        <p:attrNameLst>
                                          <p:attrName>r</p:attrName>
                                        </p:attrNameLst>
                                      </p:cBhvr>
                                    </p:animRot>
                                    <p:animRot by="-240000">
                                      <p:cBhvr>
                                        <p:cTn id="126" dur="200" fill="hold">
                                          <p:stCondLst>
                                            <p:cond delay="600"/>
                                          </p:stCondLst>
                                        </p:cTn>
                                        <p:tgtEl>
                                          <p:spTgt spid="48"/>
                                        </p:tgtEl>
                                        <p:attrNameLst>
                                          <p:attrName>r</p:attrName>
                                        </p:attrNameLst>
                                      </p:cBhvr>
                                    </p:animRot>
                                    <p:animRot by="120000">
                                      <p:cBhvr>
                                        <p:cTn id="127" dur="200" fill="hold">
                                          <p:stCondLst>
                                            <p:cond delay="800"/>
                                          </p:stCondLst>
                                        </p:cTn>
                                        <p:tgtEl>
                                          <p:spTgt spid="48"/>
                                        </p:tgtEl>
                                        <p:attrNameLst>
                                          <p:attrName>r</p:attrName>
                                        </p:attrNameLst>
                                      </p:cBhvr>
                                    </p:animRo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500"/>
                                        <p:tgtEl>
                                          <p:spTgt spid="43"/>
                                        </p:tgtEl>
                                      </p:cBhvr>
                                    </p:animEffect>
                                  </p:childTnLst>
                                  <p:subTnLst>
                                    <p:audio>
                                      <p:cMediaNode>
                                        <p:cTn display="0" masterRel="sameClick">
                                          <p:stCondLst>
                                            <p:cond evt="begin" delay="0">
                                              <p:tn val="130"/>
                                            </p:cond>
                                          </p:stCondLst>
                                          <p:endCondLst>
                                            <p:cond evt="onStopAudio" delay="0">
                                              <p:tgtEl>
                                                <p:sldTgt/>
                                              </p:tgtEl>
                                            </p:cond>
                                          </p:endCondLst>
                                        </p:cTn>
                                        <p:tgtEl>
                                          <p:sndTgt r:embed="rId12" name="5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P spid="88" grpId="0" animBg="1"/>
      <p:bldP spid="89" grpId="0" animBg="1"/>
      <p:bldP spid="90" grpId="0" animBg="1"/>
      <p:bldP spid="91" grpId="0" animBg="1"/>
      <p:bldP spid="35" grpId="0"/>
      <p:bldP spid="36" grpId="0"/>
      <p:bldP spid="37" grpId="0"/>
      <p:bldP spid="38" grpId="0"/>
      <p:bldP spid="39" grpId="0"/>
      <p:bldP spid="40" grpId="0"/>
      <p:bldP spid="41" grpId="0"/>
      <p:bldP spid="42" grpId="0"/>
      <p:bldP spid="43" grpId="0"/>
      <p:bldP spid="44" grpId="0"/>
      <p:bldP spid="47"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graphicFrame>
        <p:nvGraphicFramePr>
          <p:cNvPr id="38" name="Table 37">
            <a:extLst>
              <a:ext uri="{FF2B5EF4-FFF2-40B4-BE49-F238E27FC236}">
                <a16:creationId xmlns:a16="http://schemas.microsoft.com/office/drawing/2014/main" id="{1855AB79-2B89-4C0A-BDBA-557368C24D25}"/>
              </a:ext>
            </a:extLst>
          </p:cNvPr>
          <p:cNvGraphicFramePr>
            <a:graphicFrameLocks noGrp="1"/>
          </p:cNvGraphicFramePr>
          <p:nvPr>
            <p:extLst>
              <p:ext uri="{D42A27DB-BD31-4B8C-83A1-F6EECF244321}">
                <p14:modId xmlns:p14="http://schemas.microsoft.com/office/powerpoint/2010/main" val="1890239468"/>
              </p:ext>
            </p:extLst>
          </p:nvPr>
        </p:nvGraphicFramePr>
        <p:xfrm>
          <a:off x="216577" y="1719555"/>
          <a:ext cx="6396355" cy="4336371"/>
        </p:xfrm>
        <a:graphic>
          <a:graphicData uri="http://schemas.openxmlformats.org/drawingml/2006/table">
            <a:tbl>
              <a:tblPr>
                <a:noFill/>
              </a:tblPr>
              <a:tblGrid>
                <a:gridCol w="719298">
                  <a:extLst>
                    <a:ext uri="{9D8B030D-6E8A-4147-A177-3AD203B41FA5}">
                      <a16:colId xmlns:a16="http://schemas.microsoft.com/office/drawing/2014/main" val="3645971738"/>
                    </a:ext>
                  </a:extLst>
                </a:gridCol>
                <a:gridCol w="1458982">
                  <a:extLst>
                    <a:ext uri="{9D8B030D-6E8A-4147-A177-3AD203B41FA5}">
                      <a16:colId xmlns:a16="http://schemas.microsoft.com/office/drawing/2014/main" val="3922332982"/>
                    </a:ext>
                  </a:extLst>
                </a:gridCol>
                <a:gridCol w="1698172">
                  <a:extLst>
                    <a:ext uri="{9D8B030D-6E8A-4147-A177-3AD203B41FA5}">
                      <a16:colId xmlns:a16="http://schemas.microsoft.com/office/drawing/2014/main" val="1410839627"/>
                    </a:ext>
                  </a:extLst>
                </a:gridCol>
                <a:gridCol w="2519903">
                  <a:extLst>
                    <a:ext uri="{9D8B030D-6E8A-4147-A177-3AD203B41FA5}">
                      <a16:colId xmlns:a16="http://schemas.microsoft.com/office/drawing/2014/main" val="2222538757"/>
                    </a:ext>
                  </a:extLst>
                </a:gridCol>
              </a:tblGrid>
              <a:tr h="55989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a:solidFill>
                            <a:srgbClr val="002060"/>
                          </a:solidFill>
                          <a:latin typeface="Century Gothic" panose="020B0502020202020204" pitchFamily="34" charset="0"/>
                          <a:ea typeface="Montserrat"/>
                          <a:cs typeface="Montserrat"/>
                          <a:sym typeface="Montserrat"/>
                        </a:rPr>
                        <a:t>imagen</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adjetivo</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b="1" dirty="0" err="1">
                          <a:solidFill>
                            <a:srgbClr val="002060"/>
                          </a:solidFill>
                          <a:latin typeface="Century Gothic" panose="020B0502020202020204" pitchFamily="34" charset="0"/>
                          <a:ea typeface="Montserrat"/>
                          <a:cs typeface="Montserrat"/>
                          <a:sym typeface="Montserrat"/>
                        </a:rPr>
                        <a:t>información</a:t>
                      </a:r>
                      <a:r>
                        <a:rPr lang="en-GB" sz="2000" b="1" dirty="0">
                          <a:solidFill>
                            <a:srgbClr val="002060"/>
                          </a:solidFill>
                          <a:latin typeface="Century Gothic" panose="020B0502020202020204" pitchFamily="34" charset="0"/>
                          <a:ea typeface="Montserrat"/>
                          <a:cs typeface="Montserrat"/>
                          <a:sym typeface="Montserrat"/>
                        </a:rPr>
                        <a:t> extra</a:t>
                      </a:r>
                      <a:endParaRPr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39" name="TextBox 38">
            <a:extLst>
              <a:ext uri="{FF2B5EF4-FFF2-40B4-BE49-F238E27FC236}">
                <a16:creationId xmlns:a16="http://schemas.microsoft.com/office/drawing/2014/main" id="{B7D8FDE2-2BDD-4439-BBC2-B90DA8F4D94C}"/>
              </a:ext>
            </a:extLst>
          </p:cNvPr>
          <p:cNvSpPr txBox="1"/>
          <p:nvPr/>
        </p:nvSpPr>
        <p:spPr>
          <a:xfrm>
            <a:off x="123171" y="747714"/>
            <a:ext cx="1139239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¿Qué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infinitivo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p>
        </p:txBody>
      </p:sp>
      <p:sp>
        <p:nvSpPr>
          <p:cNvPr id="40" name="TextBox 39">
            <a:extLst>
              <a:ext uri="{FF2B5EF4-FFF2-40B4-BE49-F238E27FC236}">
                <a16:creationId xmlns:a16="http://schemas.microsoft.com/office/drawing/2014/main" id="{2E0B7CD9-D690-48BE-B216-01FF0C24D259}"/>
              </a:ext>
            </a:extLst>
          </p:cNvPr>
          <p:cNvSpPr txBox="1"/>
          <p:nvPr/>
        </p:nvSpPr>
        <p:spPr>
          <a:xfrm>
            <a:off x="9672060" y="1556668"/>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42" name="TextBox 41">
            <a:extLst>
              <a:ext uri="{FF2B5EF4-FFF2-40B4-BE49-F238E27FC236}">
                <a16:creationId xmlns:a16="http://schemas.microsoft.com/office/drawing/2014/main" id="{2E4BED60-45A3-45A1-88B3-8BC41DB10235}"/>
              </a:ext>
            </a:extLst>
          </p:cNvPr>
          <p:cNvSpPr txBox="1"/>
          <p:nvPr/>
        </p:nvSpPr>
        <p:spPr>
          <a:xfrm>
            <a:off x="7146697" y="1585698"/>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5" name="Rectangle: Rounded Corners 44">
            <a:extLst>
              <a:ext uri="{FF2B5EF4-FFF2-40B4-BE49-F238E27FC236}">
                <a16:creationId xmlns:a16="http://schemas.microsoft.com/office/drawing/2014/main" id="{8F54593F-A72D-4CCE-81C2-6B19E89443EF}"/>
              </a:ext>
            </a:extLst>
          </p:cNvPr>
          <p:cNvSpPr/>
          <p:nvPr/>
        </p:nvSpPr>
        <p:spPr>
          <a:xfrm>
            <a:off x="7164865" y="1550273"/>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Rounded Corners 47">
            <a:extLst>
              <a:ext uri="{FF2B5EF4-FFF2-40B4-BE49-F238E27FC236}">
                <a16:creationId xmlns:a16="http://schemas.microsoft.com/office/drawing/2014/main" id="{D2CF99A5-F10F-4295-ABA3-7C58A871EC4D}"/>
              </a:ext>
            </a:extLst>
          </p:cNvPr>
          <p:cNvSpPr/>
          <p:nvPr/>
        </p:nvSpPr>
        <p:spPr>
          <a:xfrm>
            <a:off x="9623124" y="1550270"/>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E9B93852-0463-432B-B2B5-202C2A830104}"/>
              </a:ext>
            </a:extLst>
          </p:cNvPr>
          <p:cNvSpPr txBox="1"/>
          <p:nvPr/>
        </p:nvSpPr>
        <p:spPr>
          <a:xfrm flipH="1">
            <a:off x="7200734" y="4186347"/>
            <a:ext cx="7814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53" name="Rectangle: Rounded Corners 52">
            <a:extLst>
              <a:ext uri="{FF2B5EF4-FFF2-40B4-BE49-F238E27FC236}">
                <a16:creationId xmlns:a16="http://schemas.microsoft.com/office/drawing/2014/main" id="{F48222C2-CDEE-4B10-9832-AF5C801F4280}"/>
              </a:ext>
            </a:extLst>
          </p:cNvPr>
          <p:cNvSpPr/>
          <p:nvPr/>
        </p:nvSpPr>
        <p:spPr>
          <a:xfrm>
            <a:off x="7120979" y="4174298"/>
            <a:ext cx="2300875" cy="2450011"/>
          </a:xfrm>
          <a:custGeom>
            <a:avLst/>
            <a:gdLst>
              <a:gd name="connsiteX0" fmla="*/ 0 w 2300875"/>
              <a:gd name="connsiteY0" fmla="*/ 383487 h 2450011"/>
              <a:gd name="connsiteX1" fmla="*/ 383487 w 2300875"/>
              <a:gd name="connsiteY1" fmla="*/ 0 h 2450011"/>
              <a:gd name="connsiteX2" fmla="*/ 910126 w 2300875"/>
              <a:gd name="connsiteY2" fmla="*/ 0 h 2450011"/>
              <a:gd name="connsiteX3" fmla="*/ 1375410 w 2300875"/>
              <a:gd name="connsiteY3" fmla="*/ 0 h 2450011"/>
              <a:gd name="connsiteX4" fmla="*/ 1917388 w 2300875"/>
              <a:gd name="connsiteY4" fmla="*/ 0 h 2450011"/>
              <a:gd name="connsiteX5" fmla="*/ 2300875 w 2300875"/>
              <a:gd name="connsiteY5" fmla="*/ 383487 h 2450011"/>
              <a:gd name="connsiteX6" fmla="*/ 2300875 w 2300875"/>
              <a:gd name="connsiteY6" fmla="*/ 927669 h 2450011"/>
              <a:gd name="connsiteX7" fmla="*/ 2300875 w 2300875"/>
              <a:gd name="connsiteY7" fmla="*/ 1455021 h 2450011"/>
              <a:gd name="connsiteX8" fmla="*/ 2300875 w 2300875"/>
              <a:gd name="connsiteY8" fmla="*/ 2066524 h 2450011"/>
              <a:gd name="connsiteX9" fmla="*/ 1917388 w 2300875"/>
              <a:gd name="connsiteY9" fmla="*/ 2450011 h 2450011"/>
              <a:gd name="connsiteX10" fmla="*/ 1421427 w 2300875"/>
              <a:gd name="connsiteY10" fmla="*/ 2450011 h 2450011"/>
              <a:gd name="connsiteX11" fmla="*/ 956143 w 2300875"/>
              <a:gd name="connsiteY11" fmla="*/ 2450011 h 2450011"/>
              <a:gd name="connsiteX12" fmla="*/ 383487 w 2300875"/>
              <a:gd name="connsiteY12" fmla="*/ 2450011 h 2450011"/>
              <a:gd name="connsiteX13" fmla="*/ 0 w 2300875"/>
              <a:gd name="connsiteY13" fmla="*/ 2066524 h 2450011"/>
              <a:gd name="connsiteX14" fmla="*/ 0 w 2300875"/>
              <a:gd name="connsiteY14" fmla="*/ 1488681 h 2450011"/>
              <a:gd name="connsiteX15" fmla="*/ 0 w 2300875"/>
              <a:gd name="connsiteY15" fmla="*/ 910839 h 2450011"/>
              <a:gd name="connsiteX16" fmla="*/ 0 w 2300875"/>
              <a:gd name="connsiteY16" fmla="*/ 383487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0875" h="2450011" extrusionOk="0">
                <a:moveTo>
                  <a:pt x="0" y="383487"/>
                </a:moveTo>
                <a:cubicBezTo>
                  <a:pt x="-34553" y="195102"/>
                  <a:pt x="159473" y="5370"/>
                  <a:pt x="383487" y="0"/>
                </a:cubicBezTo>
                <a:cubicBezTo>
                  <a:pt x="555809" y="10116"/>
                  <a:pt x="745149" y="-13591"/>
                  <a:pt x="910126" y="0"/>
                </a:cubicBezTo>
                <a:cubicBezTo>
                  <a:pt x="1075103" y="13591"/>
                  <a:pt x="1274119" y="-18134"/>
                  <a:pt x="1375410" y="0"/>
                </a:cubicBezTo>
                <a:cubicBezTo>
                  <a:pt x="1476701" y="18134"/>
                  <a:pt x="1730880" y="-26280"/>
                  <a:pt x="1917388" y="0"/>
                </a:cubicBezTo>
                <a:cubicBezTo>
                  <a:pt x="2112245" y="22645"/>
                  <a:pt x="2343001" y="162376"/>
                  <a:pt x="2300875" y="383487"/>
                </a:cubicBezTo>
                <a:cubicBezTo>
                  <a:pt x="2292954" y="509576"/>
                  <a:pt x="2322227" y="733860"/>
                  <a:pt x="2300875" y="927669"/>
                </a:cubicBezTo>
                <a:cubicBezTo>
                  <a:pt x="2279523" y="1121478"/>
                  <a:pt x="2310451" y="1346186"/>
                  <a:pt x="2300875" y="1455021"/>
                </a:cubicBezTo>
                <a:cubicBezTo>
                  <a:pt x="2291299" y="1563856"/>
                  <a:pt x="2299244" y="1866933"/>
                  <a:pt x="2300875" y="2066524"/>
                </a:cubicBezTo>
                <a:cubicBezTo>
                  <a:pt x="2290393" y="2285519"/>
                  <a:pt x="2139223" y="2449858"/>
                  <a:pt x="1917388" y="2450011"/>
                </a:cubicBezTo>
                <a:cubicBezTo>
                  <a:pt x="1722635" y="2431265"/>
                  <a:pt x="1562215" y="2468651"/>
                  <a:pt x="1421427" y="2450011"/>
                </a:cubicBezTo>
                <a:cubicBezTo>
                  <a:pt x="1280639" y="2431371"/>
                  <a:pt x="1098914" y="2462440"/>
                  <a:pt x="956143" y="2450011"/>
                </a:cubicBezTo>
                <a:cubicBezTo>
                  <a:pt x="813372" y="2437582"/>
                  <a:pt x="566988" y="2423802"/>
                  <a:pt x="383487" y="2450011"/>
                </a:cubicBezTo>
                <a:cubicBezTo>
                  <a:pt x="148628" y="2430446"/>
                  <a:pt x="-5369" y="2252557"/>
                  <a:pt x="0" y="2066524"/>
                </a:cubicBezTo>
                <a:cubicBezTo>
                  <a:pt x="-6954" y="1885241"/>
                  <a:pt x="18362" y="1741705"/>
                  <a:pt x="0" y="1488681"/>
                </a:cubicBezTo>
                <a:cubicBezTo>
                  <a:pt x="-18362" y="1235657"/>
                  <a:pt x="-10136" y="1116995"/>
                  <a:pt x="0" y="910839"/>
                </a:cubicBezTo>
                <a:cubicBezTo>
                  <a:pt x="10136" y="704683"/>
                  <a:pt x="-14826" y="624007"/>
                  <a:pt x="0" y="383487"/>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E1B6CA34-A9BB-47E3-8ADD-759C6A04BDB4}"/>
              </a:ext>
            </a:extLst>
          </p:cNvPr>
          <p:cNvSpPr txBox="1"/>
          <p:nvPr/>
        </p:nvSpPr>
        <p:spPr>
          <a:xfrm>
            <a:off x="9643106" y="4192885"/>
            <a:ext cx="242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Rectangle: Rounded Corners 58">
            <a:extLst>
              <a:ext uri="{FF2B5EF4-FFF2-40B4-BE49-F238E27FC236}">
                <a16:creationId xmlns:a16="http://schemas.microsoft.com/office/drawing/2014/main" id="{DF65B888-D8F4-4AFE-A842-7CC037ED2331}"/>
              </a:ext>
            </a:extLst>
          </p:cNvPr>
          <p:cNvSpPr/>
          <p:nvPr/>
        </p:nvSpPr>
        <p:spPr>
          <a:xfrm>
            <a:off x="9582471" y="4201001"/>
            <a:ext cx="2399662" cy="2450011"/>
          </a:xfrm>
          <a:custGeom>
            <a:avLst/>
            <a:gdLst>
              <a:gd name="connsiteX0" fmla="*/ 0 w 2399662"/>
              <a:gd name="connsiteY0" fmla="*/ 399952 h 2450011"/>
              <a:gd name="connsiteX1" fmla="*/ 399952 w 2399662"/>
              <a:gd name="connsiteY1" fmla="*/ 0 h 2450011"/>
              <a:gd name="connsiteX2" fmla="*/ 949202 w 2399662"/>
              <a:gd name="connsiteY2" fmla="*/ 0 h 2450011"/>
              <a:gd name="connsiteX3" fmla="*/ 1434462 w 2399662"/>
              <a:gd name="connsiteY3" fmla="*/ 0 h 2450011"/>
              <a:gd name="connsiteX4" fmla="*/ 1999710 w 2399662"/>
              <a:gd name="connsiteY4" fmla="*/ 0 h 2450011"/>
              <a:gd name="connsiteX5" fmla="*/ 2399662 w 2399662"/>
              <a:gd name="connsiteY5" fmla="*/ 399952 h 2450011"/>
              <a:gd name="connsiteX6" fmla="*/ 2399662 w 2399662"/>
              <a:gd name="connsiteY6" fmla="*/ 933487 h 2450011"/>
              <a:gd name="connsiteX7" fmla="*/ 2399662 w 2399662"/>
              <a:gd name="connsiteY7" fmla="*/ 1450520 h 2450011"/>
              <a:gd name="connsiteX8" fmla="*/ 2399662 w 2399662"/>
              <a:gd name="connsiteY8" fmla="*/ 2050059 h 2450011"/>
              <a:gd name="connsiteX9" fmla="*/ 1999710 w 2399662"/>
              <a:gd name="connsiteY9" fmla="*/ 2450011 h 2450011"/>
              <a:gd name="connsiteX10" fmla="*/ 1482455 w 2399662"/>
              <a:gd name="connsiteY10" fmla="*/ 2450011 h 2450011"/>
              <a:gd name="connsiteX11" fmla="*/ 997195 w 2399662"/>
              <a:gd name="connsiteY11" fmla="*/ 2450011 h 2450011"/>
              <a:gd name="connsiteX12" fmla="*/ 399952 w 2399662"/>
              <a:gd name="connsiteY12" fmla="*/ 2450011 h 2450011"/>
              <a:gd name="connsiteX13" fmla="*/ 0 w 2399662"/>
              <a:gd name="connsiteY13" fmla="*/ 2050059 h 2450011"/>
              <a:gd name="connsiteX14" fmla="*/ 0 w 2399662"/>
              <a:gd name="connsiteY14" fmla="*/ 1483522 h 2450011"/>
              <a:gd name="connsiteX15" fmla="*/ 0 w 2399662"/>
              <a:gd name="connsiteY15" fmla="*/ 916986 h 2450011"/>
              <a:gd name="connsiteX16" fmla="*/ 0 w 2399662"/>
              <a:gd name="connsiteY16" fmla="*/ 399952 h 245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99662" h="2450011" extrusionOk="0">
                <a:moveTo>
                  <a:pt x="0" y="399952"/>
                </a:moveTo>
                <a:cubicBezTo>
                  <a:pt x="-23645" y="195084"/>
                  <a:pt x="167751" y="4972"/>
                  <a:pt x="399952" y="0"/>
                </a:cubicBezTo>
                <a:cubicBezTo>
                  <a:pt x="512446" y="-2817"/>
                  <a:pt x="801000" y="-24779"/>
                  <a:pt x="949202" y="0"/>
                </a:cubicBezTo>
                <a:cubicBezTo>
                  <a:pt x="1097404" y="24779"/>
                  <a:pt x="1273781" y="23578"/>
                  <a:pt x="1434462" y="0"/>
                </a:cubicBezTo>
                <a:cubicBezTo>
                  <a:pt x="1595143" y="-23578"/>
                  <a:pt x="1849300" y="12613"/>
                  <a:pt x="1999710" y="0"/>
                </a:cubicBezTo>
                <a:cubicBezTo>
                  <a:pt x="2216001" y="6145"/>
                  <a:pt x="2452661" y="167343"/>
                  <a:pt x="2399662" y="399952"/>
                </a:cubicBezTo>
                <a:cubicBezTo>
                  <a:pt x="2387616" y="567369"/>
                  <a:pt x="2409625" y="805171"/>
                  <a:pt x="2399662" y="933487"/>
                </a:cubicBezTo>
                <a:cubicBezTo>
                  <a:pt x="2389699" y="1061803"/>
                  <a:pt x="2397369" y="1197581"/>
                  <a:pt x="2399662" y="1450520"/>
                </a:cubicBezTo>
                <a:cubicBezTo>
                  <a:pt x="2401955" y="1703459"/>
                  <a:pt x="2404613" y="1889556"/>
                  <a:pt x="2399662" y="2050059"/>
                </a:cubicBezTo>
                <a:cubicBezTo>
                  <a:pt x="2386944" y="2279683"/>
                  <a:pt x="2275639" y="2449173"/>
                  <a:pt x="1999710" y="2450011"/>
                </a:cubicBezTo>
                <a:cubicBezTo>
                  <a:pt x="1745877" y="2467743"/>
                  <a:pt x="1736174" y="2425511"/>
                  <a:pt x="1482455" y="2450011"/>
                </a:cubicBezTo>
                <a:cubicBezTo>
                  <a:pt x="1228737" y="2474511"/>
                  <a:pt x="1185326" y="2472634"/>
                  <a:pt x="997195" y="2450011"/>
                </a:cubicBezTo>
                <a:cubicBezTo>
                  <a:pt x="809064" y="2427388"/>
                  <a:pt x="637471" y="2439830"/>
                  <a:pt x="399952" y="2450011"/>
                </a:cubicBezTo>
                <a:cubicBezTo>
                  <a:pt x="147743" y="2423441"/>
                  <a:pt x="-10904" y="2218623"/>
                  <a:pt x="0" y="2050059"/>
                </a:cubicBezTo>
                <a:cubicBezTo>
                  <a:pt x="-7338" y="1909907"/>
                  <a:pt x="2347" y="1743573"/>
                  <a:pt x="0" y="1483522"/>
                </a:cubicBezTo>
                <a:cubicBezTo>
                  <a:pt x="-2347" y="1223471"/>
                  <a:pt x="-20366" y="1136205"/>
                  <a:pt x="0" y="916986"/>
                </a:cubicBezTo>
                <a:cubicBezTo>
                  <a:pt x="20366" y="697767"/>
                  <a:pt x="20137" y="631753"/>
                  <a:pt x="0" y="399952"/>
                </a:cubicBezTo>
                <a:close/>
              </a:path>
            </a:pathLst>
          </a:custGeom>
          <a:noFill/>
          <a:ln w="57150">
            <a:solidFill>
              <a:srgbClr val="00B0F0"/>
            </a:solidFill>
            <a:extLst>
              <a:ext uri="{C807C97D-BFC1-408E-A445-0C87EB9F89A2}">
                <ask:lineSketchStyleProps xmlns:ask="http://schemas.microsoft.com/office/drawing/2018/sketchyshapes" sd="2583939518">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D57B8A82-09E7-4214-9B06-37DF2063DDEF}"/>
              </a:ext>
            </a:extLst>
          </p:cNvPr>
          <p:cNvSpPr txBox="1"/>
          <p:nvPr/>
        </p:nvSpPr>
        <p:spPr>
          <a:xfrm>
            <a:off x="9869266" y="5520677"/>
            <a:ext cx="2036255" cy="954107"/>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to use,  using</a:t>
            </a:r>
            <a:r>
              <a:rPr lang="en-GB" sz="2800" b="1" dirty="0">
                <a:solidFill>
                  <a:srgbClr val="002060"/>
                </a:solidFill>
                <a:latin typeface="Century Gothic" panose="020B0502020202020204" pitchFamily="34" charset="0"/>
              </a:rPr>
              <a:t>]</a:t>
            </a:r>
          </a:p>
        </p:txBody>
      </p:sp>
      <p:sp>
        <p:nvSpPr>
          <p:cNvPr id="63" name="Rectangle 62">
            <a:hlinkClick r:id="" action="ppaction://noaction">
              <a:snd r:embed="rId6" name="6_4.wav"/>
            </a:hlinkClick>
            <a:extLst>
              <a:ext uri="{FF2B5EF4-FFF2-40B4-BE49-F238E27FC236}">
                <a16:creationId xmlns:a16="http://schemas.microsoft.com/office/drawing/2014/main" id="{4C9EBBD2-C9BA-4ECB-91C7-3C176621D7E5}"/>
              </a:ext>
            </a:extLst>
          </p:cNvPr>
          <p:cNvSpPr/>
          <p:nvPr/>
        </p:nvSpPr>
        <p:spPr>
          <a:xfrm>
            <a:off x="318231" y="2342300"/>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64" name="Rectangle 63">
            <a:hlinkClick r:id="" action="ppaction://noaction">
              <a:snd r:embed="rId7" name="6_5.wav"/>
            </a:hlinkClick>
            <a:extLst>
              <a:ext uri="{FF2B5EF4-FFF2-40B4-BE49-F238E27FC236}">
                <a16:creationId xmlns:a16="http://schemas.microsoft.com/office/drawing/2014/main" id="{2C571D03-0332-44B8-9F73-5F5C8A2F00D1}"/>
              </a:ext>
            </a:extLst>
          </p:cNvPr>
          <p:cNvSpPr/>
          <p:nvPr/>
        </p:nvSpPr>
        <p:spPr>
          <a:xfrm>
            <a:off x="326822" y="297413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5" name="Rectangle 64">
            <a:hlinkClick r:id="" action="ppaction://noaction">
              <a:snd r:embed="rId8" name="6_6.wav"/>
            </a:hlinkClick>
            <a:extLst>
              <a:ext uri="{FF2B5EF4-FFF2-40B4-BE49-F238E27FC236}">
                <a16:creationId xmlns:a16="http://schemas.microsoft.com/office/drawing/2014/main" id="{F090E813-4617-4E70-9F27-9949D779FFB8}"/>
              </a:ext>
            </a:extLst>
          </p:cNvPr>
          <p:cNvSpPr/>
          <p:nvPr/>
        </p:nvSpPr>
        <p:spPr>
          <a:xfrm>
            <a:off x="328847" y="360816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6" name="Rectangle 65">
            <a:hlinkClick r:id="" action="ppaction://noaction">
              <a:snd r:embed="rId9" name="6_7.wav"/>
            </a:hlinkClick>
            <a:extLst>
              <a:ext uri="{FF2B5EF4-FFF2-40B4-BE49-F238E27FC236}">
                <a16:creationId xmlns:a16="http://schemas.microsoft.com/office/drawing/2014/main" id="{DE46ABB6-9ACF-40BF-8BCC-CB1254D46294}"/>
              </a:ext>
            </a:extLst>
          </p:cNvPr>
          <p:cNvSpPr/>
          <p:nvPr/>
        </p:nvSpPr>
        <p:spPr>
          <a:xfrm>
            <a:off x="314578" y="424616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7" name="Rectangle 66">
            <a:hlinkClick r:id="" action="ppaction://noaction">
              <a:snd r:embed="rId10" name="6_8.wav"/>
            </a:hlinkClick>
            <a:extLst>
              <a:ext uri="{FF2B5EF4-FFF2-40B4-BE49-F238E27FC236}">
                <a16:creationId xmlns:a16="http://schemas.microsoft.com/office/drawing/2014/main" id="{3D17A450-AAA7-4B15-9AC3-9B7C9FD44D8D}"/>
              </a:ext>
            </a:extLst>
          </p:cNvPr>
          <p:cNvSpPr/>
          <p:nvPr/>
        </p:nvSpPr>
        <p:spPr>
          <a:xfrm>
            <a:off x="326822" y="488162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68" name="Rectangle 67">
            <a:hlinkClick r:id="" action="ppaction://noaction">
              <a:snd r:embed="rId11" name="6_9.wav"/>
            </a:hlinkClick>
            <a:extLst>
              <a:ext uri="{FF2B5EF4-FFF2-40B4-BE49-F238E27FC236}">
                <a16:creationId xmlns:a16="http://schemas.microsoft.com/office/drawing/2014/main" id="{A579FAA4-918A-4EDC-AEE8-7D605FB78FCA}"/>
              </a:ext>
            </a:extLst>
          </p:cNvPr>
          <p:cNvSpPr/>
          <p:nvPr/>
        </p:nvSpPr>
        <p:spPr>
          <a:xfrm>
            <a:off x="313948" y="5489173"/>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pic>
        <p:nvPicPr>
          <p:cNvPr id="69" name="Picture 68">
            <a:extLst>
              <a:ext uri="{FF2B5EF4-FFF2-40B4-BE49-F238E27FC236}">
                <a16:creationId xmlns:a16="http://schemas.microsoft.com/office/drawing/2014/main" id="{5560BF51-D8E4-4E63-B027-F529E66E3E13}"/>
              </a:ext>
            </a:extLst>
          </p:cNvPr>
          <p:cNvPicPr>
            <a:picLocks noChangeAspect="1"/>
          </p:cNvPicPr>
          <p:nvPr/>
        </p:nvPicPr>
        <p:blipFill rotWithShape="1">
          <a:blip r:embed="rId12">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9583719" y="36031"/>
            <a:ext cx="454425" cy="1405200"/>
          </a:xfrm>
          <a:prstGeom prst="rect">
            <a:avLst/>
          </a:prstGeom>
        </p:spPr>
      </p:pic>
      <p:sp>
        <p:nvSpPr>
          <p:cNvPr id="70" name="TextBox 69">
            <a:hlinkClick r:id="" action="ppaction://noaction">
              <a:snd r:embed="rId13" name="6_1.wav"/>
            </a:hlinkClick>
            <a:extLst>
              <a:ext uri="{FF2B5EF4-FFF2-40B4-BE49-F238E27FC236}">
                <a16:creationId xmlns:a16="http://schemas.microsoft.com/office/drawing/2014/main" id="{E767AF5E-D5CE-4534-A9B9-22763D5EB756}"/>
              </a:ext>
            </a:extLst>
          </p:cNvPr>
          <p:cNvSpPr txBox="1"/>
          <p:nvPr/>
        </p:nvSpPr>
        <p:spPr>
          <a:xfrm>
            <a:off x="2952022" y="113631"/>
            <a:ext cx="613954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Quique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habla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primo*, Luis. </a:t>
            </a:r>
          </a:p>
        </p:txBody>
      </p:sp>
      <p:sp>
        <p:nvSpPr>
          <p:cNvPr id="71" name="TextBox 70">
            <a:extLst>
              <a:ext uri="{FF2B5EF4-FFF2-40B4-BE49-F238E27FC236}">
                <a16:creationId xmlns:a16="http://schemas.microsoft.com/office/drawing/2014/main" id="{F4F5AF40-C9EF-4AD8-8947-4EE957C6DC31}"/>
              </a:ext>
            </a:extLst>
          </p:cNvPr>
          <p:cNvSpPr txBox="1"/>
          <p:nvPr/>
        </p:nvSpPr>
        <p:spPr>
          <a:xfrm>
            <a:off x="187549" y="1216909"/>
            <a:ext cx="113923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la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letra</a:t>
            </a:r>
            <a:r>
              <a:rPr lang="en-GB" sz="2400" dirty="0">
                <a:solidFill>
                  <a:srgbClr val="002060"/>
                </a:solidFill>
                <a:latin typeface="Century Gothic" panose="020B0502020202020204" pitchFamily="34" charset="0"/>
              </a:rPr>
              <a:t>, y el </a:t>
            </a:r>
            <a:r>
              <a:rPr lang="en-GB" sz="2400" dirty="0" err="1">
                <a:solidFill>
                  <a:srgbClr val="002060"/>
                </a:solidFill>
                <a:latin typeface="Century Gothic" panose="020B0502020202020204" pitchFamily="34" charset="0"/>
              </a:rPr>
              <a:t>adjetivo</a:t>
            </a:r>
            <a:r>
              <a:rPr lang="en-GB" sz="2400" dirty="0">
                <a:solidFill>
                  <a:srgbClr val="002060"/>
                </a:solidFill>
                <a:latin typeface="Century Gothic" panose="020B0502020202020204" pitchFamily="34" charset="0"/>
              </a:rPr>
              <a:t> en </a:t>
            </a:r>
            <a:r>
              <a:rPr lang="en-GB" sz="2400" b="1" dirty="0" err="1">
                <a:solidFill>
                  <a:srgbClr val="002060"/>
                </a:solidFill>
                <a:latin typeface="Century Gothic" panose="020B0502020202020204" pitchFamily="34" charset="0"/>
              </a:rPr>
              <a:t>inglés</a:t>
            </a:r>
            <a:r>
              <a:rPr lang="en-GB" sz="240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9DD04AF2-4D1D-4525-B8EF-A231535E0ADE}"/>
              </a:ext>
            </a:extLst>
          </p:cNvPr>
          <p:cNvSpPr txBox="1"/>
          <p:nvPr/>
        </p:nvSpPr>
        <p:spPr>
          <a:xfrm>
            <a:off x="209867" y="6123340"/>
            <a:ext cx="3289122" cy="707886"/>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su</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his</a:t>
            </a:r>
            <a:r>
              <a:rPr lang="es-AR" sz="2000" kern="0" dirty="0">
                <a:solidFill>
                  <a:srgbClr val="002060"/>
                </a:solidFill>
                <a:latin typeface="Century Gothic"/>
                <a:ea typeface="Century Gothic"/>
                <a:cs typeface="Century Gothic"/>
                <a:sym typeface="Century Gothic"/>
              </a:rPr>
              <a:t>/</a:t>
            </a:r>
            <a:r>
              <a:rPr lang="es-AR" sz="2000" kern="0" dirty="0" err="1">
                <a:solidFill>
                  <a:srgbClr val="002060"/>
                </a:solidFill>
                <a:latin typeface="Century Gothic"/>
                <a:ea typeface="Century Gothic"/>
                <a:cs typeface="Century Gothic"/>
                <a:sym typeface="Century Gothic"/>
              </a:rPr>
              <a:t>her</a:t>
            </a:r>
            <a:endParaRPr lang="es-AR" sz="2000" kern="0" dirty="0">
              <a:solidFill>
                <a:srgbClr val="002060"/>
              </a:solidFill>
              <a:latin typeface="Century Gothic"/>
              <a:ea typeface="Century Gothic"/>
              <a:cs typeface="Century Gothic"/>
              <a:sym typeface="Century Gothic"/>
            </a:endParaRPr>
          </a:p>
          <a:p>
            <a:r>
              <a:rPr lang="es-AR" sz="2000" kern="0" dirty="0">
                <a:solidFill>
                  <a:srgbClr val="002060"/>
                </a:solidFill>
                <a:latin typeface="Century Gothic"/>
                <a:sym typeface="Century Gothic"/>
              </a:rPr>
              <a:t>(el) </a:t>
            </a:r>
            <a:r>
              <a:rPr lang="es-AR" sz="2000" b="1" kern="0" dirty="0">
                <a:solidFill>
                  <a:srgbClr val="002060"/>
                </a:solidFill>
                <a:latin typeface="Century Gothic"/>
                <a:sym typeface="Century Gothic"/>
              </a:rPr>
              <a:t>primo </a:t>
            </a:r>
            <a:r>
              <a:rPr lang="es-AR" sz="2000" kern="0" dirty="0">
                <a:solidFill>
                  <a:srgbClr val="002060"/>
                </a:solidFill>
                <a:latin typeface="Century Gothic"/>
                <a:sym typeface="Century Gothic"/>
              </a:rPr>
              <a:t>= </a:t>
            </a:r>
            <a:r>
              <a:rPr lang="es-AR" sz="2000" kern="0" dirty="0" err="1">
                <a:solidFill>
                  <a:srgbClr val="002060"/>
                </a:solidFill>
                <a:latin typeface="Century Gothic"/>
                <a:sym typeface="Century Gothic"/>
              </a:rPr>
              <a:t>male</a:t>
            </a:r>
            <a:r>
              <a:rPr lang="es-AR" sz="2000" kern="0" dirty="0">
                <a:solidFill>
                  <a:srgbClr val="002060"/>
                </a:solidFill>
                <a:latin typeface="Century Gothic"/>
                <a:sym typeface="Century Gothic"/>
              </a:rPr>
              <a:t> </a:t>
            </a:r>
            <a:r>
              <a:rPr lang="es-AR" sz="2000" kern="0" dirty="0" err="1">
                <a:solidFill>
                  <a:srgbClr val="002060"/>
                </a:solidFill>
                <a:latin typeface="Century Gothic"/>
                <a:sym typeface="Century Gothic"/>
              </a:rPr>
              <a:t>cousin</a:t>
            </a:r>
            <a:endParaRPr lang="en-GB" sz="2000" dirty="0"/>
          </a:p>
        </p:txBody>
      </p:sp>
      <p:pic>
        <p:nvPicPr>
          <p:cNvPr id="75" name="Picture 16" descr="United, Flag, Kingdom, British, Great, Britain">
            <a:extLst>
              <a:ext uri="{FF2B5EF4-FFF2-40B4-BE49-F238E27FC236}">
                <a16:creationId xmlns:a16="http://schemas.microsoft.com/office/drawing/2014/main" id="{DBFD3541-A654-4D02-9411-66D209537A9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25506" y="124904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C93743A8-4DBF-41A6-8D02-0AC027510BCC}"/>
              </a:ext>
            </a:extLst>
          </p:cNvPr>
          <p:cNvSpPr txBox="1"/>
          <p:nvPr/>
        </p:nvSpPr>
        <p:spPr>
          <a:xfrm>
            <a:off x="1433655" y="2323331"/>
            <a:ext cx="39305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B</a:t>
            </a:r>
          </a:p>
        </p:txBody>
      </p:sp>
      <p:sp>
        <p:nvSpPr>
          <p:cNvPr id="77" name="TextBox 76">
            <a:extLst>
              <a:ext uri="{FF2B5EF4-FFF2-40B4-BE49-F238E27FC236}">
                <a16:creationId xmlns:a16="http://schemas.microsoft.com/office/drawing/2014/main" id="{E35FE8D4-DE4E-421E-BEB2-0E25D37926E3}"/>
              </a:ext>
            </a:extLst>
          </p:cNvPr>
          <p:cNvSpPr txBox="1"/>
          <p:nvPr/>
        </p:nvSpPr>
        <p:spPr>
          <a:xfrm>
            <a:off x="2408728" y="2321347"/>
            <a:ext cx="171713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interesting</a:t>
            </a:r>
          </a:p>
        </p:txBody>
      </p:sp>
      <p:sp>
        <p:nvSpPr>
          <p:cNvPr id="78" name="TextBox 77">
            <a:extLst>
              <a:ext uri="{FF2B5EF4-FFF2-40B4-BE49-F238E27FC236}">
                <a16:creationId xmlns:a16="http://schemas.microsoft.com/office/drawing/2014/main" id="{BB1CBA1A-BA47-4229-A19C-7CB28B4F8EF0}"/>
              </a:ext>
            </a:extLst>
          </p:cNvPr>
          <p:cNvSpPr txBox="1"/>
          <p:nvPr/>
        </p:nvSpPr>
        <p:spPr>
          <a:xfrm>
            <a:off x="4124797" y="2311976"/>
            <a:ext cx="2180405"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vocabulary</a:t>
            </a:r>
          </a:p>
        </p:txBody>
      </p:sp>
      <p:sp>
        <p:nvSpPr>
          <p:cNvPr id="79" name="TextBox 78">
            <a:extLst>
              <a:ext uri="{FF2B5EF4-FFF2-40B4-BE49-F238E27FC236}">
                <a16:creationId xmlns:a16="http://schemas.microsoft.com/office/drawing/2014/main" id="{EE713585-4C0A-4232-B582-A7D17E2B928F}"/>
              </a:ext>
            </a:extLst>
          </p:cNvPr>
          <p:cNvSpPr txBox="1"/>
          <p:nvPr/>
        </p:nvSpPr>
        <p:spPr>
          <a:xfrm>
            <a:off x="1433655" y="2982491"/>
            <a:ext cx="45076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a:t>
            </a:r>
          </a:p>
        </p:txBody>
      </p:sp>
      <p:sp>
        <p:nvSpPr>
          <p:cNvPr id="80" name="TextBox 79">
            <a:extLst>
              <a:ext uri="{FF2B5EF4-FFF2-40B4-BE49-F238E27FC236}">
                <a16:creationId xmlns:a16="http://schemas.microsoft.com/office/drawing/2014/main" id="{7398B98A-F022-4F17-AA72-C76324FBE91E}"/>
              </a:ext>
            </a:extLst>
          </p:cNvPr>
          <p:cNvSpPr txBox="1"/>
          <p:nvPr/>
        </p:nvSpPr>
        <p:spPr>
          <a:xfrm>
            <a:off x="2423242" y="2951479"/>
            <a:ext cx="1619354"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important</a:t>
            </a:r>
          </a:p>
        </p:txBody>
      </p:sp>
      <p:sp>
        <p:nvSpPr>
          <p:cNvPr id="81" name="TextBox 80">
            <a:extLst>
              <a:ext uri="{FF2B5EF4-FFF2-40B4-BE49-F238E27FC236}">
                <a16:creationId xmlns:a16="http://schemas.microsoft.com/office/drawing/2014/main" id="{E4F68E6F-9032-41E3-B5EB-563F44D7CC76}"/>
              </a:ext>
            </a:extLst>
          </p:cNvPr>
          <p:cNvSpPr txBox="1"/>
          <p:nvPr/>
        </p:nvSpPr>
        <p:spPr>
          <a:xfrm>
            <a:off x="4124797" y="2971136"/>
            <a:ext cx="147187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in class</a:t>
            </a:r>
          </a:p>
        </p:txBody>
      </p:sp>
      <p:sp>
        <p:nvSpPr>
          <p:cNvPr id="82" name="TextBox 81">
            <a:extLst>
              <a:ext uri="{FF2B5EF4-FFF2-40B4-BE49-F238E27FC236}">
                <a16:creationId xmlns:a16="http://schemas.microsoft.com/office/drawing/2014/main" id="{5C88A751-A469-4F66-B7A9-D04646206A48}"/>
              </a:ext>
            </a:extLst>
          </p:cNvPr>
          <p:cNvSpPr txBox="1"/>
          <p:nvPr/>
        </p:nvSpPr>
        <p:spPr>
          <a:xfrm>
            <a:off x="1390113" y="3605858"/>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83" name="TextBox 82">
            <a:extLst>
              <a:ext uri="{FF2B5EF4-FFF2-40B4-BE49-F238E27FC236}">
                <a16:creationId xmlns:a16="http://schemas.microsoft.com/office/drawing/2014/main" id="{94CCB209-200D-4F79-800D-21017234331A}"/>
              </a:ext>
            </a:extLst>
          </p:cNvPr>
          <p:cNvSpPr txBox="1"/>
          <p:nvPr/>
        </p:nvSpPr>
        <p:spPr>
          <a:xfrm>
            <a:off x="2408728" y="3618388"/>
            <a:ext cx="715260"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fun</a:t>
            </a:r>
          </a:p>
        </p:txBody>
      </p:sp>
      <p:sp>
        <p:nvSpPr>
          <p:cNvPr id="84" name="TextBox 83">
            <a:extLst>
              <a:ext uri="{FF2B5EF4-FFF2-40B4-BE49-F238E27FC236}">
                <a16:creationId xmlns:a16="http://schemas.microsoft.com/office/drawing/2014/main" id="{1CA79A66-4529-4805-BF85-2DB54E286992}"/>
              </a:ext>
            </a:extLst>
          </p:cNvPr>
          <p:cNvSpPr txBox="1"/>
          <p:nvPr/>
        </p:nvSpPr>
        <p:spPr>
          <a:xfrm>
            <a:off x="4124798" y="3418517"/>
            <a:ext cx="2882684" cy="830997"/>
          </a:xfrm>
          <a:prstGeom prst="rect">
            <a:avLst/>
          </a:prstGeom>
          <a:noFill/>
        </p:spPr>
        <p:txBody>
          <a:bodyPr wrap="square" rtlCol="0">
            <a:spAutoFit/>
          </a:bodyPr>
          <a:lstStyle/>
          <a:p>
            <a:r>
              <a:rPr lang="en-GB" sz="2400" b="1" dirty="0">
                <a:solidFill>
                  <a:srgbClr val="92D050"/>
                </a:solidFill>
                <a:latin typeface="Century Gothic" panose="020B0502020202020204" pitchFamily="34" charset="0"/>
              </a:rPr>
              <a:t>information of a country </a:t>
            </a:r>
          </a:p>
        </p:txBody>
      </p:sp>
      <p:sp>
        <p:nvSpPr>
          <p:cNvPr id="86" name="TextBox 85">
            <a:extLst>
              <a:ext uri="{FF2B5EF4-FFF2-40B4-BE49-F238E27FC236}">
                <a16:creationId xmlns:a16="http://schemas.microsoft.com/office/drawing/2014/main" id="{BE4E98E5-43FF-4A47-BF93-8F09FEEBC022}"/>
              </a:ext>
            </a:extLst>
          </p:cNvPr>
          <p:cNvSpPr txBox="1"/>
          <p:nvPr/>
        </p:nvSpPr>
        <p:spPr>
          <a:xfrm>
            <a:off x="1416165" y="4287281"/>
            <a:ext cx="45076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a:t>
            </a:r>
          </a:p>
        </p:txBody>
      </p:sp>
      <p:sp>
        <p:nvSpPr>
          <p:cNvPr id="87" name="TextBox 86">
            <a:extLst>
              <a:ext uri="{FF2B5EF4-FFF2-40B4-BE49-F238E27FC236}">
                <a16:creationId xmlns:a16="http://schemas.microsoft.com/office/drawing/2014/main" id="{36E4AFFF-B346-40B9-ACA8-E0AB36BCD6C5}"/>
              </a:ext>
            </a:extLst>
          </p:cNvPr>
          <p:cNvSpPr txBox="1"/>
          <p:nvPr/>
        </p:nvSpPr>
        <p:spPr>
          <a:xfrm>
            <a:off x="2391238" y="4285297"/>
            <a:ext cx="1765227"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impossible</a:t>
            </a:r>
          </a:p>
        </p:txBody>
      </p:sp>
      <p:sp>
        <p:nvSpPr>
          <p:cNvPr id="90" name="TextBox 89">
            <a:extLst>
              <a:ext uri="{FF2B5EF4-FFF2-40B4-BE49-F238E27FC236}">
                <a16:creationId xmlns:a16="http://schemas.microsoft.com/office/drawing/2014/main" id="{0C13DD21-5A92-4CEA-94F2-3AF13A2D32C9}"/>
              </a:ext>
            </a:extLst>
          </p:cNvPr>
          <p:cNvSpPr txBox="1"/>
          <p:nvPr/>
        </p:nvSpPr>
        <p:spPr>
          <a:xfrm>
            <a:off x="4107307" y="4242860"/>
            <a:ext cx="2566260" cy="523220"/>
          </a:xfrm>
          <a:prstGeom prst="rect">
            <a:avLst/>
          </a:prstGeom>
          <a:noFill/>
        </p:spPr>
        <p:txBody>
          <a:bodyPr wrap="square" rtlCol="0">
            <a:spAutoFit/>
          </a:bodyPr>
          <a:lstStyle/>
          <a:p>
            <a:r>
              <a:rPr lang="en-GB" sz="2800" b="1" dirty="0">
                <a:solidFill>
                  <a:srgbClr val="92D050"/>
                </a:solidFill>
                <a:latin typeface="Century Gothic" panose="020B0502020202020204" pitchFamily="34" charset="0"/>
              </a:rPr>
              <a:t>a new word</a:t>
            </a:r>
          </a:p>
        </p:txBody>
      </p:sp>
      <p:sp>
        <p:nvSpPr>
          <p:cNvPr id="91" name="TextBox 90">
            <a:extLst>
              <a:ext uri="{FF2B5EF4-FFF2-40B4-BE49-F238E27FC236}">
                <a16:creationId xmlns:a16="http://schemas.microsoft.com/office/drawing/2014/main" id="{A8C68ED1-778C-43A4-9C3D-B82D98E11762}"/>
              </a:ext>
            </a:extLst>
          </p:cNvPr>
          <p:cNvSpPr txBox="1"/>
          <p:nvPr/>
        </p:nvSpPr>
        <p:spPr>
          <a:xfrm>
            <a:off x="1366396" y="4869853"/>
            <a:ext cx="43633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D</a:t>
            </a:r>
          </a:p>
        </p:txBody>
      </p:sp>
      <p:sp>
        <p:nvSpPr>
          <p:cNvPr id="92" name="TextBox 91">
            <a:extLst>
              <a:ext uri="{FF2B5EF4-FFF2-40B4-BE49-F238E27FC236}">
                <a16:creationId xmlns:a16="http://schemas.microsoft.com/office/drawing/2014/main" id="{87AD040B-6423-4C7A-A0FA-1D409CAFBC0C}"/>
              </a:ext>
            </a:extLst>
          </p:cNvPr>
          <p:cNvSpPr txBox="1"/>
          <p:nvPr/>
        </p:nvSpPr>
        <p:spPr>
          <a:xfrm>
            <a:off x="2399527" y="4882383"/>
            <a:ext cx="1686680"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incredible</a:t>
            </a:r>
          </a:p>
        </p:txBody>
      </p:sp>
      <p:sp>
        <p:nvSpPr>
          <p:cNvPr id="93" name="TextBox 92">
            <a:extLst>
              <a:ext uri="{FF2B5EF4-FFF2-40B4-BE49-F238E27FC236}">
                <a16:creationId xmlns:a16="http://schemas.microsoft.com/office/drawing/2014/main" id="{007D3B16-0F56-4787-B101-DE4A90EE1C1C}"/>
              </a:ext>
            </a:extLst>
          </p:cNvPr>
          <p:cNvSpPr txBox="1"/>
          <p:nvPr/>
        </p:nvSpPr>
        <p:spPr>
          <a:xfrm>
            <a:off x="4086566" y="4858498"/>
            <a:ext cx="1519968"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Spanish</a:t>
            </a:r>
          </a:p>
        </p:txBody>
      </p:sp>
      <p:sp>
        <p:nvSpPr>
          <p:cNvPr id="94" name="TextBox 93">
            <a:extLst>
              <a:ext uri="{FF2B5EF4-FFF2-40B4-BE49-F238E27FC236}">
                <a16:creationId xmlns:a16="http://schemas.microsoft.com/office/drawing/2014/main" id="{E3C519AF-B083-4249-BFD3-7D0B3C0B5058}"/>
              </a:ext>
            </a:extLst>
          </p:cNvPr>
          <p:cNvSpPr txBox="1"/>
          <p:nvPr/>
        </p:nvSpPr>
        <p:spPr>
          <a:xfrm>
            <a:off x="1404487" y="5534690"/>
            <a:ext cx="465192"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a:t>
            </a:r>
          </a:p>
        </p:txBody>
      </p:sp>
      <p:sp>
        <p:nvSpPr>
          <p:cNvPr id="95" name="TextBox 94">
            <a:extLst>
              <a:ext uri="{FF2B5EF4-FFF2-40B4-BE49-F238E27FC236}">
                <a16:creationId xmlns:a16="http://schemas.microsoft.com/office/drawing/2014/main" id="{928E62FA-027F-458C-93FD-708D88899BF7}"/>
              </a:ext>
            </a:extLst>
          </p:cNvPr>
          <p:cNvSpPr txBox="1"/>
          <p:nvPr/>
        </p:nvSpPr>
        <p:spPr>
          <a:xfrm>
            <a:off x="2452132" y="5532706"/>
            <a:ext cx="639919"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fun</a:t>
            </a:r>
          </a:p>
        </p:txBody>
      </p:sp>
      <p:sp>
        <p:nvSpPr>
          <p:cNvPr id="96" name="TextBox 95">
            <a:extLst>
              <a:ext uri="{FF2B5EF4-FFF2-40B4-BE49-F238E27FC236}">
                <a16:creationId xmlns:a16="http://schemas.microsoft.com/office/drawing/2014/main" id="{80C78954-C1A5-4A39-9B30-460D18C8871A}"/>
              </a:ext>
            </a:extLst>
          </p:cNvPr>
          <p:cNvSpPr txBox="1"/>
          <p:nvPr/>
        </p:nvSpPr>
        <p:spPr>
          <a:xfrm>
            <a:off x="4095629" y="5465279"/>
            <a:ext cx="2223686"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a new word</a:t>
            </a:r>
          </a:p>
        </p:txBody>
      </p:sp>
      <p:pic>
        <p:nvPicPr>
          <p:cNvPr id="97" name="Picture 2" descr="Cup, Icons, Medal, Win, Game, The Competition, Award">
            <a:extLst>
              <a:ext uri="{FF2B5EF4-FFF2-40B4-BE49-F238E27FC236}">
                <a16:creationId xmlns:a16="http://schemas.microsoft.com/office/drawing/2014/main" id="{90975884-3C5F-44B2-981A-5816498FE5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02070" y="1719555"/>
            <a:ext cx="553084" cy="553084"/>
          </a:xfrm>
          <a:prstGeom prst="rect">
            <a:avLst/>
          </a:prstGeom>
          <a:noFill/>
          <a:extLst>
            <a:ext uri="{909E8E84-426E-40DD-AFC4-6F175D3DCCD1}">
              <a14:hiddenFill xmlns:a14="http://schemas.microsoft.com/office/drawing/2010/main">
                <a:solidFill>
                  <a:srgbClr val="FFFFFF"/>
                </a:solidFill>
              </a14:hiddenFill>
            </a:ext>
          </a:extLst>
        </p:spPr>
      </p:pic>
      <p:sp>
        <p:nvSpPr>
          <p:cNvPr id="72" name="Google Shape;167;p2">
            <a:extLst>
              <a:ext uri="{FF2B5EF4-FFF2-40B4-BE49-F238E27FC236}">
                <a16:creationId xmlns:a16="http://schemas.microsoft.com/office/drawing/2014/main" id="{BC0B7E9A-524B-4FC1-BA01-197BFBB48834}"/>
              </a:ext>
            </a:extLst>
          </p:cNvPr>
          <p:cNvSpPr/>
          <p:nvPr/>
        </p:nvSpPr>
        <p:spPr>
          <a:xfrm>
            <a:off x="168141" y="160638"/>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5" name="Picture 84" descr="A picture containing text, toy, doll&#10;&#10;Description automatically generated">
            <a:extLst>
              <a:ext uri="{FF2B5EF4-FFF2-40B4-BE49-F238E27FC236}">
                <a16:creationId xmlns:a16="http://schemas.microsoft.com/office/drawing/2014/main" id="{F21D4ECB-1BA3-43DE-9FD6-849743E9555F}"/>
              </a:ext>
            </a:extLst>
          </p:cNvPr>
          <p:cNvPicPr>
            <a:picLocks noChangeAspect="1"/>
          </p:cNvPicPr>
          <p:nvPr/>
        </p:nvPicPr>
        <p:blipFill>
          <a:blip r:embed="rId16"/>
          <a:stretch>
            <a:fillRect/>
          </a:stretch>
        </p:blipFill>
        <p:spPr>
          <a:xfrm>
            <a:off x="8875924" y="65417"/>
            <a:ext cx="775337" cy="1259923"/>
          </a:xfrm>
          <a:prstGeom prst="rect">
            <a:avLst/>
          </a:prstGeom>
        </p:spPr>
      </p:pic>
      <p:sp>
        <p:nvSpPr>
          <p:cNvPr id="46" name="TextBox 45">
            <a:extLst>
              <a:ext uri="{FF2B5EF4-FFF2-40B4-BE49-F238E27FC236}">
                <a16:creationId xmlns:a16="http://schemas.microsoft.com/office/drawing/2014/main" id="{0F29D2FE-4CC0-4683-812C-A2E070B5E19C}"/>
              </a:ext>
            </a:extLst>
          </p:cNvPr>
          <p:cNvSpPr txBox="1"/>
          <p:nvPr/>
        </p:nvSpPr>
        <p:spPr>
          <a:xfrm>
            <a:off x="7055154" y="3146256"/>
            <a:ext cx="2596107"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create, creating</a:t>
            </a:r>
            <a:r>
              <a:rPr lang="en-GB" sz="2400" b="1" dirty="0">
                <a:solidFill>
                  <a:srgbClr val="002060"/>
                </a:solidFill>
                <a:latin typeface="Century Gothic" panose="020B0502020202020204" pitchFamily="34" charset="0"/>
              </a:rPr>
              <a:t>]</a:t>
            </a:r>
          </a:p>
        </p:txBody>
      </p:sp>
      <p:grpSp>
        <p:nvGrpSpPr>
          <p:cNvPr id="100" name="Group 99">
            <a:extLst>
              <a:ext uri="{FF2B5EF4-FFF2-40B4-BE49-F238E27FC236}">
                <a16:creationId xmlns:a16="http://schemas.microsoft.com/office/drawing/2014/main" id="{54446048-1394-4532-9419-BD4CADAC8B85}"/>
              </a:ext>
            </a:extLst>
          </p:cNvPr>
          <p:cNvGrpSpPr/>
          <p:nvPr/>
        </p:nvGrpSpPr>
        <p:grpSpPr>
          <a:xfrm>
            <a:off x="9739655" y="1718784"/>
            <a:ext cx="2080874" cy="2209164"/>
            <a:chOff x="9739655" y="1718784"/>
            <a:chExt cx="2080874" cy="2209164"/>
          </a:xfrm>
        </p:grpSpPr>
        <p:sp>
          <p:nvSpPr>
            <p:cNvPr id="101" name="TextBox 100">
              <a:extLst>
                <a:ext uri="{FF2B5EF4-FFF2-40B4-BE49-F238E27FC236}">
                  <a16:creationId xmlns:a16="http://schemas.microsoft.com/office/drawing/2014/main" id="{4407CA3D-646E-4032-920D-F793B87A2066}"/>
                </a:ext>
              </a:extLst>
            </p:cNvPr>
            <p:cNvSpPr txBox="1"/>
            <p:nvPr/>
          </p:nvSpPr>
          <p:spPr>
            <a:xfrm>
              <a:off x="9739655" y="3096951"/>
              <a:ext cx="2080874"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present, presenting</a:t>
              </a:r>
              <a:r>
                <a:rPr lang="en-GB" sz="2400" b="1" dirty="0">
                  <a:solidFill>
                    <a:srgbClr val="002060"/>
                  </a:solidFill>
                  <a:latin typeface="Century Gothic" panose="020B0502020202020204" pitchFamily="34" charset="0"/>
                </a:rPr>
                <a:t>]</a:t>
              </a:r>
            </a:p>
          </p:txBody>
        </p:sp>
        <p:pic>
          <p:nvPicPr>
            <p:cNvPr id="102" name="Picture 4" descr="Negocio, Dibujos Animados, Personajes De Historietas">
              <a:extLst>
                <a:ext uri="{FF2B5EF4-FFF2-40B4-BE49-F238E27FC236}">
                  <a16:creationId xmlns:a16="http://schemas.microsoft.com/office/drawing/2014/main" id="{18F41B61-71A9-475B-8224-82FE342C64E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70149" y="1718784"/>
              <a:ext cx="1599049" cy="11426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 name="Group 102">
            <a:extLst>
              <a:ext uri="{FF2B5EF4-FFF2-40B4-BE49-F238E27FC236}">
                <a16:creationId xmlns:a16="http://schemas.microsoft.com/office/drawing/2014/main" id="{8A6C9178-B805-4B93-A44D-D91AD922446A}"/>
              </a:ext>
            </a:extLst>
          </p:cNvPr>
          <p:cNvGrpSpPr/>
          <p:nvPr/>
        </p:nvGrpSpPr>
        <p:grpSpPr>
          <a:xfrm>
            <a:off x="7146697" y="4364991"/>
            <a:ext cx="2269357" cy="2048239"/>
            <a:chOff x="-186283" y="977251"/>
            <a:chExt cx="3285083" cy="2637754"/>
          </a:xfrm>
        </p:grpSpPr>
        <p:sp>
          <p:nvSpPr>
            <p:cNvPr id="104" name="TextBox 103">
              <a:extLst>
                <a:ext uri="{FF2B5EF4-FFF2-40B4-BE49-F238E27FC236}">
                  <a16:creationId xmlns:a16="http://schemas.microsoft.com/office/drawing/2014/main" id="{54DAFEA7-7A4B-41EF-8AB5-198E79676545}"/>
                </a:ext>
              </a:extLst>
            </p:cNvPr>
            <p:cNvSpPr txBox="1"/>
            <p:nvPr/>
          </p:nvSpPr>
          <p:spPr>
            <a:xfrm>
              <a:off x="-186283" y="2544834"/>
              <a:ext cx="3285083" cy="1070171"/>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a:t>
              </a:r>
              <a:r>
                <a:rPr lang="en-GB" sz="2400" dirty="0">
                  <a:solidFill>
                    <a:srgbClr val="002060"/>
                  </a:solidFill>
                  <a:latin typeface="Century Gothic" panose="020B0502020202020204" pitchFamily="34" charset="0"/>
                </a:rPr>
                <a:t>to look for looking for</a:t>
              </a:r>
              <a:r>
                <a:rPr lang="en-GB" sz="2400" b="1" dirty="0">
                  <a:solidFill>
                    <a:srgbClr val="002060"/>
                  </a:solidFill>
                  <a:latin typeface="Century Gothic" panose="020B0502020202020204" pitchFamily="34" charset="0"/>
                </a:rPr>
                <a:t>]</a:t>
              </a:r>
            </a:p>
          </p:txBody>
        </p:sp>
        <p:pic>
          <p:nvPicPr>
            <p:cNvPr id="105" name="Picture 2" descr="Gui, Interface, Internet, Program">
              <a:extLst>
                <a:ext uri="{FF2B5EF4-FFF2-40B4-BE49-F238E27FC236}">
                  <a16:creationId xmlns:a16="http://schemas.microsoft.com/office/drawing/2014/main" id="{9E80D3E9-4313-4E85-9CB5-23490BBE1BA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63331" y="977251"/>
              <a:ext cx="2194472" cy="1462981"/>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56" descr="A picture containing text, queen&#10;&#10;Description automatically generated">
            <a:extLst>
              <a:ext uri="{FF2B5EF4-FFF2-40B4-BE49-F238E27FC236}">
                <a16:creationId xmlns:a16="http://schemas.microsoft.com/office/drawing/2014/main" id="{86EF0146-655F-4B22-95CC-CF35DFA42EE8}"/>
              </a:ext>
            </a:extLst>
          </p:cNvPr>
          <p:cNvPicPr>
            <a:picLocks noChangeAspect="1"/>
          </p:cNvPicPr>
          <p:nvPr/>
        </p:nvPicPr>
        <p:blipFill>
          <a:blip r:embed="rId19"/>
          <a:stretch>
            <a:fillRect/>
          </a:stretch>
        </p:blipFill>
        <p:spPr>
          <a:xfrm>
            <a:off x="7542121" y="2212063"/>
            <a:ext cx="1622172" cy="912472"/>
          </a:xfrm>
          <a:prstGeom prst="rect">
            <a:avLst/>
          </a:prstGeom>
        </p:spPr>
      </p:pic>
    </p:spTree>
    <p:extLst>
      <p:ext uri="{BB962C8B-B14F-4D97-AF65-F5344CB8AC3E}">
        <p14:creationId xmlns:p14="http://schemas.microsoft.com/office/powerpoint/2010/main" val="40264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6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fade">
                                      <p:cBhvr>
                                        <p:cTn id="30" dur="500"/>
                                        <p:tgtEl>
                                          <p:spTgt spid="59"/>
                                        </p:tgtEl>
                                      </p:cBhvr>
                                    </p:animEffect>
                                  </p:childTnLst>
                                </p:cTn>
                              </p:par>
                              <p:par>
                                <p:cTn id="31" presetID="10" presetClass="entr" presetSubtype="0" fill="hold" nodeType="with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fade">
                                      <p:cBhvr>
                                        <p:cTn id="33" dur="500"/>
                                        <p:tgtEl>
                                          <p:spTgt spid="100"/>
                                        </p:tgtEl>
                                      </p:cBhvr>
                                    </p:animEffect>
                                  </p:childTnLst>
                                </p:cTn>
                              </p:par>
                              <p:par>
                                <p:cTn id="34" presetID="10" presetClass="entr" presetSubtype="0" fill="hold" nodeType="withEffect">
                                  <p:stCondLst>
                                    <p:cond delay="0"/>
                                  </p:stCondLst>
                                  <p:childTnLst>
                                    <p:set>
                                      <p:cBhvr>
                                        <p:cTn id="35" dur="1" fill="hold">
                                          <p:stCondLst>
                                            <p:cond delay="0"/>
                                          </p:stCondLst>
                                        </p:cTn>
                                        <p:tgtEl>
                                          <p:spTgt spid="103"/>
                                        </p:tgtEl>
                                        <p:attrNameLst>
                                          <p:attrName>style.visibility</p:attrName>
                                        </p:attrNameLst>
                                      </p:cBhvr>
                                      <p:to>
                                        <p:strVal val="visible"/>
                                      </p:to>
                                    </p:set>
                                    <p:animEffect transition="in" filter="fade">
                                      <p:cBhvr>
                                        <p:cTn id="36" dur="500"/>
                                        <p:tgtEl>
                                          <p:spTgt spid="10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par>
                                <p:cTn id="43" presetID="10" presetClass="entr" presetSubtype="0" fill="hold"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500"/>
                                        <p:tgtEl>
                                          <p:spTgt spid="71"/>
                                        </p:tgtEl>
                                      </p:cBhvr>
                                    </p:animEffect>
                                  </p:childTnLst>
                                  <p:subTnLst>
                                    <p:audio>
                                      <p:cMediaNode>
                                        <p:cTn display="0" masterRel="sameClick">
                                          <p:stCondLst>
                                            <p:cond evt="begin" delay="0">
                                              <p:tn val="48"/>
                                            </p:cond>
                                          </p:stCondLst>
                                          <p:endCondLst>
                                            <p:cond evt="onStopAudio" delay="0">
                                              <p:tgtEl>
                                                <p:sldTgt/>
                                              </p:tgtEl>
                                            </p:cond>
                                          </p:endCondLst>
                                        </p:cTn>
                                        <p:tgtEl>
                                          <p:sndTgt r:embed="rId4" name="6_3.wav"/>
                                        </p:tgtEl>
                                      </p:cMediaNode>
                                    </p:audio>
                                  </p:subTnLst>
                                </p:cTn>
                              </p:par>
                              <p:par>
                                <p:cTn id="51" presetID="2" presetClass="entr" presetSubtype="4"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 calcmode="lin" valueType="num">
                                      <p:cBhvr additive="base">
                                        <p:cTn id="57" dur="500" fill="hold"/>
                                        <p:tgtEl>
                                          <p:spTgt spid="63"/>
                                        </p:tgtEl>
                                        <p:attrNameLst>
                                          <p:attrName>ppt_x</p:attrName>
                                        </p:attrNameLst>
                                      </p:cBhvr>
                                      <p:tavLst>
                                        <p:tav tm="0">
                                          <p:val>
                                            <p:strVal val="#ppt_x"/>
                                          </p:val>
                                        </p:tav>
                                        <p:tav tm="100000">
                                          <p:val>
                                            <p:strVal val="#ppt_x"/>
                                          </p:val>
                                        </p:tav>
                                      </p:tavLst>
                                    </p:anim>
                                    <p:anim calcmode="lin" valueType="num">
                                      <p:cBhvr additive="base">
                                        <p:cTn id="58" dur="500" fill="hold"/>
                                        <p:tgtEl>
                                          <p:spTgt spid="6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additive="base">
                                        <p:cTn id="61" dur="500" fill="hold"/>
                                        <p:tgtEl>
                                          <p:spTgt spid="64"/>
                                        </p:tgtEl>
                                        <p:attrNameLst>
                                          <p:attrName>ppt_x</p:attrName>
                                        </p:attrNameLst>
                                      </p:cBhvr>
                                      <p:tavLst>
                                        <p:tav tm="0">
                                          <p:val>
                                            <p:strVal val="#ppt_x"/>
                                          </p:val>
                                        </p:tav>
                                        <p:tav tm="100000">
                                          <p:val>
                                            <p:strVal val="#ppt_x"/>
                                          </p:val>
                                        </p:tav>
                                      </p:tavLst>
                                    </p:anim>
                                    <p:anim calcmode="lin" valueType="num">
                                      <p:cBhvr additive="base">
                                        <p:cTn id="62" dur="500" fill="hold"/>
                                        <p:tgtEl>
                                          <p:spTgt spid="64"/>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anim calcmode="lin" valueType="num">
                                      <p:cBhvr additive="base">
                                        <p:cTn id="65" dur="500" fill="hold"/>
                                        <p:tgtEl>
                                          <p:spTgt spid="65"/>
                                        </p:tgtEl>
                                        <p:attrNameLst>
                                          <p:attrName>ppt_x</p:attrName>
                                        </p:attrNameLst>
                                      </p:cBhvr>
                                      <p:tavLst>
                                        <p:tav tm="0">
                                          <p:val>
                                            <p:strVal val="#ppt_x"/>
                                          </p:val>
                                        </p:tav>
                                        <p:tav tm="100000">
                                          <p:val>
                                            <p:strVal val="#ppt_x"/>
                                          </p:val>
                                        </p:tav>
                                      </p:tavLst>
                                    </p:anim>
                                    <p:anim calcmode="lin" valueType="num">
                                      <p:cBhvr additive="base">
                                        <p:cTn id="66" dur="500" fill="hold"/>
                                        <p:tgtEl>
                                          <p:spTgt spid="6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67"/>
                                        </p:tgtEl>
                                        <p:attrNameLst>
                                          <p:attrName>style.visibility</p:attrName>
                                        </p:attrNameLst>
                                      </p:cBhvr>
                                      <p:to>
                                        <p:strVal val="visible"/>
                                      </p:to>
                                    </p:set>
                                    <p:anim calcmode="lin" valueType="num">
                                      <p:cBhvr additive="base">
                                        <p:cTn id="73" dur="500" fill="hold"/>
                                        <p:tgtEl>
                                          <p:spTgt spid="67"/>
                                        </p:tgtEl>
                                        <p:attrNameLst>
                                          <p:attrName>ppt_x</p:attrName>
                                        </p:attrNameLst>
                                      </p:cBhvr>
                                      <p:tavLst>
                                        <p:tav tm="0">
                                          <p:val>
                                            <p:strVal val="#ppt_x"/>
                                          </p:val>
                                        </p:tav>
                                        <p:tav tm="100000">
                                          <p:val>
                                            <p:strVal val="#ppt_x"/>
                                          </p:val>
                                        </p:tav>
                                      </p:tavLst>
                                    </p:anim>
                                    <p:anim calcmode="lin" valueType="num">
                                      <p:cBhvr additive="base">
                                        <p:cTn id="74" dur="500" fill="hold"/>
                                        <p:tgtEl>
                                          <p:spTgt spid="67"/>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additive="base">
                                        <p:cTn id="77" dur="500" fill="hold"/>
                                        <p:tgtEl>
                                          <p:spTgt spid="68"/>
                                        </p:tgtEl>
                                        <p:attrNameLst>
                                          <p:attrName>ppt_x</p:attrName>
                                        </p:attrNameLst>
                                      </p:cBhvr>
                                      <p:tavLst>
                                        <p:tav tm="0">
                                          <p:val>
                                            <p:strVal val="#ppt_x"/>
                                          </p:val>
                                        </p:tav>
                                        <p:tav tm="100000">
                                          <p:val>
                                            <p:strVal val="#ppt_x"/>
                                          </p:val>
                                        </p:tav>
                                      </p:tavLst>
                                    </p:anim>
                                    <p:anim calcmode="lin" valueType="num">
                                      <p:cBhvr additive="base">
                                        <p:cTn id="78" dur="500" fill="hold"/>
                                        <p:tgtEl>
                                          <p:spTgt spid="68"/>
                                        </p:tgtEl>
                                        <p:attrNameLst>
                                          <p:attrName>ppt_y</p:attrName>
                                        </p:attrNameLst>
                                      </p:cBhvr>
                                      <p:tavLst>
                                        <p:tav tm="0">
                                          <p:val>
                                            <p:strVal val="1+#ppt_h/2"/>
                                          </p:val>
                                        </p:tav>
                                        <p:tav tm="100000">
                                          <p:val>
                                            <p:strVal val="#ppt_y"/>
                                          </p:val>
                                        </p:tav>
                                      </p:tavLst>
                                    </p:anim>
                                  </p:childTnLst>
                                </p:cTn>
                              </p:par>
                              <p:par>
                                <p:cTn id="79" presetID="10" presetClass="entr" presetSubtype="0" fill="hold" nodeType="withEffect">
                                  <p:stCondLst>
                                    <p:cond delay="0"/>
                                  </p:stCondLst>
                                  <p:childTnLst>
                                    <p:set>
                                      <p:cBhvr>
                                        <p:cTn id="80" dur="1" fill="hold">
                                          <p:stCondLst>
                                            <p:cond delay="0"/>
                                          </p:stCondLst>
                                        </p:cTn>
                                        <p:tgtEl>
                                          <p:spTgt spid="75"/>
                                        </p:tgtEl>
                                        <p:attrNameLst>
                                          <p:attrName>style.visibility</p:attrName>
                                        </p:attrNameLst>
                                      </p:cBhvr>
                                      <p:to>
                                        <p:strVal val="visible"/>
                                      </p:to>
                                    </p:set>
                                    <p:animEffect transition="in" filter="fade">
                                      <p:cBhvr>
                                        <p:cTn id="81" dur="500"/>
                                        <p:tgtEl>
                                          <p:spTgt spid="75"/>
                                        </p:tgtEl>
                                      </p:cBhvr>
                                    </p:animEffect>
                                  </p:childTnLst>
                                </p:cTn>
                              </p:par>
                              <p:par>
                                <p:cTn id="82" presetID="10" presetClass="entr" presetSubtype="0" fill="hold" nodeType="withEffect">
                                  <p:stCondLst>
                                    <p:cond delay="0"/>
                                  </p:stCondLst>
                                  <p:childTnLst>
                                    <p:set>
                                      <p:cBhvr>
                                        <p:cTn id="83" dur="1" fill="hold">
                                          <p:stCondLst>
                                            <p:cond delay="0"/>
                                          </p:stCondLst>
                                        </p:cTn>
                                        <p:tgtEl>
                                          <p:spTgt spid="97"/>
                                        </p:tgtEl>
                                        <p:attrNameLst>
                                          <p:attrName>style.visibility</p:attrName>
                                        </p:attrNameLst>
                                      </p:cBhvr>
                                      <p:to>
                                        <p:strVal val="visible"/>
                                      </p:to>
                                    </p:set>
                                    <p:animEffect transition="in" filter="fade">
                                      <p:cBhvr>
                                        <p:cTn id="84" dur="500"/>
                                        <p:tgtEl>
                                          <p:spTgt spid="97"/>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76"/>
                                        </p:tgtEl>
                                        <p:attrNameLst>
                                          <p:attrName>style.visibility</p:attrName>
                                        </p:attrNameLst>
                                      </p:cBhvr>
                                      <p:to>
                                        <p:strVal val="visible"/>
                                      </p:to>
                                    </p:set>
                                    <p:anim calcmode="lin" valueType="num">
                                      <p:cBhvr additive="base">
                                        <p:cTn id="89" dur="500" fill="hold"/>
                                        <p:tgtEl>
                                          <p:spTgt spid="76"/>
                                        </p:tgtEl>
                                        <p:attrNameLst>
                                          <p:attrName>ppt_x</p:attrName>
                                        </p:attrNameLst>
                                      </p:cBhvr>
                                      <p:tavLst>
                                        <p:tav tm="0">
                                          <p:val>
                                            <p:strVal val="#ppt_x"/>
                                          </p:val>
                                        </p:tav>
                                        <p:tav tm="100000">
                                          <p:val>
                                            <p:strVal val="#ppt_x"/>
                                          </p:val>
                                        </p:tav>
                                      </p:tavLst>
                                    </p:anim>
                                    <p:anim calcmode="lin" valueType="num">
                                      <p:cBhvr additive="base">
                                        <p:cTn id="90"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77"/>
                                        </p:tgtEl>
                                        <p:attrNameLst>
                                          <p:attrName>style.visibility</p:attrName>
                                        </p:attrNameLst>
                                      </p:cBhvr>
                                      <p:to>
                                        <p:strVal val="visible"/>
                                      </p:to>
                                    </p:set>
                                    <p:anim calcmode="lin" valueType="num">
                                      <p:cBhvr additive="base">
                                        <p:cTn id="95" dur="500" fill="hold"/>
                                        <p:tgtEl>
                                          <p:spTgt spid="77"/>
                                        </p:tgtEl>
                                        <p:attrNameLst>
                                          <p:attrName>ppt_x</p:attrName>
                                        </p:attrNameLst>
                                      </p:cBhvr>
                                      <p:tavLst>
                                        <p:tav tm="0">
                                          <p:val>
                                            <p:strVal val="#ppt_x"/>
                                          </p:val>
                                        </p:tav>
                                        <p:tav tm="100000">
                                          <p:val>
                                            <p:strVal val="#ppt_x"/>
                                          </p:val>
                                        </p:tav>
                                      </p:tavLst>
                                    </p:anim>
                                    <p:anim calcmode="lin" valueType="num">
                                      <p:cBhvr additive="base">
                                        <p:cTn id="9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78"/>
                                        </p:tgtEl>
                                        <p:attrNameLst>
                                          <p:attrName>style.visibility</p:attrName>
                                        </p:attrNameLst>
                                      </p:cBhvr>
                                      <p:to>
                                        <p:strVal val="visible"/>
                                      </p:to>
                                    </p:set>
                                    <p:anim calcmode="lin" valueType="num">
                                      <p:cBhvr additive="base">
                                        <p:cTn id="101" dur="500" fill="hold"/>
                                        <p:tgtEl>
                                          <p:spTgt spid="78"/>
                                        </p:tgtEl>
                                        <p:attrNameLst>
                                          <p:attrName>ppt_x</p:attrName>
                                        </p:attrNameLst>
                                      </p:cBhvr>
                                      <p:tavLst>
                                        <p:tav tm="0">
                                          <p:val>
                                            <p:strVal val="#ppt_x"/>
                                          </p:val>
                                        </p:tav>
                                        <p:tav tm="100000">
                                          <p:val>
                                            <p:strVal val="#ppt_x"/>
                                          </p:val>
                                        </p:tav>
                                      </p:tavLst>
                                    </p:anim>
                                    <p:anim calcmode="lin" valueType="num">
                                      <p:cBhvr additive="base">
                                        <p:cTn id="102"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 calcmode="lin" valueType="num">
                                      <p:cBhvr additive="base">
                                        <p:cTn id="107" dur="500" fill="hold"/>
                                        <p:tgtEl>
                                          <p:spTgt spid="79"/>
                                        </p:tgtEl>
                                        <p:attrNameLst>
                                          <p:attrName>ppt_x</p:attrName>
                                        </p:attrNameLst>
                                      </p:cBhvr>
                                      <p:tavLst>
                                        <p:tav tm="0">
                                          <p:val>
                                            <p:strVal val="#ppt_x"/>
                                          </p:val>
                                        </p:tav>
                                        <p:tav tm="100000">
                                          <p:val>
                                            <p:strVal val="#ppt_x"/>
                                          </p:val>
                                        </p:tav>
                                      </p:tavLst>
                                    </p:anim>
                                    <p:anim calcmode="lin" valueType="num">
                                      <p:cBhvr additive="base">
                                        <p:cTn id="108"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80"/>
                                        </p:tgtEl>
                                        <p:attrNameLst>
                                          <p:attrName>style.visibility</p:attrName>
                                        </p:attrNameLst>
                                      </p:cBhvr>
                                      <p:to>
                                        <p:strVal val="visible"/>
                                      </p:to>
                                    </p:set>
                                    <p:anim calcmode="lin" valueType="num">
                                      <p:cBhvr additive="base">
                                        <p:cTn id="113" dur="500" fill="hold"/>
                                        <p:tgtEl>
                                          <p:spTgt spid="80"/>
                                        </p:tgtEl>
                                        <p:attrNameLst>
                                          <p:attrName>ppt_x</p:attrName>
                                        </p:attrNameLst>
                                      </p:cBhvr>
                                      <p:tavLst>
                                        <p:tav tm="0">
                                          <p:val>
                                            <p:strVal val="#ppt_x"/>
                                          </p:val>
                                        </p:tav>
                                        <p:tav tm="100000">
                                          <p:val>
                                            <p:strVal val="#ppt_x"/>
                                          </p:val>
                                        </p:tav>
                                      </p:tavLst>
                                    </p:anim>
                                    <p:anim calcmode="lin" valueType="num">
                                      <p:cBhvr additive="base">
                                        <p:cTn id="114"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81"/>
                                        </p:tgtEl>
                                        <p:attrNameLst>
                                          <p:attrName>style.visibility</p:attrName>
                                        </p:attrNameLst>
                                      </p:cBhvr>
                                      <p:to>
                                        <p:strVal val="visible"/>
                                      </p:to>
                                    </p:set>
                                    <p:anim calcmode="lin" valueType="num">
                                      <p:cBhvr additive="base">
                                        <p:cTn id="119" dur="500" fill="hold"/>
                                        <p:tgtEl>
                                          <p:spTgt spid="81"/>
                                        </p:tgtEl>
                                        <p:attrNameLst>
                                          <p:attrName>ppt_x</p:attrName>
                                        </p:attrNameLst>
                                      </p:cBhvr>
                                      <p:tavLst>
                                        <p:tav tm="0">
                                          <p:val>
                                            <p:strVal val="#ppt_x"/>
                                          </p:val>
                                        </p:tav>
                                        <p:tav tm="100000">
                                          <p:val>
                                            <p:strVal val="#ppt_x"/>
                                          </p:val>
                                        </p:tav>
                                      </p:tavLst>
                                    </p:anim>
                                    <p:anim calcmode="lin" valueType="num">
                                      <p:cBhvr additive="base">
                                        <p:cTn id="12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82"/>
                                        </p:tgtEl>
                                        <p:attrNameLst>
                                          <p:attrName>style.visibility</p:attrName>
                                        </p:attrNameLst>
                                      </p:cBhvr>
                                      <p:to>
                                        <p:strVal val="visible"/>
                                      </p:to>
                                    </p:set>
                                    <p:anim calcmode="lin" valueType="num">
                                      <p:cBhvr additive="base">
                                        <p:cTn id="125" dur="500" fill="hold"/>
                                        <p:tgtEl>
                                          <p:spTgt spid="82"/>
                                        </p:tgtEl>
                                        <p:attrNameLst>
                                          <p:attrName>ppt_x</p:attrName>
                                        </p:attrNameLst>
                                      </p:cBhvr>
                                      <p:tavLst>
                                        <p:tav tm="0">
                                          <p:val>
                                            <p:strVal val="#ppt_x"/>
                                          </p:val>
                                        </p:tav>
                                        <p:tav tm="100000">
                                          <p:val>
                                            <p:strVal val="#ppt_x"/>
                                          </p:val>
                                        </p:tav>
                                      </p:tavLst>
                                    </p:anim>
                                    <p:anim calcmode="lin" valueType="num">
                                      <p:cBhvr additive="base">
                                        <p:cTn id="12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83"/>
                                        </p:tgtEl>
                                        <p:attrNameLst>
                                          <p:attrName>style.visibility</p:attrName>
                                        </p:attrNameLst>
                                      </p:cBhvr>
                                      <p:to>
                                        <p:strVal val="visible"/>
                                      </p:to>
                                    </p:set>
                                    <p:anim calcmode="lin" valueType="num">
                                      <p:cBhvr additive="base">
                                        <p:cTn id="131" dur="500" fill="hold"/>
                                        <p:tgtEl>
                                          <p:spTgt spid="83"/>
                                        </p:tgtEl>
                                        <p:attrNameLst>
                                          <p:attrName>ppt_x</p:attrName>
                                        </p:attrNameLst>
                                      </p:cBhvr>
                                      <p:tavLst>
                                        <p:tav tm="0">
                                          <p:val>
                                            <p:strVal val="#ppt_x"/>
                                          </p:val>
                                        </p:tav>
                                        <p:tav tm="100000">
                                          <p:val>
                                            <p:strVal val="#ppt_x"/>
                                          </p:val>
                                        </p:tav>
                                      </p:tavLst>
                                    </p:anim>
                                    <p:anim calcmode="lin" valueType="num">
                                      <p:cBhvr additive="base">
                                        <p:cTn id="13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84"/>
                                        </p:tgtEl>
                                        <p:attrNameLst>
                                          <p:attrName>style.visibility</p:attrName>
                                        </p:attrNameLst>
                                      </p:cBhvr>
                                      <p:to>
                                        <p:strVal val="visible"/>
                                      </p:to>
                                    </p:set>
                                    <p:anim calcmode="lin" valueType="num">
                                      <p:cBhvr additive="base">
                                        <p:cTn id="137" dur="500" fill="hold"/>
                                        <p:tgtEl>
                                          <p:spTgt spid="84"/>
                                        </p:tgtEl>
                                        <p:attrNameLst>
                                          <p:attrName>ppt_x</p:attrName>
                                        </p:attrNameLst>
                                      </p:cBhvr>
                                      <p:tavLst>
                                        <p:tav tm="0">
                                          <p:val>
                                            <p:strVal val="#ppt_x"/>
                                          </p:val>
                                        </p:tav>
                                        <p:tav tm="100000">
                                          <p:val>
                                            <p:strVal val="#ppt_x"/>
                                          </p:val>
                                        </p:tav>
                                      </p:tavLst>
                                    </p:anim>
                                    <p:anim calcmode="lin" valueType="num">
                                      <p:cBhvr additive="base">
                                        <p:cTn id="138"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 calcmode="lin" valueType="num">
                                      <p:cBhvr additive="base">
                                        <p:cTn id="143" dur="500" fill="hold"/>
                                        <p:tgtEl>
                                          <p:spTgt spid="86"/>
                                        </p:tgtEl>
                                        <p:attrNameLst>
                                          <p:attrName>ppt_x</p:attrName>
                                        </p:attrNameLst>
                                      </p:cBhvr>
                                      <p:tavLst>
                                        <p:tav tm="0">
                                          <p:val>
                                            <p:strVal val="#ppt_x"/>
                                          </p:val>
                                        </p:tav>
                                        <p:tav tm="100000">
                                          <p:val>
                                            <p:strVal val="#ppt_x"/>
                                          </p:val>
                                        </p:tav>
                                      </p:tavLst>
                                    </p:anim>
                                    <p:anim calcmode="lin" valueType="num">
                                      <p:cBhvr additive="base">
                                        <p:cTn id="14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87"/>
                                        </p:tgtEl>
                                        <p:attrNameLst>
                                          <p:attrName>style.visibility</p:attrName>
                                        </p:attrNameLst>
                                      </p:cBhvr>
                                      <p:to>
                                        <p:strVal val="visible"/>
                                      </p:to>
                                    </p:set>
                                    <p:anim calcmode="lin" valueType="num">
                                      <p:cBhvr additive="base">
                                        <p:cTn id="149" dur="500" fill="hold"/>
                                        <p:tgtEl>
                                          <p:spTgt spid="87"/>
                                        </p:tgtEl>
                                        <p:attrNameLst>
                                          <p:attrName>ppt_x</p:attrName>
                                        </p:attrNameLst>
                                      </p:cBhvr>
                                      <p:tavLst>
                                        <p:tav tm="0">
                                          <p:val>
                                            <p:strVal val="#ppt_x"/>
                                          </p:val>
                                        </p:tav>
                                        <p:tav tm="100000">
                                          <p:val>
                                            <p:strVal val="#ppt_x"/>
                                          </p:val>
                                        </p:tav>
                                      </p:tavLst>
                                    </p:anim>
                                    <p:anim calcmode="lin" valueType="num">
                                      <p:cBhvr additive="base">
                                        <p:cTn id="150"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grpId="0" nodeType="clickEffect">
                                  <p:stCondLst>
                                    <p:cond delay="0"/>
                                  </p:stCondLst>
                                  <p:childTnLst>
                                    <p:set>
                                      <p:cBhvr>
                                        <p:cTn id="154" dur="1" fill="hold">
                                          <p:stCondLst>
                                            <p:cond delay="0"/>
                                          </p:stCondLst>
                                        </p:cTn>
                                        <p:tgtEl>
                                          <p:spTgt spid="90"/>
                                        </p:tgtEl>
                                        <p:attrNameLst>
                                          <p:attrName>style.visibility</p:attrName>
                                        </p:attrNameLst>
                                      </p:cBhvr>
                                      <p:to>
                                        <p:strVal val="visible"/>
                                      </p:to>
                                    </p:set>
                                    <p:anim calcmode="lin" valueType="num">
                                      <p:cBhvr additive="base">
                                        <p:cTn id="155" dur="500" fill="hold"/>
                                        <p:tgtEl>
                                          <p:spTgt spid="90"/>
                                        </p:tgtEl>
                                        <p:attrNameLst>
                                          <p:attrName>ppt_x</p:attrName>
                                        </p:attrNameLst>
                                      </p:cBhvr>
                                      <p:tavLst>
                                        <p:tav tm="0">
                                          <p:val>
                                            <p:strVal val="#ppt_x"/>
                                          </p:val>
                                        </p:tav>
                                        <p:tav tm="100000">
                                          <p:val>
                                            <p:strVal val="#ppt_x"/>
                                          </p:val>
                                        </p:tav>
                                      </p:tavLst>
                                    </p:anim>
                                    <p:anim calcmode="lin" valueType="num">
                                      <p:cBhvr additive="base">
                                        <p:cTn id="156"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grpId="0" nodeType="clickEffect">
                                  <p:stCondLst>
                                    <p:cond delay="0"/>
                                  </p:stCondLst>
                                  <p:childTnLst>
                                    <p:set>
                                      <p:cBhvr>
                                        <p:cTn id="160" dur="1" fill="hold">
                                          <p:stCondLst>
                                            <p:cond delay="0"/>
                                          </p:stCondLst>
                                        </p:cTn>
                                        <p:tgtEl>
                                          <p:spTgt spid="91"/>
                                        </p:tgtEl>
                                        <p:attrNameLst>
                                          <p:attrName>style.visibility</p:attrName>
                                        </p:attrNameLst>
                                      </p:cBhvr>
                                      <p:to>
                                        <p:strVal val="visible"/>
                                      </p:to>
                                    </p:set>
                                    <p:anim calcmode="lin" valueType="num">
                                      <p:cBhvr additive="base">
                                        <p:cTn id="161" dur="500" fill="hold"/>
                                        <p:tgtEl>
                                          <p:spTgt spid="91"/>
                                        </p:tgtEl>
                                        <p:attrNameLst>
                                          <p:attrName>ppt_x</p:attrName>
                                        </p:attrNameLst>
                                      </p:cBhvr>
                                      <p:tavLst>
                                        <p:tav tm="0">
                                          <p:val>
                                            <p:strVal val="#ppt_x"/>
                                          </p:val>
                                        </p:tav>
                                        <p:tav tm="100000">
                                          <p:val>
                                            <p:strVal val="#ppt_x"/>
                                          </p:val>
                                        </p:tav>
                                      </p:tavLst>
                                    </p:anim>
                                    <p:anim calcmode="lin" valueType="num">
                                      <p:cBhvr additive="base">
                                        <p:cTn id="162"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grpId="0" nodeType="clickEffect">
                                  <p:stCondLst>
                                    <p:cond delay="0"/>
                                  </p:stCondLst>
                                  <p:childTnLst>
                                    <p:set>
                                      <p:cBhvr>
                                        <p:cTn id="166" dur="1" fill="hold">
                                          <p:stCondLst>
                                            <p:cond delay="0"/>
                                          </p:stCondLst>
                                        </p:cTn>
                                        <p:tgtEl>
                                          <p:spTgt spid="92"/>
                                        </p:tgtEl>
                                        <p:attrNameLst>
                                          <p:attrName>style.visibility</p:attrName>
                                        </p:attrNameLst>
                                      </p:cBhvr>
                                      <p:to>
                                        <p:strVal val="visible"/>
                                      </p:to>
                                    </p:set>
                                    <p:anim calcmode="lin" valueType="num">
                                      <p:cBhvr additive="base">
                                        <p:cTn id="167" dur="500" fill="hold"/>
                                        <p:tgtEl>
                                          <p:spTgt spid="92"/>
                                        </p:tgtEl>
                                        <p:attrNameLst>
                                          <p:attrName>ppt_x</p:attrName>
                                        </p:attrNameLst>
                                      </p:cBhvr>
                                      <p:tavLst>
                                        <p:tav tm="0">
                                          <p:val>
                                            <p:strVal val="#ppt_x"/>
                                          </p:val>
                                        </p:tav>
                                        <p:tav tm="100000">
                                          <p:val>
                                            <p:strVal val="#ppt_x"/>
                                          </p:val>
                                        </p:tav>
                                      </p:tavLst>
                                    </p:anim>
                                    <p:anim calcmode="lin" valueType="num">
                                      <p:cBhvr additive="base">
                                        <p:cTn id="168"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grpId="0" nodeType="clickEffect">
                                  <p:stCondLst>
                                    <p:cond delay="0"/>
                                  </p:stCondLst>
                                  <p:childTnLst>
                                    <p:set>
                                      <p:cBhvr>
                                        <p:cTn id="172" dur="1" fill="hold">
                                          <p:stCondLst>
                                            <p:cond delay="0"/>
                                          </p:stCondLst>
                                        </p:cTn>
                                        <p:tgtEl>
                                          <p:spTgt spid="93"/>
                                        </p:tgtEl>
                                        <p:attrNameLst>
                                          <p:attrName>style.visibility</p:attrName>
                                        </p:attrNameLst>
                                      </p:cBhvr>
                                      <p:to>
                                        <p:strVal val="visible"/>
                                      </p:to>
                                    </p:set>
                                    <p:anim calcmode="lin" valueType="num">
                                      <p:cBhvr additive="base">
                                        <p:cTn id="173" dur="500" fill="hold"/>
                                        <p:tgtEl>
                                          <p:spTgt spid="93"/>
                                        </p:tgtEl>
                                        <p:attrNameLst>
                                          <p:attrName>ppt_x</p:attrName>
                                        </p:attrNameLst>
                                      </p:cBhvr>
                                      <p:tavLst>
                                        <p:tav tm="0">
                                          <p:val>
                                            <p:strVal val="#ppt_x"/>
                                          </p:val>
                                        </p:tav>
                                        <p:tav tm="100000">
                                          <p:val>
                                            <p:strVal val="#ppt_x"/>
                                          </p:val>
                                        </p:tav>
                                      </p:tavLst>
                                    </p:anim>
                                    <p:anim calcmode="lin" valueType="num">
                                      <p:cBhvr additive="base">
                                        <p:cTn id="174" dur="500" fill="hold"/>
                                        <p:tgtEl>
                                          <p:spTgt spid="93"/>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94"/>
                                        </p:tgtEl>
                                        <p:attrNameLst>
                                          <p:attrName>style.visibility</p:attrName>
                                        </p:attrNameLst>
                                      </p:cBhvr>
                                      <p:to>
                                        <p:strVal val="visible"/>
                                      </p:to>
                                    </p:set>
                                    <p:anim calcmode="lin" valueType="num">
                                      <p:cBhvr additive="base">
                                        <p:cTn id="179" dur="500" fill="hold"/>
                                        <p:tgtEl>
                                          <p:spTgt spid="94"/>
                                        </p:tgtEl>
                                        <p:attrNameLst>
                                          <p:attrName>ppt_x</p:attrName>
                                        </p:attrNameLst>
                                      </p:cBhvr>
                                      <p:tavLst>
                                        <p:tav tm="0">
                                          <p:val>
                                            <p:strVal val="#ppt_x"/>
                                          </p:val>
                                        </p:tav>
                                        <p:tav tm="100000">
                                          <p:val>
                                            <p:strVal val="#ppt_x"/>
                                          </p:val>
                                        </p:tav>
                                      </p:tavLst>
                                    </p:anim>
                                    <p:anim calcmode="lin" valueType="num">
                                      <p:cBhvr additive="base">
                                        <p:cTn id="180"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grpId="0" nodeType="clickEffect">
                                  <p:stCondLst>
                                    <p:cond delay="0"/>
                                  </p:stCondLst>
                                  <p:childTnLst>
                                    <p:set>
                                      <p:cBhvr>
                                        <p:cTn id="184" dur="1" fill="hold">
                                          <p:stCondLst>
                                            <p:cond delay="0"/>
                                          </p:stCondLst>
                                        </p:cTn>
                                        <p:tgtEl>
                                          <p:spTgt spid="95"/>
                                        </p:tgtEl>
                                        <p:attrNameLst>
                                          <p:attrName>style.visibility</p:attrName>
                                        </p:attrNameLst>
                                      </p:cBhvr>
                                      <p:to>
                                        <p:strVal val="visible"/>
                                      </p:to>
                                    </p:set>
                                    <p:anim calcmode="lin" valueType="num">
                                      <p:cBhvr additive="base">
                                        <p:cTn id="185" dur="500" fill="hold"/>
                                        <p:tgtEl>
                                          <p:spTgt spid="95"/>
                                        </p:tgtEl>
                                        <p:attrNameLst>
                                          <p:attrName>ppt_x</p:attrName>
                                        </p:attrNameLst>
                                      </p:cBhvr>
                                      <p:tavLst>
                                        <p:tav tm="0">
                                          <p:val>
                                            <p:strVal val="#ppt_x"/>
                                          </p:val>
                                        </p:tav>
                                        <p:tav tm="100000">
                                          <p:val>
                                            <p:strVal val="#ppt_x"/>
                                          </p:val>
                                        </p:tav>
                                      </p:tavLst>
                                    </p:anim>
                                    <p:anim calcmode="lin" valueType="num">
                                      <p:cBhvr additive="base">
                                        <p:cTn id="18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grpId="0" nodeType="clickEffect">
                                  <p:stCondLst>
                                    <p:cond delay="0"/>
                                  </p:stCondLst>
                                  <p:childTnLst>
                                    <p:set>
                                      <p:cBhvr>
                                        <p:cTn id="190" dur="1" fill="hold">
                                          <p:stCondLst>
                                            <p:cond delay="0"/>
                                          </p:stCondLst>
                                        </p:cTn>
                                        <p:tgtEl>
                                          <p:spTgt spid="96"/>
                                        </p:tgtEl>
                                        <p:attrNameLst>
                                          <p:attrName>style.visibility</p:attrName>
                                        </p:attrNameLst>
                                      </p:cBhvr>
                                      <p:to>
                                        <p:strVal val="visible"/>
                                      </p:to>
                                    </p:set>
                                    <p:anim calcmode="lin" valueType="num">
                                      <p:cBhvr additive="base">
                                        <p:cTn id="191" dur="500" fill="hold"/>
                                        <p:tgtEl>
                                          <p:spTgt spid="96"/>
                                        </p:tgtEl>
                                        <p:attrNameLst>
                                          <p:attrName>ppt_x</p:attrName>
                                        </p:attrNameLst>
                                      </p:cBhvr>
                                      <p:tavLst>
                                        <p:tav tm="0">
                                          <p:val>
                                            <p:strVal val="#ppt_x"/>
                                          </p:val>
                                        </p:tav>
                                        <p:tav tm="100000">
                                          <p:val>
                                            <p:strVal val="#ppt_x"/>
                                          </p:val>
                                        </p:tav>
                                      </p:tavLst>
                                    </p:anim>
                                    <p:anim calcmode="lin" valueType="num">
                                      <p:cBhvr additive="base">
                                        <p:cTn id="192"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2" grpId="0"/>
      <p:bldP spid="45" grpId="0" animBg="1"/>
      <p:bldP spid="48" grpId="0" animBg="1"/>
      <p:bldP spid="52" grpId="0"/>
      <p:bldP spid="53" grpId="0" animBg="1"/>
      <p:bldP spid="58" grpId="0"/>
      <p:bldP spid="59" grpId="0" animBg="1"/>
      <p:bldP spid="61" grpId="0"/>
      <p:bldP spid="63" grpId="0" animBg="1"/>
      <p:bldP spid="64" grpId="0" animBg="1"/>
      <p:bldP spid="65" grpId="0" animBg="1"/>
      <p:bldP spid="66" grpId="0" animBg="1"/>
      <p:bldP spid="67" grpId="0" animBg="1"/>
      <p:bldP spid="68" grpId="0" animBg="1"/>
      <p:bldP spid="71" grpId="0"/>
      <p:bldP spid="76" grpId="0"/>
      <p:bldP spid="77" grpId="0"/>
      <p:bldP spid="78" grpId="0"/>
      <p:bldP spid="79" grpId="0"/>
      <p:bldP spid="80" grpId="0"/>
      <p:bldP spid="81" grpId="0"/>
      <p:bldP spid="82" grpId="0"/>
      <p:bldP spid="83" grpId="0"/>
      <p:bldP spid="84" grpId="0"/>
      <p:bldP spid="86" grpId="0"/>
      <p:bldP spid="87" grpId="0"/>
      <p:bldP spid="90" grpId="0"/>
      <p:bldP spid="91" grpId="0"/>
      <p:bldP spid="92" grpId="0"/>
      <p:bldP spid="93" grpId="0"/>
      <p:bldP spid="94" grpId="0"/>
      <p:bldP spid="95" grpId="0"/>
      <p:bldP spid="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Infinitives: -</a:t>
            </a:r>
            <a:r>
              <a:rPr lang="en-GB" sz="4400" b="1" i="0" u="none" strike="noStrike" cap="none" dirty="0" err="1">
                <a:solidFill>
                  <a:srgbClr val="1E4E79"/>
                </a:solidFill>
                <a:latin typeface="Century Gothic" panose="020B0502020202020204" pitchFamily="34" charset="0"/>
                <a:ea typeface="Century Gothic"/>
                <a:cs typeface="Century Gothic"/>
                <a:sym typeface="Century Gothic"/>
              </a:rPr>
              <a:t>ar</a:t>
            </a:r>
            <a:r>
              <a:rPr lang="en-GB" sz="4400" b="1" i="0" u="none" strike="noStrike" cap="none" dirty="0">
                <a:solidFill>
                  <a:srgbClr val="1E4E79"/>
                </a:solidFill>
                <a:latin typeface="Century Gothic" panose="020B0502020202020204" pitchFamily="34" charset="0"/>
                <a:ea typeface="Century Gothic"/>
                <a:cs typeface="Century Gothic"/>
                <a:sym typeface="Century Gothic"/>
              </a:rPr>
              <a:t> verbs</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35469" y="1469457"/>
            <a:ext cx="11397243"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The </a:t>
            </a:r>
            <a:r>
              <a:rPr lang="en-GB" sz="2800" b="1" dirty="0">
                <a:solidFill>
                  <a:srgbClr val="92D050"/>
                </a:solidFill>
                <a:latin typeface="Century Gothic" panose="020B0502020202020204" pitchFamily="34" charset="0"/>
              </a:rPr>
              <a:t>infinitive</a:t>
            </a:r>
            <a:r>
              <a:rPr lang="en-GB" sz="2800" dirty="0">
                <a:solidFill>
                  <a:srgbClr val="002060"/>
                </a:solidFill>
                <a:latin typeface="Century Gothic" panose="020B0502020202020204" pitchFamily="34" charset="0"/>
              </a:rPr>
              <a:t> often describes the </a:t>
            </a:r>
            <a:r>
              <a:rPr lang="en-GB" sz="2800" b="1" i="1" dirty="0">
                <a:solidFill>
                  <a:srgbClr val="002060"/>
                </a:solidFill>
                <a:latin typeface="Century Gothic" panose="020B0502020202020204" pitchFamily="34" charset="0"/>
              </a:rPr>
              <a:t>general meaning </a:t>
            </a:r>
            <a:r>
              <a:rPr lang="en-GB" sz="2800" dirty="0">
                <a:solidFill>
                  <a:srgbClr val="002060"/>
                </a:solidFill>
                <a:latin typeface="Century Gothic" panose="020B0502020202020204" pitchFamily="34" charset="0"/>
              </a:rPr>
              <a:t>of the verb. </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6">
            <a:alphaModFix/>
          </a:blip>
          <a:srcRect/>
          <a:stretch/>
        </p:blipFill>
        <p:spPr>
          <a:xfrm>
            <a:off x="204235" y="3669941"/>
            <a:ext cx="634523" cy="671647"/>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900717"/>
            <a:ext cx="6608618" cy="523220"/>
          </a:xfrm>
          <a:prstGeom prst="rect">
            <a:avLst/>
          </a:prstGeom>
          <a:noFill/>
        </p:spPr>
        <p:txBody>
          <a:bodyPr wrap="square">
            <a:spAutoFit/>
          </a:bodyPr>
          <a:lstStyle/>
          <a:p>
            <a:r>
              <a:rPr lang="en-GB" sz="2800" dirty="0">
                <a:solidFill>
                  <a:srgbClr val="1E4E79"/>
                </a:solidFill>
                <a:latin typeface="Century Gothic" panose="020B0502020202020204" pitchFamily="34" charset="0"/>
                <a:ea typeface="Century Gothic"/>
                <a:cs typeface="Century Gothic"/>
                <a:sym typeface="Century Gothic"/>
              </a:rPr>
              <a:t>[to ______]</a:t>
            </a:r>
            <a:endParaRPr lang="en-GB" sz="2800" dirty="0"/>
          </a:p>
        </p:txBody>
      </p:sp>
      <p:pic>
        <p:nvPicPr>
          <p:cNvPr id="5" name="Picture 4">
            <a:extLst>
              <a:ext uri="{FF2B5EF4-FFF2-40B4-BE49-F238E27FC236}">
                <a16:creationId xmlns:a16="http://schemas.microsoft.com/office/drawing/2014/main" id="{BA2A8173-691F-4598-8F3A-84818431A6FD}"/>
              </a:ext>
            </a:extLst>
          </p:cNvPr>
          <p:cNvPicPr>
            <a:picLocks noChangeAspect="1"/>
          </p:cNvPicPr>
          <p:nvPr/>
        </p:nvPicPr>
        <p:blipFill rotWithShape="1">
          <a:blip r:embed="rId7"/>
          <a:srcRect r="11836"/>
          <a:stretch/>
        </p:blipFill>
        <p:spPr>
          <a:xfrm>
            <a:off x="8029974" y="2009523"/>
            <a:ext cx="3492557" cy="2332065"/>
          </a:xfrm>
          <a:prstGeom prst="rect">
            <a:avLst/>
          </a:prstGeom>
        </p:spPr>
      </p:pic>
      <p:sp>
        <p:nvSpPr>
          <p:cNvPr id="22" name="TextBox 21">
            <a:extLst>
              <a:ext uri="{FF2B5EF4-FFF2-40B4-BE49-F238E27FC236}">
                <a16:creationId xmlns:a16="http://schemas.microsoft.com/office/drawing/2014/main" id="{E541D79C-46A1-4529-8194-89B9475D31B0}"/>
              </a:ext>
            </a:extLst>
          </p:cNvPr>
          <p:cNvSpPr txBox="1"/>
          <p:nvPr/>
        </p:nvSpPr>
        <p:spPr>
          <a:xfrm>
            <a:off x="204235" y="2036587"/>
            <a:ext cx="92722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this is often written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verb’. </a:t>
            </a:r>
          </a:p>
        </p:txBody>
      </p:sp>
      <p:sp>
        <p:nvSpPr>
          <p:cNvPr id="26" name="TextBox 25">
            <a:extLst>
              <a:ext uri="{FF2B5EF4-FFF2-40B4-BE49-F238E27FC236}">
                <a16:creationId xmlns:a16="http://schemas.microsoft.com/office/drawing/2014/main" id="{62111FAF-E6F5-4AD7-8FBC-2639C8D7561A}"/>
              </a:ext>
            </a:extLst>
          </p:cNvPr>
          <p:cNvSpPr txBox="1"/>
          <p:nvPr/>
        </p:nvSpPr>
        <p:spPr>
          <a:xfrm>
            <a:off x="838757" y="3779019"/>
            <a:ext cx="1034026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It’s interesting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a:t>
            </a:r>
            <a:r>
              <a:rPr lang="en-GB" sz="2800" kern="1200" dirty="0">
                <a:solidFill>
                  <a:srgbClr val="002060"/>
                </a:solidFill>
                <a:latin typeface="Century Gothic" panose="020B0502020202020204" pitchFamily="34" charset="0"/>
                <a:ea typeface="+mn-ea"/>
                <a:cs typeface="+mn-cs"/>
              </a:rPr>
              <a:t> for information.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67DC253B-7552-4786-959D-D0A9C839DC85}"/>
              </a:ext>
            </a:extLst>
          </p:cNvPr>
          <p:cNvSpPr txBox="1"/>
          <p:nvPr/>
        </p:nvSpPr>
        <p:spPr>
          <a:xfrm>
            <a:off x="159388" y="2521838"/>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p:txBody>
      </p:sp>
      <p:sp>
        <p:nvSpPr>
          <p:cNvPr id="29" name="TextBox 28">
            <a:extLst>
              <a:ext uri="{FF2B5EF4-FFF2-40B4-BE49-F238E27FC236}">
                <a16:creationId xmlns:a16="http://schemas.microsoft.com/office/drawing/2014/main" id="{0506712A-A783-4568-9A18-9A4FE6F218D6}"/>
              </a:ext>
            </a:extLst>
          </p:cNvPr>
          <p:cNvSpPr txBox="1"/>
          <p:nvPr/>
        </p:nvSpPr>
        <p:spPr>
          <a:xfrm>
            <a:off x="159388" y="4346263"/>
            <a:ext cx="10406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can also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begin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sentence with the infinitive:</a:t>
            </a:r>
          </a:p>
        </p:txBody>
      </p:sp>
      <p:sp>
        <p:nvSpPr>
          <p:cNvPr id="30" name="TextBox 29">
            <a:extLst>
              <a:ext uri="{FF2B5EF4-FFF2-40B4-BE49-F238E27FC236}">
                <a16:creationId xmlns:a16="http://schemas.microsoft.com/office/drawing/2014/main" id="{3771866C-5E56-4ADE-B0C8-1893717849F6}"/>
              </a:ext>
            </a:extLst>
          </p:cNvPr>
          <p:cNvSpPr txBox="1"/>
          <p:nvPr/>
        </p:nvSpPr>
        <p:spPr>
          <a:xfrm>
            <a:off x="223831" y="5598537"/>
            <a:ext cx="9252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a:t>
            </a:r>
            <a:r>
              <a:rPr kumimoji="0" lang="en-GB" sz="2800" b="1" i="0" u="sng"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interesante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1C20CEC3-2049-4E9C-8CAE-B9D9F57DDC4E}"/>
              </a:ext>
            </a:extLst>
          </p:cNvPr>
          <p:cNvSpPr txBox="1"/>
          <p:nvPr/>
        </p:nvSpPr>
        <p:spPr>
          <a:xfrm>
            <a:off x="845712" y="6252462"/>
            <a:ext cx="72652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Look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information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interesting.</a:t>
            </a:r>
          </a:p>
        </p:txBody>
      </p:sp>
      <p:pic>
        <p:nvPicPr>
          <p:cNvPr id="33" name="Google Shape;183;p8">
            <a:extLst>
              <a:ext uri="{FF2B5EF4-FFF2-40B4-BE49-F238E27FC236}">
                <a16:creationId xmlns:a16="http://schemas.microsoft.com/office/drawing/2014/main" id="{B4D42B21-9609-47AF-A04C-CBC20420E58B}"/>
              </a:ext>
            </a:extLst>
          </p:cNvPr>
          <p:cNvPicPr preferRelativeResize="0"/>
          <p:nvPr/>
        </p:nvPicPr>
        <p:blipFill rotWithShape="1">
          <a:blip r:embed="rId6">
            <a:alphaModFix/>
          </a:blip>
          <a:srcRect/>
          <a:stretch/>
        </p:blipFill>
        <p:spPr>
          <a:xfrm>
            <a:off x="204235" y="6165969"/>
            <a:ext cx="634523" cy="671647"/>
          </a:xfrm>
          <a:prstGeom prst="rect">
            <a:avLst/>
          </a:prstGeom>
          <a:noFill/>
          <a:ln>
            <a:noFill/>
          </a:ln>
        </p:spPr>
      </p:pic>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8110932" y="96372"/>
            <a:ext cx="3943237" cy="1357068"/>
          </a:xfrm>
          <a:prstGeom prst="wedgeRoundRectCallout">
            <a:avLst>
              <a:gd name="adj1" fmla="val 39818"/>
              <a:gd name="adj2" fmla="val 8408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dirty="0">
                <a:solidFill>
                  <a:srgbClr val="002060"/>
                </a:solidFill>
                <a:latin typeface="Century Gothic" panose="020B0502020202020204" pitchFamily="34" charset="0"/>
              </a:rPr>
              <a:t>The </a:t>
            </a:r>
            <a:r>
              <a:rPr lang="en-GB" sz="2400" b="1" dirty="0">
                <a:solidFill>
                  <a:srgbClr val="002060"/>
                </a:solidFill>
                <a:latin typeface="Century Gothic" panose="020B0502020202020204" pitchFamily="34" charset="0"/>
              </a:rPr>
              <a:t>infinitive</a:t>
            </a:r>
            <a:r>
              <a:rPr lang="en-GB" sz="2400" dirty="0">
                <a:solidFill>
                  <a:srgbClr val="002060"/>
                </a:solidFill>
                <a:latin typeface="Century Gothic" panose="020B0502020202020204" pitchFamily="34" charset="0"/>
              </a:rPr>
              <a:t> form of a verb is the form you see in a dictionary. </a:t>
            </a:r>
          </a:p>
        </p:txBody>
      </p:sp>
      <p:sp>
        <p:nvSpPr>
          <p:cNvPr id="39" name="Speech Bubble: Rectangle with Corners Rounded 38">
            <a:extLst>
              <a:ext uri="{FF2B5EF4-FFF2-40B4-BE49-F238E27FC236}">
                <a16:creationId xmlns:a16="http://schemas.microsoft.com/office/drawing/2014/main" id="{A3269AB9-4937-46A0-9235-A72BC2B955F1}"/>
              </a:ext>
            </a:extLst>
          </p:cNvPr>
          <p:cNvSpPr/>
          <p:nvPr/>
        </p:nvSpPr>
        <p:spPr>
          <a:xfrm>
            <a:off x="7170055" y="4858097"/>
            <a:ext cx="4561369" cy="1317192"/>
          </a:xfrm>
          <a:prstGeom prst="wedgeRoundRectCallout">
            <a:avLst>
              <a:gd name="adj1" fmla="val 35703"/>
              <a:gd name="adj2" fmla="val 6506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dirty="0">
                <a:solidFill>
                  <a:srgbClr val="002060"/>
                </a:solidFill>
                <a:latin typeface="Century Gothic" panose="020B0502020202020204" pitchFamily="34" charset="0"/>
              </a:rPr>
              <a:t>In this case, the Spanish infinitive is translate with the </a:t>
            </a: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ing</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form of the verb.</a:t>
            </a:r>
          </a:p>
        </p:txBody>
      </p:sp>
      <p:sp>
        <p:nvSpPr>
          <p:cNvPr id="41" name="TextBox 40">
            <a:extLst>
              <a:ext uri="{FF2B5EF4-FFF2-40B4-BE49-F238E27FC236}">
                <a16:creationId xmlns:a16="http://schemas.microsoft.com/office/drawing/2014/main" id="{205F5A28-BD80-4C97-BC9C-680EAD07F512}"/>
              </a:ext>
            </a:extLst>
          </p:cNvPr>
          <p:cNvSpPr txBox="1"/>
          <p:nvPr/>
        </p:nvSpPr>
        <p:spPr>
          <a:xfrm>
            <a:off x="168346" y="5018663"/>
            <a:ext cx="34319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Ejemplo</a:t>
            </a:r>
          </a:p>
        </p:txBody>
      </p:sp>
      <p:sp>
        <p:nvSpPr>
          <p:cNvPr id="20" name="TextBox 19">
            <a:extLst>
              <a:ext uri="{FF2B5EF4-FFF2-40B4-BE49-F238E27FC236}">
                <a16:creationId xmlns:a16="http://schemas.microsoft.com/office/drawing/2014/main" id="{5F9A9042-6785-4685-9998-1F226976CD21}"/>
              </a:ext>
            </a:extLst>
          </p:cNvPr>
          <p:cNvSpPr txBox="1"/>
          <p:nvPr/>
        </p:nvSpPr>
        <p:spPr>
          <a:xfrm>
            <a:off x="168346" y="3030582"/>
            <a:ext cx="72484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interesante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sng"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busc</a:t>
            </a:r>
            <a:r>
              <a:rPr kumimoji="0" lang="en-GB" sz="2800" b="1" i="0" u="sng"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ar</a:t>
            </a:r>
            <a:r>
              <a:rPr kumimoji="0" lang="en-GB" sz="2800" i="0"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i="0"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información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4" name="Picture 2" descr="Gui, Interface, Internet, Program">
            <a:extLst>
              <a:ext uri="{FF2B5EF4-FFF2-40B4-BE49-F238E27FC236}">
                <a16:creationId xmlns:a16="http://schemas.microsoft.com/office/drawing/2014/main" id="{0CAB468A-A95B-4410-BD1D-343DE9722C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7688" y="2764499"/>
            <a:ext cx="1050330" cy="78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7_1.wav"/>
                                        </p:tgtEl>
                                      </p:cMediaNode>
                                    </p:audio>
                                  </p:subTnLst>
                                </p:cTn>
                              </p:par>
                              <p:par>
                                <p:cTn id="22" presetID="10"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4" name="7_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6" grpId="0"/>
      <p:bldP spid="27" grpId="0"/>
      <p:bldP spid="29" grpId="0"/>
      <p:bldP spid="30" grpId="0"/>
      <p:bldP spid="31" grpId="0"/>
      <p:bldP spid="34" grpId="0" animBg="1"/>
      <p:bldP spid="39" grpId="0" animBg="1"/>
      <p:bldP spid="41"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86690" y="285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89" name="TextBox 88">
            <a:hlinkClick r:id="" action="ppaction://noaction">
              <a:snd r:embed="rId5" name="8_1.wav"/>
            </a:hlinkClick>
            <a:extLst>
              <a:ext uri="{FF2B5EF4-FFF2-40B4-BE49-F238E27FC236}">
                <a16:creationId xmlns:a16="http://schemas.microsoft.com/office/drawing/2014/main" id="{EA576291-4665-47CE-AFD0-3EB428166AB1}"/>
              </a:ext>
            </a:extLst>
          </p:cNvPr>
          <p:cNvSpPr txBox="1"/>
          <p:nvPr/>
        </p:nvSpPr>
        <p:spPr>
          <a:xfrm>
            <a:off x="137054" y="997276"/>
            <a:ext cx="2892779"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 </a:t>
            </a:r>
            <a:r>
              <a:rPr lang="en-GB" sz="2800" dirty="0">
                <a:solidFill>
                  <a:srgbClr val="002060"/>
                </a:solidFill>
                <a:latin typeface="Century Gothic" panose="020B0502020202020204" pitchFamily="34" charset="0"/>
              </a:rPr>
              <a:t>Lee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6">
            <a:alphaModFix/>
          </a:blip>
          <a:srcRect/>
          <a:stretch/>
        </p:blipFill>
        <p:spPr>
          <a:xfrm>
            <a:off x="10785403" y="33719"/>
            <a:ext cx="1330395" cy="1332245"/>
          </a:xfrm>
          <a:prstGeom prst="rect">
            <a:avLst/>
          </a:prstGeom>
          <a:noFill/>
          <a:ln>
            <a:noFill/>
          </a:ln>
        </p:spPr>
      </p:pic>
      <p:graphicFrame>
        <p:nvGraphicFramePr>
          <p:cNvPr id="23" name="Table 22">
            <a:extLst>
              <a:ext uri="{FF2B5EF4-FFF2-40B4-BE49-F238E27FC236}">
                <a16:creationId xmlns:a16="http://schemas.microsoft.com/office/drawing/2014/main" id="{14C98740-018D-4881-81A1-5341ACBA9660}"/>
              </a:ext>
            </a:extLst>
          </p:cNvPr>
          <p:cNvGraphicFramePr>
            <a:graphicFrameLocks noGrp="1"/>
          </p:cNvGraphicFramePr>
          <p:nvPr>
            <p:extLst>
              <p:ext uri="{D42A27DB-BD31-4B8C-83A1-F6EECF244321}">
                <p14:modId xmlns:p14="http://schemas.microsoft.com/office/powerpoint/2010/main" val="2190365042"/>
              </p:ext>
            </p:extLst>
          </p:nvPr>
        </p:nvGraphicFramePr>
        <p:xfrm>
          <a:off x="55107" y="1632473"/>
          <a:ext cx="5603652" cy="5027780"/>
        </p:xfrm>
        <a:graphic>
          <a:graphicData uri="http://schemas.openxmlformats.org/drawingml/2006/table">
            <a:tbl>
              <a:tblPr>
                <a:noFill/>
              </a:tblPr>
              <a:tblGrid>
                <a:gridCol w="784907">
                  <a:extLst>
                    <a:ext uri="{9D8B030D-6E8A-4147-A177-3AD203B41FA5}">
                      <a16:colId xmlns:a16="http://schemas.microsoft.com/office/drawing/2014/main" val="3645971738"/>
                    </a:ext>
                  </a:extLst>
                </a:gridCol>
                <a:gridCol w="4818745">
                  <a:extLst>
                    <a:ext uri="{9D8B030D-6E8A-4147-A177-3AD203B41FA5}">
                      <a16:colId xmlns:a16="http://schemas.microsoft.com/office/drawing/2014/main" val="3922332982"/>
                    </a:ext>
                  </a:extLst>
                </a:gridCol>
              </a:tblGrid>
              <a:tr h="389739">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importante</a:t>
                      </a:r>
                      <a:r>
                        <a:rPr lang="en-GB" sz="2300" dirty="0">
                          <a:solidFill>
                            <a:srgbClr val="002060"/>
                          </a:solidFill>
                          <a:latin typeface="Century Gothic" panose="020B0502020202020204" pitchFamily="34" charset="0"/>
                          <a:ea typeface="Montserrat"/>
                          <a:cs typeface="Montserrat"/>
                          <a:sym typeface="Montserrat"/>
                        </a:rPr>
                        <a:t> usar </a:t>
                      </a:r>
                      <a:r>
                        <a:rPr lang="en-GB" sz="2300" dirty="0" err="1">
                          <a:solidFill>
                            <a:srgbClr val="002060"/>
                          </a:solidFill>
                          <a:latin typeface="Century Gothic" panose="020B0502020202020204" pitchFamily="34" charset="0"/>
                          <a:ea typeface="Montserrat"/>
                          <a:cs typeface="Montserrat"/>
                          <a:sym typeface="Montserrat"/>
                        </a:rPr>
                        <a:t>vocabulario</a:t>
                      </a:r>
                      <a:r>
                        <a:rPr lang="en-GB" sz="2300" dirty="0">
                          <a:solidFill>
                            <a:srgbClr val="002060"/>
                          </a:solidFill>
                          <a:latin typeface="Century Gothic" panose="020B0502020202020204" pitchFamily="34" charset="0"/>
                          <a:ea typeface="Montserrat"/>
                          <a:cs typeface="Montserrat"/>
                          <a:sym typeface="Montserrat"/>
                        </a:rPr>
                        <a:t> nuevo.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Presentar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en español es </a:t>
                      </a:r>
                      <a:r>
                        <a:rPr lang="en-GB" sz="2300" dirty="0" err="1">
                          <a:solidFill>
                            <a:srgbClr val="002060"/>
                          </a:solidFill>
                          <a:latin typeface="Century Gothic" panose="020B0502020202020204" pitchFamily="34" charset="0"/>
                          <a:ea typeface="Montserrat"/>
                          <a:cs typeface="Montserrat"/>
                          <a:sym typeface="Montserrat"/>
                        </a:rPr>
                        <a:t>increíble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palabra.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a:t>
                      </a:r>
                      <a:r>
                        <a:rPr lang="en-GB" sz="2300" dirty="0" err="1">
                          <a:solidFill>
                            <a:srgbClr val="002060"/>
                          </a:solidFill>
                          <a:latin typeface="Century Gothic" panose="020B0502020202020204" pitchFamily="34" charset="0"/>
                          <a:ea typeface="Montserrat"/>
                          <a:cs typeface="Montserrat"/>
                          <a:sym typeface="Montserrat"/>
                        </a:rPr>
                        <a:t>respuesta</a:t>
                      </a:r>
                      <a:r>
                        <a:rPr lang="en-GB" sz="2300" dirty="0">
                          <a:solidFill>
                            <a:srgbClr val="002060"/>
                          </a:solidFill>
                          <a:latin typeface="Century Gothic" panose="020B0502020202020204" pitchFamily="34" charset="0"/>
                          <a:ea typeface="Montserrat"/>
                          <a:cs typeface="Montserrat"/>
                          <a:sym typeface="Montserrat"/>
                        </a:rPr>
                        <a:t> es </a:t>
                      </a:r>
                      <a:r>
                        <a:rPr lang="en-GB" sz="2300" dirty="0" err="1">
                          <a:solidFill>
                            <a:srgbClr val="002060"/>
                          </a:solidFill>
                          <a:latin typeface="Century Gothic" panose="020B0502020202020204" pitchFamily="34" charset="0"/>
                          <a:ea typeface="Montserrat"/>
                          <a:cs typeface="Montserrat"/>
                          <a:sym typeface="Montserrat"/>
                        </a:rPr>
                        <a:t>interesante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a:solidFill>
                            <a:srgbClr val="002060"/>
                          </a:solidFill>
                          <a:latin typeface="Century Gothic" panose="020B0502020202020204" pitchFamily="34" charset="0"/>
                          <a:ea typeface="Montserrat"/>
                          <a:cs typeface="Montserrat"/>
                          <a:sym typeface="Montserrat"/>
                        </a:rPr>
                        <a:t>Crear en clase es importante.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01320">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de un </a:t>
                      </a:r>
                      <a:r>
                        <a:rPr lang="en-GB" sz="2300" dirty="0" err="1">
                          <a:solidFill>
                            <a:srgbClr val="002060"/>
                          </a:solidFill>
                          <a:latin typeface="Century Gothic" panose="020B0502020202020204" pitchFamily="34" charset="0"/>
                          <a:ea typeface="Montserrat"/>
                          <a:cs typeface="Montserrat"/>
                          <a:sym typeface="Montserrat"/>
                        </a:rPr>
                        <a:t>país</a:t>
                      </a:r>
                      <a:r>
                        <a:rPr lang="en-GB" sz="2300" dirty="0">
                          <a:solidFill>
                            <a:srgbClr val="002060"/>
                          </a:solidFill>
                          <a:latin typeface="Century Gothic" panose="020B0502020202020204" pitchFamily="34" charset="0"/>
                          <a:ea typeface="Montserrat"/>
                          <a:cs typeface="Montserrat"/>
                          <a:sym typeface="Montserrat"/>
                        </a:rPr>
                        <a:t>.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sp>
        <p:nvSpPr>
          <p:cNvPr id="24" name="Rectangle 23">
            <a:hlinkClick r:id="" action="ppaction://noaction">
              <a:snd r:embed="rId7" name="8_4.wav"/>
            </a:hlinkClick>
            <a:extLst>
              <a:ext uri="{FF2B5EF4-FFF2-40B4-BE49-F238E27FC236}">
                <a16:creationId xmlns:a16="http://schemas.microsoft.com/office/drawing/2014/main" id="{166326A3-5842-454D-AD3C-49E75B926D0A}"/>
              </a:ext>
            </a:extLst>
          </p:cNvPr>
          <p:cNvSpPr/>
          <p:nvPr/>
        </p:nvSpPr>
        <p:spPr>
          <a:xfrm>
            <a:off x="214573" y="2391621"/>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27" name="Rectangle 26">
            <a:hlinkClick r:id="" action="ppaction://noaction">
              <a:snd r:embed="rId8" name="8_5.wav"/>
            </a:hlinkClick>
            <a:extLst>
              <a:ext uri="{FF2B5EF4-FFF2-40B4-BE49-F238E27FC236}">
                <a16:creationId xmlns:a16="http://schemas.microsoft.com/office/drawing/2014/main" id="{69284D66-6497-43C7-9686-7B51B28E0CD9}"/>
              </a:ext>
            </a:extLst>
          </p:cNvPr>
          <p:cNvSpPr/>
          <p:nvPr/>
        </p:nvSpPr>
        <p:spPr>
          <a:xfrm>
            <a:off x="217732" y="3162232"/>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28" name="Rectangle 27">
            <a:hlinkClick r:id="" action="ppaction://noaction">
              <a:snd r:embed="rId9" name="8_6.wav"/>
            </a:hlinkClick>
            <a:extLst>
              <a:ext uri="{FF2B5EF4-FFF2-40B4-BE49-F238E27FC236}">
                <a16:creationId xmlns:a16="http://schemas.microsoft.com/office/drawing/2014/main" id="{D673825F-61EF-47EB-B833-FAE708800C59}"/>
              </a:ext>
            </a:extLst>
          </p:cNvPr>
          <p:cNvSpPr/>
          <p:nvPr/>
        </p:nvSpPr>
        <p:spPr>
          <a:xfrm>
            <a:off x="230432" y="3914526"/>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29" name="Rectangle 28">
            <a:hlinkClick r:id="" action="ppaction://noaction">
              <a:snd r:embed="rId10" name="8_7.wav"/>
            </a:hlinkClick>
            <a:extLst>
              <a:ext uri="{FF2B5EF4-FFF2-40B4-BE49-F238E27FC236}">
                <a16:creationId xmlns:a16="http://schemas.microsoft.com/office/drawing/2014/main" id="{776BD006-2366-40F0-86EE-B8A0863E3783}"/>
              </a:ext>
            </a:extLst>
          </p:cNvPr>
          <p:cNvSpPr/>
          <p:nvPr/>
        </p:nvSpPr>
        <p:spPr>
          <a:xfrm>
            <a:off x="220891" y="4619653"/>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30" name="Rectangle 29">
            <a:hlinkClick r:id="" action="ppaction://noaction">
              <a:snd r:embed="rId11" name="8_8.wav"/>
            </a:hlinkClick>
            <a:extLst>
              <a:ext uri="{FF2B5EF4-FFF2-40B4-BE49-F238E27FC236}">
                <a16:creationId xmlns:a16="http://schemas.microsoft.com/office/drawing/2014/main" id="{B5C38C62-8EFD-424B-8B37-B44D92BF8BD5}"/>
              </a:ext>
            </a:extLst>
          </p:cNvPr>
          <p:cNvSpPr/>
          <p:nvPr/>
        </p:nvSpPr>
        <p:spPr>
          <a:xfrm>
            <a:off x="224698" y="5324780"/>
            <a:ext cx="414999" cy="43337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31" name="Rectangle 30">
            <a:hlinkClick r:id="" action="ppaction://noaction">
              <a:snd r:embed="rId12" name="8_9.wav"/>
            </a:hlinkClick>
            <a:extLst>
              <a:ext uri="{FF2B5EF4-FFF2-40B4-BE49-F238E27FC236}">
                <a16:creationId xmlns:a16="http://schemas.microsoft.com/office/drawing/2014/main" id="{2FA10FA2-5DC4-4188-9EFB-13ADBF45CA9D}"/>
              </a:ext>
            </a:extLst>
          </p:cNvPr>
          <p:cNvSpPr/>
          <p:nvPr/>
        </p:nvSpPr>
        <p:spPr>
          <a:xfrm>
            <a:off x="224699" y="6051169"/>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graphicFrame>
        <p:nvGraphicFramePr>
          <p:cNvPr id="52" name="Table 51">
            <a:extLst>
              <a:ext uri="{FF2B5EF4-FFF2-40B4-BE49-F238E27FC236}">
                <a16:creationId xmlns:a16="http://schemas.microsoft.com/office/drawing/2014/main" id="{93C8AE14-EAC2-4AAD-A75B-57F7C811C7B8}"/>
              </a:ext>
            </a:extLst>
          </p:cNvPr>
          <p:cNvGraphicFramePr>
            <a:graphicFrameLocks noGrp="1"/>
          </p:cNvGraphicFramePr>
          <p:nvPr>
            <p:extLst>
              <p:ext uri="{D42A27DB-BD31-4B8C-83A1-F6EECF244321}">
                <p14:modId xmlns:p14="http://schemas.microsoft.com/office/powerpoint/2010/main" val="3472348807"/>
              </p:ext>
            </p:extLst>
          </p:nvPr>
        </p:nvGraphicFramePr>
        <p:xfrm>
          <a:off x="5709559" y="1618996"/>
          <a:ext cx="6364508" cy="5027780"/>
        </p:xfrm>
        <a:graphic>
          <a:graphicData uri="http://schemas.openxmlformats.org/drawingml/2006/table">
            <a:tbl>
              <a:tblPr>
                <a:noFill/>
              </a:tblPr>
              <a:tblGrid>
                <a:gridCol w="1591127">
                  <a:extLst>
                    <a:ext uri="{9D8B030D-6E8A-4147-A177-3AD203B41FA5}">
                      <a16:colId xmlns:a16="http://schemas.microsoft.com/office/drawing/2014/main" val="2290117488"/>
                    </a:ext>
                  </a:extLst>
                </a:gridCol>
                <a:gridCol w="1591127">
                  <a:extLst>
                    <a:ext uri="{9D8B030D-6E8A-4147-A177-3AD203B41FA5}">
                      <a16:colId xmlns:a16="http://schemas.microsoft.com/office/drawing/2014/main" val="797969530"/>
                    </a:ext>
                  </a:extLst>
                </a:gridCol>
                <a:gridCol w="1591127">
                  <a:extLst>
                    <a:ext uri="{9D8B030D-6E8A-4147-A177-3AD203B41FA5}">
                      <a16:colId xmlns:a16="http://schemas.microsoft.com/office/drawing/2014/main" val="4287959781"/>
                    </a:ext>
                  </a:extLst>
                </a:gridCol>
                <a:gridCol w="1591127">
                  <a:extLst>
                    <a:ext uri="{9D8B030D-6E8A-4147-A177-3AD203B41FA5}">
                      <a16:colId xmlns:a16="http://schemas.microsoft.com/office/drawing/2014/main" val="1045660714"/>
                    </a:ext>
                  </a:extLst>
                </a:gridCol>
              </a:tblGrid>
              <a:tr h="570143">
                <a:tc gridSpan="4">
                  <a:txBody>
                    <a:bodyPr/>
                    <a:lstStyle/>
                    <a:p>
                      <a:pPr marL="0" lvl="0" indent="0" algn="ctr" rtl="0">
                        <a:spcBef>
                          <a:spcPts val="0"/>
                        </a:spcBef>
                        <a:spcAft>
                          <a:spcPts val="0"/>
                        </a:spcAft>
                        <a:buNone/>
                      </a:pPr>
                      <a:r>
                        <a:rPr lang="en-GB" sz="2800" b="1" dirty="0">
                          <a:solidFill>
                            <a:srgbClr val="002060"/>
                          </a:solidFill>
                          <a:latin typeface="Century Gothic" panose="020B0502020202020204" pitchFamily="34" charset="0"/>
                          <a:ea typeface="Montserrat"/>
                          <a:cs typeface="Montserrat"/>
                          <a:sym typeface="Montserrat"/>
                        </a:rPr>
                        <a:t>verbo en </a:t>
                      </a:r>
                      <a:r>
                        <a:rPr lang="en-GB" sz="2800" b="1" dirty="0" err="1">
                          <a:solidFill>
                            <a:srgbClr val="002060"/>
                          </a:solidFill>
                          <a:latin typeface="Century Gothic" panose="020B0502020202020204" pitchFamily="34" charset="0"/>
                          <a:ea typeface="Montserrat"/>
                          <a:cs typeface="Montserrat"/>
                          <a:sym typeface="Montserrat"/>
                        </a:rPr>
                        <a:t>inglés</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pPr marL="0" lvl="0" indent="0" algn="l" rtl="0">
                        <a:spcBef>
                          <a:spcPts val="0"/>
                        </a:spcBef>
                        <a:spcAft>
                          <a:spcPts val="0"/>
                        </a:spcAft>
                        <a:buNone/>
                      </a:pP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62542579"/>
                  </a:ext>
                </a:extLst>
              </a:tr>
              <a:tr h="5869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3165145"/>
                  </a:ext>
                </a:extLst>
              </a:tr>
              <a:tr h="730656">
                <a:tc>
                  <a:txBody>
                    <a:bodyPr/>
                    <a:lstStyle/>
                    <a:p>
                      <a:pPr marL="0" lvl="0" indent="0" algn="ctr" rtl="0">
                        <a:spcBef>
                          <a:spcPts val="0"/>
                        </a:spcBef>
                        <a:spcAft>
                          <a:spcPts val="0"/>
                        </a:spcAft>
                        <a:buNone/>
                      </a:pPr>
                      <a:r>
                        <a:rPr lang="en-GB" sz="21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presenting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to create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000" dirty="0">
                          <a:solidFill>
                            <a:srgbClr val="002060"/>
                          </a:solidFill>
                          <a:latin typeface="Century Gothic" panose="020B0502020202020204" pitchFamily="34" charset="0"/>
                          <a:ea typeface="Montserrat"/>
                          <a:cs typeface="Montserrat"/>
                          <a:sym typeface="Montserrat"/>
                        </a:rPr>
                        <a:t>creating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65292867"/>
                  </a:ext>
                </a:extLst>
              </a:tr>
              <a:tr h="5754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presenting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present</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5558415"/>
                  </a:ext>
                </a:extLst>
              </a:tr>
              <a:tr h="8115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34317099"/>
                  </a:ext>
                </a:extLst>
              </a:tr>
              <a:tr h="10419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to create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creating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88471622"/>
                  </a:ext>
                </a:extLst>
              </a:tr>
              <a:tr h="7110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100" dirty="0">
                          <a:solidFill>
                            <a:srgbClr val="002060"/>
                          </a:solidFill>
                          <a:latin typeface="Century Gothic" panose="020B0502020202020204" pitchFamily="34" charset="0"/>
                          <a:ea typeface="Montserrat"/>
                          <a:cs typeface="Montserrat"/>
                          <a:sym typeface="Montserrat"/>
                        </a:rPr>
                        <a:t>using</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use</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looking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ea typeface="Montserrat"/>
                          <a:cs typeface="Montserrat"/>
                          <a:sym typeface="Montserrat"/>
                        </a:rPr>
                        <a:t>to look for</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9689527"/>
                  </a:ext>
                </a:extLst>
              </a:tr>
            </a:tbl>
          </a:graphicData>
        </a:graphic>
      </p:graphicFrame>
      <p:sp>
        <p:nvSpPr>
          <p:cNvPr id="55" name="Google Shape;357;p8">
            <a:extLst>
              <a:ext uri="{FF2B5EF4-FFF2-40B4-BE49-F238E27FC236}">
                <a16:creationId xmlns:a16="http://schemas.microsoft.com/office/drawing/2014/main" id="{32AF08F8-BA69-4ADA-8623-E36AD851ABF9}"/>
              </a:ext>
            </a:extLst>
          </p:cNvPr>
          <p:cNvSpPr/>
          <p:nvPr/>
        </p:nvSpPr>
        <p:spPr>
          <a:xfrm>
            <a:off x="5658759" y="2203712"/>
            <a:ext cx="1658902" cy="587640"/>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7" name="Google Shape;357;p8">
            <a:extLst>
              <a:ext uri="{FF2B5EF4-FFF2-40B4-BE49-F238E27FC236}">
                <a16:creationId xmlns:a16="http://schemas.microsoft.com/office/drawing/2014/main" id="{90AC5AD9-5A16-4547-A20F-4C279C5CDBFC}"/>
              </a:ext>
            </a:extLst>
          </p:cNvPr>
          <p:cNvSpPr/>
          <p:nvPr/>
        </p:nvSpPr>
        <p:spPr>
          <a:xfrm>
            <a:off x="7274960" y="2779893"/>
            <a:ext cx="1625435" cy="734515"/>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8" name="Google Shape;357;p8">
            <a:extLst>
              <a:ext uri="{FF2B5EF4-FFF2-40B4-BE49-F238E27FC236}">
                <a16:creationId xmlns:a16="http://schemas.microsoft.com/office/drawing/2014/main" id="{560D79CD-F338-44C3-A15D-FA209FFB22A4}"/>
              </a:ext>
            </a:extLst>
          </p:cNvPr>
          <p:cNvSpPr/>
          <p:nvPr/>
        </p:nvSpPr>
        <p:spPr>
          <a:xfrm>
            <a:off x="8891814" y="3503742"/>
            <a:ext cx="1578278" cy="58559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59" name="Google Shape;357;p8">
            <a:extLst>
              <a:ext uri="{FF2B5EF4-FFF2-40B4-BE49-F238E27FC236}">
                <a16:creationId xmlns:a16="http://schemas.microsoft.com/office/drawing/2014/main" id="{FF2B5494-2B33-49AE-BE45-E6AD5DEA95D4}"/>
              </a:ext>
            </a:extLst>
          </p:cNvPr>
          <p:cNvSpPr/>
          <p:nvPr/>
        </p:nvSpPr>
        <p:spPr>
          <a:xfrm>
            <a:off x="7317661" y="4070924"/>
            <a:ext cx="1540479" cy="821568"/>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1" name="Google Shape;357;p8">
            <a:extLst>
              <a:ext uri="{FF2B5EF4-FFF2-40B4-BE49-F238E27FC236}">
                <a16:creationId xmlns:a16="http://schemas.microsoft.com/office/drawing/2014/main" id="{38CE92C5-7330-4E26-8E5F-543EAE02F19D}"/>
              </a:ext>
            </a:extLst>
          </p:cNvPr>
          <p:cNvSpPr/>
          <p:nvPr/>
        </p:nvSpPr>
        <p:spPr>
          <a:xfrm>
            <a:off x="7324848" y="4882889"/>
            <a:ext cx="1540479" cy="1019596"/>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2" name="Google Shape;357;p8">
            <a:extLst>
              <a:ext uri="{FF2B5EF4-FFF2-40B4-BE49-F238E27FC236}">
                <a16:creationId xmlns:a16="http://schemas.microsoft.com/office/drawing/2014/main" id="{4D2F4270-070F-4DD9-ADE0-1B1283AD7825}"/>
              </a:ext>
            </a:extLst>
          </p:cNvPr>
          <p:cNvSpPr/>
          <p:nvPr/>
        </p:nvSpPr>
        <p:spPr>
          <a:xfrm>
            <a:off x="10470092" y="5931753"/>
            <a:ext cx="1603975" cy="715867"/>
          </a:xfrm>
          <a:prstGeom prst="roundRect">
            <a:avLst>
              <a:gd name="adj" fmla="val 16667"/>
            </a:avLst>
          </a:prstGeom>
          <a:solidFill>
            <a:srgbClr val="D8EEC0">
              <a:alpha val="6000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32" name="Picture 16" descr="United, Flag, Kingdom, British, Great, Britain">
            <a:extLst>
              <a:ext uri="{FF2B5EF4-FFF2-40B4-BE49-F238E27FC236}">
                <a16:creationId xmlns:a16="http://schemas.microsoft.com/office/drawing/2014/main" id="{1352EB79-E4AB-4AEC-8C44-4C54664B8F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70092" y="1698575"/>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33" name="Picture 2" descr="Bandera, España, Español">
            <a:extLst>
              <a:ext uri="{FF2B5EF4-FFF2-40B4-BE49-F238E27FC236}">
                <a16:creationId xmlns:a16="http://schemas.microsoft.com/office/drawing/2014/main" id="{28BCB78B-F07C-4786-BE8A-780712B97E5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04451" y="1756631"/>
            <a:ext cx="433897" cy="277825"/>
          </a:xfrm>
          <a:prstGeom prst="round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5AC023D5-AB7B-FCE5-D889-A572821FB429}"/>
              </a:ext>
            </a:extLst>
          </p:cNvPr>
          <p:cNvSpPr/>
          <p:nvPr/>
        </p:nvSpPr>
        <p:spPr>
          <a:xfrm>
            <a:off x="141271" y="200452"/>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Speech Bubble: Rectangle with Corners Rounded 3">
            <a:extLst>
              <a:ext uri="{FF2B5EF4-FFF2-40B4-BE49-F238E27FC236}">
                <a16:creationId xmlns:a16="http://schemas.microsoft.com/office/drawing/2014/main" id="{5D08AAA4-6ABC-3D9D-F505-FBD21E834711}"/>
              </a:ext>
            </a:extLst>
          </p:cNvPr>
          <p:cNvSpPr/>
          <p:nvPr/>
        </p:nvSpPr>
        <p:spPr>
          <a:xfrm>
            <a:off x="3995034" y="916606"/>
            <a:ext cx="5529966" cy="564050"/>
          </a:xfrm>
          <a:prstGeom prst="wedgeRoundRectCallout">
            <a:avLst>
              <a:gd name="adj1" fmla="val -53971"/>
              <a:gd name="adj2" fmla="val 118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B Marca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verbo </a:t>
            </a:r>
            <a:r>
              <a:rPr lang="en-GB" sz="2800" b="1" dirty="0" err="1">
                <a:solidFill>
                  <a:schemeClr val="bg1"/>
                </a:solidFill>
                <a:latin typeface="Century Gothic" panose="020B0502020202020204" pitchFamily="34" charset="0"/>
              </a:rPr>
              <a:t>correcto</a:t>
            </a:r>
            <a:r>
              <a:rPr lang="en-GB" sz="2800" b="1" dirty="0">
                <a:solidFill>
                  <a:schemeClr val="bg1"/>
                </a:solidFill>
                <a:latin typeface="Century Gothic" panose="020B0502020202020204" pitchFamily="34" charset="0"/>
              </a:rPr>
              <a:t> ✅ </a:t>
            </a:r>
          </a:p>
        </p:txBody>
      </p:sp>
      <p:pic>
        <p:nvPicPr>
          <p:cNvPr id="5" name="Graphic 4" descr="Teacher">
            <a:extLst>
              <a:ext uri="{FF2B5EF4-FFF2-40B4-BE49-F238E27FC236}">
                <a16:creationId xmlns:a16="http://schemas.microsoft.com/office/drawing/2014/main" id="{8AD13389-EE2D-3237-CCF9-72980CF89FA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029833" y="790934"/>
            <a:ext cx="914400" cy="914400"/>
          </a:xfrm>
          <a:prstGeom prst="rect">
            <a:avLst/>
          </a:prstGeom>
        </p:spPr>
      </p:pic>
    </p:spTree>
    <p:extLst>
      <p:ext uri="{BB962C8B-B14F-4D97-AF65-F5344CB8AC3E}">
        <p14:creationId xmlns:p14="http://schemas.microsoft.com/office/powerpoint/2010/main" val="24248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 calcmode="lin" valueType="num">
                                      <p:cBhvr additive="base">
                                        <p:cTn id="18" dur="500"/>
                                        <p:tgtEl>
                                          <p:spTgt spid="5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p:tgtEl>
                                          <p:spTgt spid="5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 calcmode="lin" valueType="num">
                                      <p:cBhvr additive="base">
                                        <p:cTn id="28" dur="500"/>
                                        <p:tgtEl>
                                          <p:spTgt spid="5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anim calcmode="lin" valueType="num">
                                      <p:cBhvr additive="base">
                                        <p:cTn id="33" dur="500"/>
                                        <p:tgtEl>
                                          <p:spTgt spid="5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p:tgtEl>
                                          <p:spTgt spid="6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anim calcmode="lin" valueType="num">
                                      <p:cBhvr additive="base">
                                        <p:cTn id="43" dur="500"/>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89" name="TextBox 88">
            <a:hlinkClick r:id="" action="ppaction://noaction">
              <a:snd r:embed="rId3" name="8_3.wav"/>
            </a:hlinkClick>
            <a:extLst>
              <a:ext uri="{FF2B5EF4-FFF2-40B4-BE49-F238E27FC236}">
                <a16:creationId xmlns:a16="http://schemas.microsoft.com/office/drawing/2014/main" id="{EA576291-4665-47CE-AFD0-3EB428166AB1}"/>
              </a:ext>
            </a:extLst>
          </p:cNvPr>
          <p:cNvSpPr txBox="1"/>
          <p:nvPr/>
        </p:nvSpPr>
        <p:spPr>
          <a:xfrm>
            <a:off x="76202" y="606965"/>
            <a:ext cx="8342084"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Escribe las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4">
            <a:alphaModFix/>
          </a:blip>
          <a:srcRect/>
          <a:stretch/>
        </p:blipFill>
        <p:spPr>
          <a:xfrm>
            <a:off x="10785403" y="33719"/>
            <a:ext cx="1330395" cy="1332245"/>
          </a:xfrm>
          <a:prstGeom prst="rect">
            <a:avLst/>
          </a:prstGeom>
          <a:noFill/>
          <a:ln>
            <a:noFill/>
          </a:ln>
        </p:spPr>
      </p:pic>
      <p:sp>
        <p:nvSpPr>
          <p:cNvPr id="53" name="TextBox 52">
            <a:extLst>
              <a:ext uri="{FF2B5EF4-FFF2-40B4-BE49-F238E27FC236}">
                <a16:creationId xmlns:a16="http://schemas.microsoft.com/office/drawing/2014/main" id="{9FB73B5C-8654-4508-BD57-AEF0CE769F60}"/>
              </a:ext>
            </a:extLst>
          </p:cNvPr>
          <p:cNvSpPr txBox="1"/>
          <p:nvPr/>
        </p:nvSpPr>
        <p:spPr>
          <a:xfrm>
            <a:off x="137054" y="6323026"/>
            <a:ext cx="11917892" cy="523220"/>
          </a:xfrm>
          <a:prstGeom prst="rect">
            <a:avLst/>
          </a:prstGeom>
          <a:noFill/>
        </p:spPr>
        <p:txBody>
          <a:bodyPr wrap="square">
            <a:spAutoFit/>
          </a:bodyPr>
          <a:lstStyle/>
          <a:p>
            <a:endParaRPr lang="en-GB" sz="28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52AE8BB-D38E-4327-98CB-9EEA38CD21BC}"/>
              </a:ext>
            </a:extLst>
          </p:cNvPr>
          <p:cNvSpPr txBox="1"/>
          <p:nvPr/>
        </p:nvSpPr>
        <p:spPr>
          <a:xfrm>
            <a:off x="179236" y="1182287"/>
            <a:ext cx="1623438"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bien</a:t>
            </a:r>
            <a:r>
              <a:rPr lang="es-AR" sz="2000" kern="0" dirty="0">
                <a:solidFill>
                  <a:srgbClr val="002060"/>
                </a:solidFill>
                <a:latin typeface="Century Gothic"/>
                <a:ea typeface="Century Gothic"/>
                <a:cs typeface="Century Gothic"/>
                <a:sym typeface="Century Gothic"/>
              </a:rPr>
              <a:t> = </a:t>
            </a:r>
            <a:r>
              <a:rPr lang="es-AR" sz="2000" kern="0" dirty="0" err="1">
                <a:solidFill>
                  <a:srgbClr val="002060"/>
                </a:solidFill>
                <a:latin typeface="Century Gothic"/>
                <a:ea typeface="Century Gothic"/>
                <a:cs typeface="Century Gothic"/>
                <a:sym typeface="Century Gothic"/>
              </a:rPr>
              <a:t>well</a:t>
            </a:r>
            <a:endParaRPr lang="es-AR" sz="2000" kern="0" dirty="0">
              <a:solidFill>
                <a:srgbClr val="002060"/>
              </a:solidFill>
              <a:latin typeface="Century Gothic"/>
              <a:ea typeface="Century Gothic"/>
              <a:cs typeface="Century Gothic"/>
              <a:sym typeface="Century Gothic"/>
            </a:endParaRPr>
          </a:p>
        </p:txBody>
      </p:sp>
      <p:graphicFrame>
        <p:nvGraphicFramePr>
          <p:cNvPr id="32" name="Table 31">
            <a:extLst>
              <a:ext uri="{FF2B5EF4-FFF2-40B4-BE49-F238E27FC236}">
                <a16:creationId xmlns:a16="http://schemas.microsoft.com/office/drawing/2014/main" id="{759EA4BA-7A36-4258-8882-2CA496FAE8F7}"/>
              </a:ext>
            </a:extLst>
          </p:cNvPr>
          <p:cNvGraphicFramePr>
            <a:graphicFrameLocks noGrp="1"/>
          </p:cNvGraphicFramePr>
          <p:nvPr>
            <p:extLst>
              <p:ext uri="{D42A27DB-BD31-4B8C-83A1-F6EECF244321}">
                <p14:modId xmlns:p14="http://schemas.microsoft.com/office/powerpoint/2010/main" val="570831401"/>
              </p:ext>
            </p:extLst>
          </p:nvPr>
        </p:nvGraphicFramePr>
        <p:xfrm>
          <a:off x="112854" y="1710838"/>
          <a:ext cx="11792895" cy="5039940"/>
        </p:xfrm>
        <a:graphic>
          <a:graphicData uri="http://schemas.openxmlformats.org/drawingml/2006/table">
            <a:tbl>
              <a:tblPr>
                <a:noFill/>
              </a:tblPr>
              <a:tblGrid>
                <a:gridCol w="725915">
                  <a:extLst>
                    <a:ext uri="{9D8B030D-6E8A-4147-A177-3AD203B41FA5}">
                      <a16:colId xmlns:a16="http://schemas.microsoft.com/office/drawing/2014/main" val="3645971738"/>
                    </a:ext>
                  </a:extLst>
                </a:gridCol>
                <a:gridCol w="4843574">
                  <a:extLst>
                    <a:ext uri="{9D8B030D-6E8A-4147-A177-3AD203B41FA5}">
                      <a16:colId xmlns:a16="http://schemas.microsoft.com/office/drawing/2014/main" val="3922332982"/>
                    </a:ext>
                  </a:extLst>
                </a:gridCol>
                <a:gridCol w="6223406">
                  <a:extLst>
                    <a:ext uri="{9D8B030D-6E8A-4147-A177-3AD203B41FA5}">
                      <a16:colId xmlns:a16="http://schemas.microsoft.com/office/drawing/2014/main" val="2685983770"/>
                    </a:ext>
                  </a:extLst>
                </a:gridCol>
              </a:tblGrid>
              <a:tr h="473290">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español</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400" b="1" dirty="0" err="1">
                          <a:solidFill>
                            <a:srgbClr val="002060"/>
                          </a:solidFill>
                          <a:latin typeface="Century Gothic" panose="020B0502020202020204" pitchFamily="34" charset="0"/>
                          <a:ea typeface="Montserrat"/>
                          <a:cs typeface="Montserrat"/>
                          <a:sym typeface="Montserrat"/>
                        </a:rPr>
                        <a:t>Frase</a:t>
                      </a:r>
                      <a:r>
                        <a:rPr lang="en-GB" sz="2400" b="1" dirty="0">
                          <a:solidFill>
                            <a:srgbClr val="002060"/>
                          </a:solidFill>
                          <a:latin typeface="Century Gothic" panose="020B0502020202020204" pitchFamily="34" charset="0"/>
                          <a:ea typeface="Montserrat"/>
                          <a:cs typeface="Montserrat"/>
                          <a:sym typeface="Montserrat"/>
                        </a:rPr>
                        <a:t> en </a:t>
                      </a:r>
                      <a:r>
                        <a:rPr lang="en-GB" sz="2400" b="1" dirty="0" err="1">
                          <a:solidFill>
                            <a:srgbClr val="002060"/>
                          </a:solidFill>
                          <a:latin typeface="Century Gothic" panose="020B0502020202020204" pitchFamily="34" charset="0"/>
                          <a:ea typeface="Montserrat"/>
                          <a:cs typeface="Montserrat"/>
                          <a:sym typeface="Montserrat"/>
                        </a:rPr>
                        <a:t>inglés</a:t>
                      </a:r>
                      <a:endParaRPr lang="en-GB" sz="24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71841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importante</a:t>
                      </a:r>
                      <a:r>
                        <a:rPr lang="en-GB" sz="2300" dirty="0">
                          <a:solidFill>
                            <a:srgbClr val="002060"/>
                          </a:solidFill>
                          <a:latin typeface="Century Gothic" panose="020B0502020202020204" pitchFamily="34" charset="0"/>
                          <a:ea typeface="Montserrat"/>
                          <a:cs typeface="Montserrat"/>
                          <a:sym typeface="Montserrat"/>
                        </a:rPr>
                        <a:t> usar </a:t>
                      </a:r>
                      <a:r>
                        <a:rPr lang="en-GB" sz="2300" dirty="0" err="1">
                          <a:solidFill>
                            <a:srgbClr val="002060"/>
                          </a:solidFill>
                          <a:latin typeface="Century Gothic" panose="020B0502020202020204" pitchFamily="34" charset="0"/>
                          <a:ea typeface="Montserrat"/>
                          <a:cs typeface="Montserrat"/>
                          <a:sym typeface="Montserrat"/>
                        </a:rPr>
                        <a:t>vocabulario</a:t>
                      </a:r>
                      <a:r>
                        <a:rPr lang="en-GB" sz="2300" dirty="0">
                          <a:solidFill>
                            <a:srgbClr val="002060"/>
                          </a:solidFill>
                          <a:latin typeface="Century Gothic" panose="020B0502020202020204" pitchFamily="34" charset="0"/>
                          <a:ea typeface="Montserrat"/>
                          <a:cs typeface="Montserrat"/>
                          <a:sym typeface="Montserrat"/>
                        </a:rPr>
                        <a:t> nuevo.</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lang="en-GB"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71841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Presentar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en español es </a:t>
                      </a:r>
                      <a:r>
                        <a:rPr lang="en-GB" sz="2300" dirty="0" err="1">
                          <a:solidFill>
                            <a:srgbClr val="002060"/>
                          </a:solidFill>
                          <a:latin typeface="Century Gothic" panose="020B0502020202020204" pitchFamily="34" charset="0"/>
                          <a:ea typeface="Montserrat"/>
                          <a:cs typeface="Montserrat"/>
                          <a:sym typeface="Montserrat"/>
                        </a:rPr>
                        <a:t>increíble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8457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palabra.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73022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una </a:t>
                      </a:r>
                      <a:r>
                        <a:rPr lang="en-GB" sz="2300" dirty="0" err="1">
                          <a:solidFill>
                            <a:srgbClr val="002060"/>
                          </a:solidFill>
                          <a:latin typeface="Century Gothic" panose="020B0502020202020204" pitchFamily="34" charset="0"/>
                          <a:ea typeface="Montserrat"/>
                          <a:cs typeface="Montserrat"/>
                          <a:sym typeface="Montserrat"/>
                        </a:rPr>
                        <a:t>respuesta</a:t>
                      </a:r>
                      <a:r>
                        <a:rPr lang="en-GB" sz="2300" dirty="0">
                          <a:solidFill>
                            <a:srgbClr val="002060"/>
                          </a:solidFill>
                          <a:latin typeface="Century Gothic" panose="020B0502020202020204" pitchFamily="34" charset="0"/>
                          <a:ea typeface="Montserrat"/>
                          <a:cs typeface="Montserrat"/>
                          <a:sym typeface="Montserrat"/>
                        </a:rPr>
                        <a:t> es </a:t>
                      </a:r>
                      <a:r>
                        <a:rPr lang="en-GB" sz="2300" dirty="0" err="1">
                          <a:solidFill>
                            <a:srgbClr val="002060"/>
                          </a:solidFill>
                          <a:latin typeface="Century Gothic" panose="020B0502020202020204" pitchFamily="34" charset="0"/>
                          <a:ea typeface="Montserrat"/>
                          <a:cs typeface="Montserrat"/>
                          <a:sym typeface="Montserrat"/>
                        </a:rPr>
                        <a:t>interesante</a:t>
                      </a:r>
                      <a:r>
                        <a:rPr lang="en-GB" sz="2300" dirty="0">
                          <a:solidFill>
                            <a:srgbClr val="002060"/>
                          </a:solidFill>
                          <a:latin typeface="Century Gothic" panose="020B0502020202020204" pitchFamily="34" charset="0"/>
                          <a:ea typeface="Montserrat"/>
                          <a:cs typeface="Montserrat"/>
                          <a:sym typeface="Montserrat"/>
                        </a:rPr>
                        <a:t>.</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730228">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300" dirty="0">
                          <a:solidFill>
                            <a:srgbClr val="002060"/>
                          </a:solidFill>
                          <a:latin typeface="Century Gothic" panose="020B0502020202020204" pitchFamily="34" charset="0"/>
                          <a:ea typeface="Montserrat"/>
                          <a:cs typeface="Montserrat"/>
                          <a:sym typeface="Montserrat"/>
                        </a:rPr>
                        <a:t>Crear en clase es importante. </a:t>
                      </a: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718412">
                <a:tc>
                  <a:txBody>
                    <a:bodyPr/>
                    <a:lstStyle/>
                    <a:p>
                      <a:pPr marL="0" lvl="0" indent="0" algn="l" rtl="0">
                        <a:spcBef>
                          <a:spcPts val="0"/>
                        </a:spcBef>
                        <a:spcAft>
                          <a:spcPts val="0"/>
                        </a:spcAft>
                        <a:buNone/>
                      </a:pPr>
                      <a:endParaRPr sz="21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300" dirty="0">
                          <a:solidFill>
                            <a:srgbClr val="002060"/>
                          </a:solidFill>
                          <a:latin typeface="Century Gothic" panose="020B0502020202020204" pitchFamily="34" charset="0"/>
                          <a:ea typeface="Montserrat"/>
                          <a:cs typeface="Montserrat"/>
                          <a:sym typeface="Montserrat"/>
                        </a:rPr>
                        <a:t>Es </a:t>
                      </a:r>
                      <a:r>
                        <a:rPr lang="en-GB" sz="2300" dirty="0" err="1">
                          <a:solidFill>
                            <a:srgbClr val="002060"/>
                          </a:solidFill>
                          <a:latin typeface="Century Gothic" panose="020B0502020202020204" pitchFamily="34" charset="0"/>
                          <a:ea typeface="Montserrat"/>
                          <a:cs typeface="Montserrat"/>
                          <a:sym typeface="Montserrat"/>
                        </a:rPr>
                        <a:t>divertido</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buscar</a:t>
                      </a:r>
                      <a:r>
                        <a:rPr lang="en-GB" sz="2300" dirty="0">
                          <a:solidFill>
                            <a:srgbClr val="002060"/>
                          </a:solidFill>
                          <a:latin typeface="Century Gothic" panose="020B0502020202020204" pitchFamily="34" charset="0"/>
                          <a:ea typeface="Montserrat"/>
                          <a:cs typeface="Montserrat"/>
                          <a:sym typeface="Montserrat"/>
                        </a:rPr>
                        <a:t> </a:t>
                      </a:r>
                      <a:r>
                        <a:rPr lang="en-GB" sz="2300" dirty="0" err="1">
                          <a:solidFill>
                            <a:srgbClr val="002060"/>
                          </a:solidFill>
                          <a:latin typeface="Century Gothic" panose="020B0502020202020204" pitchFamily="34" charset="0"/>
                          <a:ea typeface="Montserrat"/>
                          <a:cs typeface="Montserrat"/>
                          <a:sym typeface="Montserrat"/>
                        </a:rPr>
                        <a:t>información</a:t>
                      </a:r>
                      <a:r>
                        <a:rPr lang="en-GB" sz="2300" dirty="0">
                          <a:solidFill>
                            <a:srgbClr val="002060"/>
                          </a:solidFill>
                          <a:latin typeface="Century Gothic" panose="020B0502020202020204" pitchFamily="34" charset="0"/>
                          <a:ea typeface="Montserrat"/>
                          <a:cs typeface="Montserrat"/>
                          <a:sym typeface="Montserrat"/>
                        </a:rPr>
                        <a:t> de un </a:t>
                      </a:r>
                      <a:r>
                        <a:rPr lang="en-GB" sz="2300" dirty="0" err="1">
                          <a:solidFill>
                            <a:srgbClr val="002060"/>
                          </a:solidFill>
                          <a:latin typeface="Century Gothic" panose="020B0502020202020204" pitchFamily="34" charset="0"/>
                          <a:ea typeface="Montserrat"/>
                          <a:cs typeface="Montserrat"/>
                          <a:sym typeface="Montserrat"/>
                        </a:rPr>
                        <a:t>país</a:t>
                      </a:r>
                      <a:r>
                        <a:rPr lang="en-GB" sz="2300" dirty="0">
                          <a:solidFill>
                            <a:srgbClr val="002060"/>
                          </a:solidFill>
                          <a:latin typeface="Century Gothic" panose="020B0502020202020204" pitchFamily="34" charset="0"/>
                          <a:ea typeface="Montserrat"/>
                          <a:cs typeface="Montserrat"/>
                          <a:sym typeface="Montserrat"/>
                        </a:rPr>
                        <a:t>. </a:t>
                      </a: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endParaRPr sz="23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39" name="Picture 2" descr="Pen, Write, Pencil, Writing Tool, Work, Message, Blue">
            <a:extLst>
              <a:ext uri="{FF2B5EF4-FFF2-40B4-BE49-F238E27FC236}">
                <a16:creationId xmlns:a16="http://schemas.microsoft.com/office/drawing/2014/main" id="{C2A90199-44BE-43B1-B8C0-CBED0FE2D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79611" y="75673"/>
            <a:ext cx="803286" cy="80328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DB6ED07-6C0B-42EF-B5DB-BB78D9AAA69D}"/>
              </a:ext>
            </a:extLst>
          </p:cNvPr>
          <p:cNvSpPr txBox="1"/>
          <p:nvPr/>
        </p:nvSpPr>
        <p:spPr>
          <a:xfrm>
            <a:off x="9418467" y="907987"/>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43245E7E-B3A6-4213-82C9-7FCB00A2B26F}"/>
              </a:ext>
            </a:extLst>
          </p:cNvPr>
          <p:cNvSpPr txBox="1"/>
          <p:nvPr/>
        </p:nvSpPr>
        <p:spPr>
          <a:xfrm>
            <a:off x="5696859" y="2215855"/>
            <a:ext cx="6125029" cy="892552"/>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It’s important to use new vocabulary.</a:t>
            </a:r>
          </a:p>
        </p:txBody>
      </p:sp>
      <p:sp>
        <p:nvSpPr>
          <p:cNvPr id="43" name="TextBox 42">
            <a:extLst>
              <a:ext uri="{FF2B5EF4-FFF2-40B4-BE49-F238E27FC236}">
                <a16:creationId xmlns:a16="http://schemas.microsoft.com/office/drawing/2014/main" id="{37B05545-FE37-4B68-8330-A17F0387E6C5}"/>
              </a:ext>
            </a:extLst>
          </p:cNvPr>
          <p:cNvSpPr txBox="1"/>
          <p:nvPr/>
        </p:nvSpPr>
        <p:spPr>
          <a:xfrm>
            <a:off x="5711947" y="3058929"/>
            <a:ext cx="6123003" cy="923330"/>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Presenting information in Spanish is incredible</a:t>
            </a:r>
          </a:p>
        </p:txBody>
      </p:sp>
      <p:sp>
        <p:nvSpPr>
          <p:cNvPr id="44" name="TextBox 43">
            <a:extLst>
              <a:ext uri="{FF2B5EF4-FFF2-40B4-BE49-F238E27FC236}">
                <a16:creationId xmlns:a16="http://schemas.microsoft.com/office/drawing/2014/main" id="{5E170967-1F28-44EC-A2B6-61D72327AA1A}"/>
              </a:ext>
            </a:extLst>
          </p:cNvPr>
          <p:cNvSpPr txBox="1"/>
          <p:nvPr/>
        </p:nvSpPr>
        <p:spPr>
          <a:xfrm>
            <a:off x="5711947" y="3916762"/>
            <a:ext cx="5638044" cy="523220"/>
          </a:xfrm>
          <a:prstGeom prst="rect">
            <a:avLst/>
          </a:prstGeom>
          <a:noFill/>
        </p:spPr>
        <p:txBody>
          <a:bodyPr wrap="square" rtlCol="0">
            <a:spAutoFit/>
          </a:bodyPr>
          <a:lstStyle/>
          <a:p>
            <a:r>
              <a:rPr lang="en-GB" sz="2800" b="1" dirty="0">
                <a:solidFill>
                  <a:srgbClr val="92D050"/>
                </a:solidFill>
                <a:latin typeface="Segoe Print" panose="02000600000000000000" pitchFamily="2" charset="0"/>
              </a:rPr>
              <a:t>It’s fun to look for a word.</a:t>
            </a:r>
          </a:p>
        </p:txBody>
      </p:sp>
      <p:sp>
        <p:nvSpPr>
          <p:cNvPr id="45" name="TextBox 44">
            <a:extLst>
              <a:ext uri="{FF2B5EF4-FFF2-40B4-BE49-F238E27FC236}">
                <a16:creationId xmlns:a16="http://schemas.microsoft.com/office/drawing/2014/main" id="{5C7F6B8A-4C93-4A62-AEDC-77BBE54C87E9}"/>
              </a:ext>
            </a:extLst>
          </p:cNvPr>
          <p:cNvSpPr txBox="1"/>
          <p:nvPr/>
        </p:nvSpPr>
        <p:spPr>
          <a:xfrm>
            <a:off x="5696218" y="4544392"/>
            <a:ext cx="6358087" cy="492443"/>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Looking for an answer is interesting.</a:t>
            </a:r>
          </a:p>
        </p:txBody>
      </p:sp>
      <p:sp>
        <p:nvSpPr>
          <p:cNvPr id="46" name="TextBox 45">
            <a:extLst>
              <a:ext uri="{FF2B5EF4-FFF2-40B4-BE49-F238E27FC236}">
                <a16:creationId xmlns:a16="http://schemas.microsoft.com/office/drawing/2014/main" id="{E6BA5C5C-70D3-489D-BF45-908CCA448B5E}"/>
              </a:ext>
            </a:extLst>
          </p:cNvPr>
          <p:cNvSpPr txBox="1"/>
          <p:nvPr/>
        </p:nvSpPr>
        <p:spPr>
          <a:xfrm>
            <a:off x="5696858" y="5312556"/>
            <a:ext cx="6125029" cy="492443"/>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Creating in class is important.</a:t>
            </a:r>
          </a:p>
        </p:txBody>
      </p:sp>
      <p:sp>
        <p:nvSpPr>
          <p:cNvPr id="47" name="TextBox 46">
            <a:extLst>
              <a:ext uri="{FF2B5EF4-FFF2-40B4-BE49-F238E27FC236}">
                <a16:creationId xmlns:a16="http://schemas.microsoft.com/office/drawing/2014/main" id="{3902C5DE-71C4-4687-B84B-1F90FEE961A1}"/>
              </a:ext>
            </a:extLst>
          </p:cNvPr>
          <p:cNvSpPr txBox="1"/>
          <p:nvPr/>
        </p:nvSpPr>
        <p:spPr>
          <a:xfrm>
            <a:off x="5722985" y="5896749"/>
            <a:ext cx="6331961" cy="892552"/>
          </a:xfrm>
          <a:prstGeom prst="rect">
            <a:avLst/>
          </a:prstGeom>
          <a:noFill/>
        </p:spPr>
        <p:txBody>
          <a:bodyPr wrap="square" rtlCol="0">
            <a:spAutoFit/>
          </a:bodyPr>
          <a:lstStyle/>
          <a:p>
            <a:r>
              <a:rPr lang="en-GB" sz="2600" b="1" dirty="0">
                <a:solidFill>
                  <a:srgbClr val="92D050"/>
                </a:solidFill>
                <a:latin typeface="Segoe Print" panose="02000600000000000000" pitchFamily="2" charset="0"/>
              </a:rPr>
              <a:t>It’s fun to look for information about a country.</a:t>
            </a:r>
          </a:p>
        </p:txBody>
      </p:sp>
      <p:pic>
        <p:nvPicPr>
          <p:cNvPr id="48" name="Picture 16" descr="United, Flag, Kingdom, British, Great, Britain">
            <a:extLst>
              <a:ext uri="{FF2B5EF4-FFF2-40B4-BE49-F238E27FC236}">
                <a16:creationId xmlns:a16="http://schemas.microsoft.com/office/drawing/2014/main" id="{BF8DD628-7B77-4432-8C49-5E74113E0F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40404" y="1818528"/>
            <a:ext cx="491064" cy="384376"/>
          </a:xfrm>
          <a:prstGeom prst="roundRect">
            <a:avLst/>
          </a:prstGeom>
          <a:noFill/>
          <a:extLst>
            <a:ext uri="{909E8E84-426E-40DD-AFC4-6F175D3DCCD1}">
              <a14:hiddenFill xmlns:a14="http://schemas.microsoft.com/office/drawing/2010/main">
                <a:solidFill>
                  <a:srgbClr val="FFFFFF"/>
                </a:solidFill>
              </a14:hiddenFill>
            </a:ext>
          </a:extLst>
        </p:spPr>
      </p:pic>
      <p:pic>
        <p:nvPicPr>
          <p:cNvPr id="49" name="Picture 2" descr="Bandera, España, Español">
            <a:extLst>
              <a:ext uri="{FF2B5EF4-FFF2-40B4-BE49-F238E27FC236}">
                <a16:creationId xmlns:a16="http://schemas.microsoft.com/office/drawing/2014/main" id="{EC113EA1-938B-411C-B8B4-6F2997AF7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9465" y="1888487"/>
            <a:ext cx="433897" cy="277825"/>
          </a:xfrm>
          <a:prstGeom prst="roundRect">
            <a:avLst/>
          </a:prstGeom>
          <a:noFill/>
          <a:extLst>
            <a:ext uri="{909E8E84-426E-40DD-AFC4-6F175D3DCCD1}">
              <a14:hiddenFill xmlns:a14="http://schemas.microsoft.com/office/drawing/2010/main">
                <a:solidFill>
                  <a:srgbClr val="FFFFFF"/>
                </a:solidFill>
              </a14:hiddenFill>
            </a:ext>
          </a:extLst>
        </p:spPr>
      </p:pic>
      <p:sp>
        <p:nvSpPr>
          <p:cNvPr id="3" name="Google Shape;167;p2">
            <a:extLst>
              <a:ext uri="{FF2B5EF4-FFF2-40B4-BE49-F238E27FC236}">
                <a16:creationId xmlns:a16="http://schemas.microsoft.com/office/drawing/2014/main" id="{258BEA67-54E4-D919-DC82-6DE84CDB8DE9}"/>
              </a:ext>
            </a:extLst>
          </p:cNvPr>
          <p:cNvSpPr/>
          <p:nvPr/>
        </p:nvSpPr>
        <p:spPr>
          <a:xfrm>
            <a:off x="155039" y="102443"/>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Rectangle 3">
            <a:hlinkClick r:id="" action="ppaction://noaction">
              <a:snd r:embed="rId8" name="8_4.wav"/>
            </a:hlinkClick>
            <a:extLst>
              <a:ext uri="{FF2B5EF4-FFF2-40B4-BE49-F238E27FC236}">
                <a16:creationId xmlns:a16="http://schemas.microsoft.com/office/drawing/2014/main" id="{228DBB6E-36FB-66F7-E63E-3EF489AC098C}"/>
              </a:ext>
            </a:extLst>
          </p:cNvPr>
          <p:cNvSpPr/>
          <p:nvPr/>
        </p:nvSpPr>
        <p:spPr>
          <a:xfrm>
            <a:off x="214573" y="2391621"/>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5" name="Rectangle 4">
            <a:hlinkClick r:id="" action="ppaction://noaction">
              <a:snd r:embed="rId9" name="8_5.wav"/>
            </a:hlinkClick>
            <a:extLst>
              <a:ext uri="{FF2B5EF4-FFF2-40B4-BE49-F238E27FC236}">
                <a16:creationId xmlns:a16="http://schemas.microsoft.com/office/drawing/2014/main" id="{F161C822-8A4D-0D41-ABC1-49C1E1AA6591}"/>
              </a:ext>
            </a:extLst>
          </p:cNvPr>
          <p:cNvSpPr/>
          <p:nvPr/>
        </p:nvSpPr>
        <p:spPr>
          <a:xfrm>
            <a:off x="217732" y="3162232"/>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 name="Rectangle 5">
            <a:hlinkClick r:id="" action="ppaction://noaction">
              <a:snd r:embed="rId10" name="8_6.wav"/>
            </a:hlinkClick>
            <a:extLst>
              <a:ext uri="{FF2B5EF4-FFF2-40B4-BE49-F238E27FC236}">
                <a16:creationId xmlns:a16="http://schemas.microsoft.com/office/drawing/2014/main" id="{1FFFA5CB-22A8-049F-6F33-E694CD502B04}"/>
              </a:ext>
            </a:extLst>
          </p:cNvPr>
          <p:cNvSpPr/>
          <p:nvPr/>
        </p:nvSpPr>
        <p:spPr>
          <a:xfrm>
            <a:off x="230432" y="3914526"/>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7" name="Rectangle 6">
            <a:hlinkClick r:id="" action="ppaction://noaction">
              <a:snd r:embed="rId11" name="8_7.wav"/>
            </a:hlinkClick>
            <a:extLst>
              <a:ext uri="{FF2B5EF4-FFF2-40B4-BE49-F238E27FC236}">
                <a16:creationId xmlns:a16="http://schemas.microsoft.com/office/drawing/2014/main" id="{99DA3A54-C7DD-53E6-CFD5-B5A84232E4F8}"/>
              </a:ext>
            </a:extLst>
          </p:cNvPr>
          <p:cNvSpPr/>
          <p:nvPr/>
        </p:nvSpPr>
        <p:spPr>
          <a:xfrm>
            <a:off x="220891" y="4619653"/>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8" name="Rectangle 7">
            <a:hlinkClick r:id="" action="ppaction://noaction">
              <a:snd r:embed="rId12" name="8_8.wav"/>
            </a:hlinkClick>
            <a:extLst>
              <a:ext uri="{FF2B5EF4-FFF2-40B4-BE49-F238E27FC236}">
                <a16:creationId xmlns:a16="http://schemas.microsoft.com/office/drawing/2014/main" id="{2A25DAE6-C83E-F3F4-CECA-001D6AD3C1EA}"/>
              </a:ext>
            </a:extLst>
          </p:cNvPr>
          <p:cNvSpPr/>
          <p:nvPr/>
        </p:nvSpPr>
        <p:spPr>
          <a:xfrm>
            <a:off x="224698" y="5324780"/>
            <a:ext cx="414999" cy="43337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9" name="Rectangle 8">
            <a:hlinkClick r:id="" action="ppaction://noaction">
              <a:snd r:embed="rId13" name="8_9.wav"/>
            </a:hlinkClick>
            <a:extLst>
              <a:ext uri="{FF2B5EF4-FFF2-40B4-BE49-F238E27FC236}">
                <a16:creationId xmlns:a16="http://schemas.microsoft.com/office/drawing/2014/main" id="{C97D965D-893E-084B-66E6-895526C311AC}"/>
              </a:ext>
            </a:extLst>
          </p:cNvPr>
          <p:cNvSpPr/>
          <p:nvPr/>
        </p:nvSpPr>
        <p:spPr>
          <a:xfrm>
            <a:off x="224699" y="6051169"/>
            <a:ext cx="414999" cy="399731"/>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Tree>
    <p:extLst>
      <p:ext uri="{BB962C8B-B14F-4D97-AF65-F5344CB8AC3E}">
        <p14:creationId xmlns:p14="http://schemas.microsoft.com/office/powerpoint/2010/main" val="3555160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additive="base">
                                        <p:cTn id="25" dur="500" fill="hold"/>
                                        <p:tgtEl>
                                          <p:spTgt spid="45"/>
                                        </p:tgtEl>
                                        <p:attrNameLst>
                                          <p:attrName>ppt_x</p:attrName>
                                        </p:attrNameLst>
                                      </p:cBhvr>
                                      <p:tavLst>
                                        <p:tav tm="0">
                                          <p:val>
                                            <p:strVal val="#ppt_x"/>
                                          </p:val>
                                        </p:tav>
                                        <p:tav tm="100000">
                                          <p:val>
                                            <p:strVal val="#ppt_x"/>
                                          </p:val>
                                        </p:tav>
                                      </p:tavLst>
                                    </p:anim>
                                    <p:anim calcmode="lin" valueType="num">
                                      <p:cBhvr additive="base">
                                        <p:cTn id="2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ppt_x"/>
                                          </p:val>
                                        </p:tav>
                                        <p:tav tm="100000">
                                          <p:val>
                                            <p:strVal val="#ppt_x"/>
                                          </p:val>
                                        </p:tav>
                                      </p:tavLst>
                                    </p:anim>
                                    <p:anim calcmode="lin" valueType="num">
                                      <p:cBhvr additive="base">
                                        <p:cTn id="3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36" name="Google Shape;387;p19">
            <a:extLst>
              <a:ext uri="{FF2B5EF4-FFF2-40B4-BE49-F238E27FC236}">
                <a16:creationId xmlns:a16="http://schemas.microsoft.com/office/drawing/2014/main" id="{5F6213C0-62DB-4319-A94B-90B12C64DB05}"/>
              </a:ext>
            </a:extLst>
          </p:cNvPr>
          <p:cNvSpPr/>
          <p:nvPr/>
        </p:nvSpPr>
        <p:spPr>
          <a:xfrm>
            <a:off x="11134062" y="2730277"/>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37" name="Google Shape;389;p19">
            <a:extLst>
              <a:ext uri="{FF2B5EF4-FFF2-40B4-BE49-F238E27FC236}">
                <a16:creationId xmlns:a16="http://schemas.microsoft.com/office/drawing/2014/main" id="{ACD833F6-6EC7-4E52-9985-28FBBBD35BBC}"/>
              </a:ext>
            </a:extLst>
          </p:cNvPr>
          <p:cNvCxnSpPr>
            <a:cxnSpLocks/>
          </p:cNvCxnSpPr>
          <p:nvPr/>
        </p:nvCxnSpPr>
        <p:spPr>
          <a:xfrm>
            <a:off x="11832254" y="2718849"/>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38" name="Google Shape;390;p19">
            <a:extLst>
              <a:ext uri="{FF2B5EF4-FFF2-40B4-BE49-F238E27FC236}">
                <a16:creationId xmlns:a16="http://schemas.microsoft.com/office/drawing/2014/main" id="{F40F36E0-1708-4740-A40D-1D1597B2524A}"/>
              </a:ext>
            </a:extLst>
          </p:cNvPr>
          <p:cNvCxnSpPr>
            <a:cxnSpLocks/>
          </p:cNvCxnSpPr>
          <p:nvPr/>
        </p:nvCxnSpPr>
        <p:spPr>
          <a:xfrm>
            <a:off x="11824390" y="2702933"/>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39" name="Google Shape;391;p19">
            <a:extLst>
              <a:ext uri="{FF2B5EF4-FFF2-40B4-BE49-F238E27FC236}">
                <a16:creationId xmlns:a16="http://schemas.microsoft.com/office/drawing/2014/main" id="{E0D3D65E-2F77-4DBD-86C8-221832464D06}"/>
              </a:ext>
            </a:extLst>
          </p:cNvPr>
          <p:cNvCxnSpPr>
            <a:cxnSpLocks/>
          </p:cNvCxnSpPr>
          <p:nvPr/>
        </p:nvCxnSpPr>
        <p:spPr>
          <a:xfrm>
            <a:off x="11825857" y="6097892"/>
            <a:ext cx="223189" cy="0"/>
          </a:xfrm>
          <a:prstGeom prst="straightConnector1">
            <a:avLst/>
          </a:prstGeom>
          <a:noFill/>
          <a:ln w="28575" cap="flat" cmpd="sng">
            <a:solidFill>
              <a:srgbClr val="1E4E79"/>
            </a:solidFill>
            <a:prstDash val="solid"/>
            <a:round/>
            <a:headEnd type="none" w="med" len="med"/>
            <a:tailEnd type="none" w="med" len="med"/>
          </a:ln>
        </p:spPr>
      </p:cxnSp>
      <p:sp>
        <p:nvSpPr>
          <p:cNvPr id="40" name="Google Shape;395;p19">
            <a:extLst>
              <a:ext uri="{FF2B5EF4-FFF2-40B4-BE49-F238E27FC236}">
                <a16:creationId xmlns:a16="http://schemas.microsoft.com/office/drawing/2014/main" id="{37183A46-2902-4262-8802-4747275AD3ED}"/>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41" name="Google Shape;388;p19">
            <a:extLst>
              <a:ext uri="{FF2B5EF4-FFF2-40B4-BE49-F238E27FC236}">
                <a16:creationId xmlns:a16="http://schemas.microsoft.com/office/drawing/2014/main" id="{45BF85B2-B661-4974-9994-1FED632C6457}"/>
              </a:ext>
            </a:extLst>
          </p:cNvPr>
          <p:cNvSpPr/>
          <p:nvPr/>
        </p:nvSpPr>
        <p:spPr>
          <a:xfrm>
            <a:off x="11129935" y="2730275"/>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42" name="TextBox 41">
            <a:extLst>
              <a:ext uri="{FF2B5EF4-FFF2-40B4-BE49-F238E27FC236}">
                <a16:creationId xmlns:a16="http://schemas.microsoft.com/office/drawing/2014/main" id="{3BC91A5E-F9E0-4920-BC49-13C3679DA993}"/>
              </a:ext>
            </a:extLst>
          </p:cNvPr>
          <p:cNvSpPr txBox="1"/>
          <p:nvPr/>
        </p:nvSpPr>
        <p:spPr>
          <a:xfrm>
            <a:off x="65926" y="888785"/>
            <a:ext cx="5102679"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A </a:t>
            </a:r>
            <a:r>
              <a:rPr lang="en-GB" sz="3200" dirty="0">
                <a:solidFill>
                  <a:srgbClr val="002060"/>
                </a:solidFill>
                <a:latin typeface="Century Gothic" panose="020B0502020202020204" pitchFamily="34" charset="0"/>
              </a:rPr>
              <a:t>Lee una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a:t>
            </a:r>
          </a:p>
        </p:txBody>
      </p:sp>
      <p:sp>
        <p:nvSpPr>
          <p:cNvPr id="47" name="TextBox 46">
            <a:extLst>
              <a:ext uri="{FF2B5EF4-FFF2-40B4-BE49-F238E27FC236}">
                <a16:creationId xmlns:a16="http://schemas.microsoft.com/office/drawing/2014/main" id="{42825F8C-E7BA-4B4E-A1D4-0DDFF9B6CB34}"/>
              </a:ext>
            </a:extLst>
          </p:cNvPr>
          <p:cNvSpPr txBox="1"/>
          <p:nvPr/>
        </p:nvSpPr>
        <p:spPr>
          <a:xfrm>
            <a:off x="8568071" y="6049285"/>
            <a:ext cx="2056973" cy="646331"/>
          </a:xfrm>
          <a:prstGeom prst="rect">
            <a:avLst/>
          </a:prstGeom>
          <a:solidFill>
            <a:srgbClr val="B2DE82"/>
          </a:solidFill>
        </p:spPr>
        <p:txBody>
          <a:bodyPr wrap="none" rtlCol="0">
            <a:spAutoFit/>
          </a:bodyPr>
          <a:lstStyle/>
          <a:p>
            <a:r>
              <a:rPr lang="en-GB" sz="3600" dirty="0">
                <a:solidFill>
                  <a:srgbClr val="002060"/>
                </a:solidFill>
                <a:latin typeface="Century Gothic" panose="020B0502020202020204" pitchFamily="34" charset="0"/>
              </a:rPr>
              <a:t>¡</a:t>
            </a:r>
            <a:r>
              <a:rPr lang="en-GB" sz="3600" dirty="0" err="1">
                <a:solidFill>
                  <a:srgbClr val="002060"/>
                </a:solidFill>
                <a:latin typeface="Century Gothic" panose="020B0502020202020204" pitchFamily="34" charset="0"/>
              </a:rPr>
              <a:t>tiempo</a:t>
            </a:r>
            <a:r>
              <a:rPr lang="en-GB" sz="3600" dirty="0">
                <a:solidFill>
                  <a:srgbClr val="002060"/>
                </a:solidFill>
                <a:latin typeface="Century Gothic" panose="020B0502020202020204" pitchFamily="34" charset="0"/>
              </a:rPr>
              <a:t>!</a:t>
            </a:r>
          </a:p>
        </p:txBody>
      </p:sp>
      <p:pic>
        <p:nvPicPr>
          <p:cNvPr id="48" name="Picture 2" descr="Trabajo En Equipo, Grupo, Equipo, Comunidad">
            <a:extLst>
              <a:ext uri="{FF2B5EF4-FFF2-40B4-BE49-F238E27FC236}">
                <a16:creationId xmlns:a16="http://schemas.microsoft.com/office/drawing/2014/main" id="{0A1F4D50-9C04-4F8C-AB0C-2F20DE8CC7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3815" y="73989"/>
            <a:ext cx="833649" cy="83364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6743053E-AE37-4406-8011-F8A84715FFD1}"/>
              </a:ext>
            </a:extLst>
          </p:cNvPr>
          <p:cNvSpPr txBox="1"/>
          <p:nvPr/>
        </p:nvSpPr>
        <p:spPr>
          <a:xfrm>
            <a:off x="1755394" y="7084103"/>
            <a:ext cx="184731" cy="369332"/>
          </a:xfrm>
          <a:prstGeom prst="rect">
            <a:avLst/>
          </a:prstGeom>
          <a:noFill/>
        </p:spPr>
        <p:txBody>
          <a:bodyPr wrap="none" rtlCol="0">
            <a:spAutoFit/>
          </a:bodyPr>
          <a:lstStyle/>
          <a:p>
            <a:endParaRPr lang="en-US" dirty="0"/>
          </a:p>
        </p:txBody>
      </p:sp>
      <p:sp>
        <p:nvSpPr>
          <p:cNvPr id="3" name="Rectangle: Rounded Corners 2">
            <a:extLst>
              <a:ext uri="{FF2B5EF4-FFF2-40B4-BE49-F238E27FC236}">
                <a16:creationId xmlns:a16="http://schemas.microsoft.com/office/drawing/2014/main" id="{DB1E0169-9772-460A-A139-5693F44E5F6D}"/>
              </a:ext>
            </a:extLst>
          </p:cNvPr>
          <p:cNvSpPr/>
          <p:nvPr/>
        </p:nvSpPr>
        <p:spPr>
          <a:xfrm>
            <a:off x="187738" y="2689797"/>
            <a:ext cx="1466031" cy="1510758"/>
          </a:xfrm>
          <a:prstGeom prst="roundRect">
            <a:avLst/>
          </a:prstGeom>
          <a:solidFill>
            <a:srgbClr val="D8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rgbClr val="002060"/>
                </a:solidFill>
                <a:latin typeface="Century Gothic" panose="020B0502020202020204" pitchFamily="34" charset="0"/>
              </a:rPr>
              <a:t>es</a:t>
            </a:r>
          </a:p>
        </p:txBody>
      </p:sp>
      <p:sp>
        <p:nvSpPr>
          <p:cNvPr id="49" name="Rectangle: Rounded Corners 48">
            <a:extLst>
              <a:ext uri="{FF2B5EF4-FFF2-40B4-BE49-F238E27FC236}">
                <a16:creationId xmlns:a16="http://schemas.microsoft.com/office/drawing/2014/main" id="{228CE33E-1C7F-4ACB-BE0E-09315FD6ECFE}"/>
              </a:ext>
            </a:extLst>
          </p:cNvPr>
          <p:cNvSpPr/>
          <p:nvPr/>
        </p:nvSpPr>
        <p:spPr>
          <a:xfrm>
            <a:off x="1972841" y="2240954"/>
            <a:ext cx="2886923" cy="3129328"/>
          </a:xfrm>
          <a:prstGeom prst="roundRect">
            <a:avLst/>
          </a:prstGeom>
          <a:solidFill>
            <a:srgbClr val="FFE7FF"/>
          </a:solidFill>
          <a:ln>
            <a:solidFill>
              <a:srgbClr val="FFE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importante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imposible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interesante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increíble</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divertido</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raro</a:t>
            </a:r>
            <a:endParaRPr lang="en-GB" sz="2500" dirty="0">
              <a:solidFill>
                <a:srgbClr val="002060"/>
              </a:solidFill>
              <a:latin typeface="Century Gothic" panose="020B0502020202020204" pitchFamily="34" charset="0"/>
            </a:endParaRPr>
          </a:p>
        </p:txBody>
      </p:sp>
      <p:sp>
        <p:nvSpPr>
          <p:cNvPr id="50" name="Rectangle: Rounded Corners 49">
            <a:extLst>
              <a:ext uri="{FF2B5EF4-FFF2-40B4-BE49-F238E27FC236}">
                <a16:creationId xmlns:a16="http://schemas.microsoft.com/office/drawing/2014/main" id="{3B87B030-D8C4-4330-8A72-ABB1DE8DD72F}"/>
              </a:ext>
            </a:extLst>
          </p:cNvPr>
          <p:cNvSpPr/>
          <p:nvPr/>
        </p:nvSpPr>
        <p:spPr>
          <a:xfrm>
            <a:off x="5141337" y="2403627"/>
            <a:ext cx="2188726" cy="2128609"/>
          </a:xfrm>
          <a:prstGeom prst="roundRect">
            <a:avLst/>
          </a:prstGeom>
          <a:solidFill>
            <a:srgbClr val="C9F1FF"/>
          </a:solidFill>
          <a:ln>
            <a:solidFill>
              <a:srgbClr val="C9F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crear</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usar</a:t>
            </a:r>
          </a:p>
          <a:p>
            <a:pPr algn="ctr"/>
            <a:r>
              <a:rPr lang="en-GB" sz="2500" dirty="0" err="1">
                <a:solidFill>
                  <a:srgbClr val="002060"/>
                </a:solidFill>
                <a:latin typeface="Century Gothic" panose="020B0502020202020204" pitchFamily="34" charset="0"/>
              </a:rPr>
              <a:t>buscar</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presentar</a:t>
            </a:r>
            <a:endParaRPr lang="en-GB" sz="2500" dirty="0">
              <a:solidFill>
                <a:srgbClr val="002060"/>
              </a:solidFill>
              <a:latin typeface="Century Gothic" panose="020B0502020202020204" pitchFamily="34" charset="0"/>
            </a:endParaRPr>
          </a:p>
        </p:txBody>
      </p:sp>
      <p:sp>
        <p:nvSpPr>
          <p:cNvPr id="51" name="Rectangle: Rounded Corners 50">
            <a:extLst>
              <a:ext uri="{FF2B5EF4-FFF2-40B4-BE49-F238E27FC236}">
                <a16:creationId xmlns:a16="http://schemas.microsoft.com/office/drawing/2014/main" id="{B79BD607-B851-422B-AC10-54AF2834BABD}"/>
              </a:ext>
            </a:extLst>
          </p:cNvPr>
          <p:cNvSpPr/>
          <p:nvPr/>
        </p:nvSpPr>
        <p:spPr>
          <a:xfrm>
            <a:off x="7556755" y="1466403"/>
            <a:ext cx="3009711" cy="4451067"/>
          </a:xfrm>
          <a:prstGeom prst="round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dirty="0" err="1">
                <a:solidFill>
                  <a:srgbClr val="002060"/>
                </a:solidFill>
                <a:latin typeface="Century Gothic" panose="020B0502020202020204" pitchFamily="34" charset="0"/>
              </a:rPr>
              <a:t>vocabulario</a:t>
            </a:r>
            <a:r>
              <a:rPr lang="en-GB" sz="2500" dirty="0">
                <a:solidFill>
                  <a:srgbClr val="002060"/>
                </a:solidFill>
                <a:latin typeface="Century Gothic" panose="020B0502020202020204" pitchFamily="34" charset="0"/>
              </a:rPr>
              <a:t> </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país</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lápiz</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dibujo</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hoja</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palabra</a:t>
            </a:r>
          </a:p>
          <a:p>
            <a:pPr algn="ctr"/>
            <a:r>
              <a:rPr lang="en-GB" sz="2500" dirty="0">
                <a:solidFill>
                  <a:srgbClr val="002060"/>
                </a:solidFill>
                <a:latin typeface="Century Gothic" panose="020B0502020202020204" pitchFamily="34" charset="0"/>
              </a:rPr>
              <a:t>un </a:t>
            </a:r>
            <a:r>
              <a:rPr lang="en-GB" sz="2500" dirty="0" err="1">
                <a:solidFill>
                  <a:srgbClr val="002060"/>
                </a:solidFill>
                <a:latin typeface="Century Gothic" panose="020B0502020202020204" pitchFamily="34" charset="0"/>
              </a:rPr>
              <a:t>mensaje</a:t>
            </a:r>
            <a:endParaRPr lang="en-GB" sz="2500" dirty="0">
              <a:solidFill>
                <a:srgbClr val="002060"/>
              </a:solidFill>
              <a:latin typeface="Century Gothic" panose="020B0502020202020204" pitchFamily="34" charset="0"/>
            </a:endParaRPr>
          </a:p>
          <a:p>
            <a:pPr algn="ctr"/>
            <a:r>
              <a:rPr lang="en-GB" sz="2500" dirty="0">
                <a:solidFill>
                  <a:srgbClr val="002060"/>
                </a:solidFill>
                <a:latin typeface="Century Gothic" panose="020B0502020202020204" pitchFamily="34" charset="0"/>
              </a:rPr>
              <a:t>una idea</a:t>
            </a:r>
          </a:p>
          <a:p>
            <a:pPr algn="ctr"/>
            <a:r>
              <a:rPr lang="en-GB" sz="2500" dirty="0">
                <a:solidFill>
                  <a:srgbClr val="002060"/>
                </a:solidFill>
                <a:latin typeface="Century Gothic" panose="020B0502020202020204" pitchFamily="34" charset="0"/>
              </a:rPr>
              <a:t>una </a:t>
            </a:r>
            <a:r>
              <a:rPr lang="en-GB" sz="2500" dirty="0" err="1">
                <a:solidFill>
                  <a:srgbClr val="002060"/>
                </a:solidFill>
                <a:latin typeface="Century Gothic" panose="020B0502020202020204" pitchFamily="34" charset="0"/>
              </a:rPr>
              <a:t>regla</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en</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español</a:t>
            </a:r>
            <a:r>
              <a:rPr lang="en-GB" sz="2500" dirty="0">
                <a:solidFill>
                  <a:srgbClr val="002060"/>
                </a:solidFill>
                <a:latin typeface="Century Gothic" panose="020B0502020202020204" pitchFamily="34" charset="0"/>
              </a:rPr>
              <a:t> </a:t>
            </a:r>
          </a:p>
          <a:p>
            <a:pPr algn="ctr"/>
            <a:r>
              <a:rPr lang="en-GB" sz="2500" dirty="0" err="1">
                <a:solidFill>
                  <a:srgbClr val="002060"/>
                </a:solidFill>
                <a:latin typeface="Century Gothic" panose="020B0502020202020204" pitchFamily="34" charset="0"/>
              </a:rPr>
              <a:t>en</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inglés</a:t>
            </a:r>
            <a:endParaRPr lang="en-GB" sz="2500" dirty="0">
              <a:solidFill>
                <a:srgbClr val="002060"/>
              </a:solidFill>
              <a:latin typeface="Century Gothic" panose="020B0502020202020204" pitchFamily="34" charset="0"/>
            </a:endParaRPr>
          </a:p>
          <a:p>
            <a:pPr algn="ctr"/>
            <a:r>
              <a:rPr lang="en-GB" sz="2500" dirty="0" err="1">
                <a:solidFill>
                  <a:srgbClr val="002060"/>
                </a:solidFill>
                <a:latin typeface="Century Gothic" panose="020B0502020202020204" pitchFamily="34" charset="0"/>
              </a:rPr>
              <a:t>en</a:t>
            </a:r>
            <a:r>
              <a:rPr lang="en-GB" sz="2500" dirty="0">
                <a:solidFill>
                  <a:srgbClr val="002060"/>
                </a:solidFill>
                <a:latin typeface="Century Gothic" panose="020B0502020202020204" pitchFamily="34" charset="0"/>
              </a:rPr>
              <a:t> </a:t>
            </a:r>
            <a:r>
              <a:rPr lang="en-GB" sz="2500" dirty="0" err="1">
                <a:solidFill>
                  <a:srgbClr val="002060"/>
                </a:solidFill>
                <a:latin typeface="Century Gothic" panose="020B0502020202020204" pitchFamily="34" charset="0"/>
              </a:rPr>
              <a:t>clase</a:t>
            </a:r>
            <a:endParaRPr lang="en-GB" sz="25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715D57A4-8A49-4E36-B4F3-6381F281C282}"/>
              </a:ext>
            </a:extLst>
          </p:cNvPr>
          <p:cNvSpPr txBox="1"/>
          <p:nvPr/>
        </p:nvSpPr>
        <p:spPr>
          <a:xfrm>
            <a:off x="142954" y="6031599"/>
            <a:ext cx="3569606" cy="400110"/>
          </a:xfrm>
          <a:prstGeom prst="rect">
            <a:avLst/>
          </a:prstGeom>
          <a:solidFill>
            <a:srgbClr val="C4E59F"/>
          </a:solidFill>
        </p:spPr>
        <p:txBody>
          <a:bodyPr wrap="square">
            <a:spAutoFit/>
          </a:bodyPr>
          <a:lstStyle/>
          <a:p>
            <a:r>
              <a:rPr lang="es-AR" sz="2000" b="1" kern="0" dirty="0">
                <a:solidFill>
                  <a:srgbClr val="002060"/>
                </a:solidFill>
                <a:latin typeface="Century Gothic"/>
                <a:ea typeface="Century Gothic"/>
                <a:cs typeface="Century Gothic"/>
                <a:sym typeface="Century Gothic"/>
              </a:rPr>
              <a:t>traduce </a:t>
            </a:r>
            <a:r>
              <a:rPr lang="es-AR" sz="2000" kern="0" dirty="0">
                <a:solidFill>
                  <a:srgbClr val="002060"/>
                </a:solidFill>
                <a:latin typeface="Century Gothic"/>
                <a:ea typeface="Century Gothic"/>
                <a:cs typeface="Century Gothic"/>
                <a:sym typeface="Century Gothic"/>
              </a:rPr>
              <a:t>= s/he </a:t>
            </a:r>
            <a:r>
              <a:rPr lang="es-AR" sz="2000" kern="0" dirty="0" err="1">
                <a:solidFill>
                  <a:srgbClr val="002060"/>
                </a:solidFill>
                <a:latin typeface="Century Gothic"/>
                <a:ea typeface="Century Gothic"/>
                <a:cs typeface="Century Gothic"/>
                <a:sym typeface="Century Gothic"/>
              </a:rPr>
              <a:t>trasnlates</a:t>
            </a:r>
            <a:endParaRPr lang="es-AR" sz="2000" kern="0" dirty="0">
              <a:solidFill>
                <a:srgbClr val="002060"/>
              </a:solidFill>
              <a:latin typeface="Century Gothic"/>
              <a:ea typeface="Century Gothic"/>
              <a:cs typeface="Century Gothic"/>
              <a:sym typeface="Century Gothic"/>
            </a:endParaRPr>
          </a:p>
        </p:txBody>
      </p:sp>
      <p:sp>
        <p:nvSpPr>
          <p:cNvPr id="56" name="TextBox 55">
            <a:extLst>
              <a:ext uri="{FF2B5EF4-FFF2-40B4-BE49-F238E27FC236}">
                <a16:creationId xmlns:a16="http://schemas.microsoft.com/office/drawing/2014/main" id="{7AAB39D7-27E9-4885-8D06-307333350DF0}"/>
              </a:ext>
            </a:extLst>
          </p:cNvPr>
          <p:cNvSpPr txBox="1"/>
          <p:nvPr/>
        </p:nvSpPr>
        <p:spPr>
          <a:xfrm>
            <a:off x="51411" y="1398504"/>
            <a:ext cx="407996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B </a:t>
            </a:r>
            <a:r>
              <a:rPr lang="en-GB" sz="3200" dirty="0">
                <a:solidFill>
                  <a:srgbClr val="002060"/>
                </a:solidFill>
                <a:latin typeface="Century Gothic" panose="020B0502020202020204" pitchFamily="34" charset="0"/>
              </a:rPr>
              <a:t>traduce. </a:t>
            </a:r>
          </a:p>
        </p:txBody>
      </p:sp>
      <p:sp>
        <p:nvSpPr>
          <p:cNvPr id="57" name="TextBox 56">
            <a:extLst>
              <a:ext uri="{FF2B5EF4-FFF2-40B4-BE49-F238E27FC236}">
                <a16:creationId xmlns:a16="http://schemas.microsoft.com/office/drawing/2014/main" id="{CA0ED522-A168-4D76-A782-784CB3414F07}"/>
              </a:ext>
            </a:extLst>
          </p:cNvPr>
          <p:cNvSpPr txBox="1"/>
          <p:nvPr/>
        </p:nvSpPr>
        <p:spPr>
          <a:xfrm>
            <a:off x="5433383" y="1033555"/>
            <a:ext cx="1938352" cy="707886"/>
          </a:xfrm>
          <a:prstGeom prst="rect">
            <a:avLst/>
          </a:prstGeom>
          <a:noFill/>
          <a:ln w="38100">
            <a:solidFill>
              <a:srgbClr val="FF0066"/>
            </a:solidFill>
          </a:ln>
        </p:spPr>
        <p:txBody>
          <a:bodyPr wrap="none" rtlCol="0">
            <a:spAutoFit/>
          </a:bodyPr>
          <a:lstStyle/>
          <a:p>
            <a:pPr algn="ctr"/>
            <a:r>
              <a:rPr lang="en-GB" sz="4000" b="1" dirty="0" err="1">
                <a:solidFill>
                  <a:srgbClr val="002060"/>
                </a:solidFill>
                <a:latin typeface="Century Gothic" panose="020B0502020202020204" pitchFamily="34" charset="0"/>
              </a:rPr>
              <a:t>Turno</a:t>
            </a:r>
            <a:r>
              <a:rPr lang="en-GB" sz="4000" b="1" dirty="0">
                <a:solidFill>
                  <a:srgbClr val="002060"/>
                </a:solidFill>
                <a:latin typeface="Century Gothic" panose="020B0502020202020204" pitchFamily="34" charset="0"/>
              </a:rPr>
              <a:t> 1</a:t>
            </a:r>
          </a:p>
        </p:txBody>
      </p:sp>
      <p:sp>
        <p:nvSpPr>
          <p:cNvPr id="58" name="TextBox 57">
            <a:extLst>
              <a:ext uri="{FF2B5EF4-FFF2-40B4-BE49-F238E27FC236}">
                <a16:creationId xmlns:a16="http://schemas.microsoft.com/office/drawing/2014/main" id="{BB592FE9-435B-4DBE-BEE1-5597F05AB9FE}"/>
              </a:ext>
            </a:extLst>
          </p:cNvPr>
          <p:cNvSpPr txBox="1"/>
          <p:nvPr/>
        </p:nvSpPr>
        <p:spPr>
          <a:xfrm>
            <a:off x="5433384" y="1037157"/>
            <a:ext cx="1938351" cy="707886"/>
          </a:xfrm>
          <a:prstGeom prst="rect">
            <a:avLst/>
          </a:prstGeom>
          <a:solidFill>
            <a:schemeClr val="bg1"/>
          </a:solidFill>
          <a:ln w="38100">
            <a:solidFill>
              <a:srgbClr val="FF0066"/>
            </a:solidFill>
          </a:ln>
        </p:spPr>
        <p:txBody>
          <a:bodyPr wrap="none" rtlCol="0">
            <a:spAutoFit/>
          </a:bodyPr>
          <a:lstStyle/>
          <a:p>
            <a:pPr algn="ctr"/>
            <a:r>
              <a:rPr lang="en-GB" sz="4000" b="1" dirty="0" err="1">
                <a:solidFill>
                  <a:srgbClr val="002060"/>
                </a:solidFill>
                <a:latin typeface="Century Gothic" panose="020B0502020202020204" pitchFamily="34" charset="0"/>
              </a:rPr>
              <a:t>Turno</a:t>
            </a:r>
            <a:r>
              <a:rPr lang="en-GB" sz="4000" b="1" dirty="0">
                <a:solidFill>
                  <a:srgbClr val="002060"/>
                </a:solidFill>
                <a:latin typeface="Century Gothic" panose="020B0502020202020204" pitchFamily="34" charset="0"/>
              </a:rPr>
              <a:t> 2</a:t>
            </a:r>
          </a:p>
        </p:txBody>
      </p:sp>
      <p:sp>
        <p:nvSpPr>
          <p:cNvPr id="60" name="TextBox 59">
            <a:extLst>
              <a:ext uri="{FF2B5EF4-FFF2-40B4-BE49-F238E27FC236}">
                <a16:creationId xmlns:a16="http://schemas.microsoft.com/office/drawing/2014/main" id="{C8A03F0E-23DC-42C5-BD72-05C55E43C716}"/>
              </a:ext>
            </a:extLst>
          </p:cNvPr>
          <p:cNvSpPr txBox="1"/>
          <p:nvPr/>
        </p:nvSpPr>
        <p:spPr>
          <a:xfrm>
            <a:off x="157044" y="881628"/>
            <a:ext cx="5046574"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B </a:t>
            </a:r>
            <a:r>
              <a:rPr lang="en-GB" sz="3200" dirty="0">
                <a:solidFill>
                  <a:srgbClr val="002060"/>
                </a:solidFill>
                <a:latin typeface="Century Gothic" panose="020B0502020202020204" pitchFamily="34" charset="0"/>
              </a:rPr>
              <a:t>Lee una </a:t>
            </a:r>
            <a:r>
              <a:rPr lang="en-GB" sz="3200" dirty="0" err="1">
                <a:solidFill>
                  <a:srgbClr val="002060"/>
                </a:solidFill>
                <a:latin typeface="Century Gothic" panose="020B0502020202020204" pitchFamily="34" charset="0"/>
              </a:rPr>
              <a:t>frase</a:t>
            </a:r>
            <a:r>
              <a:rPr lang="en-GB" sz="3200" dirty="0">
                <a:solidFill>
                  <a:srgbClr val="002060"/>
                </a:solidFill>
                <a:latin typeface="Century Gothic" panose="020B0502020202020204" pitchFamily="34" charset="0"/>
              </a:rPr>
              <a:t>.</a:t>
            </a:r>
          </a:p>
        </p:txBody>
      </p:sp>
      <p:sp>
        <p:nvSpPr>
          <p:cNvPr id="61" name="TextBox 60">
            <a:extLst>
              <a:ext uri="{FF2B5EF4-FFF2-40B4-BE49-F238E27FC236}">
                <a16:creationId xmlns:a16="http://schemas.microsoft.com/office/drawing/2014/main" id="{9F4C4B58-E842-49FF-BDDA-88F2BE16EE0E}"/>
              </a:ext>
            </a:extLst>
          </p:cNvPr>
          <p:cNvSpPr txBox="1"/>
          <p:nvPr/>
        </p:nvSpPr>
        <p:spPr>
          <a:xfrm>
            <a:off x="142529" y="1391347"/>
            <a:ext cx="4144083"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Persona</a:t>
            </a:r>
            <a:r>
              <a:rPr lang="en-GB" sz="3200" b="1" dirty="0">
                <a:solidFill>
                  <a:srgbClr val="002060"/>
                </a:solidFill>
                <a:latin typeface="Century Gothic" panose="020B0502020202020204" pitchFamily="34" charset="0"/>
              </a:rPr>
              <a:t> A </a:t>
            </a:r>
            <a:r>
              <a:rPr lang="en-GB" sz="3200" dirty="0">
                <a:solidFill>
                  <a:srgbClr val="002060"/>
                </a:solidFill>
                <a:latin typeface="Century Gothic" panose="020B0502020202020204" pitchFamily="34" charset="0"/>
              </a:rPr>
              <a:t>traduce. </a:t>
            </a:r>
          </a:p>
        </p:txBody>
      </p:sp>
      <p:sp>
        <p:nvSpPr>
          <p:cNvPr id="8" name="Google Shape;167;p2">
            <a:extLst>
              <a:ext uri="{FF2B5EF4-FFF2-40B4-BE49-F238E27FC236}">
                <a16:creationId xmlns:a16="http://schemas.microsoft.com/office/drawing/2014/main" id="{16773851-717D-E538-948D-2AE78992CC3C}"/>
              </a:ext>
            </a:extLst>
          </p:cNvPr>
          <p:cNvSpPr/>
          <p:nvPr/>
        </p:nvSpPr>
        <p:spPr>
          <a:xfrm>
            <a:off x="307439" y="254843"/>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727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7"/>
                                        </p:tgtEl>
                                      </p:cBhvr>
                                    </p:animEffect>
                                    <p:set>
                                      <p:cBhvr>
                                        <p:cTn id="22" dur="1" fill="hold">
                                          <p:stCondLst>
                                            <p:cond delay="499"/>
                                          </p:stCondLst>
                                        </p:cTn>
                                        <p:tgtEl>
                                          <p:spTgt spid="5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2"/>
                                        </p:tgtEl>
                                      </p:cBhvr>
                                    </p:animEffect>
                                    <p:set>
                                      <p:cBhvr>
                                        <p:cTn id="25" dur="1" fill="hold">
                                          <p:stCondLst>
                                            <p:cond delay="499"/>
                                          </p:stCondLst>
                                        </p:cTn>
                                        <p:tgtEl>
                                          <p:spTgt spid="4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6"/>
                                        </p:tgtEl>
                                      </p:cBhvr>
                                    </p:animEffect>
                                    <p:set>
                                      <p:cBhvr>
                                        <p:cTn id="28" dur="1" fill="hold">
                                          <p:stCondLst>
                                            <p:cond delay="499"/>
                                          </p:stCondLst>
                                        </p:cTn>
                                        <p:tgtEl>
                                          <p:spTgt spid="5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0"/>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8000"/>
                                        <p:tgtEl>
                                          <p:spTgt spid="41"/>
                                        </p:tgtEl>
                                      </p:cBhvr>
                                    </p:animEffect>
                                    <p:anim calcmode="lin" valueType="num">
                                      <p:cBhvr>
                                        <p:cTn id="49" dur="8000"/>
                                        <p:tgtEl>
                                          <p:spTgt spid="41"/>
                                        </p:tgtEl>
                                        <p:attrNameLst>
                                          <p:attrName>ppt_x</p:attrName>
                                        </p:attrNameLst>
                                      </p:cBhvr>
                                      <p:tavLst>
                                        <p:tav tm="0">
                                          <p:val>
                                            <p:strVal val="ppt_x"/>
                                          </p:val>
                                        </p:tav>
                                        <p:tav tm="100000">
                                          <p:val>
                                            <p:strVal val="ppt_x"/>
                                          </p:val>
                                        </p:tav>
                                      </p:tavLst>
                                    </p:anim>
                                    <p:anim calcmode="lin" valueType="num">
                                      <p:cBhvr>
                                        <p:cTn id="50" dur="8000"/>
                                        <p:tgtEl>
                                          <p:spTgt spid="41"/>
                                        </p:tgtEl>
                                        <p:attrNameLst>
                                          <p:attrName>ppt_y</p:attrName>
                                        </p:attrNameLst>
                                      </p:cBhvr>
                                      <p:tavLst>
                                        <p:tav tm="0">
                                          <p:val>
                                            <p:strVal val="ppt_y"/>
                                          </p:val>
                                        </p:tav>
                                        <p:tav tm="100000">
                                          <p:val>
                                            <p:strVal val="ppt_y+.1"/>
                                          </p:val>
                                        </p:tav>
                                      </p:tavLst>
                                    </p:anim>
                                    <p:set>
                                      <p:cBhvr>
                                        <p:cTn id="51" dur="1" fill="hold">
                                          <p:stCondLst>
                                            <p:cond delay="7999"/>
                                          </p:stCondLst>
                                        </p:cTn>
                                        <p:tgtEl>
                                          <p:spTgt spid="41"/>
                                        </p:tgtEl>
                                        <p:attrNameLst>
                                          <p:attrName>style.visibility</p:attrName>
                                        </p:attrNameLst>
                                      </p:cBhvr>
                                      <p:to>
                                        <p:strVal val="hidden"/>
                                      </p:to>
                                    </p:set>
                                  </p:childTnLst>
                                </p:cTn>
                              </p:par>
                            </p:childTnLst>
                          </p:cTn>
                        </p:par>
                        <p:par>
                          <p:cTn id="52" fill="hold">
                            <p:stCondLst>
                              <p:cond delay="8000"/>
                            </p:stCondLst>
                            <p:childTnLst>
                              <p:par>
                                <p:cTn id="53" presetID="2" presetClass="entr" presetSubtype="4"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10" fill="hold"/>
                                        <p:tgtEl>
                                          <p:spTgt spid="47"/>
                                        </p:tgtEl>
                                        <p:attrNameLst>
                                          <p:attrName>ppt_x</p:attrName>
                                        </p:attrNameLst>
                                      </p:cBhvr>
                                      <p:tavLst>
                                        <p:tav tm="0">
                                          <p:val>
                                            <p:strVal val="#ppt_x"/>
                                          </p:val>
                                        </p:tav>
                                        <p:tav tm="100000">
                                          <p:val>
                                            <p:strVal val="#ppt_x"/>
                                          </p:val>
                                        </p:tav>
                                      </p:tavLst>
                                    </p:anim>
                                    <p:anim calcmode="lin" valueType="num">
                                      <p:cBhvr additive="base">
                                        <p:cTn id="56" dur="1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52322__stephsinger22__cheering-[AudioTrimmer.com].wav"/>
                                        </p:tgtEl>
                                      </p:cMediaNode>
                                    </p:audio>
                                  </p:subTnLst>
                                </p:cTn>
                              </p:par>
                            </p:childTnLst>
                          </p:cTn>
                        </p:par>
                      </p:childTnLst>
                    </p:cTn>
                  </p:par>
                </p:childTnLst>
              </p:cTn>
              <p:nextCondLst>
                <p:cond evt="onClick" delay="0">
                  <p:tgtEl>
                    <p:spTgt spid="40"/>
                  </p:tgtEl>
                </p:cond>
              </p:nextCondLst>
            </p:seq>
          </p:childTnLst>
        </p:cTn>
      </p:par>
    </p:tnLst>
    <p:bldLst>
      <p:bldP spid="41" grpId="0" animBg="1"/>
      <p:bldP spid="42" grpId="0"/>
      <p:bldP spid="42" grpId="1"/>
      <p:bldP spid="47" grpId="0" animBg="1"/>
      <p:bldP spid="56" grpId="0"/>
      <p:bldP spid="56" grpId="1"/>
      <p:bldP spid="57" grpId="0" animBg="1"/>
      <p:bldP spid="57" grpId="1" animBg="1"/>
      <p:bldP spid="58" grpId="0" animBg="1"/>
      <p:bldP spid="60" grpId="0"/>
      <p:bldP spid="6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7F2B07-0D91-43B4-B692-25BD04B8D9E6}">
  <ds:schemaRefs>
    <ds:schemaRef ds:uri="d8969510-ea60-4909-8b26-2794aa2dc71e"/>
    <ds:schemaRef ds:uri="http://schemas.microsoft.com/office/2006/metadata/properties"/>
    <ds:schemaRef ds:uri="http://purl.org/dc/terms/"/>
    <ds:schemaRef ds:uri="http://purl.org/dc/elements/1.1/"/>
    <ds:schemaRef ds:uri="http://purl.org/dc/dcmitype/"/>
    <ds:schemaRef ds:uri="http://schemas.openxmlformats.org/package/2006/metadata/core-properties"/>
    <ds:schemaRef ds:uri="http://schemas.microsoft.com/office/2006/documentManagement/types"/>
    <ds:schemaRef ds:uri="340b4a0c-a52a-4900-92c1-8ead854a6e73"/>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3A5CBC1B-90E7-4032-AA68-EF73109E3CF8}">
  <ds:schemaRefs>
    <ds:schemaRef ds:uri="http://schemas.microsoft.com/sharepoint/v3/contenttype/forms"/>
  </ds:schemaRefs>
</ds:datastoreItem>
</file>

<file path=customXml/itemProps3.xml><?xml version="1.0" encoding="utf-8"?>
<ds:datastoreItem xmlns:ds="http://schemas.openxmlformats.org/officeDocument/2006/customXml" ds:itemID="{FC2B3F01-3945-4AC3-B0A8-9704FBEEA8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1396</TotalTime>
  <Words>2036</Words>
  <Application>Microsoft Office PowerPoint</Application>
  <PresentationFormat>Widescreen</PresentationFormat>
  <Paragraphs>403</Paragraphs>
  <Slides>10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Century Gothic</vt:lpstr>
      <vt:lpstr>docs-Century Gothic</vt:lpstr>
      <vt:lpstr>Modern Love</vt:lpstr>
      <vt:lpstr>Segoe Print</vt:lpstr>
      <vt:lpstr>Office Theme</vt:lpstr>
      <vt:lpstr>PowerPoint Presentation</vt:lpstr>
      <vt:lpstr>Follow up 1 </vt:lpstr>
      <vt:lpstr>Follow up 2: </vt:lpstr>
      <vt:lpstr>Follow up 2: </vt:lpstr>
      <vt:lpstr>Follow up 3: </vt:lpstr>
      <vt:lpstr>Infinitives: -ar verbs</vt:lpstr>
      <vt:lpstr>Follow up 4: </vt:lpstr>
      <vt:lpstr>Follow up 4: </vt:lpstr>
      <vt:lpstr>Follow up 5 </vt:lpstr>
      <vt:lpstr>Follow up [extra]: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Paula Vázquez-Valero</dc:creator>
  <cp:lastModifiedBy>Tom Dawes</cp:lastModifiedBy>
  <cp:revision>17</cp:revision>
  <dcterms:created xsi:type="dcterms:W3CDTF">2021-09-10T13:10:06Z</dcterms:created>
  <dcterms:modified xsi:type="dcterms:W3CDTF">2022-11-25T18:44:33Z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