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82" r:id="rId2"/>
    <p:sldId id="393" r:id="rId3"/>
    <p:sldId id="394" r:id="rId4"/>
    <p:sldId id="378" r:id="rId5"/>
    <p:sldId id="396" r:id="rId6"/>
    <p:sldId id="395" r:id="rId7"/>
    <p:sldId id="397" r:id="rId8"/>
    <p:sldId id="398" r:id="rId9"/>
    <p:sldId id="402" r:id="rId10"/>
    <p:sldId id="1025" r:id="rId11"/>
    <p:sldId id="1020" r:id="rId12"/>
    <p:sldId id="1026" r:id="rId13"/>
    <p:sldId id="40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9FF33"/>
    <a:srgbClr val="FFFF66"/>
    <a:srgbClr val="00CC99"/>
    <a:srgbClr val="DDF0C8"/>
    <a:srgbClr val="CC99FF"/>
    <a:srgbClr val="3399FF"/>
    <a:srgbClr val="FF5050"/>
    <a:srgbClr val="F3B70D"/>
    <a:srgbClr val="FFDB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662" autoAdjust="0"/>
  </p:normalViewPr>
  <p:slideViewPr>
    <p:cSldViewPr snapToGrid="0">
      <p:cViewPr varScale="1">
        <p:scale>
          <a:sx n="100" d="100"/>
          <a:sy n="100" d="100"/>
        </p:scale>
        <p:origin x="990" y="78"/>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38BDD-C3F3-4CEA-9EFE-5B0E045ADAD4}" type="datetimeFigureOut">
              <a:rPr lang="en-GB" smtClean="0"/>
              <a:t>13/03/2023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FAA6D-8055-400A-BBF5-68275BAEE523}" type="slidenum">
              <a:rPr lang="en-GB" smtClean="0"/>
              <a:t>‹#›</a:t>
            </a:fld>
            <a:endParaRPr lang="en-GB"/>
          </a:p>
        </p:txBody>
      </p:sp>
    </p:spTree>
    <p:extLst>
      <p:ext uri="{BB962C8B-B14F-4D97-AF65-F5344CB8AC3E}">
        <p14:creationId xmlns:p14="http://schemas.microsoft.com/office/powerpoint/2010/main" val="323958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This lesson includes a phonics assessment of the SSC practised this term and a few from last term.  The ratio of old to new SSC is approximately 50:50.</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Word frequency:</a:t>
            </a:r>
            <a:br>
              <a:rPr lang="en-GB" sz="1200" dirty="0">
                <a:effectLst/>
                <a:latin typeface="Calibri" panose="020F0502020204030204" pitchFamily="34" charset="0"/>
                <a:ea typeface="Calibri" panose="020F0502020204030204" pitchFamily="34" charset="0"/>
              </a:rPr>
            </a:br>
            <a:r>
              <a:rPr lang="en-GB" sz="1200" dirty="0" err="1">
                <a:effectLst/>
                <a:latin typeface="Calibri" panose="020F0502020204030204" pitchFamily="34" charset="0"/>
                <a:ea typeface="Calibri" panose="020F0502020204030204" pitchFamily="34" charset="0"/>
              </a:rPr>
              <a:t>pegamento</a:t>
            </a:r>
            <a:r>
              <a:rPr lang="en-GB" sz="1200" dirty="0">
                <a:effectLst/>
                <a:latin typeface="Calibri" panose="020F0502020204030204" pitchFamily="34" charset="0"/>
                <a:ea typeface="Calibri" panose="020F0502020204030204" pitchFamily="34" charset="0"/>
              </a:rPr>
              <a:t> [&gt;5000] largo [300] singular [3669] </a:t>
            </a:r>
            <a:r>
              <a:rPr lang="en-GB" sz="1200" dirty="0" err="1">
                <a:effectLst/>
                <a:latin typeface="Calibri" panose="020F0502020204030204" pitchFamily="34" charset="0"/>
                <a:ea typeface="Calibri" panose="020F0502020204030204" pitchFamily="34" charset="0"/>
              </a:rPr>
              <a:t>nido</a:t>
            </a:r>
            <a:r>
              <a:rPr lang="en-GB" sz="1200" dirty="0">
                <a:effectLst/>
                <a:latin typeface="Calibri" panose="020F0502020204030204" pitchFamily="34" charset="0"/>
                <a:ea typeface="Calibri" panose="020F0502020204030204" pitchFamily="34" charset="0"/>
              </a:rPr>
              <a:t> [4017] pilar [3996] pillar [4901] </a:t>
            </a:r>
            <a:r>
              <a:rPr lang="en-GB" sz="1200" dirty="0" err="1">
                <a:effectLst/>
                <a:latin typeface="Calibri" panose="020F0502020204030204" pitchFamily="34" charset="0"/>
                <a:ea typeface="Calibri" panose="020F0502020204030204" pitchFamily="34" charset="0"/>
              </a:rPr>
              <a:t>nene</a:t>
            </a:r>
            <a:r>
              <a:rPr lang="en-GB" sz="1200" dirty="0">
                <a:effectLst/>
                <a:latin typeface="Calibri" panose="020F0502020204030204" pitchFamily="34" charset="0"/>
                <a:ea typeface="Calibri" panose="020F0502020204030204" pitchFamily="34" charset="0"/>
              </a:rPr>
              <a:t> [4061] furioso [3650] </a:t>
            </a:r>
            <a:r>
              <a:rPr lang="en-GB" sz="1200" dirty="0" err="1">
                <a:effectLst/>
                <a:latin typeface="Calibri" panose="020F0502020204030204" pitchFamily="34" charset="0"/>
                <a:ea typeface="Calibri" panose="020F0502020204030204" pitchFamily="34" charset="0"/>
              </a:rPr>
              <a:t>duque</a:t>
            </a:r>
            <a:r>
              <a:rPr lang="en-GB" sz="1200" dirty="0">
                <a:effectLst/>
                <a:latin typeface="Calibri" panose="020F0502020204030204" pitchFamily="34" charset="0"/>
                <a:ea typeface="Calibri" panose="020F0502020204030204" pitchFamily="34" charset="0"/>
              </a:rPr>
              <a:t> [4685] quinto [1586] </a:t>
            </a:r>
            <a:r>
              <a:rPr lang="en-GB" sz="1200" dirty="0" err="1">
                <a:effectLst/>
                <a:latin typeface="Calibri" panose="020F0502020204030204" pitchFamily="34" charset="0"/>
                <a:ea typeface="Calibri" panose="020F0502020204030204" pitchFamily="34" charset="0"/>
              </a:rPr>
              <a:t>compra</a:t>
            </a:r>
            <a:r>
              <a:rPr lang="en-GB" sz="1200" dirty="0">
                <a:effectLst/>
                <a:latin typeface="Calibri" panose="020F0502020204030204" pitchFamily="34" charset="0"/>
                <a:ea typeface="Calibri" panose="020F0502020204030204" pitchFamily="34" charset="0"/>
              </a:rPr>
              <a:t> [1662] </a:t>
            </a:r>
            <a:r>
              <a:rPr lang="en-GB" sz="1200" dirty="0" err="1">
                <a:effectLst/>
                <a:latin typeface="Calibri" panose="020F0502020204030204" pitchFamily="34" charset="0"/>
                <a:ea typeface="Calibri" panose="020F0502020204030204" pitchFamily="34" charset="0"/>
              </a:rPr>
              <a:t>cena</a:t>
            </a:r>
            <a:r>
              <a:rPr lang="en-GB" sz="1200" dirty="0">
                <a:effectLst/>
                <a:latin typeface="Calibri" panose="020F0502020204030204" pitchFamily="34" charset="0"/>
                <a:ea typeface="Calibri" panose="020F0502020204030204" pitchFamily="34" charset="0"/>
              </a:rPr>
              <a:t> [2542] </a:t>
            </a:r>
            <a:r>
              <a:rPr lang="en-GB" sz="1200" dirty="0" err="1">
                <a:effectLst/>
                <a:latin typeface="Calibri" panose="020F0502020204030204" pitchFamily="34" charset="0"/>
                <a:ea typeface="Calibri" panose="020F0502020204030204" pitchFamily="34" charset="0"/>
              </a:rPr>
              <a:t>cocinar</a:t>
            </a:r>
            <a:r>
              <a:rPr lang="en-GB" sz="1200" dirty="0">
                <a:effectLst/>
                <a:latin typeface="Calibri" panose="020F0502020204030204" pitchFamily="34" charset="0"/>
                <a:ea typeface="Calibri" panose="020F0502020204030204" pitchFamily="34" charset="0"/>
              </a:rPr>
              <a:t> [3074] </a:t>
            </a:r>
            <a:r>
              <a:rPr lang="en-GB" sz="1200" dirty="0" err="1">
                <a:effectLst/>
                <a:latin typeface="Calibri" panose="020F0502020204030204" pitchFamily="34" charset="0"/>
                <a:ea typeface="Calibri" panose="020F0502020204030204" pitchFamily="34" charset="0"/>
              </a:rPr>
              <a:t>almorzar</a:t>
            </a:r>
            <a:r>
              <a:rPr lang="en-GB" sz="1200" dirty="0">
                <a:effectLst/>
                <a:latin typeface="Calibri" panose="020F0502020204030204" pitchFamily="34" charset="0"/>
                <a:ea typeface="Calibri" panose="020F0502020204030204" pitchFamily="34" charset="0"/>
              </a:rPr>
              <a:t> [4018]</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a:t>
            </a:r>
            <a:r>
              <a:rPr lang="en-GB" dirty="0"/>
              <a:t>: 10-15 mins (independent)</a:t>
            </a:r>
          </a:p>
          <a:p>
            <a:endParaRPr lang="en-GB" dirty="0"/>
          </a:p>
          <a:p>
            <a:r>
              <a:rPr lang="en-GB" b="1" dirty="0"/>
              <a:t>Aim:</a:t>
            </a:r>
            <a:r>
              <a:rPr lang="en-GB" dirty="0"/>
              <a:t> to provide written practice of Spanish numbers 1-12 and reading comprehension of singular verb endings and meanings.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This activity is designed as a worksheet for pupils to complete independently after completing assessments. Worksheet at end of this presentation. Answers on this slide. It should be used in conjunction with the next slide for activity 3. </a:t>
            </a:r>
            <a:endParaRPr lang="en-GB" dirty="0"/>
          </a:p>
          <a:p>
            <a:endParaRPr lang="en-GB" dirty="0"/>
          </a:p>
          <a:p>
            <a:pPr marL="228600" indent="-228600">
              <a:buAutoNum type="arabicPeriod"/>
            </a:pPr>
            <a:r>
              <a:rPr lang="en-GB" dirty="0"/>
              <a:t>Pupils fill in the missing Spanish numbers to complete the sequence.</a:t>
            </a:r>
          </a:p>
          <a:p>
            <a:pPr marL="228600" indent="-228600">
              <a:buAutoNum type="arabicPeriod"/>
            </a:pPr>
            <a:r>
              <a:rPr lang="en-GB" dirty="0"/>
              <a:t>Pupils match a chick to an appropriate egg by looking at the pronouns and verb endings. They then write the English translation below each chick.</a:t>
            </a:r>
          </a:p>
          <a:p>
            <a:pPr marL="228600" indent="-228600">
              <a:buAutoNum type="arabicPeriod"/>
            </a:pPr>
            <a:r>
              <a:rPr lang="en-GB" dirty="0"/>
              <a:t>Pupils count up the number of each type of Easter picture on the next slide in a kind of ‘I spy’ activity and write the number in Spanish.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E5006-049F-4FAF-8B95-67A83FE281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024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spy’ slide to be used for Activity 3 on previous slide/ worksheet.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E5006-049F-4FAF-8B95-67A83FE281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219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5E5006-049F-4FAF-8B95-67A83FE2818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audio version for preparation</a:t>
            </a:r>
            <a:endParaRPr lang="en-US" b="0"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6298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Phonics quiz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flexible during Week 11</a:t>
            </a:r>
            <a:br>
              <a:rPr lang="en-US" b="1" dirty="0"/>
            </a:br>
            <a:br>
              <a:rPr lang="en-US" b="1" dirty="0"/>
            </a:br>
            <a:r>
              <a:rPr lang="en-US" b="1" dirty="0"/>
              <a:t>Procedure: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Print out one set of these 14 phonics cards.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Working with one pupil at a time, elicit the pronunciation of each word.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Say: </a:t>
            </a:r>
            <a:r>
              <a:rPr lang="en-US" b="1" i="1" dirty="0"/>
              <a:t>You have not learnt these words, but you have learnt how to read aloud these sounds, so just have a go at reading each word aloud.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Focus only on the accurate pronunciation of the target SSC and tolerate any other inaccuracies.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Use the pupil scoring sheet at the end of this presentation to assess SSC knowledge and give feedback.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a:t>
            </a:r>
            <a:r>
              <a:rPr lang="en-US" b="0" dirty="0"/>
              <a:t>: Whilst working with individual children, others can be doing the Easter activities at the end of this presentation.</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72544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39948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005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78059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08085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0628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0806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Pupil feedback and assessment sheet</a:t>
            </a:r>
            <a:endParaRPr lang="en-US" b="0" dirty="0"/>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9626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5873-1C7A-4874-8585-FB168BC259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F71520-615A-4584-A27A-0132E90682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FA55A5-88DD-4CD2-8F13-9AD781BDE579}"/>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5" name="Footer Placeholder 4">
            <a:extLst>
              <a:ext uri="{FF2B5EF4-FFF2-40B4-BE49-F238E27FC236}">
                <a16:creationId xmlns:a16="http://schemas.microsoft.com/office/drawing/2014/main" id="{D872641F-7D5A-4DF0-8152-30972164EF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A52A69-F2CB-4AF2-877B-120B0F8F7CB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1752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4A842-4E09-4F44-8338-4C937BC093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4F7D1-5F00-40DA-ABD4-0A5A00F45B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4E30A0-6865-442F-8366-E6FA2E6A9814}"/>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5" name="Footer Placeholder 4">
            <a:extLst>
              <a:ext uri="{FF2B5EF4-FFF2-40B4-BE49-F238E27FC236}">
                <a16:creationId xmlns:a16="http://schemas.microsoft.com/office/drawing/2014/main" id="{3A88077C-3DA4-4F24-A44B-36D8B4718B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675124-2FEF-488D-A6DE-647F59650AAE}"/>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72314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2A0015-F4B4-4672-B212-B122807D8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A36510-44F5-4CAA-8DBC-DC442C02C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4449DE-DC29-4EB1-B57F-8A8395E8B7C9}"/>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5" name="Footer Placeholder 4">
            <a:extLst>
              <a:ext uri="{FF2B5EF4-FFF2-40B4-BE49-F238E27FC236}">
                <a16:creationId xmlns:a16="http://schemas.microsoft.com/office/drawing/2014/main" id="{E2772CC8-9AA4-4D90-B114-03D8B231E7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716F8A-55D9-4D1A-8CCD-23B1CD414509}"/>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07059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941-6ECB-47EC-B32B-FA2862152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A90FD5-59CF-4EA4-B510-74AD3E48E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33938B-1CBB-4077-BF81-E87F3B3678CF}"/>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5" name="Footer Placeholder 4">
            <a:extLst>
              <a:ext uri="{FF2B5EF4-FFF2-40B4-BE49-F238E27FC236}">
                <a16:creationId xmlns:a16="http://schemas.microsoft.com/office/drawing/2014/main" id="{2F56B275-C6E9-4AF9-B880-590FD239E7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A104CD-126C-4F69-952E-D865F380E012}"/>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00741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83FB-FC60-4622-A36E-209AF98C6F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207AB74-6CC8-44CF-8098-D54C8290E3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6FCFF2-B366-4605-BD2E-A0399C2C869A}"/>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5" name="Footer Placeholder 4">
            <a:extLst>
              <a:ext uri="{FF2B5EF4-FFF2-40B4-BE49-F238E27FC236}">
                <a16:creationId xmlns:a16="http://schemas.microsoft.com/office/drawing/2014/main" id="{BC8D4504-350F-4D6A-BB1C-AB50F9873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4C6CA3-B8AA-4D92-934C-EA99A6882AE8}"/>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4166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04B29-058F-4584-B088-EBEF6C7564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B10D0-CC3D-4416-8D01-272499F8F3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301AD0-7DEC-4BEF-8853-E7B680F561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6F4507-9EAD-40CC-B0F9-C69E46D80ECF}"/>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6" name="Footer Placeholder 5">
            <a:extLst>
              <a:ext uri="{FF2B5EF4-FFF2-40B4-BE49-F238E27FC236}">
                <a16:creationId xmlns:a16="http://schemas.microsoft.com/office/drawing/2014/main" id="{BA611785-B63A-46FD-9AD1-000A59D11A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B26ADB-A2DE-47D4-AAF0-5AFA09A98D6F}"/>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112708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D2F3-D9EE-441B-9838-6B7C29C9328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9E6DC4-AAFE-42F1-82D3-0105B118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824F6-B546-4108-A2D2-975600D3C0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6F8CF9-F8F5-43CC-A668-C0D63C26A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162B4-4F55-4B29-9311-E46323EE20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F97C3D-FD99-4898-B3EE-71637FBDDEBD}"/>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8" name="Footer Placeholder 7">
            <a:extLst>
              <a:ext uri="{FF2B5EF4-FFF2-40B4-BE49-F238E27FC236}">
                <a16:creationId xmlns:a16="http://schemas.microsoft.com/office/drawing/2014/main" id="{09CA6BD2-69E1-4535-87FC-C5B0060CA3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2809E5-B199-46AB-9842-EF402F667E41}"/>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44494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4F3FB-545C-4F7D-8569-3A398E773E8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B13F22D-3FA0-4F9C-B686-EBB45C06031D}"/>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4" name="Footer Placeholder 3">
            <a:extLst>
              <a:ext uri="{FF2B5EF4-FFF2-40B4-BE49-F238E27FC236}">
                <a16:creationId xmlns:a16="http://schemas.microsoft.com/office/drawing/2014/main" id="{A990ABC8-6BAC-470D-887B-10038163118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3C8DB67-CBFB-4783-8B2E-059E06EFE2A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42305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D9C9A8-3F58-4BDB-9FE4-D02E4943743D}"/>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3" name="Footer Placeholder 2">
            <a:extLst>
              <a:ext uri="{FF2B5EF4-FFF2-40B4-BE49-F238E27FC236}">
                <a16:creationId xmlns:a16="http://schemas.microsoft.com/office/drawing/2014/main" id="{7013BE7D-2E0B-4AEC-B70D-3ED1385ED3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3296AC-0186-49F7-B116-0D6B813FDF57}"/>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3567871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56906-2AC9-4311-8D95-2D01A5B66F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54D86F-EBB9-4F59-9CBF-3B624D5DE2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9B732D-7E89-494B-9ED5-34124E2C1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A9ED4-9103-445A-B62F-E40A4D3B629B}"/>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6" name="Footer Placeholder 5">
            <a:extLst>
              <a:ext uri="{FF2B5EF4-FFF2-40B4-BE49-F238E27FC236}">
                <a16:creationId xmlns:a16="http://schemas.microsoft.com/office/drawing/2014/main" id="{EF3ED427-E8CF-4FA5-800D-9D3D0ABB2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52FE80-10B0-44EC-AA61-D22BFAACA58D}"/>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265756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9F3AC-1EF9-4A04-9357-F163A5138B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3A52682-1081-4A3C-9AE7-8B612E2CAC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6C91EC-7F70-4D4D-B09E-FFE0C5872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863DF9-5F6B-49EC-A94B-139B274B5A1B}"/>
              </a:ext>
            </a:extLst>
          </p:cNvPr>
          <p:cNvSpPr>
            <a:spLocks noGrp="1"/>
          </p:cNvSpPr>
          <p:nvPr>
            <p:ph type="dt" sz="half" idx="10"/>
          </p:nvPr>
        </p:nvSpPr>
        <p:spPr/>
        <p:txBody>
          <a:bodyPr/>
          <a:lstStyle/>
          <a:p>
            <a:fld id="{F394927A-49B9-4694-BD14-82D15461011D}" type="datetimeFigureOut">
              <a:rPr lang="en-GB" smtClean="0"/>
              <a:t>13/03/2023</a:t>
            </a:fld>
            <a:endParaRPr lang="en-GB"/>
          </a:p>
        </p:txBody>
      </p:sp>
      <p:sp>
        <p:nvSpPr>
          <p:cNvPr id="6" name="Footer Placeholder 5">
            <a:extLst>
              <a:ext uri="{FF2B5EF4-FFF2-40B4-BE49-F238E27FC236}">
                <a16:creationId xmlns:a16="http://schemas.microsoft.com/office/drawing/2014/main" id="{92F78016-298F-48F8-AA16-6DA387A160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A1617A-4F90-415C-84CE-3772CA290B0C}"/>
              </a:ext>
            </a:extLst>
          </p:cNvPr>
          <p:cNvSpPr>
            <a:spLocks noGrp="1"/>
          </p:cNvSpPr>
          <p:nvPr>
            <p:ph type="sldNum" sz="quarter" idx="12"/>
          </p:nvPr>
        </p:nvSpPr>
        <p:spPr/>
        <p:txBody>
          <a:bodyPr/>
          <a:lstStyle/>
          <a:p>
            <a:fld id="{378EF717-3A49-4250-BB88-67D01E73A6DD}" type="slidenum">
              <a:rPr lang="en-GB" smtClean="0"/>
              <a:t>‹#›</a:t>
            </a:fld>
            <a:endParaRPr lang="en-GB"/>
          </a:p>
        </p:txBody>
      </p:sp>
    </p:spTree>
    <p:extLst>
      <p:ext uri="{BB962C8B-B14F-4D97-AF65-F5344CB8AC3E}">
        <p14:creationId xmlns:p14="http://schemas.microsoft.com/office/powerpoint/2010/main" val="185046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A066B-5312-4EFD-A9D9-B25C75B09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1661DB-1CD9-445B-8DC2-2D8CA8233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2774-F976-48CE-A7E3-25E9CD6562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94927A-49B9-4694-BD14-82D15461011D}" type="datetimeFigureOut">
              <a:rPr lang="en-GB" smtClean="0"/>
              <a:t>13/03/2023</a:t>
            </a:fld>
            <a:endParaRPr lang="en-GB"/>
          </a:p>
        </p:txBody>
      </p:sp>
      <p:sp>
        <p:nvSpPr>
          <p:cNvPr id="5" name="Footer Placeholder 4">
            <a:extLst>
              <a:ext uri="{FF2B5EF4-FFF2-40B4-BE49-F238E27FC236}">
                <a16:creationId xmlns:a16="http://schemas.microsoft.com/office/drawing/2014/main" id="{D36E0079-9EE2-4463-95EC-5664337518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8FB3B9C-5BBA-45DF-A188-6F95B427A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EF717-3A49-4250-BB88-67D01E73A6DD}" type="slidenum">
              <a:rPr lang="en-GB" smtClean="0"/>
              <a:t>‹#›</a:t>
            </a:fld>
            <a:endParaRPr lang="en-GB"/>
          </a:p>
        </p:txBody>
      </p:sp>
    </p:spTree>
    <p:extLst>
      <p:ext uri="{BB962C8B-B14F-4D97-AF65-F5344CB8AC3E}">
        <p14:creationId xmlns:p14="http://schemas.microsoft.com/office/powerpoint/2010/main" val="233686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8.png"/><Relationship Id="rId3" Type="http://schemas.openxmlformats.org/officeDocument/2006/relationships/image" Target="../media/image40.png"/><Relationship Id="rId7" Type="http://schemas.openxmlformats.org/officeDocument/2006/relationships/image" Target="../media/image33.png"/><Relationship Id="rId12"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35.pn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openxmlformats.org/officeDocument/2006/relationships/image" Target="../media/image45.png"/><Relationship Id="rId1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5.png"/><Relationship Id="rId3" Type="http://schemas.openxmlformats.org/officeDocument/2006/relationships/image" Target="../media/image30.png"/><Relationship Id="rId21" Type="http://schemas.openxmlformats.org/officeDocument/2006/relationships/image" Target="../media/image38.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4.png"/><Relationship Id="rId2" Type="http://schemas.openxmlformats.org/officeDocument/2006/relationships/notesSlide" Target="../notesSlides/notesSlide12.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2.png"/><Relationship Id="rId10" Type="http://schemas.openxmlformats.org/officeDocument/2006/relationships/image" Target="../media/image26.png"/><Relationship Id="rId19" Type="http://schemas.openxmlformats.org/officeDocument/2006/relationships/image" Target="../media/image3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1.png"/><Relationship Id="rId22"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audio" Target="../media/audio4.wav"/><Relationship Id="rId13" Type="http://schemas.openxmlformats.org/officeDocument/2006/relationships/audio" Target="../media/audio9.wav"/><Relationship Id="rId18" Type="http://schemas.openxmlformats.org/officeDocument/2006/relationships/audio" Target="../media/audio14.wav"/><Relationship Id="rId3" Type="http://schemas.openxmlformats.org/officeDocument/2006/relationships/image" Target="../media/image3.png"/><Relationship Id="rId7" Type="http://schemas.openxmlformats.org/officeDocument/2006/relationships/audio" Target="../media/audio3.wav"/><Relationship Id="rId12" Type="http://schemas.openxmlformats.org/officeDocument/2006/relationships/audio" Target="../media/audio8.wav"/><Relationship Id="rId17" Type="http://schemas.openxmlformats.org/officeDocument/2006/relationships/audio" Target="../media/audio13.wav"/><Relationship Id="rId2" Type="http://schemas.openxmlformats.org/officeDocument/2006/relationships/notesSlide" Target="../notesSlides/notesSlide13.xml"/><Relationship Id="rId16" Type="http://schemas.openxmlformats.org/officeDocument/2006/relationships/audio" Target="../media/audio12.wav"/><Relationship Id="rId1" Type="http://schemas.openxmlformats.org/officeDocument/2006/relationships/slideLayout" Target="../slideLayouts/slideLayout6.xml"/><Relationship Id="rId6" Type="http://schemas.openxmlformats.org/officeDocument/2006/relationships/audio" Target="../media/audio2.wav"/><Relationship Id="rId11" Type="http://schemas.openxmlformats.org/officeDocument/2006/relationships/audio" Target="../media/audio7.wav"/><Relationship Id="rId5" Type="http://schemas.openxmlformats.org/officeDocument/2006/relationships/image" Target="../media/image50.png"/><Relationship Id="rId15" Type="http://schemas.openxmlformats.org/officeDocument/2006/relationships/audio" Target="../media/audio11.wav"/><Relationship Id="rId10" Type="http://schemas.openxmlformats.org/officeDocument/2006/relationships/audio" Target="../media/audio6.wav"/><Relationship Id="rId4" Type="http://schemas.openxmlformats.org/officeDocument/2006/relationships/audio" Target="../media/audio1.wav"/><Relationship Id="rId9" Type="http://schemas.openxmlformats.org/officeDocument/2006/relationships/audio" Target="../media/audio5.wav"/><Relationship Id="rId14" Type="http://schemas.openxmlformats.org/officeDocument/2006/relationships/audio" Target="../media/audio10.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9.gi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815026" y="552773"/>
            <a:ext cx="4953631" cy="4247588"/>
          </a:xfrm>
          <a:prstGeom prst="rect">
            <a:avLst/>
          </a:prstGeom>
          <a:noFill/>
          <a:ln>
            <a:noFill/>
          </a:ln>
        </p:spPr>
      </p:pic>
      <p:sp>
        <p:nvSpPr>
          <p:cNvPr id="100" name="Google Shape;100;p2"/>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ea typeface="+mn-ea"/>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ea typeface="+mn-ea"/>
              <a:cs typeface="Arial"/>
              <a:sym typeface="Arial"/>
            </a:endParaRPr>
          </a:p>
        </p:txBody>
      </p:sp>
      <p:sp>
        <p:nvSpPr>
          <p:cNvPr id="101" name="Google Shape;101;p2"/>
          <p:cNvSpPr txBox="1"/>
          <p:nvPr/>
        </p:nvSpPr>
        <p:spPr>
          <a:xfrm>
            <a:off x="0" y="5863593"/>
            <a:ext cx="4850969"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1200" cap="none" spc="0" normalizeH="0" baseline="0" noProof="0" dirty="0">
                <a:ln>
                  <a:noFill/>
                </a:ln>
                <a:solidFill>
                  <a:prstClr val="black">
                    <a:lumMod val="75000"/>
                    <a:lumOff val="25000"/>
                  </a:prstClr>
                </a:solidFill>
                <a:effectLst/>
                <a:uLnTx/>
                <a:uFillTx/>
                <a:latin typeface="Century Gothic"/>
                <a:ea typeface="+mn-ea"/>
                <a:cs typeface="+mn-cs"/>
                <a:sym typeface="Century Gothic"/>
              </a:rPr>
              <a:t>- Phonics quiz</a:t>
            </a:r>
            <a:endParaRPr lang="en-GB" sz="2800" dirty="0">
              <a:solidFill>
                <a:prstClr val="black">
                  <a:lumMod val="75000"/>
                  <a:lumOff val="25000"/>
                </a:prstClr>
              </a:solidFill>
              <a:latin typeface="Calibri"/>
              <a:cs typeface="Calibri"/>
              <a:sym typeface="Calibri"/>
            </a:endParaRPr>
          </a:p>
          <a:p>
            <a:pPr>
              <a:buClr>
                <a:srgbClr val="FFFFFF"/>
              </a:buClr>
              <a:buSzPts val="2800"/>
              <a:defRPr/>
            </a:pPr>
            <a:r>
              <a:rPr kumimoji="0" lang="en-GB" sz="2800" b="1" i="0" u="none" strike="noStrike" kern="1200" cap="none" spc="0" normalizeH="0" baseline="0" noProof="0" dirty="0">
                <a:ln>
                  <a:noFill/>
                </a:ln>
                <a:solidFill>
                  <a:prstClr val="black">
                    <a:lumMod val="75000"/>
                    <a:lumOff val="25000"/>
                  </a:prstClr>
                </a:solidFill>
                <a:effectLst/>
                <a:uLnTx/>
                <a:uFillTx/>
                <a:latin typeface="Century Gothic"/>
                <a:ea typeface="+mn-ea"/>
                <a:cs typeface="+mn-cs"/>
                <a:sym typeface="Century Gothic"/>
              </a:rPr>
              <a:t>- Easter activities</a:t>
            </a:r>
            <a:endParaRPr lang="en-GB" sz="2800" dirty="0">
              <a:solidFill>
                <a:prstClr val="black">
                  <a:lumMod val="75000"/>
                  <a:lumOff val="25000"/>
                </a:prstClr>
              </a:solidFill>
              <a:latin typeface="Calibri"/>
              <a:cs typeface="Calibri"/>
              <a:sym typeface="Calibri"/>
            </a:endParaRPr>
          </a:p>
        </p:txBody>
      </p:sp>
      <p:sp>
        <p:nvSpPr>
          <p:cNvPr id="2" name="Title 1">
            <a:extLst>
              <a:ext uri="{FF2B5EF4-FFF2-40B4-BE49-F238E27FC236}">
                <a16:creationId xmlns:a16="http://schemas.microsoft.com/office/drawing/2014/main" id="{CF809B60-34DA-46F8-9144-D26F0D50F648}"/>
              </a:ext>
            </a:extLst>
          </p:cNvPr>
          <p:cNvSpPr>
            <a:spLocks noGrp="1"/>
          </p:cNvSpPr>
          <p:nvPr>
            <p:ph type="title"/>
          </p:nvPr>
        </p:nvSpPr>
        <p:spPr>
          <a:xfrm>
            <a:off x="370668" y="343673"/>
            <a:ext cx="3983064" cy="1325563"/>
          </a:xfrm>
        </p:spPr>
        <p:txBody>
          <a:bodyPr>
            <a:noAutofit/>
          </a:bodyPr>
          <a:lstStyle/>
          <a:p>
            <a:pPr algn="ctr"/>
            <a:r>
              <a:rPr lang="en-GB" sz="3600" b="1" dirty="0">
                <a:solidFill>
                  <a:schemeClr val="tx1">
                    <a:lumMod val="75000"/>
                    <a:lumOff val="25000"/>
                  </a:schemeClr>
                </a:solidFill>
                <a:latin typeface="Century Gothic" panose="020B0502020202020204" pitchFamily="34" charset="0"/>
              </a:rPr>
              <a:t>Saying how many and describing things</a:t>
            </a:r>
          </a:p>
        </p:txBody>
      </p:sp>
      <p:pic>
        <p:nvPicPr>
          <p:cNvPr id="12" name="Picture 11">
            <a:extLst>
              <a:ext uri="{FF2B5EF4-FFF2-40B4-BE49-F238E27FC236}">
                <a16:creationId xmlns:a16="http://schemas.microsoft.com/office/drawing/2014/main" id="{CA61BD15-DD10-4A71-86AC-6BBEB10E64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300" y="2389891"/>
            <a:ext cx="3214451" cy="275304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reeform: Shape 46">
            <a:extLst>
              <a:ext uri="{FF2B5EF4-FFF2-40B4-BE49-F238E27FC236}">
                <a16:creationId xmlns:a16="http://schemas.microsoft.com/office/drawing/2014/main" id="{6895BB63-17E8-4BD9-852C-BDF1CB97C540}"/>
              </a:ext>
            </a:extLst>
          </p:cNvPr>
          <p:cNvSpPr/>
          <p:nvPr/>
        </p:nvSpPr>
        <p:spPr>
          <a:xfrm>
            <a:off x="6746039" y="4357143"/>
            <a:ext cx="1445060" cy="1082479"/>
          </a:xfrm>
          <a:custGeom>
            <a:avLst/>
            <a:gdLst>
              <a:gd name="connsiteX0" fmla="*/ 1719052 w 1719052"/>
              <a:gd name="connsiteY0" fmla="*/ 1024932 h 1024932"/>
              <a:gd name="connsiteX1" fmla="*/ 1216634 w 1719052"/>
              <a:gd name="connsiteY1" fmla="*/ 622998 h 1024932"/>
              <a:gd name="connsiteX2" fmla="*/ 704168 w 1719052"/>
              <a:gd name="connsiteY2" fmla="*/ 753626 h 1024932"/>
              <a:gd name="connsiteX3" fmla="*/ 51025 w 1719052"/>
              <a:gd name="connsiteY3" fmla="*/ 602901 h 1024932"/>
              <a:gd name="connsiteX4" fmla="*/ 91219 w 1719052"/>
              <a:gd name="connsiteY4" fmla="*/ 0 h 102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52" h="1024932">
                <a:moveTo>
                  <a:pt x="1719052" y="1024932"/>
                </a:moveTo>
                <a:cubicBezTo>
                  <a:pt x="1552416" y="846574"/>
                  <a:pt x="1385781" y="668216"/>
                  <a:pt x="1216634" y="622998"/>
                </a:cubicBezTo>
                <a:cubicBezTo>
                  <a:pt x="1047487" y="577780"/>
                  <a:pt x="898436" y="756975"/>
                  <a:pt x="704168" y="753626"/>
                </a:cubicBezTo>
                <a:cubicBezTo>
                  <a:pt x="509900" y="750277"/>
                  <a:pt x="153183" y="728505"/>
                  <a:pt x="51025" y="602901"/>
                </a:cubicBezTo>
                <a:cubicBezTo>
                  <a:pt x="-51133" y="477297"/>
                  <a:pt x="20043" y="238648"/>
                  <a:pt x="91219"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39">
            <a:extLst>
              <a:ext uri="{FF2B5EF4-FFF2-40B4-BE49-F238E27FC236}">
                <a16:creationId xmlns:a16="http://schemas.microsoft.com/office/drawing/2014/main" id="{CF75C846-9C77-4596-8CDA-A0C2F4131F74}"/>
              </a:ext>
            </a:extLst>
          </p:cNvPr>
          <p:cNvSpPr/>
          <p:nvPr/>
        </p:nvSpPr>
        <p:spPr>
          <a:xfrm>
            <a:off x="6210520" y="4474860"/>
            <a:ext cx="1472889" cy="1055657"/>
          </a:xfrm>
          <a:custGeom>
            <a:avLst/>
            <a:gdLst>
              <a:gd name="connsiteX0" fmla="*/ 0 w 1472889"/>
              <a:gd name="connsiteY0" fmla="*/ 1055657 h 1055657"/>
              <a:gd name="connsiteX1" fmla="*/ 542611 w 1472889"/>
              <a:gd name="connsiteY1" fmla="*/ 603481 h 1055657"/>
              <a:gd name="connsiteX2" fmla="*/ 1366576 w 1472889"/>
              <a:gd name="connsiteY2" fmla="*/ 70919 h 1055657"/>
              <a:gd name="connsiteX3" fmla="*/ 1436914 w 1472889"/>
              <a:gd name="connsiteY3" fmla="*/ 20677 h 1055657"/>
            </a:gdLst>
            <a:ahLst/>
            <a:cxnLst>
              <a:cxn ang="0">
                <a:pos x="connsiteX0" y="connsiteY0"/>
              </a:cxn>
              <a:cxn ang="0">
                <a:pos x="connsiteX1" y="connsiteY1"/>
              </a:cxn>
              <a:cxn ang="0">
                <a:pos x="connsiteX2" y="connsiteY2"/>
              </a:cxn>
              <a:cxn ang="0">
                <a:pos x="connsiteX3" y="connsiteY3"/>
              </a:cxn>
            </a:cxnLst>
            <a:rect l="l" t="t" r="r" b="b"/>
            <a:pathLst>
              <a:path w="1472889" h="1055657">
                <a:moveTo>
                  <a:pt x="0" y="1055657"/>
                </a:moveTo>
                <a:cubicBezTo>
                  <a:pt x="157424" y="911630"/>
                  <a:pt x="314848" y="767604"/>
                  <a:pt x="542611" y="603481"/>
                </a:cubicBezTo>
                <a:cubicBezTo>
                  <a:pt x="770374" y="439358"/>
                  <a:pt x="1217526" y="168053"/>
                  <a:pt x="1366576" y="70919"/>
                </a:cubicBezTo>
                <a:cubicBezTo>
                  <a:pt x="1515627" y="-26215"/>
                  <a:pt x="1476270" y="-2769"/>
                  <a:pt x="1436914" y="20677"/>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43">
            <a:extLst>
              <a:ext uri="{FF2B5EF4-FFF2-40B4-BE49-F238E27FC236}">
                <a16:creationId xmlns:a16="http://schemas.microsoft.com/office/drawing/2014/main" id="{3BF77075-33BE-419A-BB30-935BD6D605B2}"/>
              </a:ext>
            </a:extLst>
          </p:cNvPr>
          <p:cNvSpPr/>
          <p:nvPr/>
        </p:nvSpPr>
        <p:spPr>
          <a:xfrm rot="19318828">
            <a:off x="4843495" y="4612210"/>
            <a:ext cx="974690" cy="1135464"/>
          </a:xfrm>
          <a:custGeom>
            <a:avLst/>
            <a:gdLst>
              <a:gd name="connsiteX0" fmla="*/ 0 w 974690"/>
              <a:gd name="connsiteY0" fmla="*/ 1135464 h 1135464"/>
              <a:gd name="connsiteX1" fmla="*/ 592853 w 974690"/>
              <a:gd name="connsiteY1" fmla="*/ 703385 h 1135464"/>
              <a:gd name="connsiteX2" fmla="*/ 964642 w 974690"/>
              <a:gd name="connsiteY2" fmla="*/ 30146 h 1135464"/>
              <a:gd name="connsiteX3" fmla="*/ 964642 w 974690"/>
              <a:gd name="connsiteY3" fmla="*/ 30146 h 1135464"/>
              <a:gd name="connsiteX4" fmla="*/ 964642 w 974690"/>
              <a:gd name="connsiteY4" fmla="*/ 30146 h 1135464"/>
              <a:gd name="connsiteX5" fmla="*/ 974690 w 974690"/>
              <a:gd name="connsiteY5" fmla="*/ 0 h 113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690" h="1135464">
                <a:moveTo>
                  <a:pt x="0" y="1135464"/>
                </a:moveTo>
                <a:cubicBezTo>
                  <a:pt x="216039" y="1011534"/>
                  <a:pt x="432079" y="887604"/>
                  <a:pt x="592853" y="703385"/>
                </a:cubicBezTo>
                <a:cubicBezTo>
                  <a:pt x="753627" y="519166"/>
                  <a:pt x="964642" y="30146"/>
                  <a:pt x="964642" y="30146"/>
                </a:cubicBezTo>
                <a:lnTo>
                  <a:pt x="964642" y="30146"/>
                </a:lnTo>
                <a:lnTo>
                  <a:pt x="964642" y="30146"/>
                </a:lnTo>
                <a:lnTo>
                  <a:pt x="974690" y="0"/>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42">
            <a:extLst>
              <a:ext uri="{FF2B5EF4-FFF2-40B4-BE49-F238E27FC236}">
                <a16:creationId xmlns:a16="http://schemas.microsoft.com/office/drawing/2014/main" id="{26DF7DAB-AF4F-4644-9485-1C85FE155B75}"/>
              </a:ext>
            </a:extLst>
          </p:cNvPr>
          <p:cNvSpPr/>
          <p:nvPr/>
        </p:nvSpPr>
        <p:spPr>
          <a:xfrm>
            <a:off x="3532963" y="4608923"/>
            <a:ext cx="642994" cy="1095270"/>
          </a:xfrm>
          <a:custGeom>
            <a:avLst/>
            <a:gdLst>
              <a:gd name="connsiteX0" fmla="*/ 492369 w 642994"/>
              <a:gd name="connsiteY0" fmla="*/ 1095270 h 1095270"/>
              <a:gd name="connsiteX1" fmla="*/ 612949 w 642994"/>
              <a:gd name="connsiteY1" fmla="*/ 693336 h 1095270"/>
              <a:gd name="connsiteX2" fmla="*/ 0 w 642994"/>
              <a:gd name="connsiteY2" fmla="*/ 0 h 1095270"/>
              <a:gd name="connsiteX3" fmla="*/ 0 w 642994"/>
              <a:gd name="connsiteY3" fmla="*/ 0 h 1095270"/>
              <a:gd name="connsiteX4" fmla="*/ 0 w 642994"/>
              <a:gd name="connsiteY4" fmla="*/ 0 h 10952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994" h="1095270">
                <a:moveTo>
                  <a:pt x="492369" y="1095270"/>
                </a:moveTo>
                <a:cubicBezTo>
                  <a:pt x="593690" y="985575"/>
                  <a:pt x="695011" y="875881"/>
                  <a:pt x="612949" y="693336"/>
                </a:cubicBezTo>
                <a:cubicBezTo>
                  <a:pt x="530887" y="510791"/>
                  <a:pt x="0" y="0"/>
                  <a:pt x="0" y="0"/>
                </a:cubicBezTo>
                <a:lnTo>
                  <a:pt x="0" y="0"/>
                </a:lnTo>
                <a:lnTo>
                  <a:pt x="0" y="0"/>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46">
            <a:extLst>
              <a:ext uri="{FF2B5EF4-FFF2-40B4-BE49-F238E27FC236}">
                <a16:creationId xmlns:a16="http://schemas.microsoft.com/office/drawing/2014/main" id="{7DD0FCDB-5C41-48FA-BA9E-4B99D656C267}"/>
              </a:ext>
            </a:extLst>
          </p:cNvPr>
          <p:cNvSpPr/>
          <p:nvPr/>
        </p:nvSpPr>
        <p:spPr>
          <a:xfrm>
            <a:off x="1154777" y="4481564"/>
            <a:ext cx="1445060" cy="1082479"/>
          </a:xfrm>
          <a:custGeom>
            <a:avLst/>
            <a:gdLst>
              <a:gd name="connsiteX0" fmla="*/ 1719052 w 1719052"/>
              <a:gd name="connsiteY0" fmla="*/ 1024932 h 1024932"/>
              <a:gd name="connsiteX1" fmla="*/ 1216634 w 1719052"/>
              <a:gd name="connsiteY1" fmla="*/ 622998 h 1024932"/>
              <a:gd name="connsiteX2" fmla="*/ 704168 w 1719052"/>
              <a:gd name="connsiteY2" fmla="*/ 753626 h 1024932"/>
              <a:gd name="connsiteX3" fmla="*/ 51025 w 1719052"/>
              <a:gd name="connsiteY3" fmla="*/ 602901 h 1024932"/>
              <a:gd name="connsiteX4" fmla="*/ 91219 w 1719052"/>
              <a:gd name="connsiteY4" fmla="*/ 0 h 1024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052" h="1024932">
                <a:moveTo>
                  <a:pt x="1719052" y="1024932"/>
                </a:moveTo>
                <a:cubicBezTo>
                  <a:pt x="1552416" y="846574"/>
                  <a:pt x="1385781" y="668216"/>
                  <a:pt x="1216634" y="622998"/>
                </a:cubicBezTo>
                <a:cubicBezTo>
                  <a:pt x="1047487" y="577780"/>
                  <a:pt x="898436" y="756975"/>
                  <a:pt x="704168" y="753626"/>
                </a:cubicBezTo>
                <a:cubicBezTo>
                  <a:pt x="509900" y="750277"/>
                  <a:pt x="153183" y="728505"/>
                  <a:pt x="51025" y="602901"/>
                </a:cubicBezTo>
                <a:cubicBezTo>
                  <a:pt x="-51133" y="477297"/>
                  <a:pt x="20043" y="238648"/>
                  <a:pt x="91219" y="0"/>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39">
            <a:extLst>
              <a:ext uri="{FF2B5EF4-FFF2-40B4-BE49-F238E27FC236}">
                <a16:creationId xmlns:a16="http://schemas.microsoft.com/office/drawing/2014/main" id="{0FD41C14-57B0-49A5-8605-0958C761CE00}"/>
              </a:ext>
            </a:extLst>
          </p:cNvPr>
          <p:cNvSpPr/>
          <p:nvPr/>
        </p:nvSpPr>
        <p:spPr>
          <a:xfrm>
            <a:off x="657059" y="4480386"/>
            <a:ext cx="1472889" cy="1055657"/>
          </a:xfrm>
          <a:custGeom>
            <a:avLst/>
            <a:gdLst>
              <a:gd name="connsiteX0" fmla="*/ 0 w 1472889"/>
              <a:gd name="connsiteY0" fmla="*/ 1055657 h 1055657"/>
              <a:gd name="connsiteX1" fmla="*/ 542611 w 1472889"/>
              <a:gd name="connsiteY1" fmla="*/ 603481 h 1055657"/>
              <a:gd name="connsiteX2" fmla="*/ 1366576 w 1472889"/>
              <a:gd name="connsiteY2" fmla="*/ 70919 h 1055657"/>
              <a:gd name="connsiteX3" fmla="*/ 1436914 w 1472889"/>
              <a:gd name="connsiteY3" fmla="*/ 20677 h 1055657"/>
            </a:gdLst>
            <a:ahLst/>
            <a:cxnLst>
              <a:cxn ang="0">
                <a:pos x="connsiteX0" y="connsiteY0"/>
              </a:cxn>
              <a:cxn ang="0">
                <a:pos x="connsiteX1" y="connsiteY1"/>
              </a:cxn>
              <a:cxn ang="0">
                <a:pos x="connsiteX2" y="connsiteY2"/>
              </a:cxn>
              <a:cxn ang="0">
                <a:pos x="connsiteX3" y="connsiteY3"/>
              </a:cxn>
            </a:cxnLst>
            <a:rect l="l" t="t" r="r" b="b"/>
            <a:pathLst>
              <a:path w="1472889" h="1055657">
                <a:moveTo>
                  <a:pt x="0" y="1055657"/>
                </a:moveTo>
                <a:cubicBezTo>
                  <a:pt x="157424" y="911630"/>
                  <a:pt x="314848" y="767604"/>
                  <a:pt x="542611" y="603481"/>
                </a:cubicBezTo>
                <a:cubicBezTo>
                  <a:pt x="770374" y="439358"/>
                  <a:pt x="1217526" y="168053"/>
                  <a:pt x="1366576" y="70919"/>
                </a:cubicBezTo>
                <a:cubicBezTo>
                  <a:pt x="1515627" y="-26215"/>
                  <a:pt x="1476270" y="-2769"/>
                  <a:pt x="1436914" y="20677"/>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0DB9AF30-0EFB-4CF2-8523-905A122EFCF0}"/>
              </a:ext>
            </a:extLst>
          </p:cNvPr>
          <p:cNvPicPr>
            <a:picLocks noChangeAspect="1"/>
          </p:cNvPicPr>
          <p:nvPr/>
        </p:nvPicPr>
        <p:blipFill>
          <a:blip r:embed="rId3"/>
          <a:stretch>
            <a:fillRect/>
          </a:stretch>
        </p:blipFill>
        <p:spPr>
          <a:xfrm>
            <a:off x="403124" y="851259"/>
            <a:ext cx="7325031" cy="2113577"/>
          </a:xfrm>
          <a:prstGeom prst="rect">
            <a:avLst/>
          </a:prstGeom>
        </p:spPr>
      </p:pic>
      <p:sp>
        <p:nvSpPr>
          <p:cNvPr id="5" name="TextBox 4">
            <a:extLst>
              <a:ext uri="{FF2B5EF4-FFF2-40B4-BE49-F238E27FC236}">
                <a16:creationId xmlns:a16="http://schemas.microsoft.com/office/drawing/2014/main" id="{B0EAAC25-096D-4F11-84FE-E2B0967E5CFC}"/>
              </a:ext>
            </a:extLst>
          </p:cNvPr>
          <p:cNvSpPr txBox="1"/>
          <p:nvPr/>
        </p:nvSpPr>
        <p:spPr>
          <a:xfrm>
            <a:off x="651963" y="1833716"/>
            <a:ext cx="7295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uno</a:t>
            </a:r>
          </a:p>
        </p:txBody>
      </p:sp>
      <p:sp>
        <p:nvSpPr>
          <p:cNvPr id="7" name="TextBox 6">
            <a:extLst>
              <a:ext uri="{FF2B5EF4-FFF2-40B4-BE49-F238E27FC236}">
                <a16:creationId xmlns:a16="http://schemas.microsoft.com/office/drawing/2014/main" id="{2DA793DC-2CEB-4CB8-A4BD-EFD0CB27183A}"/>
              </a:ext>
            </a:extLst>
          </p:cNvPr>
          <p:cNvSpPr txBox="1"/>
          <p:nvPr/>
        </p:nvSpPr>
        <p:spPr>
          <a:xfrm>
            <a:off x="2658578" y="1833716"/>
            <a:ext cx="7295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tres</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8E0E987A-8D2D-4E6C-97A3-E1736E37F86F}"/>
              </a:ext>
            </a:extLst>
          </p:cNvPr>
          <p:cNvSpPr txBox="1"/>
          <p:nvPr/>
        </p:nvSpPr>
        <p:spPr>
          <a:xfrm>
            <a:off x="4651588" y="1833716"/>
            <a:ext cx="9064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cinco</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BD86EC0-34C1-4868-B9AA-5271F6A7311B}"/>
              </a:ext>
            </a:extLst>
          </p:cNvPr>
          <p:cNvSpPr txBox="1"/>
          <p:nvPr/>
        </p:nvSpPr>
        <p:spPr>
          <a:xfrm>
            <a:off x="6577781" y="1833716"/>
            <a:ext cx="1004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siete</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6E016724-BF6D-4D45-9E5A-9A24B5CC895F}"/>
              </a:ext>
            </a:extLst>
          </p:cNvPr>
          <p:cNvSpPr txBox="1"/>
          <p:nvPr/>
        </p:nvSpPr>
        <p:spPr>
          <a:xfrm>
            <a:off x="78032" y="476903"/>
            <a:ext cx="7994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Fill in the missing numbers on the eggs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6CA05801-B586-4A94-A98B-B2D3D9778CFC}"/>
              </a:ext>
            </a:extLst>
          </p:cNvPr>
          <p:cNvSpPr txBox="1"/>
          <p:nvPr/>
        </p:nvSpPr>
        <p:spPr>
          <a:xfrm>
            <a:off x="145288" y="3049242"/>
            <a:ext cx="8134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Match each chick to an egg. Write the English translations below.</a:t>
            </a:r>
          </a:p>
        </p:txBody>
      </p:sp>
      <p:pic>
        <p:nvPicPr>
          <p:cNvPr id="14" name="Picture 13">
            <a:extLst>
              <a:ext uri="{FF2B5EF4-FFF2-40B4-BE49-F238E27FC236}">
                <a16:creationId xmlns:a16="http://schemas.microsoft.com/office/drawing/2014/main" id="{C932A4B0-3ED4-4FAD-A0AC-89CCD40B5B91}"/>
              </a:ext>
            </a:extLst>
          </p:cNvPr>
          <p:cNvPicPr>
            <a:picLocks noChangeAspect="1"/>
          </p:cNvPicPr>
          <p:nvPr/>
        </p:nvPicPr>
        <p:blipFill>
          <a:blip r:embed="rId4"/>
          <a:stretch>
            <a:fillRect/>
          </a:stretch>
        </p:blipFill>
        <p:spPr>
          <a:xfrm>
            <a:off x="295065" y="3611303"/>
            <a:ext cx="1055638" cy="1349311"/>
          </a:xfrm>
          <a:prstGeom prst="rect">
            <a:avLst/>
          </a:prstGeom>
        </p:spPr>
      </p:pic>
      <p:pic>
        <p:nvPicPr>
          <p:cNvPr id="15" name="Picture 14">
            <a:extLst>
              <a:ext uri="{FF2B5EF4-FFF2-40B4-BE49-F238E27FC236}">
                <a16:creationId xmlns:a16="http://schemas.microsoft.com/office/drawing/2014/main" id="{46E76ED1-F4F5-4C7B-BF9C-1F6C34D5A8EA}"/>
              </a:ext>
            </a:extLst>
          </p:cNvPr>
          <p:cNvPicPr>
            <a:picLocks noChangeAspect="1"/>
          </p:cNvPicPr>
          <p:nvPr/>
        </p:nvPicPr>
        <p:blipFill>
          <a:blip r:embed="rId5"/>
          <a:stretch>
            <a:fillRect/>
          </a:stretch>
        </p:blipFill>
        <p:spPr>
          <a:xfrm>
            <a:off x="1612383" y="3586061"/>
            <a:ext cx="1028202" cy="1432740"/>
          </a:xfrm>
          <a:prstGeom prst="rect">
            <a:avLst/>
          </a:prstGeom>
        </p:spPr>
      </p:pic>
      <p:pic>
        <p:nvPicPr>
          <p:cNvPr id="16" name="Picture 15">
            <a:extLst>
              <a:ext uri="{FF2B5EF4-FFF2-40B4-BE49-F238E27FC236}">
                <a16:creationId xmlns:a16="http://schemas.microsoft.com/office/drawing/2014/main" id="{B229853C-34C0-406B-8A22-6D9652983410}"/>
              </a:ext>
            </a:extLst>
          </p:cNvPr>
          <p:cNvPicPr>
            <a:picLocks noChangeAspect="1"/>
          </p:cNvPicPr>
          <p:nvPr/>
        </p:nvPicPr>
        <p:blipFill>
          <a:blip r:embed="rId6"/>
          <a:stretch>
            <a:fillRect/>
          </a:stretch>
        </p:blipFill>
        <p:spPr>
          <a:xfrm>
            <a:off x="3025816" y="3463617"/>
            <a:ext cx="1119990" cy="1499199"/>
          </a:xfrm>
          <a:prstGeom prst="rect">
            <a:avLst/>
          </a:prstGeom>
        </p:spPr>
      </p:pic>
      <p:pic>
        <p:nvPicPr>
          <p:cNvPr id="18" name="Picture 17">
            <a:extLst>
              <a:ext uri="{FF2B5EF4-FFF2-40B4-BE49-F238E27FC236}">
                <a16:creationId xmlns:a16="http://schemas.microsoft.com/office/drawing/2014/main" id="{5853BBBC-F9FE-4406-91A5-5F3E7C32F010}"/>
              </a:ext>
            </a:extLst>
          </p:cNvPr>
          <p:cNvPicPr>
            <a:picLocks noChangeAspect="1"/>
          </p:cNvPicPr>
          <p:nvPr/>
        </p:nvPicPr>
        <p:blipFill>
          <a:blip r:embed="rId7"/>
          <a:stretch>
            <a:fillRect/>
          </a:stretch>
        </p:blipFill>
        <p:spPr>
          <a:xfrm>
            <a:off x="4175564" y="3295780"/>
            <a:ext cx="1552025" cy="1813362"/>
          </a:xfrm>
          <a:prstGeom prst="rect">
            <a:avLst/>
          </a:prstGeom>
        </p:spPr>
      </p:pic>
      <p:pic>
        <p:nvPicPr>
          <p:cNvPr id="19" name="Picture 18">
            <a:extLst>
              <a:ext uri="{FF2B5EF4-FFF2-40B4-BE49-F238E27FC236}">
                <a16:creationId xmlns:a16="http://schemas.microsoft.com/office/drawing/2014/main" id="{B827C03A-E60C-4798-B88A-8A3021BD59CA}"/>
              </a:ext>
            </a:extLst>
          </p:cNvPr>
          <p:cNvPicPr>
            <a:picLocks noChangeAspect="1"/>
          </p:cNvPicPr>
          <p:nvPr/>
        </p:nvPicPr>
        <p:blipFill>
          <a:blip r:embed="rId8"/>
          <a:stretch>
            <a:fillRect/>
          </a:stretch>
        </p:blipFill>
        <p:spPr>
          <a:xfrm>
            <a:off x="6047205" y="3586061"/>
            <a:ext cx="1032567" cy="1376755"/>
          </a:xfrm>
          <a:prstGeom prst="rect">
            <a:avLst/>
          </a:prstGeom>
        </p:spPr>
      </p:pic>
      <p:pic>
        <p:nvPicPr>
          <p:cNvPr id="21" name="Picture 20">
            <a:extLst>
              <a:ext uri="{FF2B5EF4-FFF2-40B4-BE49-F238E27FC236}">
                <a16:creationId xmlns:a16="http://schemas.microsoft.com/office/drawing/2014/main" id="{A100FF2A-29D6-4ADF-9CE8-DB6DA1C0BEDD}"/>
              </a:ext>
            </a:extLst>
          </p:cNvPr>
          <p:cNvPicPr>
            <a:picLocks noChangeAspect="1"/>
          </p:cNvPicPr>
          <p:nvPr/>
        </p:nvPicPr>
        <p:blipFill>
          <a:blip r:embed="rId9"/>
          <a:stretch>
            <a:fillRect/>
          </a:stretch>
        </p:blipFill>
        <p:spPr>
          <a:xfrm>
            <a:off x="6978795" y="3426409"/>
            <a:ext cx="1410539" cy="1694640"/>
          </a:xfrm>
          <a:prstGeom prst="rect">
            <a:avLst/>
          </a:prstGeom>
        </p:spPr>
      </p:pic>
      <p:pic>
        <p:nvPicPr>
          <p:cNvPr id="22" name="Picture 21">
            <a:extLst>
              <a:ext uri="{FF2B5EF4-FFF2-40B4-BE49-F238E27FC236}">
                <a16:creationId xmlns:a16="http://schemas.microsoft.com/office/drawing/2014/main" id="{8469D4F0-35B6-440D-A54B-A57155D271C1}"/>
              </a:ext>
            </a:extLst>
          </p:cNvPr>
          <p:cNvPicPr>
            <a:picLocks noChangeAspect="1"/>
          </p:cNvPicPr>
          <p:nvPr/>
        </p:nvPicPr>
        <p:blipFill>
          <a:blip r:embed="rId10"/>
          <a:stretch>
            <a:fillRect/>
          </a:stretch>
        </p:blipFill>
        <p:spPr>
          <a:xfrm>
            <a:off x="86884" y="5305224"/>
            <a:ext cx="1325238" cy="1237860"/>
          </a:xfrm>
          <a:prstGeom prst="rect">
            <a:avLst/>
          </a:prstGeom>
        </p:spPr>
      </p:pic>
      <p:pic>
        <p:nvPicPr>
          <p:cNvPr id="23" name="Picture 22">
            <a:extLst>
              <a:ext uri="{FF2B5EF4-FFF2-40B4-BE49-F238E27FC236}">
                <a16:creationId xmlns:a16="http://schemas.microsoft.com/office/drawing/2014/main" id="{4778B700-25CD-484A-ABF4-BF44293F623E}"/>
              </a:ext>
            </a:extLst>
          </p:cNvPr>
          <p:cNvPicPr>
            <a:picLocks noChangeAspect="1"/>
          </p:cNvPicPr>
          <p:nvPr/>
        </p:nvPicPr>
        <p:blipFill>
          <a:blip r:embed="rId11"/>
          <a:stretch>
            <a:fillRect/>
          </a:stretch>
        </p:blipFill>
        <p:spPr>
          <a:xfrm>
            <a:off x="1613433" y="5299865"/>
            <a:ext cx="1103200" cy="1202205"/>
          </a:xfrm>
          <a:prstGeom prst="rect">
            <a:avLst/>
          </a:prstGeom>
        </p:spPr>
      </p:pic>
      <p:pic>
        <p:nvPicPr>
          <p:cNvPr id="24" name="Picture 23">
            <a:extLst>
              <a:ext uri="{FF2B5EF4-FFF2-40B4-BE49-F238E27FC236}">
                <a16:creationId xmlns:a16="http://schemas.microsoft.com/office/drawing/2014/main" id="{E9423855-5FA1-485A-B65E-B5CE985368B4}"/>
              </a:ext>
            </a:extLst>
          </p:cNvPr>
          <p:cNvPicPr>
            <a:picLocks noChangeAspect="1"/>
          </p:cNvPicPr>
          <p:nvPr/>
        </p:nvPicPr>
        <p:blipFill>
          <a:blip r:embed="rId12"/>
          <a:stretch>
            <a:fillRect/>
          </a:stretch>
        </p:blipFill>
        <p:spPr>
          <a:xfrm>
            <a:off x="3253072" y="5275942"/>
            <a:ext cx="873367" cy="1202206"/>
          </a:xfrm>
          <a:prstGeom prst="rect">
            <a:avLst/>
          </a:prstGeom>
        </p:spPr>
      </p:pic>
      <p:pic>
        <p:nvPicPr>
          <p:cNvPr id="25" name="Picture 24">
            <a:extLst>
              <a:ext uri="{FF2B5EF4-FFF2-40B4-BE49-F238E27FC236}">
                <a16:creationId xmlns:a16="http://schemas.microsoft.com/office/drawing/2014/main" id="{B99A62B1-9C12-4086-BCEC-EC7986493F56}"/>
              </a:ext>
            </a:extLst>
          </p:cNvPr>
          <p:cNvPicPr>
            <a:picLocks noChangeAspect="1"/>
          </p:cNvPicPr>
          <p:nvPr/>
        </p:nvPicPr>
        <p:blipFill>
          <a:blip r:embed="rId13">
            <a:clrChange>
              <a:clrFrom>
                <a:srgbClr val="FDFAF5"/>
              </a:clrFrom>
              <a:clrTo>
                <a:srgbClr val="FDFAF5">
                  <a:alpha val="0"/>
                </a:srgbClr>
              </a:clrTo>
            </a:clrChange>
          </a:blip>
          <a:stretch>
            <a:fillRect/>
          </a:stretch>
        </p:blipFill>
        <p:spPr>
          <a:xfrm>
            <a:off x="4427848" y="4908911"/>
            <a:ext cx="1103730" cy="1550695"/>
          </a:xfrm>
          <a:prstGeom prst="rect">
            <a:avLst/>
          </a:prstGeom>
        </p:spPr>
      </p:pic>
      <p:pic>
        <p:nvPicPr>
          <p:cNvPr id="26" name="Picture 25">
            <a:extLst>
              <a:ext uri="{FF2B5EF4-FFF2-40B4-BE49-F238E27FC236}">
                <a16:creationId xmlns:a16="http://schemas.microsoft.com/office/drawing/2014/main" id="{DE5B6D2E-D2D9-4DE7-A066-09D542EA774F}"/>
              </a:ext>
            </a:extLst>
          </p:cNvPr>
          <p:cNvPicPr>
            <a:picLocks noChangeAspect="1"/>
          </p:cNvPicPr>
          <p:nvPr/>
        </p:nvPicPr>
        <p:blipFill>
          <a:blip r:embed="rId14"/>
          <a:stretch>
            <a:fillRect/>
          </a:stretch>
        </p:blipFill>
        <p:spPr>
          <a:xfrm>
            <a:off x="5912025" y="5194348"/>
            <a:ext cx="1355389" cy="1290847"/>
          </a:xfrm>
          <a:prstGeom prst="rect">
            <a:avLst/>
          </a:prstGeom>
        </p:spPr>
      </p:pic>
      <p:pic>
        <p:nvPicPr>
          <p:cNvPr id="27" name="Picture 26">
            <a:extLst>
              <a:ext uri="{FF2B5EF4-FFF2-40B4-BE49-F238E27FC236}">
                <a16:creationId xmlns:a16="http://schemas.microsoft.com/office/drawing/2014/main" id="{E3610DDE-C246-4648-8CB5-BEAB19443E4E}"/>
              </a:ext>
            </a:extLst>
          </p:cNvPr>
          <p:cNvPicPr>
            <a:picLocks noChangeAspect="1"/>
          </p:cNvPicPr>
          <p:nvPr/>
        </p:nvPicPr>
        <p:blipFill>
          <a:blip r:embed="rId15"/>
          <a:stretch>
            <a:fillRect/>
          </a:stretch>
        </p:blipFill>
        <p:spPr>
          <a:xfrm>
            <a:off x="7267452" y="4844407"/>
            <a:ext cx="1637541" cy="1637541"/>
          </a:xfrm>
          <a:prstGeom prst="rect">
            <a:avLst/>
          </a:prstGeom>
        </p:spPr>
      </p:pic>
      <p:sp>
        <p:nvSpPr>
          <p:cNvPr id="28" name="TextBox 27">
            <a:extLst>
              <a:ext uri="{FF2B5EF4-FFF2-40B4-BE49-F238E27FC236}">
                <a16:creationId xmlns:a16="http://schemas.microsoft.com/office/drawing/2014/main" id="{031FD01C-80F2-46F2-82BC-FED92E8E400E}"/>
              </a:ext>
            </a:extLst>
          </p:cNvPr>
          <p:cNvSpPr txBox="1"/>
          <p:nvPr/>
        </p:nvSpPr>
        <p:spPr>
          <a:xfrm>
            <a:off x="1648251" y="4178924"/>
            <a:ext cx="960847" cy="338554"/>
          </a:xfrm>
          <a:prstGeom prst="rect">
            <a:avLst/>
          </a:prstGeom>
          <a:solidFill>
            <a:srgbClr val="F0CB2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canto</a:t>
            </a:r>
          </a:p>
        </p:txBody>
      </p:sp>
      <p:sp>
        <p:nvSpPr>
          <p:cNvPr id="29" name="TextBox 28">
            <a:extLst>
              <a:ext uri="{FF2B5EF4-FFF2-40B4-BE49-F238E27FC236}">
                <a16:creationId xmlns:a16="http://schemas.microsoft.com/office/drawing/2014/main" id="{7F813460-3AEF-4CE4-9251-B4F79ABAFE5F}"/>
              </a:ext>
            </a:extLst>
          </p:cNvPr>
          <p:cNvSpPr txBox="1"/>
          <p:nvPr/>
        </p:nvSpPr>
        <p:spPr>
          <a:xfrm>
            <a:off x="473482" y="5595603"/>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a:t>
            </a:r>
          </a:p>
        </p:txBody>
      </p:sp>
      <p:sp>
        <p:nvSpPr>
          <p:cNvPr id="30" name="TextBox 29">
            <a:extLst>
              <a:ext uri="{FF2B5EF4-FFF2-40B4-BE49-F238E27FC236}">
                <a16:creationId xmlns:a16="http://schemas.microsoft.com/office/drawing/2014/main" id="{CF863FE4-92CA-445A-AC96-DF336A365D48}"/>
              </a:ext>
            </a:extLst>
          </p:cNvPr>
          <p:cNvSpPr txBox="1"/>
          <p:nvPr/>
        </p:nvSpPr>
        <p:spPr>
          <a:xfrm>
            <a:off x="2015158" y="5581181"/>
            <a:ext cx="649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a:t>
            </a:r>
          </a:p>
        </p:txBody>
      </p:sp>
      <p:sp>
        <p:nvSpPr>
          <p:cNvPr id="31" name="TextBox 30">
            <a:extLst>
              <a:ext uri="{FF2B5EF4-FFF2-40B4-BE49-F238E27FC236}">
                <a16:creationId xmlns:a16="http://schemas.microsoft.com/office/drawing/2014/main" id="{AB1CC466-5D33-4B3C-8792-076BEC432962}"/>
              </a:ext>
            </a:extLst>
          </p:cNvPr>
          <p:cNvSpPr txBox="1"/>
          <p:nvPr/>
        </p:nvSpPr>
        <p:spPr>
          <a:xfrm>
            <a:off x="3488698" y="5760764"/>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t>
            </a:r>
          </a:p>
        </p:txBody>
      </p:sp>
      <p:sp>
        <p:nvSpPr>
          <p:cNvPr id="32" name="TextBox 31">
            <a:extLst>
              <a:ext uri="{FF2B5EF4-FFF2-40B4-BE49-F238E27FC236}">
                <a16:creationId xmlns:a16="http://schemas.microsoft.com/office/drawing/2014/main" id="{708782E1-B0BD-4566-A619-C406B4C2EAF2}"/>
              </a:ext>
            </a:extLst>
          </p:cNvPr>
          <p:cNvSpPr txBox="1"/>
          <p:nvPr/>
        </p:nvSpPr>
        <p:spPr>
          <a:xfrm>
            <a:off x="4619165" y="5802171"/>
            <a:ext cx="649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a:t>
            </a:r>
          </a:p>
        </p:txBody>
      </p:sp>
      <p:sp>
        <p:nvSpPr>
          <p:cNvPr id="33" name="TextBox 32">
            <a:extLst>
              <a:ext uri="{FF2B5EF4-FFF2-40B4-BE49-F238E27FC236}">
                <a16:creationId xmlns:a16="http://schemas.microsoft.com/office/drawing/2014/main" id="{8F6CFBD4-A92C-4AAB-BAD0-0D5143ADD16F}"/>
              </a:ext>
            </a:extLst>
          </p:cNvPr>
          <p:cNvSpPr txBox="1"/>
          <p:nvPr/>
        </p:nvSpPr>
        <p:spPr>
          <a:xfrm>
            <a:off x="6228956" y="5529932"/>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a:t>
            </a:r>
          </a:p>
        </p:txBody>
      </p:sp>
      <p:sp>
        <p:nvSpPr>
          <p:cNvPr id="34" name="TextBox 33">
            <a:extLst>
              <a:ext uri="{FF2B5EF4-FFF2-40B4-BE49-F238E27FC236}">
                <a16:creationId xmlns:a16="http://schemas.microsoft.com/office/drawing/2014/main" id="{C238A73D-83CE-44FD-A116-C6021797570E}"/>
              </a:ext>
            </a:extLst>
          </p:cNvPr>
          <p:cNvSpPr txBox="1"/>
          <p:nvPr/>
        </p:nvSpPr>
        <p:spPr>
          <a:xfrm>
            <a:off x="7784932" y="5594517"/>
            <a:ext cx="649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a:t>
            </a:r>
          </a:p>
        </p:txBody>
      </p:sp>
      <p:sp>
        <p:nvSpPr>
          <p:cNvPr id="35" name="TextBox 34">
            <a:extLst>
              <a:ext uri="{FF2B5EF4-FFF2-40B4-BE49-F238E27FC236}">
                <a16:creationId xmlns:a16="http://schemas.microsoft.com/office/drawing/2014/main" id="{3B5F37EA-122E-43DF-BF0C-906239D12A61}"/>
              </a:ext>
            </a:extLst>
          </p:cNvPr>
          <p:cNvSpPr txBox="1"/>
          <p:nvPr/>
        </p:nvSpPr>
        <p:spPr>
          <a:xfrm>
            <a:off x="6116431" y="4170228"/>
            <a:ext cx="952039" cy="369332"/>
          </a:xfrm>
          <a:prstGeom prst="rect">
            <a:avLst/>
          </a:prstGeom>
          <a:solidFill>
            <a:srgbClr val="AED13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hablas</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F489BE2F-4E3E-4BE1-912F-FA770F7EE627}"/>
              </a:ext>
            </a:extLst>
          </p:cNvPr>
          <p:cNvSpPr txBox="1"/>
          <p:nvPr/>
        </p:nvSpPr>
        <p:spPr>
          <a:xfrm>
            <a:off x="7160724" y="4148146"/>
            <a:ext cx="1060133" cy="369332"/>
          </a:xfrm>
          <a:prstGeom prst="rect">
            <a:avLst/>
          </a:prstGeom>
          <a:solidFill>
            <a:srgbClr val="F0629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dibujo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BD277FA0-B5F8-46E7-A9C7-B0AAF2B1A2DC}"/>
              </a:ext>
            </a:extLst>
          </p:cNvPr>
          <p:cNvSpPr txBox="1"/>
          <p:nvPr/>
        </p:nvSpPr>
        <p:spPr>
          <a:xfrm>
            <a:off x="4382203" y="4104452"/>
            <a:ext cx="1163125" cy="338554"/>
          </a:xfrm>
          <a:prstGeom prst="rect">
            <a:avLst/>
          </a:prstGeom>
          <a:solidFill>
            <a:srgbClr val="FF66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CCEC9738-DC29-4F7F-995D-FAB63CC91C03}"/>
              </a:ext>
            </a:extLst>
          </p:cNvPr>
          <p:cNvSpPr txBox="1"/>
          <p:nvPr/>
        </p:nvSpPr>
        <p:spPr>
          <a:xfrm>
            <a:off x="3039012" y="4077668"/>
            <a:ext cx="1093040" cy="338554"/>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3BE19BFD-DC91-4982-9102-1BEEE4305F6D}"/>
              </a:ext>
            </a:extLst>
          </p:cNvPr>
          <p:cNvSpPr txBox="1"/>
          <p:nvPr/>
        </p:nvSpPr>
        <p:spPr>
          <a:xfrm>
            <a:off x="326223" y="4148977"/>
            <a:ext cx="948331" cy="338554"/>
          </a:xfrm>
          <a:prstGeom prst="rect">
            <a:avLst/>
          </a:prstGeom>
          <a:solidFill>
            <a:srgbClr val="8FD9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canta</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53" name="Table 53">
            <a:extLst>
              <a:ext uri="{FF2B5EF4-FFF2-40B4-BE49-F238E27FC236}">
                <a16:creationId xmlns:a16="http://schemas.microsoft.com/office/drawing/2014/main" id="{A5657927-26D7-4378-928A-A56D3F977973}"/>
              </a:ext>
            </a:extLst>
          </p:cNvPr>
          <p:cNvGraphicFramePr>
            <a:graphicFrameLocks noGrp="1"/>
          </p:cNvGraphicFramePr>
          <p:nvPr>
            <p:extLst>
              <p:ext uri="{D42A27DB-BD31-4B8C-83A1-F6EECF244321}">
                <p14:modId xmlns:p14="http://schemas.microsoft.com/office/powerpoint/2010/main" val="2805587826"/>
              </p:ext>
            </p:extLst>
          </p:nvPr>
        </p:nvGraphicFramePr>
        <p:xfrm>
          <a:off x="8528928" y="1050982"/>
          <a:ext cx="3517784" cy="5439483"/>
        </p:xfrm>
        <a:graphic>
          <a:graphicData uri="http://schemas.openxmlformats.org/drawingml/2006/table">
            <a:tbl>
              <a:tblPr firstRow="1" bandRow="1">
                <a:tableStyleId>{8799B23B-EC83-4686-B30A-512413B5E67A}</a:tableStyleId>
              </a:tblPr>
              <a:tblGrid>
                <a:gridCol w="2047057">
                  <a:extLst>
                    <a:ext uri="{9D8B030D-6E8A-4147-A177-3AD203B41FA5}">
                      <a16:colId xmlns:a16="http://schemas.microsoft.com/office/drawing/2014/main" val="932043298"/>
                    </a:ext>
                  </a:extLst>
                </a:gridCol>
                <a:gridCol w="1470727">
                  <a:extLst>
                    <a:ext uri="{9D8B030D-6E8A-4147-A177-3AD203B41FA5}">
                      <a16:colId xmlns:a16="http://schemas.microsoft.com/office/drawing/2014/main" val="1776326166"/>
                    </a:ext>
                  </a:extLst>
                </a:gridCol>
              </a:tblGrid>
              <a:tr h="398469">
                <a:tc>
                  <a:txBody>
                    <a:bodyPr/>
                    <a:lstStyle/>
                    <a:p>
                      <a:r>
                        <a:rPr lang="en-GB" dirty="0">
                          <a:solidFill>
                            <a:srgbClr val="002060"/>
                          </a:solidFill>
                          <a:latin typeface="Cavolini" panose="03000502040302020204" pitchFamily="66" charset="0"/>
                          <a:cs typeface="Cavolini" panose="03000502040302020204" pitchFamily="66" charset="0"/>
                        </a:rPr>
                        <a:t>¿</a:t>
                      </a:r>
                      <a:r>
                        <a:rPr lang="en-GB" dirty="0" err="1">
                          <a:solidFill>
                            <a:srgbClr val="002060"/>
                          </a:solidFill>
                          <a:latin typeface="Cavolini" panose="03000502040302020204" pitchFamily="66" charset="0"/>
                          <a:cs typeface="Cavolini" panose="03000502040302020204" pitchFamily="66" charset="0"/>
                        </a:rPr>
                        <a:t>Qué</a:t>
                      </a:r>
                      <a:r>
                        <a:rPr lang="en-GB" dirty="0">
                          <a:solidFill>
                            <a:srgbClr val="002060"/>
                          </a:solidFill>
                          <a:latin typeface="Cavolini" panose="03000502040302020204" pitchFamily="66" charset="0"/>
                          <a:cs typeface="Cavolini" panose="03000502040302020204" pitchFamily="66" charset="0"/>
                        </a:rPr>
                        <a:t>? </a:t>
                      </a:r>
                    </a:p>
                  </a:txBody>
                  <a:tcPr/>
                </a:tc>
                <a:tc>
                  <a:txBody>
                    <a:bodyPr/>
                    <a:lstStyle/>
                    <a:p>
                      <a:r>
                        <a:rPr lang="en-GB" dirty="0">
                          <a:solidFill>
                            <a:srgbClr val="002060"/>
                          </a:solidFill>
                          <a:latin typeface="Cavolini" panose="03000502040302020204" pitchFamily="66" charset="0"/>
                          <a:cs typeface="Cavolini" panose="03000502040302020204" pitchFamily="66" charset="0"/>
                        </a:rPr>
                        <a:t>¿</a:t>
                      </a:r>
                      <a:r>
                        <a:rPr lang="en-GB" dirty="0" err="1">
                          <a:solidFill>
                            <a:srgbClr val="002060"/>
                          </a:solidFill>
                          <a:latin typeface="Cavolini" panose="03000502040302020204" pitchFamily="66" charset="0"/>
                          <a:cs typeface="Cavolini" panose="03000502040302020204" pitchFamily="66" charset="0"/>
                        </a:rPr>
                        <a:t>Cuántos</a:t>
                      </a:r>
                      <a:r>
                        <a:rPr lang="en-GB" dirty="0">
                          <a:solidFill>
                            <a:srgbClr val="002060"/>
                          </a:solidFill>
                          <a:latin typeface="Cavolini" panose="03000502040302020204" pitchFamily="66" charset="0"/>
                          <a:cs typeface="Cavolini" panose="03000502040302020204" pitchFamily="66" charset="0"/>
                        </a:rPr>
                        <a:t>?</a:t>
                      </a:r>
                    </a:p>
                  </a:txBody>
                  <a:tcPr/>
                </a:tc>
                <a:extLst>
                  <a:ext uri="{0D108BD9-81ED-4DB2-BD59-A6C34878D82A}">
                    <a16:rowId xmlns:a16="http://schemas.microsoft.com/office/drawing/2014/main" val="1550193870"/>
                  </a:ext>
                </a:extLst>
              </a:tr>
              <a:tr h="687769">
                <a:tc>
                  <a:txBody>
                    <a:bodyPr/>
                    <a:lstStyle/>
                    <a:p>
                      <a:endParaRPr lang="en-GB" dirty="0">
                        <a:solidFill>
                          <a:srgbClr val="002060"/>
                        </a:solidFill>
                        <a:latin typeface="Cavolini" panose="03000502040302020204" pitchFamily="66" charset="0"/>
                        <a:cs typeface="Cavolini" panose="03000502040302020204" pitchFamily="66" charset="0"/>
                      </a:endParaRPr>
                    </a:p>
                    <a:p>
                      <a:r>
                        <a:rPr lang="en-GB" dirty="0" err="1">
                          <a:solidFill>
                            <a:srgbClr val="002060"/>
                          </a:solidFill>
                          <a:latin typeface="Cavolini" panose="03000502040302020204" pitchFamily="66" charset="0"/>
                          <a:cs typeface="Cavolini" panose="03000502040302020204" pitchFamily="66" charset="0"/>
                        </a:rPr>
                        <a:t>pollitos</a:t>
                      </a:r>
                      <a:endParaRPr lang="en-GB" dirty="0">
                        <a:solidFill>
                          <a:srgbClr val="002060"/>
                        </a:solidFill>
                        <a:latin typeface="Cavolini" panose="03000502040302020204" pitchFamily="66" charset="0"/>
                        <a:cs typeface="Cavolini" panose="03000502040302020204" pitchFamily="66" charset="0"/>
                      </a:endParaRPr>
                    </a:p>
                    <a:p>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855660753"/>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corderos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040194080"/>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cestas</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87781572"/>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narcisos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1935651789"/>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conejos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8286083"/>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iglesias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704858194"/>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huevos</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7446262"/>
                  </a:ext>
                </a:extLst>
              </a:tr>
            </a:tbl>
          </a:graphicData>
        </a:graphic>
      </p:graphicFrame>
      <p:pic>
        <p:nvPicPr>
          <p:cNvPr id="54" name="Picture 53">
            <a:extLst>
              <a:ext uri="{FF2B5EF4-FFF2-40B4-BE49-F238E27FC236}">
                <a16:creationId xmlns:a16="http://schemas.microsoft.com/office/drawing/2014/main" id="{270CD827-8067-4130-A1FB-2CB48DBF8AAB}"/>
              </a:ext>
            </a:extLst>
          </p:cNvPr>
          <p:cNvPicPr>
            <a:picLocks noChangeAspect="1"/>
          </p:cNvPicPr>
          <p:nvPr/>
        </p:nvPicPr>
        <p:blipFill>
          <a:blip r:embed="rId16"/>
          <a:stretch>
            <a:fillRect/>
          </a:stretch>
        </p:blipFill>
        <p:spPr>
          <a:xfrm>
            <a:off x="9834990" y="1622143"/>
            <a:ext cx="525722" cy="571753"/>
          </a:xfrm>
          <a:prstGeom prst="rect">
            <a:avLst/>
          </a:prstGeom>
        </p:spPr>
      </p:pic>
      <p:sp>
        <p:nvSpPr>
          <p:cNvPr id="55" name="TextBox 54">
            <a:extLst>
              <a:ext uri="{FF2B5EF4-FFF2-40B4-BE49-F238E27FC236}">
                <a16:creationId xmlns:a16="http://schemas.microsoft.com/office/drawing/2014/main" id="{E0E7403B-88ED-4763-A608-5DBED2018E78}"/>
              </a:ext>
            </a:extLst>
          </p:cNvPr>
          <p:cNvSpPr txBox="1"/>
          <p:nvPr/>
        </p:nvSpPr>
        <p:spPr>
          <a:xfrm>
            <a:off x="8101604" y="393815"/>
            <a:ext cx="405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Count the Easter pictures and write how many you see.</a:t>
            </a:r>
          </a:p>
        </p:txBody>
      </p:sp>
      <p:pic>
        <p:nvPicPr>
          <p:cNvPr id="56" name="Picture 55">
            <a:extLst>
              <a:ext uri="{FF2B5EF4-FFF2-40B4-BE49-F238E27FC236}">
                <a16:creationId xmlns:a16="http://schemas.microsoft.com/office/drawing/2014/main" id="{E8815085-97CB-4F49-A773-2F35D9021811}"/>
              </a:ext>
            </a:extLst>
          </p:cNvPr>
          <p:cNvPicPr>
            <a:picLocks noChangeAspect="1"/>
          </p:cNvPicPr>
          <p:nvPr/>
        </p:nvPicPr>
        <p:blipFill>
          <a:blip r:embed="rId17"/>
          <a:stretch>
            <a:fillRect/>
          </a:stretch>
        </p:blipFill>
        <p:spPr>
          <a:xfrm>
            <a:off x="9920372" y="5822254"/>
            <a:ext cx="661452" cy="699002"/>
          </a:xfrm>
          <a:prstGeom prst="rect">
            <a:avLst/>
          </a:prstGeom>
        </p:spPr>
      </p:pic>
      <p:pic>
        <p:nvPicPr>
          <p:cNvPr id="57" name="Picture 56">
            <a:extLst>
              <a:ext uri="{FF2B5EF4-FFF2-40B4-BE49-F238E27FC236}">
                <a16:creationId xmlns:a16="http://schemas.microsoft.com/office/drawing/2014/main" id="{DC897DB7-D83B-4013-9749-DE0EB46323D5}"/>
              </a:ext>
            </a:extLst>
          </p:cNvPr>
          <p:cNvPicPr>
            <a:picLocks noChangeAspect="1"/>
          </p:cNvPicPr>
          <p:nvPr/>
        </p:nvPicPr>
        <p:blipFill>
          <a:blip r:embed="rId18"/>
          <a:stretch>
            <a:fillRect/>
          </a:stretch>
        </p:blipFill>
        <p:spPr>
          <a:xfrm>
            <a:off x="10095394" y="3770723"/>
            <a:ext cx="357124" cy="577478"/>
          </a:xfrm>
          <a:prstGeom prst="rect">
            <a:avLst/>
          </a:prstGeom>
        </p:spPr>
      </p:pic>
      <p:pic>
        <p:nvPicPr>
          <p:cNvPr id="58" name="Picture 57">
            <a:extLst>
              <a:ext uri="{FF2B5EF4-FFF2-40B4-BE49-F238E27FC236}">
                <a16:creationId xmlns:a16="http://schemas.microsoft.com/office/drawing/2014/main" id="{A5B67B16-1393-426F-B959-78A76984C514}"/>
              </a:ext>
            </a:extLst>
          </p:cNvPr>
          <p:cNvPicPr>
            <a:picLocks noChangeAspect="1"/>
          </p:cNvPicPr>
          <p:nvPr/>
        </p:nvPicPr>
        <p:blipFill>
          <a:blip r:embed="rId19"/>
          <a:stretch>
            <a:fillRect/>
          </a:stretch>
        </p:blipFill>
        <p:spPr>
          <a:xfrm>
            <a:off x="10164651" y="4451800"/>
            <a:ext cx="395373" cy="626740"/>
          </a:xfrm>
          <a:prstGeom prst="rect">
            <a:avLst/>
          </a:prstGeom>
        </p:spPr>
      </p:pic>
      <p:pic>
        <p:nvPicPr>
          <p:cNvPr id="60" name="Picture 59" descr="A picture containing indoor, basket, container, dark&#10;&#10;Description automatically generated">
            <a:extLst>
              <a:ext uri="{FF2B5EF4-FFF2-40B4-BE49-F238E27FC236}">
                <a16:creationId xmlns:a16="http://schemas.microsoft.com/office/drawing/2014/main" id="{1407D0CC-02D5-4A63-9780-1F7189E8C2A3}"/>
              </a:ext>
            </a:extLst>
          </p:cNvPr>
          <p:cNvPicPr>
            <a:picLocks noChangeAspect="1"/>
          </p:cNvPicPr>
          <p:nvPr/>
        </p:nvPicPr>
        <p:blipFill>
          <a:blip r:embed="rId20"/>
          <a:stretch>
            <a:fillRect/>
          </a:stretch>
        </p:blipFill>
        <p:spPr>
          <a:xfrm>
            <a:off x="9707313" y="2842280"/>
            <a:ext cx="928443" cy="928443"/>
          </a:xfrm>
          <a:prstGeom prst="rect">
            <a:avLst/>
          </a:prstGeom>
        </p:spPr>
      </p:pic>
      <p:pic>
        <p:nvPicPr>
          <p:cNvPr id="62" name="Picture 61" descr="A picture containing mammal, sheep&#10;&#10;Description automatically generated">
            <a:extLst>
              <a:ext uri="{FF2B5EF4-FFF2-40B4-BE49-F238E27FC236}">
                <a16:creationId xmlns:a16="http://schemas.microsoft.com/office/drawing/2014/main" id="{EAB6D592-E958-4815-8E84-AD5BFF7C0C74}"/>
              </a:ext>
            </a:extLst>
          </p:cNvPr>
          <p:cNvPicPr>
            <a:picLocks noChangeAspect="1"/>
          </p:cNvPicPr>
          <p:nvPr/>
        </p:nvPicPr>
        <p:blipFill>
          <a:blip r:embed="rId21"/>
          <a:stretch>
            <a:fillRect/>
          </a:stretch>
        </p:blipFill>
        <p:spPr>
          <a:xfrm>
            <a:off x="9891347" y="2283982"/>
            <a:ext cx="719501" cy="719501"/>
          </a:xfrm>
          <a:prstGeom prst="rect">
            <a:avLst/>
          </a:prstGeom>
        </p:spPr>
      </p:pic>
      <p:pic>
        <p:nvPicPr>
          <p:cNvPr id="63" name="Picture 62">
            <a:extLst>
              <a:ext uri="{FF2B5EF4-FFF2-40B4-BE49-F238E27FC236}">
                <a16:creationId xmlns:a16="http://schemas.microsoft.com/office/drawing/2014/main" id="{4836A6EC-F65F-404B-8744-1D980E3695AD}"/>
              </a:ext>
            </a:extLst>
          </p:cNvPr>
          <p:cNvPicPr>
            <a:picLocks noChangeAspect="1"/>
          </p:cNvPicPr>
          <p:nvPr/>
        </p:nvPicPr>
        <p:blipFill>
          <a:blip r:embed="rId22"/>
          <a:stretch>
            <a:fillRect/>
          </a:stretch>
        </p:blipFill>
        <p:spPr>
          <a:xfrm>
            <a:off x="10004664" y="5078540"/>
            <a:ext cx="573961" cy="709624"/>
          </a:xfrm>
          <a:prstGeom prst="rect">
            <a:avLst/>
          </a:prstGeom>
        </p:spPr>
      </p:pic>
      <p:sp>
        <p:nvSpPr>
          <p:cNvPr id="65" name="TextBox 64">
            <a:extLst>
              <a:ext uri="{FF2B5EF4-FFF2-40B4-BE49-F238E27FC236}">
                <a16:creationId xmlns:a16="http://schemas.microsoft.com/office/drawing/2014/main" id="{15258AF2-65EE-41EF-9CC4-B6F60E11FBE8}"/>
              </a:ext>
            </a:extLst>
          </p:cNvPr>
          <p:cNvSpPr txBox="1"/>
          <p:nvPr/>
        </p:nvSpPr>
        <p:spPr>
          <a:xfrm>
            <a:off x="10690394" y="1693536"/>
            <a:ext cx="1346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cinco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[5]</a:t>
            </a:r>
          </a:p>
        </p:txBody>
      </p:sp>
      <p:sp>
        <p:nvSpPr>
          <p:cNvPr id="71" name="TextBox 70">
            <a:extLst>
              <a:ext uri="{FF2B5EF4-FFF2-40B4-BE49-F238E27FC236}">
                <a16:creationId xmlns:a16="http://schemas.microsoft.com/office/drawing/2014/main" id="{996B7AEB-6325-48C5-9F82-9FB342E76E62}"/>
              </a:ext>
            </a:extLst>
          </p:cNvPr>
          <p:cNvSpPr txBox="1"/>
          <p:nvPr/>
        </p:nvSpPr>
        <p:spPr>
          <a:xfrm>
            <a:off x="24895" y="6477640"/>
            <a:ext cx="138374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2" name="TextBox 71">
            <a:extLst>
              <a:ext uri="{FF2B5EF4-FFF2-40B4-BE49-F238E27FC236}">
                <a16:creationId xmlns:a16="http://schemas.microsoft.com/office/drawing/2014/main" id="{21462298-CBAB-4550-86D9-FC36711643E2}"/>
              </a:ext>
            </a:extLst>
          </p:cNvPr>
          <p:cNvSpPr txBox="1"/>
          <p:nvPr/>
        </p:nvSpPr>
        <p:spPr>
          <a:xfrm>
            <a:off x="1670662" y="6484387"/>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3" name="TextBox 72">
            <a:extLst>
              <a:ext uri="{FF2B5EF4-FFF2-40B4-BE49-F238E27FC236}">
                <a16:creationId xmlns:a16="http://schemas.microsoft.com/office/drawing/2014/main" id="{1E11E521-FA3D-4CDA-904D-EEAEE010584C}"/>
              </a:ext>
            </a:extLst>
          </p:cNvPr>
          <p:cNvSpPr txBox="1"/>
          <p:nvPr/>
        </p:nvSpPr>
        <p:spPr>
          <a:xfrm>
            <a:off x="3327209" y="6513511"/>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a:t>
            </a:r>
          </a:p>
        </p:txBody>
      </p:sp>
      <p:sp>
        <p:nvSpPr>
          <p:cNvPr id="74" name="TextBox 73">
            <a:extLst>
              <a:ext uri="{FF2B5EF4-FFF2-40B4-BE49-F238E27FC236}">
                <a16:creationId xmlns:a16="http://schemas.microsoft.com/office/drawing/2014/main" id="{EBBEDDEC-4172-41AC-B7C7-0FB067BB54B2}"/>
              </a:ext>
            </a:extLst>
          </p:cNvPr>
          <p:cNvSpPr txBox="1"/>
          <p:nvPr/>
        </p:nvSpPr>
        <p:spPr>
          <a:xfrm>
            <a:off x="4403783" y="649358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5" name="TextBox 74">
            <a:extLst>
              <a:ext uri="{FF2B5EF4-FFF2-40B4-BE49-F238E27FC236}">
                <a16:creationId xmlns:a16="http://schemas.microsoft.com/office/drawing/2014/main" id="{8A7D3011-F947-47C3-B04C-C666002D07E9}"/>
              </a:ext>
            </a:extLst>
          </p:cNvPr>
          <p:cNvSpPr txBox="1"/>
          <p:nvPr/>
        </p:nvSpPr>
        <p:spPr>
          <a:xfrm>
            <a:off x="5877279" y="6483666"/>
            <a:ext cx="2064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_____________</a:t>
            </a:r>
          </a:p>
        </p:txBody>
      </p:sp>
      <p:sp>
        <p:nvSpPr>
          <p:cNvPr id="76" name="TextBox 75">
            <a:extLst>
              <a:ext uri="{FF2B5EF4-FFF2-40B4-BE49-F238E27FC236}">
                <a16:creationId xmlns:a16="http://schemas.microsoft.com/office/drawing/2014/main" id="{ABD50045-F3F4-4838-80C4-B553FB32EFEA}"/>
              </a:ext>
            </a:extLst>
          </p:cNvPr>
          <p:cNvSpPr txBox="1"/>
          <p:nvPr/>
        </p:nvSpPr>
        <p:spPr>
          <a:xfrm>
            <a:off x="7703162" y="648710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__________</a:t>
            </a:r>
          </a:p>
        </p:txBody>
      </p:sp>
      <p:sp>
        <p:nvSpPr>
          <p:cNvPr id="77" name="TextBox 76">
            <a:extLst>
              <a:ext uri="{FF2B5EF4-FFF2-40B4-BE49-F238E27FC236}">
                <a16:creationId xmlns:a16="http://schemas.microsoft.com/office/drawing/2014/main" id="{783D7302-AD4E-465E-ACD3-225DAFF21596}"/>
              </a:ext>
            </a:extLst>
          </p:cNvPr>
          <p:cNvSpPr txBox="1"/>
          <p:nvPr/>
        </p:nvSpPr>
        <p:spPr>
          <a:xfrm>
            <a:off x="7532" y="3663278"/>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78" name="TextBox 77">
            <a:extLst>
              <a:ext uri="{FF2B5EF4-FFF2-40B4-BE49-F238E27FC236}">
                <a16:creationId xmlns:a16="http://schemas.microsoft.com/office/drawing/2014/main" id="{56359C0C-3B89-4FDD-9E18-1727C4C15C0C}"/>
              </a:ext>
            </a:extLst>
          </p:cNvPr>
          <p:cNvSpPr txBox="1"/>
          <p:nvPr/>
        </p:nvSpPr>
        <p:spPr>
          <a:xfrm>
            <a:off x="2819424" y="3570696"/>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80" name="Title 1">
            <a:extLst>
              <a:ext uri="{FF2B5EF4-FFF2-40B4-BE49-F238E27FC236}">
                <a16:creationId xmlns:a16="http://schemas.microsoft.com/office/drawing/2014/main" id="{C4047F48-7C17-4238-B209-1784EE267B0E}"/>
              </a:ext>
            </a:extLst>
          </p:cNvPr>
          <p:cNvSpPr txBox="1">
            <a:spLocks/>
          </p:cNvSpPr>
          <p:nvPr/>
        </p:nvSpPr>
        <p:spPr>
          <a:xfrm>
            <a:off x="-1476878" y="-171714"/>
            <a:ext cx="4865030"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Actividad</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22D54D1F-5C01-4A7E-AA73-42B86CF090C6}"/>
              </a:ext>
            </a:extLst>
          </p:cNvPr>
          <p:cNvSpPr txBox="1"/>
          <p:nvPr/>
        </p:nvSpPr>
        <p:spPr>
          <a:xfrm>
            <a:off x="1631373" y="1908047"/>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25B4F98-F7A0-417D-9087-D517E593846B}"/>
              </a:ext>
            </a:extLst>
          </p:cNvPr>
          <p:cNvSpPr txBox="1"/>
          <p:nvPr/>
        </p:nvSpPr>
        <p:spPr>
          <a:xfrm>
            <a:off x="3666857" y="1900935"/>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E6CB7E8A-A5CC-41B7-A227-10AFCFD2F405}"/>
              </a:ext>
            </a:extLst>
          </p:cNvPr>
          <p:cNvSpPr txBox="1"/>
          <p:nvPr/>
        </p:nvSpPr>
        <p:spPr>
          <a:xfrm>
            <a:off x="5682583" y="1914650"/>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EBA444E3-58B7-464E-8985-F626ADB1581E}"/>
              </a:ext>
            </a:extLst>
          </p:cNvPr>
          <p:cNvCxnSpPr/>
          <p:nvPr/>
        </p:nvCxnSpPr>
        <p:spPr>
          <a:xfrm>
            <a:off x="2819424" y="3570696"/>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0FD641-437E-40BA-832F-AE95A79F3E58}"/>
              </a:ext>
            </a:extLst>
          </p:cNvPr>
          <p:cNvCxnSpPr/>
          <p:nvPr/>
        </p:nvCxnSpPr>
        <p:spPr>
          <a:xfrm>
            <a:off x="5791677" y="3663278"/>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26D2295-0A0B-4AD7-9B78-840C7F8B5614}"/>
              </a:ext>
            </a:extLst>
          </p:cNvPr>
          <p:cNvSpPr txBox="1"/>
          <p:nvPr/>
        </p:nvSpPr>
        <p:spPr>
          <a:xfrm>
            <a:off x="5798174" y="3600511"/>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66" name="TextBox 65">
            <a:extLst>
              <a:ext uri="{FF2B5EF4-FFF2-40B4-BE49-F238E27FC236}">
                <a16:creationId xmlns:a16="http://schemas.microsoft.com/office/drawing/2014/main" id="{6C614CFD-E860-43C2-9639-30C7FB384B0B}"/>
              </a:ext>
            </a:extLst>
          </p:cNvPr>
          <p:cNvSpPr txBox="1"/>
          <p:nvPr/>
        </p:nvSpPr>
        <p:spPr>
          <a:xfrm>
            <a:off x="1583712" y="1883872"/>
            <a:ext cx="9920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dos</a:t>
            </a:r>
          </a:p>
        </p:txBody>
      </p:sp>
      <p:sp>
        <p:nvSpPr>
          <p:cNvPr id="67" name="TextBox 66">
            <a:extLst>
              <a:ext uri="{FF2B5EF4-FFF2-40B4-BE49-F238E27FC236}">
                <a16:creationId xmlns:a16="http://schemas.microsoft.com/office/drawing/2014/main" id="{BE9EB564-7F52-4DD0-9A31-9353B02C0497}"/>
              </a:ext>
            </a:extLst>
          </p:cNvPr>
          <p:cNvSpPr txBox="1"/>
          <p:nvPr/>
        </p:nvSpPr>
        <p:spPr>
          <a:xfrm>
            <a:off x="3500002" y="1881006"/>
            <a:ext cx="10922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cuatro</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709D31A9-D270-46D5-9D34-6F676062E194}"/>
              </a:ext>
            </a:extLst>
          </p:cNvPr>
          <p:cNvSpPr txBox="1"/>
          <p:nvPr/>
        </p:nvSpPr>
        <p:spPr>
          <a:xfrm>
            <a:off x="5629375" y="1897270"/>
            <a:ext cx="9920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seis</a:t>
            </a:r>
          </a:p>
        </p:txBody>
      </p:sp>
      <p:sp>
        <p:nvSpPr>
          <p:cNvPr id="79" name="TextBox 78">
            <a:extLst>
              <a:ext uri="{FF2B5EF4-FFF2-40B4-BE49-F238E27FC236}">
                <a16:creationId xmlns:a16="http://schemas.microsoft.com/office/drawing/2014/main" id="{E31DA4F2-7C6D-4D7E-9DC1-3C5A28309019}"/>
              </a:ext>
            </a:extLst>
          </p:cNvPr>
          <p:cNvSpPr txBox="1"/>
          <p:nvPr/>
        </p:nvSpPr>
        <p:spPr>
          <a:xfrm>
            <a:off x="126991" y="6439325"/>
            <a:ext cx="11220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sing</a:t>
            </a:r>
          </a:p>
        </p:txBody>
      </p:sp>
      <p:sp>
        <p:nvSpPr>
          <p:cNvPr id="83" name="TextBox 82">
            <a:extLst>
              <a:ext uri="{FF2B5EF4-FFF2-40B4-BE49-F238E27FC236}">
                <a16:creationId xmlns:a16="http://schemas.microsoft.com/office/drawing/2014/main" id="{5D1701D4-AF87-4FEF-9953-A790E397183B}"/>
              </a:ext>
            </a:extLst>
          </p:cNvPr>
          <p:cNvSpPr txBox="1"/>
          <p:nvPr/>
        </p:nvSpPr>
        <p:spPr>
          <a:xfrm>
            <a:off x="1373808" y="6439452"/>
            <a:ext cx="14771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sings</a:t>
            </a:r>
          </a:p>
        </p:txBody>
      </p:sp>
      <p:sp>
        <p:nvSpPr>
          <p:cNvPr id="86" name="TextBox 85">
            <a:extLst>
              <a:ext uri="{FF2B5EF4-FFF2-40B4-BE49-F238E27FC236}">
                <a16:creationId xmlns:a16="http://schemas.microsoft.com/office/drawing/2014/main" id="{5E30B088-A869-41C4-BB9F-5BE0FE479CD5}"/>
              </a:ext>
            </a:extLst>
          </p:cNvPr>
          <p:cNvSpPr txBox="1"/>
          <p:nvPr/>
        </p:nvSpPr>
        <p:spPr>
          <a:xfrm>
            <a:off x="3108082" y="6450557"/>
            <a:ext cx="1317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 listens</a:t>
            </a:r>
          </a:p>
        </p:txBody>
      </p:sp>
      <p:sp>
        <p:nvSpPr>
          <p:cNvPr id="87" name="TextBox 86">
            <a:extLst>
              <a:ext uri="{FF2B5EF4-FFF2-40B4-BE49-F238E27FC236}">
                <a16:creationId xmlns:a16="http://schemas.microsoft.com/office/drawing/2014/main" id="{98A07F2D-228C-4F24-87FA-5715F24098AF}"/>
              </a:ext>
            </a:extLst>
          </p:cNvPr>
          <p:cNvSpPr txBox="1"/>
          <p:nvPr/>
        </p:nvSpPr>
        <p:spPr>
          <a:xfrm>
            <a:off x="4417083" y="6465777"/>
            <a:ext cx="1317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listen</a:t>
            </a:r>
          </a:p>
        </p:txBody>
      </p:sp>
      <p:sp>
        <p:nvSpPr>
          <p:cNvPr id="90" name="TextBox 89">
            <a:extLst>
              <a:ext uri="{FF2B5EF4-FFF2-40B4-BE49-F238E27FC236}">
                <a16:creationId xmlns:a16="http://schemas.microsoft.com/office/drawing/2014/main" id="{E7D82B7B-6E61-48A1-8D35-BB552CA3D245}"/>
              </a:ext>
            </a:extLst>
          </p:cNvPr>
          <p:cNvSpPr txBox="1"/>
          <p:nvPr/>
        </p:nvSpPr>
        <p:spPr>
          <a:xfrm>
            <a:off x="5830872" y="6422584"/>
            <a:ext cx="13175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draw</a:t>
            </a:r>
          </a:p>
        </p:txBody>
      </p:sp>
      <p:sp>
        <p:nvSpPr>
          <p:cNvPr id="91" name="TextBox 90">
            <a:extLst>
              <a:ext uri="{FF2B5EF4-FFF2-40B4-BE49-F238E27FC236}">
                <a16:creationId xmlns:a16="http://schemas.microsoft.com/office/drawing/2014/main" id="{D5C515D8-9C2E-44BA-A8C6-E45E4423F8A9}"/>
              </a:ext>
            </a:extLst>
          </p:cNvPr>
          <p:cNvSpPr txBox="1"/>
          <p:nvPr/>
        </p:nvSpPr>
        <p:spPr>
          <a:xfrm>
            <a:off x="7447545" y="6439325"/>
            <a:ext cx="1606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speak</a:t>
            </a:r>
          </a:p>
        </p:txBody>
      </p:sp>
      <p:sp>
        <p:nvSpPr>
          <p:cNvPr id="92" name="TextBox 91">
            <a:extLst>
              <a:ext uri="{FF2B5EF4-FFF2-40B4-BE49-F238E27FC236}">
                <a16:creationId xmlns:a16="http://schemas.microsoft.com/office/drawing/2014/main" id="{4744D3E6-1D1F-4E43-AF5D-00BDDA129849}"/>
              </a:ext>
            </a:extLst>
          </p:cNvPr>
          <p:cNvSpPr txBox="1"/>
          <p:nvPr/>
        </p:nvSpPr>
        <p:spPr>
          <a:xfrm>
            <a:off x="10764366" y="2443103"/>
            <a:ext cx="13464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ocho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[8]</a:t>
            </a:r>
          </a:p>
        </p:txBody>
      </p:sp>
      <p:sp>
        <p:nvSpPr>
          <p:cNvPr id="93" name="TextBox 92">
            <a:extLst>
              <a:ext uri="{FF2B5EF4-FFF2-40B4-BE49-F238E27FC236}">
                <a16:creationId xmlns:a16="http://schemas.microsoft.com/office/drawing/2014/main" id="{0F4EA5DB-EBCF-4596-ADCD-0FAB4BAA326E}"/>
              </a:ext>
            </a:extLst>
          </p:cNvPr>
          <p:cNvSpPr txBox="1"/>
          <p:nvPr/>
        </p:nvSpPr>
        <p:spPr>
          <a:xfrm>
            <a:off x="10577389" y="3192670"/>
            <a:ext cx="146760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cuatro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[4]</a:t>
            </a:r>
          </a:p>
        </p:txBody>
      </p:sp>
      <p:sp>
        <p:nvSpPr>
          <p:cNvPr id="94" name="TextBox 93">
            <a:extLst>
              <a:ext uri="{FF2B5EF4-FFF2-40B4-BE49-F238E27FC236}">
                <a16:creationId xmlns:a16="http://schemas.microsoft.com/office/drawing/2014/main" id="{F6C575B8-D722-41DE-A503-D326B54B17B9}"/>
              </a:ext>
            </a:extLst>
          </p:cNvPr>
          <p:cNvSpPr txBox="1"/>
          <p:nvPr/>
        </p:nvSpPr>
        <p:spPr>
          <a:xfrm>
            <a:off x="10577388" y="3844951"/>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doce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[12]</a:t>
            </a:r>
          </a:p>
        </p:txBody>
      </p:sp>
      <p:sp>
        <p:nvSpPr>
          <p:cNvPr id="95" name="TextBox 94">
            <a:extLst>
              <a:ext uri="{FF2B5EF4-FFF2-40B4-BE49-F238E27FC236}">
                <a16:creationId xmlns:a16="http://schemas.microsoft.com/office/drawing/2014/main" id="{AAAB6B60-9604-4EF2-9AD1-0185FD2B839A}"/>
              </a:ext>
            </a:extLst>
          </p:cNvPr>
          <p:cNvSpPr txBox="1"/>
          <p:nvPr/>
        </p:nvSpPr>
        <p:spPr>
          <a:xfrm>
            <a:off x="10720011" y="4602182"/>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siete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[7]</a:t>
            </a:r>
          </a:p>
        </p:txBody>
      </p:sp>
      <p:sp>
        <p:nvSpPr>
          <p:cNvPr id="96" name="TextBox 95">
            <a:extLst>
              <a:ext uri="{FF2B5EF4-FFF2-40B4-BE49-F238E27FC236}">
                <a16:creationId xmlns:a16="http://schemas.microsoft.com/office/drawing/2014/main" id="{4D2AD253-A061-4EF9-AA44-DC134C9F2C41}"/>
              </a:ext>
            </a:extLst>
          </p:cNvPr>
          <p:cNvSpPr txBox="1"/>
          <p:nvPr/>
        </p:nvSpPr>
        <p:spPr>
          <a:xfrm>
            <a:off x="10720010" y="5305224"/>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dos [2]</a:t>
            </a:r>
          </a:p>
        </p:txBody>
      </p:sp>
      <p:sp>
        <p:nvSpPr>
          <p:cNvPr id="97" name="TextBox 96">
            <a:extLst>
              <a:ext uri="{FF2B5EF4-FFF2-40B4-BE49-F238E27FC236}">
                <a16:creationId xmlns:a16="http://schemas.microsoft.com/office/drawing/2014/main" id="{9369CC1F-3208-48C2-B32D-263A24ABED53}"/>
              </a:ext>
            </a:extLst>
          </p:cNvPr>
          <p:cNvSpPr txBox="1"/>
          <p:nvPr/>
        </p:nvSpPr>
        <p:spPr>
          <a:xfrm>
            <a:off x="10590552" y="5993289"/>
            <a:ext cx="15089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once [11]</a:t>
            </a:r>
          </a:p>
        </p:txBody>
      </p:sp>
    </p:spTree>
    <p:extLst>
      <p:ext uri="{BB962C8B-B14F-4D97-AF65-F5344CB8AC3E}">
        <p14:creationId xmlns:p14="http://schemas.microsoft.com/office/powerpoint/2010/main" val="29145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fill="hold"/>
                                        <p:tgtEl>
                                          <p:spTgt spid="70"/>
                                        </p:tgtEl>
                                        <p:attrNameLst>
                                          <p:attrName>ppt_x</p:attrName>
                                        </p:attrNameLst>
                                      </p:cBhvr>
                                      <p:tavLst>
                                        <p:tav tm="0">
                                          <p:val>
                                            <p:strVal val="#ppt_x"/>
                                          </p:val>
                                        </p:tav>
                                        <p:tav tm="100000">
                                          <p:val>
                                            <p:strVal val="#ppt_x"/>
                                          </p:val>
                                        </p:tav>
                                      </p:tavLst>
                                    </p:anim>
                                    <p:anim calcmode="lin" valueType="num">
                                      <p:cBhvr additive="base">
                                        <p:cTn id="26"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anim calcmode="lin" valueType="num">
                                      <p:cBhvr additive="base">
                                        <p:cTn id="39" dur="500" fill="hold"/>
                                        <p:tgtEl>
                                          <p:spTgt spid="84"/>
                                        </p:tgtEl>
                                        <p:attrNameLst>
                                          <p:attrName>ppt_x</p:attrName>
                                        </p:attrNameLst>
                                      </p:cBhvr>
                                      <p:tavLst>
                                        <p:tav tm="0">
                                          <p:val>
                                            <p:strVal val="#ppt_x"/>
                                          </p:val>
                                        </p:tav>
                                        <p:tav tm="100000">
                                          <p:val>
                                            <p:strVal val="#ppt_x"/>
                                          </p:val>
                                        </p:tav>
                                      </p:tavLst>
                                    </p:anim>
                                    <p:anim calcmode="lin" valueType="num">
                                      <p:cBhvr additive="base">
                                        <p:cTn id="40"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5"/>
                                        </p:tgtEl>
                                        <p:attrNameLst>
                                          <p:attrName>style.visibility</p:attrName>
                                        </p:attrNameLst>
                                      </p:cBhvr>
                                      <p:to>
                                        <p:strVal val="visible"/>
                                      </p:to>
                                    </p:set>
                                    <p:anim calcmode="lin" valueType="num">
                                      <p:cBhvr additive="base">
                                        <p:cTn id="45" dur="500" fill="hold"/>
                                        <p:tgtEl>
                                          <p:spTgt spid="85"/>
                                        </p:tgtEl>
                                        <p:attrNameLst>
                                          <p:attrName>ppt_x</p:attrName>
                                        </p:attrNameLst>
                                      </p:cBhvr>
                                      <p:tavLst>
                                        <p:tav tm="0">
                                          <p:val>
                                            <p:strVal val="#ppt_x"/>
                                          </p:val>
                                        </p:tav>
                                        <p:tav tm="100000">
                                          <p:val>
                                            <p:strVal val="#ppt_x"/>
                                          </p:val>
                                        </p:tav>
                                      </p:tavLst>
                                    </p:anim>
                                    <p:anim calcmode="lin" valueType="num">
                                      <p:cBhvr additive="base">
                                        <p:cTn id="4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additive="base">
                                        <p:cTn id="65" dur="500" fill="hold"/>
                                        <p:tgtEl>
                                          <p:spTgt spid="89"/>
                                        </p:tgtEl>
                                        <p:attrNameLst>
                                          <p:attrName>ppt_x</p:attrName>
                                        </p:attrNameLst>
                                      </p:cBhvr>
                                      <p:tavLst>
                                        <p:tav tm="0">
                                          <p:val>
                                            <p:strVal val="#ppt_x"/>
                                          </p:val>
                                        </p:tav>
                                        <p:tav tm="100000">
                                          <p:val>
                                            <p:strVal val="#ppt_x"/>
                                          </p:val>
                                        </p:tav>
                                      </p:tavLst>
                                    </p:anim>
                                    <p:anim calcmode="lin" valueType="num">
                                      <p:cBhvr additive="base">
                                        <p:cTn id="6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9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9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5" grpId="0" animBg="1"/>
      <p:bldP spid="84" grpId="0" animBg="1"/>
      <p:bldP spid="70" grpId="0" animBg="1"/>
      <p:bldP spid="69" grpId="0" animBg="1"/>
      <p:bldP spid="66" grpId="0"/>
      <p:bldP spid="67" grpId="0"/>
      <p:bldP spid="68" grpId="0"/>
      <p:bldP spid="79" grpId="0"/>
      <p:bldP spid="83" grpId="0"/>
      <p:bldP spid="86" grpId="0"/>
      <p:bldP spid="87" grpId="0"/>
      <p:bldP spid="90" grpId="0"/>
      <p:bldP spid="91" grpId="0"/>
      <p:bldP spid="92" grpId="0"/>
      <p:bldP spid="93" grpId="0"/>
      <p:bldP spid="94" grpId="0"/>
      <p:bldP spid="95" grpId="0"/>
      <p:bldP spid="96" grpId="0"/>
      <p:bldP spid="9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45DC1A2-A91C-4AAF-9F8D-CFEECAB9E109}"/>
              </a:ext>
            </a:extLst>
          </p:cNvPr>
          <p:cNvPicPr>
            <a:picLocks noChangeAspect="1"/>
          </p:cNvPicPr>
          <p:nvPr/>
        </p:nvPicPr>
        <p:blipFill>
          <a:blip r:embed="rId3"/>
          <a:stretch>
            <a:fillRect/>
          </a:stretch>
        </p:blipFill>
        <p:spPr>
          <a:xfrm>
            <a:off x="3243075" y="1484553"/>
            <a:ext cx="1643757" cy="2045952"/>
          </a:xfrm>
          <a:prstGeom prst="rect">
            <a:avLst/>
          </a:prstGeom>
        </p:spPr>
      </p:pic>
      <p:pic>
        <p:nvPicPr>
          <p:cNvPr id="2" name="Picture 1">
            <a:extLst>
              <a:ext uri="{FF2B5EF4-FFF2-40B4-BE49-F238E27FC236}">
                <a16:creationId xmlns:a16="http://schemas.microsoft.com/office/drawing/2014/main" id="{E4A252F7-D604-424C-B1CB-F474EC8A2C1A}"/>
              </a:ext>
            </a:extLst>
          </p:cNvPr>
          <p:cNvPicPr>
            <a:picLocks noChangeAspect="1"/>
          </p:cNvPicPr>
          <p:nvPr/>
        </p:nvPicPr>
        <p:blipFill>
          <a:blip r:embed="rId4"/>
          <a:stretch>
            <a:fillRect/>
          </a:stretch>
        </p:blipFill>
        <p:spPr>
          <a:xfrm>
            <a:off x="-186812" y="-701329"/>
            <a:ext cx="12378812" cy="8980047"/>
          </a:xfrm>
          <a:prstGeom prst="rect">
            <a:avLst/>
          </a:prstGeom>
        </p:spPr>
      </p:pic>
      <p:pic>
        <p:nvPicPr>
          <p:cNvPr id="49" name="Picture 48">
            <a:extLst>
              <a:ext uri="{FF2B5EF4-FFF2-40B4-BE49-F238E27FC236}">
                <a16:creationId xmlns:a16="http://schemas.microsoft.com/office/drawing/2014/main" id="{ABE805A6-BEB9-4E68-A693-C7E9582C52D8}"/>
              </a:ext>
            </a:extLst>
          </p:cNvPr>
          <p:cNvPicPr>
            <a:picLocks noChangeAspect="1"/>
          </p:cNvPicPr>
          <p:nvPr/>
        </p:nvPicPr>
        <p:blipFill>
          <a:blip r:embed="rId5"/>
          <a:stretch>
            <a:fillRect/>
          </a:stretch>
        </p:blipFill>
        <p:spPr>
          <a:xfrm>
            <a:off x="5252028" y="3078449"/>
            <a:ext cx="658425" cy="701101"/>
          </a:xfrm>
          <a:prstGeom prst="rect">
            <a:avLst/>
          </a:prstGeom>
        </p:spPr>
      </p:pic>
      <p:pic>
        <p:nvPicPr>
          <p:cNvPr id="3" name="Picture 2">
            <a:extLst>
              <a:ext uri="{FF2B5EF4-FFF2-40B4-BE49-F238E27FC236}">
                <a16:creationId xmlns:a16="http://schemas.microsoft.com/office/drawing/2014/main" id="{B88E5E4C-EB84-45B5-A42D-6AB97E1635B6}"/>
              </a:ext>
            </a:extLst>
          </p:cNvPr>
          <p:cNvPicPr>
            <a:picLocks noChangeAspect="1"/>
          </p:cNvPicPr>
          <p:nvPr/>
        </p:nvPicPr>
        <p:blipFill>
          <a:blip r:embed="rId6"/>
          <a:stretch>
            <a:fillRect/>
          </a:stretch>
        </p:blipFill>
        <p:spPr>
          <a:xfrm>
            <a:off x="1583265" y="4875989"/>
            <a:ext cx="530398" cy="566977"/>
          </a:xfrm>
          <a:prstGeom prst="rect">
            <a:avLst/>
          </a:prstGeom>
        </p:spPr>
      </p:pic>
      <p:pic>
        <p:nvPicPr>
          <p:cNvPr id="4" name="Picture 3">
            <a:extLst>
              <a:ext uri="{FF2B5EF4-FFF2-40B4-BE49-F238E27FC236}">
                <a16:creationId xmlns:a16="http://schemas.microsoft.com/office/drawing/2014/main" id="{E082D89C-C47C-40C3-9839-6FB85A2AF38B}"/>
              </a:ext>
            </a:extLst>
          </p:cNvPr>
          <p:cNvPicPr>
            <a:picLocks noChangeAspect="1"/>
          </p:cNvPicPr>
          <p:nvPr/>
        </p:nvPicPr>
        <p:blipFill>
          <a:blip r:embed="rId6"/>
          <a:stretch>
            <a:fillRect/>
          </a:stretch>
        </p:blipFill>
        <p:spPr>
          <a:xfrm>
            <a:off x="1135896" y="4875988"/>
            <a:ext cx="530398" cy="566977"/>
          </a:xfrm>
          <a:prstGeom prst="rect">
            <a:avLst/>
          </a:prstGeom>
        </p:spPr>
      </p:pic>
      <p:pic>
        <p:nvPicPr>
          <p:cNvPr id="5" name="Picture 4">
            <a:extLst>
              <a:ext uri="{FF2B5EF4-FFF2-40B4-BE49-F238E27FC236}">
                <a16:creationId xmlns:a16="http://schemas.microsoft.com/office/drawing/2014/main" id="{9BC63BC5-7915-417B-9E42-263229F3775A}"/>
              </a:ext>
            </a:extLst>
          </p:cNvPr>
          <p:cNvPicPr>
            <a:picLocks noChangeAspect="1"/>
          </p:cNvPicPr>
          <p:nvPr/>
        </p:nvPicPr>
        <p:blipFill>
          <a:blip r:embed="rId6"/>
          <a:stretch>
            <a:fillRect/>
          </a:stretch>
        </p:blipFill>
        <p:spPr>
          <a:xfrm>
            <a:off x="2030634" y="4875989"/>
            <a:ext cx="530398" cy="566977"/>
          </a:xfrm>
          <a:prstGeom prst="rect">
            <a:avLst/>
          </a:prstGeom>
        </p:spPr>
      </p:pic>
      <p:pic>
        <p:nvPicPr>
          <p:cNvPr id="6" name="Picture 5">
            <a:extLst>
              <a:ext uri="{FF2B5EF4-FFF2-40B4-BE49-F238E27FC236}">
                <a16:creationId xmlns:a16="http://schemas.microsoft.com/office/drawing/2014/main" id="{64C9DD5C-597B-47E9-A7D8-79FA40EF1C27}"/>
              </a:ext>
            </a:extLst>
          </p:cNvPr>
          <p:cNvPicPr>
            <a:picLocks noChangeAspect="1"/>
          </p:cNvPicPr>
          <p:nvPr/>
        </p:nvPicPr>
        <p:blipFill>
          <a:blip r:embed="rId7"/>
          <a:stretch>
            <a:fillRect/>
          </a:stretch>
        </p:blipFill>
        <p:spPr>
          <a:xfrm>
            <a:off x="693203" y="4871212"/>
            <a:ext cx="525722" cy="571753"/>
          </a:xfrm>
          <a:prstGeom prst="rect">
            <a:avLst/>
          </a:prstGeom>
        </p:spPr>
      </p:pic>
      <p:pic>
        <p:nvPicPr>
          <p:cNvPr id="7" name="Picture 6">
            <a:extLst>
              <a:ext uri="{FF2B5EF4-FFF2-40B4-BE49-F238E27FC236}">
                <a16:creationId xmlns:a16="http://schemas.microsoft.com/office/drawing/2014/main" id="{A54DA624-9EC8-46F2-903D-474EB3CD131C}"/>
              </a:ext>
            </a:extLst>
          </p:cNvPr>
          <p:cNvPicPr>
            <a:picLocks noChangeAspect="1"/>
          </p:cNvPicPr>
          <p:nvPr/>
        </p:nvPicPr>
        <p:blipFill>
          <a:blip r:embed="rId6"/>
          <a:stretch>
            <a:fillRect/>
          </a:stretch>
        </p:blipFill>
        <p:spPr>
          <a:xfrm>
            <a:off x="8367524" y="6016530"/>
            <a:ext cx="530398" cy="566977"/>
          </a:xfrm>
          <a:prstGeom prst="rect">
            <a:avLst/>
          </a:prstGeom>
        </p:spPr>
      </p:pic>
      <p:pic>
        <p:nvPicPr>
          <p:cNvPr id="8" name="Picture 7">
            <a:extLst>
              <a:ext uri="{FF2B5EF4-FFF2-40B4-BE49-F238E27FC236}">
                <a16:creationId xmlns:a16="http://schemas.microsoft.com/office/drawing/2014/main" id="{C0B29DC6-1319-4980-A3E7-407700912A96}"/>
              </a:ext>
            </a:extLst>
          </p:cNvPr>
          <p:cNvPicPr>
            <a:picLocks noChangeAspect="1"/>
          </p:cNvPicPr>
          <p:nvPr/>
        </p:nvPicPr>
        <p:blipFill>
          <a:blip r:embed="rId8"/>
          <a:stretch>
            <a:fillRect/>
          </a:stretch>
        </p:blipFill>
        <p:spPr>
          <a:xfrm>
            <a:off x="5736305" y="3069305"/>
            <a:ext cx="719390" cy="719390"/>
          </a:xfrm>
          <a:prstGeom prst="rect">
            <a:avLst/>
          </a:prstGeom>
        </p:spPr>
      </p:pic>
      <p:pic>
        <p:nvPicPr>
          <p:cNvPr id="9" name="Picture 8">
            <a:extLst>
              <a:ext uri="{FF2B5EF4-FFF2-40B4-BE49-F238E27FC236}">
                <a16:creationId xmlns:a16="http://schemas.microsoft.com/office/drawing/2014/main" id="{D6EA6D6E-2D19-476B-816A-DF989408469A}"/>
              </a:ext>
            </a:extLst>
          </p:cNvPr>
          <p:cNvPicPr>
            <a:picLocks noChangeAspect="1"/>
          </p:cNvPicPr>
          <p:nvPr/>
        </p:nvPicPr>
        <p:blipFill>
          <a:blip r:embed="rId8"/>
          <a:stretch>
            <a:fillRect/>
          </a:stretch>
        </p:blipFill>
        <p:spPr>
          <a:xfrm>
            <a:off x="6455695" y="4009172"/>
            <a:ext cx="1190521" cy="1190521"/>
          </a:xfrm>
          <a:prstGeom prst="rect">
            <a:avLst/>
          </a:prstGeom>
        </p:spPr>
      </p:pic>
      <p:pic>
        <p:nvPicPr>
          <p:cNvPr id="10" name="Picture 9">
            <a:extLst>
              <a:ext uri="{FF2B5EF4-FFF2-40B4-BE49-F238E27FC236}">
                <a16:creationId xmlns:a16="http://schemas.microsoft.com/office/drawing/2014/main" id="{8E49AAB0-CC70-4B40-ABBB-7C8E08302DC2}"/>
              </a:ext>
            </a:extLst>
          </p:cNvPr>
          <p:cNvPicPr>
            <a:picLocks noChangeAspect="1"/>
          </p:cNvPicPr>
          <p:nvPr/>
        </p:nvPicPr>
        <p:blipFill>
          <a:blip r:embed="rId8"/>
          <a:stretch>
            <a:fillRect/>
          </a:stretch>
        </p:blipFill>
        <p:spPr>
          <a:xfrm>
            <a:off x="5288937" y="3240247"/>
            <a:ext cx="719390" cy="719390"/>
          </a:xfrm>
          <a:prstGeom prst="rect">
            <a:avLst/>
          </a:prstGeom>
        </p:spPr>
      </p:pic>
      <p:pic>
        <p:nvPicPr>
          <p:cNvPr id="11" name="Picture 10">
            <a:extLst>
              <a:ext uri="{FF2B5EF4-FFF2-40B4-BE49-F238E27FC236}">
                <a16:creationId xmlns:a16="http://schemas.microsoft.com/office/drawing/2014/main" id="{BE0492EF-54E4-4169-B95C-EB14EF860930}"/>
              </a:ext>
            </a:extLst>
          </p:cNvPr>
          <p:cNvPicPr>
            <a:picLocks noChangeAspect="1"/>
          </p:cNvPicPr>
          <p:nvPr/>
        </p:nvPicPr>
        <p:blipFill>
          <a:blip r:embed="rId8"/>
          <a:stretch>
            <a:fillRect/>
          </a:stretch>
        </p:blipFill>
        <p:spPr>
          <a:xfrm>
            <a:off x="7263858" y="4155016"/>
            <a:ext cx="1102030" cy="1102030"/>
          </a:xfrm>
          <a:prstGeom prst="rect">
            <a:avLst/>
          </a:prstGeom>
        </p:spPr>
      </p:pic>
      <p:pic>
        <p:nvPicPr>
          <p:cNvPr id="12" name="Picture 11">
            <a:extLst>
              <a:ext uri="{FF2B5EF4-FFF2-40B4-BE49-F238E27FC236}">
                <a16:creationId xmlns:a16="http://schemas.microsoft.com/office/drawing/2014/main" id="{CF565FB5-2F9C-471C-ADD4-08165EBC2BB4}"/>
              </a:ext>
            </a:extLst>
          </p:cNvPr>
          <p:cNvPicPr>
            <a:picLocks noChangeAspect="1"/>
          </p:cNvPicPr>
          <p:nvPr/>
        </p:nvPicPr>
        <p:blipFill>
          <a:blip r:embed="rId9"/>
          <a:stretch>
            <a:fillRect/>
          </a:stretch>
        </p:blipFill>
        <p:spPr>
          <a:xfrm>
            <a:off x="-199238" y="5232639"/>
            <a:ext cx="1005927" cy="1005927"/>
          </a:xfrm>
          <a:prstGeom prst="rect">
            <a:avLst/>
          </a:prstGeom>
        </p:spPr>
      </p:pic>
      <p:pic>
        <p:nvPicPr>
          <p:cNvPr id="13" name="Picture 12">
            <a:extLst>
              <a:ext uri="{FF2B5EF4-FFF2-40B4-BE49-F238E27FC236}">
                <a16:creationId xmlns:a16="http://schemas.microsoft.com/office/drawing/2014/main" id="{ACF11AEB-C8E3-4176-9F83-456592DE0F07}"/>
              </a:ext>
            </a:extLst>
          </p:cNvPr>
          <p:cNvPicPr>
            <a:picLocks noChangeAspect="1"/>
          </p:cNvPicPr>
          <p:nvPr/>
        </p:nvPicPr>
        <p:blipFill>
          <a:blip r:embed="rId9"/>
          <a:stretch>
            <a:fillRect/>
          </a:stretch>
        </p:blipFill>
        <p:spPr>
          <a:xfrm>
            <a:off x="11147430" y="5104632"/>
            <a:ext cx="1005927" cy="1005927"/>
          </a:xfrm>
          <a:prstGeom prst="rect">
            <a:avLst/>
          </a:prstGeom>
        </p:spPr>
      </p:pic>
      <p:pic>
        <p:nvPicPr>
          <p:cNvPr id="14" name="Picture 13">
            <a:extLst>
              <a:ext uri="{FF2B5EF4-FFF2-40B4-BE49-F238E27FC236}">
                <a16:creationId xmlns:a16="http://schemas.microsoft.com/office/drawing/2014/main" id="{CDF33C33-7BF4-4CA9-AC23-E9F8A4B2EE25}"/>
              </a:ext>
            </a:extLst>
          </p:cNvPr>
          <p:cNvPicPr>
            <a:picLocks noChangeAspect="1"/>
          </p:cNvPicPr>
          <p:nvPr/>
        </p:nvPicPr>
        <p:blipFill>
          <a:blip r:embed="rId9"/>
          <a:stretch>
            <a:fillRect/>
          </a:stretch>
        </p:blipFill>
        <p:spPr>
          <a:xfrm>
            <a:off x="11409757" y="4368248"/>
            <a:ext cx="1005927" cy="1005927"/>
          </a:xfrm>
          <a:prstGeom prst="rect">
            <a:avLst/>
          </a:prstGeom>
        </p:spPr>
      </p:pic>
      <p:pic>
        <p:nvPicPr>
          <p:cNvPr id="15" name="Picture 14">
            <a:extLst>
              <a:ext uri="{FF2B5EF4-FFF2-40B4-BE49-F238E27FC236}">
                <a16:creationId xmlns:a16="http://schemas.microsoft.com/office/drawing/2014/main" id="{1706D9D5-B3C2-4000-A00E-2E48F9758531}"/>
              </a:ext>
            </a:extLst>
          </p:cNvPr>
          <p:cNvPicPr>
            <a:picLocks noChangeAspect="1"/>
          </p:cNvPicPr>
          <p:nvPr/>
        </p:nvPicPr>
        <p:blipFill>
          <a:blip r:embed="rId9"/>
          <a:stretch>
            <a:fillRect/>
          </a:stretch>
        </p:blipFill>
        <p:spPr>
          <a:xfrm>
            <a:off x="-111191" y="3233621"/>
            <a:ext cx="1005927" cy="726016"/>
          </a:xfrm>
          <a:prstGeom prst="rect">
            <a:avLst/>
          </a:prstGeom>
        </p:spPr>
      </p:pic>
      <p:pic>
        <p:nvPicPr>
          <p:cNvPr id="16" name="Picture 15">
            <a:extLst>
              <a:ext uri="{FF2B5EF4-FFF2-40B4-BE49-F238E27FC236}">
                <a16:creationId xmlns:a16="http://schemas.microsoft.com/office/drawing/2014/main" id="{0769B0B5-F7D7-42A4-9154-324CAE9735A9}"/>
              </a:ext>
            </a:extLst>
          </p:cNvPr>
          <p:cNvPicPr>
            <a:picLocks noChangeAspect="1"/>
          </p:cNvPicPr>
          <p:nvPr/>
        </p:nvPicPr>
        <p:blipFill>
          <a:blip r:embed="rId8"/>
          <a:stretch>
            <a:fillRect/>
          </a:stretch>
        </p:blipFill>
        <p:spPr>
          <a:xfrm>
            <a:off x="5686185" y="3448733"/>
            <a:ext cx="719390" cy="719390"/>
          </a:xfrm>
          <a:prstGeom prst="rect">
            <a:avLst/>
          </a:prstGeom>
        </p:spPr>
      </p:pic>
      <p:pic>
        <p:nvPicPr>
          <p:cNvPr id="17" name="Picture 16">
            <a:extLst>
              <a:ext uri="{FF2B5EF4-FFF2-40B4-BE49-F238E27FC236}">
                <a16:creationId xmlns:a16="http://schemas.microsoft.com/office/drawing/2014/main" id="{93BC78A3-B5C5-4EDA-9D7C-57E118BDAFAD}"/>
              </a:ext>
            </a:extLst>
          </p:cNvPr>
          <p:cNvPicPr>
            <a:picLocks noChangeAspect="1"/>
          </p:cNvPicPr>
          <p:nvPr/>
        </p:nvPicPr>
        <p:blipFill>
          <a:blip r:embed="rId8"/>
          <a:stretch>
            <a:fillRect/>
          </a:stretch>
        </p:blipFill>
        <p:spPr>
          <a:xfrm>
            <a:off x="4793231" y="3468396"/>
            <a:ext cx="719390" cy="719390"/>
          </a:xfrm>
          <a:prstGeom prst="rect">
            <a:avLst/>
          </a:prstGeom>
        </p:spPr>
      </p:pic>
      <p:pic>
        <p:nvPicPr>
          <p:cNvPr id="18" name="Picture 17">
            <a:extLst>
              <a:ext uri="{FF2B5EF4-FFF2-40B4-BE49-F238E27FC236}">
                <a16:creationId xmlns:a16="http://schemas.microsoft.com/office/drawing/2014/main" id="{E29BC608-7F97-4064-A9C4-AA967DAC24A6}"/>
              </a:ext>
            </a:extLst>
          </p:cNvPr>
          <p:cNvPicPr>
            <a:picLocks noChangeAspect="1"/>
          </p:cNvPicPr>
          <p:nvPr/>
        </p:nvPicPr>
        <p:blipFill>
          <a:blip r:embed="rId10"/>
          <a:stretch>
            <a:fillRect/>
          </a:stretch>
        </p:blipFill>
        <p:spPr>
          <a:xfrm>
            <a:off x="9164219" y="3596629"/>
            <a:ext cx="451143" cy="725487"/>
          </a:xfrm>
          <a:prstGeom prst="rect">
            <a:avLst/>
          </a:prstGeom>
        </p:spPr>
      </p:pic>
      <p:pic>
        <p:nvPicPr>
          <p:cNvPr id="19" name="Picture 18">
            <a:extLst>
              <a:ext uri="{FF2B5EF4-FFF2-40B4-BE49-F238E27FC236}">
                <a16:creationId xmlns:a16="http://schemas.microsoft.com/office/drawing/2014/main" id="{D4E7C555-4EF1-4001-AA93-123809C274FF}"/>
              </a:ext>
            </a:extLst>
          </p:cNvPr>
          <p:cNvPicPr>
            <a:picLocks noChangeAspect="1"/>
          </p:cNvPicPr>
          <p:nvPr/>
        </p:nvPicPr>
        <p:blipFill>
          <a:blip r:embed="rId10"/>
          <a:stretch>
            <a:fillRect/>
          </a:stretch>
        </p:blipFill>
        <p:spPr>
          <a:xfrm>
            <a:off x="10188121" y="3585685"/>
            <a:ext cx="451143" cy="725487"/>
          </a:xfrm>
          <a:prstGeom prst="rect">
            <a:avLst/>
          </a:prstGeom>
        </p:spPr>
      </p:pic>
      <p:pic>
        <p:nvPicPr>
          <p:cNvPr id="20" name="Picture 19">
            <a:extLst>
              <a:ext uri="{FF2B5EF4-FFF2-40B4-BE49-F238E27FC236}">
                <a16:creationId xmlns:a16="http://schemas.microsoft.com/office/drawing/2014/main" id="{C0802CEF-89EC-45BF-AB3D-8F99B15567EE}"/>
              </a:ext>
            </a:extLst>
          </p:cNvPr>
          <p:cNvPicPr>
            <a:picLocks noChangeAspect="1"/>
          </p:cNvPicPr>
          <p:nvPr/>
        </p:nvPicPr>
        <p:blipFill>
          <a:blip r:embed="rId10"/>
          <a:stretch>
            <a:fillRect/>
          </a:stretch>
        </p:blipFill>
        <p:spPr>
          <a:xfrm>
            <a:off x="9848155" y="3581399"/>
            <a:ext cx="451143" cy="725487"/>
          </a:xfrm>
          <a:prstGeom prst="rect">
            <a:avLst/>
          </a:prstGeom>
        </p:spPr>
      </p:pic>
      <p:pic>
        <p:nvPicPr>
          <p:cNvPr id="21" name="Picture 20">
            <a:extLst>
              <a:ext uri="{FF2B5EF4-FFF2-40B4-BE49-F238E27FC236}">
                <a16:creationId xmlns:a16="http://schemas.microsoft.com/office/drawing/2014/main" id="{734A6D15-7512-4A1F-BDB7-3B15D7EDCF15}"/>
              </a:ext>
            </a:extLst>
          </p:cNvPr>
          <p:cNvPicPr>
            <a:picLocks noChangeAspect="1"/>
          </p:cNvPicPr>
          <p:nvPr/>
        </p:nvPicPr>
        <p:blipFill>
          <a:blip r:embed="rId10"/>
          <a:stretch>
            <a:fillRect/>
          </a:stretch>
        </p:blipFill>
        <p:spPr>
          <a:xfrm>
            <a:off x="9488092" y="3581399"/>
            <a:ext cx="451143" cy="725487"/>
          </a:xfrm>
          <a:prstGeom prst="rect">
            <a:avLst/>
          </a:prstGeom>
        </p:spPr>
      </p:pic>
      <p:pic>
        <p:nvPicPr>
          <p:cNvPr id="22" name="Picture 21">
            <a:extLst>
              <a:ext uri="{FF2B5EF4-FFF2-40B4-BE49-F238E27FC236}">
                <a16:creationId xmlns:a16="http://schemas.microsoft.com/office/drawing/2014/main" id="{CA9F165E-0D64-466E-9E93-C054E491D228}"/>
              </a:ext>
            </a:extLst>
          </p:cNvPr>
          <p:cNvPicPr>
            <a:picLocks noChangeAspect="1"/>
          </p:cNvPicPr>
          <p:nvPr/>
        </p:nvPicPr>
        <p:blipFill>
          <a:blip r:embed="rId10"/>
          <a:stretch>
            <a:fillRect/>
          </a:stretch>
        </p:blipFill>
        <p:spPr>
          <a:xfrm>
            <a:off x="9428594" y="3878945"/>
            <a:ext cx="451143" cy="725487"/>
          </a:xfrm>
          <a:prstGeom prst="rect">
            <a:avLst/>
          </a:prstGeom>
        </p:spPr>
      </p:pic>
      <p:pic>
        <p:nvPicPr>
          <p:cNvPr id="23" name="Picture 22">
            <a:extLst>
              <a:ext uri="{FF2B5EF4-FFF2-40B4-BE49-F238E27FC236}">
                <a16:creationId xmlns:a16="http://schemas.microsoft.com/office/drawing/2014/main" id="{9B1926DD-A178-4D73-80F6-BEBF290EEEF7}"/>
              </a:ext>
            </a:extLst>
          </p:cNvPr>
          <p:cNvPicPr>
            <a:picLocks noChangeAspect="1"/>
          </p:cNvPicPr>
          <p:nvPr/>
        </p:nvPicPr>
        <p:blipFill>
          <a:blip r:embed="rId10"/>
          <a:stretch>
            <a:fillRect/>
          </a:stretch>
        </p:blipFill>
        <p:spPr>
          <a:xfrm>
            <a:off x="9811965" y="3951758"/>
            <a:ext cx="451143" cy="725487"/>
          </a:xfrm>
          <a:prstGeom prst="rect">
            <a:avLst/>
          </a:prstGeom>
        </p:spPr>
      </p:pic>
      <p:pic>
        <p:nvPicPr>
          <p:cNvPr id="25" name="Picture 24">
            <a:extLst>
              <a:ext uri="{FF2B5EF4-FFF2-40B4-BE49-F238E27FC236}">
                <a16:creationId xmlns:a16="http://schemas.microsoft.com/office/drawing/2014/main" id="{A66DCA5A-A9C9-4B4F-B2DD-A0582C5AF5BF}"/>
              </a:ext>
            </a:extLst>
          </p:cNvPr>
          <p:cNvPicPr>
            <a:picLocks noChangeAspect="1"/>
          </p:cNvPicPr>
          <p:nvPr/>
        </p:nvPicPr>
        <p:blipFill>
          <a:blip r:embed="rId11"/>
          <a:stretch>
            <a:fillRect/>
          </a:stretch>
        </p:blipFill>
        <p:spPr>
          <a:xfrm>
            <a:off x="1135896" y="2628268"/>
            <a:ext cx="447854" cy="724190"/>
          </a:xfrm>
          <a:prstGeom prst="rect">
            <a:avLst/>
          </a:prstGeom>
        </p:spPr>
      </p:pic>
      <p:pic>
        <p:nvPicPr>
          <p:cNvPr id="26" name="Picture 25">
            <a:extLst>
              <a:ext uri="{FF2B5EF4-FFF2-40B4-BE49-F238E27FC236}">
                <a16:creationId xmlns:a16="http://schemas.microsoft.com/office/drawing/2014/main" id="{2018254C-F7C9-468B-A9E6-525B34FF9722}"/>
              </a:ext>
            </a:extLst>
          </p:cNvPr>
          <p:cNvPicPr>
            <a:picLocks noChangeAspect="1"/>
          </p:cNvPicPr>
          <p:nvPr/>
        </p:nvPicPr>
        <p:blipFill>
          <a:blip r:embed="rId10"/>
          <a:stretch>
            <a:fillRect/>
          </a:stretch>
        </p:blipFill>
        <p:spPr>
          <a:xfrm>
            <a:off x="1452192" y="2574708"/>
            <a:ext cx="451143" cy="725487"/>
          </a:xfrm>
          <a:prstGeom prst="rect">
            <a:avLst/>
          </a:prstGeom>
        </p:spPr>
      </p:pic>
      <p:pic>
        <p:nvPicPr>
          <p:cNvPr id="27" name="Picture 26">
            <a:extLst>
              <a:ext uri="{FF2B5EF4-FFF2-40B4-BE49-F238E27FC236}">
                <a16:creationId xmlns:a16="http://schemas.microsoft.com/office/drawing/2014/main" id="{F0632E61-18DF-48B6-AB60-B2D99ED2E10F}"/>
              </a:ext>
            </a:extLst>
          </p:cNvPr>
          <p:cNvPicPr>
            <a:picLocks noChangeAspect="1"/>
          </p:cNvPicPr>
          <p:nvPr/>
        </p:nvPicPr>
        <p:blipFill>
          <a:blip r:embed="rId10"/>
          <a:stretch>
            <a:fillRect/>
          </a:stretch>
        </p:blipFill>
        <p:spPr>
          <a:xfrm>
            <a:off x="1768488" y="2564534"/>
            <a:ext cx="451143" cy="725487"/>
          </a:xfrm>
          <a:prstGeom prst="rect">
            <a:avLst/>
          </a:prstGeom>
        </p:spPr>
      </p:pic>
      <p:pic>
        <p:nvPicPr>
          <p:cNvPr id="28" name="Picture 27">
            <a:extLst>
              <a:ext uri="{FF2B5EF4-FFF2-40B4-BE49-F238E27FC236}">
                <a16:creationId xmlns:a16="http://schemas.microsoft.com/office/drawing/2014/main" id="{50AEE454-E4CA-48F5-8E18-66E011077D16}"/>
              </a:ext>
            </a:extLst>
          </p:cNvPr>
          <p:cNvPicPr>
            <a:picLocks noChangeAspect="1"/>
          </p:cNvPicPr>
          <p:nvPr/>
        </p:nvPicPr>
        <p:blipFill>
          <a:blip r:embed="rId10"/>
          <a:stretch>
            <a:fillRect/>
          </a:stretch>
        </p:blipFill>
        <p:spPr>
          <a:xfrm>
            <a:off x="1440722" y="2959975"/>
            <a:ext cx="451143" cy="725487"/>
          </a:xfrm>
          <a:prstGeom prst="rect">
            <a:avLst/>
          </a:prstGeom>
        </p:spPr>
      </p:pic>
      <p:pic>
        <p:nvPicPr>
          <p:cNvPr id="29" name="Picture 28">
            <a:extLst>
              <a:ext uri="{FF2B5EF4-FFF2-40B4-BE49-F238E27FC236}">
                <a16:creationId xmlns:a16="http://schemas.microsoft.com/office/drawing/2014/main" id="{4296C4AE-1E9B-4CA8-B619-BDC3168E4422}"/>
              </a:ext>
            </a:extLst>
          </p:cNvPr>
          <p:cNvPicPr>
            <a:picLocks noChangeAspect="1"/>
          </p:cNvPicPr>
          <p:nvPr/>
        </p:nvPicPr>
        <p:blipFill>
          <a:blip r:embed="rId10"/>
          <a:stretch>
            <a:fillRect/>
          </a:stretch>
        </p:blipFill>
        <p:spPr>
          <a:xfrm>
            <a:off x="1780001" y="2893850"/>
            <a:ext cx="451143" cy="725487"/>
          </a:xfrm>
          <a:prstGeom prst="rect">
            <a:avLst/>
          </a:prstGeom>
        </p:spPr>
      </p:pic>
      <p:pic>
        <p:nvPicPr>
          <p:cNvPr id="30" name="Picture 29">
            <a:extLst>
              <a:ext uri="{FF2B5EF4-FFF2-40B4-BE49-F238E27FC236}">
                <a16:creationId xmlns:a16="http://schemas.microsoft.com/office/drawing/2014/main" id="{C80A2997-6B27-465B-A3EB-A9B4F8C5AC29}"/>
              </a:ext>
            </a:extLst>
          </p:cNvPr>
          <p:cNvPicPr>
            <a:picLocks noChangeAspect="1"/>
          </p:cNvPicPr>
          <p:nvPr/>
        </p:nvPicPr>
        <p:blipFill>
          <a:blip r:embed="rId12"/>
          <a:stretch>
            <a:fillRect/>
          </a:stretch>
        </p:blipFill>
        <p:spPr>
          <a:xfrm>
            <a:off x="7814873" y="2250563"/>
            <a:ext cx="396274" cy="627942"/>
          </a:xfrm>
          <a:prstGeom prst="rect">
            <a:avLst/>
          </a:prstGeom>
        </p:spPr>
      </p:pic>
      <p:pic>
        <p:nvPicPr>
          <p:cNvPr id="31" name="Picture 30">
            <a:extLst>
              <a:ext uri="{FF2B5EF4-FFF2-40B4-BE49-F238E27FC236}">
                <a16:creationId xmlns:a16="http://schemas.microsoft.com/office/drawing/2014/main" id="{5EA67DE6-C47D-449F-91A0-A2CA78DEE50E}"/>
              </a:ext>
            </a:extLst>
          </p:cNvPr>
          <p:cNvPicPr>
            <a:picLocks noChangeAspect="1"/>
          </p:cNvPicPr>
          <p:nvPr/>
        </p:nvPicPr>
        <p:blipFill>
          <a:blip r:embed="rId12"/>
          <a:stretch>
            <a:fillRect/>
          </a:stretch>
        </p:blipFill>
        <p:spPr>
          <a:xfrm>
            <a:off x="8262568" y="2591986"/>
            <a:ext cx="396274" cy="627942"/>
          </a:xfrm>
          <a:prstGeom prst="rect">
            <a:avLst/>
          </a:prstGeom>
        </p:spPr>
      </p:pic>
      <p:pic>
        <p:nvPicPr>
          <p:cNvPr id="32" name="Picture 31">
            <a:extLst>
              <a:ext uri="{FF2B5EF4-FFF2-40B4-BE49-F238E27FC236}">
                <a16:creationId xmlns:a16="http://schemas.microsoft.com/office/drawing/2014/main" id="{D25D3B41-78ED-42FF-A6F9-5ECB6D108278}"/>
              </a:ext>
            </a:extLst>
          </p:cNvPr>
          <p:cNvPicPr>
            <a:picLocks noChangeAspect="1"/>
          </p:cNvPicPr>
          <p:nvPr/>
        </p:nvPicPr>
        <p:blipFill>
          <a:blip r:embed="rId12"/>
          <a:stretch>
            <a:fillRect/>
          </a:stretch>
        </p:blipFill>
        <p:spPr>
          <a:xfrm>
            <a:off x="8699785" y="2309509"/>
            <a:ext cx="396274" cy="627942"/>
          </a:xfrm>
          <a:prstGeom prst="rect">
            <a:avLst/>
          </a:prstGeom>
        </p:spPr>
      </p:pic>
      <p:pic>
        <p:nvPicPr>
          <p:cNvPr id="33" name="Picture 32">
            <a:extLst>
              <a:ext uri="{FF2B5EF4-FFF2-40B4-BE49-F238E27FC236}">
                <a16:creationId xmlns:a16="http://schemas.microsoft.com/office/drawing/2014/main" id="{72C6E4E1-6743-4CE3-B110-2A7CBB5C994A}"/>
              </a:ext>
            </a:extLst>
          </p:cNvPr>
          <p:cNvPicPr>
            <a:picLocks noChangeAspect="1"/>
          </p:cNvPicPr>
          <p:nvPr/>
        </p:nvPicPr>
        <p:blipFill>
          <a:blip r:embed="rId12"/>
          <a:stretch>
            <a:fillRect/>
          </a:stretch>
        </p:blipFill>
        <p:spPr>
          <a:xfrm>
            <a:off x="3428203" y="6113587"/>
            <a:ext cx="396274" cy="627942"/>
          </a:xfrm>
          <a:prstGeom prst="rect">
            <a:avLst/>
          </a:prstGeom>
        </p:spPr>
      </p:pic>
      <p:pic>
        <p:nvPicPr>
          <p:cNvPr id="34" name="Picture 33">
            <a:extLst>
              <a:ext uri="{FF2B5EF4-FFF2-40B4-BE49-F238E27FC236}">
                <a16:creationId xmlns:a16="http://schemas.microsoft.com/office/drawing/2014/main" id="{BECC8844-A949-48CB-A900-2042E4B6C2E1}"/>
              </a:ext>
            </a:extLst>
          </p:cNvPr>
          <p:cNvPicPr>
            <a:picLocks noChangeAspect="1"/>
          </p:cNvPicPr>
          <p:nvPr/>
        </p:nvPicPr>
        <p:blipFill>
          <a:blip r:embed="rId12"/>
          <a:stretch>
            <a:fillRect/>
          </a:stretch>
        </p:blipFill>
        <p:spPr>
          <a:xfrm>
            <a:off x="3824477" y="5924595"/>
            <a:ext cx="396274" cy="627942"/>
          </a:xfrm>
          <a:prstGeom prst="rect">
            <a:avLst/>
          </a:prstGeom>
        </p:spPr>
      </p:pic>
      <p:pic>
        <p:nvPicPr>
          <p:cNvPr id="36" name="Picture 35">
            <a:extLst>
              <a:ext uri="{FF2B5EF4-FFF2-40B4-BE49-F238E27FC236}">
                <a16:creationId xmlns:a16="http://schemas.microsoft.com/office/drawing/2014/main" id="{B33BC820-FD8C-422E-8B3D-F1050573446F}"/>
              </a:ext>
            </a:extLst>
          </p:cNvPr>
          <p:cNvPicPr>
            <a:picLocks noChangeAspect="1"/>
          </p:cNvPicPr>
          <p:nvPr/>
        </p:nvPicPr>
        <p:blipFill>
          <a:blip r:embed="rId12"/>
          <a:stretch>
            <a:fillRect/>
          </a:stretch>
        </p:blipFill>
        <p:spPr>
          <a:xfrm>
            <a:off x="2968574" y="6155449"/>
            <a:ext cx="396274" cy="627942"/>
          </a:xfrm>
          <a:prstGeom prst="rect">
            <a:avLst/>
          </a:prstGeom>
        </p:spPr>
      </p:pic>
      <p:pic>
        <p:nvPicPr>
          <p:cNvPr id="39" name="Picture 38">
            <a:extLst>
              <a:ext uri="{FF2B5EF4-FFF2-40B4-BE49-F238E27FC236}">
                <a16:creationId xmlns:a16="http://schemas.microsoft.com/office/drawing/2014/main" id="{354E63ED-9D42-46E3-841D-BD3E019810B7}"/>
              </a:ext>
            </a:extLst>
          </p:cNvPr>
          <p:cNvPicPr>
            <a:picLocks noChangeAspect="1"/>
          </p:cNvPicPr>
          <p:nvPr/>
        </p:nvPicPr>
        <p:blipFill>
          <a:blip r:embed="rId13"/>
          <a:stretch>
            <a:fillRect/>
          </a:stretch>
        </p:blipFill>
        <p:spPr>
          <a:xfrm>
            <a:off x="10670380" y="1938806"/>
            <a:ext cx="1646063" cy="2042337"/>
          </a:xfrm>
          <a:prstGeom prst="rect">
            <a:avLst/>
          </a:prstGeom>
        </p:spPr>
      </p:pic>
      <p:pic>
        <p:nvPicPr>
          <p:cNvPr id="24" name="Picture 23">
            <a:extLst>
              <a:ext uri="{FF2B5EF4-FFF2-40B4-BE49-F238E27FC236}">
                <a16:creationId xmlns:a16="http://schemas.microsoft.com/office/drawing/2014/main" id="{FFD5A913-0B39-43DF-A16A-557B0144D70F}"/>
              </a:ext>
            </a:extLst>
          </p:cNvPr>
          <p:cNvPicPr>
            <a:picLocks noChangeAspect="1"/>
          </p:cNvPicPr>
          <p:nvPr/>
        </p:nvPicPr>
        <p:blipFill>
          <a:blip r:embed="rId10"/>
          <a:stretch>
            <a:fillRect/>
          </a:stretch>
        </p:blipFill>
        <p:spPr>
          <a:xfrm>
            <a:off x="10550839" y="3672305"/>
            <a:ext cx="451143" cy="725487"/>
          </a:xfrm>
          <a:prstGeom prst="rect">
            <a:avLst/>
          </a:prstGeom>
        </p:spPr>
      </p:pic>
      <p:pic>
        <p:nvPicPr>
          <p:cNvPr id="40" name="Picture 39">
            <a:extLst>
              <a:ext uri="{FF2B5EF4-FFF2-40B4-BE49-F238E27FC236}">
                <a16:creationId xmlns:a16="http://schemas.microsoft.com/office/drawing/2014/main" id="{557BE393-8F90-4BA5-9B4D-C3E403804BFE}"/>
              </a:ext>
            </a:extLst>
          </p:cNvPr>
          <p:cNvPicPr>
            <a:picLocks noChangeAspect="1"/>
          </p:cNvPicPr>
          <p:nvPr/>
        </p:nvPicPr>
        <p:blipFill>
          <a:blip r:embed="rId5"/>
          <a:stretch>
            <a:fillRect/>
          </a:stretch>
        </p:blipFill>
        <p:spPr>
          <a:xfrm>
            <a:off x="8329629" y="4673074"/>
            <a:ext cx="658425" cy="701101"/>
          </a:xfrm>
          <a:prstGeom prst="rect">
            <a:avLst/>
          </a:prstGeom>
        </p:spPr>
      </p:pic>
      <p:pic>
        <p:nvPicPr>
          <p:cNvPr id="41" name="Picture 40">
            <a:extLst>
              <a:ext uri="{FF2B5EF4-FFF2-40B4-BE49-F238E27FC236}">
                <a16:creationId xmlns:a16="http://schemas.microsoft.com/office/drawing/2014/main" id="{875B0498-8811-4F44-8EF8-38CB72F36D6B}"/>
              </a:ext>
            </a:extLst>
          </p:cNvPr>
          <p:cNvPicPr>
            <a:picLocks noChangeAspect="1"/>
          </p:cNvPicPr>
          <p:nvPr/>
        </p:nvPicPr>
        <p:blipFill>
          <a:blip r:embed="rId5"/>
          <a:stretch>
            <a:fillRect/>
          </a:stretch>
        </p:blipFill>
        <p:spPr>
          <a:xfrm>
            <a:off x="2258460" y="5804899"/>
            <a:ext cx="658425" cy="701101"/>
          </a:xfrm>
          <a:prstGeom prst="rect">
            <a:avLst/>
          </a:prstGeom>
        </p:spPr>
      </p:pic>
      <p:pic>
        <p:nvPicPr>
          <p:cNvPr id="42" name="Picture 41">
            <a:extLst>
              <a:ext uri="{FF2B5EF4-FFF2-40B4-BE49-F238E27FC236}">
                <a16:creationId xmlns:a16="http://schemas.microsoft.com/office/drawing/2014/main" id="{25711239-A34E-47F1-B789-0B86CD9F70C9}"/>
              </a:ext>
            </a:extLst>
          </p:cNvPr>
          <p:cNvPicPr>
            <a:picLocks noChangeAspect="1"/>
          </p:cNvPicPr>
          <p:nvPr/>
        </p:nvPicPr>
        <p:blipFill>
          <a:blip r:embed="rId5"/>
          <a:stretch>
            <a:fillRect/>
          </a:stretch>
        </p:blipFill>
        <p:spPr>
          <a:xfrm>
            <a:off x="1689169" y="5907462"/>
            <a:ext cx="658425" cy="701101"/>
          </a:xfrm>
          <a:prstGeom prst="rect">
            <a:avLst/>
          </a:prstGeom>
        </p:spPr>
      </p:pic>
      <p:pic>
        <p:nvPicPr>
          <p:cNvPr id="43" name="Picture 42">
            <a:extLst>
              <a:ext uri="{FF2B5EF4-FFF2-40B4-BE49-F238E27FC236}">
                <a16:creationId xmlns:a16="http://schemas.microsoft.com/office/drawing/2014/main" id="{99518B87-FBB7-4C8B-B774-BD91322BE919}"/>
              </a:ext>
            </a:extLst>
          </p:cNvPr>
          <p:cNvPicPr>
            <a:picLocks noChangeAspect="1"/>
          </p:cNvPicPr>
          <p:nvPr/>
        </p:nvPicPr>
        <p:blipFill>
          <a:blip r:embed="rId5"/>
          <a:stretch>
            <a:fillRect/>
          </a:stretch>
        </p:blipFill>
        <p:spPr>
          <a:xfrm>
            <a:off x="1245756" y="6203793"/>
            <a:ext cx="658425" cy="701101"/>
          </a:xfrm>
          <a:prstGeom prst="rect">
            <a:avLst/>
          </a:prstGeom>
        </p:spPr>
      </p:pic>
      <p:pic>
        <p:nvPicPr>
          <p:cNvPr id="44" name="Picture 43">
            <a:extLst>
              <a:ext uri="{FF2B5EF4-FFF2-40B4-BE49-F238E27FC236}">
                <a16:creationId xmlns:a16="http://schemas.microsoft.com/office/drawing/2014/main" id="{642F7A87-512C-401B-B8F8-F012124848AA}"/>
              </a:ext>
            </a:extLst>
          </p:cNvPr>
          <p:cNvPicPr>
            <a:picLocks noChangeAspect="1"/>
          </p:cNvPicPr>
          <p:nvPr/>
        </p:nvPicPr>
        <p:blipFill>
          <a:blip r:embed="rId5"/>
          <a:stretch>
            <a:fillRect/>
          </a:stretch>
        </p:blipFill>
        <p:spPr>
          <a:xfrm>
            <a:off x="9324952" y="4901978"/>
            <a:ext cx="715056" cy="761403"/>
          </a:xfrm>
          <a:prstGeom prst="rect">
            <a:avLst/>
          </a:prstGeom>
        </p:spPr>
      </p:pic>
      <p:pic>
        <p:nvPicPr>
          <p:cNvPr id="45" name="Picture 44">
            <a:extLst>
              <a:ext uri="{FF2B5EF4-FFF2-40B4-BE49-F238E27FC236}">
                <a16:creationId xmlns:a16="http://schemas.microsoft.com/office/drawing/2014/main" id="{87B6D342-F66A-436C-A2BD-179CC35345D0}"/>
              </a:ext>
            </a:extLst>
          </p:cNvPr>
          <p:cNvPicPr>
            <a:picLocks noChangeAspect="1"/>
          </p:cNvPicPr>
          <p:nvPr/>
        </p:nvPicPr>
        <p:blipFill>
          <a:blip r:embed="rId5"/>
          <a:stretch>
            <a:fillRect/>
          </a:stretch>
        </p:blipFill>
        <p:spPr>
          <a:xfrm>
            <a:off x="8795191" y="4906495"/>
            <a:ext cx="658425" cy="701101"/>
          </a:xfrm>
          <a:prstGeom prst="rect">
            <a:avLst/>
          </a:prstGeom>
        </p:spPr>
      </p:pic>
      <p:pic>
        <p:nvPicPr>
          <p:cNvPr id="46" name="Picture 45">
            <a:extLst>
              <a:ext uri="{FF2B5EF4-FFF2-40B4-BE49-F238E27FC236}">
                <a16:creationId xmlns:a16="http://schemas.microsoft.com/office/drawing/2014/main" id="{4BEFFB64-2143-4655-A82B-ECC310635CD9}"/>
              </a:ext>
            </a:extLst>
          </p:cNvPr>
          <p:cNvPicPr>
            <a:picLocks noChangeAspect="1"/>
          </p:cNvPicPr>
          <p:nvPr/>
        </p:nvPicPr>
        <p:blipFill>
          <a:blip r:embed="rId5"/>
          <a:stretch>
            <a:fillRect/>
          </a:stretch>
        </p:blipFill>
        <p:spPr>
          <a:xfrm>
            <a:off x="2060323" y="6300018"/>
            <a:ext cx="658425" cy="701101"/>
          </a:xfrm>
          <a:prstGeom prst="rect">
            <a:avLst/>
          </a:prstGeom>
        </p:spPr>
      </p:pic>
      <p:pic>
        <p:nvPicPr>
          <p:cNvPr id="50" name="Picture 49">
            <a:extLst>
              <a:ext uri="{FF2B5EF4-FFF2-40B4-BE49-F238E27FC236}">
                <a16:creationId xmlns:a16="http://schemas.microsoft.com/office/drawing/2014/main" id="{D089CB1F-30A8-4F7C-86FE-6873B5F84CE3}"/>
              </a:ext>
            </a:extLst>
          </p:cNvPr>
          <p:cNvPicPr>
            <a:picLocks noChangeAspect="1"/>
          </p:cNvPicPr>
          <p:nvPr/>
        </p:nvPicPr>
        <p:blipFill>
          <a:blip r:embed="rId5"/>
          <a:stretch>
            <a:fillRect/>
          </a:stretch>
        </p:blipFill>
        <p:spPr>
          <a:xfrm>
            <a:off x="882111" y="2975776"/>
            <a:ext cx="658425" cy="701101"/>
          </a:xfrm>
          <a:prstGeom prst="rect">
            <a:avLst/>
          </a:prstGeom>
        </p:spPr>
      </p:pic>
      <p:pic>
        <p:nvPicPr>
          <p:cNvPr id="48" name="Picture 47">
            <a:extLst>
              <a:ext uri="{FF2B5EF4-FFF2-40B4-BE49-F238E27FC236}">
                <a16:creationId xmlns:a16="http://schemas.microsoft.com/office/drawing/2014/main" id="{E7B3A15F-0A0C-4054-99E5-EA0B5B4067EC}"/>
              </a:ext>
            </a:extLst>
          </p:cNvPr>
          <p:cNvPicPr>
            <a:picLocks noChangeAspect="1"/>
          </p:cNvPicPr>
          <p:nvPr/>
        </p:nvPicPr>
        <p:blipFill>
          <a:blip r:embed="rId5"/>
          <a:stretch>
            <a:fillRect/>
          </a:stretch>
        </p:blipFill>
        <p:spPr>
          <a:xfrm>
            <a:off x="4254846" y="5640103"/>
            <a:ext cx="658425" cy="701101"/>
          </a:xfrm>
          <a:prstGeom prst="rect">
            <a:avLst/>
          </a:prstGeom>
        </p:spPr>
      </p:pic>
      <p:pic>
        <p:nvPicPr>
          <p:cNvPr id="47" name="Picture 46">
            <a:extLst>
              <a:ext uri="{FF2B5EF4-FFF2-40B4-BE49-F238E27FC236}">
                <a16:creationId xmlns:a16="http://schemas.microsoft.com/office/drawing/2014/main" id="{8EFE3640-16C0-452A-9091-9249A11A902B}"/>
              </a:ext>
            </a:extLst>
          </p:cNvPr>
          <p:cNvPicPr>
            <a:picLocks noChangeAspect="1"/>
          </p:cNvPicPr>
          <p:nvPr/>
        </p:nvPicPr>
        <p:blipFill>
          <a:blip r:embed="rId5"/>
          <a:stretch>
            <a:fillRect/>
          </a:stretch>
        </p:blipFill>
        <p:spPr>
          <a:xfrm>
            <a:off x="8824940" y="4317875"/>
            <a:ext cx="658425" cy="701101"/>
          </a:xfrm>
          <a:prstGeom prst="rect">
            <a:avLst/>
          </a:prstGeom>
        </p:spPr>
      </p:pic>
      <p:pic>
        <p:nvPicPr>
          <p:cNvPr id="35" name="Picture 34">
            <a:extLst>
              <a:ext uri="{FF2B5EF4-FFF2-40B4-BE49-F238E27FC236}">
                <a16:creationId xmlns:a16="http://schemas.microsoft.com/office/drawing/2014/main" id="{0E0D725E-40FD-4661-A3D3-E726FBC00E4B}"/>
              </a:ext>
            </a:extLst>
          </p:cNvPr>
          <p:cNvPicPr>
            <a:picLocks noChangeAspect="1"/>
          </p:cNvPicPr>
          <p:nvPr/>
        </p:nvPicPr>
        <p:blipFill>
          <a:blip r:embed="rId12"/>
          <a:stretch>
            <a:fillRect/>
          </a:stretch>
        </p:blipFill>
        <p:spPr>
          <a:xfrm>
            <a:off x="4254846" y="6155449"/>
            <a:ext cx="396274" cy="627942"/>
          </a:xfrm>
          <a:prstGeom prst="rect">
            <a:avLst/>
          </a:prstGeom>
        </p:spPr>
      </p:pic>
      <p:pic>
        <p:nvPicPr>
          <p:cNvPr id="51" name="Picture 50">
            <a:extLst>
              <a:ext uri="{FF2B5EF4-FFF2-40B4-BE49-F238E27FC236}">
                <a16:creationId xmlns:a16="http://schemas.microsoft.com/office/drawing/2014/main" id="{655B0476-E2BF-478B-9084-29C9AB31A218}"/>
              </a:ext>
            </a:extLst>
          </p:cNvPr>
          <p:cNvPicPr>
            <a:picLocks noChangeAspect="1"/>
          </p:cNvPicPr>
          <p:nvPr/>
        </p:nvPicPr>
        <p:blipFill>
          <a:blip r:embed="rId14"/>
          <a:stretch>
            <a:fillRect/>
          </a:stretch>
        </p:blipFill>
        <p:spPr>
          <a:xfrm>
            <a:off x="7364343" y="3828091"/>
            <a:ext cx="719390" cy="719390"/>
          </a:xfrm>
          <a:prstGeom prst="rect">
            <a:avLst/>
          </a:prstGeom>
        </p:spPr>
      </p:pic>
      <p:pic>
        <p:nvPicPr>
          <p:cNvPr id="52" name="Picture 51">
            <a:extLst>
              <a:ext uri="{FF2B5EF4-FFF2-40B4-BE49-F238E27FC236}">
                <a16:creationId xmlns:a16="http://schemas.microsoft.com/office/drawing/2014/main" id="{4200794E-3566-49CE-8E02-45C645F04364}"/>
              </a:ext>
            </a:extLst>
          </p:cNvPr>
          <p:cNvPicPr>
            <a:picLocks noChangeAspect="1"/>
          </p:cNvPicPr>
          <p:nvPr/>
        </p:nvPicPr>
        <p:blipFill>
          <a:blip r:embed="rId14"/>
          <a:stretch>
            <a:fillRect/>
          </a:stretch>
        </p:blipFill>
        <p:spPr>
          <a:xfrm>
            <a:off x="10639264" y="5684976"/>
            <a:ext cx="719390" cy="719390"/>
          </a:xfrm>
          <a:prstGeom prst="rect">
            <a:avLst/>
          </a:prstGeom>
        </p:spPr>
      </p:pic>
      <p:sp>
        <p:nvSpPr>
          <p:cNvPr id="53" name="TextBox 52">
            <a:extLst>
              <a:ext uri="{FF2B5EF4-FFF2-40B4-BE49-F238E27FC236}">
                <a16:creationId xmlns:a16="http://schemas.microsoft.com/office/drawing/2014/main" id="{32CDC2EA-361A-4675-92A4-334ABB36BAC4}"/>
              </a:ext>
            </a:extLst>
          </p:cNvPr>
          <p:cNvSpPr txBox="1"/>
          <p:nvPr/>
        </p:nvSpPr>
        <p:spPr>
          <a:xfrm>
            <a:off x="1401095" y="294026"/>
            <a:ext cx="32912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Uno, dos, </a:t>
            </a:r>
            <a:r>
              <a:rPr kumimoji="0" lang="en-GB" sz="24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tres</a:t>
            </a:r>
            <a:b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b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t>
            </a:r>
            <a:r>
              <a:rPr kumimoji="0" lang="en-GB" sz="24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Qué</a:t>
            </a: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ves</a:t>
            </a: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 </a:t>
            </a:r>
            <a:r>
              <a:rPr kumimoji="0" lang="en-GB" sz="24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qué</a:t>
            </a: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ves</a:t>
            </a:r>
            <a:r>
              <a:rPr kumimoji="0" lang="en-GB" sz="24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t>
            </a:r>
          </a:p>
        </p:txBody>
      </p:sp>
    </p:spTree>
    <p:extLst>
      <p:ext uri="{BB962C8B-B14F-4D97-AF65-F5344CB8AC3E}">
        <p14:creationId xmlns:p14="http://schemas.microsoft.com/office/powerpoint/2010/main" val="2247552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99A62B1-9C12-4086-BCEC-EC7986493F56}"/>
              </a:ext>
            </a:extLst>
          </p:cNvPr>
          <p:cNvPicPr>
            <a:picLocks noChangeAspect="1"/>
          </p:cNvPicPr>
          <p:nvPr/>
        </p:nvPicPr>
        <p:blipFill>
          <a:blip r:embed="rId3">
            <a:clrChange>
              <a:clrFrom>
                <a:srgbClr val="FDFAF5"/>
              </a:clrFrom>
              <a:clrTo>
                <a:srgbClr val="FDFAF5">
                  <a:alpha val="0"/>
                </a:srgbClr>
              </a:clrTo>
            </a:clrChange>
          </a:blip>
          <a:stretch>
            <a:fillRect/>
          </a:stretch>
        </p:blipFill>
        <p:spPr>
          <a:xfrm>
            <a:off x="4427848" y="4908911"/>
            <a:ext cx="1103730" cy="1550695"/>
          </a:xfrm>
          <a:prstGeom prst="rect">
            <a:avLst/>
          </a:prstGeom>
        </p:spPr>
      </p:pic>
      <p:pic>
        <p:nvPicPr>
          <p:cNvPr id="4" name="Picture 3">
            <a:extLst>
              <a:ext uri="{FF2B5EF4-FFF2-40B4-BE49-F238E27FC236}">
                <a16:creationId xmlns:a16="http://schemas.microsoft.com/office/drawing/2014/main" id="{0DB9AF30-0EFB-4CF2-8523-905A122EFCF0}"/>
              </a:ext>
            </a:extLst>
          </p:cNvPr>
          <p:cNvPicPr>
            <a:picLocks noChangeAspect="1"/>
          </p:cNvPicPr>
          <p:nvPr/>
        </p:nvPicPr>
        <p:blipFill>
          <a:blip r:embed="rId4"/>
          <a:stretch>
            <a:fillRect/>
          </a:stretch>
        </p:blipFill>
        <p:spPr>
          <a:xfrm>
            <a:off x="403124" y="851259"/>
            <a:ext cx="7325031" cy="2113577"/>
          </a:xfrm>
          <a:prstGeom prst="rect">
            <a:avLst/>
          </a:prstGeom>
        </p:spPr>
      </p:pic>
      <p:sp>
        <p:nvSpPr>
          <p:cNvPr id="5" name="TextBox 4">
            <a:extLst>
              <a:ext uri="{FF2B5EF4-FFF2-40B4-BE49-F238E27FC236}">
                <a16:creationId xmlns:a16="http://schemas.microsoft.com/office/drawing/2014/main" id="{B0EAAC25-096D-4F11-84FE-E2B0967E5CFC}"/>
              </a:ext>
            </a:extLst>
          </p:cNvPr>
          <p:cNvSpPr txBox="1"/>
          <p:nvPr/>
        </p:nvSpPr>
        <p:spPr>
          <a:xfrm>
            <a:off x="651963" y="1833716"/>
            <a:ext cx="7295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uno</a:t>
            </a:r>
          </a:p>
        </p:txBody>
      </p:sp>
      <p:sp>
        <p:nvSpPr>
          <p:cNvPr id="7" name="TextBox 6">
            <a:extLst>
              <a:ext uri="{FF2B5EF4-FFF2-40B4-BE49-F238E27FC236}">
                <a16:creationId xmlns:a16="http://schemas.microsoft.com/office/drawing/2014/main" id="{2DA793DC-2CEB-4CB8-A4BD-EFD0CB27183A}"/>
              </a:ext>
            </a:extLst>
          </p:cNvPr>
          <p:cNvSpPr txBox="1"/>
          <p:nvPr/>
        </p:nvSpPr>
        <p:spPr>
          <a:xfrm>
            <a:off x="2658578" y="1833716"/>
            <a:ext cx="7295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tres</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8E0E987A-8D2D-4E6C-97A3-E1736E37F86F}"/>
              </a:ext>
            </a:extLst>
          </p:cNvPr>
          <p:cNvSpPr txBox="1"/>
          <p:nvPr/>
        </p:nvSpPr>
        <p:spPr>
          <a:xfrm>
            <a:off x="4651588" y="1833716"/>
            <a:ext cx="90645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cinco</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ABD86EC0-34C1-4868-B9AA-5271F6A7311B}"/>
              </a:ext>
            </a:extLst>
          </p:cNvPr>
          <p:cNvSpPr txBox="1"/>
          <p:nvPr/>
        </p:nvSpPr>
        <p:spPr>
          <a:xfrm>
            <a:off x="6577781" y="1833716"/>
            <a:ext cx="10047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siete</a:t>
            </a: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6E016724-BF6D-4D45-9E5A-9A24B5CC895F}"/>
              </a:ext>
            </a:extLst>
          </p:cNvPr>
          <p:cNvSpPr txBox="1"/>
          <p:nvPr/>
        </p:nvSpPr>
        <p:spPr>
          <a:xfrm>
            <a:off x="78032" y="476903"/>
            <a:ext cx="7994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 Fill in the missing numbers on the eggs</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 name="TextBox 12">
            <a:extLst>
              <a:ext uri="{FF2B5EF4-FFF2-40B4-BE49-F238E27FC236}">
                <a16:creationId xmlns:a16="http://schemas.microsoft.com/office/drawing/2014/main" id="{6CA05801-B586-4A94-A98B-B2D3D9778CFC}"/>
              </a:ext>
            </a:extLst>
          </p:cNvPr>
          <p:cNvSpPr txBox="1"/>
          <p:nvPr/>
        </p:nvSpPr>
        <p:spPr>
          <a:xfrm>
            <a:off x="145288" y="3049242"/>
            <a:ext cx="8134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Match each chick to an egg. Write the English translations below.</a:t>
            </a:r>
          </a:p>
        </p:txBody>
      </p:sp>
      <p:pic>
        <p:nvPicPr>
          <p:cNvPr id="14" name="Picture 13">
            <a:extLst>
              <a:ext uri="{FF2B5EF4-FFF2-40B4-BE49-F238E27FC236}">
                <a16:creationId xmlns:a16="http://schemas.microsoft.com/office/drawing/2014/main" id="{C932A4B0-3ED4-4FAD-A0AC-89CCD40B5B91}"/>
              </a:ext>
            </a:extLst>
          </p:cNvPr>
          <p:cNvPicPr>
            <a:picLocks noChangeAspect="1"/>
          </p:cNvPicPr>
          <p:nvPr/>
        </p:nvPicPr>
        <p:blipFill>
          <a:blip r:embed="rId5"/>
          <a:stretch>
            <a:fillRect/>
          </a:stretch>
        </p:blipFill>
        <p:spPr>
          <a:xfrm>
            <a:off x="295065" y="3611303"/>
            <a:ext cx="1055638" cy="1349311"/>
          </a:xfrm>
          <a:prstGeom prst="rect">
            <a:avLst/>
          </a:prstGeom>
        </p:spPr>
      </p:pic>
      <p:pic>
        <p:nvPicPr>
          <p:cNvPr id="15" name="Picture 14">
            <a:extLst>
              <a:ext uri="{FF2B5EF4-FFF2-40B4-BE49-F238E27FC236}">
                <a16:creationId xmlns:a16="http://schemas.microsoft.com/office/drawing/2014/main" id="{46E76ED1-F4F5-4C7B-BF9C-1F6C34D5A8EA}"/>
              </a:ext>
            </a:extLst>
          </p:cNvPr>
          <p:cNvPicPr>
            <a:picLocks noChangeAspect="1"/>
          </p:cNvPicPr>
          <p:nvPr/>
        </p:nvPicPr>
        <p:blipFill>
          <a:blip r:embed="rId6"/>
          <a:stretch>
            <a:fillRect/>
          </a:stretch>
        </p:blipFill>
        <p:spPr>
          <a:xfrm>
            <a:off x="1612383" y="3586061"/>
            <a:ext cx="1028202" cy="1432740"/>
          </a:xfrm>
          <a:prstGeom prst="rect">
            <a:avLst/>
          </a:prstGeom>
        </p:spPr>
      </p:pic>
      <p:pic>
        <p:nvPicPr>
          <p:cNvPr id="16" name="Picture 15">
            <a:extLst>
              <a:ext uri="{FF2B5EF4-FFF2-40B4-BE49-F238E27FC236}">
                <a16:creationId xmlns:a16="http://schemas.microsoft.com/office/drawing/2014/main" id="{B229853C-34C0-406B-8A22-6D9652983410}"/>
              </a:ext>
            </a:extLst>
          </p:cNvPr>
          <p:cNvPicPr>
            <a:picLocks noChangeAspect="1"/>
          </p:cNvPicPr>
          <p:nvPr/>
        </p:nvPicPr>
        <p:blipFill>
          <a:blip r:embed="rId7"/>
          <a:stretch>
            <a:fillRect/>
          </a:stretch>
        </p:blipFill>
        <p:spPr>
          <a:xfrm>
            <a:off x="3025816" y="3463617"/>
            <a:ext cx="1119990" cy="1499199"/>
          </a:xfrm>
          <a:prstGeom prst="rect">
            <a:avLst/>
          </a:prstGeom>
        </p:spPr>
      </p:pic>
      <p:pic>
        <p:nvPicPr>
          <p:cNvPr id="18" name="Picture 17">
            <a:extLst>
              <a:ext uri="{FF2B5EF4-FFF2-40B4-BE49-F238E27FC236}">
                <a16:creationId xmlns:a16="http://schemas.microsoft.com/office/drawing/2014/main" id="{5853BBBC-F9FE-4406-91A5-5F3E7C32F010}"/>
              </a:ext>
            </a:extLst>
          </p:cNvPr>
          <p:cNvPicPr>
            <a:picLocks noChangeAspect="1"/>
          </p:cNvPicPr>
          <p:nvPr/>
        </p:nvPicPr>
        <p:blipFill>
          <a:blip r:embed="rId8"/>
          <a:stretch>
            <a:fillRect/>
          </a:stretch>
        </p:blipFill>
        <p:spPr>
          <a:xfrm>
            <a:off x="4175564" y="3295780"/>
            <a:ext cx="1552025" cy="1813362"/>
          </a:xfrm>
          <a:prstGeom prst="rect">
            <a:avLst/>
          </a:prstGeom>
        </p:spPr>
      </p:pic>
      <p:pic>
        <p:nvPicPr>
          <p:cNvPr id="19" name="Picture 18">
            <a:extLst>
              <a:ext uri="{FF2B5EF4-FFF2-40B4-BE49-F238E27FC236}">
                <a16:creationId xmlns:a16="http://schemas.microsoft.com/office/drawing/2014/main" id="{B827C03A-E60C-4798-B88A-8A3021BD59CA}"/>
              </a:ext>
            </a:extLst>
          </p:cNvPr>
          <p:cNvPicPr>
            <a:picLocks noChangeAspect="1"/>
          </p:cNvPicPr>
          <p:nvPr/>
        </p:nvPicPr>
        <p:blipFill>
          <a:blip r:embed="rId9"/>
          <a:stretch>
            <a:fillRect/>
          </a:stretch>
        </p:blipFill>
        <p:spPr>
          <a:xfrm>
            <a:off x="6047205" y="3586061"/>
            <a:ext cx="1032567" cy="1376755"/>
          </a:xfrm>
          <a:prstGeom prst="rect">
            <a:avLst/>
          </a:prstGeom>
        </p:spPr>
      </p:pic>
      <p:pic>
        <p:nvPicPr>
          <p:cNvPr id="21" name="Picture 20">
            <a:extLst>
              <a:ext uri="{FF2B5EF4-FFF2-40B4-BE49-F238E27FC236}">
                <a16:creationId xmlns:a16="http://schemas.microsoft.com/office/drawing/2014/main" id="{A100FF2A-29D6-4ADF-9CE8-DB6DA1C0BEDD}"/>
              </a:ext>
            </a:extLst>
          </p:cNvPr>
          <p:cNvPicPr>
            <a:picLocks noChangeAspect="1"/>
          </p:cNvPicPr>
          <p:nvPr/>
        </p:nvPicPr>
        <p:blipFill>
          <a:blip r:embed="rId10"/>
          <a:stretch>
            <a:fillRect/>
          </a:stretch>
        </p:blipFill>
        <p:spPr>
          <a:xfrm>
            <a:off x="6978795" y="3426409"/>
            <a:ext cx="1410539" cy="1694640"/>
          </a:xfrm>
          <a:prstGeom prst="rect">
            <a:avLst/>
          </a:prstGeom>
        </p:spPr>
      </p:pic>
      <p:pic>
        <p:nvPicPr>
          <p:cNvPr id="22" name="Picture 21">
            <a:extLst>
              <a:ext uri="{FF2B5EF4-FFF2-40B4-BE49-F238E27FC236}">
                <a16:creationId xmlns:a16="http://schemas.microsoft.com/office/drawing/2014/main" id="{8469D4F0-35B6-440D-A54B-A57155D271C1}"/>
              </a:ext>
            </a:extLst>
          </p:cNvPr>
          <p:cNvPicPr>
            <a:picLocks noChangeAspect="1"/>
          </p:cNvPicPr>
          <p:nvPr/>
        </p:nvPicPr>
        <p:blipFill>
          <a:blip r:embed="rId11"/>
          <a:stretch>
            <a:fillRect/>
          </a:stretch>
        </p:blipFill>
        <p:spPr>
          <a:xfrm>
            <a:off x="86884" y="5305224"/>
            <a:ext cx="1325238" cy="1237860"/>
          </a:xfrm>
          <a:prstGeom prst="rect">
            <a:avLst/>
          </a:prstGeom>
        </p:spPr>
      </p:pic>
      <p:pic>
        <p:nvPicPr>
          <p:cNvPr id="23" name="Picture 22">
            <a:extLst>
              <a:ext uri="{FF2B5EF4-FFF2-40B4-BE49-F238E27FC236}">
                <a16:creationId xmlns:a16="http://schemas.microsoft.com/office/drawing/2014/main" id="{4778B700-25CD-484A-ABF4-BF44293F623E}"/>
              </a:ext>
            </a:extLst>
          </p:cNvPr>
          <p:cNvPicPr>
            <a:picLocks noChangeAspect="1"/>
          </p:cNvPicPr>
          <p:nvPr/>
        </p:nvPicPr>
        <p:blipFill>
          <a:blip r:embed="rId12"/>
          <a:stretch>
            <a:fillRect/>
          </a:stretch>
        </p:blipFill>
        <p:spPr>
          <a:xfrm>
            <a:off x="1613433" y="5299865"/>
            <a:ext cx="1103200" cy="1202205"/>
          </a:xfrm>
          <a:prstGeom prst="rect">
            <a:avLst/>
          </a:prstGeom>
        </p:spPr>
      </p:pic>
      <p:pic>
        <p:nvPicPr>
          <p:cNvPr id="24" name="Picture 23">
            <a:extLst>
              <a:ext uri="{FF2B5EF4-FFF2-40B4-BE49-F238E27FC236}">
                <a16:creationId xmlns:a16="http://schemas.microsoft.com/office/drawing/2014/main" id="{E9423855-5FA1-485A-B65E-B5CE985368B4}"/>
              </a:ext>
            </a:extLst>
          </p:cNvPr>
          <p:cNvPicPr>
            <a:picLocks noChangeAspect="1"/>
          </p:cNvPicPr>
          <p:nvPr/>
        </p:nvPicPr>
        <p:blipFill>
          <a:blip r:embed="rId13"/>
          <a:stretch>
            <a:fillRect/>
          </a:stretch>
        </p:blipFill>
        <p:spPr>
          <a:xfrm>
            <a:off x="3253072" y="5275942"/>
            <a:ext cx="873367" cy="1202206"/>
          </a:xfrm>
          <a:prstGeom prst="rect">
            <a:avLst/>
          </a:prstGeom>
        </p:spPr>
      </p:pic>
      <p:pic>
        <p:nvPicPr>
          <p:cNvPr id="26" name="Picture 25">
            <a:extLst>
              <a:ext uri="{FF2B5EF4-FFF2-40B4-BE49-F238E27FC236}">
                <a16:creationId xmlns:a16="http://schemas.microsoft.com/office/drawing/2014/main" id="{DE5B6D2E-D2D9-4DE7-A066-09D542EA774F}"/>
              </a:ext>
            </a:extLst>
          </p:cNvPr>
          <p:cNvPicPr>
            <a:picLocks noChangeAspect="1"/>
          </p:cNvPicPr>
          <p:nvPr/>
        </p:nvPicPr>
        <p:blipFill>
          <a:blip r:embed="rId14"/>
          <a:stretch>
            <a:fillRect/>
          </a:stretch>
        </p:blipFill>
        <p:spPr>
          <a:xfrm>
            <a:off x="5912025" y="5194348"/>
            <a:ext cx="1355389" cy="1290847"/>
          </a:xfrm>
          <a:prstGeom prst="rect">
            <a:avLst/>
          </a:prstGeom>
        </p:spPr>
      </p:pic>
      <p:pic>
        <p:nvPicPr>
          <p:cNvPr id="27" name="Picture 26">
            <a:extLst>
              <a:ext uri="{FF2B5EF4-FFF2-40B4-BE49-F238E27FC236}">
                <a16:creationId xmlns:a16="http://schemas.microsoft.com/office/drawing/2014/main" id="{E3610DDE-C246-4648-8CB5-BEAB19443E4E}"/>
              </a:ext>
            </a:extLst>
          </p:cNvPr>
          <p:cNvPicPr>
            <a:picLocks noChangeAspect="1"/>
          </p:cNvPicPr>
          <p:nvPr/>
        </p:nvPicPr>
        <p:blipFill>
          <a:blip r:embed="rId15"/>
          <a:stretch>
            <a:fillRect/>
          </a:stretch>
        </p:blipFill>
        <p:spPr>
          <a:xfrm>
            <a:off x="7267452" y="4844407"/>
            <a:ext cx="1637541" cy="1637541"/>
          </a:xfrm>
          <a:prstGeom prst="rect">
            <a:avLst/>
          </a:prstGeom>
        </p:spPr>
      </p:pic>
      <p:sp>
        <p:nvSpPr>
          <p:cNvPr id="28" name="TextBox 27">
            <a:extLst>
              <a:ext uri="{FF2B5EF4-FFF2-40B4-BE49-F238E27FC236}">
                <a16:creationId xmlns:a16="http://schemas.microsoft.com/office/drawing/2014/main" id="{031FD01C-80F2-46F2-82BC-FED92E8E400E}"/>
              </a:ext>
            </a:extLst>
          </p:cNvPr>
          <p:cNvSpPr txBox="1"/>
          <p:nvPr/>
        </p:nvSpPr>
        <p:spPr>
          <a:xfrm>
            <a:off x="1648251" y="4178924"/>
            <a:ext cx="960847" cy="338554"/>
          </a:xfrm>
          <a:prstGeom prst="rect">
            <a:avLst/>
          </a:prstGeom>
          <a:solidFill>
            <a:srgbClr val="F0CB2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canto</a:t>
            </a:r>
          </a:p>
        </p:txBody>
      </p:sp>
      <p:sp>
        <p:nvSpPr>
          <p:cNvPr id="29" name="TextBox 28">
            <a:extLst>
              <a:ext uri="{FF2B5EF4-FFF2-40B4-BE49-F238E27FC236}">
                <a16:creationId xmlns:a16="http://schemas.microsoft.com/office/drawing/2014/main" id="{7F813460-3AEF-4CE4-9251-B4F79ABAFE5F}"/>
              </a:ext>
            </a:extLst>
          </p:cNvPr>
          <p:cNvSpPr txBox="1"/>
          <p:nvPr/>
        </p:nvSpPr>
        <p:spPr>
          <a:xfrm>
            <a:off x="473482" y="5595603"/>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a:t>
            </a:r>
          </a:p>
        </p:txBody>
      </p:sp>
      <p:sp>
        <p:nvSpPr>
          <p:cNvPr id="30" name="TextBox 29">
            <a:extLst>
              <a:ext uri="{FF2B5EF4-FFF2-40B4-BE49-F238E27FC236}">
                <a16:creationId xmlns:a16="http://schemas.microsoft.com/office/drawing/2014/main" id="{CF863FE4-92CA-445A-AC96-DF336A365D48}"/>
              </a:ext>
            </a:extLst>
          </p:cNvPr>
          <p:cNvSpPr txBox="1"/>
          <p:nvPr/>
        </p:nvSpPr>
        <p:spPr>
          <a:xfrm>
            <a:off x="2015158" y="5581181"/>
            <a:ext cx="649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she</a:t>
            </a:r>
          </a:p>
        </p:txBody>
      </p:sp>
      <p:sp>
        <p:nvSpPr>
          <p:cNvPr id="31" name="TextBox 30">
            <a:extLst>
              <a:ext uri="{FF2B5EF4-FFF2-40B4-BE49-F238E27FC236}">
                <a16:creationId xmlns:a16="http://schemas.microsoft.com/office/drawing/2014/main" id="{AB1CC466-5D33-4B3C-8792-076BEC432962}"/>
              </a:ext>
            </a:extLst>
          </p:cNvPr>
          <p:cNvSpPr txBox="1"/>
          <p:nvPr/>
        </p:nvSpPr>
        <p:spPr>
          <a:xfrm>
            <a:off x="3488698" y="5760764"/>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a:t>
            </a:r>
          </a:p>
        </p:txBody>
      </p:sp>
      <p:sp>
        <p:nvSpPr>
          <p:cNvPr id="32" name="TextBox 31">
            <a:extLst>
              <a:ext uri="{FF2B5EF4-FFF2-40B4-BE49-F238E27FC236}">
                <a16:creationId xmlns:a16="http://schemas.microsoft.com/office/drawing/2014/main" id="{708782E1-B0BD-4566-A619-C406B4C2EAF2}"/>
              </a:ext>
            </a:extLst>
          </p:cNvPr>
          <p:cNvSpPr txBox="1"/>
          <p:nvPr/>
        </p:nvSpPr>
        <p:spPr>
          <a:xfrm>
            <a:off x="4619165" y="5802171"/>
            <a:ext cx="649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a:t>
            </a:r>
          </a:p>
        </p:txBody>
      </p:sp>
      <p:sp>
        <p:nvSpPr>
          <p:cNvPr id="33" name="TextBox 32">
            <a:extLst>
              <a:ext uri="{FF2B5EF4-FFF2-40B4-BE49-F238E27FC236}">
                <a16:creationId xmlns:a16="http://schemas.microsoft.com/office/drawing/2014/main" id="{8F6CFBD4-A92C-4AAB-BAD0-0D5143ADD16F}"/>
              </a:ext>
            </a:extLst>
          </p:cNvPr>
          <p:cNvSpPr txBox="1"/>
          <p:nvPr/>
        </p:nvSpPr>
        <p:spPr>
          <a:xfrm>
            <a:off x="6228956" y="5529932"/>
            <a:ext cx="64955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a:t>
            </a:r>
          </a:p>
        </p:txBody>
      </p:sp>
      <p:sp>
        <p:nvSpPr>
          <p:cNvPr id="34" name="TextBox 33">
            <a:extLst>
              <a:ext uri="{FF2B5EF4-FFF2-40B4-BE49-F238E27FC236}">
                <a16:creationId xmlns:a16="http://schemas.microsoft.com/office/drawing/2014/main" id="{C238A73D-83CE-44FD-A116-C6021797570E}"/>
              </a:ext>
            </a:extLst>
          </p:cNvPr>
          <p:cNvSpPr txBox="1"/>
          <p:nvPr/>
        </p:nvSpPr>
        <p:spPr>
          <a:xfrm>
            <a:off x="7784932" y="5594517"/>
            <a:ext cx="64955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you</a:t>
            </a:r>
          </a:p>
        </p:txBody>
      </p:sp>
      <p:sp>
        <p:nvSpPr>
          <p:cNvPr id="35" name="TextBox 34">
            <a:extLst>
              <a:ext uri="{FF2B5EF4-FFF2-40B4-BE49-F238E27FC236}">
                <a16:creationId xmlns:a16="http://schemas.microsoft.com/office/drawing/2014/main" id="{3B5F37EA-122E-43DF-BF0C-906239D12A61}"/>
              </a:ext>
            </a:extLst>
          </p:cNvPr>
          <p:cNvSpPr txBox="1"/>
          <p:nvPr/>
        </p:nvSpPr>
        <p:spPr>
          <a:xfrm>
            <a:off x="6116431" y="4170228"/>
            <a:ext cx="952039" cy="369332"/>
          </a:xfrm>
          <a:prstGeom prst="rect">
            <a:avLst/>
          </a:prstGeom>
          <a:solidFill>
            <a:srgbClr val="AED13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hablas</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F489BE2F-4E3E-4BE1-912F-FA770F7EE627}"/>
              </a:ext>
            </a:extLst>
          </p:cNvPr>
          <p:cNvSpPr txBox="1"/>
          <p:nvPr/>
        </p:nvSpPr>
        <p:spPr>
          <a:xfrm>
            <a:off x="7160724" y="4148146"/>
            <a:ext cx="1060133" cy="369332"/>
          </a:xfrm>
          <a:prstGeom prst="rect">
            <a:avLst/>
          </a:prstGeom>
          <a:solidFill>
            <a:srgbClr val="F0629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dibujo</a:t>
            </a: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BD277FA0-B5F8-46E7-A9C7-B0AAF2B1A2DC}"/>
              </a:ext>
            </a:extLst>
          </p:cNvPr>
          <p:cNvSpPr txBox="1"/>
          <p:nvPr/>
        </p:nvSpPr>
        <p:spPr>
          <a:xfrm>
            <a:off x="4382203" y="4104452"/>
            <a:ext cx="1163125" cy="338554"/>
          </a:xfrm>
          <a:prstGeom prst="rect">
            <a:avLst/>
          </a:prstGeom>
          <a:solidFill>
            <a:srgbClr val="FF66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escuchas</a:t>
            </a: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CCEC9738-DC29-4F7F-995D-FAB63CC91C03}"/>
              </a:ext>
            </a:extLst>
          </p:cNvPr>
          <p:cNvSpPr txBox="1"/>
          <p:nvPr/>
        </p:nvSpPr>
        <p:spPr>
          <a:xfrm>
            <a:off x="3039012" y="4077668"/>
            <a:ext cx="1093040" cy="338554"/>
          </a:xfrm>
          <a:prstGeom prst="rect">
            <a:avLst/>
          </a:prstGeom>
          <a:solidFill>
            <a:schemeClr val="accent3">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3BE19BFD-DC91-4982-9102-1BEEE4305F6D}"/>
              </a:ext>
            </a:extLst>
          </p:cNvPr>
          <p:cNvSpPr txBox="1"/>
          <p:nvPr/>
        </p:nvSpPr>
        <p:spPr>
          <a:xfrm>
            <a:off x="326223" y="4148977"/>
            <a:ext cx="948331" cy="338554"/>
          </a:xfrm>
          <a:prstGeom prst="rect">
            <a:avLst/>
          </a:prstGeom>
          <a:solidFill>
            <a:srgbClr val="8FD9F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canta</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aphicFrame>
        <p:nvGraphicFramePr>
          <p:cNvPr id="53" name="Table 53">
            <a:extLst>
              <a:ext uri="{FF2B5EF4-FFF2-40B4-BE49-F238E27FC236}">
                <a16:creationId xmlns:a16="http://schemas.microsoft.com/office/drawing/2014/main" id="{A5657927-26D7-4378-928A-A56D3F977973}"/>
              </a:ext>
            </a:extLst>
          </p:cNvPr>
          <p:cNvGraphicFramePr>
            <a:graphicFrameLocks noGrp="1"/>
          </p:cNvGraphicFramePr>
          <p:nvPr/>
        </p:nvGraphicFramePr>
        <p:xfrm>
          <a:off x="8528928" y="1050982"/>
          <a:ext cx="3517784" cy="5439483"/>
        </p:xfrm>
        <a:graphic>
          <a:graphicData uri="http://schemas.openxmlformats.org/drawingml/2006/table">
            <a:tbl>
              <a:tblPr firstRow="1" bandRow="1">
                <a:tableStyleId>{8799B23B-EC83-4686-B30A-512413B5E67A}</a:tableStyleId>
              </a:tblPr>
              <a:tblGrid>
                <a:gridCol w="2047057">
                  <a:extLst>
                    <a:ext uri="{9D8B030D-6E8A-4147-A177-3AD203B41FA5}">
                      <a16:colId xmlns:a16="http://schemas.microsoft.com/office/drawing/2014/main" val="932043298"/>
                    </a:ext>
                  </a:extLst>
                </a:gridCol>
                <a:gridCol w="1470727">
                  <a:extLst>
                    <a:ext uri="{9D8B030D-6E8A-4147-A177-3AD203B41FA5}">
                      <a16:colId xmlns:a16="http://schemas.microsoft.com/office/drawing/2014/main" val="1776326166"/>
                    </a:ext>
                  </a:extLst>
                </a:gridCol>
              </a:tblGrid>
              <a:tr h="398469">
                <a:tc>
                  <a:txBody>
                    <a:bodyPr/>
                    <a:lstStyle/>
                    <a:p>
                      <a:r>
                        <a:rPr lang="en-GB" dirty="0">
                          <a:solidFill>
                            <a:srgbClr val="002060"/>
                          </a:solidFill>
                          <a:latin typeface="Cavolini" panose="03000502040302020204" pitchFamily="66" charset="0"/>
                          <a:cs typeface="Cavolini" panose="03000502040302020204" pitchFamily="66" charset="0"/>
                        </a:rPr>
                        <a:t>¿</a:t>
                      </a:r>
                      <a:r>
                        <a:rPr lang="en-GB" dirty="0" err="1">
                          <a:solidFill>
                            <a:srgbClr val="002060"/>
                          </a:solidFill>
                          <a:latin typeface="Cavolini" panose="03000502040302020204" pitchFamily="66" charset="0"/>
                          <a:cs typeface="Cavolini" panose="03000502040302020204" pitchFamily="66" charset="0"/>
                        </a:rPr>
                        <a:t>Qué</a:t>
                      </a:r>
                      <a:r>
                        <a:rPr lang="en-GB" dirty="0">
                          <a:solidFill>
                            <a:srgbClr val="002060"/>
                          </a:solidFill>
                          <a:latin typeface="Cavolini" panose="03000502040302020204" pitchFamily="66" charset="0"/>
                          <a:cs typeface="Cavolini" panose="03000502040302020204" pitchFamily="66" charset="0"/>
                        </a:rPr>
                        <a:t>? </a:t>
                      </a:r>
                    </a:p>
                  </a:txBody>
                  <a:tcPr/>
                </a:tc>
                <a:tc>
                  <a:txBody>
                    <a:bodyPr/>
                    <a:lstStyle/>
                    <a:p>
                      <a:r>
                        <a:rPr lang="en-GB" dirty="0">
                          <a:solidFill>
                            <a:srgbClr val="002060"/>
                          </a:solidFill>
                          <a:latin typeface="Cavolini" panose="03000502040302020204" pitchFamily="66" charset="0"/>
                          <a:cs typeface="Cavolini" panose="03000502040302020204" pitchFamily="66" charset="0"/>
                        </a:rPr>
                        <a:t>¿</a:t>
                      </a:r>
                      <a:r>
                        <a:rPr lang="en-GB" dirty="0" err="1">
                          <a:solidFill>
                            <a:srgbClr val="002060"/>
                          </a:solidFill>
                          <a:latin typeface="Cavolini" panose="03000502040302020204" pitchFamily="66" charset="0"/>
                          <a:cs typeface="Cavolini" panose="03000502040302020204" pitchFamily="66" charset="0"/>
                        </a:rPr>
                        <a:t>Cuántos</a:t>
                      </a:r>
                      <a:r>
                        <a:rPr lang="en-GB" dirty="0">
                          <a:solidFill>
                            <a:srgbClr val="002060"/>
                          </a:solidFill>
                          <a:latin typeface="Cavolini" panose="03000502040302020204" pitchFamily="66" charset="0"/>
                          <a:cs typeface="Cavolini" panose="03000502040302020204" pitchFamily="66" charset="0"/>
                        </a:rPr>
                        <a:t>?</a:t>
                      </a:r>
                    </a:p>
                  </a:txBody>
                  <a:tcPr/>
                </a:tc>
                <a:extLst>
                  <a:ext uri="{0D108BD9-81ED-4DB2-BD59-A6C34878D82A}">
                    <a16:rowId xmlns:a16="http://schemas.microsoft.com/office/drawing/2014/main" val="1550193870"/>
                  </a:ext>
                </a:extLst>
              </a:tr>
              <a:tr h="687769">
                <a:tc>
                  <a:txBody>
                    <a:bodyPr/>
                    <a:lstStyle/>
                    <a:p>
                      <a:endParaRPr lang="en-GB" dirty="0">
                        <a:solidFill>
                          <a:srgbClr val="002060"/>
                        </a:solidFill>
                        <a:latin typeface="Cavolini" panose="03000502040302020204" pitchFamily="66" charset="0"/>
                        <a:cs typeface="Cavolini" panose="03000502040302020204" pitchFamily="66" charset="0"/>
                      </a:endParaRPr>
                    </a:p>
                    <a:p>
                      <a:r>
                        <a:rPr lang="en-GB" dirty="0" err="1">
                          <a:solidFill>
                            <a:srgbClr val="002060"/>
                          </a:solidFill>
                          <a:latin typeface="Cavolini" panose="03000502040302020204" pitchFamily="66" charset="0"/>
                          <a:cs typeface="Cavolini" panose="03000502040302020204" pitchFamily="66" charset="0"/>
                        </a:rPr>
                        <a:t>pollitos</a:t>
                      </a:r>
                      <a:endParaRPr lang="en-GB" dirty="0">
                        <a:solidFill>
                          <a:srgbClr val="002060"/>
                        </a:solidFill>
                        <a:latin typeface="Cavolini" panose="03000502040302020204" pitchFamily="66" charset="0"/>
                        <a:cs typeface="Cavolini" panose="03000502040302020204" pitchFamily="66" charset="0"/>
                      </a:endParaRPr>
                    </a:p>
                    <a:p>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855660753"/>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corderos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040194080"/>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cestas</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287781572"/>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narcisos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1935651789"/>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conejos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8286083"/>
                  </a:ext>
                </a:extLst>
              </a:tr>
              <a:tr h="687769">
                <a:tc>
                  <a:txBody>
                    <a:bodyPr/>
                    <a:lstStyle/>
                    <a:p>
                      <a:r>
                        <a:rPr lang="en-GB" dirty="0" err="1">
                          <a:solidFill>
                            <a:srgbClr val="002060"/>
                          </a:solidFill>
                          <a:latin typeface="Cavolini" panose="03000502040302020204" pitchFamily="66" charset="0"/>
                          <a:cs typeface="Cavolini" panose="03000502040302020204" pitchFamily="66" charset="0"/>
                        </a:rPr>
                        <a:t>iglesias</a:t>
                      </a:r>
                      <a:endParaRPr lang="en-GB" dirty="0">
                        <a:solidFill>
                          <a:srgbClr val="002060"/>
                        </a:solidFill>
                        <a:latin typeface="Cavolini" panose="03000502040302020204" pitchFamily="66" charset="0"/>
                        <a:cs typeface="Cavolini" panose="03000502040302020204" pitchFamily="66" charset="0"/>
                      </a:endParaRP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704858194"/>
                  </a:ext>
                </a:extLst>
              </a:tr>
              <a:tr h="687769">
                <a:tc>
                  <a:txBody>
                    <a:bodyPr/>
                    <a:lstStyle/>
                    <a:p>
                      <a:r>
                        <a:rPr lang="en-GB" dirty="0">
                          <a:solidFill>
                            <a:srgbClr val="002060"/>
                          </a:solidFill>
                          <a:latin typeface="Cavolini" panose="03000502040302020204" pitchFamily="66" charset="0"/>
                          <a:cs typeface="Cavolini" panose="03000502040302020204" pitchFamily="66" charset="0"/>
                        </a:rPr>
                        <a:t>huevos</a:t>
                      </a:r>
                    </a:p>
                  </a:txBody>
                  <a:tcPr anchor="ctr"/>
                </a:tc>
                <a:tc>
                  <a:txBody>
                    <a:bodyPr/>
                    <a:lstStyle/>
                    <a:p>
                      <a:endParaRPr lang="en-GB" dirty="0">
                        <a:latin typeface="Cavolini" panose="03000502040302020204" pitchFamily="66" charset="0"/>
                        <a:cs typeface="Cavolini" panose="03000502040302020204" pitchFamily="66" charset="0"/>
                      </a:endParaRPr>
                    </a:p>
                  </a:txBody>
                  <a:tcPr anchor="ctr"/>
                </a:tc>
                <a:extLst>
                  <a:ext uri="{0D108BD9-81ED-4DB2-BD59-A6C34878D82A}">
                    <a16:rowId xmlns:a16="http://schemas.microsoft.com/office/drawing/2014/main" val="3597446262"/>
                  </a:ext>
                </a:extLst>
              </a:tr>
            </a:tbl>
          </a:graphicData>
        </a:graphic>
      </p:graphicFrame>
      <p:pic>
        <p:nvPicPr>
          <p:cNvPr id="54" name="Picture 53">
            <a:extLst>
              <a:ext uri="{FF2B5EF4-FFF2-40B4-BE49-F238E27FC236}">
                <a16:creationId xmlns:a16="http://schemas.microsoft.com/office/drawing/2014/main" id="{270CD827-8067-4130-A1FB-2CB48DBF8AAB}"/>
              </a:ext>
            </a:extLst>
          </p:cNvPr>
          <p:cNvPicPr>
            <a:picLocks noChangeAspect="1"/>
          </p:cNvPicPr>
          <p:nvPr/>
        </p:nvPicPr>
        <p:blipFill>
          <a:blip r:embed="rId16"/>
          <a:stretch>
            <a:fillRect/>
          </a:stretch>
        </p:blipFill>
        <p:spPr>
          <a:xfrm>
            <a:off x="9834990" y="1622143"/>
            <a:ext cx="525722" cy="571753"/>
          </a:xfrm>
          <a:prstGeom prst="rect">
            <a:avLst/>
          </a:prstGeom>
        </p:spPr>
      </p:pic>
      <p:sp>
        <p:nvSpPr>
          <p:cNvPr id="55" name="TextBox 54">
            <a:extLst>
              <a:ext uri="{FF2B5EF4-FFF2-40B4-BE49-F238E27FC236}">
                <a16:creationId xmlns:a16="http://schemas.microsoft.com/office/drawing/2014/main" id="{E0E7403B-88ED-4763-A608-5DBED2018E78}"/>
              </a:ext>
            </a:extLst>
          </p:cNvPr>
          <p:cNvSpPr txBox="1"/>
          <p:nvPr/>
        </p:nvSpPr>
        <p:spPr>
          <a:xfrm>
            <a:off x="8101604" y="393815"/>
            <a:ext cx="40567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Count the Easter pictures and write how many you see.</a:t>
            </a:r>
          </a:p>
        </p:txBody>
      </p:sp>
      <p:pic>
        <p:nvPicPr>
          <p:cNvPr id="56" name="Picture 55">
            <a:extLst>
              <a:ext uri="{FF2B5EF4-FFF2-40B4-BE49-F238E27FC236}">
                <a16:creationId xmlns:a16="http://schemas.microsoft.com/office/drawing/2014/main" id="{E8815085-97CB-4F49-A773-2F35D9021811}"/>
              </a:ext>
            </a:extLst>
          </p:cNvPr>
          <p:cNvPicPr>
            <a:picLocks noChangeAspect="1"/>
          </p:cNvPicPr>
          <p:nvPr/>
        </p:nvPicPr>
        <p:blipFill>
          <a:blip r:embed="rId17"/>
          <a:stretch>
            <a:fillRect/>
          </a:stretch>
        </p:blipFill>
        <p:spPr>
          <a:xfrm>
            <a:off x="9920372" y="5822254"/>
            <a:ext cx="661452" cy="699002"/>
          </a:xfrm>
          <a:prstGeom prst="rect">
            <a:avLst/>
          </a:prstGeom>
        </p:spPr>
      </p:pic>
      <p:pic>
        <p:nvPicPr>
          <p:cNvPr id="57" name="Picture 56">
            <a:extLst>
              <a:ext uri="{FF2B5EF4-FFF2-40B4-BE49-F238E27FC236}">
                <a16:creationId xmlns:a16="http://schemas.microsoft.com/office/drawing/2014/main" id="{DC897DB7-D83B-4013-9749-DE0EB46323D5}"/>
              </a:ext>
            </a:extLst>
          </p:cNvPr>
          <p:cNvPicPr>
            <a:picLocks noChangeAspect="1"/>
          </p:cNvPicPr>
          <p:nvPr/>
        </p:nvPicPr>
        <p:blipFill>
          <a:blip r:embed="rId18"/>
          <a:stretch>
            <a:fillRect/>
          </a:stretch>
        </p:blipFill>
        <p:spPr>
          <a:xfrm>
            <a:off x="10095394" y="3770723"/>
            <a:ext cx="357124" cy="577478"/>
          </a:xfrm>
          <a:prstGeom prst="rect">
            <a:avLst/>
          </a:prstGeom>
        </p:spPr>
      </p:pic>
      <p:pic>
        <p:nvPicPr>
          <p:cNvPr id="58" name="Picture 57">
            <a:extLst>
              <a:ext uri="{FF2B5EF4-FFF2-40B4-BE49-F238E27FC236}">
                <a16:creationId xmlns:a16="http://schemas.microsoft.com/office/drawing/2014/main" id="{A5B67B16-1393-426F-B959-78A76984C514}"/>
              </a:ext>
            </a:extLst>
          </p:cNvPr>
          <p:cNvPicPr>
            <a:picLocks noChangeAspect="1"/>
          </p:cNvPicPr>
          <p:nvPr/>
        </p:nvPicPr>
        <p:blipFill>
          <a:blip r:embed="rId19"/>
          <a:stretch>
            <a:fillRect/>
          </a:stretch>
        </p:blipFill>
        <p:spPr>
          <a:xfrm>
            <a:off x="10164651" y="4451800"/>
            <a:ext cx="395373" cy="626740"/>
          </a:xfrm>
          <a:prstGeom prst="rect">
            <a:avLst/>
          </a:prstGeom>
        </p:spPr>
      </p:pic>
      <p:pic>
        <p:nvPicPr>
          <p:cNvPr id="60" name="Picture 59" descr="A picture containing indoor, basket, container, dark&#10;&#10;Description automatically generated">
            <a:extLst>
              <a:ext uri="{FF2B5EF4-FFF2-40B4-BE49-F238E27FC236}">
                <a16:creationId xmlns:a16="http://schemas.microsoft.com/office/drawing/2014/main" id="{1407D0CC-02D5-4A63-9780-1F7189E8C2A3}"/>
              </a:ext>
            </a:extLst>
          </p:cNvPr>
          <p:cNvPicPr>
            <a:picLocks noChangeAspect="1"/>
          </p:cNvPicPr>
          <p:nvPr/>
        </p:nvPicPr>
        <p:blipFill>
          <a:blip r:embed="rId20"/>
          <a:stretch>
            <a:fillRect/>
          </a:stretch>
        </p:blipFill>
        <p:spPr>
          <a:xfrm>
            <a:off x="9707313" y="2842280"/>
            <a:ext cx="928443" cy="928443"/>
          </a:xfrm>
          <a:prstGeom prst="rect">
            <a:avLst/>
          </a:prstGeom>
        </p:spPr>
      </p:pic>
      <p:pic>
        <p:nvPicPr>
          <p:cNvPr id="62" name="Picture 61" descr="A picture containing mammal, sheep&#10;&#10;Description automatically generated">
            <a:extLst>
              <a:ext uri="{FF2B5EF4-FFF2-40B4-BE49-F238E27FC236}">
                <a16:creationId xmlns:a16="http://schemas.microsoft.com/office/drawing/2014/main" id="{EAB6D592-E958-4815-8E84-AD5BFF7C0C74}"/>
              </a:ext>
            </a:extLst>
          </p:cNvPr>
          <p:cNvPicPr>
            <a:picLocks noChangeAspect="1"/>
          </p:cNvPicPr>
          <p:nvPr/>
        </p:nvPicPr>
        <p:blipFill>
          <a:blip r:embed="rId21"/>
          <a:stretch>
            <a:fillRect/>
          </a:stretch>
        </p:blipFill>
        <p:spPr>
          <a:xfrm>
            <a:off x="9891347" y="2283982"/>
            <a:ext cx="719501" cy="719501"/>
          </a:xfrm>
          <a:prstGeom prst="rect">
            <a:avLst/>
          </a:prstGeom>
        </p:spPr>
      </p:pic>
      <p:pic>
        <p:nvPicPr>
          <p:cNvPr id="63" name="Picture 62">
            <a:extLst>
              <a:ext uri="{FF2B5EF4-FFF2-40B4-BE49-F238E27FC236}">
                <a16:creationId xmlns:a16="http://schemas.microsoft.com/office/drawing/2014/main" id="{4836A6EC-F65F-404B-8744-1D980E3695AD}"/>
              </a:ext>
            </a:extLst>
          </p:cNvPr>
          <p:cNvPicPr>
            <a:picLocks noChangeAspect="1"/>
          </p:cNvPicPr>
          <p:nvPr/>
        </p:nvPicPr>
        <p:blipFill>
          <a:blip r:embed="rId22"/>
          <a:stretch>
            <a:fillRect/>
          </a:stretch>
        </p:blipFill>
        <p:spPr>
          <a:xfrm>
            <a:off x="10004664" y="5078540"/>
            <a:ext cx="573961" cy="709624"/>
          </a:xfrm>
          <a:prstGeom prst="rect">
            <a:avLst/>
          </a:prstGeom>
        </p:spPr>
      </p:pic>
      <p:sp>
        <p:nvSpPr>
          <p:cNvPr id="71" name="TextBox 70">
            <a:extLst>
              <a:ext uri="{FF2B5EF4-FFF2-40B4-BE49-F238E27FC236}">
                <a16:creationId xmlns:a16="http://schemas.microsoft.com/office/drawing/2014/main" id="{996B7AEB-6325-48C5-9F82-9FB342E76E62}"/>
              </a:ext>
            </a:extLst>
          </p:cNvPr>
          <p:cNvSpPr txBox="1"/>
          <p:nvPr/>
        </p:nvSpPr>
        <p:spPr>
          <a:xfrm>
            <a:off x="24895" y="6477640"/>
            <a:ext cx="1383749"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2" name="TextBox 71">
            <a:extLst>
              <a:ext uri="{FF2B5EF4-FFF2-40B4-BE49-F238E27FC236}">
                <a16:creationId xmlns:a16="http://schemas.microsoft.com/office/drawing/2014/main" id="{21462298-CBAB-4550-86D9-FC36711643E2}"/>
              </a:ext>
            </a:extLst>
          </p:cNvPr>
          <p:cNvSpPr txBox="1"/>
          <p:nvPr/>
        </p:nvSpPr>
        <p:spPr>
          <a:xfrm>
            <a:off x="1670662" y="6484387"/>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3" name="TextBox 72">
            <a:extLst>
              <a:ext uri="{FF2B5EF4-FFF2-40B4-BE49-F238E27FC236}">
                <a16:creationId xmlns:a16="http://schemas.microsoft.com/office/drawing/2014/main" id="{1E11E521-FA3D-4CDA-904D-EEAEE010584C}"/>
              </a:ext>
            </a:extLst>
          </p:cNvPr>
          <p:cNvSpPr txBox="1"/>
          <p:nvPr/>
        </p:nvSpPr>
        <p:spPr>
          <a:xfrm>
            <a:off x="3327209" y="6513511"/>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a:t>
            </a:r>
          </a:p>
        </p:txBody>
      </p:sp>
      <p:sp>
        <p:nvSpPr>
          <p:cNvPr id="74" name="TextBox 73">
            <a:extLst>
              <a:ext uri="{FF2B5EF4-FFF2-40B4-BE49-F238E27FC236}">
                <a16:creationId xmlns:a16="http://schemas.microsoft.com/office/drawing/2014/main" id="{EBBEDDEC-4172-41AC-B7C7-0FB067BB54B2}"/>
              </a:ext>
            </a:extLst>
          </p:cNvPr>
          <p:cNvSpPr txBox="1"/>
          <p:nvPr/>
        </p:nvSpPr>
        <p:spPr>
          <a:xfrm>
            <a:off x="4403783" y="649358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a:t>
            </a:r>
          </a:p>
        </p:txBody>
      </p:sp>
      <p:sp>
        <p:nvSpPr>
          <p:cNvPr id="75" name="TextBox 74">
            <a:extLst>
              <a:ext uri="{FF2B5EF4-FFF2-40B4-BE49-F238E27FC236}">
                <a16:creationId xmlns:a16="http://schemas.microsoft.com/office/drawing/2014/main" id="{8A7D3011-F947-47C3-B04C-C666002D07E9}"/>
              </a:ext>
            </a:extLst>
          </p:cNvPr>
          <p:cNvSpPr txBox="1"/>
          <p:nvPr/>
        </p:nvSpPr>
        <p:spPr>
          <a:xfrm>
            <a:off x="5877279" y="6483666"/>
            <a:ext cx="2064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_____________</a:t>
            </a:r>
          </a:p>
        </p:txBody>
      </p:sp>
      <p:sp>
        <p:nvSpPr>
          <p:cNvPr id="76" name="TextBox 75">
            <a:extLst>
              <a:ext uri="{FF2B5EF4-FFF2-40B4-BE49-F238E27FC236}">
                <a16:creationId xmlns:a16="http://schemas.microsoft.com/office/drawing/2014/main" id="{ABD50045-F3F4-4838-80C4-B553FB32EFEA}"/>
              </a:ext>
            </a:extLst>
          </p:cNvPr>
          <p:cNvSpPr txBox="1"/>
          <p:nvPr/>
        </p:nvSpPr>
        <p:spPr>
          <a:xfrm>
            <a:off x="7703162" y="6487102"/>
            <a:ext cx="13878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__________</a:t>
            </a:r>
          </a:p>
        </p:txBody>
      </p:sp>
      <p:sp>
        <p:nvSpPr>
          <p:cNvPr id="77" name="TextBox 76">
            <a:extLst>
              <a:ext uri="{FF2B5EF4-FFF2-40B4-BE49-F238E27FC236}">
                <a16:creationId xmlns:a16="http://schemas.microsoft.com/office/drawing/2014/main" id="{783D7302-AD4E-465E-ACD3-225DAFF21596}"/>
              </a:ext>
            </a:extLst>
          </p:cNvPr>
          <p:cNvSpPr txBox="1"/>
          <p:nvPr/>
        </p:nvSpPr>
        <p:spPr>
          <a:xfrm>
            <a:off x="7532" y="3663278"/>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78" name="TextBox 77">
            <a:extLst>
              <a:ext uri="{FF2B5EF4-FFF2-40B4-BE49-F238E27FC236}">
                <a16:creationId xmlns:a16="http://schemas.microsoft.com/office/drawing/2014/main" id="{56359C0C-3B89-4FDD-9E18-1727C4C15C0C}"/>
              </a:ext>
            </a:extLst>
          </p:cNvPr>
          <p:cNvSpPr txBox="1"/>
          <p:nvPr/>
        </p:nvSpPr>
        <p:spPr>
          <a:xfrm>
            <a:off x="2819424" y="3570696"/>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80" name="Title 1">
            <a:extLst>
              <a:ext uri="{FF2B5EF4-FFF2-40B4-BE49-F238E27FC236}">
                <a16:creationId xmlns:a16="http://schemas.microsoft.com/office/drawing/2014/main" id="{C4047F48-7C17-4238-B209-1784EE267B0E}"/>
              </a:ext>
            </a:extLst>
          </p:cNvPr>
          <p:cNvSpPr txBox="1">
            <a:spLocks/>
          </p:cNvSpPr>
          <p:nvPr/>
        </p:nvSpPr>
        <p:spPr>
          <a:xfrm>
            <a:off x="-1476878" y="-171714"/>
            <a:ext cx="4865030" cy="67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Actividad</a:t>
            </a:r>
            <a:endParaRPr kumimoji="0" lang="en-GB"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 name="TextBox 1">
            <a:extLst>
              <a:ext uri="{FF2B5EF4-FFF2-40B4-BE49-F238E27FC236}">
                <a16:creationId xmlns:a16="http://schemas.microsoft.com/office/drawing/2014/main" id="{22D54D1F-5C01-4A7E-AA73-42B86CF090C6}"/>
              </a:ext>
            </a:extLst>
          </p:cNvPr>
          <p:cNvSpPr txBox="1"/>
          <p:nvPr/>
        </p:nvSpPr>
        <p:spPr>
          <a:xfrm>
            <a:off x="1631373" y="1908047"/>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TextBox 80">
            <a:extLst>
              <a:ext uri="{FF2B5EF4-FFF2-40B4-BE49-F238E27FC236}">
                <a16:creationId xmlns:a16="http://schemas.microsoft.com/office/drawing/2014/main" id="{B25B4F98-F7A0-417D-9087-D517E593846B}"/>
              </a:ext>
            </a:extLst>
          </p:cNvPr>
          <p:cNvSpPr txBox="1"/>
          <p:nvPr/>
        </p:nvSpPr>
        <p:spPr>
          <a:xfrm>
            <a:off x="3666857" y="1900935"/>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E6CB7E8A-A5CC-41B7-A227-10AFCFD2F405}"/>
              </a:ext>
            </a:extLst>
          </p:cNvPr>
          <p:cNvSpPr txBox="1"/>
          <p:nvPr/>
        </p:nvSpPr>
        <p:spPr>
          <a:xfrm>
            <a:off x="5682583" y="1914650"/>
            <a:ext cx="72957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EBA444E3-58B7-464E-8985-F626ADB1581E}"/>
              </a:ext>
            </a:extLst>
          </p:cNvPr>
          <p:cNvCxnSpPr/>
          <p:nvPr/>
        </p:nvCxnSpPr>
        <p:spPr>
          <a:xfrm>
            <a:off x="2819424" y="3570696"/>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0FD641-437E-40BA-832F-AE95A79F3E58}"/>
              </a:ext>
            </a:extLst>
          </p:cNvPr>
          <p:cNvCxnSpPr/>
          <p:nvPr/>
        </p:nvCxnSpPr>
        <p:spPr>
          <a:xfrm>
            <a:off x="5791677" y="3663278"/>
            <a:ext cx="0" cy="310614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026D2295-0A0B-4AD7-9B78-840C7F8B5614}"/>
              </a:ext>
            </a:extLst>
          </p:cNvPr>
          <p:cNvSpPr txBox="1"/>
          <p:nvPr/>
        </p:nvSpPr>
        <p:spPr>
          <a:xfrm>
            <a:off x="5798174" y="3600511"/>
            <a:ext cx="3667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Tree>
    <p:extLst>
      <p:ext uri="{BB962C8B-B14F-4D97-AF65-F5344CB8AC3E}">
        <p14:creationId xmlns:p14="http://schemas.microsoft.com/office/powerpoint/2010/main" val="47241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336884" y="194293"/>
            <a:ext cx="4755367" cy="396360"/>
          </a:xfrm>
          <a:noFill/>
        </p:spPr>
        <p:txBody>
          <a:bodyPr>
            <a:normAutofit/>
          </a:bodyPr>
          <a:lstStyle/>
          <a:p>
            <a:r>
              <a:rPr lang="en-GB" sz="2000" b="1" dirty="0">
                <a:latin typeface="Century Gothic" panose="020B0502020202020204" pitchFamily="34" charset="0"/>
              </a:rPr>
              <a:t>Teacher audio version</a:t>
            </a: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3282579" y="98132"/>
            <a:ext cx="570574" cy="507856"/>
          </a:xfrm>
          <a:prstGeom prst="rect">
            <a:avLst/>
          </a:prstGeom>
          <a:ln>
            <a:noFill/>
          </a:ln>
        </p:spPr>
      </p:pic>
      <p:graphicFrame>
        <p:nvGraphicFramePr>
          <p:cNvPr id="8" name="Table 4">
            <a:extLst>
              <a:ext uri="{FF2B5EF4-FFF2-40B4-BE49-F238E27FC236}">
                <a16:creationId xmlns:a16="http://schemas.microsoft.com/office/drawing/2014/main" id="{D60B1503-B46A-4E35-BE7C-2731CD54F830}"/>
              </a:ext>
            </a:extLst>
          </p:cNvPr>
          <p:cNvGraphicFramePr>
            <a:graphicFrameLocks noGrp="1"/>
          </p:cNvGraphicFramePr>
          <p:nvPr>
            <p:extLst>
              <p:ext uri="{D42A27DB-BD31-4B8C-83A1-F6EECF244321}">
                <p14:modId xmlns:p14="http://schemas.microsoft.com/office/powerpoint/2010/main" val="1789046037"/>
              </p:ext>
            </p:extLst>
          </p:nvPr>
        </p:nvGraphicFramePr>
        <p:xfrm>
          <a:off x="1071150" y="707158"/>
          <a:ext cx="4422858" cy="5774320"/>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721790">
                <a:tc>
                  <a:txBody>
                    <a:bodyPr/>
                    <a:lstStyle/>
                    <a:p>
                      <a:r>
                        <a:rPr lang="en-GB" sz="2000" b="1" dirty="0">
                          <a:latin typeface="Century Gothic" panose="020B0502020202020204" pitchFamily="34" charset="0"/>
                        </a:rPr>
                        <a:t>SSC and word</a:t>
                      </a:r>
                    </a:p>
                  </a:txBody>
                  <a:tcPr anchor="ct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nchor="ctr"/>
                </a:tc>
                <a:extLst>
                  <a:ext uri="{0D108BD9-81ED-4DB2-BD59-A6C34878D82A}">
                    <a16:rowId xmlns:a16="http://schemas.microsoft.com/office/drawing/2014/main" val="371758247"/>
                  </a:ext>
                </a:extLst>
              </a:tr>
              <a:tr h="721790">
                <a:tc>
                  <a:txBody>
                    <a:bodyPr/>
                    <a:lstStyle/>
                    <a:p>
                      <a:r>
                        <a:rPr lang="en-GB" sz="2000" b="1" dirty="0" err="1">
                          <a:latin typeface="Century Gothic" panose="020B0502020202020204" pitchFamily="34" charset="0"/>
                        </a:rPr>
                        <a:t>pe</a:t>
                      </a:r>
                      <a:r>
                        <a:rPr lang="en-GB" sz="2000" b="1" dirty="0" err="1">
                          <a:solidFill>
                            <a:srgbClr val="FF0066"/>
                          </a:solidFill>
                          <a:latin typeface="Century Gothic" panose="020B0502020202020204" pitchFamily="34" charset="0"/>
                        </a:rPr>
                        <a:t>ga</a:t>
                      </a:r>
                      <a:r>
                        <a:rPr lang="en-GB" sz="2000" b="1" dirty="0" err="1">
                          <a:latin typeface="Century Gothic" panose="020B0502020202020204" pitchFamily="34" charset="0"/>
                        </a:rPr>
                        <a:t>mento</a:t>
                      </a:r>
                      <a:endParaRPr lang="en-GB" sz="2000" b="1" dirty="0">
                        <a:latin typeface="Century Gothic" panose="020B0502020202020204" pitchFamily="34" charset="0"/>
                      </a:endParaRPr>
                    </a:p>
                  </a:txBody>
                  <a:tcPr anchor="ctr"/>
                </a:tc>
                <a:tc>
                  <a:txBody>
                    <a:bodyPr/>
                    <a:lstStyle/>
                    <a:p>
                      <a:endParaRPr lang="en-GB" sz="2000" b="1"/>
                    </a:p>
                  </a:txBody>
                  <a:tcPr anchor="ctr"/>
                </a:tc>
                <a:extLst>
                  <a:ext uri="{0D108BD9-81ED-4DB2-BD59-A6C34878D82A}">
                    <a16:rowId xmlns:a16="http://schemas.microsoft.com/office/drawing/2014/main" val="1776483759"/>
                  </a:ext>
                </a:extLst>
              </a:tr>
              <a:tr h="721790">
                <a:tc>
                  <a:txBody>
                    <a:bodyPr/>
                    <a:lstStyle/>
                    <a:p>
                      <a:r>
                        <a:rPr lang="en-GB" sz="2000" b="1" dirty="0">
                          <a:latin typeface="Century Gothic" panose="020B0502020202020204" pitchFamily="34" charset="0"/>
                        </a:rPr>
                        <a:t>lar</a:t>
                      </a:r>
                      <a:r>
                        <a:rPr lang="en-GB" sz="2000" b="1" dirty="0">
                          <a:solidFill>
                            <a:srgbClr val="FF0066"/>
                          </a:solidFill>
                          <a:latin typeface="Century Gothic" panose="020B0502020202020204" pitchFamily="34" charset="0"/>
                        </a:rPr>
                        <a:t>go</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1447149788"/>
                  </a:ext>
                </a:extLst>
              </a:tr>
              <a:tr h="721790">
                <a:tc>
                  <a:txBody>
                    <a:bodyPr/>
                    <a:lstStyle/>
                    <a:p>
                      <a:r>
                        <a:rPr lang="en-GB" sz="2000" b="1" dirty="0">
                          <a:latin typeface="Century Gothic" panose="020B0502020202020204" pitchFamily="34" charset="0"/>
                        </a:rPr>
                        <a:t>sin</a:t>
                      </a:r>
                      <a:r>
                        <a:rPr lang="en-GB" sz="2000" b="1" dirty="0">
                          <a:solidFill>
                            <a:srgbClr val="FF0066"/>
                          </a:solidFill>
                          <a:latin typeface="Century Gothic" panose="020B0502020202020204" pitchFamily="34" charset="0"/>
                        </a:rPr>
                        <a:t>gu</a:t>
                      </a:r>
                      <a:r>
                        <a:rPr lang="en-GB" sz="2000" b="1" dirty="0">
                          <a:latin typeface="Century Gothic" panose="020B0502020202020204" pitchFamily="34" charset="0"/>
                        </a:rPr>
                        <a:t>lar</a:t>
                      </a:r>
                    </a:p>
                  </a:txBody>
                  <a:tcPr anchor="ctr"/>
                </a:tc>
                <a:tc>
                  <a:txBody>
                    <a:bodyPr/>
                    <a:lstStyle/>
                    <a:p>
                      <a:endParaRPr lang="en-GB" sz="2000" b="1" dirty="0"/>
                    </a:p>
                  </a:txBody>
                  <a:tcPr anchor="ctr"/>
                </a:tc>
                <a:extLst>
                  <a:ext uri="{0D108BD9-81ED-4DB2-BD59-A6C34878D82A}">
                    <a16:rowId xmlns:a16="http://schemas.microsoft.com/office/drawing/2014/main" val="705926293"/>
                  </a:ext>
                </a:extLst>
              </a:tr>
              <a:tr h="721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i</a:t>
                      </a:r>
                      <a:r>
                        <a:rPr lang="en-GB" sz="2000" b="1" dirty="0" err="1">
                          <a:latin typeface="Century Gothic" panose="020B0502020202020204" pitchFamily="34" charset="0"/>
                        </a:rPr>
                        <a:t>do</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2871648323"/>
                  </a:ext>
                </a:extLst>
              </a:tr>
              <a:tr h="721790">
                <a:tc>
                  <a:txBody>
                    <a:bodyPr/>
                    <a:lstStyle/>
                    <a:p>
                      <a:r>
                        <a:rPr lang="en-GB" sz="2000" b="1" dirty="0">
                          <a:latin typeface="Century Gothic" panose="020B0502020202020204" pitchFamily="34" charset="0"/>
                        </a:rPr>
                        <a:t>pi</a:t>
                      </a:r>
                      <a:r>
                        <a:rPr lang="en-GB" sz="2000" b="1" dirty="0">
                          <a:solidFill>
                            <a:srgbClr val="FF0066"/>
                          </a:solidFill>
                          <a:latin typeface="Century Gothic" panose="020B0502020202020204" pitchFamily="34" charset="0"/>
                        </a:rPr>
                        <a:t>l</a:t>
                      </a:r>
                      <a:r>
                        <a:rPr lang="en-GB" sz="2000" b="1" dirty="0">
                          <a:latin typeface="Century Gothic" panose="020B0502020202020204" pitchFamily="34" charset="0"/>
                        </a:rPr>
                        <a:t>ar</a:t>
                      </a:r>
                    </a:p>
                  </a:txBody>
                  <a:tcPr anchor="ctr"/>
                </a:tc>
                <a:tc>
                  <a:txBody>
                    <a:bodyPr/>
                    <a:lstStyle/>
                    <a:p>
                      <a:endParaRPr lang="en-GB" sz="2000" b="1" dirty="0"/>
                    </a:p>
                  </a:txBody>
                  <a:tcPr anchor="ctr"/>
                </a:tc>
                <a:extLst>
                  <a:ext uri="{0D108BD9-81ED-4DB2-BD59-A6C34878D82A}">
                    <a16:rowId xmlns:a16="http://schemas.microsoft.com/office/drawing/2014/main" val="1762767981"/>
                  </a:ext>
                </a:extLst>
              </a:tr>
              <a:tr h="721790">
                <a:tc>
                  <a:txBody>
                    <a:bodyPr/>
                    <a:lstStyle/>
                    <a:p>
                      <a:r>
                        <a:rPr lang="en-GB" sz="2000" b="1" dirty="0">
                          <a:latin typeface="Century Gothic" panose="020B0502020202020204" pitchFamily="34" charset="0"/>
                        </a:rPr>
                        <a:t>pi</a:t>
                      </a:r>
                      <a:r>
                        <a:rPr lang="en-GB" sz="2000" b="1" dirty="0">
                          <a:solidFill>
                            <a:srgbClr val="FF0066"/>
                          </a:solidFill>
                          <a:latin typeface="Century Gothic" panose="020B0502020202020204" pitchFamily="34" charset="0"/>
                        </a:rPr>
                        <a:t>ll</a:t>
                      </a:r>
                      <a:r>
                        <a:rPr lang="en-GB" sz="2000" b="1" dirty="0">
                          <a:latin typeface="Century Gothic" panose="020B0502020202020204" pitchFamily="34" charset="0"/>
                        </a:rPr>
                        <a:t>ar</a:t>
                      </a:r>
                    </a:p>
                  </a:txBody>
                  <a:tcPr anchor="ctr"/>
                </a:tc>
                <a:tc>
                  <a:txBody>
                    <a:bodyPr/>
                    <a:lstStyle/>
                    <a:p>
                      <a:endParaRPr lang="en-GB" sz="2000" b="1" dirty="0"/>
                    </a:p>
                  </a:txBody>
                  <a:tcPr anchor="ctr"/>
                </a:tc>
                <a:extLst>
                  <a:ext uri="{0D108BD9-81ED-4DB2-BD59-A6C34878D82A}">
                    <a16:rowId xmlns:a16="http://schemas.microsoft.com/office/drawing/2014/main" val="1645396609"/>
                  </a:ext>
                </a:extLst>
              </a:tr>
              <a:tr h="7217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e</a:t>
                      </a: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e</a:t>
                      </a:r>
                      <a:endParaRPr lang="en-GB" sz="2000" b="1" dirty="0">
                        <a:solidFill>
                          <a:srgbClr val="FF0066"/>
                        </a:solidFill>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4279498232"/>
                  </a:ext>
                </a:extLst>
              </a:tr>
            </a:tbl>
          </a:graphicData>
        </a:graphic>
      </p:graphicFrame>
      <p:pic>
        <p:nvPicPr>
          <p:cNvPr id="9" name="Google Shape;338;p8">
            <a:hlinkClick r:id="" action="ppaction://noaction">
              <a:snd r:embed="rId4" name="pegamento.wav"/>
            </a:hlinkClick>
            <a:extLst>
              <a:ext uri="{FF2B5EF4-FFF2-40B4-BE49-F238E27FC236}">
                <a16:creationId xmlns:a16="http://schemas.microsoft.com/office/drawing/2014/main" id="{82BC31D5-D385-4ED6-8856-5C98FCC18A1B}"/>
              </a:ext>
            </a:extLst>
          </p:cNvPr>
          <p:cNvPicPr preferRelativeResize="0"/>
          <p:nvPr/>
        </p:nvPicPr>
        <p:blipFill rotWithShape="1">
          <a:blip r:embed="rId5">
            <a:alphaModFix/>
          </a:blip>
          <a:srcRect/>
          <a:stretch/>
        </p:blipFill>
        <p:spPr>
          <a:xfrm>
            <a:off x="480775" y="1573853"/>
            <a:ext cx="444762" cy="400069"/>
          </a:xfrm>
          <a:prstGeom prst="rect">
            <a:avLst/>
          </a:prstGeom>
          <a:noFill/>
          <a:ln>
            <a:noFill/>
          </a:ln>
          <a:effectLst>
            <a:outerShdw blurRad="50800" dist="38100" dir="5400000" algn="t" rotWithShape="0">
              <a:prstClr val="black">
                <a:alpha val="40000"/>
              </a:prstClr>
            </a:outerShdw>
          </a:effectLst>
        </p:spPr>
      </p:pic>
      <p:pic>
        <p:nvPicPr>
          <p:cNvPr id="11" name="Google Shape;338;p8">
            <a:hlinkClick r:id="" action="ppaction://noaction">
              <a:snd r:embed="rId6" name="largo.wav"/>
            </a:hlinkClick>
            <a:extLst>
              <a:ext uri="{FF2B5EF4-FFF2-40B4-BE49-F238E27FC236}">
                <a16:creationId xmlns:a16="http://schemas.microsoft.com/office/drawing/2014/main" id="{C9BA695D-A148-40A2-AEE4-5EF5460FC9BA}"/>
              </a:ext>
            </a:extLst>
          </p:cNvPr>
          <p:cNvPicPr preferRelativeResize="0"/>
          <p:nvPr/>
        </p:nvPicPr>
        <p:blipFill rotWithShape="1">
          <a:blip r:embed="rId5">
            <a:alphaModFix/>
          </a:blip>
          <a:srcRect/>
          <a:stretch/>
        </p:blipFill>
        <p:spPr>
          <a:xfrm>
            <a:off x="480775" y="2294869"/>
            <a:ext cx="444762" cy="400069"/>
          </a:xfrm>
          <a:prstGeom prst="rect">
            <a:avLst/>
          </a:prstGeom>
          <a:noFill/>
          <a:ln>
            <a:noFill/>
          </a:ln>
          <a:effectLst>
            <a:outerShdw blurRad="50800" dist="38100" dir="5400000" algn="t" rotWithShape="0">
              <a:prstClr val="black">
                <a:alpha val="40000"/>
              </a:prstClr>
            </a:outerShdw>
          </a:effectLst>
        </p:spPr>
      </p:pic>
      <p:pic>
        <p:nvPicPr>
          <p:cNvPr id="12" name="Google Shape;338;p8">
            <a:hlinkClick r:id="" action="ppaction://noaction">
              <a:snd r:embed="rId7" name="singular.wav"/>
            </a:hlinkClick>
            <a:extLst>
              <a:ext uri="{FF2B5EF4-FFF2-40B4-BE49-F238E27FC236}">
                <a16:creationId xmlns:a16="http://schemas.microsoft.com/office/drawing/2014/main" id="{DEDD7CEE-0F86-4342-8BE4-5039FA7BBA18}"/>
              </a:ext>
            </a:extLst>
          </p:cNvPr>
          <p:cNvPicPr preferRelativeResize="0"/>
          <p:nvPr/>
        </p:nvPicPr>
        <p:blipFill rotWithShape="1">
          <a:blip r:embed="rId5">
            <a:alphaModFix/>
          </a:blip>
          <a:srcRect/>
          <a:stretch/>
        </p:blipFill>
        <p:spPr>
          <a:xfrm>
            <a:off x="480775" y="3028931"/>
            <a:ext cx="444762" cy="400069"/>
          </a:xfrm>
          <a:prstGeom prst="rect">
            <a:avLst/>
          </a:prstGeom>
          <a:noFill/>
          <a:ln>
            <a:noFill/>
          </a:ln>
          <a:effectLst>
            <a:outerShdw blurRad="50800" dist="38100" dir="5400000" algn="t" rotWithShape="0">
              <a:prstClr val="black">
                <a:alpha val="40000"/>
              </a:prstClr>
            </a:outerShdw>
          </a:effectLst>
        </p:spPr>
      </p:pic>
      <p:pic>
        <p:nvPicPr>
          <p:cNvPr id="13" name="Google Shape;338;p8">
            <a:hlinkClick r:id="" action="ppaction://noaction">
              <a:snd r:embed="rId8" name="nido.wav"/>
            </a:hlinkClick>
            <a:extLst>
              <a:ext uri="{FF2B5EF4-FFF2-40B4-BE49-F238E27FC236}">
                <a16:creationId xmlns:a16="http://schemas.microsoft.com/office/drawing/2014/main" id="{B4536BEA-7315-4DA6-BED3-512988A62E47}"/>
              </a:ext>
            </a:extLst>
          </p:cNvPr>
          <p:cNvPicPr preferRelativeResize="0"/>
          <p:nvPr/>
        </p:nvPicPr>
        <p:blipFill rotWithShape="1">
          <a:blip r:embed="rId5">
            <a:alphaModFix/>
          </a:blip>
          <a:srcRect/>
          <a:stretch/>
        </p:blipFill>
        <p:spPr>
          <a:xfrm>
            <a:off x="480775" y="3781674"/>
            <a:ext cx="444762" cy="400069"/>
          </a:xfrm>
          <a:prstGeom prst="rect">
            <a:avLst/>
          </a:prstGeom>
          <a:noFill/>
          <a:ln>
            <a:noFill/>
          </a:ln>
          <a:effectLst>
            <a:outerShdw blurRad="50800" dist="38100" dir="5400000" algn="t" rotWithShape="0">
              <a:prstClr val="black">
                <a:alpha val="40000"/>
              </a:prstClr>
            </a:outerShdw>
          </a:effectLst>
        </p:spPr>
      </p:pic>
      <p:pic>
        <p:nvPicPr>
          <p:cNvPr id="14" name="Google Shape;338;p8">
            <a:hlinkClick r:id="" action="ppaction://noaction">
              <a:snd r:embed="rId9" name="pilar.wav"/>
            </a:hlinkClick>
            <a:extLst>
              <a:ext uri="{FF2B5EF4-FFF2-40B4-BE49-F238E27FC236}">
                <a16:creationId xmlns:a16="http://schemas.microsoft.com/office/drawing/2014/main" id="{EA7906D3-1648-452B-AEF0-39C0AE6563D9}"/>
              </a:ext>
            </a:extLst>
          </p:cNvPr>
          <p:cNvPicPr preferRelativeResize="0"/>
          <p:nvPr/>
        </p:nvPicPr>
        <p:blipFill rotWithShape="1">
          <a:blip r:embed="rId5">
            <a:alphaModFix/>
          </a:blip>
          <a:srcRect/>
          <a:stretch/>
        </p:blipFill>
        <p:spPr>
          <a:xfrm>
            <a:off x="481042" y="4449660"/>
            <a:ext cx="444762" cy="400069"/>
          </a:xfrm>
          <a:prstGeom prst="rect">
            <a:avLst/>
          </a:prstGeom>
          <a:noFill/>
          <a:ln>
            <a:noFill/>
          </a:ln>
          <a:effectLst>
            <a:outerShdw blurRad="50800" dist="38100" dir="5400000" algn="t" rotWithShape="0">
              <a:prstClr val="black">
                <a:alpha val="40000"/>
              </a:prstClr>
            </a:outerShdw>
          </a:effectLst>
        </p:spPr>
      </p:pic>
      <p:pic>
        <p:nvPicPr>
          <p:cNvPr id="15" name="Google Shape;338;p8">
            <a:hlinkClick r:id="" action="ppaction://noaction">
              <a:snd r:embed="rId10" name="pillar.wav"/>
            </a:hlinkClick>
            <a:extLst>
              <a:ext uri="{FF2B5EF4-FFF2-40B4-BE49-F238E27FC236}">
                <a16:creationId xmlns:a16="http://schemas.microsoft.com/office/drawing/2014/main" id="{9E5102F6-EF45-468B-A7B3-CA1BFEADC6EF}"/>
              </a:ext>
            </a:extLst>
          </p:cNvPr>
          <p:cNvPicPr preferRelativeResize="0"/>
          <p:nvPr/>
        </p:nvPicPr>
        <p:blipFill rotWithShape="1">
          <a:blip r:embed="rId5">
            <a:alphaModFix/>
          </a:blip>
          <a:srcRect/>
          <a:stretch/>
        </p:blipFill>
        <p:spPr>
          <a:xfrm>
            <a:off x="490982" y="5223707"/>
            <a:ext cx="444762" cy="400069"/>
          </a:xfrm>
          <a:prstGeom prst="rect">
            <a:avLst/>
          </a:prstGeom>
          <a:noFill/>
          <a:ln>
            <a:noFill/>
          </a:ln>
          <a:effectLst>
            <a:outerShdw blurRad="50800" dist="38100" dir="5400000" algn="t" rotWithShape="0">
              <a:prstClr val="black">
                <a:alpha val="40000"/>
              </a:prstClr>
            </a:outerShdw>
          </a:effectLst>
        </p:spPr>
      </p:pic>
      <p:pic>
        <p:nvPicPr>
          <p:cNvPr id="16" name="Google Shape;338;p8">
            <a:hlinkClick r:id="" action="ppaction://noaction">
              <a:snd r:embed="rId11" name="nene.wav"/>
            </a:hlinkClick>
            <a:extLst>
              <a:ext uri="{FF2B5EF4-FFF2-40B4-BE49-F238E27FC236}">
                <a16:creationId xmlns:a16="http://schemas.microsoft.com/office/drawing/2014/main" id="{12A79711-D5D0-4EF6-92CD-5F53BD31FA42}"/>
              </a:ext>
            </a:extLst>
          </p:cNvPr>
          <p:cNvPicPr preferRelativeResize="0"/>
          <p:nvPr/>
        </p:nvPicPr>
        <p:blipFill rotWithShape="1">
          <a:blip r:embed="rId5">
            <a:alphaModFix/>
          </a:blip>
          <a:srcRect/>
          <a:stretch/>
        </p:blipFill>
        <p:spPr>
          <a:xfrm>
            <a:off x="481042" y="5997754"/>
            <a:ext cx="444762" cy="400069"/>
          </a:xfrm>
          <a:prstGeom prst="rect">
            <a:avLst/>
          </a:prstGeom>
          <a:noFill/>
          <a:ln>
            <a:noFill/>
          </a:ln>
          <a:effectLst>
            <a:outerShdw blurRad="50800" dist="38100" dir="5400000" algn="t" rotWithShape="0">
              <a:prstClr val="black">
                <a:alpha val="40000"/>
              </a:prstClr>
            </a:outerShdw>
          </a:effectLst>
        </p:spPr>
      </p:pic>
      <p:graphicFrame>
        <p:nvGraphicFramePr>
          <p:cNvPr id="18" name="Table 4">
            <a:extLst>
              <a:ext uri="{FF2B5EF4-FFF2-40B4-BE49-F238E27FC236}">
                <a16:creationId xmlns:a16="http://schemas.microsoft.com/office/drawing/2014/main" id="{7EAEC12F-DCD1-4C7D-92D8-458447DF2F1E}"/>
              </a:ext>
            </a:extLst>
          </p:cNvPr>
          <p:cNvGraphicFramePr>
            <a:graphicFrameLocks noGrp="1"/>
          </p:cNvGraphicFramePr>
          <p:nvPr>
            <p:extLst>
              <p:ext uri="{D42A27DB-BD31-4B8C-83A1-F6EECF244321}">
                <p14:modId xmlns:p14="http://schemas.microsoft.com/office/powerpoint/2010/main" val="4040581460"/>
              </p:ext>
            </p:extLst>
          </p:nvPr>
        </p:nvGraphicFramePr>
        <p:xfrm>
          <a:off x="7046126" y="706104"/>
          <a:ext cx="4422858" cy="5774320"/>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721790">
                <a:tc>
                  <a:txBody>
                    <a:bodyPr/>
                    <a:lstStyle/>
                    <a:p>
                      <a:r>
                        <a:rPr lang="en-GB" sz="2000" b="1" dirty="0">
                          <a:latin typeface="Century Gothic" panose="020B0502020202020204" pitchFamily="34" charset="0"/>
                        </a:rPr>
                        <a:t>SSC and word</a:t>
                      </a:r>
                    </a:p>
                  </a:txBody>
                  <a:tcPr anchor="ct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nchor="ctr"/>
                </a:tc>
                <a:extLst>
                  <a:ext uri="{0D108BD9-81ED-4DB2-BD59-A6C34878D82A}">
                    <a16:rowId xmlns:a16="http://schemas.microsoft.com/office/drawing/2014/main" val="371758247"/>
                  </a:ext>
                </a:extLst>
              </a:tr>
              <a:tr h="721790">
                <a:tc>
                  <a:txBody>
                    <a:bodyPr/>
                    <a:lstStyle/>
                    <a:p>
                      <a:r>
                        <a:rPr lang="en-GB" sz="2000" b="1" dirty="0">
                          <a:latin typeface="Century Gothic" panose="020B0502020202020204" pitchFamily="34" charset="0"/>
                        </a:rPr>
                        <a:t>f</a:t>
                      </a:r>
                      <a:r>
                        <a:rPr lang="en-GB" sz="2000" b="1" dirty="0">
                          <a:solidFill>
                            <a:srgbClr val="FF0066"/>
                          </a:solidFill>
                          <a:latin typeface="Century Gothic" panose="020B0502020202020204" pitchFamily="34" charset="0"/>
                        </a:rPr>
                        <a:t>u</a:t>
                      </a:r>
                      <a:r>
                        <a:rPr lang="en-GB" sz="2000" b="1" dirty="0">
                          <a:latin typeface="Century Gothic" panose="020B0502020202020204" pitchFamily="34" charset="0"/>
                        </a:rPr>
                        <a:t>rioso</a:t>
                      </a:r>
                    </a:p>
                  </a:txBody>
                  <a:tcPr anchor="ctr"/>
                </a:tc>
                <a:tc>
                  <a:txBody>
                    <a:bodyPr/>
                    <a:lstStyle/>
                    <a:p>
                      <a:endParaRPr lang="en-GB" sz="2000" b="1"/>
                    </a:p>
                  </a:txBody>
                  <a:tcPr anchor="ctr"/>
                </a:tc>
                <a:extLst>
                  <a:ext uri="{0D108BD9-81ED-4DB2-BD59-A6C34878D82A}">
                    <a16:rowId xmlns:a16="http://schemas.microsoft.com/office/drawing/2014/main" val="1776483759"/>
                  </a:ext>
                </a:extLst>
              </a:tr>
              <a:tr h="721790">
                <a:tc>
                  <a:txBody>
                    <a:bodyPr/>
                    <a:lstStyle/>
                    <a:p>
                      <a:r>
                        <a:rPr lang="en-GB" sz="2000" b="1" dirty="0" err="1">
                          <a:latin typeface="Century Gothic" panose="020B0502020202020204" pitchFamily="34" charset="0"/>
                        </a:rPr>
                        <a:t>du</a:t>
                      </a:r>
                      <a:r>
                        <a:rPr lang="en-GB" sz="2000" b="1" dirty="0" err="1">
                          <a:solidFill>
                            <a:srgbClr val="FF0066"/>
                          </a:solidFill>
                          <a:latin typeface="Century Gothic" panose="020B0502020202020204" pitchFamily="34" charset="0"/>
                        </a:rPr>
                        <a:t>que</a:t>
                      </a:r>
                      <a:endParaRPr lang="en-GB" sz="2000" b="1" dirty="0">
                        <a:solidFill>
                          <a:srgbClr val="FF0066"/>
                        </a:solidFill>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1447149788"/>
                  </a:ext>
                </a:extLst>
              </a:tr>
              <a:tr h="721790">
                <a:tc>
                  <a:txBody>
                    <a:bodyPr/>
                    <a:lstStyle/>
                    <a:p>
                      <a:r>
                        <a:rPr lang="en-GB" sz="2000" b="1" dirty="0" err="1">
                          <a:solidFill>
                            <a:srgbClr val="FF0066"/>
                          </a:solidFill>
                          <a:latin typeface="Century Gothic" panose="020B0502020202020204" pitchFamily="34" charset="0"/>
                        </a:rPr>
                        <a:t>qui</a:t>
                      </a:r>
                      <a:r>
                        <a:rPr lang="en-GB" sz="2000" b="1" dirty="0" err="1">
                          <a:latin typeface="Century Gothic" panose="020B0502020202020204" pitchFamily="34" charset="0"/>
                        </a:rPr>
                        <a:t>to</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705926293"/>
                  </a:ext>
                </a:extLst>
              </a:tr>
              <a:tr h="721790">
                <a:tc>
                  <a:txBody>
                    <a:bodyPr/>
                    <a:lstStyle/>
                    <a:p>
                      <a:r>
                        <a:rPr lang="en-GB" sz="2000" b="1" dirty="0" err="1">
                          <a:solidFill>
                            <a:srgbClr val="FF0066"/>
                          </a:solidFill>
                          <a:latin typeface="Century Gothic" panose="020B0502020202020204" pitchFamily="34" charset="0"/>
                        </a:rPr>
                        <a:t>co</a:t>
                      </a:r>
                      <a:r>
                        <a:rPr lang="en-GB" sz="2000" b="1" dirty="0" err="1">
                          <a:latin typeface="Century Gothic" panose="020B0502020202020204" pitchFamily="34" charset="0"/>
                        </a:rPr>
                        <a:t>mpra</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2871648323"/>
                  </a:ext>
                </a:extLst>
              </a:tr>
              <a:tr h="721790">
                <a:tc>
                  <a:txBody>
                    <a:bodyPr/>
                    <a:lstStyle/>
                    <a:p>
                      <a:r>
                        <a:rPr lang="en-GB" sz="2000" b="1" dirty="0" err="1">
                          <a:solidFill>
                            <a:srgbClr val="FF0066"/>
                          </a:solidFill>
                          <a:latin typeface="Century Gothic" panose="020B0502020202020204" pitchFamily="34" charset="0"/>
                        </a:rPr>
                        <a:t>ce</a:t>
                      </a:r>
                      <a:r>
                        <a:rPr lang="en-GB" sz="2000" b="1" dirty="0" err="1">
                          <a:latin typeface="Century Gothic" panose="020B0502020202020204" pitchFamily="34" charset="0"/>
                        </a:rPr>
                        <a:t>na</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1762767981"/>
                  </a:ext>
                </a:extLst>
              </a:tr>
              <a:tr h="721790">
                <a:tc>
                  <a:txBody>
                    <a:bodyPr/>
                    <a:lstStyle/>
                    <a:p>
                      <a:r>
                        <a:rPr lang="en-GB" sz="2000" b="1" dirty="0" err="1">
                          <a:latin typeface="Century Gothic" panose="020B0502020202020204" pitchFamily="34" charset="0"/>
                        </a:rPr>
                        <a:t>co</a:t>
                      </a:r>
                      <a:r>
                        <a:rPr lang="en-GB" sz="2000" b="1" dirty="0" err="1">
                          <a:solidFill>
                            <a:srgbClr val="FF0066"/>
                          </a:solidFill>
                          <a:latin typeface="Century Gothic" panose="020B0502020202020204" pitchFamily="34" charset="0"/>
                        </a:rPr>
                        <a:t>ci</a:t>
                      </a:r>
                      <a:r>
                        <a:rPr lang="en-GB" sz="2000" b="1" dirty="0" err="1">
                          <a:latin typeface="Century Gothic" panose="020B0502020202020204" pitchFamily="34" charset="0"/>
                        </a:rPr>
                        <a:t>nar</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1645396609"/>
                  </a:ext>
                </a:extLst>
              </a:tr>
              <a:tr h="721790">
                <a:tc>
                  <a:txBody>
                    <a:bodyPr/>
                    <a:lstStyle/>
                    <a:p>
                      <a:r>
                        <a:rPr lang="en-GB" sz="2000" b="1" dirty="0" err="1">
                          <a:latin typeface="Century Gothic" panose="020B0502020202020204" pitchFamily="34" charset="0"/>
                        </a:rPr>
                        <a:t>almor</a:t>
                      </a:r>
                      <a:r>
                        <a:rPr lang="en-GB" sz="2000" b="1" dirty="0" err="1">
                          <a:solidFill>
                            <a:srgbClr val="FF0066"/>
                          </a:solidFill>
                          <a:latin typeface="Century Gothic" panose="020B0502020202020204" pitchFamily="34" charset="0"/>
                        </a:rPr>
                        <a:t>z</a:t>
                      </a:r>
                      <a:r>
                        <a:rPr lang="en-GB" sz="2000" b="1" dirty="0" err="1">
                          <a:latin typeface="Century Gothic" panose="020B0502020202020204" pitchFamily="34" charset="0"/>
                        </a:rPr>
                        <a:t>ar</a:t>
                      </a:r>
                      <a:endParaRPr lang="en-GB" sz="2000" b="1" dirty="0">
                        <a:latin typeface="Century Gothic" panose="020B0502020202020204" pitchFamily="34" charset="0"/>
                      </a:endParaRPr>
                    </a:p>
                  </a:txBody>
                  <a:tcPr anchor="ctr"/>
                </a:tc>
                <a:tc>
                  <a:txBody>
                    <a:bodyPr/>
                    <a:lstStyle/>
                    <a:p>
                      <a:endParaRPr lang="en-GB" sz="2000" b="1" dirty="0"/>
                    </a:p>
                  </a:txBody>
                  <a:tcPr anchor="ctr"/>
                </a:tc>
                <a:extLst>
                  <a:ext uri="{0D108BD9-81ED-4DB2-BD59-A6C34878D82A}">
                    <a16:rowId xmlns:a16="http://schemas.microsoft.com/office/drawing/2014/main" val="4279498232"/>
                  </a:ext>
                </a:extLst>
              </a:tr>
            </a:tbl>
          </a:graphicData>
        </a:graphic>
      </p:graphicFrame>
      <p:pic>
        <p:nvPicPr>
          <p:cNvPr id="23" name="Google Shape;338;p8">
            <a:hlinkClick r:id="" action="ppaction://noaction">
              <a:snd r:embed="rId12" name="furioso.wav"/>
            </a:hlinkClick>
            <a:extLst>
              <a:ext uri="{FF2B5EF4-FFF2-40B4-BE49-F238E27FC236}">
                <a16:creationId xmlns:a16="http://schemas.microsoft.com/office/drawing/2014/main" id="{6133B5D9-EB60-46DF-B725-27173DB1828D}"/>
              </a:ext>
            </a:extLst>
          </p:cNvPr>
          <p:cNvPicPr preferRelativeResize="0"/>
          <p:nvPr/>
        </p:nvPicPr>
        <p:blipFill rotWithShape="1">
          <a:blip r:embed="rId5">
            <a:alphaModFix/>
          </a:blip>
          <a:srcRect/>
          <a:stretch/>
        </p:blipFill>
        <p:spPr>
          <a:xfrm>
            <a:off x="6465406" y="1573853"/>
            <a:ext cx="444762" cy="400069"/>
          </a:xfrm>
          <a:prstGeom prst="rect">
            <a:avLst/>
          </a:prstGeom>
          <a:noFill/>
          <a:ln>
            <a:noFill/>
          </a:ln>
          <a:effectLst>
            <a:outerShdw blurRad="50800" dist="38100" dir="5400000" algn="t" rotWithShape="0">
              <a:prstClr val="black">
                <a:alpha val="40000"/>
              </a:prstClr>
            </a:outerShdw>
          </a:effectLst>
        </p:spPr>
      </p:pic>
      <p:pic>
        <p:nvPicPr>
          <p:cNvPr id="24" name="Google Shape;338;p8">
            <a:hlinkClick r:id="" action="ppaction://noaction">
              <a:snd r:embed="rId13" name="duque.wav"/>
            </a:hlinkClick>
            <a:extLst>
              <a:ext uri="{FF2B5EF4-FFF2-40B4-BE49-F238E27FC236}">
                <a16:creationId xmlns:a16="http://schemas.microsoft.com/office/drawing/2014/main" id="{841E59C8-DAC0-44E0-809C-C5C73486ED19}"/>
              </a:ext>
            </a:extLst>
          </p:cNvPr>
          <p:cNvPicPr preferRelativeResize="0"/>
          <p:nvPr/>
        </p:nvPicPr>
        <p:blipFill rotWithShape="1">
          <a:blip r:embed="rId5">
            <a:alphaModFix/>
          </a:blip>
          <a:srcRect/>
          <a:stretch/>
        </p:blipFill>
        <p:spPr>
          <a:xfrm>
            <a:off x="6465406" y="2294869"/>
            <a:ext cx="444762" cy="400069"/>
          </a:xfrm>
          <a:prstGeom prst="rect">
            <a:avLst/>
          </a:prstGeom>
          <a:noFill/>
          <a:ln>
            <a:noFill/>
          </a:ln>
          <a:effectLst>
            <a:outerShdw blurRad="50800" dist="38100" dir="5400000" algn="t" rotWithShape="0">
              <a:prstClr val="black">
                <a:alpha val="40000"/>
              </a:prstClr>
            </a:outerShdw>
          </a:effectLst>
        </p:spPr>
      </p:pic>
      <p:pic>
        <p:nvPicPr>
          <p:cNvPr id="25" name="Google Shape;338;p8">
            <a:hlinkClick r:id="" action="ppaction://noaction">
              <a:snd r:embed="rId14" name="quinto.wav"/>
            </a:hlinkClick>
            <a:extLst>
              <a:ext uri="{FF2B5EF4-FFF2-40B4-BE49-F238E27FC236}">
                <a16:creationId xmlns:a16="http://schemas.microsoft.com/office/drawing/2014/main" id="{22B8BD1E-5E9E-4DCD-BB18-6211DDF7CECB}"/>
              </a:ext>
            </a:extLst>
          </p:cNvPr>
          <p:cNvPicPr preferRelativeResize="0"/>
          <p:nvPr/>
        </p:nvPicPr>
        <p:blipFill rotWithShape="1">
          <a:blip r:embed="rId5">
            <a:alphaModFix/>
          </a:blip>
          <a:srcRect/>
          <a:stretch/>
        </p:blipFill>
        <p:spPr>
          <a:xfrm>
            <a:off x="6465406" y="3028931"/>
            <a:ext cx="444762" cy="400069"/>
          </a:xfrm>
          <a:prstGeom prst="rect">
            <a:avLst/>
          </a:prstGeom>
          <a:noFill/>
          <a:ln>
            <a:noFill/>
          </a:ln>
          <a:effectLst>
            <a:outerShdw blurRad="50800" dist="38100" dir="5400000" algn="t" rotWithShape="0">
              <a:prstClr val="black">
                <a:alpha val="40000"/>
              </a:prstClr>
            </a:outerShdw>
          </a:effectLst>
        </p:spPr>
      </p:pic>
      <p:pic>
        <p:nvPicPr>
          <p:cNvPr id="26" name="Google Shape;338;p8">
            <a:hlinkClick r:id="" action="ppaction://noaction">
              <a:snd r:embed="rId15" name="compra.wav"/>
            </a:hlinkClick>
            <a:extLst>
              <a:ext uri="{FF2B5EF4-FFF2-40B4-BE49-F238E27FC236}">
                <a16:creationId xmlns:a16="http://schemas.microsoft.com/office/drawing/2014/main" id="{C967950C-011D-42BE-95D7-0E5F2C16D392}"/>
              </a:ext>
            </a:extLst>
          </p:cNvPr>
          <p:cNvPicPr preferRelativeResize="0"/>
          <p:nvPr/>
        </p:nvPicPr>
        <p:blipFill rotWithShape="1">
          <a:blip r:embed="rId5">
            <a:alphaModFix/>
          </a:blip>
          <a:srcRect/>
          <a:stretch/>
        </p:blipFill>
        <p:spPr>
          <a:xfrm>
            <a:off x="6465406" y="3781674"/>
            <a:ext cx="444762" cy="400069"/>
          </a:xfrm>
          <a:prstGeom prst="rect">
            <a:avLst/>
          </a:prstGeom>
          <a:noFill/>
          <a:ln>
            <a:noFill/>
          </a:ln>
          <a:effectLst>
            <a:outerShdw blurRad="50800" dist="38100" dir="5400000" algn="t" rotWithShape="0">
              <a:prstClr val="black">
                <a:alpha val="40000"/>
              </a:prstClr>
            </a:outerShdw>
          </a:effectLst>
        </p:spPr>
      </p:pic>
      <p:pic>
        <p:nvPicPr>
          <p:cNvPr id="27" name="Google Shape;338;p8">
            <a:hlinkClick r:id="" action="ppaction://noaction">
              <a:snd r:embed="rId16" name="cena.wav"/>
            </a:hlinkClick>
            <a:extLst>
              <a:ext uri="{FF2B5EF4-FFF2-40B4-BE49-F238E27FC236}">
                <a16:creationId xmlns:a16="http://schemas.microsoft.com/office/drawing/2014/main" id="{7B48891F-CE2F-4F70-A5D5-9077A8088B4A}"/>
              </a:ext>
            </a:extLst>
          </p:cNvPr>
          <p:cNvPicPr preferRelativeResize="0"/>
          <p:nvPr/>
        </p:nvPicPr>
        <p:blipFill rotWithShape="1">
          <a:blip r:embed="rId5">
            <a:alphaModFix/>
          </a:blip>
          <a:srcRect/>
          <a:stretch/>
        </p:blipFill>
        <p:spPr>
          <a:xfrm>
            <a:off x="6465673" y="4449660"/>
            <a:ext cx="444762" cy="400069"/>
          </a:xfrm>
          <a:prstGeom prst="rect">
            <a:avLst/>
          </a:prstGeom>
          <a:noFill/>
          <a:ln>
            <a:noFill/>
          </a:ln>
          <a:effectLst>
            <a:outerShdw blurRad="50800" dist="38100" dir="5400000" algn="t" rotWithShape="0">
              <a:prstClr val="black">
                <a:alpha val="40000"/>
              </a:prstClr>
            </a:outerShdw>
          </a:effectLst>
        </p:spPr>
      </p:pic>
      <p:pic>
        <p:nvPicPr>
          <p:cNvPr id="28" name="Google Shape;338;p8">
            <a:hlinkClick r:id="" action="ppaction://noaction">
              <a:snd r:embed="rId17" name="cocinar.wav"/>
            </a:hlinkClick>
            <a:extLst>
              <a:ext uri="{FF2B5EF4-FFF2-40B4-BE49-F238E27FC236}">
                <a16:creationId xmlns:a16="http://schemas.microsoft.com/office/drawing/2014/main" id="{9CD477F8-66E3-406E-85EB-70C885E599A5}"/>
              </a:ext>
            </a:extLst>
          </p:cNvPr>
          <p:cNvPicPr preferRelativeResize="0"/>
          <p:nvPr/>
        </p:nvPicPr>
        <p:blipFill rotWithShape="1">
          <a:blip r:embed="rId5">
            <a:alphaModFix/>
          </a:blip>
          <a:srcRect/>
          <a:stretch/>
        </p:blipFill>
        <p:spPr>
          <a:xfrm>
            <a:off x="6475613" y="5223707"/>
            <a:ext cx="444762" cy="400069"/>
          </a:xfrm>
          <a:prstGeom prst="rect">
            <a:avLst/>
          </a:prstGeom>
          <a:noFill/>
          <a:ln>
            <a:noFill/>
          </a:ln>
          <a:effectLst>
            <a:outerShdw blurRad="50800" dist="38100" dir="5400000" algn="t" rotWithShape="0">
              <a:prstClr val="black">
                <a:alpha val="40000"/>
              </a:prstClr>
            </a:outerShdw>
          </a:effectLst>
        </p:spPr>
      </p:pic>
      <p:pic>
        <p:nvPicPr>
          <p:cNvPr id="29" name="Google Shape;338;p8">
            <a:hlinkClick r:id="" action="ppaction://noaction">
              <a:snd r:embed="rId18" name="almorzar.wav"/>
            </a:hlinkClick>
            <a:extLst>
              <a:ext uri="{FF2B5EF4-FFF2-40B4-BE49-F238E27FC236}">
                <a16:creationId xmlns:a16="http://schemas.microsoft.com/office/drawing/2014/main" id="{EEB4BD6E-E7D3-4AD2-A981-FCC62F742FC5}"/>
              </a:ext>
            </a:extLst>
          </p:cNvPr>
          <p:cNvPicPr preferRelativeResize="0"/>
          <p:nvPr/>
        </p:nvPicPr>
        <p:blipFill rotWithShape="1">
          <a:blip r:embed="rId5">
            <a:alphaModFix/>
          </a:blip>
          <a:srcRect/>
          <a:stretch/>
        </p:blipFill>
        <p:spPr>
          <a:xfrm>
            <a:off x="6465673" y="5997754"/>
            <a:ext cx="444762" cy="400069"/>
          </a:xfrm>
          <a:prstGeom prst="rect">
            <a:avLst/>
          </a:prstGeom>
          <a:noFill/>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1757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52515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[ga]</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5" y="511241"/>
            <a:ext cx="2621815"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[go]</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631538" y="5228655"/>
            <a:ext cx="4807127"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pe</a:t>
            </a:r>
            <a:r>
              <a:rPr lang="en-GB" sz="6000" dirty="0" err="1">
                <a:solidFill>
                  <a:srgbClr val="FF0066"/>
                </a:solidFill>
                <a:latin typeface="Century Gothic" panose="020B0502020202020204" pitchFamily="34" charset="0"/>
              </a:rPr>
              <a:t>ga</a:t>
            </a:r>
            <a:r>
              <a:rPr lang="en-GB" sz="6000" dirty="0" err="1">
                <a:solidFill>
                  <a:srgbClr val="002060"/>
                </a:solidFill>
                <a:latin typeface="Century Gothic" panose="020B0502020202020204" pitchFamily="34" charset="0"/>
              </a:rPr>
              <a:t>mento</a:t>
            </a:r>
            <a:endParaRPr lang="en-GB" sz="6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lar</a:t>
            </a:r>
            <a:r>
              <a:rPr lang="en-GB" sz="6000" dirty="0">
                <a:solidFill>
                  <a:srgbClr val="FF0066"/>
                </a:solidFill>
                <a:latin typeface="Century Gothic" panose="020B0502020202020204" pitchFamily="34" charset="0"/>
              </a:rPr>
              <a:t>go</a:t>
            </a:r>
            <a:endParaRPr lang="en-GB" sz="6000" dirty="0">
              <a:solidFill>
                <a:srgbClr val="002060"/>
              </a:solidFill>
              <a:latin typeface="Century Gothic" panose="020B0502020202020204" pitchFamily="34" charset="0"/>
            </a:endParaRPr>
          </a:p>
        </p:txBody>
      </p:sp>
      <p:pic>
        <p:nvPicPr>
          <p:cNvPr id="4" name="Picture 3">
            <a:extLst>
              <a:ext uri="{FF2B5EF4-FFF2-40B4-BE49-F238E27FC236}">
                <a16:creationId xmlns:a16="http://schemas.microsoft.com/office/drawing/2014/main" id="{BEE18991-6887-41C0-82A8-B087D1CEF4D7}"/>
              </a:ext>
            </a:extLst>
          </p:cNvPr>
          <p:cNvPicPr>
            <a:picLocks noChangeAspect="1"/>
          </p:cNvPicPr>
          <p:nvPr/>
        </p:nvPicPr>
        <p:blipFill>
          <a:blip r:embed="rId4"/>
          <a:stretch>
            <a:fillRect/>
          </a:stretch>
        </p:blipFill>
        <p:spPr>
          <a:xfrm>
            <a:off x="1289770" y="2236605"/>
            <a:ext cx="3799843" cy="2545895"/>
          </a:xfrm>
          <a:prstGeom prst="rect">
            <a:avLst/>
          </a:prstGeom>
        </p:spPr>
      </p:pic>
      <p:pic>
        <p:nvPicPr>
          <p:cNvPr id="5" name="Picture 4">
            <a:extLst>
              <a:ext uri="{FF2B5EF4-FFF2-40B4-BE49-F238E27FC236}">
                <a16:creationId xmlns:a16="http://schemas.microsoft.com/office/drawing/2014/main" id="{52104A23-6577-4F03-9235-6EBBEEF1DA20}"/>
              </a:ext>
            </a:extLst>
          </p:cNvPr>
          <p:cNvPicPr>
            <a:picLocks noChangeAspect="1"/>
          </p:cNvPicPr>
          <p:nvPr/>
        </p:nvPicPr>
        <p:blipFill>
          <a:blip r:embed="rId5"/>
          <a:stretch>
            <a:fillRect/>
          </a:stretch>
        </p:blipFill>
        <p:spPr>
          <a:xfrm>
            <a:off x="7080021" y="2295151"/>
            <a:ext cx="4142834" cy="2761889"/>
          </a:xfrm>
          <a:prstGeom prst="rect">
            <a:avLst/>
          </a:prstGeom>
        </p:spPr>
      </p:pic>
      <p:sp>
        <p:nvSpPr>
          <p:cNvPr id="6" name="Rectangle: Rounded Corners 5">
            <a:extLst>
              <a:ext uri="{FF2B5EF4-FFF2-40B4-BE49-F238E27FC236}">
                <a16:creationId xmlns:a16="http://schemas.microsoft.com/office/drawing/2014/main" id="{47FFF7EB-2307-4BF8-B2AF-54DBC802EB4A}"/>
              </a:ext>
            </a:extLst>
          </p:cNvPr>
          <p:cNvSpPr/>
          <p:nvPr/>
        </p:nvSpPr>
        <p:spPr>
          <a:xfrm>
            <a:off x="7115175" y="2355161"/>
            <a:ext cx="2028825" cy="2559739"/>
          </a:xfrm>
          <a:prstGeom prst="round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7574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43791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[g</a:t>
            </a:r>
            <a:r>
              <a:rPr lang="en-GB" sz="8800" b="1" spc="-1" dirty="0">
                <a:solidFill>
                  <a:srgbClr val="002060"/>
                </a:solidFill>
                <a:latin typeface="Century Gothic" panose="020B0502020202020204" pitchFamily="34" charset="0"/>
                <a:ea typeface="Century Gothic"/>
              </a:rPr>
              <a:t>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sin</a:t>
            </a:r>
            <a:r>
              <a:rPr lang="en-GB" sz="6000" dirty="0">
                <a:solidFill>
                  <a:srgbClr val="FF0066"/>
                </a:solidFill>
                <a:latin typeface="Century Gothic" panose="020B0502020202020204" pitchFamily="34" charset="0"/>
              </a:rPr>
              <a:t>gu</a:t>
            </a:r>
            <a:r>
              <a:rPr lang="en-GB" sz="6000" dirty="0">
                <a:solidFill>
                  <a:srgbClr val="002060"/>
                </a:solidFill>
                <a:latin typeface="Century Gothic" panose="020B0502020202020204" pitchFamily="34" charset="0"/>
              </a:rPr>
              <a:t>lar</a:t>
            </a:r>
          </a:p>
        </p:txBody>
      </p:sp>
      <p:sp>
        <p:nvSpPr>
          <p:cNvPr id="13" name="TextBox 12">
            <a:extLst>
              <a:ext uri="{FF2B5EF4-FFF2-40B4-BE49-F238E27FC236}">
                <a16:creationId xmlns:a16="http://schemas.microsoft.com/office/drawing/2014/main" id="{D50BDC62-6653-4D63-A6C0-061CBB44ABB0}"/>
              </a:ext>
            </a:extLst>
          </p:cNvPr>
          <p:cNvSpPr txBox="1"/>
          <p:nvPr/>
        </p:nvSpPr>
        <p:spPr>
          <a:xfrm>
            <a:off x="6924183" y="5228656"/>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n</a:t>
            </a:r>
            <a:r>
              <a:rPr lang="en-GB" sz="6000" dirty="0" err="1">
                <a:solidFill>
                  <a:srgbClr val="FF0066"/>
                </a:solidFill>
                <a:latin typeface="Century Gothic" panose="020B0502020202020204" pitchFamily="34" charset="0"/>
              </a:rPr>
              <a:t>i</a:t>
            </a:r>
            <a:r>
              <a:rPr lang="en-GB" sz="6000" dirty="0" err="1">
                <a:solidFill>
                  <a:srgbClr val="002060"/>
                </a:solidFill>
                <a:latin typeface="Century Gothic" panose="020B0502020202020204" pitchFamily="34" charset="0"/>
              </a:rPr>
              <a:t>do</a:t>
            </a:r>
            <a:endParaRPr lang="en-GB" sz="6000" dirty="0">
              <a:solidFill>
                <a:srgbClr val="002060"/>
              </a:solidFill>
              <a:latin typeface="Century Gothic" panose="020B0502020202020204" pitchFamily="34" charset="0"/>
            </a:endParaRPr>
          </a:p>
        </p:txBody>
      </p:sp>
      <p:pic>
        <p:nvPicPr>
          <p:cNvPr id="4" name="Picture 3">
            <a:extLst>
              <a:ext uri="{FF2B5EF4-FFF2-40B4-BE49-F238E27FC236}">
                <a16:creationId xmlns:a16="http://schemas.microsoft.com/office/drawing/2014/main" id="{1F4C1748-8351-458B-A449-BE01D966AD9F}"/>
              </a:ext>
            </a:extLst>
          </p:cNvPr>
          <p:cNvPicPr>
            <a:picLocks noChangeAspect="1"/>
          </p:cNvPicPr>
          <p:nvPr/>
        </p:nvPicPr>
        <p:blipFill>
          <a:blip r:embed="rId4"/>
          <a:stretch>
            <a:fillRect/>
          </a:stretch>
        </p:blipFill>
        <p:spPr>
          <a:xfrm>
            <a:off x="1633150" y="2069428"/>
            <a:ext cx="2584839" cy="2956410"/>
          </a:xfrm>
          <a:prstGeom prst="rect">
            <a:avLst/>
          </a:prstGeom>
        </p:spPr>
      </p:pic>
      <p:sp>
        <p:nvSpPr>
          <p:cNvPr id="14" name="Rectangle: Rounded Corners 13">
            <a:extLst>
              <a:ext uri="{FF2B5EF4-FFF2-40B4-BE49-F238E27FC236}">
                <a16:creationId xmlns:a16="http://schemas.microsoft.com/office/drawing/2014/main" id="{932444D9-F889-4FE2-8307-032749C68CCC}"/>
              </a:ext>
            </a:extLst>
          </p:cNvPr>
          <p:cNvSpPr/>
          <p:nvPr/>
        </p:nvSpPr>
        <p:spPr>
          <a:xfrm>
            <a:off x="1706612" y="3619500"/>
            <a:ext cx="2511377" cy="1406338"/>
          </a:xfrm>
          <a:prstGeom prst="roundRect">
            <a:avLst/>
          </a:prstGeom>
          <a:no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89842B1-EF72-4280-ABA3-91265197C84B}"/>
              </a:ext>
            </a:extLst>
          </p:cNvPr>
          <p:cNvPicPr>
            <a:picLocks noChangeAspect="1"/>
          </p:cNvPicPr>
          <p:nvPr/>
        </p:nvPicPr>
        <p:blipFill>
          <a:blip r:embed="rId5"/>
          <a:stretch>
            <a:fillRect/>
          </a:stretch>
        </p:blipFill>
        <p:spPr>
          <a:xfrm>
            <a:off x="7554955" y="2267228"/>
            <a:ext cx="3049362" cy="3049362"/>
          </a:xfrm>
          <a:prstGeom prst="rect">
            <a:avLst/>
          </a:prstGeom>
        </p:spPr>
      </p:pic>
      <p:sp>
        <p:nvSpPr>
          <p:cNvPr id="6" name="TextBox 5">
            <a:extLst>
              <a:ext uri="{FF2B5EF4-FFF2-40B4-BE49-F238E27FC236}">
                <a16:creationId xmlns:a16="http://schemas.microsoft.com/office/drawing/2014/main" id="{0A4D0748-C665-406E-9496-FEB134993672}"/>
              </a:ext>
            </a:extLst>
          </p:cNvPr>
          <p:cNvSpPr txBox="1"/>
          <p:nvPr/>
        </p:nvSpPr>
        <p:spPr>
          <a:xfrm>
            <a:off x="8127691" y="4866315"/>
            <a:ext cx="1971657"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[nest]</a:t>
            </a:r>
          </a:p>
        </p:txBody>
      </p:sp>
    </p:spTree>
    <p:extLst>
      <p:ext uri="{BB962C8B-B14F-4D97-AF65-F5344CB8AC3E}">
        <p14:creationId xmlns:p14="http://schemas.microsoft.com/office/powerpoint/2010/main" val="182355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lang="en-GB" sz="8800" b="1" spc="-1" dirty="0">
                <a:solidFill>
                  <a:srgbClr val="002060"/>
                </a:solidFill>
                <a:latin typeface="Century Gothic" panose="020B0502020202020204" pitchFamily="34" charset="0"/>
                <a:ea typeface="Century Gothic"/>
              </a:rPr>
              <a:t>l</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ll</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pi</a:t>
            </a:r>
            <a:r>
              <a:rPr lang="en-GB" sz="6000" dirty="0">
                <a:solidFill>
                  <a:srgbClr val="FF0066"/>
                </a:solidFill>
                <a:latin typeface="Century Gothic" panose="020B0502020202020204" pitchFamily="34" charset="0"/>
              </a:rPr>
              <a:t>l</a:t>
            </a:r>
            <a:r>
              <a:rPr lang="en-GB" sz="6000" dirty="0">
                <a:solidFill>
                  <a:srgbClr val="002060"/>
                </a:solidFill>
                <a:latin typeface="Century Gothic" panose="020B0502020202020204" pitchFamily="34" charset="0"/>
              </a:rPr>
              <a:t>ar</a:t>
            </a: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pi</a:t>
            </a:r>
            <a:r>
              <a:rPr lang="en-GB" sz="6000" dirty="0">
                <a:solidFill>
                  <a:srgbClr val="FF0066"/>
                </a:solidFill>
                <a:latin typeface="Century Gothic" panose="020B0502020202020204" pitchFamily="34" charset="0"/>
              </a:rPr>
              <a:t>ll</a:t>
            </a:r>
            <a:r>
              <a:rPr lang="en-GB" sz="6000" dirty="0">
                <a:solidFill>
                  <a:srgbClr val="002060"/>
                </a:solidFill>
                <a:latin typeface="Century Gothic" panose="020B0502020202020204" pitchFamily="34" charset="0"/>
              </a:rPr>
              <a:t>ar</a:t>
            </a:r>
          </a:p>
        </p:txBody>
      </p:sp>
      <p:pic>
        <p:nvPicPr>
          <p:cNvPr id="4" name="Picture 3">
            <a:extLst>
              <a:ext uri="{FF2B5EF4-FFF2-40B4-BE49-F238E27FC236}">
                <a16:creationId xmlns:a16="http://schemas.microsoft.com/office/drawing/2014/main" id="{DB117F61-F77A-44BC-AE7B-2F7C3CB21BF2}"/>
              </a:ext>
            </a:extLst>
          </p:cNvPr>
          <p:cNvPicPr>
            <a:picLocks noChangeAspect="1"/>
          </p:cNvPicPr>
          <p:nvPr/>
        </p:nvPicPr>
        <p:blipFill>
          <a:blip r:embed="rId4"/>
          <a:stretch>
            <a:fillRect/>
          </a:stretch>
        </p:blipFill>
        <p:spPr>
          <a:xfrm>
            <a:off x="1735028" y="1790700"/>
            <a:ext cx="2580323" cy="3276600"/>
          </a:xfrm>
          <a:prstGeom prst="rect">
            <a:avLst/>
          </a:prstGeom>
        </p:spPr>
      </p:pic>
      <p:pic>
        <p:nvPicPr>
          <p:cNvPr id="5" name="Picture 4">
            <a:extLst>
              <a:ext uri="{FF2B5EF4-FFF2-40B4-BE49-F238E27FC236}">
                <a16:creationId xmlns:a16="http://schemas.microsoft.com/office/drawing/2014/main" id="{A5BDB2A3-2F57-4C58-9186-CACAE5A7231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225676" y="1989926"/>
            <a:ext cx="2562225" cy="2562225"/>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id="{AE81DF27-C9E5-4CF5-B0A2-63143A662EEA}"/>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7629" y="1942812"/>
            <a:ext cx="2562225" cy="2562225"/>
          </a:xfrm>
          <a:prstGeom prst="rect">
            <a:avLst/>
          </a:prstGeom>
        </p:spPr>
      </p:pic>
      <p:sp>
        <p:nvSpPr>
          <p:cNvPr id="16" name="TextBox 15">
            <a:extLst>
              <a:ext uri="{FF2B5EF4-FFF2-40B4-BE49-F238E27FC236}">
                <a16:creationId xmlns:a16="http://schemas.microsoft.com/office/drawing/2014/main" id="{FA51F05C-6B74-4430-BD63-9B0E05AA893C}"/>
              </a:ext>
            </a:extLst>
          </p:cNvPr>
          <p:cNvSpPr txBox="1"/>
          <p:nvPr/>
        </p:nvSpPr>
        <p:spPr>
          <a:xfrm>
            <a:off x="8237500" y="4480263"/>
            <a:ext cx="1971657"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[to catch]</a:t>
            </a:r>
          </a:p>
        </p:txBody>
      </p:sp>
    </p:spTree>
    <p:extLst>
      <p:ext uri="{BB962C8B-B14F-4D97-AF65-F5344CB8AC3E}">
        <p14:creationId xmlns:p14="http://schemas.microsoft.com/office/powerpoint/2010/main" val="296121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4" y="511241"/>
            <a:ext cx="243791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[e]</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2133626"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lang="en-GB" sz="8800" b="1" spc="-1" dirty="0">
                <a:solidFill>
                  <a:srgbClr val="002060"/>
                </a:solidFill>
                <a:latin typeface="Century Gothic" panose="020B0502020202020204" pitchFamily="34" charset="0"/>
                <a:ea typeface="Century Gothic"/>
              </a:rPr>
              <a:t>u</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n</a:t>
            </a:r>
            <a:r>
              <a:rPr lang="en-GB" sz="6000" dirty="0" err="1">
                <a:solidFill>
                  <a:srgbClr val="FF0066"/>
                </a:solidFill>
                <a:latin typeface="Century Gothic" panose="020B0502020202020204" pitchFamily="34" charset="0"/>
              </a:rPr>
              <a:t>e</a:t>
            </a:r>
            <a:r>
              <a:rPr lang="en-GB" sz="6000" dirty="0" err="1">
                <a:solidFill>
                  <a:srgbClr val="002060"/>
                </a:solidFill>
                <a:latin typeface="Century Gothic" panose="020B0502020202020204" pitchFamily="34" charset="0"/>
              </a:rPr>
              <a:t>n</a:t>
            </a:r>
            <a:r>
              <a:rPr lang="en-GB" sz="6000" dirty="0" err="1">
                <a:solidFill>
                  <a:srgbClr val="FF0066"/>
                </a:solidFill>
                <a:latin typeface="Century Gothic" panose="020B0502020202020204" pitchFamily="34" charset="0"/>
              </a:rPr>
              <a:t>e</a:t>
            </a:r>
            <a:endParaRPr lang="en-GB" sz="6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algn="ctr"/>
            <a:r>
              <a:rPr lang="en-GB" sz="6000" dirty="0">
                <a:solidFill>
                  <a:srgbClr val="002060"/>
                </a:solidFill>
                <a:latin typeface="Century Gothic" panose="020B0502020202020204" pitchFamily="34" charset="0"/>
              </a:rPr>
              <a:t>f</a:t>
            </a:r>
            <a:r>
              <a:rPr lang="en-GB" sz="6000" dirty="0">
                <a:solidFill>
                  <a:srgbClr val="FF0066"/>
                </a:solidFill>
                <a:latin typeface="Century Gothic" panose="020B0502020202020204" pitchFamily="34" charset="0"/>
              </a:rPr>
              <a:t>u</a:t>
            </a:r>
            <a:r>
              <a:rPr lang="en-GB" sz="6000" dirty="0">
                <a:solidFill>
                  <a:srgbClr val="002060"/>
                </a:solidFill>
                <a:latin typeface="Century Gothic" panose="020B0502020202020204" pitchFamily="34" charset="0"/>
              </a:rPr>
              <a:t>rioso</a:t>
            </a:r>
          </a:p>
        </p:txBody>
      </p:sp>
      <p:sp>
        <p:nvSpPr>
          <p:cNvPr id="14" name="TextBox 13">
            <a:extLst>
              <a:ext uri="{FF2B5EF4-FFF2-40B4-BE49-F238E27FC236}">
                <a16:creationId xmlns:a16="http://schemas.microsoft.com/office/drawing/2014/main" id="{8BD5E5E0-F531-4157-B27E-E98780A2E04C}"/>
              </a:ext>
            </a:extLst>
          </p:cNvPr>
          <p:cNvSpPr txBox="1"/>
          <p:nvPr/>
        </p:nvSpPr>
        <p:spPr>
          <a:xfrm>
            <a:off x="1465225" y="4680210"/>
            <a:ext cx="3182975"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[little child, kid]</a:t>
            </a:r>
          </a:p>
        </p:txBody>
      </p:sp>
      <p:pic>
        <p:nvPicPr>
          <p:cNvPr id="4" name="Picture 3">
            <a:extLst>
              <a:ext uri="{FF2B5EF4-FFF2-40B4-BE49-F238E27FC236}">
                <a16:creationId xmlns:a16="http://schemas.microsoft.com/office/drawing/2014/main" id="{2665D347-3A28-49FB-A2D4-969963F9DF0E}"/>
              </a:ext>
            </a:extLst>
          </p:cNvPr>
          <p:cNvPicPr>
            <a:picLocks noChangeAspect="1"/>
          </p:cNvPicPr>
          <p:nvPr/>
        </p:nvPicPr>
        <p:blipFill>
          <a:blip r:embed="rId4"/>
          <a:stretch>
            <a:fillRect/>
          </a:stretch>
        </p:blipFill>
        <p:spPr>
          <a:xfrm>
            <a:off x="1919635" y="2073268"/>
            <a:ext cx="1933575" cy="2362200"/>
          </a:xfrm>
          <a:prstGeom prst="rect">
            <a:avLst/>
          </a:prstGeom>
        </p:spPr>
      </p:pic>
      <p:pic>
        <p:nvPicPr>
          <p:cNvPr id="5" name="Picture 4">
            <a:extLst>
              <a:ext uri="{FF2B5EF4-FFF2-40B4-BE49-F238E27FC236}">
                <a16:creationId xmlns:a16="http://schemas.microsoft.com/office/drawing/2014/main" id="{4D3E83ED-B6BC-442F-9AC3-97616C55C0F4}"/>
              </a:ext>
            </a:extLst>
          </p:cNvPr>
          <p:cNvPicPr>
            <a:picLocks noChangeAspect="1"/>
          </p:cNvPicPr>
          <p:nvPr/>
        </p:nvPicPr>
        <p:blipFill>
          <a:blip r:embed="rId5"/>
          <a:stretch>
            <a:fillRect/>
          </a:stretch>
        </p:blipFill>
        <p:spPr>
          <a:xfrm>
            <a:off x="7967203" y="2236617"/>
            <a:ext cx="2580706" cy="2580706"/>
          </a:xfrm>
          <a:prstGeom prst="rect">
            <a:avLst/>
          </a:prstGeom>
        </p:spPr>
      </p:pic>
    </p:spTree>
    <p:extLst>
      <p:ext uri="{BB962C8B-B14F-4D97-AF65-F5344CB8AC3E}">
        <p14:creationId xmlns:p14="http://schemas.microsoft.com/office/powerpoint/2010/main" val="236339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3391409"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[que]</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325860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[qui]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du</a:t>
            </a:r>
            <a:r>
              <a:rPr lang="en-GB" sz="6000" dirty="0" err="1">
                <a:solidFill>
                  <a:srgbClr val="FF0066"/>
                </a:solidFill>
                <a:latin typeface="Century Gothic" panose="020B0502020202020204" pitchFamily="34" charset="0"/>
              </a:rPr>
              <a:t>que</a:t>
            </a:r>
            <a:endParaRPr lang="en-GB" sz="6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algn="ctr"/>
            <a:r>
              <a:rPr lang="en-GB" sz="6000" dirty="0">
                <a:solidFill>
                  <a:srgbClr val="FF0066"/>
                </a:solidFill>
                <a:latin typeface="Century Gothic" panose="020B0502020202020204" pitchFamily="34" charset="0"/>
              </a:rPr>
              <a:t>qui</a:t>
            </a:r>
            <a:r>
              <a:rPr lang="en-GB" sz="6000" dirty="0">
                <a:solidFill>
                  <a:srgbClr val="002060"/>
                </a:solidFill>
                <a:latin typeface="Century Gothic" panose="020B0502020202020204" pitchFamily="34" charset="0"/>
              </a:rPr>
              <a:t>nto</a:t>
            </a:r>
          </a:p>
        </p:txBody>
      </p:sp>
      <p:pic>
        <p:nvPicPr>
          <p:cNvPr id="5" name="Picture 4">
            <a:extLst>
              <a:ext uri="{FF2B5EF4-FFF2-40B4-BE49-F238E27FC236}">
                <a16:creationId xmlns:a16="http://schemas.microsoft.com/office/drawing/2014/main" id="{B922F4BE-0040-4C77-B21F-D3FC95AE2173}"/>
              </a:ext>
            </a:extLst>
          </p:cNvPr>
          <p:cNvPicPr>
            <a:picLocks noChangeAspect="1"/>
          </p:cNvPicPr>
          <p:nvPr/>
        </p:nvPicPr>
        <p:blipFill>
          <a:blip r:embed="rId4"/>
          <a:stretch>
            <a:fillRect/>
          </a:stretch>
        </p:blipFill>
        <p:spPr>
          <a:xfrm>
            <a:off x="1958214" y="1990156"/>
            <a:ext cx="2286000" cy="3238500"/>
          </a:xfrm>
          <a:prstGeom prst="rect">
            <a:avLst/>
          </a:prstGeom>
        </p:spPr>
      </p:pic>
      <p:pic>
        <p:nvPicPr>
          <p:cNvPr id="6" name="Picture 5">
            <a:extLst>
              <a:ext uri="{FF2B5EF4-FFF2-40B4-BE49-F238E27FC236}">
                <a16:creationId xmlns:a16="http://schemas.microsoft.com/office/drawing/2014/main" id="{48EBF817-B1F2-4304-806A-C9A98932E8D5}"/>
              </a:ext>
            </a:extLst>
          </p:cNvPr>
          <p:cNvPicPr>
            <a:picLocks noChangeAspect="1"/>
          </p:cNvPicPr>
          <p:nvPr/>
        </p:nvPicPr>
        <p:blipFill rotWithShape="1">
          <a:blip r:embed="rId5"/>
          <a:srcRect r="60625"/>
          <a:stretch/>
        </p:blipFill>
        <p:spPr>
          <a:xfrm>
            <a:off x="7011270" y="2293717"/>
            <a:ext cx="4124160" cy="2979148"/>
          </a:xfrm>
          <a:prstGeom prst="rect">
            <a:avLst/>
          </a:prstGeom>
        </p:spPr>
      </p:pic>
    </p:spTree>
    <p:extLst>
      <p:ext uri="{BB962C8B-B14F-4D97-AF65-F5344CB8AC3E}">
        <p14:creationId xmlns:p14="http://schemas.microsoft.com/office/powerpoint/2010/main" val="2644696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3391409"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[co]</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325860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r>
              <a:rPr kumimoji="0" lang="en-GB" sz="88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ce</a:t>
            </a: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err="1">
                <a:solidFill>
                  <a:srgbClr val="FF0066"/>
                </a:solidFill>
                <a:latin typeface="Century Gothic" panose="020B0502020202020204" pitchFamily="34" charset="0"/>
              </a:rPr>
              <a:t>co</a:t>
            </a:r>
            <a:r>
              <a:rPr lang="en-GB" sz="6000" dirty="0" err="1">
                <a:solidFill>
                  <a:srgbClr val="002060"/>
                </a:solidFill>
                <a:latin typeface="Century Gothic" panose="020B0502020202020204" pitchFamily="34" charset="0"/>
              </a:rPr>
              <a:t>mpra</a:t>
            </a:r>
            <a:endParaRPr lang="en-GB" sz="6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algn="ctr"/>
            <a:r>
              <a:rPr lang="en-GB" sz="6000" dirty="0" err="1">
                <a:solidFill>
                  <a:srgbClr val="FF0066"/>
                </a:solidFill>
                <a:latin typeface="Century Gothic" panose="020B0502020202020204" pitchFamily="34" charset="0"/>
              </a:rPr>
              <a:t>ce</a:t>
            </a:r>
            <a:r>
              <a:rPr lang="en-GB" sz="6000" dirty="0" err="1">
                <a:solidFill>
                  <a:srgbClr val="002060"/>
                </a:solidFill>
                <a:latin typeface="Century Gothic" panose="020B0502020202020204" pitchFamily="34" charset="0"/>
              </a:rPr>
              <a:t>na</a:t>
            </a:r>
            <a:endParaRPr lang="en-GB" sz="6000" dirty="0">
              <a:solidFill>
                <a:srgbClr val="002060"/>
              </a:solidFill>
              <a:latin typeface="Century Gothic" panose="020B0502020202020204" pitchFamily="34" charset="0"/>
            </a:endParaRPr>
          </a:p>
        </p:txBody>
      </p:sp>
      <p:pic>
        <p:nvPicPr>
          <p:cNvPr id="4" name="Picture 3">
            <a:extLst>
              <a:ext uri="{FF2B5EF4-FFF2-40B4-BE49-F238E27FC236}">
                <a16:creationId xmlns:a16="http://schemas.microsoft.com/office/drawing/2014/main" id="{4DBFA77B-F127-4B8F-A211-1FBD4AA7F2A5}"/>
              </a:ext>
            </a:extLst>
          </p:cNvPr>
          <p:cNvPicPr>
            <a:picLocks noChangeAspect="1"/>
          </p:cNvPicPr>
          <p:nvPr/>
        </p:nvPicPr>
        <p:blipFill>
          <a:blip r:embed="rId4"/>
          <a:stretch>
            <a:fillRect/>
          </a:stretch>
        </p:blipFill>
        <p:spPr>
          <a:xfrm>
            <a:off x="822562" y="2539102"/>
            <a:ext cx="2114550" cy="2162175"/>
          </a:xfrm>
          <a:prstGeom prst="rect">
            <a:avLst/>
          </a:prstGeom>
        </p:spPr>
      </p:pic>
      <p:pic>
        <p:nvPicPr>
          <p:cNvPr id="5" name="Picture 4">
            <a:extLst>
              <a:ext uri="{FF2B5EF4-FFF2-40B4-BE49-F238E27FC236}">
                <a16:creationId xmlns:a16="http://schemas.microsoft.com/office/drawing/2014/main" id="{FD607A30-D208-403C-B68F-0687FA1F1749}"/>
              </a:ext>
            </a:extLst>
          </p:cNvPr>
          <p:cNvPicPr>
            <a:picLocks noChangeAspect="1"/>
          </p:cNvPicPr>
          <p:nvPr/>
        </p:nvPicPr>
        <p:blipFill>
          <a:blip r:embed="rId5"/>
          <a:stretch>
            <a:fillRect/>
          </a:stretch>
        </p:blipFill>
        <p:spPr>
          <a:xfrm>
            <a:off x="3371983" y="2658919"/>
            <a:ext cx="1014157" cy="1843921"/>
          </a:xfrm>
          <a:prstGeom prst="rect">
            <a:avLst/>
          </a:prstGeom>
        </p:spPr>
      </p:pic>
      <p:pic>
        <p:nvPicPr>
          <p:cNvPr id="14" name="Picture 13">
            <a:extLst>
              <a:ext uri="{FF2B5EF4-FFF2-40B4-BE49-F238E27FC236}">
                <a16:creationId xmlns:a16="http://schemas.microsoft.com/office/drawing/2014/main" id="{77C927C6-6C00-47D3-969D-5E3818A18220}"/>
              </a:ext>
            </a:extLst>
          </p:cNvPr>
          <p:cNvPicPr>
            <a:picLocks noChangeAspect="1"/>
          </p:cNvPicPr>
          <p:nvPr/>
        </p:nvPicPr>
        <p:blipFill>
          <a:blip r:embed="rId6"/>
          <a:stretch>
            <a:fillRect/>
          </a:stretch>
        </p:blipFill>
        <p:spPr>
          <a:xfrm>
            <a:off x="7699884" y="3037093"/>
            <a:ext cx="2972708" cy="1486354"/>
          </a:xfrm>
          <a:prstGeom prst="rect">
            <a:avLst/>
          </a:prstGeom>
        </p:spPr>
      </p:pic>
      <p:sp>
        <p:nvSpPr>
          <p:cNvPr id="16" name="TextBox 15">
            <a:extLst>
              <a:ext uri="{FF2B5EF4-FFF2-40B4-BE49-F238E27FC236}">
                <a16:creationId xmlns:a16="http://schemas.microsoft.com/office/drawing/2014/main" id="{952FCD87-D581-4A04-A302-74371C553E32}"/>
              </a:ext>
            </a:extLst>
          </p:cNvPr>
          <p:cNvSpPr txBox="1"/>
          <p:nvPr/>
        </p:nvSpPr>
        <p:spPr>
          <a:xfrm>
            <a:off x="8237500" y="4480263"/>
            <a:ext cx="1971657"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[dinner]</a:t>
            </a:r>
          </a:p>
        </p:txBody>
      </p:sp>
    </p:spTree>
    <p:extLst>
      <p:ext uri="{BB962C8B-B14F-4D97-AF65-F5344CB8AC3E}">
        <p14:creationId xmlns:p14="http://schemas.microsoft.com/office/powerpoint/2010/main" val="3472834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4868091" y="492228"/>
            <a:ext cx="570574" cy="507856"/>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380463" y="1036841"/>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7" name="CustomShape 1">
            <a:extLst>
              <a:ext uri="{FF2B5EF4-FFF2-40B4-BE49-F238E27FC236}">
                <a16:creationId xmlns:a16="http://schemas.microsoft.com/office/drawing/2014/main" id="{12BE5591-C9AA-4FFA-8CBE-9AE38D8F9828}"/>
              </a:ext>
            </a:extLst>
          </p:cNvPr>
          <p:cNvSpPr/>
          <p:nvPr/>
        </p:nvSpPr>
        <p:spPr>
          <a:xfrm>
            <a:off x="487653" y="511241"/>
            <a:ext cx="3391409"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[ci]</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Rectangle: Rounded Corners 2">
            <a:extLst>
              <a:ext uri="{FF2B5EF4-FFF2-40B4-BE49-F238E27FC236}">
                <a16:creationId xmlns:a16="http://schemas.microsoft.com/office/drawing/2014/main" id="{264B6EEA-15CE-49A1-A1A4-DFCAA3E7507C}"/>
              </a:ext>
            </a:extLst>
          </p:cNvPr>
          <p:cNvSpPr/>
          <p:nvPr/>
        </p:nvSpPr>
        <p:spPr>
          <a:xfrm>
            <a:off x="278674" y="304800"/>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a:extLst>
              <a:ext uri="{FF2B5EF4-FFF2-40B4-BE49-F238E27FC236}">
                <a16:creationId xmlns:a16="http://schemas.microsoft.com/office/drawing/2014/main" id="{3861FF57-4D02-488C-934C-EB56BC87ADC9}"/>
              </a:ext>
            </a:extLst>
          </p:cNvPr>
          <p:cNvSpPr txBox="1">
            <a:spLocks/>
          </p:cNvSpPr>
          <p:nvPr/>
        </p:nvSpPr>
        <p:spPr>
          <a:xfrm>
            <a:off x="4361974" y="1036841"/>
            <a:ext cx="1421383" cy="396360"/>
          </a:xfrm>
          <a:prstGeom prst="rect">
            <a:avLst/>
          </a:prstGeom>
          <a:solidFill>
            <a:srgbClr val="FF0066"/>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D0A7C361-940E-4375-959E-07C4D1979504}"/>
              </a:ext>
            </a:extLst>
          </p:cNvPr>
          <p:cNvSpPr/>
          <p:nvPr/>
        </p:nvSpPr>
        <p:spPr>
          <a:xfrm>
            <a:off x="6313714" y="304799"/>
            <a:ext cx="5599612" cy="644434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0888166" y="492228"/>
            <a:ext cx="570574" cy="507856"/>
          </a:xfrm>
          <a:prstGeom prst="rect">
            <a:avLst/>
          </a:prstGeom>
          <a:ln>
            <a:noFill/>
          </a:ln>
        </p:spPr>
      </p:pic>
      <p:sp>
        <p:nvSpPr>
          <p:cNvPr id="11" name="CustomShape 1">
            <a:extLst>
              <a:ext uri="{FF2B5EF4-FFF2-40B4-BE49-F238E27FC236}">
                <a16:creationId xmlns:a16="http://schemas.microsoft.com/office/drawing/2014/main" id="{DF6B0FA1-BB47-46E8-A18D-92A6CE0441F5}"/>
              </a:ext>
            </a:extLst>
          </p:cNvPr>
          <p:cNvSpPr/>
          <p:nvPr/>
        </p:nvSpPr>
        <p:spPr>
          <a:xfrm>
            <a:off x="6391556" y="511241"/>
            <a:ext cx="325860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[z]</a:t>
            </a:r>
            <a:endParaRPr kumimoji="0" lang="en-GB" sz="88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12" name="TextBox 11">
            <a:extLst>
              <a:ext uri="{FF2B5EF4-FFF2-40B4-BE49-F238E27FC236}">
                <a16:creationId xmlns:a16="http://schemas.microsoft.com/office/drawing/2014/main" id="{CD540D00-BF60-4628-839C-F35A58E2D25B}"/>
              </a:ext>
            </a:extLst>
          </p:cNvPr>
          <p:cNvSpPr txBox="1"/>
          <p:nvPr/>
        </p:nvSpPr>
        <p:spPr>
          <a:xfrm>
            <a:off x="976230" y="5206845"/>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co</a:t>
            </a:r>
            <a:r>
              <a:rPr lang="en-GB" sz="6000" dirty="0" err="1">
                <a:solidFill>
                  <a:srgbClr val="FF0066"/>
                </a:solidFill>
                <a:latin typeface="Century Gothic" panose="020B0502020202020204" pitchFamily="34" charset="0"/>
              </a:rPr>
              <a:t>ci</a:t>
            </a:r>
            <a:r>
              <a:rPr lang="en-GB" sz="6000" dirty="0" err="1">
                <a:solidFill>
                  <a:srgbClr val="002060"/>
                </a:solidFill>
                <a:latin typeface="Century Gothic" panose="020B0502020202020204" pitchFamily="34" charset="0"/>
              </a:rPr>
              <a:t>nar</a:t>
            </a:r>
            <a:endParaRPr lang="en-GB" sz="6000" dirty="0">
              <a:solidFill>
                <a:srgbClr val="002060"/>
              </a:solidFill>
              <a:latin typeface="Century Gothic" panose="020B0502020202020204" pitchFamily="34" charset="0"/>
            </a:endParaRPr>
          </a:p>
        </p:txBody>
      </p:sp>
      <p:sp>
        <p:nvSpPr>
          <p:cNvPr id="13" name="TextBox 12">
            <a:extLst>
              <a:ext uri="{FF2B5EF4-FFF2-40B4-BE49-F238E27FC236}">
                <a16:creationId xmlns:a16="http://schemas.microsoft.com/office/drawing/2014/main" id="{D50BDC62-6653-4D63-A6C0-061CBB44ABB0}"/>
              </a:ext>
            </a:extLst>
          </p:cNvPr>
          <p:cNvSpPr txBox="1"/>
          <p:nvPr/>
        </p:nvSpPr>
        <p:spPr>
          <a:xfrm>
            <a:off x="7011270" y="5228656"/>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almor</a:t>
            </a:r>
            <a:r>
              <a:rPr lang="en-GB" sz="6000" dirty="0" err="1">
                <a:solidFill>
                  <a:srgbClr val="FF0066"/>
                </a:solidFill>
                <a:latin typeface="Century Gothic" panose="020B0502020202020204" pitchFamily="34" charset="0"/>
              </a:rPr>
              <a:t>z</a:t>
            </a:r>
            <a:r>
              <a:rPr lang="en-GB" sz="6000" dirty="0" err="1">
                <a:solidFill>
                  <a:srgbClr val="002060"/>
                </a:solidFill>
                <a:latin typeface="Century Gothic" panose="020B0502020202020204" pitchFamily="34" charset="0"/>
              </a:rPr>
              <a:t>ar</a:t>
            </a:r>
            <a:endParaRPr lang="en-GB" sz="6000" dirty="0">
              <a:solidFill>
                <a:srgbClr val="002060"/>
              </a:solidFill>
              <a:latin typeface="Century Gothic" panose="020B0502020202020204" pitchFamily="34" charset="0"/>
            </a:endParaRPr>
          </a:p>
        </p:txBody>
      </p:sp>
      <p:pic>
        <p:nvPicPr>
          <p:cNvPr id="14" name="Picture 13">
            <a:extLst>
              <a:ext uri="{FF2B5EF4-FFF2-40B4-BE49-F238E27FC236}">
                <a16:creationId xmlns:a16="http://schemas.microsoft.com/office/drawing/2014/main" id="{D75299C0-7ACC-437F-B368-17CB648D911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000249" y="1625559"/>
            <a:ext cx="2486026" cy="3397097"/>
          </a:xfrm>
          <a:prstGeom prst="rect">
            <a:avLst/>
          </a:prstGeom>
        </p:spPr>
      </p:pic>
      <p:pic>
        <p:nvPicPr>
          <p:cNvPr id="16" name="Picture 15" descr="A picture containing engineering drawing&#10;&#10;Description automatically generated">
            <a:extLst>
              <a:ext uri="{FF2B5EF4-FFF2-40B4-BE49-F238E27FC236}">
                <a16:creationId xmlns:a16="http://schemas.microsoft.com/office/drawing/2014/main" id="{6CD6E7B4-46BA-452D-BFC1-2B8F9C854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0821" y="1657692"/>
            <a:ext cx="4667250" cy="3105150"/>
          </a:xfrm>
          <a:prstGeom prst="rect">
            <a:avLst/>
          </a:prstGeom>
        </p:spPr>
      </p:pic>
      <p:sp>
        <p:nvSpPr>
          <p:cNvPr id="18" name="TextBox 17">
            <a:extLst>
              <a:ext uri="{FF2B5EF4-FFF2-40B4-BE49-F238E27FC236}">
                <a16:creationId xmlns:a16="http://schemas.microsoft.com/office/drawing/2014/main" id="{50DD5EB0-9CE8-40AE-8C40-D56F242BE90B}"/>
              </a:ext>
            </a:extLst>
          </p:cNvPr>
          <p:cNvSpPr txBox="1"/>
          <p:nvPr/>
        </p:nvSpPr>
        <p:spPr>
          <a:xfrm>
            <a:off x="7619088" y="4782299"/>
            <a:ext cx="3050716" cy="461665"/>
          </a:xfrm>
          <a:prstGeom prst="rect">
            <a:avLst/>
          </a:prstGeom>
          <a:noFill/>
        </p:spPr>
        <p:txBody>
          <a:bodyPr wrap="square" rtlCol="0">
            <a:spAutoFit/>
          </a:bodyPr>
          <a:lstStyle/>
          <a:p>
            <a:pPr algn="ctr"/>
            <a:r>
              <a:rPr lang="en-GB" sz="2400" dirty="0">
                <a:solidFill>
                  <a:srgbClr val="002060"/>
                </a:solidFill>
                <a:latin typeface="Cavolini" panose="03000502040302020204" pitchFamily="66" charset="0"/>
                <a:cs typeface="Cavolini" panose="03000502040302020204" pitchFamily="66" charset="0"/>
              </a:rPr>
              <a:t>[to have lunch]</a:t>
            </a:r>
          </a:p>
        </p:txBody>
      </p:sp>
    </p:spTree>
    <p:extLst>
      <p:ext uri="{BB962C8B-B14F-4D97-AF65-F5344CB8AC3E}">
        <p14:creationId xmlns:p14="http://schemas.microsoft.com/office/powerpoint/2010/main" val="432464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770617" y="683158"/>
            <a:ext cx="1421383"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pic>
        <p:nvPicPr>
          <p:cNvPr id="10" name="Google Shape;111;p3">
            <a:extLst>
              <a:ext uri="{FF2B5EF4-FFF2-40B4-BE49-F238E27FC236}">
                <a16:creationId xmlns:a16="http://schemas.microsoft.com/office/drawing/2014/main" id="{4FE55B17-56A0-4B49-9431-9CB2259379E4}"/>
              </a:ext>
            </a:extLst>
          </p:cNvPr>
          <p:cNvPicPr/>
          <p:nvPr/>
        </p:nvPicPr>
        <p:blipFill>
          <a:blip r:embed="rId3"/>
          <a:stretch/>
        </p:blipFill>
        <p:spPr>
          <a:xfrm>
            <a:off x="11278320" y="138545"/>
            <a:ext cx="570574" cy="507856"/>
          </a:xfrm>
          <a:prstGeom prst="rect">
            <a:avLst/>
          </a:prstGeom>
          <a:ln>
            <a:noFill/>
          </a:ln>
        </p:spPr>
      </p:pic>
      <p:graphicFrame>
        <p:nvGraphicFramePr>
          <p:cNvPr id="4" name="Table 4">
            <a:extLst>
              <a:ext uri="{FF2B5EF4-FFF2-40B4-BE49-F238E27FC236}">
                <a16:creationId xmlns:a16="http://schemas.microsoft.com/office/drawing/2014/main" id="{8FDD52A8-5C47-44D2-A98E-740226D1BE34}"/>
              </a:ext>
            </a:extLst>
          </p:cNvPr>
          <p:cNvGraphicFramePr>
            <a:graphicFrameLocks noGrp="1"/>
          </p:cNvGraphicFramePr>
          <p:nvPr>
            <p:extLst>
              <p:ext uri="{D42A27DB-BD31-4B8C-83A1-F6EECF244321}">
                <p14:modId xmlns:p14="http://schemas.microsoft.com/office/powerpoint/2010/main" val="1758624868"/>
              </p:ext>
            </p:extLst>
          </p:nvPr>
        </p:nvGraphicFramePr>
        <p:xfrm>
          <a:off x="343106" y="646401"/>
          <a:ext cx="4422858" cy="5943600"/>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389247">
                <a:tc>
                  <a:txBody>
                    <a:bodyPr/>
                    <a:lstStyle/>
                    <a:p>
                      <a:r>
                        <a:rPr lang="en-GB" sz="2000" b="1" dirty="0">
                          <a:latin typeface="Century Gothic" panose="020B0502020202020204" pitchFamily="34" charset="0"/>
                        </a:rPr>
                        <a:t>SSC and word</a:t>
                      </a:r>
                    </a:p>
                  </a:txBody>
                  <a:tcP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tc>
                <a:extLst>
                  <a:ext uri="{0D108BD9-81ED-4DB2-BD59-A6C34878D82A}">
                    <a16:rowId xmlns:a16="http://schemas.microsoft.com/office/drawing/2014/main" val="371758247"/>
                  </a:ext>
                </a:extLst>
              </a:tr>
              <a:tr h="389247">
                <a:tc>
                  <a:txBody>
                    <a:bodyPr/>
                    <a:lstStyle/>
                    <a:p>
                      <a:r>
                        <a:rPr lang="en-GB" sz="2000" b="1" dirty="0" err="1">
                          <a:latin typeface="Century Gothic" panose="020B0502020202020204" pitchFamily="34" charset="0"/>
                        </a:rPr>
                        <a:t>pe</a:t>
                      </a:r>
                      <a:r>
                        <a:rPr lang="en-GB" sz="2000" b="1" dirty="0" err="1">
                          <a:solidFill>
                            <a:srgbClr val="FF0066"/>
                          </a:solidFill>
                          <a:latin typeface="Century Gothic" panose="020B0502020202020204" pitchFamily="34" charset="0"/>
                        </a:rPr>
                        <a:t>ga</a:t>
                      </a:r>
                      <a:r>
                        <a:rPr lang="en-GB" sz="2000" b="1" dirty="0" err="1">
                          <a:latin typeface="Century Gothic" panose="020B0502020202020204" pitchFamily="34" charset="0"/>
                        </a:rPr>
                        <a:t>mento</a:t>
                      </a:r>
                      <a:endParaRPr lang="en-GB" sz="2000" b="1" dirty="0">
                        <a:latin typeface="Century Gothic" panose="020B0502020202020204" pitchFamily="34" charset="0"/>
                      </a:endParaRPr>
                    </a:p>
                  </a:txBody>
                  <a:tcPr/>
                </a:tc>
                <a:tc>
                  <a:txBody>
                    <a:bodyPr/>
                    <a:lstStyle/>
                    <a:p>
                      <a:endParaRPr lang="en-GB" sz="2000" b="1"/>
                    </a:p>
                  </a:txBody>
                  <a:tcPr/>
                </a:tc>
                <a:extLst>
                  <a:ext uri="{0D108BD9-81ED-4DB2-BD59-A6C34878D82A}">
                    <a16:rowId xmlns:a16="http://schemas.microsoft.com/office/drawing/2014/main" val="1776483759"/>
                  </a:ext>
                </a:extLst>
              </a:tr>
              <a:tr h="389247">
                <a:tc>
                  <a:txBody>
                    <a:bodyPr/>
                    <a:lstStyle/>
                    <a:p>
                      <a:r>
                        <a:rPr lang="en-GB" sz="2000" b="1" dirty="0">
                          <a:latin typeface="Century Gothic" panose="020B0502020202020204" pitchFamily="34" charset="0"/>
                        </a:rPr>
                        <a:t>lar</a:t>
                      </a:r>
                      <a:r>
                        <a:rPr lang="en-GB" sz="2000" b="1" dirty="0">
                          <a:solidFill>
                            <a:srgbClr val="FF0066"/>
                          </a:solidFill>
                          <a:latin typeface="Century Gothic" panose="020B0502020202020204" pitchFamily="34" charset="0"/>
                        </a:rPr>
                        <a:t>go</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447149788"/>
                  </a:ext>
                </a:extLst>
              </a:tr>
              <a:tr h="389247">
                <a:tc>
                  <a:txBody>
                    <a:bodyPr/>
                    <a:lstStyle/>
                    <a:p>
                      <a:r>
                        <a:rPr lang="en-GB" sz="2000" b="1" dirty="0">
                          <a:latin typeface="Century Gothic" panose="020B0502020202020204" pitchFamily="34" charset="0"/>
                        </a:rPr>
                        <a:t>sin</a:t>
                      </a:r>
                      <a:r>
                        <a:rPr lang="en-GB" sz="2000" b="1" dirty="0">
                          <a:solidFill>
                            <a:srgbClr val="FF0066"/>
                          </a:solidFill>
                          <a:latin typeface="Century Gothic" panose="020B0502020202020204" pitchFamily="34" charset="0"/>
                        </a:rPr>
                        <a:t>gu</a:t>
                      </a:r>
                      <a:r>
                        <a:rPr lang="en-GB" sz="2000" b="1" dirty="0">
                          <a:latin typeface="Century Gothic" panose="020B0502020202020204" pitchFamily="34" charset="0"/>
                        </a:rPr>
                        <a:t>lar</a:t>
                      </a:r>
                    </a:p>
                  </a:txBody>
                  <a:tcPr/>
                </a:tc>
                <a:tc>
                  <a:txBody>
                    <a:bodyPr/>
                    <a:lstStyle/>
                    <a:p>
                      <a:endParaRPr lang="en-GB" sz="2000" b="1" dirty="0"/>
                    </a:p>
                  </a:txBody>
                  <a:tcPr/>
                </a:tc>
                <a:extLst>
                  <a:ext uri="{0D108BD9-81ED-4DB2-BD59-A6C34878D82A}">
                    <a16:rowId xmlns:a16="http://schemas.microsoft.com/office/drawing/2014/main" val="705926293"/>
                  </a:ext>
                </a:extLst>
              </a:tr>
              <a:tr h="38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i</a:t>
                      </a:r>
                      <a:r>
                        <a:rPr lang="en-GB" sz="2000" b="1" dirty="0" err="1">
                          <a:latin typeface="Century Gothic" panose="020B0502020202020204" pitchFamily="34" charset="0"/>
                        </a:rPr>
                        <a:t>do</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71648323"/>
                  </a:ext>
                </a:extLst>
              </a:tr>
              <a:tr h="389247">
                <a:tc>
                  <a:txBody>
                    <a:bodyPr/>
                    <a:lstStyle/>
                    <a:p>
                      <a:r>
                        <a:rPr lang="en-GB" sz="2000" b="1" dirty="0">
                          <a:latin typeface="Century Gothic" panose="020B0502020202020204" pitchFamily="34" charset="0"/>
                        </a:rPr>
                        <a:t>pi</a:t>
                      </a:r>
                      <a:r>
                        <a:rPr lang="en-GB" sz="2000" b="1" dirty="0">
                          <a:solidFill>
                            <a:srgbClr val="FF0066"/>
                          </a:solidFill>
                          <a:latin typeface="Century Gothic" panose="020B0502020202020204" pitchFamily="34" charset="0"/>
                        </a:rPr>
                        <a:t>l</a:t>
                      </a:r>
                      <a:r>
                        <a:rPr lang="en-GB" sz="2000" b="1" dirty="0">
                          <a:latin typeface="Century Gothic" panose="020B0502020202020204" pitchFamily="34" charset="0"/>
                        </a:rPr>
                        <a:t>ar</a:t>
                      </a:r>
                    </a:p>
                  </a:txBody>
                  <a:tcPr/>
                </a:tc>
                <a:tc>
                  <a:txBody>
                    <a:bodyPr/>
                    <a:lstStyle/>
                    <a:p>
                      <a:endParaRPr lang="en-GB" sz="2000" b="1" dirty="0"/>
                    </a:p>
                  </a:txBody>
                  <a:tcPr/>
                </a:tc>
                <a:extLst>
                  <a:ext uri="{0D108BD9-81ED-4DB2-BD59-A6C34878D82A}">
                    <a16:rowId xmlns:a16="http://schemas.microsoft.com/office/drawing/2014/main" val="1762767981"/>
                  </a:ext>
                </a:extLst>
              </a:tr>
              <a:tr h="389247">
                <a:tc>
                  <a:txBody>
                    <a:bodyPr/>
                    <a:lstStyle/>
                    <a:p>
                      <a:r>
                        <a:rPr lang="en-GB" sz="2000" b="1" dirty="0">
                          <a:latin typeface="Century Gothic" panose="020B0502020202020204" pitchFamily="34" charset="0"/>
                        </a:rPr>
                        <a:t>pi</a:t>
                      </a:r>
                      <a:r>
                        <a:rPr lang="en-GB" sz="2000" b="1" dirty="0">
                          <a:solidFill>
                            <a:srgbClr val="FF0066"/>
                          </a:solidFill>
                          <a:latin typeface="Century Gothic" panose="020B0502020202020204" pitchFamily="34" charset="0"/>
                        </a:rPr>
                        <a:t>ll</a:t>
                      </a:r>
                      <a:r>
                        <a:rPr lang="en-GB" sz="2000" b="1" dirty="0">
                          <a:latin typeface="Century Gothic" panose="020B0502020202020204" pitchFamily="34" charset="0"/>
                        </a:rPr>
                        <a:t>ar</a:t>
                      </a:r>
                    </a:p>
                  </a:txBody>
                  <a:tcPr/>
                </a:tc>
                <a:tc>
                  <a:txBody>
                    <a:bodyPr/>
                    <a:lstStyle/>
                    <a:p>
                      <a:endParaRPr lang="en-GB" sz="2000" b="1" dirty="0"/>
                    </a:p>
                  </a:txBody>
                  <a:tcPr/>
                </a:tc>
                <a:extLst>
                  <a:ext uri="{0D108BD9-81ED-4DB2-BD59-A6C34878D82A}">
                    <a16:rowId xmlns:a16="http://schemas.microsoft.com/office/drawing/2014/main" val="1645396609"/>
                  </a:ext>
                </a:extLst>
              </a:tr>
              <a:tr h="38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e</a:t>
                      </a: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279498232"/>
                  </a:ext>
                </a:extLst>
              </a:tr>
              <a:tr h="389247">
                <a:tc>
                  <a:txBody>
                    <a:bodyPr/>
                    <a:lstStyle/>
                    <a:p>
                      <a:r>
                        <a:rPr lang="en-GB" sz="2000" b="1" dirty="0">
                          <a:latin typeface="Century Gothic" panose="020B0502020202020204" pitchFamily="34" charset="0"/>
                        </a:rPr>
                        <a:t>f</a:t>
                      </a:r>
                      <a:r>
                        <a:rPr lang="en-GB" sz="2000" b="1" dirty="0">
                          <a:solidFill>
                            <a:srgbClr val="FF0066"/>
                          </a:solidFill>
                          <a:latin typeface="Century Gothic" panose="020B0502020202020204" pitchFamily="34" charset="0"/>
                        </a:rPr>
                        <a:t>u</a:t>
                      </a:r>
                      <a:r>
                        <a:rPr lang="en-GB" sz="2000" b="1" dirty="0">
                          <a:latin typeface="Century Gothic" panose="020B0502020202020204" pitchFamily="34" charset="0"/>
                        </a:rPr>
                        <a:t>rioso</a:t>
                      </a:r>
                    </a:p>
                  </a:txBody>
                  <a:tcPr/>
                </a:tc>
                <a:tc>
                  <a:txBody>
                    <a:bodyPr/>
                    <a:lstStyle/>
                    <a:p>
                      <a:endParaRPr lang="en-GB" sz="2000" b="1" dirty="0"/>
                    </a:p>
                  </a:txBody>
                  <a:tcPr/>
                </a:tc>
                <a:extLst>
                  <a:ext uri="{0D108BD9-81ED-4DB2-BD59-A6C34878D82A}">
                    <a16:rowId xmlns:a16="http://schemas.microsoft.com/office/drawing/2014/main" val="1050026697"/>
                  </a:ext>
                </a:extLst>
              </a:tr>
              <a:tr h="389247">
                <a:tc>
                  <a:txBody>
                    <a:bodyPr/>
                    <a:lstStyle/>
                    <a:p>
                      <a:r>
                        <a:rPr lang="en-GB" sz="2000" b="1" dirty="0" err="1">
                          <a:latin typeface="Century Gothic" panose="020B0502020202020204" pitchFamily="34" charset="0"/>
                        </a:rPr>
                        <a:t>du</a:t>
                      </a:r>
                      <a:r>
                        <a:rPr lang="en-GB" sz="2000" b="1" dirty="0" err="1">
                          <a:solidFill>
                            <a:srgbClr val="FF0066"/>
                          </a:solidFill>
                          <a:latin typeface="Century Gothic" panose="020B0502020202020204" pitchFamily="34" charset="0"/>
                        </a:rPr>
                        <a:t>que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3326035189"/>
                  </a:ext>
                </a:extLst>
              </a:tr>
              <a:tr h="389247">
                <a:tc>
                  <a:txBody>
                    <a:bodyPr/>
                    <a:lstStyle/>
                    <a:p>
                      <a:r>
                        <a:rPr lang="en-GB" sz="2000" b="1" dirty="0" err="1">
                          <a:solidFill>
                            <a:srgbClr val="FF0066"/>
                          </a:solidFill>
                          <a:latin typeface="Century Gothic" panose="020B0502020202020204" pitchFamily="34" charset="0"/>
                        </a:rPr>
                        <a:t>qui</a:t>
                      </a:r>
                      <a:r>
                        <a:rPr lang="en-GB" sz="2000" b="1" dirty="0" err="1">
                          <a:latin typeface="Century Gothic" panose="020B0502020202020204" pitchFamily="34" charset="0"/>
                        </a:rPr>
                        <a:t>to</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194079011"/>
                  </a:ext>
                </a:extLst>
              </a:tr>
              <a:tr h="389247">
                <a:tc>
                  <a:txBody>
                    <a:bodyPr/>
                    <a:lstStyle/>
                    <a:p>
                      <a:r>
                        <a:rPr lang="en-GB" sz="2000" b="1" dirty="0" err="1">
                          <a:solidFill>
                            <a:srgbClr val="FF0066"/>
                          </a:solidFill>
                          <a:latin typeface="Century Gothic" panose="020B0502020202020204" pitchFamily="34" charset="0"/>
                        </a:rPr>
                        <a:t>co</a:t>
                      </a:r>
                      <a:r>
                        <a:rPr lang="en-GB" sz="2000" b="1" dirty="0" err="1">
                          <a:latin typeface="Century Gothic" panose="020B0502020202020204" pitchFamily="34" charset="0"/>
                        </a:rPr>
                        <a:t>mpra</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03435426"/>
                  </a:ext>
                </a:extLst>
              </a:tr>
              <a:tr h="389247">
                <a:tc>
                  <a:txBody>
                    <a:bodyPr/>
                    <a:lstStyle/>
                    <a:p>
                      <a:r>
                        <a:rPr lang="en-GB" sz="2000" b="1" dirty="0" err="1">
                          <a:solidFill>
                            <a:srgbClr val="FF0066"/>
                          </a:solidFill>
                          <a:latin typeface="Century Gothic" panose="020B0502020202020204" pitchFamily="34" charset="0"/>
                        </a:rPr>
                        <a:t>ce</a:t>
                      </a:r>
                      <a:r>
                        <a:rPr lang="en-GB" sz="2000" b="1" dirty="0" err="1">
                          <a:latin typeface="Century Gothic" panose="020B0502020202020204" pitchFamily="34" charset="0"/>
                        </a:rPr>
                        <a:t>na</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981097108"/>
                  </a:ext>
                </a:extLst>
              </a:tr>
              <a:tr h="389247">
                <a:tc>
                  <a:txBody>
                    <a:bodyPr/>
                    <a:lstStyle/>
                    <a:p>
                      <a:r>
                        <a:rPr lang="en-GB" sz="2000" b="1" dirty="0" err="1">
                          <a:latin typeface="Century Gothic" panose="020B0502020202020204" pitchFamily="34" charset="0"/>
                        </a:rPr>
                        <a:t>co</a:t>
                      </a:r>
                      <a:r>
                        <a:rPr lang="en-GB" sz="2000" b="1" dirty="0" err="1">
                          <a:solidFill>
                            <a:srgbClr val="FF0066"/>
                          </a:solidFill>
                          <a:latin typeface="Century Gothic" panose="020B0502020202020204" pitchFamily="34" charset="0"/>
                        </a:rPr>
                        <a:t>ci</a:t>
                      </a:r>
                      <a:r>
                        <a:rPr lang="en-GB" sz="2000" b="1" dirty="0" err="1">
                          <a:latin typeface="Century Gothic" panose="020B0502020202020204" pitchFamily="34" charset="0"/>
                        </a:rPr>
                        <a:t>nar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39480245"/>
                  </a:ext>
                </a:extLst>
              </a:tr>
              <a:tr h="389247">
                <a:tc>
                  <a:txBody>
                    <a:bodyPr/>
                    <a:lstStyle/>
                    <a:p>
                      <a:r>
                        <a:rPr lang="en-GB" sz="2000" b="1" dirty="0" err="1">
                          <a:latin typeface="Century Gothic" panose="020B0502020202020204" pitchFamily="34" charset="0"/>
                        </a:rPr>
                        <a:t>almor</a:t>
                      </a:r>
                      <a:r>
                        <a:rPr lang="en-GB" sz="2000" b="1" dirty="0" err="1">
                          <a:solidFill>
                            <a:srgbClr val="FF0066"/>
                          </a:solidFill>
                          <a:latin typeface="Century Gothic" panose="020B0502020202020204" pitchFamily="34" charset="0"/>
                        </a:rPr>
                        <a:t>z</a:t>
                      </a:r>
                      <a:r>
                        <a:rPr lang="en-GB" sz="2000" b="1" dirty="0" err="1">
                          <a:latin typeface="Century Gothic" panose="020B0502020202020204" pitchFamily="34" charset="0"/>
                        </a:rPr>
                        <a:t>ar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507261094"/>
                  </a:ext>
                </a:extLst>
              </a:tr>
            </a:tbl>
          </a:graphicData>
        </a:graphic>
      </p:graphicFrame>
      <p:sp>
        <p:nvSpPr>
          <p:cNvPr id="5" name="TextBox 4">
            <a:extLst>
              <a:ext uri="{FF2B5EF4-FFF2-40B4-BE49-F238E27FC236}">
                <a16:creationId xmlns:a16="http://schemas.microsoft.com/office/drawing/2014/main" id="{541702A1-C8D7-4346-B167-634AFC707F1A}"/>
              </a:ext>
            </a:extLst>
          </p:cNvPr>
          <p:cNvSpPr txBox="1"/>
          <p:nvPr/>
        </p:nvSpPr>
        <p:spPr>
          <a:xfrm>
            <a:off x="261461" y="237879"/>
            <a:ext cx="4755367" cy="400110"/>
          </a:xfrm>
          <a:prstGeom prst="rect">
            <a:avLst/>
          </a:prstGeom>
          <a:noFill/>
        </p:spPr>
        <p:txBody>
          <a:bodyPr wrap="square" rtlCol="0">
            <a:spAutoFit/>
          </a:bodyPr>
          <a:lstStyle/>
          <a:p>
            <a:r>
              <a:rPr lang="en-GB" sz="2000" b="1" dirty="0">
                <a:latin typeface="Century Gothic" panose="020B0502020202020204" pitchFamily="34" charset="0"/>
              </a:rPr>
              <a:t>Pupil name:</a:t>
            </a:r>
          </a:p>
        </p:txBody>
      </p:sp>
      <p:graphicFrame>
        <p:nvGraphicFramePr>
          <p:cNvPr id="17" name="Table 4">
            <a:extLst>
              <a:ext uri="{FF2B5EF4-FFF2-40B4-BE49-F238E27FC236}">
                <a16:creationId xmlns:a16="http://schemas.microsoft.com/office/drawing/2014/main" id="{699E8318-F049-4172-9050-9AA632155FE3}"/>
              </a:ext>
            </a:extLst>
          </p:cNvPr>
          <p:cNvGraphicFramePr>
            <a:graphicFrameLocks noGrp="1"/>
          </p:cNvGraphicFramePr>
          <p:nvPr>
            <p:extLst>
              <p:ext uri="{D42A27DB-BD31-4B8C-83A1-F6EECF244321}">
                <p14:modId xmlns:p14="http://schemas.microsoft.com/office/powerpoint/2010/main" val="2411444281"/>
              </p:ext>
            </p:extLst>
          </p:nvPr>
        </p:nvGraphicFramePr>
        <p:xfrm>
          <a:off x="6096895" y="695974"/>
          <a:ext cx="4422858" cy="5943600"/>
        </p:xfrm>
        <a:graphic>
          <a:graphicData uri="http://schemas.openxmlformats.org/drawingml/2006/table">
            <a:tbl>
              <a:tblPr firstRow="1" bandRow="1">
                <a:tableStyleId>{5940675A-B579-460E-94D1-54222C63F5DA}</a:tableStyleId>
              </a:tblPr>
              <a:tblGrid>
                <a:gridCol w="3480749">
                  <a:extLst>
                    <a:ext uri="{9D8B030D-6E8A-4147-A177-3AD203B41FA5}">
                      <a16:colId xmlns:a16="http://schemas.microsoft.com/office/drawing/2014/main" val="3944815274"/>
                    </a:ext>
                  </a:extLst>
                </a:gridCol>
                <a:gridCol w="942109">
                  <a:extLst>
                    <a:ext uri="{9D8B030D-6E8A-4147-A177-3AD203B41FA5}">
                      <a16:colId xmlns:a16="http://schemas.microsoft.com/office/drawing/2014/main" val="1771353896"/>
                    </a:ext>
                  </a:extLst>
                </a:gridCol>
              </a:tblGrid>
              <a:tr h="389247">
                <a:tc>
                  <a:txBody>
                    <a:bodyPr/>
                    <a:lstStyle/>
                    <a:p>
                      <a:r>
                        <a:rPr lang="en-GB" sz="2000" b="1" dirty="0">
                          <a:latin typeface="Century Gothic" panose="020B0502020202020204" pitchFamily="34" charset="0"/>
                        </a:rPr>
                        <a:t>SSC and word</a:t>
                      </a:r>
                    </a:p>
                  </a:txBody>
                  <a:tcPr/>
                </a:tc>
                <a:tc>
                  <a:txBody>
                    <a:bodyPr/>
                    <a:lstStyle/>
                    <a:p>
                      <a:pPr algn="ctr"/>
                      <a:r>
                        <a:rPr lang="en-GB" sz="2000" b="1" dirty="0">
                          <a:solidFill>
                            <a:srgbClr val="FF0066"/>
                          </a:solidFill>
                          <a:latin typeface="Bookshelf Symbol 7" panose="05010101010101010101" pitchFamily="2" charset="2"/>
                        </a:rPr>
                        <a:t>p</a:t>
                      </a:r>
                      <a:r>
                        <a:rPr lang="en-GB" sz="2000" b="1" dirty="0">
                          <a:solidFill>
                            <a:srgbClr val="FF0066"/>
                          </a:solidFill>
                          <a:latin typeface="Century Gothic" panose="020B0502020202020204" pitchFamily="34" charset="0"/>
                        </a:rPr>
                        <a:t>x</a:t>
                      </a:r>
                      <a:endParaRPr lang="en-GB" sz="2000" b="1" dirty="0">
                        <a:solidFill>
                          <a:srgbClr val="FF0066"/>
                        </a:solidFill>
                        <a:latin typeface="Bookshelf Symbol 7" panose="05010101010101010101" pitchFamily="2" charset="2"/>
                      </a:endParaRPr>
                    </a:p>
                  </a:txBody>
                  <a:tcPr/>
                </a:tc>
                <a:extLst>
                  <a:ext uri="{0D108BD9-81ED-4DB2-BD59-A6C34878D82A}">
                    <a16:rowId xmlns:a16="http://schemas.microsoft.com/office/drawing/2014/main" val="371758247"/>
                  </a:ext>
                </a:extLst>
              </a:tr>
              <a:tr h="389247">
                <a:tc>
                  <a:txBody>
                    <a:bodyPr/>
                    <a:lstStyle/>
                    <a:p>
                      <a:r>
                        <a:rPr lang="en-GB" sz="2000" b="1" dirty="0" err="1">
                          <a:latin typeface="Century Gothic" panose="020B0502020202020204" pitchFamily="34" charset="0"/>
                        </a:rPr>
                        <a:t>pe</a:t>
                      </a:r>
                      <a:r>
                        <a:rPr lang="en-GB" sz="2000" b="1" dirty="0" err="1">
                          <a:solidFill>
                            <a:srgbClr val="FF0066"/>
                          </a:solidFill>
                          <a:latin typeface="Century Gothic" panose="020B0502020202020204" pitchFamily="34" charset="0"/>
                        </a:rPr>
                        <a:t>ga</a:t>
                      </a:r>
                      <a:r>
                        <a:rPr lang="en-GB" sz="2000" b="1" dirty="0" err="1">
                          <a:latin typeface="Century Gothic" panose="020B0502020202020204" pitchFamily="34" charset="0"/>
                        </a:rPr>
                        <a:t>mento</a:t>
                      </a:r>
                      <a:endParaRPr lang="en-GB" sz="2000" b="1" dirty="0">
                        <a:latin typeface="Century Gothic" panose="020B0502020202020204" pitchFamily="34" charset="0"/>
                      </a:endParaRPr>
                    </a:p>
                  </a:txBody>
                  <a:tcPr/>
                </a:tc>
                <a:tc>
                  <a:txBody>
                    <a:bodyPr/>
                    <a:lstStyle/>
                    <a:p>
                      <a:endParaRPr lang="en-GB" sz="2000" b="1"/>
                    </a:p>
                  </a:txBody>
                  <a:tcPr/>
                </a:tc>
                <a:extLst>
                  <a:ext uri="{0D108BD9-81ED-4DB2-BD59-A6C34878D82A}">
                    <a16:rowId xmlns:a16="http://schemas.microsoft.com/office/drawing/2014/main" val="1776483759"/>
                  </a:ext>
                </a:extLst>
              </a:tr>
              <a:tr h="389247">
                <a:tc>
                  <a:txBody>
                    <a:bodyPr/>
                    <a:lstStyle/>
                    <a:p>
                      <a:r>
                        <a:rPr lang="en-GB" sz="2000" b="1" dirty="0">
                          <a:latin typeface="Century Gothic" panose="020B0502020202020204" pitchFamily="34" charset="0"/>
                        </a:rPr>
                        <a:t>lar</a:t>
                      </a:r>
                      <a:r>
                        <a:rPr lang="en-GB" sz="2000" b="1" dirty="0">
                          <a:solidFill>
                            <a:srgbClr val="FF0066"/>
                          </a:solidFill>
                          <a:latin typeface="Century Gothic" panose="020B0502020202020204" pitchFamily="34" charset="0"/>
                        </a:rPr>
                        <a:t>go</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447149788"/>
                  </a:ext>
                </a:extLst>
              </a:tr>
              <a:tr h="389247">
                <a:tc>
                  <a:txBody>
                    <a:bodyPr/>
                    <a:lstStyle/>
                    <a:p>
                      <a:r>
                        <a:rPr lang="en-GB" sz="2000" b="1" dirty="0">
                          <a:latin typeface="Century Gothic" panose="020B0502020202020204" pitchFamily="34" charset="0"/>
                        </a:rPr>
                        <a:t>sin</a:t>
                      </a:r>
                      <a:r>
                        <a:rPr lang="en-GB" sz="2000" b="1" dirty="0">
                          <a:solidFill>
                            <a:srgbClr val="FF0066"/>
                          </a:solidFill>
                          <a:latin typeface="Century Gothic" panose="020B0502020202020204" pitchFamily="34" charset="0"/>
                        </a:rPr>
                        <a:t>gu</a:t>
                      </a:r>
                      <a:r>
                        <a:rPr lang="en-GB" sz="2000" b="1" dirty="0">
                          <a:latin typeface="Century Gothic" panose="020B0502020202020204" pitchFamily="34" charset="0"/>
                        </a:rPr>
                        <a:t>lar</a:t>
                      </a:r>
                    </a:p>
                  </a:txBody>
                  <a:tcPr/>
                </a:tc>
                <a:tc>
                  <a:txBody>
                    <a:bodyPr/>
                    <a:lstStyle/>
                    <a:p>
                      <a:endParaRPr lang="en-GB" sz="2000" b="1" dirty="0"/>
                    </a:p>
                  </a:txBody>
                  <a:tcPr/>
                </a:tc>
                <a:extLst>
                  <a:ext uri="{0D108BD9-81ED-4DB2-BD59-A6C34878D82A}">
                    <a16:rowId xmlns:a16="http://schemas.microsoft.com/office/drawing/2014/main" val="705926293"/>
                  </a:ext>
                </a:extLst>
              </a:tr>
              <a:tr h="38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i</a:t>
                      </a:r>
                      <a:r>
                        <a:rPr lang="en-GB" sz="2000" b="1" dirty="0" err="1">
                          <a:latin typeface="Century Gothic" panose="020B0502020202020204" pitchFamily="34" charset="0"/>
                        </a:rPr>
                        <a:t>do</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71648323"/>
                  </a:ext>
                </a:extLst>
              </a:tr>
              <a:tr h="389247">
                <a:tc>
                  <a:txBody>
                    <a:bodyPr/>
                    <a:lstStyle/>
                    <a:p>
                      <a:r>
                        <a:rPr lang="en-GB" sz="2000" b="1" dirty="0">
                          <a:latin typeface="Century Gothic" panose="020B0502020202020204" pitchFamily="34" charset="0"/>
                        </a:rPr>
                        <a:t>pi</a:t>
                      </a:r>
                      <a:r>
                        <a:rPr lang="en-GB" sz="2000" b="1" dirty="0">
                          <a:solidFill>
                            <a:srgbClr val="FF0066"/>
                          </a:solidFill>
                          <a:latin typeface="Century Gothic" panose="020B0502020202020204" pitchFamily="34" charset="0"/>
                        </a:rPr>
                        <a:t>l</a:t>
                      </a:r>
                      <a:r>
                        <a:rPr lang="en-GB" sz="2000" b="1" dirty="0">
                          <a:latin typeface="Century Gothic" panose="020B0502020202020204" pitchFamily="34" charset="0"/>
                        </a:rPr>
                        <a:t>ar</a:t>
                      </a:r>
                    </a:p>
                  </a:txBody>
                  <a:tcPr/>
                </a:tc>
                <a:tc>
                  <a:txBody>
                    <a:bodyPr/>
                    <a:lstStyle/>
                    <a:p>
                      <a:endParaRPr lang="en-GB" sz="2000" b="1" dirty="0"/>
                    </a:p>
                  </a:txBody>
                  <a:tcPr/>
                </a:tc>
                <a:extLst>
                  <a:ext uri="{0D108BD9-81ED-4DB2-BD59-A6C34878D82A}">
                    <a16:rowId xmlns:a16="http://schemas.microsoft.com/office/drawing/2014/main" val="1762767981"/>
                  </a:ext>
                </a:extLst>
              </a:tr>
              <a:tr h="389247">
                <a:tc>
                  <a:txBody>
                    <a:bodyPr/>
                    <a:lstStyle/>
                    <a:p>
                      <a:r>
                        <a:rPr lang="en-GB" sz="2000" b="1" dirty="0">
                          <a:latin typeface="Century Gothic" panose="020B0502020202020204" pitchFamily="34" charset="0"/>
                        </a:rPr>
                        <a:t>pi</a:t>
                      </a:r>
                      <a:r>
                        <a:rPr lang="en-GB" sz="2000" b="1" dirty="0">
                          <a:solidFill>
                            <a:srgbClr val="FF0066"/>
                          </a:solidFill>
                          <a:latin typeface="Century Gothic" panose="020B0502020202020204" pitchFamily="34" charset="0"/>
                        </a:rPr>
                        <a:t>ll</a:t>
                      </a:r>
                      <a:r>
                        <a:rPr lang="en-GB" sz="2000" b="1" dirty="0">
                          <a:latin typeface="Century Gothic" panose="020B0502020202020204" pitchFamily="34" charset="0"/>
                        </a:rPr>
                        <a:t>ar</a:t>
                      </a:r>
                    </a:p>
                  </a:txBody>
                  <a:tcPr/>
                </a:tc>
                <a:tc>
                  <a:txBody>
                    <a:bodyPr/>
                    <a:lstStyle/>
                    <a:p>
                      <a:endParaRPr lang="en-GB" sz="2000" b="1" dirty="0"/>
                    </a:p>
                  </a:txBody>
                  <a:tcPr/>
                </a:tc>
                <a:extLst>
                  <a:ext uri="{0D108BD9-81ED-4DB2-BD59-A6C34878D82A}">
                    <a16:rowId xmlns:a16="http://schemas.microsoft.com/office/drawing/2014/main" val="1645396609"/>
                  </a:ext>
                </a:extLst>
              </a:tr>
              <a:tr h="38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e</a:t>
                      </a:r>
                      <a:r>
                        <a:rPr lang="en-GB" sz="2000" b="1" dirty="0" err="1">
                          <a:latin typeface="Century Gothic" panose="020B0502020202020204" pitchFamily="34" charset="0"/>
                        </a:rPr>
                        <a:t>n</a:t>
                      </a:r>
                      <a:r>
                        <a:rPr lang="en-GB" sz="2000" b="1" dirty="0" err="1">
                          <a:solidFill>
                            <a:srgbClr val="FF0066"/>
                          </a:solidFill>
                          <a:latin typeface="Century Gothic" panose="020B0502020202020204" pitchFamily="34" charset="0"/>
                        </a:rPr>
                        <a:t>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279498232"/>
                  </a:ext>
                </a:extLst>
              </a:tr>
              <a:tr h="389247">
                <a:tc>
                  <a:txBody>
                    <a:bodyPr/>
                    <a:lstStyle/>
                    <a:p>
                      <a:r>
                        <a:rPr lang="en-GB" sz="2000" b="1" dirty="0">
                          <a:latin typeface="Century Gothic" panose="020B0502020202020204" pitchFamily="34" charset="0"/>
                        </a:rPr>
                        <a:t>f</a:t>
                      </a:r>
                      <a:r>
                        <a:rPr lang="en-GB" sz="2000" b="1" dirty="0">
                          <a:solidFill>
                            <a:srgbClr val="FF0066"/>
                          </a:solidFill>
                          <a:latin typeface="Century Gothic" panose="020B0502020202020204" pitchFamily="34" charset="0"/>
                        </a:rPr>
                        <a:t>u</a:t>
                      </a:r>
                      <a:r>
                        <a:rPr lang="en-GB" sz="2000" b="1" dirty="0">
                          <a:latin typeface="Century Gothic" panose="020B0502020202020204" pitchFamily="34" charset="0"/>
                        </a:rPr>
                        <a:t>rioso</a:t>
                      </a:r>
                    </a:p>
                  </a:txBody>
                  <a:tcPr/>
                </a:tc>
                <a:tc>
                  <a:txBody>
                    <a:bodyPr/>
                    <a:lstStyle/>
                    <a:p>
                      <a:endParaRPr lang="en-GB" sz="2000" b="1" dirty="0"/>
                    </a:p>
                  </a:txBody>
                  <a:tcPr/>
                </a:tc>
                <a:extLst>
                  <a:ext uri="{0D108BD9-81ED-4DB2-BD59-A6C34878D82A}">
                    <a16:rowId xmlns:a16="http://schemas.microsoft.com/office/drawing/2014/main" val="1050026697"/>
                  </a:ext>
                </a:extLst>
              </a:tr>
              <a:tr h="389247">
                <a:tc>
                  <a:txBody>
                    <a:bodyPr/>
                    <a:lstStyle/>
                    <a:p>
                      <a:r>
                        <a:rPr lang="en-GB" sz="2000" b="1" dirty="0" err="1">
                          <a:latin typeface="Century Gothic" panose="020B0502020202020204" pitchFamily="34" charset="0"/>
                        </a:rPr>
                        <a:t>du</a:t>
                      </a:r>
                      <a:r>
                        <a:rPr lang="en-GB" sz="2000" b="1" dirty="0" err="1">
                          <a:solidFill>
                            <a:srgbClr val="FF0066"/>
                          </a:solidFill>
                          <a:latin typeface="Century Gothic" panose="020B0502020202020204" pitchFamily="34" charset="0"/>
                        </a:rPr>
                        <a:t>que</a:t>
                      </a:r>
                      <a:endParaRPr lang="en-GB" sz="2000" b="1" dirty="0">
                        <a:solidFill>
                          <a:srgbClr val="FF0066"/>
                        </a:solidFill>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3326035189"/>
                  </a:ext>
                </a:extLst>
              </a:tr>
              <a:tr h="389247">
                <a:tc>
                  <a:txBody>
                    <a:bodyPr/>
                    <a:lstStyle/>
                    <a:p>
                      <a:r>
                        <a:rPr lang="en-GB" sz="2000" b="1" dirty="0" err="1">
                          <a:solidFill>
                            <a:srgbClr val="FF0066"/>
                          </a:solidFill>
                          <a:latin typeface="Century Gothic" panose="020B0502020202020204" pitchFamily="34" charset="0"/>
                        </a:rPr>
                        <a:t>qui</a:t>
                      </a:r>
                      <a:r>
                        <a:rPr lang="en-GB" sz="2000" b="1" dirty="0" err="1">
                          <a:latin typeface="Century Gothic" panose="020B0502020202020204" pitchFamily="34" charset="0"/>
                        </a:rPr>
                        <a:t>to</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4194079011"/>
                  </a:ext>
                </a:extLst>
              </a:tr>
              <a:tr h="389247">
                <a:tc>
                  <a:txBody>
                    <a:bodyPr/>
                    <a:lstStyle/>
                    <a:p>
                      <a:r>
                        <a:rPr lang="en-GB" sz="2000" b="1" dirty="0" err="1">
                          <a:solidFill>
                            <a:srgbClr val="FF0066"/>
                          </a:solidFill>
                          <a:latin typeface="Century Gothic" panose="020B0502020202020204" pitchFamily="34" charset="0"/>
                        </a:rPr>
                        <a:t>co</a:t>
                      </a:r>
                      <a:r>
                        <a:rPr lang="en-GB" sz="2000" b="1" dirty="0" err="1">
                          <a:latin typeface="Century Gothic" panose="020B0502020202020204" pitchFamily="34" charset="0"/>
                        </a:rPr>
                        <a:t>mpra</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03435426"/>
                  </a:ext>
                </a:extLst>
              </a:tr>
              <a:tr h="389247">
                <a:tc>
                  <a:txBody>
                    <a:bodyPr/>
                    <a:lstStyle/>
                    <a:p>
                      <a:r>
                        <a:rPr lang="en-GB" sz="2000" b="1" dirty="0" err="1">
                          <a:solidFill>
                            <a:srgbClr val="FF0066"/>
                          </a:solidFill>
                          <a:latin typeface="Century Gothic" panose="020B0502020202020204" pitchFamily="34" charset="0"/>
                        </a:rPr>
                        <a:t>ce</a:t>
                      </a:r>
                      <a:r>
                        <a:rPr lang="en-GB" sz="2000" b="1" dirty="0" err="1">
                          <a:latin typeface="Century Gothic" panose="020B0502020202020204" pitchFamily="34" charset="0"/>
                        </a:rPr>
                        <a:t>na</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981097108"/>
                  </a:ext>
                </a:extLst>
              </a:tr>
              <a:tr h="389247">
                <a:tc>
                  <a:txBody>
                    <a:bodyPr/>
                    <a:lstStyle/>
                    <a:p>
                      <a:r>
                        <a:rPr lang="en-GB" sz="2000" b="1" dirty="0" err="1">
                          <a:latin typeface="Century Gothic" panose="020B0502020202020204" pitchFamily="34" charset="0"/>
                        </a:rPr>
                        <a:t>co</a:t>
                      </a:r>
                      <a:r>
                        <a:rPr lang="en-GB" sz="2000" b="1" dirty="0" err="1">
                          <a:solidFill>
                            <a:srgbClr val="FF0066"/>
                          </a:solidFill>
                          <a:latin typeface="Century Gothic" panose="020B0502020202020204" pitchFamily="34" charset="0"/>
                        </a:rPr>
                        <a:t>ci</a:t>
                      </a:r>
                      <a:r>
                        <a:rPr lang="en-GB" sz="2000" b="1" dirty="0" err="1">
                          <a:latin typeface="Century Gothic" panose="020B0502020202020204" pitchFamily="34" charset="0"/>
                        </a:rPr>
                        <a:t>nar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2839480245"/>
                  </a:ext>
                </a:extLst>
              </a:tr>
              <a:tr h="389247">
                <a:tc>
                  <a:txBody>
                    <a:bodyPr/>
                    <a:lstStyle/>
                    <a:p>
                      <a:r>
                        <a:rPr lang="en-GB" sz="2000" b="1" dirty="0" err="1">
                          <a:latin typeface="Century Gothic" panose="020B0502020202020204" pitchFamily="34" charset="0"/>
                        </a:rPr>
                        <a:t>almor</a:t>
                      </a:r>
                      <a:r>
                        <a:rPr lang="en-GB" sz="2000" b="1" dirty="0" err="1">
                          <a:solidFill>
                            <a:srgbClr val="FF0066"/>
                          </a:solidFill>
                          <a:latin typeface="Century Gothic" panose="020B0502020202020204" pitchFamily="34" charset="0"/>
                        </a:rPr>
                        <a:t>z</a:t>
                      </a:r>
                      <a:r>
                        <a:rPr lang="en-GB" sz="2000" b="1" dirty="0" err="1">
                          <a:latin typeface="Century Gothic" panose="020B0502020202020204" pitchFamily="34" charset="0"/>
                        </a:rPr>
                        <a:t>ar</a:t>
                      </a:r>
                      <a:endParaRPr lang="en-GB" sz="2000" b="1" dirty="0">
                        <a:latin typeface="Century Gothic" panose="020B0502020202020204" pitchFamily="34" charset="0"/>
                      </a:endParaRPr>
                    </a:p>
                  </a:txBody>
                  <a:tcPr/>
                </a:tc>
                <a:tc>
                  <a:txBody>
                    <a:bodyPr/>
                    <a:lstStyle/>
                    <a:p>
                      <a:endParaRPr lang="en-GB" sz="2000" b="1" dirty="0"/>
                    </a:p>
                  </a:txBody>
                  <a:tcPr/>
                </a:tc>
                <a:extLst>
                  <a:ext uri="{0D108BD9-81ED-4DB2-BD59-A6C34878D82A}">
                    <a16:rowId xmlns:a16="http://schemas.microsoft.com/office/drawing/2014/main" val="1507261094"/>
                  </a:ext>
                </a:extLst>
              </a:tr>
            </a:tbl>
          </a:graphicData>
        </a:graphic>
      </p:graphicFrame>
      <p:sp>
        <p:nvSpPr>
          <p:cNvPr id="18" name="TextBox 17">
            <a:extLst>
              <a:ext uri="{FF2B5EF4-FFF2-40B4-BE49-F238E27FC236}">
                <a16:creationId xmlns:a16="http://schemas.microsoft.com/office/drawing/2014/main" id="{DBC9CFA3-5082-45DE-B258-3BB6A1DEA3E2}"/>
              </a:ext>
            </a:extLst>
          </p:cNvPr>
          <p:cNvSpPr txBox="1"/>
          <p:nvPr/>
        </p:nvSpPr>
        <p:spPr>
          <a:xfrm>
            <a:off x="6015250" y="287452"/>
            <a:ext cx="4755367" cy="400110"/>
          </a:xfrm>
          <a:prstGeom prst="rect">
            <a:avLst/>
          </a:prstGeom>
          <a:noFill/>
        </p:spPr>
        <p:txBody>
          <a:bodyPr wrap="square" rtlCol="0">
            <a:spAutoFit/>
          </a:bodyPr>
          <a:lstStyle/>
          <a:p>
            <a:r>
              <a:rPr lang="en-GB" sz="2000" b="1" dirty="0">
                <a:latin typeface="Century Gothic" panose="020B0502020202020204" pitchFamily="34" charset="0"/>
              </a:rPr>
              <a:t>Pupil name:</a:t>
            </a:r>
          </a:p>
        </p:txBody>
      </p:sp>
    </p:spTree>
    <p:extLst>
      <p:ext uri="{BB962C8B-B14F-4D97-AF65-F5344CB8AC3E}">
        <p14:creationId xmlns:p14="http://schemas.microsoft.com/office/powerpoint/2010/main" val="2570506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2640</TotalTime>
  <Words>834</Words>
  <Application>Microsoft Office PowerPoint</Application>
  <PresentationFormat>Widescreen</PresentationFormat>
  <Paragraphs>242</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Bookshelf Symbol 7</vt:lpstr>
      <vt:lpstr>Calibri</vt:lpstr>
      <vt:lpstr>Calibri Light</vt:lpstr>
      <vt:lpstr>Cavolini</vt:lpstr>
      <vt:lpstr>Century Gothic</vt:lpstr>
      <vt:lpstr>Modern Love</vt:lpstr>
      <vt:lpstr>Segoe Print</vt:lpstr>
      <vt:lpstr>Office Theme</vt:lpstr>
      <vt:lpstr>Saying how many and describing things</vt:lpstr>
      <vt:lpstr>pronunciar</vt:lpstr>
      <vt:lpstr>pronunciar</vt:lpstr>
      <vt:lpstr>pronunciar</vt:lpstr>
      <vt:lpstr>pronunciar</vt:lpstr>
      <vt:lpstr>pronunciar</vt:lpstr>
      <vt:lpstr>pronunciar</vt:lpstr>
      <vt:lpstr>pronunciar</vt:lpstr>
      <vt:lpstr>pronunciar</vt:lpstr>
      <vt:lpstr>PowerPoint Presentation</vt:lpstr>
      <vt:lpstr>PowerPoint Presentation</vt:lpstr>
      <vt:lpstr>PowerPoint Presentation</vt:lpstr>
      <vt:lpstr>Teacher audio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Sofía</dc:title>
  <dc:creator>Paula</dc:creator>
  <cp:lastModifiedBy>Rachel Hawkes</cp:lastModifiedBy>
  <cp:revision>24</cp:revision>
  <dcterms:created xsi:type="dcterms:W3CDTF">2022-01-14T11:53:29Z</dcterms:created>
  <dcterms:modified xsi:type="dcterms:W3CDTF">2023-03-14T05:08:34Z</dcterms:modified>
</cp:coreProperties>
</file>