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462" r:id="rId2"/>
    <p:sldId id="382" r:id="rId3"/>
    <p:sldId id="321" r:id="rId4"/>
    <p:sldId id="499" r:id="rId5"/>
    <p:sldId id="486" r:id="rId6"/>
    <p:sldId id="500" r:id="rId7"/>
    <p:sldId id="502" r:id="rId8"/>
    <p:sldId id="469" r:id="rId9"/>
    <p:sldId id="517" r:id="rId10"/>
    <p:sldId id="515" r:id="rId11"/>
    <p:sldId id="513" r:id="rId12"/>
    <p:sldId id="387" r:id="rId13"/>
    <p:sldId id="388" r:id="rId14"/>
    <p:sldId id="519" r:id="rId15"/>
    <p:sldId id="520" r:id="rId16"/>
    <p:sldId id="521"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Modern Love" panose="04090805081005020601" pitchFamily="82" charset="0"/>
      <p:regular r:id="rId27"/>
    </p:embeddedFont>
    <p:embeddedFont>
      <p:font typeface="Segoe Print" panose="02000600000000000000" pitchFamily="2" charset="0"/>
      <p:regular r:id="rId28"/>
      <p:bold r:id="rId29"/>
    </p:embeddedFont>
    <p:embeddedFont>
      <p:font typeface="Tw Cen MT" panose="020B0602020104020603"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5D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CB437D-D4E8-4525-94D8-4889DBAC8421}" v="75" dt="2022-09-06T18:19:18.282"/>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1" autoAdjust="0"/>
    <p:restoredTop sz="61222" autoAdjust="0"/>
  </p:normalViewPr>
  <p:slideViewPr>
    <p:cSldViewPr snapToGrid="0" showGuides="1">
      <p:cViewPr varScale="1">
        <p:scale>
          <a:sx n="70" d="100"/>
          <a:sy n="70" d="100"/>
        </p:scale>
        <p:origin x="1476" y="5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6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5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92CB437D-D4E8-4525-94D8-4889DBAC8421}"/>
    <pc:docChg chg="custSel addSld delSld modSld">
      <pc:chgData name="Tom Dawes" userId="fe899cd594ff6f3a" providerId="LiveId" clId="{92CB437D-D4E8-4525-94D8-4889DBAC8421}" dt="2022-09-06T18:19:18.280" v="89"/>
      <pc:docMkLst>
        <pc:docMk/>
      </pc:docMkLst>
      <pc:sldChg chg="add del">
        <pc:chgData name="Tom Dawes" userId="fe899cd594ff6f3a" providerId="LiveId" clId="{92CB437D-D4E8-4525-94D8-4889DBAC8421}" dt="2022-09-05T12:27:52.086" v="1"/>
        <pc:sldMkLst>
          <pc:docMk/>
          <pc:sldMk cId="2966449331" sldId="321"/>
        </pc:sldMkLst>
      </pc:sldChg>
      <pc:sldChg chg="modSp mod">
        <pc:chgData name="Tom Dawes" userId="fe899cd594ff6f3a" providerId="LiveId" clId="{92CB437D-D4E8-4525-94D8-4889DBAC8421}" dt="2022-09-05T12:49:53.043" v="66" actId="20577"/>
        <pc:sldMkLst>
          <pc:docMk/>
          <pc:sldMk cId="3275586859" sldId="387"/>
        </pc:sldMkLst>
        <pc:graphicFrameChg chg="modGraphic">
          <ac:chgData name="Tom Dawes" userId="fe899cd594ff6f3a" providerId="LiveId" clId="{92CB437D-D4E8-4525-94D8-4889DBAC8421}" dt="2022-09-05T12:49:53.043" v="66" actId="20577"/>
          <ac:graphicFrameMkLst>
            <pc:docMk/>
            <pc:sldMk cId="3275586859" sldId="387"/>
            <ac:graphicFrameMk id="46" creationId="{7821059A-AC7A-45A0-94AA-42AD5F98C077}"/>
          </ac:graphicFrameMkLst>
        </pc:graphicFrameChg>
      </pc:sldChg>
      <pc:sldChg chg="addSp delSp modSp mod modAnim">
        <pc:chgData name="Tom Dawes" userId="fe899cd594ff6f3a" providerId="LiveId" clId="{92CB437D-D4E8-4525-94D8-4889DBAC8421}" dt="2022-09-05T12:43:16.493" v="29"/>
        <pc:sldMkLst>
          <pc:docMk/>
          <pc:sldMk cId="1723294970" sldId="469"/>
        </pc:sldMkLst>
        <pc:spChg chg="del">
          <ac:chgData name="Tom Dawes" userId="fe899cd594ff6f3a" providerId="LiveId" clId="{92CB437D-D4E8-4525-94D8-4889DBAC8421}" dt="2022-09-05T12:42:09.034" v="24" actId="478"/>
          <ac:spMkLst>
            <pc:docMk/>
            <pc:sldMk cId="1723294970" sldId="469"/>
            <ac:spMk id="2" creationId="{D974A6DC-187E-4C4A-92B8-4D8EDD2BB1DF}"/>
          </ac:spMkLst>
        </pc:spChg>
        <pc:spChg chg="add del mod">
          <ac:chgData name="Tom Dawes" userId="fe899cd594ff6f3a" providerId="LiveId" clId="{92CB437D-D4E8-4525-94D8-4889DBAC8421}" dt="2022-09-05T12:42:10.149" v="25" actId="478"/>
          <ac:spMkLst>
            <pc:docMk/>
            <pc:sldMk cId="1723294970" sldId="469"/>
            <ac:spMk id="4" creationId="{ACEAE2F9-7FE3-7547-18BB-B49B5F9C70D1}"/>
          </ac:spMkLst>
        </pc:spChg>
        <pc:spChg chg="add mod">
          <ac:chgData name="Tom Dawes" userId="fe899cd594ff6f3a" providerId="LiveId" clId="{92CB437D-D4E8-4525-94D8-4889DBAC8421}" dt="2022-09-05T12:42:12.526" v="26" actId="1076"/>
          <ac:spMkLst>
            <pc:docMk/>
            <pc:sldMk cId="1723294970" sldId="469"/>
            <ac:spMk id="27" creationId="{36EFC64B-CD35-5F8E-515D-DFED73AF2B35}"/>
          </ac:spMkLst>
        </pc:spChg>
      </pc:sldChg>
      <pc:sldChg chg="modAnim">
        <pc:chgData name="Tom Dawes" userId="fe899cd594ff6f3a" providerId="LiveId" clId="{92CB437D-D4E8-4525-94D8-4889DBAC8421}" dt="2022-09-06T18:19:18.280" v="89"/>
        <pc:sldMkLst>
          <pc:docMk/>
          <pc:sldMk cId="1368772787" sldId="486"/>
        </pc:sldMkLst>
      </pc:sldChg>
      <pc:sldChg chg="addSp delSp modSp mod delAnim modAnim">
        <pc:chgData name="Tom Dawes" userId="fe899cd594ff6f3a" providerId="LiveId" clId="{92CB437D-D4E8-4525-94D8-4889DBAC8421}" dt="2022-09-05T12:28:49.235" v="7"/>
        <pc:sldMkLst>
          <pc:docMk/>
          <pc:sldMk cId="2449587439" sldId="499"/>
        </pc:sldMkLst>
        <pc:spChg chg="del">
          <ac:chgData name="Tom Dawes" userId="fe899cd594ff6f3a" providerId="LiveId" clId="{92CB437D-D4E8-4525-94D8-4889DBAC8421}" dt="2022-09-05T12:28:18.662" v="2" actId="478"/>
          <ac:spMkLst>
            <pc:docMk/>
            <pc:sldMk cId="2449587439" sldId="499"/>
            <ac:spMk id="4" creationId="{0836EF6D-43B4-460A-90D7-F989FEC983F4}"/>
          </ac:spMkLst>
        </pc:spChg>
        <pc:spChg chg="del">
          <ac:chgData name="Tom Dawes" userId="fe899cd594ff6f3a" providerId="LiveId" clId="{92CB437D-D4E8-4525-94D8-4889DBAC8421}" dt="2022-09-05T12:28:19.826" v="3" actId="478"/>
          <ac:spMkLst>
            <pc:docMk/>
            <pc:sldMk cId="2449587439" sldId="499"/>
            <ac:spMk id="25" creationId="{344B4933-6EA1-4FFA-8D0B-1F509230FA8F}"/>
          </ac:spMkLst>
        </pc:spChg>
        <pc:spChg chg="add mod">
          <ac:chgData name="Tom Dawes" userId="fe899cd594ff6f3a" providerId="LiveId" clId="{92CB437D-D4E8-4525-94D8-4889DBAC8421}" dt="2022-09-05T12:28:22.134" v="5"/>
          <ac:spMkLst>
            <pc:docMk/>
            <pc:sldMk cId="2449587439" sldId="499"/>
            <ac:spMk id="33" creationId="{E2FA89B3-4694-3266-BBA3-AB3F5421E8C2}"/>
          </ac:spMkLst>
        </pc:spChg>
        <pc:spChg chg="add mod">
          <ac:chgData name="Tom Dawes" userId="fe899cd594ff6f3a" providerId="LiveId" clId="{92CB437D-D4E8-4525-94D8-4889DBAC8421}" dt="2022-09-05T12:28:22.134" v="5"/>
          <ac:spMkLst>
            <pc:docMk/>
            <pc:sldMk cId="2449587439" sldId="499"/>
            <ac:spMk id="35" creationId="{FEBF4129-6579-851E-50FC-F1780459C262}"/>
          </ac:spMkLst>
        </pc:spChg>
        <pc:spChg chg="add mod">
          <ac:chgData name="Tom Dawes" userId="fe899cd594ff6f3a" providerId="LiveId" clId="{92CB437D-D4E8-4525-94D8-4889DBAC8421}" dt="2022-09-05T12:28:49.235" v="7"/>
          <ac:spMkLst>
            <pc:docMk/>
            <pc:sldMk cId="2449587439" sldId="499"/>
            <ac:spMk id="37" creationId="{40657CE2-5CDC-5C4F-1A8A-1D1774710061}"/>
          </ac:spMkLst>
        </pc:spChg>
        <pc:picChg chg="del">
          <ac:chgData name="Tom Dawes" userId="fe899cd594ff6f3a" providerId="LiveId" clId="{92CB437D-D4E8-4525-94D8-4889DBAC8421}" dt="2022-09-05T12:28:20.594" v="4" actId="478"/>
          <ac:picMkLst>
            <pc:docMk/>
            <pc:sldMk cId="2449587439" sldId="499"/>
            <ac:picMk id="26" creationId="{5E75FC98-3247-495E-B860-007859FFCCB1}"/>
          </ac:picMkLst>
        </pc:picChg>
        <pc:picChg chg="add mod">
          <ac:chgData name="Tom Dawes" userId="fe899cd594ff6f3a" providerId="LiveId" clId="{92CB437D-D4E8-4525-94D8-4889DBAC8421}" dt="2022-09-05T12:28:22.134" v="5"/>
          <ac:picMkLst>
            <pc:docMk/>
            <pc:sldMk cId="2449587439" sldId="499"/>
            <ac:picMk id="36" creationId="{A7C2D72B-3FF0-A22E-7E59-71A660077C3D}"/>
          </ac:picMkLst>
        </pc:picChg>
      </pc:sldChg>
      <pc:sldChg chg="modAnim">
        <pc:chgData name="Tom Dawes" userId="fe899cd594ff6f3a" providerId="LiveId" clId="{92CB437D-D4E8-4525-94D8-4889DBAC8421}" dt="2022-09-05T12:33:43.636" v="9"/>
        <pc:sldMkLst>
          <pc:docMk/>
          <pc:sldMk cId="32076015" sldId="500"/>
        </pc:sldMkLst>
      </pc:sldChg>
      <pc:sldChg chg="addSp modSp mod modAnim">
        <pc:chgData name="Tom Dawes" userId="fe899cd594ff6f3a" providerId="LiveId" clId="{92CB437D-D4E8-4525-94D8-4889DBAC8421}" dt="2022-09-05T12:39:21.656" v="22" actId="1076"/>
        <pc:sldMkLst>
          <pc:docMk/>
          <pc:sldMk cId="51244752" sldId="502"/>
        </pc:sldMkLst>
        <pc:spChg chg="add mod">
          <ac:chgData name="Tom Dawes" userId="fe899cd594ff6f3a" providerId="LiveId" clId="{92CB437D-D4E8-4525-94D8-4889DBAC8421}" dt="2022-09-05T12:38:07.957" v="12" actId="1076"/>
          <ac:spMkLst>
            <pc:docMk/>
            <pc:sldMk cId="51244752" sldId="502"/>
            <ac:spMk id="97" creationId="{BB8B073C-F923-45AF-7C6A-3FAE6DA6136D}"/>
          </ac:spMkLst>
        </pc:spChg>
        <pc:spChg chg="add mod">
          <ac:chgData name="Tom Dawes" userId="fe899cd594ff6f3a" providerId="LiveId" clId="{92CB437D-D4E8-4525-94D8-4889DBAC8421}" dt="2022-09-05T12:38:14.335" v="14" actId="1076"/>
          <ac:spMkLst>
            <pc:docMk/>
            <pc:sldMk cId="51244752" sldId="502"/>
            <ac:spMk id="98" creationId="{FE56A00F-7FF0-B420-3097-051B5FB15C23}"/>
          </ac:spMkLst>
        </pc:spChg>
        <pc:spChg chg="add mod">
          <ac:chgData name="Tom Dawes" userId="fe899cd594ff6f3a" providerId="LiveId" clId="{92CB437D-D4E8-4525-94D8-4889DBAC8421}" dt="2022-09-05T12:38:25.113" v="16" actId="1076"/>
          <ac:spMkLst>
            <pc:docMk/>
            <pc:sldMk cId="51244752" sldId="502"/>
            <ac:spMk id="104" creationId="{2FD09254-86A0-183F-6425-48C9C836E2E4}"/>
          </ac:spMkLst>
        </pc:spChg>
        <pc:spChg chg="add mod">
          <ac:chgData name="Tom Dawes" userId="fe899cd594ff6f3a" providerId="LiveId" clId="{92CB437D-D4E8-4525-94D8-4889DBAC8421}" dt="2022-09-05T12:38:30.568" v="18" actId="1076"/>
          <ac:spMkLst>
            <pc:docMk/>
            <pc:sldMk cId="51244752" sldId="502"/>
            <ac:spMk id="107" creationId="{DE51AD87-EAD5-67CE-4E69-1D90C0F844F9}"/>
          </ac:spMkLst>
        </pc:spChg>
        <pc:spChg chg="add mod">
          <ac:chgData name="Tom Dawes" userId="fe899cd594ff6f3a" providerId="LiveId" clId="{92CB437D-D4E8-4525-94D8-4889DBAC8421}" dt="2022-09-05T12:38:35.065" v="20" actId="1076"/>
          <ac:spMkLst>
            <pc:docMk/>
            <pc:sldMk cId="51244752" sldId="502"/>
            <ac:spMk id="108" creationId="{487A6B8F-CD70-B13B-8AD4-AF4A05A0EBC7}"/>
          </ac:spMkLst>
        </pc:spChg>
        <pc:spChg chg="add mod">
          <ac:chgData name="Tom Dawes" userId="fe899cd594ff6f3a" providerId="LiveId" clId="{92CB437D-D4E8-4525-94D8-4889DBAC8421}" dt="2022-09-05T12:39:21.656" v="22" actId="1076"/>
          <ac:spMkLst>
            <pc:docMk/>
            <pc:sldMk cId="51244752" sldId="502"/>
            <ac:spMk id="118" creationId="{033CD510-D751-70BF-6339-177086E90E4B}"/>
          </ac:spMkLst>
        </pc:spChg>
        <pc:spChg chg="add mod">
          <ac:chgData name="Tom Dawes" userId="fe899cd594ff6f3a" providerId="LiveId" clId="{92CB437D-D4E8-4525-94D8-4889DBAC8421}" dt="2022-09-05T12:39:21.656" v="22" actId="1076"/>
          <ac:spMkLst>
            <pc:docMk/>
            <pc:sldMk cId="51244752" sldId="502"/>
            <ac:spMk id="119" creationId="{15C4192A-1049-5980-138B-89F48E7477C6}"/>
          </ac:spMkLst>
        </pc:spChg>
        <pc:spChg chg="add mod">
          <ac:chgData name="Tom Dawes" userId="fe899cd594ff6f3a" providerId="LiveId" clId="{92CB437D-D4E8-4525-94D8-4889DBAC8421}" dt="2022-09-05T12:39:21.656" v="22" actId="1076"/>
          <ac:spMkLst>
            <pc:docMk/>
            <pc:sldMk cId="51244752" sldId="502"/>
            <ac:spMk id="120" creationId="{3DF455B5-B54C-A0AF-3D99-E41DA8408CB9}"/>
          </ac:spMkLst>
        </pc:spChg>
        <pc:spChg chg="add mod">
          <ac:chgData name="Tom Dawes" userId="fe899cd594ff6f3a" providerId="LiveId" clId="{92CB437D-D4E8-4525-94D8-4889DBAC8421}" dt="2022-09-05T12:39:21.656" v="22" actId="1076"/>
          <ac:spMkLst>
            <pc:docMk/>
            <pc:sldMk cId="51244752" sldId="502"/>
            <ac:spMk id="121" creationId="{77466EA2-852F-BAD8-8CE7-1DD98148AEBA}"/>
          </ac:spMkLst>
        </pc:spChg>
        <pc:spChg chg="add mod">
          <ac:chgData name="Tom Dawes" userId="fe899cd594ff6f3a" providerId="LiveId" clId="{92CB437D-D4E8-4525-94D8-4889DBAC8421}" dt="2022-09-05T12:39:21.656" v="22" actId="1076"/>
          <ac:spMkLst>
            <pc:docMk/>
            <pc:sldMk cId="51244752" sldId="502"/>
            <ac:spMk id="122" creationId="{17C722E8-CC13-5531-ECE6-6A963EF96C36}"/>
          </ac:spMkLst>
        </pc:spChg>
      </pc:sldChg>
      <pc:sldChg chg="modSp mod modAnim">
        <pc:chgData name="Tom Dawes" userId="fe899cd594ff6f3a" providerId="LiveId" clId="{92CB437D-D4E8-4525-94D8-4889DBAC8421}" dt="2022-09-05T12:48:56.192" v="49"/>
        <pc:sldMkLst>
          <pc:docMk/>
          <pc:sldMk cId="276319463" sldId="513"/>
        </pc:sldMkLst>
        <pc:picChg chg="mod">
          <ac:chgData name="Tom Dawes" userId="fe899cd594ff6f3a" providerId="LiveId" clId="{92CB437D-D4E8-4525-94D8-4889DBAC8421}" dt="2022-09-05T12:48:37.952" v="47" actId="1037"/>
          <ac:picMkLst>
            <pc:docMk/>
            <pc:sldMk cId="276319463" sldId="513"/>
            <ac:picMk id="95" creationId="{F28D5B36-5E35-46E1-B6C6-F52C6D4C4115}"/>
          </ac:picMkLst>
        </pc:picChg>
      </pc:sldChg>
      <pc:sldChg chg="modAnim">
        <pc:chgData name="Tom Dawes" userId="fe899cd594ff6f3a" providerId="LiveId" clId="{92CB437D-D4E8-4525-94D8-4889DBAC8421}" dt="2022-09-05T12:47:16.789" v="38"/>
        <pc:sldMkLst>
          <pc:docMk/>
          <pc:sldMk cId="732735440" sldId="515"/>
        </pc:sldMkLst>
      </pc:sldChg>
      <pc:sldChg chg="modAnim">
        <pc:chgData name="Tom Dawes" userId="fe899cd594ff6f3a" providerId="LiveId" clId="{92CB437D-D4E8-4525-94D8-4889DBAC8421}" dt="2022-09-05T12:44:19.328" v="31"/>
        <pc:sldMkLst>
          <pc:docMk/>
          <pc:sldMk cId="540863348" sldId="517"/>
        </pc:sldMkLst>
      </pc:sldChg>
      <pc:sldChg chg="modSp mod">
        <pc:chgData name="Tom Dawes" userId="fe899cd594ff6f3a" providerId="LiveId" clId="{92CB437D-D4E8-4525-94D8-4889DBAC8421}" dt="2022-09-05T12:50:36.367" v="83" actId="20577"/>
        <pc:sldMkLst>
          <pc:docMk/>
          <pc:sldMk cId="3258670581" sldId="519"/>
        </pc:sldMkLst>
        <pc:graphicFrameChg chg="modGraphic">
          <ac:chgData name="Tom Dawes" userId="fe899cd594ff6f3a" providerId="LiveId" clId="{92CB437D-D4E8-4525-94D8-4889DBAC8421}" dt="2022-09-05T12:50:36.367" v="83" actId="20577"/>
          <ac:graphicFrameMkLst>
            <pc:docMk/>
            <pc:sldMk cId="3258670581" sldId="519"/>
            <ac:graphicFrameMk id="35" creationId="{D250F8AA-0FE2-E5D9-A48C-5DDD460E4DD9}"/>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171450" lvl="0" indent="-171450" algn="l" rtl="0">
              <a:spcBef>
                <a:spcPts val="0"/>
              </a:spcBef>
              <a:spcAft>
                <a:spcPts val="0"/>
              </a:spcAft>
              <a:buFontTx/>
              <a:buChar char="-"/>
            </a:pPr>
            <a:r>
              <a:rPr lang="en-GB" sz="1200" b="0" i="0" u="none" strike="noStrike" dirty="0">
                <a:solidFill>
                  <a:srgbClr val="1F3864"/>
                </a:solidFill>
                <a:effectLst/>
                <a:latin typeface="docs-Century Gothic"/>
              </a:rPr>
              <a:t>Vocabulary: </a:t>
            </a:r>
            <a:r>
              <a:rPr lang="es-ES" b="1" i="0" u="none" strike="noStrike" dirty="0">
                <a:solidFill>
                  <a:srgbClr val="FF0000"/>
                </a:solidFill>
                <a:effectLst/>
                <a:latin typeface="docs-Century Gothic"/>
              </a:rPr>
              <a:t>tener [19] tengo [19] bolígrafo</a:t>
            </a:r>
            <a:r>
              <a:rPr lang="es-ES" b="0" i="0" u="none" strike="noStrike" dirty="0">
                <a:solidFill>
                  <a:srgbClr val="FF0000"/>
                </a:solidFill>
                <a:effectLst/>
                <a:latin typeface="docs-Century Gothic"/>
              </a:rPr>
              <a:t> [&gt;5000] </a:t>
            </a:r>
            <a:r>
              <a:rPr lang="es-ES" b="1" i="0" u="none" strike="noStrike" dirty="0">
                <a:solidFill>
                  <a:srgbClr val="FF0000"/>
                </a:solidFill>
                <a:effectLst/>
                <a:latin typeface="docs-Century Gothic"/>
              </a:rPr>
              <a:t>cuaderno </a:t>
            </a:r>
            <a:r>
              <a:rPr lang="es-ES" b="0" i="0" u="none" strike="noStrike" dirty="0">
                <a:solidFill>
                  <a:srgbClr val="FF0000"/>
                </a:solidFill>
                <a:effectLst/>
                <a:latin typeface="docs-Century Gothic"/>
              </a:rPr>
              <a:t>[3301] </a:t>
            </a:r>
            <a:r>
              <a:rPr lang="es-ES" b="1" i="0" u="none" strike="noStrike" dirty="0">
                <a:solidFill>
                  <a:srgbClr val="002060"/>
                </a:solidFill>
                <a:effectLst/>
                <a:latin typeface="docs-Century Gothic"/>
              </a:rPr>
              <a:t>caballo</a:t>
            </a:r>
            <a:r>
              <a:rPr lang="es-ES" b="0" i="0" u="none" strike="noStrike" dirty="0">
                <a:solidFill>
                  <a:srgbClr val="002060"/>
                </a:solidFill>
                <a:effectLst/>
                <a:latin typeface="docs-Century Gothic"/>
              </a:rPr>
              <a:t> [907] </a:t>
            </a:r>
            <a:r>
              <a:rPr lang="es-ES" b="1" i="0" u="none" strike="noStrike" dirty="0">
                <a:solidFill>
                  <a:srgbClr val="002060"/>
                </a:solidFill>
                <a:effectLst/>
                <a:latin typeface="docs-Century Gothic"/>
              </a:rPr>
              <a:t>barco</a:t>
            </a:r>
            <a:r>
              <a:rPr lang="es-ES" b="0" i="0" u="none" strike="noStrike" dirty="0">
                <a:solidFill>
                  <a:srgbClr val="002060"/>
                </a:solidFill>
                <a:effectLst/>
                <a:latin typeface="docs-Century Gothic"/>
              </a:rPr>
              <a:t> [1384] </a:t>
            </a:r>
            <a:r>
              <a:rPr lang="es-ES" b="1" i="0" u="none" strike="noStrike" dirty="0">
                <a:solidFill>
                  <a:srgbClr val="002060"/>
                </a:solidFill>
                <a:effectLst/>
                <a:latin typeface="docs-Century Gothic"/>
              </a:rPr>
              <a:t>pelota</a:t>
            </a:r>
            <a:r>
              <a:rPr lang="es-ES" b="0" i="0" u="none" strike="noStrike" dirty="0">
                <a:solidFill>
                  <a:srgbClr val="002060"/>
                </a:solidFill>
                <a:effectLst/>
                <a:latin typeface="docs-Century Gothic"/>
              </a:rPr>
              <a:t> [2270] </a:t>
            </a:r>
            <a:r>
              <a:rPr lang="es-ES" b="1" i="0" u="none" strike="noStrike" dirty="0">
                <a:solidFill>
                  <a:srgbClr val="FF0000"/>
                </a:solidFill>
                <a:effectLst/>
                <a:latin typeface="docs-Century Gothic"/>
              </a:rPr>
              <a:t>planta</a:t>
            </a:r>
            <a:r>
              <a:rPr lang="es-ES" b="0" i="0" u="none" strike="noStrike" dirty="0">
                <a:solidFill>
                  <a:srgbClr val="FF0000"/>
                </a:solidFill>
                <a:effectLst/>
                <a:latin typeface="docs-Century Gothic"/>
              </a:rPr>
              <a:t> [768]</a:t>
            </a:r>
            <a:r>
              <a:rPr lang="es-ES" b="0" i="0" u="none" strike="noStrike" dirty="0">
                <a:solidFill>
                  <a:srgbClr val="002060"/>
                </a:solidFill>
                <a:effectLst/>
                <a:latin typeface="docs-Century Gothic"/>
              </a:rPr>
              <a:t> </a:t>
            </a:r>
            <a:r>
              <a:rPr lang="es-ES" b="1" i="0" u="none" strike="noStrike" dirty="0">
                <a:solidFill>
                  <a:srgbClr val="002060"/>
                </a:solidFill>
                <a:effectLst/>
                <a:latin typeface="docs-Century Gothic"/>
              </a:rPr>
              <a:t>un</a:t>
            </a:r>
            <a:r>
              <a:rPr lang="es-ES" b="0" i="0" u="none" strike="noStrike" dirty="0">
                <a:solidFill>
                  <a:srgbClr val="002060"/>
                </a:solidFill>
                <a:effectLst/>
                <a:latin typeface="docs-Century Gothic"/>
              </a:rPr>
              <a:t> [6] </a:t>
            </a:r>
            <a:r>
              <a:rPr lang="es-ES" b="1" i="0" u="none" strike="noStrike" dirty="0">
                <a:solidFill>
                  <a:srgbClr val="002060"/>
                </a:solidFill>
                <a:effectLst/>
                <a:latin typeface="docs-Century Gothic"/>
              </a:rPr>
              <a:t>una</a:t>
            </a:r>
            <a:r>
              <a:rPr lang="es-ES" b="0" i="0" u="none" strike="noStrike" dirty="0">
                <a:solidFill>
                  <a:srgbClr val="002060"/>
                </a:solidFill>
                <a:effectLst/>
                <a:latin typeface="docs-Century Gothic"/>
              </a:rPr>
              <a:t> [6]</a:t>
            </a:r>
          </a:p>
          <a:p>
            <a:pPr marL="171450" lvl="0" indent="-171450" algn="l" rtl="0">
              <a:spcBef>
                <a:spcPts val="0"/>
              </a:spcBef>
              <a:spcAft>
                <a:spcPts val="0"/>
              </a:spcAft>
              <a:buFontTx/>
              <a:buChar char="-"/>
            </a:pPr>
            <a:r>
              <a:rPr lang="en-GB" sz="1200" dirty="0">
                <a:effectLst/>
                <a:latin typeface="Calibri" panose="020F0502020204030204" pitchFamily="34" charset="0"/>
                <a:ea typeface="Calibri" panose="020F0502020204030204" pitchFamily="34" charset="0"/>
              </a:rPr>
              <a:t>SSC: </a:t>
            </a:r>
            <a:r>
              <a:rPr lang="en-GB" sz="1200" b="1" dirty="0" err="1">
                <a:solidFill>
                  <a:srgbClr val="1F3864"/>
                </a:solidFill>
                <a:latin typeface="Arial"/>
                <a:ea typeface="Arial"/>
                <a:cs typeface="Arial"/>
                <a:sym typeface="Arial"/>
              </a:rPr>
              <a:t>centro</a:t>
            </a:r>
            <a:r>
              <a:rPr lang="en-GB" sz="1200" b="1" dirty="0">
                <a:solidFill>
                  <a:srgbClr val="1F3864"/>
                </a:solidFill>
                <a:latin typeface="Arial"/>
                <a:ea typeface="Arial"/>
                <a:cs typeface="Arial"/>
                <a:sym typeface="Arial"/>
              </a:rPr>
              <a:t> </a:t>
            </a:r>
            <a:r>
              <a:rPr lang="en-GB" sz="1200" b="0" dirty="0">
                <a:solidFill>
                  <a:srgbClr val="1F3864"/>
                </a:solidFill>
                <a:latin typeface="Arial"/>
                <a:ea typeface="Arial"/>
                <a:cs typeface="Arial"/>
                <a:sym typeface="Arial"/>
              </a:rPr>
              <a:t>[317]</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 DURING THE TASK</a:t>
            </a:r>
            <a:br>
              <a:rPr lang="en-GB" b="1" dirty="0"/>
            </a:b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give feedback to all pupils on Round 2.</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half sentence for number 1 from B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correct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noun from A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confirm the correct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for items 2 – 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483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6DE5E8F0-3074-4A24-9073-AEBB70944060}" type="slidenum">
              <a:rPr lang="en-US" smtClean="0"/>
              <a:t>12</a:t>
            </a:fld>
            <a:endParaRPr lang="en-US"/>
          </a:p>
        </p:txBody>
      </p:sp>
    </p:spTree>
    <p:extLst>
      <p:ext uri="{BB962C8B-B14F-4D97-AF65-F5344CB8AC3E}">
        <p14:creationId xmlns:p14="http://schemas.microsoft.com/office/powerpoint/2010/main" val="3105442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343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Person A handout</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8575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Person B handout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922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ce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ce</a:t>
            </a:r>
            <a:r>
              <a:rPr lang="en-GB" b="1" dirty="0"/>
              <a:t>] </a:t>
            </a:r>
            <a:r>
              <a:rPr lang="en-GB" dirty="0"/>
              <a:t>and then the </a:t>
            </a:r>
            <a:r>
              <a:rPr lang="en-GB" b="1" dirty="0"/>
              <a:t>source</a:t>
            </a:r>
            <a:r>
              <a:rPr lang="en-GB" dirty="0"/>
              <a:t> word ‘</a:t>
            </a:r>
            <a:r>
              <a:rPr lang="en-GB" b="1" dirty="0" err="1"/>
              <a:t>centro</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students to repeat (with gesture, if using).</a:t>
            </a:r>
            <a:br>
              <a:rPr lang="en-GB" dirty="0"/>
            </a:b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a:t>Suggested gesture</a:t>
            </a:r>
            <a:r>
              <a:rPr lang="en-GB"/>
              <a:t>:</a:t>
            </a:r>
            <a:br>
              <a:rPr lang="en-GB"/>
            </a:br>
            <a:r>
              <a:rPr lang="en-GB"/>
              <a:t>For ‘centre’, pupils can bring their two index fingers together to touch as per the image where arrows converge in a central point.</a:t>
            </a:r>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develop phonological awareness of [</a:t>
            </a:r>
            <a:r>
              <a:rPr lang="en-GB" b="0" dirty="0" err="1"/>
              <a:t>ce</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 reads the instruction in Spanish. Use gesture to ensure meaning of ‘</a:t>
            </a:r>
            <a:r>
              <a:rPr lang="en-GB" dirty="0" err="1"/>
              <a:t>cuántas</a:t>
            </a:r>
            <a:r>
              <a:rPr lang="en-GB" dirty="0"/>
              <a:t> </a:t>
            </a:r>
            <a:r>
              <a:rPr lang="en-GB" dirty="0" err="1"/>
              <a:t>veces</a:t>
            </a:r>
            <a:r>
              <a:rPr lang="en-GB" dirty="0"/>
              <a:t>’ is clear. Click x1 to bring up the rest of the instruction (‘</a:t>
            </a:r>
            <a:r>
              <a:rPr lang="en-GB" dirty="0" err="1"/>
              <a:t>marca</a:t>
            </a:r>
            <a:r>
              <a:rPr lang="en-GB" dirty="0"/>
              <a:t>’). Pupils to keep a tally of how many times they hear [</a:t>
            </a:r>
            <a:r>
              <a:rPr lang="en-GB" dirty="0" err="1"/>
              <a:t>ce</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answers (x4 in total)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next task. Pupils to practise the sentence out loud (it combines [</a:t>
            </a:r>
            <a:r>
              <a:rPr lang="en-GB" dirty="0" err="1"/>
              <a:t>ce</a:t>
            </a:r>
            <a:r>
              <a:rPr lang="en-GB" dirty="0"/>
              <a:t>] with previously met SSC [ca] [co] [cu].</a:t>
            </a:r>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913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grammatical gender and singular indefinite articles (un/una).</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x3 to bring examples of masculine nouns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x3 to bring examples of feminine nouns.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x3 to bring masculine indefinite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 from students and click x3 to bring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x3 to bring feminine indefinite articles.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 from students and click x3 to bring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These example</a:t>
            </a:r>
            <a:r>
              <a:rPr lang="en-GB" baseline="0" dirty="0"/>
              <a:t> nouns are all taken from the SSC source/cluster words from weeks 1-8 except </a:t>
            </a:r>
            <a:r>
              <a:rPr lang="en-GB" b="1" baseline="0" dirty="0" err="1"/>
              <a:t>teléfono</a:t>
            </a:r>
            <a:r>
              <a:rPr lang="en-GB" b="1" baseline="0" dirty="0"/>
              <a:t> </a:t>
            </a:r>
            <a:r>
              <a:rPr lang="en-GB" b="0" baseline="0" dirty="0"/>
              <a:t>[866]. </a:t>
            </a:r>
            <a:r>
              <a:rPr lang="en-GB" baseline="0" dirty="0"/>
              <a:t>Students should already familiar with these from their phonics learning.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distinction of un / una and their association with a set of masculine and feminine nouns.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&amp;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a:r>
            <a:r>
              <a:rPr lang="en-GB" b="0" dirty="0"/>
              <a:t>(Note: some learners will benefit from being able to circle the words on the sheet). Draw their attention to the nouns – </a:t>
            </a:r>
            <a:r>
              <a:rPr lang="en-GB" baseline="0" dirty="0"/>
              <a:t>selecting the correct article will help them work out which noun is correct in this and the next task (Reading task in next slide – focus on meaning).</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 2</a:t>
            </a:r>
            <a:r>
              <a:rPr lang="en-GB" b="0" baseline="30000" dirty="0"/>
              <a:t>nd</a:t>
            </a:r>
            <a:r>
              <a:rPr lang="en-GB" b="0" dirty="0"/>
              <a:t> set of audio buttons to hear the article and noun together.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confirm the answers.</a:t>
            </a:r>
            <a:endParaRPr lang="en-GB" dirty="0"/>
          </a:p>
          <a:p>
            <a:pPr marL="0" indent="0">
              <a:buNone/>
            </a:pPr>
            <a:r>
              <a:rPr lang="en-GB" baseline="0" dirty="0"/>
              <a:t> </a:t>
            </a:r>
            <a:endParaRPr lang="en-GB" b="1" baseline="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dirty="0"/>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endParaRPr lang="en-US" sz="1200" b="1"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Una [planta]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 [</a:t>
            </a:r>
            <a:r>
              <a:rPr lang="en-US" sz="1200" b="0" i="0" u="none" strike="noStrike" dirty="0" err="1">
                <a:solidFill>
                  <a:srgbClr val="002060"/>
                </a:solidFill>
                <a:latin typeface="Century Gothic"/>
                <a:ea typeface="Century Gothic"/>
                <a:cs typeface="Century Gothic"/>
                <a:sym typeface="Century Gothic"/>
              </a:rPr>
              <a:t>libro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a:t>
            </a:r>
            <a:r>
              <a:rPr lang="en-US" sz="1200" b="0" i="0" u="none" strike="noStrike" dirty="0" err="1">
                <a:solidFill>
                  <a:srgbClr val="002060"/>
                </a:solidFill>
                <a:latin typeface="Century Gothic"/>
                <a:ea typeface="Century Gothic"/>
                <a:cs typeface="Century Gothic"/>
                <a:sym typeface="Century Gothic"/>
              </a:rPr>
              <a:t>bolsa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 [</a:t>
            </a:r>
            <a:r>
              <a:rPr lang="en-US" sz="1200" b="0" i="0" u="none" strike="noStrike" dirty="0" err="1">
                <a:solidFill>
                  <a:srgbClr val="002060"/>
                </a:solidFill>
                <a:latin typeface="Century Gothic"/>
                <a:ea typeface="Century Gothic"/>
                <a:cs typeface="Century Gothic"/>
                <a:sym typeface="Century Gothic"/>
              </a:rPr>
              <a:t>barco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 [caballo]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the new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Pedro, Sofía’s dad, has strong (strange) opinions. He thinks some items are normal to be on S’s bed, and others are strange.  They need to identify and list in English the 5 items that he thinks are normal to find on Sofía’s bed, and the 5 items that he thinks are strange to have on a bed.</a:t>
            </a:r>
            <a:br>
              <a:rPr lang="en-GB" b="0" dirty="0"/>
            </a:b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 </a:t>
            </a:r>
            <a:r>
              <a:rPr lang="en-GB" b="0" dirty="0"/>
              <a:t>(</a:t>
            </a:r>
            <a:r>
              <a:rPr lang="en-GB" b="1" dirty="0"/>
              <a:t>NB. </a:t>
            </a:r>
            <a:r>
              <a:rPr lang="en-GB" b="0" dirty="0"/>
              <a:t>This is likely to open up a debate – ask them to give their opinions! E.g., ¿una planta? ¿es normal?)</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4. </a:t>
            </a:r>
            <a:r>
              <a:rPr lang="en-GB" b="1" dirty="0"/>
              <a:t>Note</a:t>
            </a:r>
            <a:r>
              <a:rPr lang="en-GB" dirty="0"/>
              <a:t>: the pictures are provided to give additional support for word comprehension as pupils have only met these words briefly, at the start of the lesson.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0" dirty="0" err="1"/>
              <a:t>tener</a:t>
            </a:r>
            <a:r>
              <a:rPr lang="en-GB" b="0" dirty="0"/>
              <a:t>’ &amp; 1st person singular.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 (plus 6 minutes for the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model the speaking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Click to model each step and explain it.</a:t>
            </a:r>
            <a:br>
              <a:rPr lang="en-GB" dirty="0"/>
            </a:br>
            <a:r>
              <a:rPr lang="en-GB" dirty="0"/>
              <a:t>2. Then give out the handouts. (two slides at the end of the presentation)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1436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 DURING THE TASK</a:t>
            </a:r>
            <a:br>
              <a:rPr lang="en-GB" b="1" dirty="0"/>
            </a:b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give feedback to all pupils on Round 1.</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half sentence for number 1 from A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correct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noun from B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confirm the correct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for items 2 – 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go to the next slide to give feedback on Round 2.  </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3445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16.png"/><Relationship Id="rId18" Type="http://schemas.openxmlformats.org/officeDocument/2006/relationships/image" Target="../media/image23.png"/><Relationship Id="rId3" Type="http://schemas.openxmlformats.org/officeDocument/2006/relationships/audio" Target="../media/audio40.wav"/><Relationship Id="rId21" Type="http://schemas.openxmlformats.org/officeDocument/2006/relationships/image" Target="../media/image26.png"/><Relationship Id="rId7" Type="http://schemas.openxmlformats.org/officeDocument/2006/relationships/audio" Target="../media/audio44.wav"/><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20.png"/><Relationship Id="rId20"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audio" Target="../media/audio43.wav"/><Relationship Id="rId11" Type="http://schemas.openxmlformats.org/officeDocument/2006/relationships/audio" Target="../media/audio47.wav"/><Relationship Id="rId5" Type="http://schemas.openxmlformats.org/officeDocument/2006/relationships/audio" Target="../media/audio39.wav"/><Relationship Id="rId15" Type="http://schemas.openxmlformats.org/officeDocument/2006/relationships/image" Target="../media/image18.png"/><Relationship Id="rId10" Type="http://schemas.openxmlformats.org/officeDocument/2006/relationships/image" Target="../media/image4.png"/><Relationship Id="rId19" Type="http://schemas.openxmlformats.org/officeDocument/2006/relationships/image" Target="../media/image24.png"/><Relationship Id="rId4" Type="http://schemas.openxmlformats.org/officeDocument/2006/relationships/audio" Target="../media/audio42.wav"/><Relationship Id="rId9" Type="http://schemas.openxmlformats.org/officeDocument/2006/relationships/audio" Target="../media/audio46.wav"/><Relationship Id="rId14" Type="http://schemas.openxmlformats.org/officeDocument/2006/relationships/image" Target="../media/image28.png"/><Relationship Id="rId22"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22.png"/><Relationship Id="rId18" Type="http://schemas.openxmlformats.org/officeDocument/2006/relationships/image" Target="../media/image23.png"/><Relationship Id="rId3" Type="http://schemas.openxmlformats.org/officeDocument/2006/relationships/audio" Target="../media/audio39.wav"/><Relationship Id="rId7" Type="http://schemas.openxmlformats.org/officeDocument/2006/relationships/audio" Target="../media/audio45.wav"/><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0.xml"/><Relationship Id="rId16" Type="http://schemas.openxmlformats.org/officeDocument/2006/relationships/image" Target="../media/image25.png"/><Relationship Id="rId20"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17.png"/><Relationship Id="rId5" Type="http://schemas.openxmlformats.org/officeDocument/2006/relationships/audio" Target="../media/audio40.wav"/><Relationship Id="rId15" Type="http://schemas.openxmlformats.org/officeDocument/2006/relationships/image" Target="../media/image24.png"/><Relationship Id="rId10" Type="http://schemas.openxmlformats.org/officeDocument/2006/relationships/image" Target="../media/image4.png"/><Relationship Id="rId19" Type="http://schemas.openxmlformats.org/officeDocument/2006/relationships/image" Target="../media/image26.png"/><Relationship Id="rId4" Type="http://schemas.openxmlformats.org/officeDocument/2006/relationships/audio" Target="../media/audio48.wav"/><Relationship Id="rId9" Type="http://schemas.openxmlformats.org/officeDocument/2006/relationships/audio" Target="../media/audio44.wav"/><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24.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audio" Target="../media/audio5.wav"/><Relationship Id="rId5" Type="http://schemas.openxmlformats.org/officeDocument/2006/relationships/image" Target="../media/image6.png"/><Relationship Id="rId10" Type="http://schemas.openxmlformats.org/officeDocument/2006/relationships/audio" Target="../media/audio4.wav"/><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19.wav"/><Relationship Id="rId3" Type="http://schemas.openxmlformats.org/officeDocument/2006/relationships/audio" Target="../media/audio12.wav"/><Relationship Id="rId7" Type="http://schemas.openxmlformats.org/officeDocument/2006/relationships/audio" Target="../media/audio15.wav"/><Relationship Id="rId12" Type="http://schemas.openxmlformats.org/officeDocument/2006/relationships/audio" Target="../media/audio18.wav"/><Relationship Id="rId2" Type="http://schemas.openxmlformats.org/officeDocument/2006/relationships/notesSlide" Target="../notesSlides/notesSlide5.xml"/><Relationship Id="rId16" Type="http://schemas.openxmlformats.org/officeDocument/2006/relationships/audio" Target="../media/audio22.wav"/><Relationship Id="rId1" Type="http://schemas.openxmlformats.org/officeDocument/2006/relationships/slideLayout" Target="../slideLayouts/slideLayout5.xml"/><Relationship Id="rId6" Type="http://schemas.openxmlformats.org/officeDocument/2006/relationships/audio" Target="../media/audio14.wav"/><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audio" Target="../media/audio21.wav"/><Relationship Id="rId10" Type="http://schemas.openxmlformats.org/officeDocument/2006/relationships/audio" Target="../media/audio17.wav"/><Relationship Id="rId4" Type="http://schemas.openxmlformats.org/officeDocument/2006/relationships/audio" Target="../media/audio13.wav"/><Relationship Id="rId9" Type="http://schemas.openxmlformats.org/officeDocument/2006/relationships/image" Target="../media/image13.gif"/><Relationship Id="rId14"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3.gif"/><Relationship Id="rId26" Type="http://schemas.openxmlformats.org/officeDocument/2006/relationships/audio" Target="../media/audio32.wav"/><Relationship Id="rId3" Type="http://schemas.openxmlformats.org/officeDocument/2006/relationships/image" Target="../media/image15.png"/><Relationship Id="rId21" Type="http://schemas.openxmlformats.org/officeDocument/2006/relationships/audio" Target="../media/audio27.wav"/><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audio" Target="../media/audio31.wav"/><Relationship Id="rId2" Type="http://schemas.openxmlformats.org/officeDocument/2006/relationships/notesSlide" Target="../notesSlides/notesSlide6.xml"/><Relationship Id="rId16" Type="http://schemas.openxmlformats.org/officeDocument/2006/relationships/image" Target="../media/image25.png"/><Relationship Id="rId20" Type="http://schemas.openxmlformats.org/officeDocument/2006/relationships/audio" Target="../media/audio26.wav"/><Relationship Id="rId1" Type="http://schemas.openxmlformats.org/officeDocument/2006/relationships/slideLayout" Target="../slideLayouts/slideLayout5.xml"/><Relationship Id="rId6" Type="http://schemas.openxmlformats.org/officeDocument/2006/relationships/audio" Target="../media/audio24.wav"/><Relationship Id="rId11" Type="http://schemas.openxmlformats.org/officeDocument/2006/relationships/image" Target="../media/image20.png"/><Relationship Id="rId24" Type="http://schemas.openxmlformats.org/officeDocument/2006/relationships/audio" Target="../media/audio30.wav"/><Relationship Id="rId5" Type="http://schemas.openxmlformats.org/officeDocument/2006/relationships/audio" Target="../media/audio23.wav"/><Relationship Id="rId15" Type="http://schemas.openxmlformats.org/officeDocument/2006/relationships/image" Target="../media/image24.png"/><Relationship Id="rId23" Type="http://schemas.openxmlformats.org/officeDocument/2006/relationships/audio" Target="../media/audio29.wav"/><Relationship Id="rId28" Type="http://schemas.openxmlformats.org/officeDocument/2006/relationships/audio" Target="../media/audio34.wav"/><Relationship Id="rId10" Type="http://schemas.openxmlformats.org/officeDocument/2006/relationships/image" Target="../media/image19.png"/><Relationship Id="rId19" Type="http://schemas.openxmlformats.org/officeDocument/2006/relationships/audio" Target="../media/audio25.wav"/><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audio" Target="../media/audio28.wav"/><Relationship Id="rId27" Type="http://schemas.openxmlformats.org/officeDocument/2006/relationships/audio" Target="../media/audio33.wav"/></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5.wav"/><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audio" Target="../media/audio38.wav"/><Relationship Id="rId5" Type="http://schemas.openxmlformats.org/officeDocument/2006/relationships/audio" Target="../media/audio37.wav"/><Relationship Id="rId10" Type="http://schemas.openxmlformats.org/officeDocument/2006/relationships/image" Target="../media/image24.png"/><Relationship Id="rId4" Type="http://schemas.openxmlformats.org/officeDocument/2006/relationships/audio" Target="../media/audio36.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39.wav"/><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4.png"/><Relationship Id="rId4" Type="http://schemas.openxmlformats.org/officeDocument/2006/relationships/audio" Target="../media/audio40.wav"/><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extLst>
              <p:ext uri="{D42A27DB-BD31-4B8C-83A1-F6EECF244321}">
                <p14:modId xmlns:p14="http://schemas.microsoft.com/office/powerpoint/2010/main" val="3669643090"/>
              </p:ext>
            </p:extLst>
          </p:nvPr>
        </p:nvGraphicFramePr>
        <p:xfrm>
          <a:off x="134520" y="1728290"/>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caballo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cama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bolsa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libro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barco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nvGraphicFramePr>
        <p:xfrm>
          <a:off x="6161405" y="172786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10">
            <a:alphaModFix/>
          </a:blip>
          <a:srcRect/>
          <a:stretch/>
        </p:blipFill>
        <p:spPr>
          <a:xfrm>
            <a:off x="10801145" y="55334"/>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903192"/>
            <a:ext cx="2499057" cy="472364"/>
          </a:xfrm>
          <a:solidFill>
            <a:schemeClr val="accent3">
              <a:lumMod val="60000"/>
              <a:lumOff val="40000"/>
            </a:schemeClr>
          </a:solidFill>
        </p:spPr>
        <p:txBody>
          <a:bodyPr>
            <a:noAutofit/>
          </a:bodyPr>
          <a:lstStyle/>
          <a:p>
            <a:pPr algn="ctr"/>
            <a:r>
              <a:rPr lang="en-GB" sz="2000" b="1" dirty="0">
                <a:solidFill>
                  <a:srgbClr val="002060"/>
                </a:solidFill>
                <a:latin typeface="Century Gothic" panose="020B0502020202020204" pitchFamily="34" charset="0"/>
              </a:rPr>
              <a:t>hablar y </a:t>
            </a: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31" name="TextBox 30">
            <a:hlinkClick r:id="" action="ppaction://noaction">
              <a:snd r:embed="rId11" name="10_1.wav"/>
            </a:hlinkClick>
            <a:extLst>
              <a:ext uri="{FF2B5EF4-FFF2-40B4-BE49-F238E27FC236}">
                <a16:creationId xmlns:a16="http://schemas.microsoft.com/office/drawing/2014/main" id="{552530EF-F0D4-4BAC-A3D7-93ECE5C0C0F5}"/>
              </a:ext>
            </a:extLst>
          </p:cNvPr>
          <p:cNvSpPr txBox="1"/>
          <p:nvPr/>
        </p:nvSpPr>
        <p:spPr>
          <a:xfrm>
            <a:off x="0" y="55334"/>
            <a:ext cx="4009431"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Corrige</a:t>
            </a:r>
            <a:r>
              <a:rPr lang="en-GB" sz="2800" b="1" dirty="0">
                <a:solidFill>
                  <a:srgbClr val="002060"/>
                </a:solidFill>
                <a:latin typeface="Century Gothic" panose="020B0502020202020204" pitchFamily="34" charset="0"/>
              </a:rPr>
              <a:t> las </a:t>
            </a:r>
            <a:r>
              <a:rPr lang="en-GB" sz="2800" b="1" dirty="0" err="1">
                <a:solidFill>
                  <a:srgbClr val="002060"/>
                </a:solidFill>
                <a:latin typeface="Century Gothic" panose="020B0502020202020204" pitchFamily="34" charset="0"/>
              </a:rPr>
              <a:t>respuestas</a:t>
            </a:r>
            <a:endParaRPr lang="en-GB" sz="2800" b="1"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120331"/>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1</a:t>
            </a:r>
          </a:p>
        </p:txBody>
      </p:sp>
      <p:pic>
        <p:nvPicPr>
          <p:cNvPr id="28" name="Picture 14" descr="Plátano, Fruta, Comida, Fruta Amarilla">
            <a:extLst>
              <a:ext uri="{FF2B5EF4-FFF2-40B4-BE49-F238E27FC236}">
                <a16:creationId xmlns:a16="http://schemas.microsoft.com/office/drawing/2014/main" id="{FD37D21E-C89B-4594-813F-2699010E65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82370" y="5504913"/>
            <a:ext cx="779585" cy="4432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FC600F-8923-4493-B04D-0155062F0A94}"/>
              </a:ext>
            </a:extLst>
          </p:cNvPr>
          <p:cNvSpPr/>
          <p:nvPr/>
        </p:nvSpPr>
        <p:spPr>
          <a:xfrm>
            <a:off x="7495309" y="271939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4C6C0E1-82D9-48FF-AB24-B059537F08A3}"/>
              </a:ext>
            </a:extLst>
          </p:cNvPr>
          <p:cNvSpPr/>
          <p:nvPr/>
        </p:nvSpPr>
        <p:spPr>
          <a:xfrm>
            <a:off x="9978196" y="270781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9297C3B-98CA-401F-BD96-995265B121F1}"/>
              </a:ext>
            </a:extLst>
          </p:cNvPr>
          <p:cNvSpPr/>
          <p:nvPr/>
        </p:nvSpPr>
        <p:spPr>
          <a:xfrm>
            <a:off x="7495309" y="34128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87F4C002-8EB8-46A6-95CE-9DEB135F0863}"/>
              </a:ext>
            </a:extLst>
          </p:cNvPr>
          <p:cNvSpPr/>
          <p:nvPr/>
        </p:nvSpPr>
        <p:spPr>
          <a:xfrm>
            <a:off x="9978196" y="340129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7F0A722-6AE9-4B83-8C95-FEBE3330E92C}"/>
              </a:ext>
            </a:extLst>
          </p:cNvPr>
          <p:cNvSpPr/>
          <p:nvPr/>
        </p:nvSpPr>
        <p:spPr>
          <a:xfrm>
            <a:off x="7495309" y="412304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CDDB7D0-99C6-4F25-87B1-A2F6094912EF}"/>
              </a:ext>
            </a:extLst>
          </p:cNvPr>
          <p:cNvSpPr/>
          <p:nvPr/>
        </p:nvSpPr>
        <p:spPr>
          <a:xfrm>
            <a:off x="9978196" y="41114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89E9090-072B-4A45-9C11-07C1ECB6332A}"/>
              </a:ext>
            </a:extLst>
          </p:cNvPr>
          <p:cNvSpPr/>
          <p:nvPr/>
        </p:nvSpPr>
        <p:spPr>
          <a:xfrm>
            <a:off x="7495309" y="479986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E4BAEB99-BFF5-47E9-B4AC-831447E98D75}"/>
              </a:ext>
            </a:extLst>
          </p:cNvPr>
          <p:cNvSpPr/>
          <p:nvPr/>
        </p:nvSpPr>
        <p:spPr>
          <a:xfrm>
            <a:off x="9978196" y="478828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85B1E08-32E2-4D05-BEDE-B3EB3183D655}"/>
              </a:ext>
            </a:extLst>
          </p:cNvPr>
          <p:cNvSpPr/>
          <p:nvPr/>
        </p:nvSpPr>
        <p:spPr>
          <a:xfrm>
            <a:off x="7495309" y="546055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08BC8A5-923B-4FE5-8094-B1C66FD6F90D}"/>
              </a:ext>
            </a:extLst>
          </p:cNvPr>
          <p:cNvSpPr/>
          <p:nvPr/>
        </p:nvSpPr>
        <p:spPr>
          <a:xfrm>
            <a:off x="9978196" y="544897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C1B40ADD-2BF8-45C9-AF98-7C212BDDB80C}"/>
              </a:ext>
            </a:extLst>
          </p:cNvPr>
          <p:cNvSpPr txBox="1"/>
          <p:nvPr/>
        </p:nvSpPr>
        <p:spPr>
          <a:xfrm>
            <a:off x="6325111" y="1439684"/>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1</a:t>
            </a:r>
          </a:p>
        </p:txBody>
      </p:sp>
      <p:sp>
        <p:nvSpPr>
          <p:cNvPr id="4" name="TextBox 3">
            <a:extLst>
              <a:ext uri="{FF2B5EF4-FFF2-40B4-BE49-F238E27FC236}">
                <a16:creationId xmlns:a16="http://schemas.microsoft.com/office/drawing/2014/main" id="{EA4EE263-7372-4016-A782-B1A0F49EABF0}"/>
              </a:ext>
            </a:extLst>
          </p:cNvPr>
          <p:cNvSpPr txBox="1"/>
          <p:nvPr/>
        </p:nvSpPr>
        <p:spPr>
          <a:xfrm>
            <a:off x="2052863" y="2728815"/>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34" name="Picture 33" descr="Shape, arrow&#10;&#10;Description automatically generated">
            <a:extLst>
              <a:ext uri="{FF2B5EF4-FFF2-40B4-BE49-F238E27FC236}">
                <a16:creationId xmlns:a16="http://schemas.microsoft.com/office/drawing/2014/main" id="{8C67862E-4EC1-42E3-B7B5-6F2D3FBBD6E6}"/>
              </a:ext>
            </a:extLst>
          </p:cNvPr>
          <p:cNvPicPr>
            <a:picLocks noChangeAspect="1"/>
          </p:cNvPicPr>
          <p:nvPr/>
        </p:nvPicPr>
        <p:blipFill>
          <a:blip r:embed="rId13"/>
          <a:stretch>
            <a:fillRect/>
          </a:stretch>
        </p:blipFill>
        <p:spPr>
          <a:xfrm>
            <a:off x="10043901" y="2706165"/>
            <a:ext cx="499512" cy="462829"/>
          </a:xfrm>
          <a:prstGeom prst="rect">
            <a:avLst/>
          </a:prstGeom>
        </p:spPr>
      </p:pic>
      <p:sp>
        <p:nvSpPr>
          <p:cNvPr id="35" name="TextBox 34">
            <a:extLst>
              <a:ext uri="{FF2B5EF4-FFF2-40B4-BE49-F238E27FC236}">
                <a16:creationId xmlns:a16="http://schemas.microsoft.com/office/drawing/2014/main" id="{F01A02D6-2CAC-417C-A8F7-9D9780B87AA4}"/>
              </a:ext>
            </a:extLst>
          </p:cNvPr>
          <p:cNvSpPr txBox="1"/>
          <p:nvPr/>
        </p:nvSpPr>
        <p:spPr>
          <a:xfrm>
            <a:off x="1909597" y="3422288"/>
            <a:ext cx="984216" cy="523220"/>
          </a:xfrm>
          <a:prstGeom prst="rect">
            <a:avLst/>
          </a:prstGeom>
          <a:noFill/>
        </p:spPr>
        <p:txBody>
          <a:bodyPr wrap="square" rtlCol="0">
            <a:spAutoFit/>
          </a:bodyPr>
          <a:lstStyle/>
          <a:p>
            <a:pPr algn="ctr"/>
            <a:r>
              <a:rPr lang="en-GB" sz="2800" b="1" dirty="0" err="1">
                <a:solidFill>
                  <a:srgbClr val="FF0066"/>
                </a:solidFill>
                <a:latin typeface="Century Gothic" panose="020B0502020202020204" pitchFamily="34" charset="0"/>
              </a:rPr>
              <a:t>una</a:t>
            </a:r>
            <a:endParaRPr lang="en-GB" sz="2800" b="1" dirty="0">
              <a:solidFill>
                <a:srgbClr val="FF0066"/>
              </a:solidFill>
              <a:latin typeface="Century Gothic" panose="020B0502020202020204" pitchFamily="34" charset="0"/>
            </a:endParaRPr>
          </a:p>
        </p:txBody>
      </p:sp>
      <p:pic>
        <p:nvPicPr>
          <p:cNvPr id="36" name="Picture 35" descr="Shape, arrow&#10;&#10;Description automatically generated">
            <a:extLst>
              <a:ext uri="{FF2B5EF4-FFF2-40B4-BE49-F238E27FC236}">
                <a16:creationId xmlns:a16="http://schemas.microsoft.com/office/drawing/2014/main" id="{CA0A727F-C079-44FF-A484-956A866CE6C6}"/>
              </a:ext>
            </a:extLst>
          </p:cNvPr>
          <p:cNvPicPr>
            <a:picLocks noChangeAspect="1"/>
          </p:cNvPicPr>
          <p:nvPr/>
        </p:nvPicPr>
        <p:blipFill>
          <a:blip r:embed="rId13"/>
          <a:stretch>
            <a:fillRect/>
          </a:stretch>
        </p:blipFill>
        <p:spPr>
          <a:xfrm>
            <a:off x="7528161" y="3426674"/>
            <a:ext cx="499512" cy="462829"/>
          </a:xfrm>
          <a:prstGeom prst="rect">
            <a:avLst/>
          </a:prstGeom>
        </p:spPr>
      </p:pic>
      <p:sp>
        <p:nvSpPr>
          <p:cNvPr id="37" name="TextBox 36">
            <a:extLst>
              <a:ext uri="{FF2B5EF4-FFF2-40B4-BE49-F238E27FC236}">
                <a16:creationId xmlns:a16="http://schemas.microsoft.com/office/drawing/2014/main" id="{A14B53B9-B1D2-4C71-B3BF-275050CF79E3}"/>
              </a:ext>
            </a:extLst>
          </p:cNvPr>
          <p:cNvSpPr txBox="1"/>
          <p:nvPr/>
        </p:nvSpPr>
        <p:spPr>
          <a:xfrm>
            <a:off x="1909596" y="4098260"/>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38" name="Picture 37" descr="Shape, arrow&#10;&#10;Description automatically generated">
            <a:extLst>
              <a:ext uri="{FF2B5EF4-FFF2-40B4-BE49-F238E27FC236}">
                <a16:creationId xmlns:a16="http://schemas.microsoft.com/office/drawing/2014/main" id="{A7FC8BC7-3BE9-4CF2-8D8A-0228CEAE0AAF}"/>
              </a:ext>
            </a:extLst>
          </p:cNvPr>
          <p:cNvPicPr>
            <a:picLocks noChangeAspect="1"/>
          </p:cNvPicPr>
          <p:nvPr/>
        </p:nvPicPr>
        <p:blipFill>
          <a:blip r:embed="rId13"/>
          <a:stretch>
            <a:fillRect/>
          </a:stretch>
        </p:blipFill>
        <p:spPr>
          <a:xfrm>
            <a:off x="7569539" y="4117863"/>
            <a:ext cx="499512" cy="462829"/>
          </a:xfrm>
          <a:prstGeom prst="rect">
            <a:avLst/>
          </a:prstGeom>
        </p:spPr>
      </p:pic>
      <p:sp>
        <p:nvSpPr>
          <p:cNvPr id="39" name="TextBox 38">
            <a:extLst>
              <a:ext uri="{FF2B5EF4-FFF2-40B4-BE49-F238E27FC236}">
                <a16:creationId xmlns:a16="http://schemas.microsoft.com/office/drawing/2014/main" id="{5A8B4D3B-03E0-451A-A897-67D9C6CAD1A1}"/>
              </a:ext>
            </a:extLst>
          </p:cNvPr>
          <p:cNvSpPr txBox="1"/>
          <p:nvPr/>
        </p:nvSpPr>
        <p:spPr>
          <a:xfrm>
            <a:off x="2044755" y="4762641"/>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40" name="Picture 39" descr="Shape, arrow&#10;&#10;Description automatically generated">
            <a:extLst>
              <a:ext uri="{FF2B5EF4-FFF2-40B4-BE49-F238E27FC236}">
                <a16:creationId xmlns:a16="http://schemas.microsoft.com/office/drawing/2014/main" id="{6E665930-FC5B-44AB-96E0-43A24F37D037}"/>
              </a:ext>
            </a:extLst>
          </p:cNvPr>
          <p:cNvPicPr>
            <a:picLocks noChangeAspect="1"/>
          </p:cNvPicPr>
          <p:nvPr/>
        </p:nvPicPr>
        <p:blipFill>
          <a:blip r:embed="rId13"/>
          <a:stretch>
            <a:fillRect/>
          </a:stretch>
        </p:blipFill>
        <p:spPr>
          <a:xfrm>
            <a:off x="10073897" y="4767175"/>
            <a:ext cx="499512" cy="462829"/>
          </a:xfrm>
          <a:prstGeom prst="rect">
            <a:avLst/>
          </a:prstGeom>
        </p:spPr>
      </p:pic>
      <p:sp>
        <p:nvSpPr>
          <p:cNvPr id="41" name="TextBox 40">
            <a:extLst>
              <a:ext uri="{FF2B5EF4-FFF2-40B4-BE49-F238E27FC236}">
                <a16:creationId xmlns:a16="http://schemas.microsoft.com/office/drawing/2014/main" id="{ABEB47E3-AB4F-400E-892D-77C6B8A7D1C3}"/>
              </a:ext>
            </a:extLst>
          </p:cNvPr>
          <p:cNvSpPr txBox="1"/>
          <p:nvPr/>
        </p:nvSpPr>
        <p:spPr>
          <a:xfrm>
            <a:off x="1909596" y="5453065"/>
            <a:ext cx="909987"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endParaRPr lang="en-GB" sz="2800" b="1" dirty="0">
              <a:solidFill>
                <a:srgbClr val="FF0066"/>
              </a:solidFill>
              <a:latin typeface="Century Gothic" panose="020B0502020202020204" pitchFamily="34" charset="0"/>
            </a:endParaRPr>
          </a:p>
        </p:txBody>
      </p:sp>
      <p:pic>
        <p:nvPicPr>
          <p:cNvPr id="44" name="Picture 43" descr="Shape, arrow&#10;&#10;Description automatically generated">
            <a:extLst>
              <a:ext uri="{FF2B5EF4-FFF2-40B4-BE49-F238E27FC236}">
                <a16:creationId xmlns:a16="http://schemas.microsoft.com/office/drawing/2014/main" id="{F2C432A6-A9EB-445A-BF2F-ABFB4F0F92D7}"/>
              </a:ext>
            </a:extLst>
          </p:cNvPr>
          <p:cNvPicPr>
            <a:picLocks noChangeAspect="1"/>
          </p:cNvPicPr>
          <p:nvPr/>
        </p:nvPicPr>
        <p:blipFill>
          <a:blip r:embed="rId13"/>
          <a:stretch>
            <a:fillRect/>
          </a:stretch>
        </p:blipFill>
        <p:spPr>
          <a:xfrm>
            <a:off x="7585744" y="5474302"/>
            <a:ext cx="499512" cy="462829"/>
          </a:xfrm>
          <a:prstGeom prst="rect">
            <a:avLst/>
          </a:prstGeom>
        </p:spPr>
      </p:pic>
      <p:pic>
        <p:nvPicPr>
          <p:cNvPr id="46" name="Picture 4" descr="Ocurrencia, Icono, Luz, Negocio, Diseño">
            <a:extLst>
              <a:ext uri="{FF2B5EF4-FFF2-40B4-BE49-F238E27FC236}">
                <a16:creationId xmlns:a16="http://schemas.microsoft.com/office/drawing/2014/main" id="{71431E51-96FA-0007-59EC-8152DDD97C3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1012" t="22408" r="31918" b="22986"/>
          <a:stretch/>
        </p:blipFill>
        <p:spPr bwMode="auto">
          <a:xfrm>
            <a:off x="6476875" y="522675"/>
            <a:ext cx="354584" cy="5223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Smartphone, Teléfono Móvil, Androide, Tecnología">
            <a:extLst>
              <a:ext uri="{FF2B5EF4-FFF2-40B4-BE49-F238E27FC236}">
                <a16:creationId xmlns:a16="http://schemas.microsoft.com/office/drawing/2014/main" id="{6F19F5F9-8754-AD87-AF72-87979C6252B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92491" y="193139"/>
            <a:ext cx="319182" cy="63836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Caballito, Balancín, Juguete, Caballo De Madera, Jugar">
            <a:extLst>
              <a:ext uri="{FF2B5EF4-FFF2-40B4-BE49-F238E27FC236}">
                <a16:creationId xmlns:a16="http://schemas.microsoft.com/office/drawing/2014/main" id="{18D8C35F-6CB5-E01E-49BE-3D75D74DFD2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12867" y="2710604"/>
            <a:ext cx="790929" cy="6084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Caballito, Balancín, Juguete, Caballo De Madera, Jugar">
            <a:extLst>
              <a:ext uri="{FF2B5EF4-FFF2-40B4-BE49-F238E27FC236}">
                <a16:creationId xmlns:a16="http://schemas.microsoft.com/office/drawing/2014/main" id="{7EED778C-ADC6-4E25-00F7-9729AD6A44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82370" y="2607835"/>
            <a:ext cx="879810" cy="67677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Plátano, Fruta, Comida, Fruta Amarilla">
            <a:extLst>
              <a:ext uri="{FF2B5EF4-FFF2-40B4-BE49-F238E27FC236}">
                <a16:creationId xmlns:a16="http://schemas.microsoft.com/office/drawing/2014/main" id="{6D67968C-319C-E2B7-611E-FEAC51B7DA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08613" y="2714857"/>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Bote, Tirón, Mar, Océano, Nave, Juguete, Rojo, Dibujo">
            <a:extLst>
              <a:ext uri="{FF2B5EF4-FFF2-40B4-BE49-F238E27FC236}">
                <a16:creationId xmlns:a16="http://schemas.microsoft.com/office/drawing/2014/main" id="{B5688D57-7DBB-E793-7F6D-CEDE3CF65F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58242" y="5401281"/>
            <a:ext cx="756995" cy="67288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Cockroach, Insect, Ugly, Bug">
            <a:extLst>
              <a:ext uri="{FF2B5EF4-FFF2-40B4-BE49-F238E27FC236}">
                <a16:creationId xmlns:a16="http://schemas.microsoft.com/office/drawing/2014/main" id="{C2981C2D-95E0-488D-970F-CF55477FC50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82972" y="4573770"/>
            <a:ext cx="725017" cy="94396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A picture containing text, businesscard&#10;&#10;Description automatically generated">
            <a:extLst>
              <a:ext uri="{FF2B5EF4-FFF2-40B4-BE49-F238E27FC236}">
                <a16:creationId xmlns:a16="http://schemas.microsoft.com/office/drawing/2014/main" id="{F102B559-09A5-4927-A9C0-9EA0C572B27E}"/>
              </a:ext>
            </a:extLst>
          </p:cNvPr>
          <p:cNvPicPr>
            <a:picLocks noChangeAspect="1"/>
          </p:cNvPicPr>
          <p:nvPr/>
        </p:nvPicPr>
        <p:blipFill>
          <a:blip r:embed="rId19"/>
          <a:stretch>
            <a:fillRect/>
          </a:stretch>
        </p:blipFill>
        <p:spPr>
          <a:xfrm>
            <a:off x="10647161" y="4862124"/>
            <a:ext cx="725018" cy="516343"/>
          </a:xfrm>
          <a:prstGeom prst="rect">
            <a:avLst/>
          </a:prstGeom>
        </p:spPr>
      </p:pic>
      <p:pic>
        <p:nvPicPr>
          <p:cNvPr id="62" name="Picture 61" descr="Gráficos vectoriales gratis de Guitarra acustica">
            <a:extLst>
              <a:ext uri="{FF2B5EF4-FFF2-40B4-BE49-F238E27FC236}">
                <a16:creationId xmlns:a16="http://schemas.microsoft.com/office/drawing/2014/main" id="{40348315-4563-47FE-99F1-48DCA1E195A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8225736">
            <a:off x="10891046" y="3155676"/>
            <a:ext cx="599175" cy="110421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Shape&#10;&#10;Description automatically generated">
            <a:extLst>
              <a:ext uri="{FF2B5EF4-FFF2-40B4-BE49-F238E27FC236}">
                <a16:creationId xmlns:a16="http://schemas.microsoft.com/office/drawing/2014/main" id="{AFF42210-2013-4814-AFAD-BB8487332FBF}"/>
              </a:ext>
            </a:extLst>
          </p:cNvPr>
          <p:cNvPicPr>
            <a:picLocks noChangeAspect="1"/>
          </p:cNvPicPr>
          <p:nvPr/>
        </p:nvPicPr>
        <p:blipFill>
          <a:blip r:embed="rId21"/>
          <a:stretch>
            <a:fillRect/>
          </a:stretch>
        </p:blipFill>
        <p:spPr>
          <a:xfrm>
            <a:off x="8236832" y="4010186"/>
            <a:ext cx="709588" cy="719139"/>
          </a:xfrm>
          <a:prstGeom prst="rect">
            <a:avLst/>
          </a:prstGeom>
        </p:spPr>
      </p:pic>
      <p:pic>
        <p:nvPicPr>
          <p:cNvPr id="70" name="Picture 6" descr="Cuna, Cama, Hospital, Paciente, Cuidado">
            <a:extLst>
              <a:ext uri="{FF2B5EF4-FFF2-40B4-BE49-F238E27FC236}">
                <a16:creationId xmlns:a16="http://schemas.microsoft.com/office/drawing/2014/main" id="{D2E7C152-DAF1-4BDE-A5D7-4563109D6DF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18411" y="3448228"/>
            <a:ext cx="1009529" cy="56922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Cuna, Cama, Hospital, Paciente, Cuidado">
            <a:extLst>
              <a:ext uri="{FF2B5EF4-FFF2-40B4-BE49-F238E27FC236}">
                <a16:creationId xmlns:a16="http://schemas.microsoft.com/office/drawing/2014/main" id="{62CD4FD8-9EAB-4DD1-A5BE-4F08C860C87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67722" y="3446722"/>
            <a:ext cx="1009529" cy="56922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Shape&#10;&#10;Description automatically generated">
            <a:extLst>
              <a:ext uri="{FF2B5EF4-FFF2-40B4-BE49-F238E27FC236}">
                <a16:creationId xmlns:a16="http://schemas.microsoft.com/office/drawing/2014/main" id="{5143555B-1963-4410-9FBA-1A97776578CD}"/>
              </a:ext>
            </a:extLst>
          </p:cNvPr>
          <p:cNvPicPr>
            <a:picLocks noChangeAspect="1"/>
          </p:cNvPicPr>
          <p:nvPr/>
        </p:nvPicPr>
        <p:blipFill>
          <a:blip r:embed="rId21"/>
          <a:stretch>
            <a:fillRect/>
          </a:stretch>
        </p:blipFill>
        <p:spPr>
          <a:xfrm>
            <a:off x="4814062" y="4048035"/>
            <a:ext cx="640567" cy="649189"/>
          </a:xfrm>
          <a:prstGeom prst="rect">
            <a:avLst/>
          </a:prstGeom>
        </p:spPr>
      </p:pic>
      <p:pic>
        <p:nvPicPr>
          <p:cNvPr id="78" name="Picture 77" descr="A picture containing text, businesscard&#10;&#10;Description automatically generated">
            <a:extLst>
              <a:ext uri="{FF2B5EF4-FFF2-40B4-BE49-F238E27FC236}">
                <a16:creationId xmlns:a16="http://schemas.microsoft.com/office/drawing/2014/main" id="{98052761-2BC0-46F5-B129-067185D6B9E9}"/>
              </a:ext>
            </a:extLst>
          </p:cNvPr>
          <p:cNvPicPr>
            <a:picLocks noChangeAspect="1"/>
          </p:cNvPicPr>
          <p:nvPr/>
        </p:nvPicPr>
        <p:blipFill>
          <a:blip r:embed="rId19"/>
          <a:stretch>
            <a:fillRect/>
          </a:stretch>
        </p:blipFill>
        <p:spPr>
          <a:xfrm>
            <a:off x="4866649" y="4799153"/>
            <a:ext cx="725018" cy="516343"/>
          </a:xfrm>
          <a:prstGeom prst="rect">
            <a:avLst/>
          </a:prstGeom>
        </p:spPr>
      </p:pic>
      <p:pic>
        <p:nvPicPr>
          <p:cNvPr id="79" name="Picture 6" descr="Bote, Tirón, Mar, Océano, Nave, Juguete, Rojo, Dibujo">
            <a:extLst>
              <a:ext uri="{FF2B5EF4-FFF2-40B4-BE49-F238E27FC236}">
                <a16:creationId xmlns:a16="http://schemas.microsoft.com/office/drawing/2014/main" id="{BB2ABED2-A392-4989-8E68-3A8B9C3479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82370" y="4003801"/>
            <a:ext cx="756995" cy="672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0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9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0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9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10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9_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8" name="10_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9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9" name="10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7" grpId="0"/>
      <p:bldP spid="39"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10">
            <a:alphaModFix/>
          </a:blip>
          <a:srcRect/>
          <a:stretch/>
        </p:blipFill>
        <p:spPr>
          <a:xfrm>
            <a:off x="10595801" y="1729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805059"/>
            <a:ext cx="2499057" cy="472364"/>
          </a:xfrm>
          <a:solidFill>
            <a:schemeClr val="accent3">
              <a:lumMod val="60000"/>
              <a:lumOff val="40000"/>
            </a:schemeClr>
          </a:solidFill>
        </p:spPr>
        <p:txBody>
          <a:bodyPr>
            <a:noAutofit/>
          </a:bodyPr>
          <a:lstStyle/>
          <a:p>
            <a:pPr algn="ctr"/>
            <a:r>
              <a:rPr lang="en-GB" sz="2000" b="1" dirty="0">
                <a:solidFill>
                  <a:srgbClr val="002060"/>
                </a:solidFill>
                <a:latin typeface="Century Gothic" panose="020B0502020202020204" pitchFamily="34" charset="0"/>
              </a:rPr>
              <a:t>hablar y </a:t>
            </a: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552530EF-F0D4-4BAC-A3D7-93ECE5C0C0F5}"/>
              </a:ext>
            </a:extLst>
          </p:cNvPr>
          <p:cNvSpPr txBox="1"/>
          <p:nvPr/>
        </p:nvSpPr>
        <p:spPr>
          <a:xfrm>
            <a:off x="0" y="55334"/>
            <a:ext cx="4009431"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Corrige</a:t>
            </a:r>
            <a:r>
              <a:rPr lang="en-GB" sz="2800" b="1" dirty="0">
                <a:solidFill>
                  <a:srgbClr val="002060"/>
                </a:solidFill>
                <a:latin typeface="Century Gothic" panose="020B0502020202020204" pitchFamily="34" charset="0"/>
              </a:rPr>
              <a:t> las </a:t>
            </a:r>
            <a:r>
              <a:rPr lang="en-GB" sz="2800" b="1" dirty="0" err="1">
                <a:solidFill>
                  <a:srgbClr val="002060"/>
                </a:solidFill>
                <a:latin typeface="Century Gothic" panose="020B0502020202020204" pitchFamily="34" charset="0"/>
              </a:rPr>
              <a:t>respuestas</a:t>
            </a:r>
            <a:endParaRPr lang="en-GB" sz="28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309D16FF-545E-43F3-9BBA-05AB44009A9D}"/>
              </a:ext>
            </a:extLst>
          </p:cNvPr>
          <p:cNvSpPr txBox="1"/>
          <p:nvPr/>
        </p:nvSpPr>
        <p:spPr>
          <a:xfrm>
            <a:off x="302695" y="1311561"/>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2</a:t>
            </a:r>
          </a:p>
        </p:txBody>
      </p:sp>
      <p:graphicFrame>
        <p:nvGraphicFramePr>
          <p:cNvPr id="41" name="Table 3">
            <a:extLst>
              <a:ext uri="{FF2B5EF4-FFF2-40B4-BE49-F238E27FC236}">
                <a16:creationId xmlns:a16="http://schemas.microsoft.com/office/drawing/2014/main" id="{B251E591-2B1E-4C8E-BD0B-A94249E63602}"/>
              </a:ext>
            </a:extLst>
          </p:cNvPr>
          <p:cNvGraphicFramePr>
            <a:graphicFrameLocks noGrp="1"/>
          </p:cNvGraphicFramePr>
          <p:nvPr>
            <p:extLst>
              <p:ext uri="{D42A27DB-BD31-4B8C-83A1-F6EECF244321}">
                <p14:modId xmlns:p14="http://schemas.microsoft.com/office/powerpoint/2010/main" val="735133679"/>
              </p:ext>
            </p:extLst>
          </p:nvPr>
        </p:nvGraphicFramePr>
        <p:xfrm>
          <a:off x="295889" y="1919520"/>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planta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barco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libro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cama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bolsa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44" name="Picture 14" descr="Plátano, Fruta, Comida, Fruta Amarilla">
            <a:extLst>
              <a:ext uri="{FF2B5EF4-FFF2-40B4-BE49-F238E27FC236}">
                <a16:creationId xmlns:a16="http://schemas.microsoft.com/office/drawing/2014/main" id="{6D5E1227-2F34-4B89-8A3C-052A8A03B8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8335" y="3530959"/>
            <a:ext cx="779585" cy="4432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Table 3">
            <a:extLst>
              <a:ext uri="{FF2B5EF4-FFF2-40B4-BE49-F238E27FC236}">
                <a16:creationId xmlns:a16="http://schemas.microsoft.com/office/drawing/2014/main" id="{9A4EC4D6-3523-40D7-B6FF-85C73290B57B}"/>
              </a:ext>
            </a:extLst>
          </p:cNvPr>
          <p:cNvGraphicFramePr>
            <a:graphicFrameLocks noGrp="1"/>
          </p:cNvGraphicFramePr>
          <p:nvPr/>
        </p:nvGraphicFramePr>
        <p:xfrm>
          <a:off x="6496402" y="1859480"/>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55" name="Rectangle 54">
            <a:extLst>
              <a:ext uri="{FF2B5EF4-FFF2-40B4-BE49-F238E27FC236}">
                <a16:creationId xmlns:a16="http://schemas.microsoft.com/office/drawing/2014/main" id="{23F813B3-727C-4D75-94C0-1099F7D51E62}"/>
              </a:ext>
            </a:extLst>
          </p:cNvPr>
          <p:cNvSpPr/>
          <p:nvPr/>
        </p:nvSpPr>
        <p:spPr>
          <a:xfrm>
            <a:off x="7830306" y="2851011"/>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40AEB2A-5B2A-4328-B106-94C0E464CB9D}"/>
              </a:ext>
            </a:extLst>
          </p:cNvPr>
          <p:cNvSpPr/>
          <p:nvPr/>
        </p:nvSpPr>
        <p:spPr>
          <a:xfrm>
            <a:off x="10313193" y="2839433"/>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FA2ED3A-6A7E-4A70-B2E5-EC6B8E8BD3A8}"/>
              </a:ext>
            </a:extLst>
          </p:cNvPr>
          <p:cNvSpPr/>
          <p:nvPr/>
        </p:nvSpPr>
        <p:spPr>
          <a:xfrm>
            <a:off x="7830306" y="354448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71DF7511-6093-40FD-9361-95427C8DD807}"/>
              </a:ext>
            </a:extLst>
          </p:cNvPr>
          <p:cNvSpPr/>
          <p:nvPr/>
        </p:nvSpPr>
        <p:spPr>
          <a:xfrm>
            <a:off x="10313193" y="353290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79801390-0504-4EE5-9231-FEC7ED254B8F}"/>
              </a:ext>
            </a:extLst>
          </p:cNvPr>
          <p:cNvSpPr/>
          <p:nvPr/>
        </p:nvSpPr>
        <p:spPr>
          <a:xfrm>
            <a:off x="7830306" y="425466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031C6B79-93B9-4284-8DC4-F62FE21A83C8}"/>
              </a:ext>
            </a:extLst>
          </p:cNvPr>
          <p:cNvSpPr/>
          <p:nvPr/>
        </p:nvSpPr>
        <p:spPr>
          <a:xfrm>
            <a:off x="10313193" y="424308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2AB41FE4-509F-4D01-B7D4-E59269195E04}"/>
              </a:ext>
            </a:extLst>
          </p:cNvPr>
          <p:cNvSpPr/>
          <p:nvPr/>
        </p:nvSpPr>
        <p:spPr>
          <a:xfrm>
            <a:off x="7830306" y="493148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43A38817-9467-4800-B172-CF22265D5AE0}"/>
              </a:ext>
            </a:extLst>
          </p:cNvPr>
          <p:cNvSpPr/>
          <p:nvPr/>
        </p:nvSpPr>
        <p:spPr>
          <a:xfrm>
            <a:off x="10313193" y="491990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02F3049E-E511-40C0-B6F6-A7D8C149060F}"/>
              </a:ext>
            </a:extLst>
          </p:cNvPr>
          <p:cNvSpPr/>
          <p:nvPr/>
        </p:nvSpPr>
        <p:spPr>
          <a:xfrm>
            <a:off x="7830306" y="559216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53CEC013-62E7-421A-8CF4-9C4B074DB14F}"/>
              </a:ext>
            </a:extLst>
          </p:cNvPr>
          <p:cNvSpPr/>
          <p:nvPr/>
        </p:nvSpPr>
        <p:spPr>
          <a:xfrm>
            <a:off x="10313193" y="558058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8A5AD9CB-F24C-450B-A727-AC456B6DB56D}"/>
              </a:ext>
            </a:extLst>
          </p:cNvPr>
          <p:cNvSpPr txBox="1"/>
          <p:nvPr/>
        </p:nvSpPr>
        <p:spPr>
          <a:xfrm>
            <a:off x="6660108" y="1571300"/>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2</a:t>
            </a:r>
          </a:p>
        </p:txBody>
      </p:sp>
      <p:sp>
        <p:nvSpPr>
          <p:cNvPr id="88" name="TextBox 87">
            <a:extLst>
              <a:ext uri="{FF2B5EF4-FFF2-40B4-BE49-F238E27FC236}">
                <a16:creationId xmlns:a16="http://schemas.microsoft.com/office/drawing/2014/main" id="{0A727138-16D8-415E-86DE-2AD02BC36C9B}"/>
              </a:ext>
            </a:extLst>
          </p:cNvPr>
          <p:cNvSpPr txBox="1"/>
          <p:nvPr/>
        </p:nvSpPr>
        <p:spPr>
          <a:xfrm>
            <a:off x="2195308" y="4262477"/>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89" name="Picture 88" descr="Shape, arrow&#10;&#10;Description automatically generated">
            <a:extLst>
              <a:ext uri="{FF2B5EF4-FFF2-40B4-BE49-F238E27FC236}">
                <a16:creationId xmlns:a16="http://schemas.microsoft.com/office/drawing/2014/main" id="{493337B1-16FF-4AF7-85CE-C181E8C8CD01}"/>
              </a:ext>
            </a:extLst>
          </p:cNvPr>
          <p:cNvPicPr>
            <a:picLocks noChangeAspect="1"/>
          </p:cNvPicPr>
          <p:nvPr/>
        </p:nvPicPr>
        <p:blipFill>
          <a:blip r:embed="rId12"/>
          <a:stretch>
            <a:fillRect/>
          </a:stretch>
        </p:blipFill>
        <p:spPr>
          <a:xfrm>
            <a:off x="7972242" y="2864777"/>
            <a:ext cx="499512" cy="462829"/>
          </a:xfrm>
          <a:prstGeom prst="rect">
            <a:avLst/>
          </a:prstGeom>
        </p:spPr>
      </p:pic>
      <p:sp>
        <p:nvSpPr>
          <p:cNvPr id="90" name="TextBox 89">
            <a:extLst>
              <a:ext uri="{FF2B5EF4-FFF2-40B4-BE49-F238E27FC236}">
                <a16:creationId xmlns:a16="http://schemas.microsoft.com/office/drawing/2014/main" id="{5AD46E01-045E-4A57-BFA8-6CD121D6EA13}"/>
              </a:ext>
            </a:extLst>
          </p:cNvPr>
          <p:cNvSpPr txBox="1"/>
          <p:nvPr/>
        </p:nvSpPr>
        <p:spPr>
          <a:xfrm>
            <a:off x="2110823" y="2932480"/>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sp>
        <p:nvSpPr>
          <p:cNvPr id="91" name="TextBox 90">
            <a:extLst>
              <a:ext uri="{FF2B5EF4-FFF2-40B4-BE49-F238E27FC236}">
                <a16:creationId xmlns:a16="http://schemas.microsoft.com/office/drawing/2014/main" id="{4E04CE33-107B-498F-8037-8AA9610BF82D}"/>
              </a:ext>
            </a:extLst>
          </p:cNvPr>
          <p:cNvSpPr txBox="1"/>
          <p:nvPr/>
        </p:nvSpPr>
        <p:spPr>
          <a:xfrm>
            <a:off x="2063737" y="3621280"/>
            <a:ext cx="909987"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92" name="Picture 91" descr="Shape, arrow&#10;&#10;Description automatically generated">
            <a:extLst>
              <a:ext uri="{FF2B5EF4-FFF2-40B4-BE49-F238E27FC236}">
                <a16:creationId xmlns:a16="http://schemas.microsoft.com/office/drawing/2014/main" id="{B1C9FB20-2800-4648-B7FA-11B3C123A1A6}"/>
              </a:ext>
            </a:extLst>
          </p:cNvPr>
          <p:cNvPicPr>
            <a:picLocks noChangeAspect="1"/>
          </p:cNvPicPr>
          <p:nvPr/>
        </p:nvPicPr>
        <p:blipFill>
          <a:blip r:embed="rId12"/>
          <a:stretch>
            <a:fillRect/>
          </a:stretch>
        </p:blipFill>
        <p:spPr>
          <a:xfrm>
            <a:off x="10412214" y="3573311"/>
            <a:ext cx="499512" cy="462829"/>
          </a:xfrm>
          <a:prstGeom prst="rect">
            <a:avLst/>
          </a:prstGeom>
        </p:spPr>
      </p:pic>
      <p:pic>
        <p:nvPicPr>
          <p:cNvPr id="93" name="Picture 92" descr="Shape, arrow&#10;&#10;Description automatically generated">
            <a:extLst>
              <a:ext uri="{FF2B5EF4-FFF2-40B4-BE49-F238E27FC236}">
                <a16:creationId xmlns:a16="http://schemas.microsoft.com/office/drawing/2014/main" id="{83457425-73B8-4AC0-9255-E6617A668EB1}"/>
              </a:ext>
            </a:extLst>
          </p:cNvPr>
          <p:cNvPicPr>
            <a:picLocks noChangeAspect="1"/>
          </p:cNvPicPr>
          <p:nvPr/>
        </p:nvPicPr>
        <p:blipFill>
          <a:blip r:embed="rId12"/>
          <a:stretch>
            <a:fillRect/>
          </a:stretch>
        </p:blipFill>
        <p:spPr>
          <a:xfrm>
            <a:off x="7924969" y="4280224"/>
            <a:ext cx="499512" cy="462829"/>
          </a:xfrm>
          <a:prstGeom prst="rect">
            <a:avLst/>
          </a:prstGeom>
        </p:spPr>
      </p:pic>
      <p:sp>
        <p:nvSpPr>
          <p:cNvPr id="94" name="TextBox 93">
            <a:extLst>
              <a:ext uri="{FF2B5EF4-FFF2-40B4-BE49-F238E27FC236}">
                <a16:creationId xmlns:a16="http://schemas.microsoft.com/office/drawing/2014/main" id="{5F22B23A-2EDF-4507-BC58-CD4DC7AA4EB4}"/>
              </a:ext>
            </a:extLst>
          </p:cNvPr>
          <p:cNvSpPr txBox="1"/>
          <p:nvPr/>
        </p:nvSpPr>
        <p:spPr>
          <a:xfrm>
            <a:off x="2052041" y="5006365"/>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95" name="Picture 94" descr="Shape, arrow&#10;&#10;Description automatically generated">
            <a:extLst>
              <a:ext uri="{FF2B5EF4-FFF2-40B4-BE49-F238E27FC236}">
                <a16:creationId xmlns:a16="http://schemas.microsoft.com/office/drawing/2014/main" id="{F28D5B36-5E35-46E1-B6C6-F52C6D4C4115}"/>
              </a:ext>
            </a:extLst>
          </p:cNvPr>
          <p:cNvPicPr>
            <a:picLocks noChangeAspect="1"/>
          </p:cNvPicPr>
          <p:nvPr/>
        </p:nvPicPr>
        <p:blipFill>
          <a:blip r:embed="rId12"/>
          <a:stretch>
            <a:fillRect/>
          </a:stretch>
        </p:blipFill>
        <p:spPr>
          <a:xfrm>
            <a:off x="7937435" y="4952213"/>
            <a:ext cx="499512" cy="462829"/>
          </a:xfrm>
          <a:prstGeom prst="rect">
            <a:avLst/>
          </a:prstGeom>
        </p:spPr>
      </p:pic>
      <p:sp>
        <p:nvSpPr>
          <p:cNvPr id="96" name="TextBox 95">
            <a:extLst>
              <a:ext uri="{FF2B5EF4-FFF2-40B4-BE49-F238E27FC236}">
                <a16:creationId xmlns:a16="http://schemas.microsoft.com/office/drawing/2014/main" id="{0D54E5F6-18A8-4C1B-A73E-3EE0B76DBC41}"/>
              </a:ext>
            </a:extLst>
          </p:cNvPr>
          <p:cNvSpPr txBox="1"/>
          <p:nvPr/>
        </p:nvSpPr>
        <p:spPr>
          <a:xfrm>
            <a:off x="2110824" y="5641572"/>
            <a:ext cx="895962" cy="523220"/>
          </a:xfrm>
          <a:prstGeom prst="rect">
            <a:avLst/>
          </a:prstGeom>
          <a:noFill/>
        </p:spPr>
        <p:txBody>
          <a:bodyPr wrap="square" rtlCol="0">
            <a:spAutoFit/>
          </a:bodyPr>
          <a:lstStyle/>
          <a:p>
            <a:pPr algn="ctr"/>
            <a:r>
              <a:rPr lang="en-GB" sz="2800" b="1" dirty="0" err="1">
                <a:solidFill>
                  <a:srgbClr val="FF0066"/>
                </a:solidFill>
                <a:latin typeface="Century Gothic" panose="020B0502020202020204" pitchFamily="34" charset="0"/>
              </a:rPr>
              <a:t>una</a:t>
            </a:r>
            <a:endParaRPr lang="en-GB" sz="2800" b="1" dirty="0">
              <a:solidFill>
                <a:srgbClr val="0070C0"/>
              </a:solidFill>
              <a:latin typeface="Century Gothic" panose="020B0502020202020204" pitchFamily="34" charset="0"/>
            </a:endParaRPr>
          </a:p>
        </p:txBody>
      </p:sp>
      <p:pic>
        <p:nvPicPr>
          <p:cNvPr id="97" name="Picture 96" descr="Shape, arrow&#10;&#10;Description automatically generated">
            <a:extLst>
              <a:ext uri="{FF2B5EF4-FFF2-40B4-BE49-F238E27FC236}">
                <a16:creationId xmlns:a16="http://schemas.microsoft.com/office/drawing/2014/main" id="{9CF8C3F2-AB77-4F02-85C7-788E6BA97635}"/>
              </a:ext>
            </a:extLst>
          </p:cNvPr>
          <p:cNvPicPr>
            <a:picLocks noChangeAspect="1"/>
          </p:cNvPicPr>
          <p:nvPr/>
        </p:nvPicPr>
        <p:blipFill>
          <a:blip r:embed="rId12"/>
          <a:stretch>
            <a:fillRect/>
          </a:stretch>
        </p:blipFill>
        <p:spPr>
          <a:xfrm>
            <a:off x="10481244" y="5563944"/>
            <a:ext cx="499512" cy="462829"/>
          </a:xfrm>
          <a:prstGeom prst="rect">
            <a:avLst/>
          </a:prstGeom>
        </p:spPr>
      </p:pic>
      <p:pic>
        <p:nvPicPr>
          <p:cNvPr id="57" name="Picture 4" descr="Hierba, Maceta, Planta, Crecer, Jardín, Flor, Especia">
            <a:extLst>
              <a:ext uri="{FF2B5EF4-FFF2-40B4-BE49-F238E27FC236}">
                <a16:creationId xmlns:a16="http://schemas.microsoft.com/office/drawing/2014/main" id="{35AE1CAA-AAB6-4872-2FE7-654F874D704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32" r="64115"/>
          <a:stretch/>
        </p:blipFill>
        <p:spPr bwMode="auto">
          <a:xfrm>
            <a:off x="8749536" y="2582998"/>
            <a:ext cx="629105" cy="8209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ierba, Maceta, Planta, Crecer, Jardín, Flor, Especia">
            <a:extLst>
              <a:ext uri="{FF2B5EF4-FFF2-40B4-BE49-F238E27FC236}">
                <a16:creationId xmlns:a16="http://schemas.microsoft.com/office/drawing/2014/main" id="{2AE21954-B137-48B1-983E-241178198AB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32" r="64115"/>
          <a:stretch/>
        </p:blipFill>
        <p:spPr bwMode="auto">
          <a:xfrm>
            <a:off x="5043118" y="2566642"/>
            <a:ext cx="725016" cy="94607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Caballito, Balancín, Juguete, Caballo De Madera, Jugar">
            <a:extLst>
              <a:ext uri="{FF2B5EF4-FFF2-40B4-BE49-F238E27FC236}">
                <a16:creationId xmlns:a16="http://schemas.microsoft.com/office/drawing/2014/main" id="{1D37BA7D-1DC0-4FB6-B0EC-633B845018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16301" y="4796287"/>
            <a:ext cx="879810" cy="67677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A picture containing text, businesscard&#10;&#10;Description automatically generated">
            <a:extLst>
              <a:ext uri="{FF2B5EF4-FFF2-40B4-BE49-F238E27FC236}">
                <a16:creationId xmlns:a16="http://schemas.microsoft.com/office/drawing/2014/main" id="{FC330A97-E062-4DD6-ADDE-FA5C2CE353C9}"/>
              </a:ext>
            </a:extLst>
          </p:cNvPr>
          <p:cNvPicPr>
            <a:picLocks noChangeAspect="1"/>
          </p:cNvPicPr>
          <p:nvPr/>
        </p:nvPicPr>
        <p:blipFill>
          <a:blip r:embed="rId15"/>
          <a:stretch>
            <a:fillRect/>
          </a:stretch>
        </p:blipFill>
        <p:spPr>
          <a:xfrm>
            <a:off x="10973653" y="2851011"/>
            <a:ext cx="725018" cy="516343"/>
          </a:xfrm>
          <a:prstGeom prst="rect">
            <a:avLst/>
          </a:prstGeom>
        </p:spPr>
      </p:pic>
      <p:pic>
        <p:nvPicPr>
          <p:cNvPr id="66" name="Picture 65" descr="Gráficos vectoriales gratis de Guitarra acustica">
            <a:extLst>
              <a:ext uri="{FF2B5EF4-FFF2-40B4-BE49-F238E27FC236}">
                <a16:creationId xmlns:a16="http://schemas.microsoft.com/office/drawing/2014/main" id="{7471237B-3482-49C8-A8AF-990CC1DCA2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8225736">
            <a:off x="8750940" y="5439266"/>
            <a:ext cx="552328" cy="101788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Bote, Tirón, Mar, Océano, Nave, Juguete, Rojo, Dibujo">
            <a:extLst>
              <a:ext uri="{FF2B5EF4-FFF2-40B4-BE49-F238E27FC236}">
                <a16:creationId xmlns:a16="http://schemas.microsoft.com/office/drawing/2014/main" id="{35E98578-0942-41E1-AF2A-2F67E8220AB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25734" y="3333958"/>
            <a:ext cx="756995" cy="67288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Bote, Tirón, Mar, Océano, Nave, Juguete, Rojo, Dibujo">
            <a:extLst>
              <a:ext uri="{FF2B5EF4-FFF2-40B4-BE49-F238E27FC236}">
                <a16:creationId xmlns:a16="http://schemas.microsoft.com/office/drawing/2014/main" id="{56F7E2A1-B07B-43AD-9979-739522A5923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32694" y="3490650"/>
            <a:ext cx="756995" cy="67288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Cockroach, Insect, Ugly, Bug">
            <a:extLst>
              <a:ext uri="{FF2B5EF4-FFF2-40B4-BE49-F238E27FC236}">
                <a16:creationId xmlns:a16="http://schemas.microsoft.com/office/drawing/2014/main" id="{88A98DA2-9558-4A6C-B78B-DBD14FA9205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41722" y="3985834"/>
            <a:ext cx="725017" cy="94396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descr="Shape&#10;&#10;Description automatically generated">
            <a:extLst>
              <a:ext uri="{FF2B5EF4-FFF2-40B4-BE49-F238E27FC236}">
                <a16:creationId xmlns:a16="http://schemas.microsoft.com/office/drawing/2014/main" id="{FB54257B-8186-4564-8970-085532FCCFA4}"/>
              </a:ext>
            </a:extLst>
          </p:cNvPr>
          <p:cNvPicPr>
            <a:picLocks noChangeAspect="1"/>
          </p:cNvPicPr>
          <p:nvPr/>
        </p:nvPicPr>
        <p:blipFill>
          <a:blip r:embed="rId19"/>
          <a:stretch>
            <a:fillRect/>
          </a:stretch>
        </p:blipFill>
        <p:spPr>
          <a:xfrm>
            <a:off x="11072769" y="5435775"/>
            <a:ext cx="709588" cy="719139"/>
          </a:xfrm>
          <a:prstGeom prst="rect">
            <a:avLst/>
          </a:prstGeom>
        </p:spPr>
      </p:pic>
      <p:pic>
        <p:nvPicPr>
          <p:cNvPr id="74" name="Picture 6" descr="Cuna, Cama, Hospital, Paciente, Cuidado">
            <a:extLst>
              <a:ext uri="{FF2B5EF4-FFF2-40B4-BE49-F238E27FC236}">
                <a16:creationId xmlns:a16="http://schemas.microsoft.com/office/drawing/2014/main" id="{10130773-BC14-474A-91D7-0C9BCA05BBD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00260" y="5002090"/>
            <a:ext cx="1009529" cy="56922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Shape&#10;&#10;Description automatically generated">
            <a:extLst>
              <a:ext uri="{FF2B5EF4-FFF2-40B4-BE49-F238E27FC236}">
                <a16:creationId xmlns:a16="http://schemas.microsoft.com/office/drawing/2014/main" id="{7F3192A1-1508-48D8-A433-0691D5F1F373}"/>
              </a:ext>
            </a:extLst>
          </p:cNvPr>
          <p:cNvPicPr>
            <a:picLocks noChangeAspect="1"/>
          </p:cNvPicPr>
          <p:nvPr/>
        </p:nvPicPr>
        <p:blipFill>
          <a:blip r:embed="rId19"/>
          <a:stretch>
            <a:fillRect/>
          </a:stretch>
        </p:blipFill>
        <p:spPr>
          <a:xfrm>
            <a:off x="5088916" y="5557637"/>
            <a:ext cx="709588" cy="719139"/>
          </a:xfrm>
          <a:prstGeom prst="rect">
            <a:avLst/>
          </a:prstGeom>
        </p:spPr>
      </p:pic>
      <p:pic>
        <p:nvPicPr>
          <p:cNvPr id="77" name="Picture 76" descr="A picture containing text, businesscard&#10;&#10;Description automatically generated">
            <a:extLst>
              <a:ext uri="{FF2B5EF4-FFF2-40B4-BE49-F238E27FC236}">
                <a16:creationId xmlns:a16="http://schemas.microsoft.com/office/drawing/2014/main" id="{0AC1F34D-36A2-4F8C-BCBE-99BC080D4497}"/>
              </a:ext>
            </a:extLst>
          </p:cNvPr>
          <p:cNvPicPr>
            <a:picLocks noChangeAspect="1"/>
          </p:cNvPicPr>
          <p:nvPr/>
        </p:nvPicPr>
        <p:blipFill>
          <a:blip r:embed="rId15"/>
          <a:stretch>
            <a:fillRect/>
          </a:stretch>
        </p:blipFill>
        <p:spPr>
          <a:xfrm>
            <a:off x="8765474" y="4303536"/>
            <a:ext cx="725018" cy="516343"/>
          </a:xfrm>
          <a:prstGeom prst="rect">
            <a:avLst/>
          </a:prstGeom>
        </p:spPr>
      </p:pic>
      <p:pic>
        <p:nvPicPr>
          <p:cNvPr id="78" name="Picture 77" descr="A picture containing text, businesscard&#10;&#10;Description automatically generated">
            <a:extLst>
              <a:ext uri="{FF2B5EF4-FFF2-40B4-BE49-F238E27FC236}">
                <a16:creationId xmlns:a16="http://schemas.microsoft.com/office/drawing/2014/main" id="{265D15DF-BB96-4188-AF10-42F25115C034}"/>
              </a:ext>
            </a:extLst>
          </p:cNvPr>
          <p:cNvPicPr>
            <a:picLocks noChangeAspect="1"/>
          </p:cNvPicPr>
          <p:nvPr/>
        </p:nvPicPr>
        <p:blipFill>
          <a:blip r:embed="rId15"/>
          <a:stretch>
            <a:fillRect/>
          </a:stretch>
        </p:blipFill>
        <p:spPr>
          <a:xfrm>
            <a:off x="5019178" y="4279944"/>
            <a:ext cx="725018" cy="516343"/>
          </a:xfrm>
          <a:prstGeom prst="rect">
            <a:avLst/>
          </a:prstGeom>
        </p:spPr>
      </p:pic>
      <p:pic>
        <p:nvPicPr>
          <p:cNvPr id="79" name="Picture 6" descr="Cuna, Cama, Hospital, Paciente, Cuidado">
            <a:extLst>
              <a:ext uri="{FF2B5EF4-FFF2-40B4-BE49-F238E27FC236}">
                <a16:creationId xmlns:a16="http://schemas.microsoft.com/office/drawing/2014/main" id="{1921222E-A276-4D2D-A483-826F72C8D21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11055" y="4935280"/>
            <a:ext cx="1009529" cy="56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1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0_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9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0_8.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9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7" name="10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9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8" name="10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9_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9" name="10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P spid="91" grpId="0"/>
      <p:bldP spid="94" grpId="0"/>
      <p:bldP spid="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821059A-AC7A-45A0-94AA-42AD5F98C077}"/>
              </a:ext>
            </a:extLst>
          </p:cNvPr>
          <p:cNvGraphicFramePr>
            <a:graphicFrameLocks noGrp="1"/>
          </p:cNvGraphicFramePr>
          <p:nvPr>
            <p:extLst>
              <p:ext uri="{D42A27DB-BD31-4B8C-83A1-F6EECF244321}">
                <p14:modId xmlns:p14="http://schemas.microsoft.com/office/powerpoint/2010/main" val="353233618"/>
              </p:ext>
            </p:extLst>
          </p:nvPr>
        </p:nvGraphicFramePr>
        <p:xfrm>
          <a:off x="193124" y="923135"/>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estás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allí</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dónde</a:t>
                      </a:r>
                      <a:r>
                        <a:rPr lang="en-GB" sz="28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soy</a:t>
                      </a:r>
                    </a:p>
                  </a:txBody>
                  <a:tcPr/>
                </a:tc>
                <a:tc>
                  <a:txBody>
                    <a:bodyPr/>
                    <a:lstStyle/>
                    <a:p>
                      <a:r>
                        <a:rPr lang="en-GB" sz="2800" b="1" dirty="0" err="1">
                          <a:solidFill>
                            <a:srgbClr val="00B0F0"/>
                          </a:solidFill>
                          <a:latin typeface="Century Gothic" panose="020B0502020202020204" pitchFamily="34" charset="0"/>
                        </a:rPr>
                        <a:t>aquí</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estoy</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sano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increíble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estar</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siempre</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ser</a:t>
                      </a:r>
                    </a:p>
                  </a:txBody>
                  <a:tcPr/>
                </a:tc>
                <a:tc>
                  <a:txBody>
                    <a:bodyPr/>
                    <a:lstStyle/>
                    <a:p>
                      <a:r>
                        <a:rPr lang="en-GB" sz="2800" b="1" dirty="0">
                          <a:solidFill>
                            <a:srgbClr val="92D050"/>
                          </a:solidFill>
                          <a:latin typeface="Century Gothic" panose="020B0502020202020204" pitchFamily="34" charset="0"/>
                        </a:rPr>
                        <a:t>de</a:t>
                      </a:r>
                      <a:r>
                        <a:rPr lang="en-GB" sz="1800" b="1" dirty="0">
                          <a:solidFill>
                            <a:srgbClr val="92D050"/>
                          </a:solidFill>
                          <a:latin typeface="Century Gothic" panose="020B0502020202020204" pitchFamily="34" charset="0"/>
                        </a:rPr>
                        <a:t>1</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tener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una</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cama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una</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una</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bolsa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 </a:t>
                      </a:r>
                    </a:p>
                  </a:txBody>
                  <a:tcPr/>
                </a:tc>
                <a:tc>
                  <a:txBody>
                    <a:bodyPr/>
                    <a:lstStyle/>
                    <a:p>
                      <a:r>
                        <a:rPr lang="en-GB" sz="2800" b="1" dirty="0">
                          <a:solidFill>
                            <a:srgbClr val="FF3399"/>
                          </a:solidFill>
                          <a:latin typeface="Century Gothic" panose="020B0502020202020204" pitchFamily="34" charset="0"/>
                        </a:rPr>
                        <a:t>un caballo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 </a:t>
                      </a:r>
                      <a:r>
                        <a:rPr lang="en-GB" sz="2800" b="1" dirty="0" err="1">
                          <a:solidFill>
                            <a:srgbClr val="FF3399"/>
                          </a:solidFill>
                          <a:latin typeface="Century Gothic" panose="020B0502020202020204" pitchFamily="34" charset="0"/>
                        </a:rPr>
                        <a:t>barco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tengo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una</a:t>
                      </a:r>
                      <a:r>
                        <a:rPr lang="en-GB" sz="2800" b="1" dirty="0">
                          <a:solidFill>
                            <a:srgbClr val="FF3399"/>
                          </a:solidFill>
                          <a:latin typeface="Century Gothic" panose="020B0502020202020204" pitchFamily="34" charset="0"/>
                        </a:rPr>
                        <a:t> planta</a:t>
                      </a:r>
                    </a:p>
                  </a:txBody>
                  <a:tcPr/>
                </a:tc>
                <a:extLst>
                  <a:ext uri="{0D108BD9-81ED-4DB2-BD59-A6C34878D82A}">
                    <a16:rowId xmlns:a16="http://schemas.microsoft.com/office/drawing/2014/main" val="3232139915"/>
                  </a:ext>
                </a:extLst>
              </a:tr>
            </a:tbl>
          </a:graphicData>
        </a:graphic>
      </p:graphicFrame>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333754"/>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7" name="TextBox 46">
            <a:extLst>
              <a:ext uri="{FF2B5EF4-FFF2-40B4-BE49-F238E27FC236}">
                <a16:creationId xmlns:a16="http://schemas.microsoft.com/office/drawing/2014/main" id="{AA07BB62-4416-49FF-BCF8-4A2D2B6BFA17}"/>
              </a:ext>
            </a:extLst>
          </p:cNvPr>
          <p:cNvSpPr txBox="1"/>
          <p:nvPr/>
        </p:nvSpPr>
        <p:spPr>
          <a:xfrm>
            <a:off x="91005" y="239536"/>
            <a:ext cx="870783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you get at least 15 points?</a:t>
            </a:r>
          </a:p>
        </p:txBody>
      </p:sp>
      <p:sp>
        <p:nvSpPr>
          <p:cNvPr id="48" name="TextBox 47">
            <a:extLst>
              <a:ext uri="{FF2B5EF4-FFF2-40B4-BE49-F238E27FC236}">
                <a16:creationId xmlns:a16="http://schemas.microsoft.com/office/drawing/2014/main" id="{EFEBDCED-BC82-4B59-B245-0197464C55D1}"/>
              </a:ext>
            </a:extLst>
          </p:cNvPr>
          <p:cNvSpPr txBox="1"/>
          <p:nvPr/>
        </p:nvSpPr>
        <p:spPr>
          <a:xfrm>
            <a:off x="1631730"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boat</a:t>
            </a:r>
          </a:p>
        </p:txBody>
      </p:sp>
      <p:pic>
        <p:nvPicPr>
          <p:cNvPr id="49" name="Picture 48">
            <a:extLst>
              <a:ext uri="{FF2B5EF4-FFF2-40B4-BE49-F238E27FC236}">
                <a16:creationId xmlns:a16="http://schemas.microsoft.com/office/drawing/2014/main" id="{60C8804B-2650-4643-9873-44CFE0CF4706}"/>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70F92EF8-3811-46CB-9E31-B3C678951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51" name="Picture 50">
            <a:extLst>
              <a:ext uri="{FF2B5EF4-FFF2-40B4-BE49-F238E27FC236}">
                <a16:creationId xmlns:a16="http://schemas.microsoft.com/office/drawing/2014/main" id="{84580880-A80E-4F4C-B7C8-C9D2FD2C5B6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52" name="TextBox 51">
            <a:extLst>
              <a:ext uri="{FF2B5EF4-FFF2-40B4-BE49-F238E27FC236}">
                <a16:creationId xmlns:a16="http://schemas.microsoft.com/office/drawing/2014/main" id="{E9734AB8-709B-48F6-8130-90A322ACEF85}"/>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3" name="TextBox 52">
            <a:extLst>
              <a:ext uri="{FF2B5EF4-FFF2-40B4-BE49-F238E27FC236}">
                <a16:creationId xmlns:a16="http://schemas.microsoft.com/office/drawing/2014/main" id="{E722FB2C-8517-4250-8C73-5646319A920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4" name="TextBox 53">
            <a:extLst>
              <a:ext uri="{FF2B5EF4-FFF2-40B4-BE49-F238E27FC236}">
                <a16:creationId xmlns:a16="http://schemas.microsoft.com/office/drawing/2014/main" id="{5DAB1A07-91E5-4E15-944B-8766D9D43EF1}"/>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5" name="TextBox 54">
            <a:extLst>
              <a:ext uri="{FF2B5EF4-FFF2-40B4-BE49-F238E27FC236}">
                <a16:creationId xmlns:a16="http://schemas.microsoft.com/office/drawing/2014/main" id="{B2A7F59B-6D77-4029-9F05-9C241F57C178}"/>
              </a:ext>
            </a:extLst>
          </p:cNvPr>
          <p:cNvSpPr txBox="1"/>
          <p:nvPr/>
        </p:nvSpPr>
        <p:spPr>
          <a:xfrm>
            <a:off x="4446245"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have</a:t>
            </a:r>
          </a:p>
        </p:txBody>
      </p:sp>
      <p:sp>
        <p:nvSpPr>
          <p:cNvPr id="56" name="TextBox 55">
            <a:extLst>
              <a:ext uri="{FF2B5EF4-FFF2-40B4-BE49-F238E27FC236}">
                <a16:creationId xmlns:a16="http://schemas.microsoft.com/office/drawing/2014/main" id="{8B315500-E2B5-4847-A5E6-DE88ED0F8B03}"/>
              </a:ext>
            </a:extLst>
          </p:cNvPr>
          <p:cNvSpPr txBox="1"/>
          <p:nvPr/>
        </p:nvSpPr>
        <p:spPr>
          <a:xfrm>
            <a:off x="7256980" y="61438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plant </a:t>
            </a:r>
          </a:p>
        </p:txBody>
      </p:sp>
      <p:sp>
        <p:nvSpPr>
          <p:cNvPr id="57" name="TextBox 56">
            <a:extLst>
              <a:ext uri="{FF2B5EF4-FFF2-40B4-BE49-F238E27FC236}">
                <a16:creationId xmlns:a16="http://schemas.microsoft.com/office/drawing/2014/main" id="{39A368AA-618A-4D3D-ABD9-524E74DC7B06}"/>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bag</a:t>
            </a:r>
          </a:p>
        </p:txBody>
      </p:sp>
      <p:sp>
        <p:nvSpPr>
          <p:cNvPr id="58" name="TextBox 57">
            <a:extLst>
              <a:ext uri="{FF2B5EF4-FFF2-40B4-BE49-F238E27FC236}">
                <a16:creationId xmlns:a16="http://schemas.microsoft.com/office/drawing/2014/main" id="{41895BFA-B21D-452B-9F62-FFC22CD3DFE4}"/>
              </a:ext>
            </a:extLst>
          </p:cNvPr>
          <p:cNvSpPr txBox="1"/>
          <p:nvPr/>
        </p:nvSpPr>
        <p:spPr>
          <a:xfrm>
            <a:off x="4478228" y="5344310"/>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 an </a:t>
            </a:r>
            <a:r>
              <a:rPr lang="en-GB" sz="2000" dirty="0">
                <a:solidFill>
                  <a:srgbClr val="002060"/>
                </a:solidFill>
                <a:latin typeface="Century Gothic" panose="020B0502020202020204" pitchFamily="34" charset="0"/>
              </a:rPr>
              <a:t>(masculine)</a:t>
            </a:r>
          </a:p>
        </p:txBody>
      </p:sp>
      <p:sp>
        <p:nvSpPr>
          <p:cNvPr id="59" name="TextBox 58">
            <a:extLst>
              <a:ext uri="{FF2B5EF4-FFF2-40B4-BE49-F238E27FC236}">
                <a16:creationId xmlns:a16="http://schemas.microsoft.com/office/drawing/2014/main" id="{87383278-898D-4FDB-A175-9F2FE65471E2}"/>
              </a:ext>
            </a:extLst>
          </p:cNvPr>
          <p:cNvSpPr txBox="1"/>
          <p:nvPr/>
        </p:nvSpPr>
        <p:spPr>
          <a:xfrm>
            <a:off x="7243533" y="533506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horse</a:t>
            </a:r>
          </a:p>
        </p:txBody>
      </p:sp>
      <p:sp>
        <p:nvSpPr>
          <p:cNvPr id="60" name="TextBox 59">
            <a:extLst>
              <a:ext uri="{FF2B5EF4-FFF2-40B4-BE49-F238E27FC236}">
                <a16:creationId xmlns:a16="http://schemas.microsoft.com/office/drawing/2014/main" id="{8DD38733-EF38-499D-BA75-E782CAD63F81}"/>
              </a:ext>
            </a:extLst>
          </p:cNvPr>
          <p:cNvSpPr txBox="1"/>
          <p:nvPr/>
        </p:nvSpPr>
        <p:spPr>
          <a:xfrm>
            <a:off x="1683317" y="4502043"/>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have / having</a:t>
            </a:r>
          </a:p>
        </p:txBody>
      </p:sp>
      <p:sp>
        <p:nvSpPr>
          <p:cNvPr id="61" name="TextBox 60">
            <a:extLst>
              <a:ext uri="{FF2B5EF4-FFF2-40B4-BE49-F238E27FC236}">
                <a16:creationId xmlns:a16="http://schemas.microsoft.com/office/drawing/2014/main" id="{76167289-8294-4FA0-9F3E-BF0D36E604FA}"/>
              </a:ext>
            </a:extLst>
          </p:cNvPr>
          <p:cNvSpPr txBox="1"/>
          <p:nvPr/>
        </p:nvSpPr>
        <p:spPr>
          <a:xfrm>
            <a:off x="4497899" y="4528936"/>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bed</a:t>
            </a:r>
          </a:p>
        </p:txBody>
      </p:sp>
      <p:sp>
        <p:nvSpPr>
          <p:cNvPr id="62" name="TextBox 61">
            <a:extLst>
              <a:ext uri="{FF2B5EF4-FFF2-40B4-BE49-F238E27FC236}">
                <a16:creationId xmlns:a16="http://schemas.microsoft.com/office/drawing/2014/main" id="{FBC57473-E3A2-435E-A055-42C4F8EE2643}"/>
              </a:ext>
            </a:extLst>
          </p:cNvPr>
          <p:cNvSpPr txBox="1"/>
          <p:nvPr/>
        </p:nvSpPr>
        <p:spPr>
          <a:xfrm>
            <a:off x="7336246" y="4499129"/>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 an </a:t>
            </a:r>
            <a:r>
              <a:rPr lang="en-GB" sz="2000" dirty="0">
                <a:solidFill>
                  <a:srgbClr val="002060"/>
                </a:solidFill>
                <a:latin typeface="Century Gothic" panose="020B0502020202020204" pitchFamily="34" charset="0"/>
              </a:rPr>
              <a:t>(feminine)</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A16178E-0402-4BF6-B3F2-A9D713ECDA2C}"/>
              </a:ext>
            </a:extLst>
          </p:cNvPr>
          <p:cNvSpPr txBox="1"/>
          <p:nvPr/>
        </p:nvSpPr>
        <p:spPr>
          <a:xfrm>
            <a:off x="1653592" y="373067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64" name="TextBox 63">
            <a:extLst>
              <a:ext uri="{FF2B5EF4-FFF2-40B4-BE49-F238E27FC236}">
                <a16:creationId xmlns:a16="http://schemas.microsoft.com/office/drawing/2014/main" id="{58418F5C-B43A-4423-942B-911AD170E6A3}"/>
              </a:ext>
            </a:extLst>
          </p:cNvPr>
          <p:cNvSpPr txBox="1"/>
          <p:nvPr/>
        </p:nvSpPr>
        <p:spPr>
          <a:xfrm>
            <a:off x="4446244" y="3694918"/>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be / being </a:t>
            </a:r>
            <a:r>
              <a:rPr lang="en-GB" sz="1800" dirty="0">
                <a:solidFill>
                  <a:srgbClr val="002060"/>
                </a:solidFill>
                <a:latin typeface="Century Gothic" panose="020B0502020202020204" pitchFamily="34" charset="0"/>
              </a:rPr>
              <a:t>(trait)</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C3233C84-FF70-4599-B928-36B7AE435A89}"/>
              </a:ext>
            </a:extLst>
          </p:cNvPr>
          <p:cNvSpPr txBox="1"/>
          <p:nvPr/>
        </p:nvSpPr>
        <p:spPr>
          <a:xfrm>
            <a:off x="7261487" y="37004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from</a:t>
            </a:r>
          </a:p>
        </p:txBody>
      </p:sp>
      <p:sp>
        <p:nvSpPr>
          <p:cNvPr id="66" name="TextBox 65">
            <a:extLst>
              <a:ext uri="{FF2B5EF4-FFF2-40B4-BE49-F238E27FC236}">
                <a16:creationId xmlns:a16="http://schemas.microsoft.com/office/drawing/2014/main" id="{A8861461-4CFE-4483-A6E9-86D0F6B03705}"/>
              </a:ext>
            </a:extLst>
          </p:cNvPr>
          <p:cNvSpPr txBox="1"/>
          <p:nvPr/>
        </p:nvSpPr>
        <p:spPr>
          <a:xfrm>
            <a:off x="1700835" y="2916705"/>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healthy</a:t>
            </a:r>
          </a:p>
        </p:txBody>
      </p:sp>
      <p:sp>
        <p:nvSpPr>
          <p:cNvPr id="67" name="TextBox 66">
            <a:extLst>
              <a:ext uri="{FF2B5EF4-FFF2-40B4-BE49-F238E27FC236}">
                <a16:creationId xmlns:a16="http://schemas.microsoft.com/office/drawing/2014/main" id="{55F70AD6-29C0-4F2C-857D-0A521A6D66A1}"/>
              </a:ext>
            </a:extLst>
          </p:cNvPr>
          <p:cNvSpPr txBox="1"/>
          <p:nvPr/>
        </p:nvSpPr>
        <p:spPr>
          <a:xfrm>
            <a:off x="4446245" y="28979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incredible</a:t>
            </a:r>
          </a:p>
        </p:txBody>
      </p:sp>
      <p:sp>
        <p:nvSpPr>
          <p:cNvPr id="68" name="TextBox 67">
            <a:extLst>
              <a:ext uri="{FF2B5EF4-FFF2-40B4-BE49-F238E27FC236}">
                <a16:creationId xmlns:a16="http://schemas.microsoft.com/office/drawing/2014/main" id="{DD928161-E94E-4EB1-8FEE-20C90FBC56F1}"/>
              </a:ext>
            </a:extLst>
          </p:cNvPr>
          <p:cNvSpPr txBox="1"/>
          <p:nvPr/>
        </p:nvSpPr>
        <p:spPr>
          <a:xfrm>
            <a:off x="7325890" y="2895159"/>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be / being </a:t>
            </a:r>
            <a:r>
              <a:rPr lang="en-GB" sz="1800" dirty="0">
                <a:solidFill>
                  <a:srgbClr val="002060"/>
                </a:solidFill>
                <a:latin typeface="Century Gothic" panose="020B0502020202020204" pitchFamily="34" charset="0"/>
              </a:rPr>
              <a:t>(state)</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56DBEF87-D4F2-43C9-8141-8F055EECADD4}"/>
              </a:ext>
            </a:extLst>
          </p:cNvPr>
          <p:cNvSpPr txBox="1"/>
          <p:nvPr/>
        </p:nvSpPr>
        <p:spPr>
          <a:xfrm>
            <a:off x="1677657" y="207569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(trait)</a:t>
            </a:r>
          </a:p>
        </p:txBody>
      </p:sp>
      <p:sp>
        <p:nvSpPr>
          <p:cNvPr id="70" name="TextBox 69">
            <a:extLst>
              <a:ext uri="{FF2B5EF4-FFF2-40B4-BE49-F238E27FC236}">
                <a16:creationId xmlns:a16="http://schemas.microsoft.com/office/drawing/2014/main" id="{5127D2B7-769C-489F-B9C0-0F47DDDA2AF8}"/>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here</a:t>
            </a:r>
          </a:p>
        </p:txBody>
      </p:sp>
      <p:sp>
        <p:nvSpPr>
          <p:cNvPr id="71" name="TextBox 70">
            <a:extLst>
              <a:ext uri="{FF2B5EF4-FFF2-40B4-BE49-F238E27FC236}">
                <a16:creationId xmlns:a16="http://schemas.microsoft.com/office/drawing/2014/main" id="{7A46FF6A-A09D-4670-B5AF-5C3070408AB2}"/>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72" name="TextBox 71">
            <a:extLst>
              <a:ext uri="{FF2B5EF4-FFF2-40B4-BE49-F238E27FC236}">
                <a16:creationId xmlns:a16="http://schemas.microsoft.com/office/drawing/2014/main" id="{1D4A8D16-FCC6-43EE-AF2E-C57A2F0F2069}"/>
              </a:ext>
            </a:extLst>
          </p:cNvPr>
          <p:cNvSpPr txBox="1"/>
          <p:nvPr/>
        </p:nvSpPr>
        <p:spPr>
          <a:xfrm>
            <a:off x="1677656" y="1286662"/>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(trait)</a:t>
            </a:r>
          </a:p>
        </p:txBody>
      </p:sp>
      <p:sp>
        <p:nvSpPr>
          <p:cNvPr id="73" name="TextBox 72">
            <a:extLst>
              <a:ext uri="{FF2B5EF4-FFF2-40B4-BE49-F238E27FC236}">
                <a16:creationId xmlns:a16="http://schemas.microsoft.com/office/drawing/2014/main" id="{2DD5474E-7DA4-4EF6-83E7-22A5425633E8}"/>
              </a:ext>
            </a:extLst>
          </p:cNvPr>
          <p:cNvSpPr txBox="1"/>
          <p:nvPr/>
        </p:nvSpPr>
        <p:spPr>
          <a:xfrm>
            <a:off x="4459121" y="12900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a:t>
            </a:r>
          </a:p>
        </p:txBody>
      </p:sp>
      <p:sp>
        <p:nvSpPr>
          <p:cNvPr id="74" name="TextBox 73">
            <a:extLst>
              <a:ext uri="{FF2B5EF4-FFF2-40B4-BE49-F238E27FC236}">
                <a16:creationId xmlns:a16="http://schemas.microsoft.com/office/drawing/2014/main" id="{4804BC3F-0A96-4243-B7B7-F66FE2556AA1}"/>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Where?</a:t>
            </a:r>
          </a:p>
        </p:txBody>
      </p:sp>
    </p:spTree>
    <p:extLst>
      <p:ext uri="{BB962C8B-B14F-4D97-AF65-F5344CB8AC3E}">
        <p14:creationId xmlns:p14="http://schemas.microsoft.com/office/powerpoint/2010/main" val="327558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Arial"/>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9D5A323-002E-4916-B3F0-F378F5D7B804}"/>
              </a:ext>
            </a:extLst>
          </p:cNvPr>
          <p:cNvSpPr>
            <a:spLocks noGrp="1"/>
          </p:cNvSpPr>
          <p:nvPr>
            <p:ph type="title"/>
          </p:nvPr>
        </p:nvSpPr>
        <p:spPr>
          <a:xfrm rot="20594403">
            <a:off x="1" y="3045257"/>
            <a:ext cx="4350983" cy="1325563"/>
          </a:xfrm>
        </p:spPr>
        <p:txBody>
          <a:bodyPr>
            <a:normAutofit/>
          </a:bodyPr>
          <a:lstStyle/>
          <a:p>
            <a:pPr algn="ctr"/>
            <a:r>
              <a:rPr lang="en-GB" sz="8800" b="1" dirty="0">
                <a:solidFill>
                  <a:schemeClr val="tx2">
                    <a:lumMod val="25000"/>
                  </a:schemeClr>
                </a:solidFill>
                <a:latin typeface="Segoe Print" panose="02000600000000000000" pitchFamily="2" charset="0"/>
                <a:ea typeface="Arial"/>
                <a:cs typeface="Arial"/>
                <a:sym typeface="Arial"/>
              </a:rPr>
              <a:t>¡</a:t>
            </a:r>
            <a:r>
              <a:rPr lang="en-GB" sz="8800" b="1" dirty="0" err="1">
                <a:solidFill>
                  <a:schemeClr val="tx2">
                    <a:lumMod val="25000"/>
                  </a:schemeClr>
                </a:solidFill>
                <a:latin typeface="Segoe Print" panose="02000600000000000000" pitchFamily="2" charset="0"/>
                <a:ea typeface="Arial"/>
                <a:cs typeface="Arial"/>
                <a:sym typeface="Arial"/>
              </a:rPr>
              <a:t>adiós</a:t>
            </a:r>
            <a:r>
              <a:rPr lang="en-GB" sz="8800" b="1" dirty="0">
                <a:solidFill>
                  <a:schemeClr val="tx2">
                    <a:lumMod val="25000"/>
                  </a:schemeClr>
                </a:solidFill>
                <a:latin typeface="Segoe Print" panose="02000600000000000000" pitchFamily="2" charset="0"/>
                <a:ea typeface="Arial"/>
                <a:cs typeface="Arial"/>
                <a:sym typeface="Arial"/>
              </a:rPr>
              <a:t>!</a:t>
            </a:r>
            <a:endParaRPr lang="en-GB" sz="8800" dirty="0">
              <a:solidFill>
                <a:schemeClr val="tx2">
                  <a:lumMod val="2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51275"/>
            <a:ext cx="2499057" cy="472364"/>
          </a:xfrm>
          <a:solidFill>
            <a:schemeClr val="bg1"/>
          </a:solidFill>
        </p:spPr>
        <p:txBody>
          <a:bodyPr>
            <a:noAutofit/>
          </a:bodyPr>
          <a:lstStyle/>
          <a:p>
            <a:pPr algn="ctr"/>
            <a:r>
              <a:rPr lang="en-GB" sz="2000" b="1" dirty="0">
                <a:solidFill>
                  <a:schemeClr val="bg1"/>
                </a:solidFill>
                <a:latin typeface="Century Gothic" panose="020B0502020202020204" pitchFamily="34" charset="0"/>
              </a:rPr>
              <a:t>Vocab - handout</a:t>
            </a:r>
          </a:p>
        </p:txBody>
      </p:sp>
      <p:pic>
        <p:nvPicPr>
          <p:cNvPr id="33" name="Picture 2" descr="Brain, Idea, Think, Creativity">
            <a:extLst>
              <a:ext uri="{FF2B5EF4-FFF2-40B4-BE49-F238E27FC236}">
                <a16:creationId xmlns:a16="http://schemas.microsoft.com/office/drawing/2014/main" id="{F2BF2D24-3CC7-EDDB-A9F8-05A73CD53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74DB0504-C828-07E1-6B4E-D41883057986}"/>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35" name="Table 4">
            <a:extLst>
              <a:ext uri="{FF2B5EF4-FFF2-40B4-BE49-F238E27FC236}">
                <a16:creationId xmlns:a16="http://schemas.microsoft.com/office/drawing/2014/main" id="{D250F8AA-0FE2-E5D9-A48C-5DDD460E4DD9}"/>
              </a:ext>
            </a:extLst>
          </p:cNvPr>
          <p:cNvGraphicFramePr>
            <a:graphicFrameLocks noGrp="1"/>
          </p:cNvGraphicFramePr>
          <p:nvPr>
            <p:extLst>
              <p:ext uri="{D42A27DB-BD31-4B8C-83A1-F6EECF244321}">
                <p14:modId xmlns:p14="http://schemas.microsoft.com/office/powerpoint/2010/main" val="746940974"/>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estás</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allí</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dónde</a:t>
                      </a:r>
                      <a:r>
                        <a:rPr lang="en-GB" sz="28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soy</a:t>
                      </a:r>
                    </a:p>
                  </a:txBody>
                  <a:tcPr/>
                </a:tc>
                <a:tc>
                  <a:txBody>
                    <a:bodyPr/>
                    <a:lstStyle/>
                    <a:p>
                      <a:r>
                        <a:rPr lang="en-GB" sz="2800" b="0" dirty="0" err="1">
                          <a:solidFill>
                            <a:srgbClr val="002060"/>
                          </a:solidFill>
                          <a:latin typeface="Century Gothic" panose="020B0502020202020204" pitchFamily="34" charset="0"/>
                        </a:rPr>
                        <a:t>aquí</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estoy</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sano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increíible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estar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siempre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ser</a:t>
                      </a:r>
                    </a:p>
                  </a:txBody>
                  <a:tcPr/>
                </a:tc>
                <a:tc>
                  <a:txBody>
                    <a:bodyPr/>
                    <a:lstStyle/>
                    <a:p>
                      <a:r>
                        <a:rPr lang="en-GB" sz="2800" b="0" dirty="0">
                          <a:solidFill>
                            <a:srgbClr val="002060"/>
                          </a:solidFill>
                          <a:latin typeface="Century Gothic" panose="020B0502020202020204" pitchFamily="34" charset="0"/>
                        </a:rPr>
                        <a:t>de</a:t>
                      </a:r>
                      <a:r>
                        <a:rPr lang="en-GB" sz="1800" b="0" dirty="0">
                          <a:solidFill>
                            <a:srgbClr val="002060"/>
                          </a:solidFill>
                          <a:latin typeface="Century Gothic" panose="020B0502020202020204" pitchFamily="34" charset="0"/>
                        </a:rPr>
                        <a:t>1</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tener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cama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una</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bolsa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 </a:t>
                      </a:r>
                    </a:p>
                  </a:txBody>
                  <a:tcPr/>
                </a:tc>
                <a:tc>
                  <a:txBody>
                    <a:bodyPr/>
                    <a:lstStyle/>
                    <a:p>
                      <a:r>
                        <a:rPr lang="en-GB" sz="2800" b="0" dirty="0">
                          <a:solidFill>
                            <a:srgbClr val="002060"/>
                          </a:solidFill>
                          <a:latin typeface="Century Gothic" panose="020B0502020202020204" pitchFamily="34" charset="0"/>
                        </a:rPr>
                        <a:t>un caballo</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 </a:t>
                      </a:r>
                      <a:r>
                        <a:rPr lang="en-GB" sz="2800" b="0" dirty="0" err="1">
                          <a:solidFill>
                            <a:srgbClr val="002060"/>
                          </a:solidFill>
                          <a:latin typeface="Century Gothic" panose="020B0502020202020204" pitchFamily="34" charset="0"/>
                        </a:rPr>
                        <a:t>barco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tengo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planta</a:t>
                      </a:r>
                    </a:p>
                  </a:txBody>
                  <a:tcPr/>
                </a:tc>
                <a:extLst>
                  <a:ext uri="{0D108BD9-81ED-4DB2-BD59-A6C34878D82A}">
                    <a16:rowId xmlns:a16="http://schemas.microsoft.com/office/drawing/2014/main" val="3232139915"/>
                  </a:ext>
                </a:extLst>
              </a:tr>
            </a:tbl>
          </a:graphicData>
        </a:graphic>
      </p:graphicFrame>
      <p:sp>
        <p:nvSpPr>
          <p:cNvPr id="36" name="TextBox 35">
            <a:extLst>
              <a:ext uri="{FF2B5EF4-FFF2-40B4-BE49-F238E27FC236}">
                <a16:creationId xmlns:a16="http://schemas.microsoft.com/office/drawing/2014/main" id="{80FDE7B5-C2AF-D3F7-EC42-AE3CD2D0BC50}"/>
              </a:ext>
            </a:extLst>
          </p:cNvPr>
          <p:cNvSpPr txBox="1"/>
          <p:nvPr/>
        </p:nvSpPr>
        <p:spPr>
          <a:xfrm>
            <a:off x="91005" y="239536"/>
            <a:ext cx="870783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you get at least 15 points?</a:t>
            </a:r>
          </a:p>
        </p:txBody>
      </p:sp>
      <p:pic>
        <p:nvPicPr>
          <p:cNvPr id="54" name="Picture 53">
            <a:extLst>
              <a:ext uri="{FF2B5EF4-FFF2-40B4-BE49-F238E27FC236}">
                <a16:creationId xmlns:a16="http://schemas.microsoft.com/office/drawing/2014/main" id="{60AB2B7F-E531-D6AB-359C-7D22C4FA4994}"/>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55" name="Picture 54" descr="Icon&#10;&#10;Description automatically generated">
            <a:extLst>
              <a:ext uri="{FF2B5EF4-FFF2-40B4-BE49-F238E27FC236}">
                <a16:creationId xmlns:a16="http://schemas.microsoft.com/office/drawing/2014/main" id="{22C24345-F107-2DC2-63CA-C15E6EFF1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56" name="Picture 55">
            <a:extLst>
              <a:ext uri="{FF2B5EF4-FFF2-40B4-BE49-F238E27FC236}">
                <a16:creationId xmlns:a16="http://schemas.microsoft.com/office/drawing/2014/main" id="{63FD8909-0408-2913-ABDF-978436F347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57" name="TextBox 56">
            <a:extLst>
              <a:ext uri="{FF2B5EF4-FFF2-40B4-BE49-F238E27FC236}">
                <a16:creationId xmlns:a16="http://schemas.microsoft.com/office/drawing/2014/main" id="{667874C5-9779-ABFD-F98C-92A4A870F554}"/>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8" name="TextBox 57">
            <a:extLst>
              <a:ext uri="{FF2B5EF4-FFF2-40B4-BE49-F238E27FC236}">
                <a16:creationId xmlns:a16="http://schemas.microsoft.com/office/drawing/2014/main" id="{0F839FED-273B-789A-0857-744ED7D7A497}"/>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9" name="TextBox 58">
            <a:extLst>
              <a:ext uri="{FF2B5EF4-FFF2-40B4-BE49-F238E27FC236}">
                <a16:creationId xmlns:a16="http://schemas.microsoft.com/office/drawing/2014/main" id="{BB46DF74-2579-24C4-501B-346C0E5E8745}"/>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325867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extLst>
              <p:ext uri="{D42A27DB-BD31-4B8C-83A1-F6EECF244321}">
                <p14:modId xmlns:p14="http://schemas.microsoft.com/office/powerpoint/2010/main" val="3381541286"/>
              </p:ext>
            </p:extLst>
          </p:nvPr>
        </p:nvGraphicFramePr>
        <p:xfrm>
          <a:off x="381562" y="2171479"/>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caballo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cama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bolsa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libro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barco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0801145" y="55334"/>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903192"/>
            <a:ext cx="2499057" cy="472364"/>
          </a:xfrm>
          <a:solidFill>
            <a:schemeClr val="accent3">
              <a:lumMod val="60000"/>
              <a:lumOff val="40000"/>
            </a:schemeClr>
          </a:solidFill>
        </p:spPr>
        <p:txBody>
          <a:bodyPr>
            <a:noAutofit/>
          </a:bodyPr>
          <a:lstStyle/>
          <a:p>
            <a:pPr algn="ctr"/>
            <a:r>
              <a:rPr lang="en-GB" sz="2000" b="1" dirty="0">
                <a:solidFill>
                  <a:srgbClr val="002060"/>
                </a:solidFill>
                <a:latin typeface="Century Gothic" panose="020B0502020202020204" pitchFamily="34" charset="0"/>
              </a:rPr>
              <a:t>hablar y </a:t>
            </a: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762B5C09-2163-467C-B3E3-F86070EC2615}"/>
              </a:ext>
            </a:extLst>
          </p:cNvPr>
          <p:cNvSpPr txBox="1"/>
          <p:nvPr/>
        </p:nvSpPr>
        <p:spPr>
          <a:xfrm>
            <a:off x="388368" y="1563520"/>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1</a:t>
            </a:r>
          </a:p>
        </p:txBody>
      </p:sp>
      <p:sp>
        <p:nvSpPr>
          <p:cNvPr id="4" name="TextBox 3">
            <a:extLst>
              <a:ext uri="{FF2B5EF4-FFF2-40B4-BE49-F238E27FC236}">
                <a16:creationId xmlns:a16="http://schemas.microsoft.com/office/drawing/2014/main" id="{EA4EE263-7372-4016-A782-B1A0F49EABF0}"/>
              </a:ext>
            </a:extLst>
          </p:cNvPr>
          <p:cNvSpPr txBox="1"/>
          <p:nvPr/>
        </p:nvSpPr>
        <p:spPr>
          <a:xfrm>
            <a:off x="2299905" y="3172004"/>
            <a:ext cx="623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un</a:t>
            </a:r>
          </a:p>
        </p:txBody>
      </p:sp>
      <p:sp>
        <p:nvSpPr>
          <p:cNvPr id="35" name="TextBox 34">
            <a:extLst>
              <a:ext uri="{FF2B5EF4-FFF2-40B4-BE49-F238E27FC236}">
                <a16:creationId xmlns:a16="http://schemas.microsoft.com/office/drawing/2014/main" id="{F01A02D6-2CAC-417C-A8F7-9D9780B87AA4}"/>
              </a:ext>
            </a:extLst>
          </p:cNvPr>
          <p:cNvSpPr txBox="1"/>
          <p:nvPr/>
        </p:nvSpPr>
        <p:spPr>
          <a:xfrm>
            <a:off x="2156639" y="3865477"/>
            <a:ext cx="9842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una</a:t>
            </a:r>
            <a:endPar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A14B53B9-B1D2-4C71-B3BF-275050CF79E3}"/>
              </a:ext>
            </a:extLst>
          </p:cNvPr>
          <p:cNvSpPr txBox="1"/>
          <p:nvPr/>
        </p:nvSpPr>
        <p:spPr>
          <a:xfrm>
            <a:off x="2156638" y="4541449"/>
            <a:ext cx="9099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una</a:t>
            </a:r>
          </a:p>
        </p:txBody>
      </p:sp>
      <p:sp>
        <p:nvSpPr>
          <p:cNvPr id="39" name="TextBox 38">
            <a:extLst>
              <a:ext uri="{FF2B5EF4-FFF2-40B4-BE49-F238E27FC236}">
                <a16:creationId xmlns:a16="http://schemas.microsoft.com/office/drawing/2014/main" id="{5A8B4D3B-03E0-451A-A897-67D9C6CAD1A1}"/>
              </a:ext>
            </a:extLst>
          </p:cNvPr>
          <p:cNvSpPr txBox="1"/>
          <p:nvPr/>
        </p:nvSpPr>
        <p:spPr>
          <a:xfrm>
            <a:off x="2291797" y="5205830"/>
            <a:ext cx="623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un</a:t>
            </a:r>
          </a:p>
        </p:txBody>
      </p:sp>
      <p:sp>
        <p:nvSpPr>
          <p:cNvPr id="41" name="TextBox 40">
            <a:extLst>
              <a:ext uri="{FF2B5EF4-FFF2-40B4-BE49-F238E27FC236}">
                <a16:creationId xmlns:a16="http://schemas.microsoft.com/office/drawing/2014/main" id="{ABEB47E3-AB4F-400E-892D-77C6B8A7D1C3}"/>
              </a:ext>
            </a:extLst>
          </p:cNvPr>
          <p:cNvSpPr txBox="1"/>
          <p:nvPr/>
        </p:nvSpPr>
        <p:spPr>
          <a:xfrm>
            <a:off x="2156638" y="5896254"/>
            <a:ext cx="9099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un</a:t>
            </a:r>
            <a:endPar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endParaRPr>
          </a:p>
        </p:txBody>
      </p:sp>
      <p:pic>
        <p:nvPicPr>
          <p:cNvPr id="49" name="Picture 8" descr="Caballito, Balancín, Juguete, Caballo De Madera, Jugar">
            <a:extLst>
              <a:ext uri="{FF2B5EF4-FFF2-40B4-BE49-F238E27FC236}">
                <a16:creationId xmlns:a16="http://schemas.microsoft.com/office/drawing/2014/main" id="{18D8C35F-6CB5-E01E-49BE-3D75D74DF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909" y="3153793"/>
            <a:ext cx="790929" cy="60840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Cuna, Cama, Hospital, Paciente, Cuidado">
            <a:extLst>
              <a:ext uri="{FF2B5EF4-FFF2-40B4-BE49-F238E27FC236}">
                <a16:creationId xmlns:a16="http://schemas.microsoft.com/office/drawing/2014/main" id="{62CD4FD8-9EAB-4DD1-A5BE-4F08C860C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764" y="3889911"/>
            <a:ext cx="1009529" cy="56922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Shape&#10;&#10;Description automatically generated">
            <a:extLst>
              <a:ext uri="{FF2B5EF4-FFF2-40B4-BE49-F238E27FC236}">
                <a16:creationId xmlns:a16="http://schemas.microsoft.com/office/drawing/2014/main" id="{5143555B-1963-4410-9FBA-1A97776578CD}"/>
              </a:ext>
            </a:extLst>
          </p:cNvPr>
          <p:cNvPicPr>
            <a:picLocks noChangeAspect="1"/>
          </p:cNvPicPr>
          <p:nvPr/>
        </p:nvPicPr>
        <p:blipFill>
          <a:blip r:embed="rId6"/>
          <a:stretch>
            <a:fillRect/>
          </a:stretch>
        </p:blipFill>
        <p:spPr>
          <a:xfrm>
            <a:off x="5061104" y="4491224"/>
            <a:ext cx="640567" cy="649189"/>
          </a:xfrm>
          <a:prstGeom prst="rect">
            <a:avLst/>
          </a:prstGeom>
        </p:spPr>
      </p:pic>
      <p:pic>
        <p:nvPicPr>
          <p:cNvPr id="78" name="Picture 77" descr="A picture containing text, businesscard&#10;&#10;Description automatically generated">
            <a:extLst>
              <a:ext uri="{FF2B5EF4-FFF2-40B4-BE49-F238E27FC236}">
                <a16:creationId xmlns:a16="http://schemas.microsoft.com/office/drawing/2014/main" id="{98052761-2BC0-46F5-B129-067185D6B9E9}"/>
              </a:ext>
            </a:extLst>
          </p:cNvPr>
          <p:cNvPicPr>
            <a:picLocks noChangeAspect="1"/>
          </p:cNvPicPr>
          <p:nvPr/>
        </p:nvPicPr>
        <p:blipFill>
          <a:blip r:embed="rId7"/>
          <a:stretch>
            <a:fillRect/>
          </a:stretch>
        </p:blipFill>
        <p:spPr>
          <a:xfrm>
            <a:off x="5113691" y="5242342"/>
            <a:ext cx="725018" cy="516343"/>
          </a:xfrm>
          <a:prstGeom prst="rect">
            <a:avLst/>
          </a:prstGeom>
        </p:spPr>
      </p:pic>
      <p:pic>
        <p:nvPicPr>
          <p:cNvPr id="45" name="Picture 14" descr="Plátano, Fruta, Comida, Fruta Amarilla">
            <a:extLst>
              <a:ext uri="{FF2B5EF4-FFF2-40B4-BE49-F238E27FC236}">
                <a16:creationId xmlns:a16="http://schemas.microsoft.com/office/drawing/2014/main" id="{08B24E36-C4F2-4094-9214-46D9505E44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2775" y="3546363"/>
            <a:ext cx="779585" cy="4432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7" name="Table 3">
            <a:extLst>
              <a:ext uri="{FF2B5EF4-FFF2-40B4-BE49-F238E27FC236}">
                <a16:creationId xmlns:a16="http://schemas.microsoft.com/office/drawing/2014/main" id="{93F4B9BD-3C78-4D7B-BEB0-9D73C0B0C4CD}"/>
              </a:ext>
            </a:extLst>
          </p:cNvPr>
          <p:cNvGraphicFramePr>
            <a:graphicFrameLocks noGrp="1"/>
          </p:cNvGraphicFramePr>
          <p:nvPr>
            <p:extLst>
              <p:ext uri="{D42A27DB-BD31-4B8C-83A1-F6EECF244321}">
                <p14:modId xmlns:p14="http://schemas.microsoft.com/office/powerpoint/2010/main" val="2121289635"/>
              </p:ext>
            </p:extLst>
          </p:nvPr>
        </p:nvGraphicFramePr>
        <p:xfrm>
          <a:off x="6350842" y="187488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51" name="Rectangle 50">
            <a:extLst>
              <a:ext uri="{FF2B5EF4-FFF2-40B4-BE49-F238E27FC236}">
                <a16:creationId xmlns:a16="http://schemas.microsoft.com/office/drawing/2014/main" id="{7A62901E-1506-47B0-9B18-66C7FFE6F3A2}"/>
              </a:ext>
            </a:extLst>
          </p:cNvPr>
          <p:cNvSpPr/>
          <p:nvPr/>
        </p:nvSpPr>
        <p:spPr>
          <a:xfrm>
            <a:off x="7684746" y="286641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Rectangle 52">
            <a:extLst>
              <a:ext uri="{FF2B5EF4-FFF2-40B4-BE49-F238E27FC236}">
                <a16:creationId xmlns:a16="http://schemas.microsoft.com/office/drawing/2014/main" id="{DBBB5F59-349E-4A9F-BA7A-4F1A6CF0449F}"/>
              </a:ext>
            </a:extLst>
          </p:cNvPr>
          <p:cNvSpPr/>
          <p:nvPr/>
        </p:nvSpPr>
        <p:spPr>
          <a:xfrm>
            <a:off x="10167633" y="285483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Rectangle 53">
            <a:extLst>
              <a:ext uri="{FF2B5EF4-FFF2-40B4-BE49-F238E27FC236}">
                <a16:creationId xmlns:a16="http://schemas.microsoft.com/office/drawing/2014/main" id="{2C698ECB-DB5F-4E58-8C09-9202049A5744}"/>
              </a:ext>
            </a:extLst>
          </p:cNvPr>
          <p:cNvSpPr/>
          <p:nvPr/>
        </p:nvSpPr>
        <p:spPr>
          <a:xfrm>
            <a:off x="7684746" y="355988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54">
            <a:extLst>
              <a:ext uri="{FF2B5EF4-FFF2-40B4-BE49-F238E27FC236}">
                <a16:creationId xmlns:a16="http://schemas.microsoft.com/office/drawing/2014/main" id="{40A9867F-B812-4E13-ACF1-36A689286077}"/>
              </a:ext>
            </a:extLst>
          </p:cNvPr>
          <p:cNvSpPr/>
          <p:nvPr/>
        </p:nvSpPr>
        <p:spPr>
          <a:xfrm>
            <a:off x="10167633" y="354831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Rectangle 56">
            <a:extLst>
              <a:ext uri="{FF2B5EF4-FFF2-40B4-BE49-F238E27FC236}">
                <a16:creationId xmlns:a16="http://schemas.microsoft.com/office/drawing/2014/main" id="{0DDB4B22-B756-464E-A70F-9D183B2FA40C}"/>
              </a:ext>
            </a:extLst>
          </p:cNvPr>
          <p:cNvSpPr/>
          <p:nvPr/>
        </p:nvSpPr>
        <p:spPr>
          <a:xfrm>
            <a:off x="7684746" y="427006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9" name="Rectangle 58">
            <a:extLst>
              <a:ext uri="{FF2B5EF4-FFF2-40B4-BE49-F238E27FC236}">
                <a16:creationId xmlns:a16="http://schemas.microsoft.com/office/drawing/2014/main" id="{976E24D8-68FF-4598-B757-B4C1FE6DBEDC}"/>
              </a:ext>
            </a:extLst>
          </p:cNvPr>
          <p:cNvSpPr/>
          <p:nvPr/>
        </p:nvSpPr>
        <p:spPr>
          <a:xfrm>
            <a:off x="10167633" y="425848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Rectangle 75">
            <a:extLst>
              <a:ext uri="{FF2B5EF4-FFF2-40B4-BE49-F238E27FC236}">
                <a16:creationId xmlns:a16="http://schemas.microsoft.com/office/drawing/2014/main" id="{D81EE2D3-D478-470D-A3C8-FBCAD9A90149}"/>
              </a:ext>
            </a:extLst>
          </p:cNvPr>
          <p:cNvSpPr/>
          <p:nvPr/>
        </p:nvSpPr>
        <p:spPr>
          <a:xfrm>
            <a:off x="7684746" y="494688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Rectangle 79">
            <a:extLst>
              <a:ext uri="{FF2B5EF4-FFF2-40B4-BE49-F238E27FC236}">
                <a16:creationId xmlns:a16="http://schemas.microsoft.com/office/drawing/2014/main" id="{CAEFD5F7-BA4A-4B29-9644-C5E3DC316C5F}"/>
              </a:ext>
            </a:extLst>
          </p:cNvPr>
          <p:cNvSpPr/>
          <p:nvPr/>
        </p:nvSpPr>
        <p:spPr>
          <a:xfrm>
            <a:off x="10167633" y="493530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ectangle 81">
            <a:extLst>
              <a:ext uri="{FF2B5EF4-FFF2-40B4-BE49-F238E27FC236}">
                <a16:creationId xmlns:a16="http://schemas.microsoft.com/office/drawing/2014/main" id="{F522B530-8681-4CA7-8922-1F2010C3D19F}"/>
              </a:ext>
            </a:extLst>
          </p:cNvPr>
          <p:cNvSpPr/>
          <p:nvPr/>
        </p:nvSpPr>
        <p:spPr>
          <a:xfrm>
            <a:off x="7684746" y="560757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Rectangle 82">
            <a:extLst>
              <a:ext uri="{FF2B5EF4-FFF2-40B4-BE49-F238E27FC236}">
                <a16:creationId xmlns:a16="http://schemas.microsoft.com/office/drawing/2014/main" id="{8ADFEB8B-8EAD-4F7C-8B74-7B6F833DF0E0}"/>
              </a:ext>
            </a:extLst>
          </p:cNvPr>
          <p:cNvSpPr/>
          <p:nvPr/>
        </p:nvSpPr>
        <p:spPr>
          <a:xfrm>
            <a:off x="10167633" y="559599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TextBox 83">
            <a:extLst>
              <a:ext uri="{FF2B5EF4-FFF2-40B4-BE49-F238E27FC236}">
                <a16:creationId xmlns:a16="http://schemas.microsoft.com/office/drawing/2014/main" id="{858A6FB8-C78A-47D6-B2AC-2070581BF70F}"/>
              </a:ext>
            </a:extLst>
          </p:cNvPr>
          <p:cNvSpPr txBox="1"/>
          <p:nvPr/>
        </p:nvSpPr>
        <p:spPr>
          <a:xfrm>
            <a:off x="6514548" y="1586704"/>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2</a:t>
            </a:r>
          </a:p>
        </p:txBody>
      </p:sp>
      <p:pic>
        <p:nvPicPr>
          <p:cNvPr id="85" name="Picture 4" descr="Hierba, Maceta, Planta, Crecer, Jardín, Flor, Especia">
            <a:extLst>
              <a:ext uri="{FF2B5EF4-FFF2-40B4-BE49-F238E27FC236}">
                <a16:creationId xmlns:a16="http://schemas.microsoft.com/office/drawing/2014/main" id="{76A84BC9-7BE7-4FFA-AE5D-8463B208867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32" r="64115"/>
          <a:stretch/>
        </p:blipFill>
        <p:spPr bwMode="auto">
          <a:xfrm>
            <a:off x="8603976" y="2598402"/>
            <a:ext cx="629105" cy="82092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Caballito, Balancín, Juguete, Caballo De Madera, Jugar">
            <a:extLst>
              <a:ext uri="{FF2B5EF4-FFF2-40B4-BE49-F238E27FC236}">
                <a16:creationId xmlns:a16="http://schemas.microsoft.com/office/drawing/2014/main" id="{594B9FFA-0708-46F6-B9BB-0C53B5FCD4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0741" y="4811691"/>
            <a:ext cx="879810" cy="67677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A picture containing text, businesscard&#10;&#10;Description automatically generated">
            <a:extLst>
              <a:ext uri="{FF2B5EF4-FFF2-40B4-BE49-F238E27FC236}">
                <a16:creationId xmlns:a16="http://schemas.microsoft.com/office/drawing/2014/main" id="{C3969ED9-B5E0-4306-9A0E-C3C115A34AB1}"/>
              </a:ext>
            </a:extLst>
          </p:cNvPr>
          <p:cNvPicPr>
            <a:picLocks noChangeAspect="1"/>
          </p:cNvPicPr>
          <p:nvPr/>
        </p:nvPicPr>
        <p:blipFill>
          <a:blip r:embed="rId7"/>
          <a:stretch>
            <a:fillRect/>
          </a:stretch>
        </p:blipFill>
        <p:spPr>
          <a:xfrm>
            <a:off x="10828093" y="2866415"/>
            <a:ext cx="725018" cy="516343"/>
          </a:xfrm>
          <a:prstGeom prst="rect">
            <a:avLst/>
          </a:prstGeom>
        </p:spPr>
      </p:pic>
      <p:pic>
        <p:nvPicPr>
          <p:cNvPr id="88" name="Picture 87" descr="Gráficos vectoriales gratis de Guitarra acustica">
            <a:extLst>
              <a:ext uri="{FF2B5EF4-FFF2-40B4-BE49-F238E27FC236}">
                <a16:creationId xmlns:a16="http://schemas.microsoft.com/office/drawing/2014/main" id="{17B83663-2163-403E-A5A5-3E2A70665D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225736">
            <a:off x="8605380" y="5454670"/>
            <a:ext cx="552328" cy="101788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Bote, Tirón, Mar, Océano, Nave, Juguete, Rojo, Dibujo">
            <a:extLst>
              <a:ext uri="{FF2B5EF4-FFF2-40B4-BE49-F238E27FC236}">
                <a16:creationId xmlns:a16="http://schemas.microsoft.com/office/drawing/2014/main" id="{81FB57C2-CB2C-4527-89B0-10C9CD06EA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80174" y="3349362"/>
            <a:ext cx="756995" cy="67288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Cockroach, Insect, Ugly, Bug">
            <a:extLst>
              <a:ext uri="{FF2B5EF4-FFF2-40B4-BE49-F238E27FC236}">
                <a16:creationId xmlns:a16="http://schemas.microsoft.com/office/drawing/2014/main" id="{BB3EAF8C-4F89-4923-86B6-B4CAB388D3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96162" y="4001238"/>
            <a:ext cx="725017" cy="94396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Shape&#10;&#10;Description automatically generated">
            <a:extLst>
              <a:ext uri="{FF2B5EF4-FFF2-40B4-BE49-F238E27FC236}">
                <a16:creationId xmlns:a16="http://schemas.microsoft.com/office/drawing/2014/main" id="{B00A3428-62FF-4724-B1AB-40D41AEA11C0}"/>
              </a:ext>
            </a:extLst>
          </p:cNvPr>
          <p:cNvPicPr>
            <a:picLocks noChangeAspect="1"/>
          </p:cNvPicPr>
          <p:nvPr/>
        </p:nvPicPr>
        <p:blipFill>
          <a:blip r:embed="rId6"/>
          <a:stretch>
            <a:fillRect/>
          </a:stretch>
        </p:blipFill>
        <p:spPr>
          <a:xfrm>
            <a:off x="10927209" y="5451179"/>
            <a:ext cx="709588" cy="719139"/>
          </a:xfrm>
          <a:prstGeom prst="rect">
            <a:avLst/>
          </a:prstGeom>
        </p:spPr>
      </p:pic>
      <p:pic>
        <p:nvPicPr>
          <p:cNvPr id="92" name="Picture 6" descr="Cuna, Cama, Hospital, Paciente, Cuidado">
            <a:extLst>
              <a:ext uri="{FF2B5EF4-FFF2-40B4-BE49-F238E27FC236}">
                <a16:creationId xmlns:a16="http://schemas.microsoft.com/office/drawing/2014/main" id="{D32892FE-AD66-46C1-9FDB-27A0B65007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700" y="5017494"/>
            <a:ext cx="1009529" cy="56922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A picture containing text, businesscard&#10;&#10;Description automatically generated">
            <a:extLst>
              <a:ext uri="{FF2B5EF4-FFF2-40B4-BE49-F238E27FC236}">
                <a16:creationId xmlns:a16="http://schemas.microsoft.com/office/drawing/2014/main" id="{3F55F82E-AE29-455F-8E3C-3BF5022967B3}"/>
              </a:ext>
            </a:extLst>
          </p:cNvPr>
          <p:cNvPicPr>
            <a:picLocks noChangeAspect="1"/>
          </p:cNvPicPr>
          <p:nvPr/>
        </p:nvPicPr>
        <p:blipFill>
          <a:blip r:embed="rId7"/>
          <a:stretch>
            <a:fillRect/>
          </a:stretch>
        </p:blipFill>
        <p:spPr>
          <a:xfrm>
            <a:off x="8619914" y="4318940"/>
            <a:ext cx="725018" cy="516343"/>
          </a:xfrm>
          <a:prstGeom prst="rect">
            <a:avLst/>
          </a:prstGeom>
        </p:spPr>
      </p:pic>
      <p:sp>
        <p:nvSpPr>
          <p:cNvPr id="94" name="TextBox 93">
            <a:extLst>
              <a:ext uri="{FF2B5EF4-FFF2-40B4-BE49-F238E27FC236}">
                <a16:creationId xmlns:a16="http://schemas.microsoft.com/office/drawing/2014/main" id="{ED12B6F0-30A9-46D5-B233-F5CCC18D8A5E}"/>
              </a:ext>
            </a:extLst>
          </p:cNvPr>
          <p:cNvSpPr txBox="1"/>
          <p:nvPr/>
        </p:nvSpPr>
        <p:spPr>
          <a:xfrm>
            <a:off x="234248" y="159188"/>
            <a:ext cx="61165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GB" sz="4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rPr>
              <a:t>Persona A</a:t>
            </a:r>
          </a:p>
        </p:txBody>
      </p:sp>
    </p:spTree>
    <p:extLst>
      <p:ext uri="{BB962C8B-B14F-4D97-AF65-F5344CB8AC3E}">
        <p14:creationId xmlns:p14="http://schemas.microsoft.com/office/powerpoint/2010/main" val="1453519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3">
            <a:alphaModFix/>
          </a:blip>
          <a:srcRect/>
          <a:stretch/>
        </p:blipFill>
        <p:spPr>
          <a:xfrm>
            <a:off x="10595801" y="17299"/>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805059"/>
            <a:ext cx="2499057" cy="472364"/>
          </a:xfrm>
          <a:solidFill>
            <a:schemeClr val="accent3">
              <a:lumMod val="60000"/>
              <a:lumOff val="40000"/>
            </a:schemeClr>
          </a:solidFill>
        </p:spPr>
        <p:txBody>
          <a:bodyPr>
            <a:noAutofit/>
          </a:bodyPr>
          <a:lstStyle/>
          <a:p>
            <a:pPr algn="ctr"/>
            <a:r>
              <a:rPr lang="en-GB" sz="2000" b="1" dirty="0">
                <a:solidFill>
                  <a:srgbClr val="002060"/>
                </a:solidFill>
                <a:latin typeface="Century Gothic" panose="020B0502020202020204" pitchFamily="34" charset="0"/>
              </a:rPr>
              <a:t>hablar y </a:t>
            </a: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309D16FF-545E-43F3-9BBA-05AB44009A9D}"/>
              </a:ext>
            </a:extLst>
          </p:cNvPr>
          <p:cNvSpPr txBox="1"/>
          <p:nvPr/>
        </p:nvSpPr>
        <p:spPr>
          <a:xfrm>
            <a:off x="6332792" y="1415256"/>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2</a:t>
            </a:r>
          </a:p>
        </p:txBody>
      </p:sp>
      <p:graphicFrame>
        <p:nvGraphicFramePr>
          <p:cNvPr id="41" name="Table 3">
            <a:extLst>
              <a:ext uri="{FF2B5EF4-FFF2-40B4-BE49-F238E27FC236}">
                <a16:creationId xmlns:a16="http://schemas.microsoft.com/office/drawing/2014/main" id="{B251E591-2B1E-4C8E-BD0B-A94249E63602}"/>
              </a:ext>
            </a:extLst>
          </p:cNvPr>
          <p:cNvGraphicFramePr>
            <a:graphicFrameLocks noGrp="1"/>
          </p:cNvGraphicFramePr>
          <p:nvPr>
            <p:extLst>
              <p:ext uri="{D42A27DB-BD31-4B8C-83A1-F6EECF244321}">
                <p14:modId xmlns:p14="http://schemas.microsoft.com/office/powerpoint/2010/main" val="1104968326"/>
              </p:ext>
            </p:extLst>
          </p:nvPr>
        </p:nvGraphicFramePr>
        <p:xfrm>
          <a:off x="6325986" y="2023215"/>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planta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barco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libro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cama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bolsa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88" name="TextBox 87">
            <a:extLst>
              <a:ext uri="{FF2B5EF4-FFF2-40B4-BE49-F238E27FC236}">
                <a16:creationId xmlns:a16="http://schemas.microsoft.com/office/drawing/2014/main" id="{0A727138-16D8-415E-86DE-2AD02BC36C9B}"/>
              </a:ext>
            </a:extLst>
          </p:cNvPr>
          <p:cNvSpPr txBox="1"/>
          <p:nvPr/>
        </p:nvSpPr>
        <p:spPr>
          <a:xfrm>
            <a:off x="8225405" y="4366172"/>
            <a:ext cx="6234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un</a:t>
            </a:r>
          </a:p>
        </p:txBody>
      </p:sp>
      <p:sp>
        <p:nvSpPr>
          <p:cNvPr id="90" name="TextBox 89">
            <a:extLst>
              <a:ext uri="{FF2B5EF4-FFF2-40B4-BE49-F238E27FC236}">
                <a16:creationId xmlns:a16="http://schemas.microsoft.com/office/drawing/2014/main" id="{5AD46E01-045E-4A57-BFA8-6CD121D6EA13}"/>
              </a:ext>
            </a:extLst>
          </p:cNvPr>
          <p:cNvSpPr txBox="1"/>
          <p:nvPr/>
        </p:nvSpPr>
        <p:spPr>
          <a:xfrm>
            <a:off x="8140920" y="3036175"/>
            <a:ext cx="9099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una</a:t>
            </a:r>
          </a:p>
        </p:txBody>
      </p:sp>
      <p:sp>
        <p:nvSpPr>
          <p:cNvPr id="91" name="TextBox 90">
            <a:extLst>
              <a:ext uri="{FF2B5EF4-FFF2-40B4-BE49-F238E27FC236}">
                <a16:creationId xmlns:a16="http://schemas.microsoft.com/office/drawing/2014/main" id="{4E04CE33-107B-498F-8037-8AA9610BF82D}"/>
              </a:ext>
            </a:extLst>
          </p:cNvPr>
          <p:cNvSpPr txBox="1"/>
          <p:nvPr/>
        </p:nvSpPr>
        <p:spPr>
          <a:xfrm>
            <a:off x="8093834" y="3724975"/>
            <a:ext cx="9099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un</a:t>
            </a:r>
          </a:p>
        </p:txBody>
      </p:sp>
      <p:sp>
        <p:nvSpPr>
          <p:cNvPr id="94" name="TextBox 93">
            <a:extLst>
              <a:ext uri="{FF2B5EF4-FFF2-40B4-BE49-F238E27FC236}">
                <a16:creationId xmlns:a16="http://schemas.microsoft.com/office/drawing/2014/main" id="{5F22B23A-2EDF-4507-BC58-CD4DC7AA4EB4}"/>
              </a:ext>
            </a:extLst>
          </p:cNvPr>
          <p:cNvSpPr txBox="1"/>
          <p:nvPr/>
        </p:nvSpPr>
        <p:spPr>
          <a:xfrm>
            <a:off x="8082138" y="5110060"/>
            <a:ext cx="9099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una</a:t>
            </a:r>
          </a:p>
        </p:txBody>
      </p:sp>
      <p:sp>
        <p:nvSpPr>
          <p:cNvPr id="96" name="TextBox 95">
            <a:extLst>
              <a:ext uri="{FF2B5EF4-FFF2-40B4-BE49-F238E27FC236}">
                <a16:creationId xmlns:a16="http://schemas.microsoft.com/office/drawing/2014/main" id="{0D54E5F6-18A8-4C1B-A73E-3EE0B76DBC41}"/>
              </a:ext>
            </a:extLst>
          </p:cNvPr>
          <p:cNvSpPr txBox="1"/>
          <p:nvPr/>
        </p:nvSpPr>
        <p:spPr>
          <a:xfrm>
            <a:off x="8140921" y="5745267"/>
            <a:ext cx="8959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FF0066"/>
                </a:solidFill>
                <a:effectLst/>
                <a:uLnTx/>
                <a:uFillTx/>
                <a:latin typeface="Century Gothic" panose="020B0502020202020204" pitchFamily="34" charset="0"/>
                <a:cs typeface="Arial"/>
                <a:sym typeface="Arial"/>
              </a:rPr>
              <a:t>una</a:t>
            </a:r>
            <a:endParaRPr kumimoji="0" lang="en-GB" sz="28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pic>
        <p:nvPicPr>
          <p:cNvPr id="43" name="Picture 4" descr="Hierba, Maceta, Planta, Crecer, Jardín, Flor, Especia">
            <a:extLst>
              <a:ext uri="{FF2B5EF4-FFF2-40B4-BE49-F238E27FC236}">
                <a16:creationId xmlns:a16="http://schemas.microsoft.com/office/drawing/2014/main" id="{2AE21954-B137-48B1-983E-241178198A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2" r="64115"/>
          <a:stretch/>
        </p:blipFill>
        <p:spPr bwMode="auto">
          <a:xfrm>
            <a:off x="11073215" y="2670337"/>
            <a:ext cx="725016" cy="94607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Bote, Tirón, Mar, Océano, Nave, Juguete, Rojo, Dibujo">
            <a:extLst>
              <a:ext uri="{FF2B5EF4-FFF2-40B4-BE49-F238E27FC236}">
                <a16:creationId xmlns:a16="http://schemas.microsoft.com/office/drawing/2014/main" id="{56F7E2A1-B07B-43AD-9979-739522A59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2791" y="3594345"/>
            <a:ext cx="756995" cy="67288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Shape&#10;&#10;Description automatically generated">
            <a:extLst>
              <a:ext uri="{FF2B5EF4-FFF2-40B4-BE49-F238E27FC236}">
                <a16:creationId xmlns:a16="http://schemas.microsoft.com/office/drawing/2014/main" id="{7F3192A1-1508-48D8-A433-0691D5F1F373}"/>
              </a:ext>
            </a:extLst>
          </p:cNvPr>
          <p:cNvPicPr>
            <a:picLocks noChangeAspect="1"/>
          </p:cNvPicPr>
          <p:nvPr/>
        </p:nvPicPr>
        <p:blipFill>
          <a:blip r:embed="rId6"/>
          <a:stretch>
            <a:fillRect/>
          </a:stretch>
        </p:blipFill>
        <p:spPr>
          <a:xfrm>
            <a:off x="11119013" y="5661332"/>
            <a:ext cx="709588" cy="719139"/>
          </a:xfrm>
          <a:prstGeom prst="rect">
            <a:avLst/>
          </a:prstGeom>
        </p:spPr>
      </p:pic>
      <p:pic>
        <p:nvPicPr>
          <p:cNvPr id="78" name="Picture 77" descr="A picture containing text, businesscard&#10;&#10;Description automatically generated">
            <a:extLst>
              <a:ext uri="{FF2B5EF4-FFF2-40B4-BE49-F238E27FC236}">
                <a16:creationId xmlns:a16="http://schemas.microsoft.com/office/drawing/2014/main" id="{265D15DF-BB96-4188-AF10-42F25115C034}"/>
              </a:ext>
            </a:extLst>
          </p:cNvPr>
          <p:cNvPicPr>
            <a:picLocks noChangeAspect="1"/>
          </p:cNvPicPr>
          <p:nvPr/>
        </p:nvPicPr>
        <p:blipFill>
          <a:blip r:embed="rId7"/>
          <a:stretch>
            <a:fillRect/>
          </a:stretch>
        </p:blipFill>
        <p:spPr>
          <a:xfrm>
            <a:off x="11049275" y="4383639"/>
            <a:ext cx="725018" cy="516343"/>
          </a:xfrm>
          <a:prstGeom prst="rect">
            <a:avLst/>
          </a:prstGeom>
        </p:spPr>
      </p:pic>
      <p:pic>
        <p:nvPicPr>
          <p:cNvPr id="79" name="Picture 6" descr="Cuna, Cama, Hospital, Paciente, Cuidado">
            <a:extLst>
              <a:ext uri="{FF2B5EF4-FFF2-40B4-BE49-F238E27FC236}">
                <a16:creationId xmlns:a16="http://schemas.microsoft.com/office/drawing/2014/main" id="{1921222E-A276-4D2D-A483-826F72C8D2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41152" y="5038975"/>
            <a:ext cx="1009529" cy="5692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5" name="Table 3">
            <a:extLst>
              <a:ext uri="{FF2B5EF4-FFF2-40B4-BE49-F238E27FC236}">
                <a16:creationId xmlns:a16="http://schemas.microsoft.com/office/drawing/2014/main" id="{F23413A2-EEF9-4D45-93F1-EF64BD4902C0}"/>
              </a:ext>
            </a:extLst>
          </p:cNvPr>
          <p:cNvGraphicFramePr>
            <a:graphicFrameLocks noGrp="1"/>
          </p:cNvGraphicFramePr>
          <p:nvPr>
            <p:extLst>
              <p:ext uri="{D42A27DB-BD31-4B8C-83A1-F6EECF244321}">
                <p14:modId xmlns:p14="http://schemas.microsoft.com/office/powerpoint/2010/main" val="1652266661"/>
              </p:ext>
            </p:extLst>
          </p:nvPr>
        </p:nvGraphicFramePr>
        <p:xfrm>
          <a:off x="126010" y="173078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46" name="Picture 14" descr="Plátano, Fruta, Comida, Fruta Amarilla">
            <a:extLst>
              <a:ext uri="{FF2B5EF4-FFF2-40B4-BE49-F238E27FC236}">
                <a16:creationId xmlns:a16="http://schemas.microsoft.com/office/drawing/2014/main" id="{D2F9AD83-24A1-4EB3-8065-36BAE3E3F4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6975" y="5507833"/>
            <a:ext cx="779585" cy="44324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2DCC8626-614B-4373-804A-41AC88E92E7B}"/>
              </a:ext>
            </a:extLst>
          </p:cNvPr>
          <p:cNvSpPr/>
          <p:nvPr/>
        </p:nvSpPr>
        <p:spPr>
          <a:xfrm>
            <a:off x="1459914" y="272231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Rectangle 48">
            <a:extLst>
              <a:ext uri="{FF2B5EF4-FFF2-40B4-BE49-F238E27FC236}">
                <a16:creationId xmlns:a16="http://schemas.microsoft.com/office/drawing/2014/main" id="{C9E445D8-E80B-4670-91A9-9ABDD1F45815}"/>
              </a:ext>
            </a:extLst>
          </p:cNvPr>
          <p:cNvSpPr/>
          <p:nvPr/>
        </p:nvSpPr>
        <p:spPr>
          <a:xfrm>
            <a:off x="3942801" y="271073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0" name="Rectangle 49">
            <a:extLst>
              <a:ext uri="{FF2B5EF4-FFF2-40B4-BE49-F238E27FC236}">
                <a16:creationId xmlns:a16="http://schemas.microsoft.com/office/drawing/2014/main" id="{86F75CDC-0442-47F1-8CD8-242B89BDA658}"/>
              </a:ext>
            </a:extLst>
          </p:cNvPr>
          <p:cNvSpPr/>
          <p:nvPr/>
        </p:nvSpPr>
        <p:spPr>
          <a:xfrm>
            <a:off x="1459914" y="341578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ectangle 50">
            <a:extLst>
              <a:ext uri="{FF2B5EF4-FFF2-40B4-BE49-F238E27FC236}">
                <a16:creationId xmlns:a16="http://schemas.microsoft.com/office/drawing/2014/main" id="{7E1785CE-2ABC-4B9C-B281-C4EAF6B17CFF}"/>
              </a:ext>
            </a:extLst>
          </p:cNvPr>
          <p:cNvSpPr/>
          <p:nvPr/>
        </p:nvSpPr>
        <p:spPr>
          <a:xfrm>
            <a:off x="3942801" y="340421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angle 51">
            <a:extLst>
              <a:ext uri="{FF2B5EF4-FFF2-40B4-BE49-F238E27FC236}">
                <a16:creationId xmlns:a16="http://schemas.microsoft.com/office/drawing/2014/main" id="{EBF3701C-C20D-42B5-8A58-EE214428DFA4}"/>
              </a:ext>
            </a:extLst>
          </p:cNvPr>
          <p:cNvSpPr/>
          <p:nvPr/>
        </p:nvSpPr>
        <p:spPr>
          <a:xfrm>
            <a:off x="1459914" y="412596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Rectangle 52">
            <a:extLst>
              <a:ext uri="{FF2B5EF4-FFF2-40B4-BE49-F238E27FC236}">
                <a16:creationId xmlns:a16="http://schemas.microsoft.com/office/drawing/2014/main" id="{2326A25A-FAD5-4B76-A462-37C9CB9AC2CC}"/>
              </a:ext>
            </a:extLst>
          </p:cNvPr>
          <p:cNvSpPr/>
          <p:nvPr/>
        </p:nvSpPr>
        <p:spPr>
          <a:xfrm>
            <a:off x="3942801" y="411438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Rectangle 53">
            <a:extLst>
              <a:ext uri="{FF2B5EF4-FFF2-40B4-BE49-F238E27FC236}">
                <a16:creationId xmlns:a16="http://schemas.microsoft.com/office/drawing/2014/main" id="{DFF55BD5-948F-4AD5-9F4E-00FC459D4E5F}"/>
              </a:ext>
            </a:extLst>
          </p:cNvPr>
          <p:cNvSpPr/>
          <p:nvPr/>
        </p:nvSpPr>
        <p:spPr>
          <a:xfrm>
            <a:off x="1459914" y="480278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Rectangle 62">
            <a:extLst>
              <a:ext uri="{FF2B5EF4-FFF2-40B4-BE49-F238E27FC236}">
                <a16:creationId xmlns:a16="http://schemas.microsoft.com/office/drawing/2014/main" id="{7E70FF7A-3052-4095-A17D-B5FBFB275103}"/>
              </a:ext>
            </a:extLst>
          </p:cNvPr>
          <p:cNvSpPr/>
          <p:nvPr/>
        </p:nvSpPr>
        <p:spPr>
          <a:xfrm>
            <a:off x="3942801" y="479120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Rectangle 63">
            <a:extLst>
              <a:ext uri="{FF2B5EF4-FFF2-40B4-BE49-F238E27FC236}">
                <a16:creationId xmlns:a16="http://schemas.microsoft.com/office/drawing/2014/main" id="{79A1974E-E263-4D95-99FF-32AAA7E69F85}"/>
              </a:ext>
            </a:extLst>
          </p:cNvPr>
          <p:cNvSpPr/>
          <p:nvPr/>
        </p:nvSpPr>
        <p:spPr>
          <a:xfrm>
            <a:off x="1459914" y="546347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 name="Rectangle 67">
            <a:extLst>
              <a:ext uri="{FF2B5EF4-FFF2-40B4-BE49-F238E27FC236}">
                <a16:creationId xmlns:a16="http://schemas.microsoft.com/office/drawing/2014/main" id="{27A43F59-E28C-4F90-B63C-6A7C03A45C6C}"/>
              </a:ext>
            </a:extLst>
          </p:cNvPr>
          <p:cNvSpPr/>
          <p:nvPr/>
        </p:nvSpPr>
        <p:spPr>
          <a:xfrm>
            <a:off x="3942801" y="545189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TextBox 75">
            <a:extLst>
              <a:ext uri="{FF2B5EF4-FFF2-40B4-BE49-F238E27FC236}">
                <a16:creationId xmlns:a16="http://schemas.microsoft.com/office/drawing/2014/main" id="{8FDF5FD1-097F-405F-99D9-469187C3D3DC}"/>
              </a:ext>
            </a:extLst>
          </p:cNvPr>
          <p:cNvSpPr txBox="1"/>
          <p:nvPr/>
        </p:nvSpPr>
        <p:spPr>
          <a:xfrm>
            <a:off x="289716" y="1442604"/>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1</a:t>
            </a:r>
          </a:p>
        </p:txBody>
      </p:sp>
      <p:pic>
        <p:nvPicPr>
          <p:cNvPr id="80" name="Picture 8" descr="Caballito, Balancín, Juguete, Caballo De Madera, Jugar">
            <a:extLst>
              <a:ext uri="{FF2B5EF4-FFF2-40B4-BE49-F238E27FC236}">
                <a16:creationId xmlns:a16="http://schemas.microsoft.com/office/drawing/2014/main" id="{FE74208B-C1B1-40EB-9938-84F443458A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6975" y="2610755"/>
            <a:ext cx="879810" cy="67677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descr="Plátano, Fruta, Comida, Fruta Amarilla">
            <a:extLst>
              <a:ext uri="{FF2B5EF4-FFF2-40B4-BE49-F238E27FC236}">
                <a16:creationId xmlns:a16="http://schemas.microsoft.com/office/drawing/2014/main" id="{85A44188-AE12-44E1-8475-D32A8DBE43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3218" y="2717777"/>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Bote, Tirón, Mar, Océano, Nave, Juguete, Rojo, Dibujo">
            <a:extLst>
              <a:ext uri="{FF2B5EF4-FFF2-40B4-BE49-F238E27FC236}">
                <a16:creationId xmlns:a16="http://schemas.microsoft.com/office/drawing/2014/main" id="{51EED4B9-B10D-48FD-8136-711EEEA31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847" y="5404201"/>
            <a:ext cx="756995" cy="67288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Cockroach, Insect, Ugly, Bug">
            <a:extLst>
              <a:ext uri="{FF2B5EF4-FFF2-40B4-BE49-F238E27FC236}">
                <a16:creationId xmlns:a16="http://schemas.microsoft.com/office/drawing/2014/main" id="{20D1901C-32BA-46E5-8CF8-9963D9CF50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7577" y="4576690"/>
            <a:ext cx="725017" cy="94396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A picture containing text, businesscard&#10;&#10;Description automatically generated">
            <a:extLst>
              <a:ext uri="{FF2B5EF4-FFF2-40B4-BE49-F238E27FC236}">
                <a16:creationId xmlns:a16="http://schemas.microsoft.com/office/drawing/2014/main" id="{E4FBAC0E-D6B3-4312-821B-13E470A3ABBB}"/>
              </a:ext>
            </a:extLst>
          </p:cNvPr>
          <p:cNvPicPr>
            <a:picLocks noChangeAspect="1"/>
          </p:cNvPicPr>
          <p:nvPr/>
        </p:nvPicPr>
        <p:blipFill>
          <a:blip r:embed="rId7"/>
          <a:stretch>
            <a:fillRect/>
          </a:stretch>
        </p:blipFill>
        <p:spPr>
          <a:xfrm>
            <a:off x="4611766" y="4865044"/>
            <a:ext cx="725018" cy="516343"/>
          </a:xfrm>
          <a:prstGeom prst="rect">
            <a:avLst/>
          </a:prstGeom>
        </p:spPr>
      </p:pic>
      <p:pic>
        <p:nvPicPr>
          <p:cNvPr id="98" name="Picture 97" descr="Gráficos vectoriales gratis de Guitarra acustica">
            <a:extLst>
              <a:ext uri="{FF2B5EF4-FFF2-40B4-BE49-F238E27FC236}">
                <a16:creationId xmlns:a16="http://schemas.microsoft.com/office/drawing/2014/main" id="{951032BE-2CCC-4057-AEA2-86BC9B1E16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225736">
            <a:off x="4855651" y="3158596"/>
            <a:ext cx="599175" cy="110421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Shape&#10;&#10;Description automatically generated">
            <a:extLst>
              <a:ext uri="{FF2B5EF4-FFF2-40B4-BE49-F238E27FC236}">
                <a16:creationId xmlns:a16="http://schemas.microsoft.com/office/drawing/2014/main" id="{A0548327-5FD0-49C9-9AD1-8534BF3FA6DF}"/>
              </a:ext>
            </a:extLst>
          </p:cNvPr>
          <p:cNvPicPr>
            <a:picLocks noChangeAspect="1"/>
          </p:cNvPicPr>
          <p:nvPr/>
        </p:nvPicPr>
        <p:blipFill>
          <a:blip r:embed="rId6"/>
          <a:stretch>
            <a:fillRect/>
          </a:stretch>
        </p:blipFill>
        <p:spPr>
          <a:xfrm>
            <a:off x="2201437" y="4013106"/>
            <a:ext cx="709588" cy="719139"/>
          </a:xfrm>
          <a:prstGeom prst="rect">
            <a:avLst/>
          </a:prstGeom>
        </p:spPr>
      </p:pic>
      <p:pic>
        <p:nvPicPr>
          <p:cNvPr id="100" name="Picture 6" descr="Cuna, Cama, Hospital, Paciente, Cuidado">
            <a:extLst>
              <a:ext uri="{FF2B5EF4-FFF2-40B4-BE49-F238E27FC236}">
                <a16:creationId xmlns:a16="http://schemas.microsoft.com/office/drawing/2014/main" id="{595AC743-B5B8-4454-8AB4-5D5C6C78A6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3016" y="3451148"/>
            <a:ext cx="1009529" cy="56922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Bote, Tirón, Mar, Océano, Nave, Juguete, Rojo, Dibujo">
            <a:extLst>
              <a:ext uri="{FF2B5EF4-FFF2-40B4-BE49-F238E27FC236}">
                <a16:creationId xmlns:a16="http://schemas.microsoft.com/office/drawing/2014/main" id="{11966E76-2BD1-44E0-AAFB-A37E4DDEB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975" y="4006721"/>
            <a:ext cx="756995" cy="672884"/>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extLst>
              <a:ext uri="{FF2B5EF4-FFF2-40B4-BE49-F238E27FC236}">
                <a16:creationId xmlns:a16="http://schemas.microsoft.com/office/drawing/2014/main" id="{7C8A2DEA-C1F6-48D8-9FBE-58992197E98B}"/>
              </a:ext>
            </a:extLst>
          </p:cNvPr>
          <p:cNvSpPr txBox="1"/>
          <p:nvPr/>
        </p:nvSpPr>
        <p:spPr>
          <a:xfrm>
            <a:off x="234248" y="159188"/>
            <a:ext cx="61165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GB" sz="4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rPr>
              <a:t>Persona B</a:t>
            </a:r>
          </a:p>
        </p:txBody>
      </p:sp>
    </p:spTree>
    <p:extLst>
      <p:ext uri="{BB962C8B-B14F-4D97-AF65-F5344CB8AC3E}">
        <p14:creationId xmlns:p14="http://schemas.microsoft.com/office/powerpoint/2010/main" val="3950163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0" y="4977302"/>
            <a:ext cx="5209953"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tx1">
                    <a:lumMod val="75000"/>
                    <a:lumOff val="25000"/>
                  </a:schemeClr>
                </a:solidFill>
                <a:latin typeface="Century Gothic"/>
                <a:ea typeface="Century Gothic"/>
                <a:cs typeface="Century Gothic"/>
                <a:sym typeface="Century Gothic"/>
              </a:rPr>
              <a:t>- Gender &amp; articles</a:t>
            </a:r>
          </a:p>
          <a:p>
            <a:pPr marR="0" lvl="0" algn="l" rtl="0">
              <a:lnSpc>
                <a:spcPct val="100000"/>
              </a:lnSpc>
              <a:spcBef>
                <a:spcPts val="0"/>
              </a:spcBef>
              <a:spcAft>
                <a:spcPts val="0"/>
              </a:spcAft>
              <a:buClr>
                <a:srgbClr val="FFFFFF"/>
              </a:buClr>
              <a:buSzPts val="2800"/>
            </a:pPr>
            <a:r>
              <a:rPr lang="en-GB" sz="2800" b="1" dirty="0">
                <a:solidFill>
                  <a:schemeClr val="tx1">
                    <a:lumMod val="75000"/>
                    <a:lumOff val="25000"/>
                  </a:schemeClr>
                </a:solidFill>
                <a:latin typeface="Century Gothic"/>
                <a:ea typeface="Century Gothic"/>
                <a:cs typeface="Century Gothic"/>
                <a:sym typeface="Century Gothic"/>
              </a:rPr>
              <a:t>- </a:t>
            </a:r>
            <a:r>
              <a:rPr lang="en-GB" sz="2800" b="1" dirty="0" err="1">
                <a:solidFill>
                  <a:schemeClr val="tx1">
                    <a:lumMod val="75000"/>
                    <a:lumOff val="25000"/>
                  </a:schemeClr>
                </a:solidFill>
                <a:latin typeface="Century Gothic"/>
                <a:ea typeface="Century Gothic"/>
                <a:cs typeface="Century Gothic"/>
                <a:sym typeface="Century Gothic"/>
              </a:rPr>
              <a:t>tener</a:t>
            </a:r>
            <a:r>
              <a:rPr lang="en-GB" sz="2800" b="1" dirty="0">
                <a:solidFill>
                  <a:schemeClr val="tx1">
                    <a:lumMod val="75000"/>
                    <a:lumOff val="25000"/>
                  </a:schemeClr>
                </a:solidFill>
                <a:latin typeface="Century Gothic"/>
                <a:ea typeface="Century Gothic"/>
                <a:cs typeface="Century Gothic"/>
                <a:sym typeface="Century Gothic"/>
              </a:rPr>
              <a:t>’: 1</a:t>
            </a:r>
            <a:r>
              <a:rPr lang="en-GB" sz="2800" b="1" baseline="30000" dirty="0">
                <a:solidFill>
                  <a:schemeClr val="tx1">
                    <a:lumMod val="75000"/>
                    <a:lumOff val="25000"/>
                  </a:schemeClr>
                </a:solidFill>
                <a:latin typeface="Century Gothic"/>
                <a:ea typeface="Century Gothic"/>
                <a:cs typeface="Century Gothic"/>
                <a:sym typeface="Century Gothic"/>
              </a:rPr>
              <a:t>st</a:t>
            </a:r>
            <a:r>
              <a:rPr lang="en-GB" sz="2800" b="1" dirty="0">
                <a:solidFill>
                  <a:schemeClr val="tx1">
                    <a:lumMod val="75000"/>
                    <a:lumOff val="25000"/>
                  </a:schemeClr>
                </a:solidFill>
                <a:latin typeface="Century Gothic"/>
                <a:ea typeface="Century Gothic"/>
                <a:cs typeface="Century Gothic"/>
                <a:sym typeface="Century Gothic"/>
              </a:rPr>
              <a:t> person singular</a:t>
            </a:r>
            <a:endParaRPr lang="en-GB" sz="2800" dirty="0">
              <a:solidFill>
                <a:schemeClr val="tx1">
                  <a:lumMod val="75000"/>
                  <a:lumOff val="25000"/>
                </a:schemeClr>
              </a:solidFill>
            </a:endParaRPr>
          </a:p>
          <a:p>
            <a:pPr marR="0" lvl="0" algn="l" rtl="0">
              <a:lnSpc>
                <a:spcPct val="100000"/>
              </a:lnSpc>
              <a:spcBef>
                <a:spcPts val="0"/>
              </a:spcBef>
              <a:spcAft>
                <a:spcPts val="0"/>
              </a:spcAft>
              <a:buClr>
                <a:srgbClr val="FFFFFF"/>
              </a:buClr>
              <a:buSzPts val="2800"/>
            </a:pPr>
            <a:r>
              <a:rPr lang="en-GB" sz="2800" b="1" dirty="0">
                <a:solidFill>
                  <a:schemeClr val="tx1">
                    <a:lumMod val="75000"/>
                    <a:lumOff val="25000"/>
                  </a:schemeClr>
                </a:solidFill>
                <a:latin typeface="Century Gothic"/>
                <a:ea typeface="Century Gothic"/>
                <a:cs typeface="Century Gothic"/>
                <a:sym typeface="Century Gothic"/>
              </a:rPr>
              <a:t>- </a:t>
            </a:r>
            <a:r>
              <a:rPr lang="en-GB" sz="2800" b="1" i="0" u="none" strike="noStrike" cap="none" dirty="0">
                <a:solidFill>
                  <a:schemeClr val="tx1">
                    <a:lumMod val="75000"/>
                    <a:lumOff val="25000"/>
                  </a:schemeClr>
                </a:solidFill>
                <a:latin typeface="Century Gothic"/>
                <a:ea typeface="Century Gothic"/>
                <a:cs typeface="Century Gothic"/>
                <a:sym typeface="Century Gothic"/>
              </a:rPr>
              <a:t>SSC [</a:t>
            </a:r>
            <a:r>
              <a:rPr lang="en-GB" sz="2800" b="1" i="0" u="none" strike="noStrike" cap="none" dirty="0" err="1">
                <a:solidFill>
                  <a:schemeClr val="tx1">
                    <a:lumMod val="75000"/>
                    <a:lumOff val="25000"/>
                  </a:schemeClr>
                </a:solidFill>
                <a:latin typeface="Century Gothic"/>
                <a:ea typeface="Century Gothic"/>
                <a:cs typeface="Century Gothic"/>
                <a:sym typeface="Century Gothic"/>
              </a:rPr>
              <a:t>ce</a:t>
            </a:r>
            <a:r>
              <a:rPr lang="en-GB" sz="2800" b="1" i="0" u="none" strike="noStrike" cap="none" dirty="0">
                <a:solidFill>
                  <a:schemeClr val="tx1">
                    <a:lumMod val="75000"/>
                    <a:lumOff val="25000"/>
                  </a:schemeClr>
                </a:solidFill>
                <a:latin typeface="Century Gothic"/>
                <a:ea typeface="Century Gothic"/>
                <a:cs typeface="Century Gothic"/>
                <a:sym typeface="Century Gothic"/>
              </a:rPr>
              <a:t>]</a:t>
            </a:r>
          </a:p>
          <a:p>
            <a:pPr marR="0" lvl="0" algn="l" rtl="0">
              <a:lnSpc>
                <a:spcPct val="100000"/>
              </a:lnSpc>
              <a:spcBef>
                <a:spcPts val="0"/>
              </a:spcBef>
              <a:spcAft>
                <a:spcPts val="0"/>
              </a:spcAft>
              <a:buClr>
                <a:srgbClr val="FFFFFF"/>
              </a:buClr>
              <a:buSzPts val="2800"/>
            </a:pPr>
            <a:endParaRPr lang="en-GB" sz="2800" b="0" i="0" u="none" strike="noStrike" cap="none" dirty="0">
              <a:solidFill>
                <a:schemeClr val="tx1">
                  <a:lumMod val="75000"/>
                  <a:lumOff val="2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fontScale="90000"/>
          </a:bodyPr>
          <a:lstStyle/>
          <a:p>
            <a:pPr algn="ctr"/>
            <a:r>
              <a:rPr lang="en-GB" b="1" dirty="0">
                <a:solidFill>
                  <a:schemeClr val="tx2">
                    <a:lumMod val="25000"/>
                  </a:schemeClr>
                </a:solidFill>
                <a:latin typeface="Century Gothic" panose="020B0502020202020204" pitchFamily="34" charset="0"/>
              </a:rPr>
              <a:t>Describing me and others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i="0" u="none" strike="noStrike" cap="none" dirty="0" err="1">
                <a:solidFill>
                  <a:srgbClr val="002060"/>
                </a:solidFill>
                <a:latin typeface="Century Gothic"/>
                <a:ea typeface="Century Gothic"/>
                <a:cs typeface="Century Gothic"/>
                <a:sym typeface="Century Gothic"/>
              </a:rPr>
              <a:t>ce</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FF0066"/>
                </a:solidFill>
                <a:latin typeface="Century Gothic"/>
                <a:ea typeface="Century Gothic"/>
                <a:cs typeface="Century Gothic"/>
                <a:sym typeface="Century Gothic"/>
              </a:rPr>
              <a:t> </a:t>
            </a:r>
            <a:r>
              <a:rPr lang="en-GB" sz="11500" b="1" dirty="0" err="1">
                <a:solidFill>
                  <a:srgbClr val="FF0066"/>
                </a:solidFill>
                <a:latin typeface="Century Gothic"/>
                <a:ea typeface="Century Gothic"/>
                <a:cs typeface="Century Gothic"/>
                <a:sym typeface="Century Gothic"/>
              </a:rPr>
              <a:t>ce</a:t>
            </a:r>
            <a:r>
              <a:rPr lang="en-GB" sz="11500" b="1" dirty="0" err="1">
                <a:solidFill>
                  <a:srgbClr val="002060"/>
                </a:solidFill>
                <a:latin typeface="Century Gothic"/>
                <a:ea typeface="Century Gothic"/>
                <a:cs typeface="Century Gothic"/>
                <a:sym typeface="Century Gothic"/>
              </a:rPr>
              <a:t>ntro</a:t>
            </a:r>
            <a:endParaRPr sz="11500" b="1" i="0" u="none" strike="noStrike" cap="none" dirty="0">
              <a:solidFill>
                <a:srgbClr val="00206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51D407F6-D131-4F28-ABC7-AEB2985D1819}"/>
              </a:ext>
            </a:extLst>
          </p:cNvPr>
          <p:cNvPicPr>
            <a:picLocks noChangeAspect="1"/>
          </p:cNvPicPr>
          <p:nvPr/>
        </p:nvPicPr>
        <p:blipFill>
          <a:blip r:embed="rId6"/>
          <a:stretch>
            <a:fillRect/>
          </a:stretch>
        </p:blipFill>
        <p:spPr>
          <a:xfrm>
            <a:off x="4718255" y="2851688"/>
            <a:ext cx="2682472" cy="2694666"/>
          </a:xfrm>
          <a:prstGeom prst="rect">
            <a:avLst/>
          </a:prstGeom>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6" name="TextBox 5">
            <a:extLst>
              <a:ext uri="{FF2B5EF4-FFF2-40B4-BE49-F238E27FC236}">
                <a16:creationId xmlns:a16="http://schemas.microsoft.com/office/drawing/2014/main" id="{A1966E81-56C9-47C1-B011-5DE07C3812B9}"/>
              </a:ext>
            </a:extLst>
          </p:cNvPr>
          <p:cNvSpPr txBox="1"/>
          <p:nvPr/>
        </p:nvSpPr>
        <p:spPr>
          <a:xfrm>
            <a:off x="98445" y="2646234"/>
            <a:ext cx="13726378"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La </a:t>
            </a:r>
            <a:r>
              <a:rPr lang="en-GB" sz="3600" b="1" dirty="0" err="1">
                <a:solidFill>
                  <a:srgbClr val="FF0066"/>
                </a:solidFill>
                <a:latin typeface="Century Gothic" panose="020B0502020202020204" pitchFamily="34" charset="0"/>
              </a:rPr>
              <a:t>ce</a:t>
            </a:r>
            <a:r>
              <a:rPr lang="en-GB" sz="3600" dirty="0" err="1">
                <a:solidFill>
                  <a:srgbClr val="002060"/>
                </a:solidFill>
                <a:latin typeface="Century Gothic" panose="020B0502020202020204" pitchFamily="34" charset="0"/>
              </a:rPr>
              <a:t>rdita</a:t>
            </a:r>
            <a:r>
              <a:rPr lang="en-GB" sz="3600" dirty="0">
                <a:solidFill>
                  <a:srgbClr val="002060"/>
                </a:solidFill>
                <a:latin typeface="Century Gothic" panose="020B0502020202020204" pitchFamily="34" charset="0"/>
              </a:rPr>
              <a:t> </a:t>
            </a:r>
            <a:r>
              <a:rPr lang="en-GB" sz="3600" b="1" dirty="0">
                <a:solidFill>
                  <a:srgbClr val="FF0066"/>
                </a:solidFill>
                <a:latin typeface="Century Gothic" panose="020B0502020202020204" pitchFamily="34" charset="0"/>
              </a:rPr>
              <a:t>Ce</a:t>
            </a:r>
            <a:r>
              <a:rPr lang="en-GB" sz="3600" dirty="0">
                <a:solidFill>
                  <a:srgbClr val="002060"/>
                </a:solidFill>
                <a:latin typeface="Century Gothic" panose="020B0502020202020204" pitchFamily="34" charset="0"/>
              </a:rPr>
              <a:t>lia come </a:t>
            </a:r>
            <a:r>
              <a:rPr lang="en-GB" sz="3600" dirty="0" err="1">
                <a:solidFill>
                  <a:srgbClr val="002060"/>
                </a:solidFill>
                <a:latin typeface="Century Gothic" panose="020B0502020202020204" pitchFamily="34" charset="0"/>
              </a:rPr>
              <a:t>caramelos</a:t>
            </a:r>
            <a:r>
              <a:rPr lang="en-GB" sz="3600" dirty="0">
                <a:solidFill>
                  <a:srgbClr val="002060"/>
                </a:solidFill>
                <a:latin typeface="Century Gothic" panose="020B0502020202020204" pitchFamily="34" charset="0"/>
              </a:rPr>
              <a:t> y </a:t>
            </a:r>
            <a:r>
              <a:rPr lang="en-GB" sz="3600" b="1" dirty="0" err="1">
                <a:solidFill>
                  <a:srgbClr val="FF0066"/>
                </a:solidFill>
                <a:latin typeface="Century Gothic" panose="020B0502020202020204" pitchFamily="34" charset="0"/>
              </a:rPr>
              <a:t>ce</a:t>
            </a:r>
            <a:r>
              <a:rPr lang="en-GB" sz="3600" dirty="0" err="1">
                <a:solidFill>
                  <a:srgbClr val="002060"/>
                </a:solidFill>
                <a:latin typeface="Century Gothic" panose="020B0502020202020204" pitchFamily="34" charset="0"/>
              </a:rPr>
              <a:t>na</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ce</a:t>
            </a:r>
            <a:r>
              <a:rPr lang="en-GB" sz="3600" dirty="0" err="1">
                <a:solidFill>
                  <a:srgbClr val="002060"/>
                </a:solidFill>
                <a:latin typeface="Century Gothic" panose="020B0502020202020204" pitchFamily="34" charset="0"/>
              </a:rPr>
              <a:t>reales</a:t>
            </a:r>
            <a:r>
              <a:rPr lang="en-GB" sz="3600" dirty="0">
                <a:solidFill>
                  <a:srgbClr val="002060"/>
                </a:solidFill>
                <a:latin typeface="Century Gothic" panose="020B0502020202020204" pitchFamily="34" charset="0"/>
              </a:rPr>
              <a:t>.</a:t>
            </a:r>
          </a:p>
        </p:txBody>
      </p:sp>
      <p:pic>
        <p:nvPicPr>
          <p:cNvPr id="12" name="Picture 2" descr="Check Mark, Checkbox, Check, Tick, Yes">
            <a:extLst>
              <a:ext uri="{FF2B5EF4-FFF2-40B4-BE49-F238E27FC236}">
                <a16:creationId xmlns:a16="http://schemas.microsoft.com/office/drawing/2014/main" id="{A364A506-FF38-42E6-BA9D-2F8BA7BE0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593" y="1996560"/>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eck Mark, Checkbox, Check, Tick, Yes">
            <a:extLst>
              <a:ext uri="{FF2B5EF4-FFF2-40B4-BE49-F238E27FC236}">
                <a16:creationId xmlns:a16="http://schemas.microsoft.com/office/drawing/2014/main" id="{89C5E6B4-9579-4DED-B6FC-2D65C0EF7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941" y="2015465"/>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3F146236-880A-459E-8B51-1DDB7FDD346A}"/>
              </a:ext>
            </a:extLst>
          </p:cNvPr>
          <p:cNvSpPr/>
          <p:nvPr/>
        </p:nvSpPr>
        <p:spPr>
          <a:xfrm>
            <a:off x="126567" y="2660186"/>
            <a:ext cx="11228836" cy="914400"/>
          </a:xfrm>
          <a:prstGeom prst="roundRect">
            <a:avLst/>
          </a:prstGeom>
          <a:solidFill>
            <a:srgbClr val="C5F5E8"/>
          </a:solidFill>
          <a:ln>
            <a:solidFill>
              <a:srgbClr val="C5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Check Mark, Checkbox, Check, Tick, Yes">
            <a:extLst>
              <a:ext uri="{FF2B5EF4-FFF2-40B4-BE49-F238E27FC236}">
                <a16:creationId xmlns:a16="http://schemas.microsoft.com/office/drawing/2014/main" id="{0DCB3D69-CF21-489A-9F36-FC252B3AA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6887" y="2017825"/>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7B0454F-C675-4D60-8066-A61F25C76010}"/>
              </a:ext>
            </a:extLst>
          </p:cNvPr>
          <p:cNvSpPr txBox="1"/>
          <p:nvPr/>
        </p:nvSpPr>
        <p:spPr>
          <a:xfrm>
            <a:off x="216568" y="4134521"/>
            <a:ext cx="6487673" cy="646331"/>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Practica</a:t>
            </a:r>
            <a:r>
              <a:rPr lang="en-GB" sz="3600" b="1" dirty="0">
                <a:solidFill>
                  <a:srgbClr val="002060"/>
                </a:solidFill>
                <a:latin typeface="Century Gothic" panose="020B0502020202020204" pitchFamily="34" charset="0"/>
              </a:rPr>
              <a:t> con </a:t>
            </a:r>
            <a:r>
              <a:rPr lang="en-GB" sz="3600" b="1" dirty="0" err="1">
                <a:solidFill>
                  <a:srgbClr val="002060"/>
                </a:solidFill>
                <a:latin typeface="Century Gothic" panose="020B0502020202020204" pitchFamily="34" charset="0"/>
              </a:rPr>
              <a:t>tu</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compa؜ñero</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21" name="Picture 2" descr="Check Mark, Checkbox, Check, Tick, Yes">
            <a:extLst>
              <a:ext uri="{FF2B5EF4-FFF2-40B4-BE49-F238E27FC236}">
                <a16:creationId xmlns:a16="http://schemas.microsoft.com/office/drawing/2014/main" id="{5648D80B-D474-4917-AB2A-C69710523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484" y="2017825"/>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4905C95C-22E2-4908-B462-DF096D98A977}"/>
              </a:ext>
            </a:extLst>
          </p:cNvPr>
          <p:cNvSpPr/>
          <p:nvPr/>
        </p:nvSpPr>
        <p:spPr>
          <a:xfrm>
            <a:off x="2464903" y="2661950"/>
            <a:ext cx="9690594" cy="914400"/>
          </a:xfrm>
          <a:prstGeom prst="roundRect">
            <a:avLst/>
          </a:prstGeom>
          <a:solidFill>
            <a:srgbClr val="C5F5E8"/>
          </a:solidFill>
          <a:ln>
            <a:solidFill>
              <a:srgbClr val="C5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B3DF75EE-17C7-4009-9DD6-8888CBD952BB}"/>
              </a:ext>
            </a:extLst>
          </p:cNvPr>
          <p:cNvSpPr/>
          <p:nvPr/>
        </p:nvSpPr>
        <p:spPr>
          <a:xfrm>
            <a:off x="3768369" y="2664838"/>
            <a:ext cx="8161439" cy="914400"/>
          </a:xfrm>
          <a:prstGeom prst="roundRect">
            <a:avLst/>
          </a:prstGeom>
          <a:solidFill>
            <a:srgbClr val="C5F5E8"/>
          </a:solidFill>
          <a:ln>
            <a:solidFill>
              <a:srgbClr val="C5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9784D999-52E3-4FAB-88C4-E7CBFDE8D6E5}"/>
              </a:ext>
            </a:extLst>
          </p:cNvPr>
          <p:cNvSpPr/>
          <p:nvPr/>
        </p:nvSpPr>
        <p:spPr>
          <a:xfrm>
            <a:off x="5151819" y="2664876"/>
            <a:ext cx="6918618" cy="914400"/>
          </a:xfrm>
          <a:prstGeom prst="roundRect">
            <a:avLst/>
          </a:prstGeom>
          <a:solidFill>
            <a:srgbClr val="C5F5E8"/>
          </a:solidFill>
          <a:ln>
            <a:solidFill>
              <a:srgbClr val="C5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0C64A992-191B-4587-894B-18882EB5C290}"/>
              </a:ext>
            </a:extLst>
          </p:cNvPr>
          <p:cNvSpPr/>
          <p:nvPr/>
        </p:nvSpPr>
        <p:spPr>
          <a:xfrm>
            <a:off x="8051332" y="2652330"/>
            <a:ext cx="3878476" cy="914400"/>
          </a:xfrm>
          <a:prstGeom prst="roundRect">
            <a:avLst/>
          </a:prstGeom>
          <a:solidFill>
            <a:srgbClr val="C5F5E8"/>
          </a:solidFill>
          <a:ln>
            <a:solidFill>
              <a:srgbClr val="C5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818FAC65-3E85-4A31-86EC-2D3F91B101CD}"/>
              </a:ext>
            </a:extLst>
          </p:cNvPr>
          <p:cNvSpPr/>
          <p:nvPr/>
        </p:nvSpPr>
        <p:spPr>
          <a:xfrm>
            <a:off x="9347795" y="2655266"/>
            <a:ext cx="2722642" cy="914400"/>
          </a:xfrm>
          <a:prstGeom prst="roundRect">
            <a:avLst/>
          </a:prstGeom>
          <a:solidFill>
            <a:srgbClr val="C5F5E8"/>
          </a:solidFill>
          <a:ln>
            <a:solidFill>
              <a:srgbClr val="C5F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erdo, Rosado, Bebé, Cerdito">
            <a:extLst>
              <a:ext uri="{FF2B5EF4-FFF2-40B4-BE49-F238E27FC236}">
                <a16:creationId xmlns:a16="http://schemas.microsoft.com/office/drawing/2014/main" id="{B39AA824-C55B-4031-8EDB-4748386A8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3914" y="4780852"/>
            <a:ext cx="2390506" cy="19920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bujos Animados, Dulce, Comida, Azúcar, Sabroso">
            <a:extLst>
              <a:ext uri="{FF2B5EF4-FFF2-40B4-BE49-F238E27FC236}">
                <a16:creationId xmlns:a16="http://schemas.microsoft.com/office/drawing/2014/main" id="{B4FEBA81-DBC9-46D1-8DCE-084578F89E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9258"/>
          <a:stretch/>
        </p:blipFill>
        <p:spPr bwMode="auto">
          <a:xfrm>
            <a:off x="4770550" y="6009532"/>
            <a:ext cx="1308412" cy="6273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od, Eat, Diet, Froot Loops, Cereal">
            <a:extLst>
              <a:ext uri="{FF2B5EF4-FFF2-40B4-BE49-F238E27FC236}">
                <a16:creationId xmlns:a16="http://schemas.microsoft.com/office/drawing/2014/main" id="{F8DFB99F-ECBC-4D10-8A7B-5378F35DBE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4241" y="5321404"/>
            <a:ext cx="1891266" cy="14515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arma, Reloj, Reloj Despertador, Tiempo">
            <a:extLst>
              <a:ext uri="{FF2B5EF4-FFF2-40B4-BE49-F238E27FC236}">
                <a16:creationId xmlns:a16="http://schemas.microsoft.com/office/drawing/2014/main" id="{4FAD8114-7B23-439E-ACF6-4B951F4648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6586" y="493325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Alarma, Reloj, Reloj Despertador, Tiempo">
            <a:extLst>
              <a:ext uri="{FF2B5EF4-FFF2-40B4-BE49-F238E27FC236}">
                <a16:creationId xmlns:a16="http://schemas.microsoft.com/office/drawing/2014/main" id="{1FDEE8C0-9B64-4E7E-ABF9-8A9BDAC586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1665" y="5018318"/>
            <a:ext cx="801639" cy="886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3B0F0F-ADD8-43CC-B203-B6321CB561C0}"/>
              </a:ext>
            </a:extLst>
          </p:cNvPr>
          <p:cNvSpPr txBox="1"/>
          <p:nvPr/>
        </p:nvSpPr>
        <p:spPr>
          <a:xfrm>
            <a:off x="7277041" y="5190403"/>
            <a:ext cx="833883" cy="400110"/>
          </a:xfrm>
          <a:prstGeom prst="rect">
            <a:avLst/>
          </a:prstGeom>
          <a:noFill/>
        </p:spPr>
        <p:txBody>
          <a:bodyPr wrap="none" rtlCol="0">
            <a:spAutoFit/>
          </a:bodyPr>
          <a:lstStyle/>
          <a:p>
            <a:r>
              <a:rPr lang="en-GB" sz="2000" b="1" dirty="0">
                <a:solidFill>
                  <a:srgbClr val="002060"/>
                </a:solidFill>
                <a:latin typeface="Century Gothic" panose="020B0502020202020204" pitchFamily="34" charset="0"/>
              </a:rPr>
              <a:t>19:30</a:t>
            </a:r>
          </a:p>
        </p:txBody>
      </p:sp>
      <p:sp>
        <p:nvSpPr>
          <p:cNvPr id="34" name="TextBox 33">
            <a:extLst>
              <a:ext uri="{FF2B5EF4-FFF2-40B4-BE49-F238E27FC236}">
                <a16:creationId xmlns:a16="http://schemas.microsoft.com/office/drawing/2014/main" id="{DA5879CD-335B-4E69-8CB2-323DD913295B}"/>
              </a:ext>
            </a:extLst>
          </p:cNvPr>
          <p:cNvSpPr txBox="1"/>
          <p:nvPr/>
        </p:nvSpPr>
        <p:spPr>
          <a:xfrm>
            <a:off x="5214282" y="5265143"/>
            <a:ext cx="833883" cy="400110"/>
          </a:xfrm>
          <a:prstGeom prst="rect">
            <a:avLst/>
          </a:prstGeom>
          <a:noFill/>
        </p:spPr>
        <p:txBody>
          <a:bodyPr wrap="none" rtlCol="0">
            <a:spAutoFit/>
          </a:bodyPr>
          <a:lstStyle/>
          <a:p>
            <a:r>
              <a:rPr lang="en-GB" sz="2000" b="1" dirty="0">
                <a:solidFill>
                  <a:srgbClr val="002060"/>
                </a:solidFill>
                <a:latin typeface="Century Gothic" panose="020B0502020202020204" pitchFamily="34" charset="0"/>
              </a:rPr>
              <a:t>12:30</a:t>
            </a:r>
          </a:p>
        </p:txBody>
      </p:sp>
      <p:sp>
        <p:nvSpPr>
          <p:cNvPr id="33" name="TextBox 32">
            <a:hlinkClick r:id="" action="ppaction://noaction">
              <a:snd r:embed="rId10" name="4_1.wav"/>
            </a:hlinkClick>
            <a:extLst>
              <a:ext uri="{FF2B5EF4-FFF2-40B4-BE49-F238E27FC236}">
                <a16:creationId xmlns:a16="http://schemas.microsoft.com/office/drawing/2014/main" id="{E2FA89B3-4694-3266-BBA3-AB3F5421E8C2}"/>
              </a:ext>
            </a:extLst>
          </p:cNvPr>
          <p:cNvSpPr txBox="1"/>
          <p:nvPr/>
        </p:nvSpPr>
        <p:spPr>
          <a:xfrm>
            <a:off x="216568" y="283704"/>
            <a:ext cx="9525365" cy="646331"/>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Escucha</a:t>
            </a:r>
            <a:r>
              <a:rPr lang="en-GB" sz="3600" b="1" dirty="0">
                <a:solidFill>
                  <a:srgbClr val="002060"/>
                </a:solidFill>
                <a:latin typeface="Century Gothic" panose="020B0502020202020204" pitchFamily="34" charset="0"/>
              </a:rPr>
              <a:t>: </a:t>
            </a:r>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Cuántas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veces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escuchas</a:t>
            </a:r>
            <a:r>
              <a:rPr lang="en-GB" sz="3600" dirty="0">
                <a:solidFill>
                  <a:srgbClr val="002060"/>
                </a:solidFill>
                <a:latin typeface="Century Gothic" panose="020B0502020202020204" pitchFamily="34" charset="0"/>
              </a:rPr>
              <a:t> </a:t>
            </a:r>
            <a:r>
              <a:rPr lang="en-GB" sz="3600" b="1" dirty="0">
                <a:solidFill>
                  <a:srgbClr val="FF0066"/>
                </a:solidFill>
                <a:latin typeface="Century Gothic" panose="020B0502020202020204" pitchFamily="34" charset="0"/>
              </a:rPr>
              <a:t>[</a:t>
            </a:r>
            <a:r>
              <a:rPr lang="en-GB" sz="3600" b="1" dirty="0" err="1">
                <a:solidFill>
                  <a:srgbClr val="FF0066"/>
                </a:solidFill>
                <a:latin typeface="Century Gothic" panose="020B0502020202020204" pitchFamily="34" charset="0"/>
              </a:rPr>
              <a:t>ce</a:t>
            </a:r>
            <a:r>
              <a:rPr lang="en-GB" sz="3600" b="1" dirty="0">
                <a:solidFill>
                  <a:srgbClr val="FF0066"/>
                </a:solidFill>
                <a:latin typeface="Century Gothic" panose="020B0502020202020204" pitchFamily="34" charset="0"/>
              </a:rPr>
              <a:t>]</a:t>
            </a:r>
            <a:r>
              <a:rPr lang="en-GB" sz="3600" dirty="0">
                <a:solidFill>
                  <a:srgbClr val="002060"/>
                </a:solidFill>
                <a:latin typeface="Century Gothic" panose="020B0502020202020204" pitchFamily="34" charset="0"/>
              </a:rPr>
              <a:t>?</a:t>
            </a:r>
          </a:p>
        </p:txBody>
      </p:sp>
      <p:sp>
        <p:nvSpPr>
          <p:cNvPr id="35" name="TextBox 34">
            <a:extLst>
              <a:ext uri="{FF2B5EF4-FFF2-40B4-BE49-F238E27FC236}">
                <a16:creationId xmlns:a16="http://schemas.microsoft.com/office/drawing/2014/main" id="{FEBF4129-6579-851E-50FC-F1780459C262}"/>
              </a:ext>
            </a:extLst>
          </p:cNvPr>
          <p:cNvSpPr txBox="1"/>
          <p:nvPr/>
        </p:nvSpPr>
        <p:spPr>
          <a:xfrm>
            <a:off x="2377341" y="968031"/>
            <a:ext cx="1651414"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Marca</a:t>
            </a:r>
            <a:endParaRPr lang="en-GB" sz="3600" dirty="0">
              <a:solidFill>
                <a:srgbClr val="002060"/>
              </a:solidFill>
              <a:latin typeface="Century Gothic" panose="020B0502020202020204" pitchFamily="34" charset="0"/>
            </a:endParaRPr>
          </a:p>
        </p:txBody>
      </p:sp>
      <p:pic>
        <p:nvPicPr>
          <p:cNvPr id="36" name="Picture 2" descr="Check Mark, Checkbox, Check, Tick, Yes">
            <a:extLst>
              <a:ext uri="{FF2B5EF4-FFF2-40B4-BE49-F238E27FC236}">
                <a16:creationId xmlns:a16="http://schemas.microsoft.com/office/drawing/2014/main" id="{A7C2D72B-3FF0-A22E-7E59-71A660077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936" y="963645"/>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37" name="Action Button: Sound 36">
            <a:hlinkClick r:id="" action="ppaction://noaction" highlightClick="1">
              <a:snd r:embed="rId11" name="4_1.wav"/>
            </a:hlinkClick>
            <a:extLst>
              <a:ext uri="{FF2B5EF4-FFF2-40B4-BE49-F238E27FC236}">
                <a16:creationId xmlns:a16="http://schemas.microsoft.com/office/drawing/2014/main" id="{40657CE2-5CDC-5C4F-1A8A-1D1774710061}"/>
              </a:ext>
            </a:extLst>
          </p:cNvPr>
          <p:cNvSpPr/>
          <p:nvPr/>
        </p:nvSpPr>
        <p:spPr>
          <a:xfrm>
            <a:off x="227854" y="1782188"/>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4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nodeType="withEffect">
                                  <p:stCondLst>
                                    <p:cond delay="0"/>
                                  </p:stCondLst>
                                  <p:childTnLst>
                                    <p:set>
                                      <p:cBhvr>
                                        <p:cTn id="61" dur="1" fill="hold">
                                          <p:stCondLst>
                                            <p:cond delay="0"/>
                                          </p:stCondLst>
                                        </p:cTn>
                                        <p:tgtEl>
                                          <p:spTgt spid="1026"/>
                                        </p:tgtEl>
                                        <p:attrNameLst>
                                          <p:attrName>style.visibility</p:attrName>
                                        </p:attrNameLst>
                                      </p:cBhvr>
                                      <p:to>
                                        <p:strVal val="visible"/>
                                      </p:to>
                                    </p:set>
                                    <p:animEffect transition="in" filter="fade">
                                      <p:cBhvr>
                                        <p:cTn id="62" dur="500"/>
                                        <p:tgtEl>
                                          <p:spTgt spid="1026"/>
                                        </p:tgtEl>
                                      </p:cBhvr>
                                    </p:animEffec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par>
                                <p:cTn id="66" presetID="10" presetClass="entr" presetSubtype="0" fill="hold" nodeType="withEffect">
                                  <p:stCondLst>
                                    <p:cond delay="0"/>
                                  </p:stCondLst>
                                  <p:childTnLst>
                                    <p:set>
                                      <p:cBhvr>
                                        <p:cTn id="67" dur="1" fill="hold">
                                          <p:stCondLst>
                                            <p:cond delay="0"/>
                                          </p:stCondLst>
                                        </p:cTn>
                                        <p:tgtEl>
                                          <p:spTgt spid="1030"/>
                                        </p:tgtEl>
                                        <p:attrNameLst>
                                          <p:attrName>style.visibility</p:attrName>
                                        </p:attrNameLst>
                                      </p:cBhvr>
                                      <p:to>
                                        <p:strVal val="visible"/>
                                      </p:to>
                                    </p:set>
                                    <p:animEffect transition="in" filter="fade">
                                      <p:cBhvr>
                                        <p:cTn id="68" dur="500"/>
                                        <p:tgtEl>
                                          <p:spTgt spid="1030"/>
                                        </p:tgtEl>
                                      </p:cBhvr>
                                    </p:animEffect>
                                  </p:childTnLst>
                                </p:cTn>
                              </p:par>
                              <p:par>
                                <p:cTn id="69" presetID="10" presetClass="entr" presetSubtype="0" fill="hold" nodeType="withEffect">
                                  <p:stCondLst>
                                    <p:cond delay="0"/>
                                  </p:stCondLst>
                                  <p:childTnLst>
                                    <p:set>
                                      <p:cBhvr>
                                        <p:cTn id="70" dur="1" fill="hold">
                                          <p:stCondLst>
                                            <p:cond delay="0"/>
                                          </p:stCondLst>
                                        </p:cTn>
                                        <p:tgtEl>
                                          <p:spTgt spid="1032"/>
                                        </p:tgtEl>
                                        <p:attrNameLst>
                                          <p:attrName>style.visibility</p:attrName>
                                        </p:attrNameLst>
                                      </p:cBhvr>
                                      <p:to>
                                        <p:strVal val="visible"/>
                                      </p:to>
                                    </p:set>
                                    <p:animEffect transition="in" filter="fade">
                                      <p:cBhvr>
                                        <p:cTn id="71" dur="500"/>
                                        <p:tgtEl>
                                          <p:spTgt spid="1032"/>
                                        </p:tgtEl>
                                      </p:cBhvr>
                                    </p:animEffect>
                                  </p:childTnLst>
                                </p:cTn>
                              </p:par>
                              <p:par>
                                <p:cTn id="72" presetID="10" presetClass="entr" presetSubtype="0" fill="hold"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p:bldP spid="27" grpId="0" animBg="1"/>
      <p:bldP spid="28" grpId="0" animBg="1"/>
      <p:bldP spid="29" grpId="0" animBg="1"/>
      <p:bldP spid="30" grpId="0" animBg="1"/>
      <p:bldP spid="31" grpId="0" animBg="1"/>
      <p:bldP spid="5"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Gender in Spanish</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Indefinite articles: a/an</a:t>
            </a:r>
            <a:endParaRPr sz="2800" b="0" i="0" u="none" strike="noStrike" cap="none" dirty="0">
              <a:solidFill>
                <a:srgbClr val="1E4E79"/>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74554" y="1797957"/>
            <a:ext cx="11713210" cy="954067"/>
          </a:xfrm>
          <a:prstGeom prst="rect">
            <a:avLst/>
          </a:prstGeom>
          <a:noFill/>
          <a:ln>
            <a:noFill/>
          </a:ln>
        </p:spPr>
        <p:txBody>
          <a:bodyPr spcFirstLastPara="1" wrap="square" lIns="91425" tIns="45700" rIns="91425" bIns="45700" anchor="t" anchorCtr="0">
            <a:spAutoFit/>
          </a:bodyPr>
          <a:lstStyle/>
          <a:p>
            <a:pPr lvl="0">
              <a:buClrTx/>
              <a:defRPr/>
            </a:pPr>
            <a:r>
              <a:rPr lang="en-GB" sz="2800" kern="1200" dirty="0">
                <a:solidFill>
                  <a:srgbClr val="002060"/>
                </a:solidFill>
                <a:latin typeface="Century Gothic" panose="020B0502020202020204" pitchFamily="34" charset="0"/>
              </a:rPr>
              <a:t>Things and animals, as well as people, have a </a:t>
            </a:r>
            <a:r>
              <a:rPr lang="en-GB" sz="2800" b="1" kern="1200" dirty="0">
                <a:solidFill>
                  <a:srgbClr val="002060"/>
                </a:solidFill>
                <a:latin typeface="Century Gothic" panose="020B0502020202020204" pitchFamily="34" charset="0"/>
              </a:rPr>
              <a:t>gender</a:t>
            </a:r>
            <a:r>
              <a:rPr lang="en-GB" sz="2800" kern="1200" dirty="0">
                <a:solidFill>
                  <a:srgbClr val="002060"/>
                </a:solidFill>
                <a:latin typeface="Century Gothic" panose="020B0502020202020204" pitchFamily="34" charset="0"/>
              </a:rPr>
              <a:t> in Spanish. This means that they are either </a:t>
            </a:r>
            <a:r>
              <a:rPr lang="en-GB" sz="2800" b="1" kern="1200" dirty="0">
                <a:solidFill>
                  <a:srgbClr val="002060"/>
                </a:solidFill>
                <a:latin typeface="Century Gothic" panose="020B0502020202020204" pitchFamily="34" charset="0"/>
              </a:rPr>
              <a:t>masculine</a:t>
            </a:r>
            <a:r>
              <a:rPr lang="en-GB" sz="2800" kern="1200" dirty="0">
                <a:solidFill>
                  <a:srgbClr val="002060"/>
                </a:solidFill>
                <a:latin typeface="Century Gothic" panose="020B0502020202020204" pitchFamily="34" charset="0"/>
              </a:rPr>
              <a:t> or </a:t>
            </a:r>
            <a:r>
              <a:rPr lang="en-GB" sz="2800" b="1" kern="1200" dirty="0">
                <a:solidFill>
                  <a:srgbClr val="002060"/>
                </a:solidFill>
                <a:latin typeface="Century Gothic" panose="020B0502020202020204" pitchFamily="34" charset="0"/>
              </a:rPr>
              <a:t>feminine</a:t>
            </a:r>
            <a:r>
              <a:rPr lang="en-GB" sz="2800" kern="1200" dirty="0">
                <a:solidFill>
                  <a:srgbClr val="002060"/>
                </a:solidFill>
                <a:latin typeface="Century Gothic" panose="020B0502020202020204" pitchFamily="34" charset="0"/>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2237694" y="4058062"/>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strike="noStrike" kern="1200" spc="50" normalizeH="0" baseline="0" noProof="0" dirty="0">
                <a:ln w="0"/>
                <a:solidFill>
                  <a:schemeClr val="bg2"/>
                </a:solidFill>
                <a:effectLst>
                  <a:innerShdw blurRad="63500" dist="50800" dir="13500000">
                    <a:srgbClr val="000000">
                      <a:alpha val="50000"/>
                    </a:srgbClr>
                  </a:innerShdw>
                </a:effectLst>
                <a:uLnTx/>
                <a:uFillTx/>
                <a:latin typeface="Century Gothic" panose="020B0502020202020204" pitchFamily="34" charset="0"/>
                <a:ea typeface="+mn-ea"/>
                <a:cs typeface="+mn-cs"/>
              </a:rPr>
              <a:t>Masculine</a:t>
            </a:r>
            <a:endParaRPr kumimoji="0" lang="en-US" sz="3000" b="1" strike="noStrike" kern="1200" cap="none" spc="0" normalizeH="0" baseline="0" noProof="0" dirty="0">
              <a:ln w="9525">
                <a:solidFill>
                  <a:prstClr val="white"/>
                </a:solidFill>
                <a:prstDash val="solid"/>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9EAE7C2-F637-454A-8493-C0E1BF163299}"/>
              </a:ext>
            </a:extLst>
          </p:cNvPr>
          <p:cNvSpPr txBox="1"/>
          <p:nvPr/>
        </p:nvSpPr>
        <p:spPr>
          <a:xfrm>
            <a:off x="1254334" y="4761899"/>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universo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1256271" y="545157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caballo</a:t>
            </a:r>
          </a:p>
        </p:txBody>
      </p:sp>
      <p:sp>
        <p:nvSpPr>
          <p:cNvPr id="57" name="TextBox 56">
            <a:extLst>
              <a:ext uri="{FF2B5EF4-FFF2-40B4-BE49-F238E27FC236}">
                <a16:creationId xmlns:a16="http://schemas.microsoft.com/office/drawing/2014/main" id="{FDD8633B-0242-4DA2-86FE-824B2F4B73DA}"/>
              </a:ext>
            </a:extLst>
          </p:cNvPr>
          <p:cNvSpPr txBox="1"/>
          <p:nvPr/>
        </p:nvSpPr>
        <p:spPr>
          <a:xfrm>
            <a:off x="1237405" y="615541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barco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7047423" y="4768588"/>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idea</a:t>
            </a:r>
          </a:p>
        </p:txBody>
      </p:sp>
      <p:sp>
        <p:nvSpPr>
          <p:cNvPr id="59" name="TextBox 58">
            <a:extLst>
              <a:ext uri="{FF2B5EF4-FFF2-40B4-BE49-F238E27FC236}">
                <a16:creationId xmlns:a16="http://schemas.microsoft.com/office/drawing/2014/main" id="{4B186702-B248-494E-B7D0-58BC34944536}"/>
              </a:ext>
            </a:extLst>
          </p:cNvPr>
          <p:cNvSpPr txBox="1"/>
          <p:nvPr/>
        </p:nvSpPr>
        <p:spPr>
          <a:xfrm>
            <a:off x="7022323" y="5503940"/>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D14743D7-B2B9-4654-9C27-7C8D8E734E4F}"/>
              </a:ext>
            </a:extLst>
          </p:cNvPr>
          <p:cNvSpPr/>
          <p:nvPr/>
        </p:nvSpPr>
        <p:spPr>
          <a:xfrm>
            <a:off x="7405621" y="4103030"/>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1" name="TextBox 60">
            <a:extLst>
              <a:ext uri="{FF2B5EF4-FFF2-40B4-BE49-F238E27FC236}">
                <a16:creationId xmlns:a16="http://schemas.microsoft.com/office/drawing/2014/main" id="{7D85322B-28A9-48E8-ABD0-ECD25F7BA6C7}"/>
              </a:ext>
            </a:extLst>
          </p:cNvPr>
          <p:cNvSpPr txBox="1"/>
          <p:nvPr/>
        </p:nvSpPr>
        <p:spPr>
          <a:xfrm>
            <a:off x="7069194" y="6177744"/>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planta</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532E39CC-3DFE-45F7-8B23-9BC65B1938EC}"/>
              </a:ext>
            </a:extLst>
          </p:cNvPr>
          <p:cNvSpPr txBox="1"/>
          <p:nvPr/>
        </p:nvSpPr>
        <p:spPr>
          <a:xfrm>
            <a:off x="558669" y="4740339"/>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B6537967-FDF7-4722-8A0E-83429F855E90}"/>
              </a:ext>
            </a:extLst>
          </p:cNvPr>
          <p:cNvSpPr txBox="1"/>
          <p:nvPr/>
        </p:nvSpPr>
        <p:spPr>
          <a:xfrm>
            <a:off x="558669" y="5434407"/>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577535" y="6165575"/>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101974" y="47764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101974" y="549755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06627AB6-99FF-48DE-8988-FE7D4F48B2E2}"/>
              </a:ext>
            </a:extLst>
          </p:cNvPr>
          <p:cNvSpPr txBox="1"/>
          <p:nvPr/>
        </p:nvSpPr>
        <p:spPr>
          <a:xfrm>
            <a:off x="6117528" y="616057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AFA73843-7770-48F0-8E5A-D3F70106DADF}"/>
              </a:ext>
            </a:extLst>
          </p:cNvPr>
          <p:cNvSpPr txBox="1"/>
          <p:nvPr/>
        </p:nvSpPr>
        <p:spPr>
          <a:xfrm>
            <a:off x="3049281" y="4785140"/>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universe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43303" y="5477267"/>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horse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70117" y="613887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boat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9150792" y="480320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9150792" y="5477006"/>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bed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35D8F9A2-A91B-4320-BF83-27A117671BC0}"/>
              </a:ext>
            </a:extLst>
          </p:cNvPr>
          <p:cNvSpPr txBox="1"/>
          <p:nvPr/>
        </p:nvSpPr>
        <p:spPr>
          <a:xfrm>
            <a:off x="9177573" y="6128551"/>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plant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364133" y="2871830"/>
            <a:ext cx="1137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Spanish before a noun, you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depending on whether the noun is masculine or feminine.</a:t>
            </a:r>
          </a:p>
        </p:txBody>
      </p:sp>
      <p:sp>
        <p:nvSpPr>
          <p:cNvPr id="75" name="Speech Bubble: Rectangle with Corners Rounded 74">
            <a:extLst>
              <a:ext uri="{FF2B5EF4-FFF2-40B4-BE49-F238E27FC236}">
                <a16:creationId xmlns:a16="http://schemas.microsoft.com/office/drawing/2014/main" id="{D07D06A3-CAA1-4848-B4F3-8C81645CDF00}"/>
              </a:ext>
            </a:extLst>
          </p:cNvPr>
          <p:cNvSpPr/>
          <p:nvPr/>
        </p:nvSpPr>
        <p:spPr>
          <a:xfrm>
            <a:off x="5673930" y="140475"/>
            <a:ext cx="4598715" cy="1448519"/>
          </a:xfrm>
          <a:prstGeom prst="wedgeRoundRectCallout">
            <a:avLst>
              <a:gd name="adj1" fmla="val 5660"/>
              <a:gd name="adj2" fmla="val 6391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Many </a:t>
            </a:r>
            <a:r>
              <a:rPr lang="en-GB" sz="2400" b="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nouns in</a:t>
            </a:r>
            <a:r>
              <a:rPr lang="en-GB" sz="2400" b="1" dirty="0">
                <a:solidFill>
                  <a:srgbClr val="002060"/>
                </a:solidFill>
                <a:latin typeface="Century Gothic" panose="020B0502020202020204" pitchFamily="34" charset="0"/>
              </a:rPr>
              <a:t> –o</a:t>
            </a:r>
            <a:r>
              <a:rPr lang="en-GB" sz="2400" dirty="0">
                <a:solidFill>
                  <a:srgbClr val="002060"/>
                </a:solidFill>
                <a:latin typeface="Century Gothic" panose="020B0502020202020204" pitchFamily="34" charset="0"/>
              </a:rPr>
              <a:t> whereas many </a:t>
            </a:r>
            <a:r>
              <a:rPr lang="en-GB" sz="2400" b="1" dirty="0">
                <a:solidFill>
                  <a:srgbClr val="FF0000"/>
                </a:solidFill>
                <a:effectLst>
                  <a:outerShdw blurRad="38100" dist="38100" dir="2700000" algn="tl">
                    <a:srgbClr val="000000">
                      <a:alpha val="43137"/>
                    </a:srgbClr>
                  </a:outerShdw>
                </a:effectLst>
                <a:latin typeface="Century Gothic" panose="020B0502020202020204" pitchFamily="34" charset="0"/>
              </a:rPr>
              <a:t>feminine</a:t>
            </a:r>
            <a:r>
              <a:rPr lang="en-GB" sz="2400" dirty="0">
                <a:solidFill>
                  <a:srgbClr val="002060"/>
                </a:solidFill>
                <a:latin typeface="Century Gothic" panose="020B0502020202020204" pitchFamily="34" charset="0"/>
              </a:rPr>
              <a:t> nouns often end in</a:t>
            </a:r>
            <a:r>
              <a:rPr lang="en-GB" sz="2400" b="1" dirty="0">
                <a:solidFill>
                  <a:srgbClr val="002060"/>
                </a:solidFill>
                <a:latin typeface="Century Gothic" panose="020B0502020202020204" pitchFamily="34" charset="0"/>
              </a:rPr>
              <a:t> –a</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universo.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caballo.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barco.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idea.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cama.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planta.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6" name="6_1.wav"/>
            </a:hlinkClick>
            <a:extLst>
              <a:ext uri="{FF2B5EF4-FFF2-40B4-BE49-F238E27FC236}">
                <a16:creationId xmlns:a16="http://schemas.microsoft.com/office/drawing/2014/main" id="{9B9CC56A-5FD9-45FF-9854-F30D2E782177}"/>
              </a:ext>
            </a:extLst>
          </p:cNvPr>
          <p:cNvSpPr txBox="1"/>
          <p:nvPr/>
        </p:nvSpPr>
        <p:spPr>
          <a:xfrm>
            <a:off x="351521" y="283638"/>
            <a:ext cx="3667992"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cama</a:t>
            </a:r>
            <a:r>
              <a:rPr lang="en-GB" sz="3200" b="1" dirty="0">
                <a:solidFill>
                  <a:srgbClr val="002060"/>
                </a:solidFill>
                <a:latin typeface="Century Gothic" panose="020B0502020202020204" pitchFamily="34" charset="0"/>
              </a:rPr>
              <a:t> de Sofía</a:t>
            </a:r>
          </a:p>
        </p:txBody>
      </p:sp>
      <p:sp>
        <p:nvSpPr>
          <p:cNvPr id="76" name="TextBox 75">
            <a:extLst>
              <a:ext uri="{FF2B5EF4-FFF2-40B4-BE49-F238E27FC236}">
                <a16:creationId xmlns:a16="http://schemas.microsoft.com/office/drawing/2014/main" id="{C4AF2167-62B9-4439-8CB2-7A3874D05913}"/>
              </a:ext>
            </a:extLst>
          </p:cNvPr>
          <p:cNvSpPr txBox="1"/>
          <p:nvPr/>
        </p:nvSpPr>
        <p:spPr>
          <a:xfrm>
            <a:off x="318094" y="1822330"/>
            <a:ext cx="6044606"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Pedro lee la </a:t>
            </a:r>
            <a:r>
              <a:rPr lang="en-GB" sz="2800" dirty="0" err="1">
                <a:solidFill>
                  <a:srgbClr val="002060"/>
                </a:solidFill>
                <a:latin typeface="Century Gothic" panose="020B0502020202020204" pitchFamily="34" charset="0"/>
              </a:rPr>
              <a:t>lista</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graphicFrame>
        <p:nvGraphicFramePr>
          <p:cNvPr id="30" name="Table 29">
            <a:extLst>
              <a:ext uri="{FF2B5EF4-FFF2-40B4-BE49-F238E27FC236}">
                <a16:creationId xmlns:a16="http://schemas.microsoft.com/office/drawing/2014/main" id="{BE5113F9-15EE-4EB2-86BE-437540B49BC9}"/>
              </a:ext>
            </a:extLst>
          </p:cNvPr>
          <p:cNvGraphicFramePr>
            <a:graphicFrameLocks noGrp="1"/>
          </p:cNvGraphicFramePr>
          <p:nvPr>
            <p:extLst>
              <p:ext uri="{D42A27DB-BD31-4B8C-83A1-F6EECF244321}">
                <p14:modId xmlns:p14="http://schemas.microsoft.com/office/powerpoint/2010/main" val="1107274686"/>
              </p:ext>
            </p:extLst>
          </p:nvPr>
        </p:nvGraphicFramePr>
        <p:xfrm>
          <a:off x="530128" y="2443025"/>
          <a:ext cx="8702283" cy="4051935"/>
        </p:xfrm>
        <a:graphic>
          <a:graphicData uri="http://schemas.openxmlformats.org/drawingml/2006/table">
            <a:tbl>
              <a:tblPr firstRow="1" bandRow="1">
                <a:tableStyleId>{7FF5F828-6C90-4657-BD3A-750F5844F318}</a:tableStyleId>
              </a:tblPr>
              <a:tblGrid>
                <a:gridCol w="809121">
                  <a:extLst>
                    <a:ext uri="{9D8B030D-6E8A-4147-A177-3AD203B41FA5}">
                      <a16:colId xmlns:a16="http://schemas.microsoft.com/office/drawing/2014/main" val="3798252510"/>
                    </a:ext>
                  </a:extLst>
                </a:gridCol>
                <a:gridCol w="2631054">
                  <a:extLst>
                    <a:ext uri="{9D8B030D-6E8A-4147-A177-3AD203B41FA5}">
                      <a16:colId xmlns:a16="http://schemas.microsoft.com/office/drawing/2014/main" val="2138714969"/>
                    </a:ext>
                  </a:extLst>
                </a:gridCol>
                <a:gridCol w="2631054">
                  <a:extLst>
                    <a:ext uri="{9D8B030D-6E8A-4147-A177-3AD203B41FA5}">
                      <a16:colId xmlns:a16="http://schemas.microsoft.com/office/drawing/2014/main" val="833131367"/>
                    </a:ext>
                  </a:extLst>
                </a:gridCol>
                <a:gridCol w="2631054">
                  <a:extLst>
                    <a:ext uri="{9D8B030D-6E8A-4147-A177-3AD203B41FA5}">
                      <a16:colId xmlns:a16="http://schemas.microsoft.com/office/drawing/2014/main" val="4140372380"/>
                    </a:ext>
                  </a:extLst>
                </a:gridCol>
              </a:tblGrid>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un   /    una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planta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teléfono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395136">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un    /    una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libro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fruta</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un    /    una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instrumento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bolsa</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un    /    una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cama</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err="1">
                          <a:solidFill>
                            <a:srgbClr val="002060"/>
                          </a:solidFill>
                          <a:latin typeface="Century Gothic" panose="020B0502020202020204" pitchFamily="34" charset="0"/>
                        </a:rPr>
                        <a:t>barco</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r>
                        <a:rPr lang="en-GB" sz="2800" b="1" dirty="0">
                          <a:solidFill>
                            <a:srgbClr val="002060"/>
                          </a:solidFill>
                          <a:latin typeface="Century Gothic" panose="020B0502020202020204" pitchFamily="34" charset="0"/>
                        </a:rPr>
                        <a:t>un    /    una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caballo</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r>
                        <a:rPr lang="en-GB" sz="2800" b="0" dirty="0">
                          <a:solidFill>
                            <a:srgbClr val="002060"/>
                          </a:solidFill>
                          <a:latin typeface="Century Gothic" panose="020B0502020202020204" pitchFamily="34" charset="0"/>
                        </a:rPr>
                        <a:t>cucaracha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bl>
          </a:graphicData>
        </a:graphic>
      </p:graphicFrame>
      <p:sp>
        <p:nvSpPr>
          <p:cNvPr id="41" name="TextBox 40">
            <a:extLst>
              <a:ext uri="{FF2B5EF4-FFF2-40B4-BE49-F238E27FC236}">
                <a16:creationId xmlns:a16="http://schemas.microsoft.com/office/drawing/2014/main" id="{55A07504-C3BE-4F8A-9A3B-B6EC41EDA455}"/>
              </a:ext>
            </a:extLst>
          </p:cNvPr>
          <p:cNvSpPr txBox="1"/>
          <p:nvPr/>
        </p:nvSpPr>
        <p:spPr>
          <a:xfrm>
            <a:off x="5406964" y="1786867"/>
            <a:ext cx="754380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Menciona</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o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sp>
        <p:nvSpPr>
          <p:cNvPr id="43" name="Rectangle 42">
            <a:hlinkClick r:id="" action="ppaction://noaction">
              <a:snd r:embed="rId7" name="6_5_2.wav"/>
            </a:hlinkClick>
            <a:extLst>
              <a:ext uri="{FF2B5EF4-FFF2-40B4-BE49-F238E27FC236}">
                <a16:creationId xmlns:a16="http://schemas.microsoft.com/office/drawing/2014/main" id="{DA4C1365-5E8F-4FE5-A3A5-B5303206C875}"/>
              </a:ext>
            </a:extLst>
          </p:cNvPr>
          <p:cNvSpPr/>
          <p:nvPr/>
        </p:nvSpPr>
        <p:spPr>
          <a:xfrm>
            <a:off x="566609" y="2599971"/>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49" name="Rectangle 48">
            <a:hlinkClick r:id="" action="ppaction://noaction">
              <a:snd r:embed="rId8" name="6_6_2.wav"/>
            </a:hlinkClick>
            <a:extLst>
              <a:ext uri="{FF2B5EF4-FFF2-40B4-BE49-F238E27FC236}">
                <a16:creationId xmlns:a16="http://schemas.microsoft.com/office/drawing/2014/main" id="{E28D5A53-71C1-4968-9AA5-BA652A94B34D}"/>
              </a:ext>
            </a:extLst>
          </p:cNvPr>
          <p:cNvSpPr/>
          <p:nvPr/>
        </p:nvSpPr>
        <p:spPr>
          <a:xfrm>
            <a:off x="589651" y="3414178"/>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50" name="Rectangle 49">
            <a:hlinkClick r:id="" action="ppaction://noaction">
              <a:snd r:embed="rId7" name="6_7_2.wav"/>
            </a:hlinkClick>
            <a:extLst>
              <a:ext uri="{FF2B5EF4-FFF2-40B4-BE49-F238E27FC236}">
                <a16:creationId xmlns:a16="http://schemas.microsoft.com/office/drawing/2014/main" id="{014495B3-79CB-4D6B-B551-3169B8B701CA}"/>
              </a:ext>
            </a:extLst>
          </p:cNvPr>
          <p:cNvSpPr/>
          <p:nvPr/>
        </p:nvSpPr>
        <p:spPr>
          <a:xfrm>
            <a:off x="589651" y="4236879"/>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51" name="Rectangle 50">
            <a:hlinkClick r:id="" action="ppaction://noaction">
              <a:snd r:embed="rId8" name="6_8_2.wav"/>
            </a:hlinkClick>
            <a:extLst>
              <a:ext uri="{FF2B5EF4-FFF2-40B4-BE49-F238E27FC236}">
                <a16:creationId xmlns:a16="http://schemas.microsoft.com/office/drawing/2014/main" id="{5A07054D-9643-4B0A-B5CF-2E03219D7C4B}"/>
              </a:ext>
            </a:extLst>
          </p:cNvPr>
          <p:cNvSpPr/>
          <p:nvPr/>
        </p:nvSpPr>
        <p:spPr>
          <a:xfrm>
            <a:off x="601171" y="4999032"/>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52" name="Rectangle 51">
            <a:hlinkClick r:id="" action="ppaction://noaction">
              <a:snd r:embed="rId8" name="6_9_2.wav"/>
            </a:hlinkClick>
            <a:extLst>
              <a:ext uri="{FF2B5EF4-FFF2-40B4-BE49-F238E27FC236}">
                <a16:creationId xmlns:a16="http://schemas.microsoft.com/office/drawing/2014/main" id="{60718FC6-70AC-4DA6-938F-56AC5BFBBC60}"/>
              </a:ext>
            </a:extLst>
          </p:cNvPr>
          <p:cNvSpPr/>
          <p:nvPr/>
        </p:nvSpPr>
        <p:spPr>
          <a:xfrm>
            <a:off x="566608" y="5817631"/>
            <a:ext cx="746057"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55" name="Rectangle: Rounded Corners 54">
            <a:extLst>
              <a:ext uri="{FF2B5EF4-FFF2-40B4-BE49-F238E27FC236}">
                <a16:creationId xmlns:a16="http://schemas.microsoft.com/office/drawing/2014/main" id="{EE6A9F3E-B399-4743-A66E-A6942D39DF86}"/>
              </a:ext>
            </a:extLst>
          </p:cNvPr>
          <p:cNvSpPr/>
          <p:nvPr/>
        </p:nvSpPr>
        <p:spPr>
          <a:xfrm>
            <a:off x="2925802" y="2492557"/>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1482910" y="3322538"/>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2936452" y="4090516"/>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1402634" y="4897150"/>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1426128" y="5743879"/>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9D1A274F-9229-4A24-8B47-896FE77D4752}"/>
              </a:ext>
            </a:extLst>
          </p:cNvPr>
          <p:cNvSpPr txBox="1"/>
          <p:nvPr/>
        </p:nvSpPr>
        <p:spPr>
          <a:xfrm>
            <a:off x="318093" y="890180"/>
            <a:ext cx="9995487"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Sofía needs to tidy up her bed.  Pedro, her dad, is not impressed. </a:t>
            </a:r>
            <a:endParaRPr lang="en-US" sz="2800" dirty="0">
              <a:solidFill>
                <a:srgbClr val="002060"/>
              </a:solidFill>
              <a:latin typeface="Century Gothic" panose="020B0502020202020204" pitchFamily="34" charset="0"/>
            </a:endParaRPr>
          </a:p>
        </p:txBody>
      </p:sp>
      <p:pic>
        <p:nvPicPr>
          <p:cNvPr id="4" name="Picture 3">
            <a:extLst>
              <a:ext uri="{FF2B5EF4-FFF2-40B4-BE49-F238E27FC236}">
                <a16:creationId xmlns:a16="http://schemas.microsoft.com/office/drawing/2014/main" id="{01D8E03F-D6CF-4258-9FBA-A0396F3FE36A}"/>
              </a:ext>
            </a:extLst>
          </p:cNvPr>
          <p:cNvPicPr>
            <a:picLocks noChangeAspect="1"/>
          </p:cNvPicPr>
          <p:nvPr/>
        </p:nvPicPr>
        <p:blipFill>
          <a:blip r:embed="rId9"/>
          <a:stretch>
            <a:fillRect/>
          </a:stretch>
        </p:blipFill>
        <p:spPr>
          <a:xfrm flipH="1">
            <a:off x="10513443" y="5057403"/>
            <a:ext cx="1573898" cy="1520455"/>
          </a:xfrm>
          <a:prstGeom prst="rect">
            <a:avLst/>
          </a:prstGeom>
        </p:spPr>
      </p:pic>
      <p:sp>
        <p:nvSpPr>
          <p:cNvPr id="5" name="Speech Bubble: Oval 4">
            <a:hlinkClick r:id="" action="ppaction://noaction">
              <a:snd r:embed="rId10" name="6_4.wav"/>
            </a:hlinkClick>
            <a:extLst>
              <a:ext uri="{FF2B5EF4-FFF2-40B4-BE49-F238E27FC236}">
                <a16:creationId xmlns:a16="http://schemas.microsoft.com/office/drawing/2014/main" id="{DC85D320-D720-4B45-95C5-55583047D088}"/>
              </a:ext>
            </a:extLst>
          </p:cNvPr>
          <p:cNvSpPr/>
          <p:nvPr/>
        </p:nvSpPr>
        <p:spPr>
          <a:xfrm>
            <a:off x="10011864" y="3783265"/>
            <a:ext cx="1886898" cy="1202693"/>
          </a:xfrm>
          <a:prstGeom prst="wedgeEllipseCallout">
            <a:avLst>
              <a:gd name="adj1" fmla="val 45659"/>
              <a:gd name="adj2" fmla="val 58964"/>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Qué</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desastre</a:t>
            </a:r>
            <a:r>
              <a:rPr lang="en-GB" sz="2000" dirty="0">
                <a:solidFill>
                  <a:srgbClr val="002060"/>
                </a:solidFill>
                <a:latin typeface="Century Gothic" panose="020B0502020202020204" pitchFamily="34" charset="0"/>
              </a:rPr>
              <a:t>, Sofía!</a:t>
            </a:r>
          </a:p>
        </p:txBody>
      </p:sp>
      <p:pic>
        <p:nvPicPr>
          <p:cNvPr id="25" name="Picture 6" descr="Cuna, Cama, Hospital, Paciente, Cuidado">
            <a:extLst>
              <a:ext uri="{FF2B5EF4-FFF2-40B4-BE49-F238E27FC236}">
                <a16:creationId xmlns:a16="http://schemas.microsoft.com/office/drawing/2014/main" id="{66BFE1CE-F751-4E22-AEFA-561A655AF7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1497" y="202220"/>
            <a:ext cx="1009529" cy="56922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hlinkClick r:id="" action="ppaction://noaction">
              <a:snd r:embed="rId12" name="6_5.wav"/>
            </a:hlinkClick>
            <a:extLst>
              <a:ext uri="{FF2B5EF4-FFF2-40B4-BE49-F238E27FC236}">
                <a16:creationId xmlns:a16="http://schemas.microsoft.com/office/drawing/2014/main" id="{0B4CBBA3-488D-6CB5-8D5A-3CBFA7188E55}"/>
              </a:ext>
            </a:extLst>
          </p:cNvPr>
          <p:cNvSpPr/>
          <p:nvPr/>
        </p:nvSpPr>
        <p:spPr>
          <a:xfrm>
            <a:off x="8645077" y="2565701"/>
            <a:ext cx="746057" cy="523220"/>
          </a:xfrm>
          <a:prstGeom prst="rect">
            <a:avLst/>
          </a:prstGeom>
          <a:solidFill>
            <a:srgbClr val="FFC5D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a:t>
            </a:r>
          </a:p>
        </p:txBody>
      </p:sp>
      <p:sp>
        <p:nvSpPr>
          <p:cNvPr id="23" name="Rectangle 22">
            <a:hlinkClick r:id="" action="ppaction://noaction">
              <a:snd r:embed="rId13" name="6_6_1.wav"/>
            </a:hlinkClick>
            <a:extLst>
              <a:ext uri="{FF2B5EF4-FFF2-40B4-BE49-F238E27FC236}">
                <a16:creationId xmlns:a16="http://schemas.microsoft.com/office/drawing/2014/main" id="{D394FECF-DF46-4420-F0E2-D6E6B1A1DD09}"/>
              </a:ext>
            </a:extLst>
          </p:cNvPr>
          <p:cNvSpPr/>
          <p:nvPr/>
        </p:nvSpPr>
        <p:spPr>
          <a:xfrm>
            <a:off x="8645078" y="3375704"/>
            <a:ext cx="746057" cy="523220"/>
          </a:xfrm>
          <a:prstGeom prst="rect">
            <a:avLst/>
          </a:prstGeom>
          <a:solidFill>
            <a:srgbClr val="FFC5D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1</a:t>
            </a:r>
          </a:p>
        </p:txBody>
      </p:sp>
      <p:sp>
        <p:nvSpPr>
          <p:cNvPr id="24" name="Rectangle 23">
            <a:hlinkClick r:id="" action="ppaction://noaction">
              <a:snd r:embed="rId14" name="6_7_1.wav"/>
            </a:hlinkClick>
            <a:extLst>
              <a:ext uri="{FF2B5EF4-FFF2-40B4-BE49-F238E27FC236}">
                <a16:creationId xmlns:a16="http://schemas.microsoft.com/office/drawing/2014/main" id="{54D2464B-E867-8185-844A-184EA7267023}"/>
              </a:ext>
            </a:extLst>
          </p:cNvPr>
          <p:cNvSpPr/>
          <p:nvPr/>
        </p:nvSpPr>
        <p:spPr>
          <a:xfrm>
            <a:off x="8645078" y="4198405"/>
            <a:ext cx="746057" cy="523220"/>
          </a:xfrm>
          <a:prstGeom prst="rect">
            <a:avLst/>
          </a:prstGeom>
          <a:solidFill>
            <a:srgbClr val="FFC5D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2</a:t>
            </a:r>
          </a:p>
        </p:txBody>
      </p:sp>
      <p:sp>
        <p:nvSpPr>
          <p:cNvPr id="26" name="Rectangle 25">
            <a:hlinkClick r:id="" action="ppaction://noaction">
              <a:snd r:embed="rId15" name="6_8_1.wav"/>
            </a:hlinkClick>
            <a:extLst>
              <a:ext uri="{FF2B5EF4-FFF2-40B4-BE49-F238E27FC236}">
                <a16:creationId xmlns:a16="http://schemas.microsoft.com/office/drawing/2014/main" id="{32515C68-CED4-10B7-F562-B0322B37760D}"/>
              </a:ext>
            </a:extLst>
          </p:cNvPr>
          <p:cNvSpPr/>
          <p:nvPr/>
        </p:nvSpPr>
        <p:spPr>
          <a:xfrm>
            <a:off x="8656598" y="4985958"/>
            <a:ext cx="746057" cy="523220"/>
          </a:xfrm>
          <a:prstGeom prst="rect">
            <a:avLst/>
          </a:prstGeom>
          <a:solidFill>
            <a:srgbClr val="FFC5D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3</a:t>
            </a:r>
          </a:p>
        </p:txBody>
      </p:sp>
      <p:sp>
        <p:nvSpPr>
          <p:cNvPr id="27" name="Rectangle 26">
            <a:hlinkClick r:id="" action="ppaction://noaction">
              <a:snd r:embed="rId16" name="6_9_1.wav"/>
            </a:hlinkClick>
            <a:extLst>
              <a:ext uri="{FF2B5EF4-FFF2-40B4-BE49-F238E27FC236}">
                <a16:creationId xmlns:a16="http://schemas.microsoft.com/office/drawing/2014/main" id="{88F45F03-286B-F59D-74FF-86274B000C17}"/>
              </a:ext>
            </a:extLst>
          </p:cNvPr>
          <p:cNvSpPr/>
          <p:nvPr/>
        </p:nvSpPr>
        <p:spPr>
          <a:xfrm>
            <a:off x="8645076" y="5835293"/>
            <a:ext cx="746057" cy="523220"/>
          </a:xfrm>
          <a:prstGeom prst="rect">
            <a:avLst/>
          </a:prstGeom>
          <a:solidFill>
            <a:srgbClr val="FFC5D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4</a:t>
            </a:r>
          </a:p>
        </p:txBody>
      </p:sp>
      <p:sp>
        <p:nvSpPr>
          <p:cNvPr id="28" name="Rectangle: Rounded Corners 27">
            <a:extLst>
              <a:ext uri="{FF2B5EF4-FFF2-40B4-BE49-F238E27FC236}">
                <a16:creationId xmlns:a16="http://schemas.microsoft.com/office/drawing/2014/main" id="{6EF489F5-1B4F-D797-E7A5-9EE8082EA973}"/>
              </a:ext>
            </a:extLst>
          </p:cNvPr>
          <p:cNvSpPr/>
          <p:nvPr/>
        </p:nvSpPr>
        <p:spPr>
          <a:xfrm>
            <a:off x="3950092" y="2473871"/>
            <a:ext cx="1856845"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1AC840A6-6667-A279-FBF1-E3EDCBB67502}"/>
              </a:ext>
            </a:extLst>
          </p:cNvPr>
          <p:cNvSpPr/>
          <p:nvPr/>
        </p:nvSpPr>
        <p:spPr>
          <a:xfrm>
            <a:off x="3952846" y="3288534"/>
            <a:ext cx="1856845"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CC5AD56B-14D6-A35C-9776-20C11AABCAB4}"/>
              </a:ext>
            </a:extLst>
          </p:cNvPr>
          <p:cNvSpPr/>
          <p:nvPr/>
        </p:nvSpPr>
        <p:spPr>
          <a:xfrm>
            <a:off x="6654624" y="4087238"/>
            <a:ext cx="1856845"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58CEBE97-58A6-AB0D-1B14-C345AF54AD0A}"/>
              </a:ext>
            </a:extLst>
          </p:cNvPr>
          <p:cNvSpPr/>
          <p:nvPr/>
        </p:nvSpPr>
        <p:spPr>
          <a:xfrm>
            <a:off x="6654624" y="4905529"/>
            <a:ext cx="1856845"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81CFEC7C-8F83-4FEE-499C-395574FE172E}"/>
              </a:ext>
            </a:extLst>
          </p:cNvPr>
          <p:cNvSpPr/>
          <p:nvPr/>
        </p:nvSpPr>
        <p:spPr>
          <a:xfrm>
            <a:off x="3950092" y="5710217"/>
            <a:ext cx="1856845"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7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6_2_long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6_3_long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41" grpId="0"/>
      <p:bldP spid="55" grpId="0" animBg="1"/>
      <p:bldP spid="60" grpId="0" animBg="1"/>
      <p:bldP spid="61" grpId="0" animBg="1"/>
      <p:bldP spid="62" grpId="0" animBg="1"/>
      <p:bldP spid="63" grpId="0" animBg="1"/>
      <p:bldP spid="66" grpId="0"/>
      <p:bldP spid="22" grpId="0" animBg="1"/>
      <p:bldP spid="23" grpId="0" animBg="1"/>
      <p:bldP spid="24" grpId="0" animBg="1"/>
      <p:bldP spid="26" grpId="0" animBg="1"/>
      <p:bldP spid="27" grpId="0" animBg="1"/>
      <p:bldP spid="28" grpId="0" animBg="1"/>
      <p:bldP spid="29"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a:extLst>
              <a:ext uri="{FF2B5EF4-FFF2-40B4-BE49-F238E27FC236}">
                <a16:creationId xmlns:a16="http://schemas.microsoft.com/office/drawing/2014/main" id="{9875106C-6875-4D52-9876-ECA866C852A9}"/>
              </a:ext>
            </a:extLst>
          </p:cNvPr>
          <p:cNvGrpSpPr/>
          <p:nvPr/>
        </p:nvGrpSpPr>
        <p:grpSpPr>
          <a:xfrm>
            <a:off x="3631855" y="3841915"/>
            <a:ext cx="3372947" cy="2913590"/>
            <a:chOff x="322001" y="3821932"/>
            <a:chExt cx="3372947" cy="2913590"/>
          </a:xfrm>
        </p:grpSpPr>
        <p:grpSp>
          <p:nvGrpSpPr>
            <p:cNvPr id="124" name="Group 123">
              <a:extLst>
                <a:ext uri="{FF2B5EF4-FFF2-40B4-BE49-F238E27FC236}">
                  <a16:creationId xmlns:a16="http://schemas.microsoft.com/office/drawing/2014/main" id="{1AF6C3C6-509B-40A1-816B-73AE6CC54C1E}"/>
                </a:ext>
              </a:extLst>
            </p:cNvPr>
            <p:cNvGrpSpPr/>
            <p:nvPr/>
          </p:nvGrpSpPr>
          <p:grpSpPr>
            <a:xfrm>
              <a:off x="322001" y="3821932"/>
              <a:ext cx="3372947" cy="2913590"/>
              <a:chOff x="322001" y="3821932"/>
              <a:chExt cx="3372947" cy="2913590"/>
            </a:xfrm>
          </p:grpSpPr>
          <p:sp>
            <p:nvSpPr>
              <p:cNvPr id="128" name="Rounded Rectangle 11">
                <a:extLst>
                  <a:ext uri="{FF2B5EF4-FFF2-40B4-BE49-F238E27FC236}">
                    <a16:creationId xmlns:a16="http://schemas.microsoft.com/office/drawing/2014/main" id="{5F4EC973-A4AD-4E34-BB60-BBA8419179F6}"/>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cxnSp>
            <p:nvCxnSpPr>
              <p:cNvPr id="129" name="Straight Connector 128">
                <a:extLst>
                  <a:ext uri="{FF2B5EF4-FFF2-40B4-BE49-F238E27FC236}">
                    <a16:creationId xmlns:a16="http://schemas.microsoft.com/office/drawing/2014/main" id="{F8D83A10-DC25-4AAB-B131-63D9474584AC}"/>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EAA7602-D49D-40AB-86DE-E1CEC0A8DA77}"/>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05B374F-81D5-4AB9-B73E-A72729AF324D}"/>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00B7E5EB-1B19-4713-BAF2-4F527670799C}"/>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Rectangle 138">
                <a:extLst>
                  <a:ext uri="{FF2B5EF4-FFF2-40B4-BE49-F238E27FC236}">
                    <a16:creationId xmlns:a16="http://schemas.microsoft.com/office/drawing/2014/main" id="{65CE2D70-9192-4C2A-8765-DFAB26E3B9B1}"/>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41" name="Rectangle 140">
                <a:extLst>
                  <a:ext uri="{FF2B5EF4-FFF2-40B4-BE49-F238E27FC236}">
                    <a16:creationId xmlns:a16="http://schemas.microsoft.com/office/drawing/2014/main" id="{76A87914-BFAC-4245-92E2-AFE7390E5911}"/>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142" name="Rectangle 141">
                <a:extLst>
                  <a:ext uri="{FF2B5EF4-FFF2-40B4-BE49-F238E27FC236}">
                    <a16:creationId xmlns:a16="http://schemas.microsoft.com/office/drawing/2014/main" id="{3B4EEB92-64A2-41BF-9669-EB2E563A3E02}"/>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3" name="Straight Connector 142">
                <a:extLst>
                  <a:ext uri="{FF2B5EF4-FFF2-40B4-BE49-F238E27FC236}">
                    <a16:creationId xmlns:a16="http://schemas.microsoft.com/office/drawing/2014/main" id="{7AFABAC9-841C-4BE4-9178-812D75F2CB96}"/>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125" name="Straight Connector 124">
              <a:extLst>
                <a:ext uri="{FF2B5EF4-FFF2-40B4-BE49-F238E27FC236}">
                  <a16:creationId xmlns:a16="http://schemas.microsoft.com/office/drawing/2014/main" id="{993AE0B1-CE86-4901-90C9-B7CD7BAE4CD1}"/>
                </a:ext>
              </a:extLst>
            </p:cNvPr>
            <p:cNvCxnSpPr>
              <a:cxnSpLocks/>
            </p:cNvCxnSpPr>
            <p:nvPr/>
          </p:nvCxnSpPr>
          <p:spPr>
            <a:xfrm>
              <a:off x="1102293" y="6495120"/>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5F4969DB-0105-4A85-9217-F8F9EC08E9C4}"/>
                </a:ext>
              </a:extLst>
            </p:cNvPr>
            <p:cNvSpPr/>
            <p:nvPr/>
          </p:nvSpPr>
          <p:spPr>
            <a:xfrm>
              <a:off x="508123" y="616355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grpSp>
      <p:graphicFrame>
        <p:nvGraphicFramePr>
          <p:cNvPr id="4" name="Table 3">
            <a:extLst>
              <a:ext uri="{FF2B5EF4-FFF2-40B4-BE49-F238E27FC236}">
                <a16:creationId xmlns:a16="http://schemas.microsoft.com/office/drawing/2014/main" id="{408218C3-4A98-ADCE-0A57-CAB3C3575D8A}"/>
              </a:ext>
            </a:extLst>
          </p:cNvPr>
          <p:cNvGraphicFramePr>
            <a:graphicFrameLocks noGrp="1"/>
          </p:cNvGraphicFramePr>
          <p:nvPr>
            <p:extLst>
              <p:ext uri="{D42A27DB-BD31-4B8C-83A1-F6EECF244321}">
                <p14:modId xmlns:p14="http://schemas.microsoft.com/office/powerpoint/2010/main" val="316284724"/>
              </p:ext>
            </p:extLst>
          </p:nvPr>
        </p:nvGraphicFramePr>
        <p:xfrm>
          <a:off x="1364519" y="658428"/>
          <a:ext cx="9228837" cy="3095360"/>
        </p:xfrm>
        <a:graphic>
          <a:graphicData uri="http://schemas.openxmlformats.org/drawingml/2006/table">
            <a:tbl>
              <a:tblPr firstRow="1" bandRow="1">
                <a:tableStyleId>{7FF5F828-6C90-4657-BD3A-750F5844F318}</a:tableStyleId>
              </a:tblPr>
              <a:tblGrid>
                <a:gridCol w="3253513">
                  <a:extLst>
                    <a:ext uri="{9D8B030D-6E8A-4147-A177-3AD203B41FA5}">
                      <a16:colId xmlns:a16="http://schemas.microsoft.com/office/drawing/2014/main" val="1137154755"/>
                    </a:ext>
                  </a:extLst>
                </a:gridCol>
                <a:gridCol w="3139577">
                  <a:extLst>
                    <a:ext uri="{9D8B030D-6E8A-4147-A177-3AD203B41FA5}">
                      <a16:colId xmlns:a16="http://schemas.microsoft.com/office/drawing/2014/main" val="3831251955"/>
                    </a:ext>
                  </a:extLst>
                </a:gridCol>
                <a:gridCol w="2835747">
                  <a:extLst>
                    <a:ext uri="{9D8B030D-6E8A-4147-A177-3AD203B41FA5}">
                      <a16:colId xmlns:a16="http://schemas.microsoft.com/office/drawing/2014/main" val="1088995250"/>
                    </a:ext>
                  </a:extLst>
                </a:gridCol>
              </a:tblGrid>
              <a:tr h="619072">
                <a:tc>
                  <a:txBody>
                    <a:bodyPr/>
                    <a:lstStyle/>
                    <a:p>
                      <a:pPr algn="ctr">
                        <a:lnSpc>
                          <a:spcPct val="107000"/>
                        </a:lnSpc>
                        <a:spcAft>
                          <a:spcPts val="800"/>
                        </a:spcAft>
                      </a:pPr>
                      <a:r>
                        <a:rPr lang="en-GB" sz="2800" dirty="0">
                          <a:solidFill>
                            <a:srgbClr val="002060"/>
                          </a:solidFill>
                          <a:effectLst/>
                          <a:latin typeface="Century Gothic" panose="020B0502020202020204" pitchFamily="34" charset="0"/>
                        </a:rPr>
                        <a:t>un   /  </a:t>
                      </a:r>
                      <a:r>
                        <a:rPr lang="en-GB" sz="2800" dirty="0" err="1">
                          <a:solidFill>
                            <a:srgbClr val="002060"/>
                          </a:solidFill>
                          <a:effectLst/>
                          <a:latin typeface="Century Gothic" panose="020B0502020202020204" pitchFamily="34" charset="0"/>
                        </a:rPr>
                        <a:t>una</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a:solidFill>
                            <a:srgbClr val="002060"/>
                          </a:solidFill>
                          <a:effectLst/>
                          <a:latin typeface="Century Gothic" panose="020B0502020202020204" pitchFamily="34" charset="0"/>
                        </a:rPr>
                        <a:t>planta</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err="1">
                          <a:solidFill>
                            <a:srgbClr val="002060"/>
                          </a:solidFill>
                          <a:effectLst/>
                          <a:latin typeface="Century Gothic" panose="020B0502020202020204" pitchFamily="34" charset="0"/>
                        </a:rPr>
                        <a:t>teléfono</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184037516"/>
                  </a:ext>
                </a:extLst>
              </a:tr>
              <a:tr h="619072">
                <a:tc>
                  <a:txBody>
                    <a:bodyPr/>
                    <a:lstStyle/>
                    <a:p>
                      <a:pPr algn="ctr">
                        <a:lnSpc>
                          <a:spcPct val="107000"/>
                        </a:lnSpc>
                        <a:spcAft>
                          <a:spcPts val="800"/>
                        </a:spcAft>
                      </a:pPr>
                      <a:r>
                        <a:rPr lang="en-GB" sz="2800">
                          <a:solidFill>
                            <a:srgbClr val="002060"/>
                          </a:solidFill>
                          <a:effectLst/>
                          <a:latin typeface="Century Gothic" panose="020B0502020202020204" pitchFamily="34" charset="0"/>
                        </a:rPr>
                        <a:t>un   /   una</a:t>
                      </a:r>
                      <a:endParaRPr lang="en-GB" sz="280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err="1">
                          <a:solidFill>
                            <a:srgbClr val="002060"/>
                          </a:solidFill>
                          <a:effectLst/>
                          <a:latin typeface="Century Gothic" panose="020B0502020202020204" pitchFamily="34" charset="0"/>
                        </a:rPr>
                        <a:t>libro</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err="1">
                          <a:solidFill>
                            <a:srgbClr val="002060"/>
                          </a:solidFill>
                          <a:effectLst/>
                          <a:latin typeface="Century Gothic" panose="020B0502020202020204" pitchFamily="34" charset="0"/>
                        </a:rPr>
                        <a:t>fruta</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871161166"/>
                  </a:ext>
                </a:extLst>
              </a:tr>
              <a:tr h="619072">
                <a:tc>
                  <a:txBody>
                    <a:bodyPr/>
                    <a:lstStyle/>
                    <a:p>
                      <a:pPr algn="ctr">
                        <a:lnSpc>
                          <a:spcPct val="107000"/>
                        </a:lnSpc>
                        <a:spcAft>
                          <a:spcPts val="800"/>
                        </a:spcAft>
                      </a:pPr>
                      <a:r>
                        <a:rPr lang="en-GB" sz="2800">
                          <a:solidFill>
                            <a:srgbClr val="002060"/>
                          </a:solidFill>
                          <a:effectLst/>
                          <a:latin typeface="Century Gothic" panose="020B0502020202020204" pitchFamily="34" charset="0"/>
                        </a:rPr>
                        <a:t>un   /   una</a:t>
                      </a:r>
                      <a:endParaRPr lang="en-GB" sz="280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instrumento</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err="1">
                          <a:solidFill>
                            <a:srgbClr val="002060"/>
                          </a:solidFill>
                          <a:effectLst/>
                          <a:latin typeface="Century Gothic" panose="020B0502020202020204" pitchFamily="34" charset="0"/>
                        </a:rPr>
                        <a:t>bolsa</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39728922"/>
                  </a:ext>
                </a:extLst>
              </a:tr>
              <a:tr h="619072">
                <a:tc>
                  <a:txBody>
                    <a:bodyPr/>
                    <a:lstStyle/>
                    <a:p>
                      <a:pPr algn="ctr">
                        <a:lnSpc>
                          <a:spcPct val="107000"/>
                        </a:lnSpc>
                        <a:spcAft>
                          <a:spcPts val="800"/>
                        </a:spcAft>
                      </a:pPr>
                      <a:r>
                        <a:rPr lang="en-GB" sz="2800">
                          <a:solidFill>
                            <a:srgbClr val="002060"/>
                          </a:solidFill>
                          <a:effectLst/>
                          <a:latin typeface="Century Gothic" panose="020B0502020202020204" pitchFamily="34" charset="0"/>
                        </a:rPr>
                        <a:t>un   /   una</a:t>
                      </a:r>
                      <a:endParaRPr lang="en-GB" sz="280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err="1">
                          <a:solidFill>
                            <a:srgbClr val="002060"/>
                          </a:solidFill>
                          <a:effectLst/>
                          <a:latin typeface="Century Gothic" panose="020B0502020202020204" pitchFamily="34" charset="0"/>
                        </a:rPr>
                        <a:t>cama</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err="1">
                          <a:solidFill>
                            <a:srgbClr val="002060"/>
                          </a:solidFill>
                          <a:effectLst/>
                          <a:latin typeface="Century Gothic" panose="020B0502020202020204" pitchFamily="34" charset="0"/>
                        </a:rPr>
                        <a:t>barco</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064985406"/>
                  </a:ext>
                </a:extLst>
              </a:tr>
              <a:tr h="619072">
                <a:tc>
                  <a:txBody>
                    <a:bodyPr/>
                    <a:lstStyle/>
                    <a:p>
                      <a:pPr algn="ctr">
                        <a:lnSpc>
                          <a:spcPct val="107000"/>
                        </a:lnSpc>
                        <a:spcAft>
                          <a:spcPts val="800"/>
                        </a:spcAft>
                      </a:pPr>
                      <a:r>
                        <a:rPr lang="en-GB" sz="2800" dirty="0">
                          <a:solidFill>
                            <a:srgbClr val="002060"/>
                          </a:solidFill>
                          <a:effectLst/>
                          <a:latin typeface="Century Gothic" panose="020B0502020202020204" pitchFamily="34" charset="0"/>
                        </a:rPr>
                        <a:t>un   /   una</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a:solidFill>
                            <a:srgbClr val="002060"/>
                          </a:solidFill>
                          <a:effectLst/>
                          <a:latin typeface="Century Gothic" panose="020B0502020202020204" pitchFamily="34" charset="0"/>
                        </a:rPr>
                        <a:t>caballo</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07000"/>
                        </a:lnSpc>
                        <a:spcAft>
                          <a:spcPts val="800"/>
                        </a:spcAft>
                      </a:pPr>
                      <a:r>
                        <a:rPr lang="en-GB" sz="2800" dirty="0">
                          <a:solidFill>
                            <a:srgbClr val="002060"/>
                          </a:solidFill>
                          <a:effectLst/>
                          <a:latin typeface="Century Gothic" panose="020B0502020202020204" pitchFamily="34" charset="0"/>
                        </a:rPr>
                        <a:t>cucaracha</a:t>
                      </a:r>
                      <a:endParaRPr lang="en-GB"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507613463"/>
                  </a:ext>
                </a:extLst>
              </a:tr>
            </a:tbl>
          </a:graphicData>
        </a:graphic>
      </p:graphicFrame>
      <p:graphicFrame>
        <p:nvGraphicFramePr>
          <p:cNvPr id="88" name="Table 88">
            <a:extLst>
              <a:ext uri="{FF2B5EF4-FFF2-40B4-BE49-F238E27FC236}">
                <a16:creationId xmlns:a16="http://schemas.microsoft.com/office/drawing/2014/main" id="{894D9235-4A7F-41DC-8945-8974794264FC}"/>
              </a:ext>
            </a:extLst>
          </p:cNvPr>
          <p:cNvGraphicFramePr>
            <a:graphicFrameLocks noGrp="1"/>
          </p:cNvGraphicFramePr>
          <p:nvPr>
            <p:extLst>
              <p:ext uri="{D42A27DB-BD31-4B8C-83A1-F6EECF244321}">
                <p14:modId xmlns:p14="http://schemas.microsoft.com/office/powerpoint/2010/main" val="1288999622"/>
              </p:ext>
            </p:extLst>
          </p:nvPr>
        </p:nvGraphicFramePr>
        <p:xfrm>
          <a:off x="7268059" y="3940498"/>
          <a:ext cx="4611756" cy="2759157"/>
        </p:xfrm>
        <a:graphic>
          <a:graphicData uri="http://schemas.openxmlformats.org/drawingml/2006/table">
            <a:tbl>
              <a:tblPr firstRow="1" bandRow="1">
                <a:tableStyleId>{7FF5F828-6C90-4657-BD3A-750F5844F318}</a:tableStyleId>
              </a:tblPr>
              <a:tblGrid>
                <a:gridCol w="1537252">
                  <a:extLst>
                    <a:ext uri="{9D8B030D-6E8A-4147-A177-3AD203B41FA5}">
                      <a16:colId xmlns:a16="http://schemas.microsoft.com/office/drawing/2014/main" val="3200254025"/>
                    </a:ext>
                  </a:extLst>
                </a:gridCol>
                <a:gridCol w="1537252">
                  <a:extLst>
                    <a:ext uri="{9D8B030D-6E8A-4147-A177-3AD203B41FA5}">
                      <a16:colId xmlns:a16="http://schemas.microsoft.com/office/drawing/2014/main" val="2871538056"/>
                    </a:ext>
                  </a:extLst>
                </a:gridCol>
                <a:gridCol w="1537252">
                  <a:extLst>
                    <a:ext uri="{9D8B030D-6E8A-4147-A177-3AD203B41FA5}">
                      <a16:colId xmlns:a16="http://schemas.microsoft.com/office/drawing/2014/main" val="2567405659"/>
                    </a:ext>
                  </a:extLst>
                </a:gridCol>
              </a:tblGrid>
              <a:tr h="919719">
                <a:tc>
                  <a:txBody>
                    <a:bodyPr/>
                    <a:lstStyle/>
                    <a:p>
                      <a:endParaRPr lang="en-GB" dirty="0"/>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dirty="0"/>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438286236"/>
                  </a:ext>
                </a:extLst>
              </a:tr>
              <a:tr h="919719">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dirty="0"/>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37725196"/>
                  </a:ext>
                </a:extLst>
              </a:tr>
              <a:tr h="919719">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endParaRPr lang="en-GB" dirty="0"/>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06705299"/>
                  </a:ext>
                </a:extLst>
              </a:tr>
            </a:tbl>
          </a:graphicData>
        </a:graphic>
      </p:graphicFrame>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5" name="7_1.wav"/>
            </a:hlinkClick>
            <a:extLst>
              <a:ext uri="{FF2B5EF4-FFF2-40B4-BE49-F238E27FC236}">
                <a16:creationId xmlns:a16="http://schemas.microsoft.com/office/drawing/2014/main" id="{D8FA714A-DAAF-4C83-B7F2-75FD592DC163}"/>
              </a:ext>
            </a:extLst>
          </p:cNvPr>
          <p:cNvSpPr txBox="1"/>
          <p:nvPr/>
        </p:nvSpPr>
        <p:spPr>
          <a:xfrm>
            <a:off x="115130" y="56021"/>
            <a:ext cx="6044606"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Lee y escribe dos </a:t>
            </a:r>
            <a:r>
              <a:rPr lang="en-GB" sz="2400" b="1" dirty="0" err="1">
                <a:solidFill>
                  <a:srgbClr val="002060"/>
                </a:solidFill>
                <a:latin typeface="Century Gothic" panose="020B0502020202020204" pitchFamily="34" charset="0"/>
              </a:rPr>
              <a:t>listas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a:t>
            </a:r>
            <a:endParaRPr lang="en-US" sz="2400" b="1" dirty="0">
              <a:solidFill>
                <a:srgbClr val="002060"/>
              </a:solidFill>
              <a:latin typeface="Century Gothic" panose="020B0502020202020204" pitchFamily="34" charset="0"/>
            </a:endParaRPr>
          </a:p>
        </p:txBody>
      </p:sp>
      <p:sp>
        <p:nvSpPr>
          <p:cNvPr id="7" name="TextBox 6">
            <a:hlinkClick r:id="" action="ppaction://noaction">
              <a:snd r:embed="rId6" name="7_2.wav"/>
            </a:hlinkClick>
            <a:extLst>
              <a:ext uri="{FF2B5EF4-FFF2-40B4-BE49-F238E27FC236}">
                <a16:creationId xmlns:a16="http://schemas.microsoft.com/office/drawing/2014/main" id="{7297BBFE-A572-48B2-9690-BAF202AE34BF}"/>
              </a:ext>
            </a:extLst>
          </p:cNvPr>
          <p:cNvSpPr txBox="1"/>
          <p:nvPr/>
        </p:nvSpPr>
        <p:spPr>
          <a:xfrm>
            <a:off x="5093257" y="40713"/>
            <a:ext cx="6207201"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¿Qué es normal?     ¿</a:t>
            </a:r>
            <a:r>
              <a:rPr lang="en-GB" sz="2400" dirty="0" err="1">
                <a:solidFill>
                  <a:srgbClr val="002060"/>
                </a:solidFill>
                <a:latin typeface="Century Gothic" panose="020B0502020202020204" pitchFamily="34" charset="0"/>
              </a:rPr>
              <a:t>Qué</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raro</a:t>
            </a:r>
            <a:r>
              <a:rPr lang="en-GB" sz="2400" dirty="0">
                <a:solidFill>
                  <a:srgbClr val="002060"/>
                </a:solidFill>
                <a:latin typeface="Century Gothic" panose="020B0502020202020204" pitchFamily="34" charset="0"/>
              </a:rPr>
              <a:t>?</a:t>
            </a:r>
            <a:endParaRPr lang="en-US" sz="2400" dirty="0">
              <a:solidFill>
                <a:srgbClr val="002060"/>
              </a:solidFill>
              <a:latin typeface="Century Gothic" panose="020B0502020202020204" pitchFamily="34" charset="0"/>
            </a:endParaRPr>
          </a:p>
        </p:txBody>
      </p:sp>
      <p:sp>
        <p:nvSpPr>
          <p:cNvPr id="49" name="Rectangle: Rounded Corners 48">
            <a:extLst>
              <a:ext uri="{FF2B5EF4-FFF2-40B4-BE49-F238E27FC236}">
                <a16:creationId xmlns:a16="http://schemas.microsoft.com/office/drawing/2014/main" id="{A5EDBD4B-C1F6-4C9E-82A8-26D4DB221F32}"/>
              </a:ext>
            </a:extLst>
          </p:cNvPr>
          <p:cNvSpPr/>
          <p:nvPr/>
        </p:nvSpPr>
        <p:spPr>
          <a:xfrm>
            <a:off x="3137433" y="746555"/>
            <a:ext cx="746057" cy="48409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Rounded Corners 54">
            <a:extLst>
              <a:ext uri="{FF2B5EF4-FFF2-40B4-BE49-F238E27FC236}">
                <a16:creationId xmlns:a16="http://schemas.microsoft.com/office/drawing/2014/main" id="{546858EA-712C-4F47-A532-DF7A54D75C1C}"/>
              </a:ext>
            </a:extLst>
          </p:cNvPr>
          <p:cNvSpPr/>
          <p:nvPr/>
        </p:nvSpPr>
        <p:spPr>
          <a:xfrm>
            <a:off x="5147313" y="733873"/>
            <a:ext cx="2388393" cy="45892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Rounded Corners 56">
            <a:extLst>
              <a:ext uri="{FF2B5EF4-FFF2-40B4-BE49-F238E27FC236}">
                <a16:creationId xmlns:a16="http://schemas.microsoft.com/office/drawing/2014/main" id="{3CD51852-4A41-447E-8E39-4D5EA5CD876A}"/>
              </a:ext>
            </a:extLst>
          </p:cNvPr>
          <p:cNvSpPr/>
          <p:nvPr/>
        </p:nvSpPr>
        <p:spPr>
          <a:xfrm>
            <a:off x="1810002" y="1349752"/>
            <a:ext cx="746057" cy="47196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Rounded Corners 57">
            <a:extLst>
              <a:ext uri="{FF2B5EF4-FFF2-40B4-BE49-F238E27FC236}">
                <a16:creationId xmlns:a16="http://schemas.microsoft.com/office/drawing/2014/main" id="{FBC61B78-1EEC-401C-B51D-1C5BEE982C50}"/>
              </a:ext>
            </a:extLst>
          </p:cNvPr>
          <p:cNvSpPr/>
          <p:nvPr/>
        </p:nvSpPr>
        <p:spPr>
          <a:xfrm>
            <a:off x="5338780" y="1350405"/>
            <a:ext cx="2009959" cy="44613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Rounded Corners 58">
            <a:extLst>
              <a:ext uri="{FF2B5EF4-FFF2-40B4-BE49-F238E27FC236}">
                <a16:creationId xmlns:a16="http://schemas.microsoft.com/office/drawing/2014/main" id="{ED027CE3-B9F0-4CAF-8F60-C94A1F27EBE7}"/>
              </a:ext>
            </a:extLst>
          </p:cNvPr>
          <p:cNvSpPr/>
          <p:nvPr/>
        </p:nvSpPr>
        <p:spPr>
          <a:xfrm>
            <a:off x="3137433" y="1992194"/>
            <a:ext cx="746057" cy="48409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0ED9D59-D1FB-45A9-9FD6-153081331F9E}"/>
              </a:ext>
            </a:extLst>
          </p:cNvPr>
          <p:cNvSpPr/>
          <p:nvPr/>
        </p:nvSpPr>
        <p:spPr>
          <a:xfrm>
            <a:off x="8447085" y="2007224"/>
            <a:ext cx="1522825" cy="44613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A161D46-BF82-4D86-8909-B6F7EB06B7C5}"/>
              </a:ext>
            </a:extLst>
          </p:cNvPr>
          <p:cNvSpPr/>
          <p:nvPr/>
        </p:nvSpPr>
        <p:spPr>
          <a:xfrm>
            <a:off x="1832720" y="3234635"/>
            <a:ext cx="746057" cy="471967"/>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297B809B-7433-4322-80D3-21A2ED2E1325}"/>
              </a:ext>
            </a:extLst>
          </p:cNvPr>
          <p:cNvSpPr/>
          <p:nvPr/>
        </p:nvSpPr>
        <p:spPr>
          <a:xfrm>
            <a:off x="5183644" y="3222835"/>
            <a:ext cx="2009959" cy="44613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2" name="Group 131">
            <a:extLst>
              <a:ext uri="{FF2B5EF4-FFF2-40B4-BE49-F238E27FC236}">
                <a16:creationId xmlns:a16="http://schemas.microsoft.com/office/drawing/2014/main" id="{3BAAB2B4-80F5-43DA-BD5C-AA9A61169C39}"/>
              </a:ext>
            </a:extLst>
          </p:cNvPr>
          <p:cNvGrpSpPr/>
          <p:nvPr/>
        </p:nvGrpSpPr>
        <p:grpSpPr>
          <a:xfrm>
            <a:off x="123529" y="3843380"/>
            <a:ext cx="3372947" cy="2913590"/>
            <a:chOff x="322001" y="3821932"/>
            <a:chExt cx="3372947" cy="2913590"/>
          </a:xfrm>
        </p:grpSpPr>
        <p:grpSp>
          <p:nvGrpSpPr>
            <p:cNvPr id="109" name="Group 108">
              <a:extLst>
                <a:ext uri="{FF2B5EF4-FFF2-40B4-BE49-F238E27FC236}">
                  <a16:creationId xmlns:a16="http://schemas.microsoft.com/office/drawing/2014/main" id="{E078DA59-313B-4531-A52F-D4DF4A96B9E3}"/>
                </a:ext>
              </a:extLst>
            </p:cNvPr>
            <p:cNvGrpSpPr/>
            <p:nvPr/>
          </p:nvGrpSpPr>
          <p:grpSpPr>
            <a:xfrm>
              <a:off x="322001" y="3821932"/>
              <a:ext cx="3372947" cy="2913590"/>
              <a:chOff x="322001" y="3821932"/>
              <a:chExt cx="3372947" cy="2913590"/>
            </a:xfrm>
          </p:grpSpPr>
          <p:sp>
            <p:nvSpPr>
              <p:cNvPr id="67" name="Rounded Rectangle 11">
                <a:extLst>
                  <a:ext uri="{FF2B5EF4-FFF2-40B4-BE49-F238E27FC236}">
                    <a16:creationId xmlns:a16="http://schemas.microsoft.com/office/drawing/2014/main" id="{DD7D8E12-45DA-437A-A7BF-0AF9DE43A4A7}"/>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cxnSp>
            <p:nvCxnSpPr>
              <p:cNvPr id="68" name="Straight Connector 67">
                <a:extLst>
                  <a:ext uri="{FF2B5EF4-FFF2-40B4-BE49-F238E27FC236}">
                    <a16:creationId xmlns:a16="http://schemas.microsoft.com/office/drawing/2014/main" id="{8B1CBF38-A7A0-4D7A-9893-2D8C1BDF219C}"/>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CE468D-0694-4032-BCE8-D33B1EA10BF9}"/>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791CB4A-CC7E-4882-A13D-9F74C11C89C4}"/>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226EAA5-FBDC-4CE5-BA1C-F17EF6DC5B9A}"/>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0E1F273A-C73A-452B-A8B3-3100E6E1F715}"/>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74" name="Rectangle 73">
                <a:extLst>
                  <a:ext uri="{FF2B5EF4-FFF2-40B4-BE49-F238E27FC236}">
                    <a16:creationId xmlns:a16="http://schemas.microsoft.com/office/drawing/2014/main" id="{8EB71186-5A53-4B83-9836-BD82CDAEC621}"/>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75" name="Rectangle 74">
                <a:extLst>
                  <a:ext uri="{FF2B5EF4-FFF2-40B4-BE49-F238E27FC236}">
                    <a16:creationId xmlns:a16="http://schemas.microsoft.com/office/drawing/2014/main" id="{ECA6B04C-6EC5-4462-943A-E4C355870934}"/>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6" name="Straight Connector 75">
                <a:extLst>
                  <a:ext uri="{FF2B5EF4-FFF2-40B4-BE49-F238E27FC236}">
                    <a16:creationId xmlns:a16="http://schemas.microsoft.com/office/drawing/2014/main" id="{7A64296D-C40D-4E71-A3E5-A8009627A496}"/>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8" name="Picture 77" descr="Shape, arrow&#10;&#10;Description automatically generated">
                <a:extLst>
                  <a:ext uri="{FF2B5EF4-FFF2-40B4-BE49-F238E27FC236}">
                    <a16:creationId xmlns:a16="http://schemas.microsoft.com/office/drawing/2014/main" id="{28A0F39D-5E2E-4184-B0F9-7375D1311EE0}"/>
                  </a:ext>
                </a:extLst>
              </p:cNvPr>
              <p:cNvPicPr>
                <a:picLocks noChangeAspect="1"/>
              </p:cNvPicPr>
              <p:nvPr/>
            </p:nvPicPr>
            <p:blipFill>
              <a:blip r:embed="rId7"/>
              <a:stretch>
                <a:fillRect/>
              </a:stretch>
            </p:blipFill>
            <p:spPr>
              <a:xfrm>
                <a:off x="599923" y="4973701"/>
                <a:ext cx="462709" cy="428729"/>
              </a:xfrm>
              <a:prstGeom prst="rect">
                <a:avLst/>
              </a:prstGeom>
            </p:spPr>
          </p:pic>
          <p:pic>
            <p:nvPicPr>
              <p:cNvPr id="79" name="Picture 78" descr="Shape, arrow&#10;&#10;Description automatically generated">
                <a:extLst>
                  <a:ext uri="{FF2B5EF4-FFF2-40B4-BE49-F238E27FC236}">
                    <a16:creationId xmlns:a16="http://schemas.microsoft.com/office/drawing/2014/main" id="{BFC390E1-3033-4D0F-8A95-EF6085B9652C}"/>
                  </a:ext>
                </a:extLst>
              </p:cNvPr>
              <p:cNvPicPr>
                <a:picLocks noChangeAspect="1"/>
              </p:cNvPicPr>
              <p:nvPr/>
            </p:nvPicPr>
            <p:blipFill>
              <a:blip r:embed="rId7"/>
              <a:stretch>
                <a:fillRect/>
              </a:stretch>
            </p:blipFill>
            <p:spPr>
              <a:xfrm>
                <a:off x="599923" y="4480257"/>
                <a:ext cx="462709" cy="428729"/>
              </a:xfrm>
              <a:prstGeom prst="rect">
                <a:avLst/>
              </a:prstGeom>
            </p:spPr>
          </p:pic>
          <p:pic>
            <p:nvPicPr>
              <p:cNvPr id="80" name="Picture 79" descr="Shape, arrow&#10;&#10;Description automatically generated">
                <a:extLst>
                  <a:ext uri="{FF2B5EF4-FFF2-40B4-BE49-F238E27FC236}">
                    <a16:creationId xmlns:a16="http://schemas.microsoft.com/office/drawing/2014/main" id="{02D2527E-689B-47E4-97C6-55DF3FBC7E8A}"/>
                  </a:ext>
                </a:extLst>
              </p:cNvPr>
              <p:cNvPicPr>
                <a:picLocks noChangeAspect="1"/>
              </p:cNvPicPr>
              <p:nvPr/>
            </p:nvPicPr>
            <p:blipFill>
              <a:blip r:embed="rId7"/>
              <a:stretch>
                <a:fillRect/>
              </a:stretch>
            </p:blipFill>
            <p:spPr>
              <a:xfrm>
                <a:off x="599922" y="3919049"/>
                <a:ext cx="462709" cy="428729"/>
              </a:xfrm>
              <a:prstGeom prst="rect">
                <a:avLst/>
              </a:prstGeom>
            </p:spPr>
          </p:pic>
          <p:pic>
            <p:nvPicPr>
              <p:cNvPr id="81" name="Picture 80" descr="Shape, arrow&#10;&#10;Description automatically generated">
                <a:extLst>
                  <a:ext uri="{FF2B5EF4-FFF2-40B4-BE49-F238E27FC236}">
                    <a16:creationId xmlns:a16="http://schemas.microsoft.com/office/drawing/2014/main" id="{90C57809-325B-45B2-B5D8-EA15DF171E4D}"/>
                  </a:ext>
                </a:extLst>
              </p:cNvPr>
              <p:cNvPicPr>
                <a:picLocks noChangeAspect="1"/>
              </p:cNvPicPr>
              <p:nvPr/>
            </p:nvPicPr>
            <p:blipFill>
              <a:blip r:embed="rId7"/>
              <a:stretch>
                <a:fillRect/>
              </a:stretch>
            </p:blipFill>
            <p:spPr>
              <a:xfrm>
                <a:off x="599922" y="5542560"/>
                <a:ext cx="462709" cy="428729"/>
              </a:xfrm>
              <a:prstGeom prst="rect">
                <a:avLst/>
              </a:prstGeom>
            </p:spPr>
          </p:pic>
        </p:grpSp>
        <p:cxnSp>
          <p:nvCxnSpPr>
            <p:cNvPr id="113" name="Straight Connector 112">
              <a:extLst>
                <a:ext uri="{FF2B5EF4-FFF2-40B4-BE49-F238E27FC236}">
                  <a16:creationId xmlns:a16="http://schemas.microsoft.com/office/drawing/2014/main" id="{8329859B-DB6C-4948-BD89-477E9836F51C}"/>
                </a:ext>
              </a:extLst>
            </p:cNvPr>
            <p:cNvCxnSpPr>
              <a:cxnSpLocks/>
            </p:cNvCxnSpPr>
            <p:nvPr/>
          </p:nvCxnSpPr>
          <p:spPr>
            <a:xfrm>
              <a:off x="1102293" y="6495120"/>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6F7497D5-6549-4755-AB90-99291A819A50}"/>
                </a:ext>
              </a:extLst>
            </p:cNvPr>
            <p:cNvSpPr/>
            <p:nvPr/>
          </p:nvSpPr>
          <p:spPr>
            <a:xfrm>
              <a:off x="508123" y="616355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pic>
          <p:nvPicPr>
            <p:cNvPr id="115" name="Picture 114" descr="Shape, arrow&#10;&#10;Description automatically generated">
              <a:extLst>
                <a:ext uri="{FF2B5EF4-FFF2-40B4-BE49-F238E27FC236}">
                  <a16:creationId xmlns:a16="http://schemas.microsoft.com/office/drawing/2014/main" id="{759DDF44-4B23-435B-BF66-CFCE20C6AF97}"/>
                </a:ext>
              </a:extLst>
            </p:cNvPr>
            <p:cNvPicPr>
              <a:picLocks noChangeAspect="1"/>
            </p:cNvPicPr>
            <p:nvPr/>
          </p:nvPicPr>
          <p:blipFill>
            <a:blip r:embed="rId7"/>
            <a:stretch>
              <a:fillRect/>
            </a:stretch>
          </p:blipFill>
          <p:spPr>
            <a:xfrm>
              <a:off x="573853" y="6091571"/>
              <a:ext cx="462709" cy="428729"/>
            </a:xfrm>
            <a:prstGeom prst="rect">
              <a:avLst/>
            </a:prstGeom>
          </p:spPr>
        </p:pic>
      </p:grpSp>
      <p:pic>
        <p:nvPicPr>
          <p:cNvPr id="3086" name="Picture 14" descr="Plátano, Fruta, Comida, Fruta Amarilla">
            <a:extLst>
              <a:ext uri="{FF2B5EF4-FFF2-40B4-BE49-F238E27FC236}">
                <a16:creationId xmlns:a16="http://schemas.microsoft.com/office/drawing/2014/main" id="{FFD862A6-95E0-4E18-8841-66D74F16E8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0585" y="4059784"/>
            <a:ext cx="1092628" cy="62122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martphone, Teléfono Móvil, Androide, Tecnología">
            <a:extLst>
              <a:ext uri="{FF2B5EF4-FFF2-40B4-BE49-F238E27FC236}">
                <a16:creationId xmlns:a16="http://schemas.microsoft.com/office/drawing/2014/main" id="{AC602389-F272-4949-9C7B-C95EC6350C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11613" y="3958552"/>
            <a:ext cx="594650" cy="8556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2D8B6D-A941-4D56-90A5-CF0249B88DBF}"/>
              </a:ext>
            </a:extLst>
          </p:cNvPr>
          <p:cNvSpPr txBox="1"/>
          <p:nvPr/>
        </p:nvSpPr>
        <p:spPr>
          <a:xfrm>
            <a:off x="870057" y="3987709"/>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plant</a:t>
            </a:r>
          </a:p>
        </p:txBody>
      </p:sp>
      <p:sp>
        <p:nvSpPr>
          <p:cNvPr id="110" name="TextBox 109">
            <a:extLst>
              <a:ext uri="{FF2B5EF4-FFF2-40B4-BE49-F238E27FC236}">
                <a16:creationId xmlns:a16="http://schemas.microsoft.com/office/drawing/2014/main" id="{8407FAFD-6CA2-4425-ABFC-5A4A91C36FA8}"/>
              </a:ext>
            </a:extLst>
          </p:cNvPr>
          <p:cNvSpPr txBox="1"/>
          <p:nvPr/>
        </p:nvSpPr>
        <p:spPr>
          <a:xfrm>
            <a:off x="916944" y="4512164"/>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book</a:t>
            </a:r>
          </a:p>
        </p:txBody>
      </p:sp>
      <p:sp>
        <p:nvSpPr>
          <p:cNvPr id="111" name="TextBox 110">
            <a:extLst>
              <a:ext uri="{FF2B5EF4-FFF2-40B4-BE49-F238E27FC236}">
                <a16:creationId xmlns:a16="http://schemas.microsoft.com/office/drawing/2014/main" id="{6698A892-F65E-464B-B45F-7E931EC093DA}"/>
              </a:ext>
            </a:extLst>
          </p:cNvPr>
          <p:cNvSpPr txBox="1"/>
          <p:nvPr/>
        </p:nvSpPr>
        <p:spPr>
          <a:xfrm>
            <a:off x="864423" y="5064489"/>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bag</a:t>
            </a:r>
          </a:p>
        </p:txBody>
      </p:sp>
      <p:sp>
        <p:nvSpPr>
          <p:cNvPr id="112" name="TextBox 111">
            <a:extLst>
              <a:ext uri="{FF2B5EF4-FFF2-40B4-BE49-F238E27FC236}">
                <a16:creationId xmlns:a16="http://schemas.microsoft.com/office/drawing/2014/main" id="{7D116FAC-3141-46B9-8FFD-1A6C518E2842}"/>
              </a:ext>
            </a:extLst>
          </p:cNvPr>
          <p:cNvSpPr txBox="1"/>
          <p:nvPr/>
        </p:nvSpPr>
        <p:spPr>
          <a:xfrm>
            <a:off x="870057" y="5577088"/>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boat</a:t>
            </a:r>
          </a:p>
        </p:txBody>
      </p:sp>
      <p:sp>
        <p:nvSpPr>
          <p:cNvPr id="133" name="TextBox 132">
            <a:extLst>
              <a:ext uri="{FF2B5EF4-FFF2-40B4-BE49-F238E27FC236}">
                <a16:creationId xmlns:a16="http://schemas.microsoft.com/office/drawing/2014/main" id="{977A3325-74A5-42E2-9EB4-EC34BA3EECC0}"/>
              </a:ext>
            </a:extLst>
          </p:cNvPr>
          <p:cNvSpPr txBox="1"/>
          <p:nvPr/>
        </p:nvSpPr>
        <p:spPr>
          <a:xfrm>
            <a:off x="916944" y="6120796"/>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horse</a:t>
            </a:r>
          </a:p>
        </p:txBody>
      </p:sp>
      <p:pic>
        <p:nvPicPr>
          <p:cNvPr id="138" name="Picture 137" descr="Shape, arrow&#10;&#10;Description automatically generated">
            <a:extLst>
              <a:ext uri="{FF2B5EF4-FFF2-40B4-BE49-F238E27FC236}">
                <a16:creationId xmlns:a16="http://schemas.microsoft.com/office/drawing/2014/main" id="{1CDE8275-FDF6-4A37-AF91-27827EBADD1F}"/>
              </a:ext>
            </a:extLst>
          </p:cNvPr>
          <p:cNvPicPr>
            <a:picLocks noChangeAspect="1"/>
          </p:cNvPicPr>
          <p:nvPr/>
        </p:nvPicPr>
        <p:blipFill>
          <a:blip r:embed="rId10"/>
          <a:stretch>
            <a:fillRect/>
          </a:stretch>
        </p:blipFill>
        <p:spPr>
          <a:xfrm>
            <a:off x="7904148" y="871859"/>
            <a:ext cx="391400" cy="266030"/>
          </a:xfrm>
          <a:prstGeom prst="rect">
            <a:avLst/>
          </a:prstGeom>
        </p:spPr>
      </p:pic>
      <p:pic>
        <p:nvPicPr>
          <p:cNvPr id="140" name="Picture 139" descr="Shape, arrow&#10;&#10;Description automatically generated">
            <a:extLst>
              <a:ext uri="{FF2B5EF4-FFF2-40B4-BE49-F238E27FC236}">
                <a16:creationId xmlns:a16="http://schemas.microsoft.com/office/drawing/2014/main" id="{6DF1D1B0-D66B-4A2A-BC96-991A188EB970}"/>
              </a:ext>
            </a:extLst>
          </p:cNvPr>
          <p:cNvPicPr>
            <a:picLocks noChangeAspect="1"/>
          </p:cNvPicPr>
          <p:nvPr/>
        </p:nvPicPr>
        <p:blipFill>
          <a:blip r:embed="rId7"/>
          <a:stretch>
            <a:fillRect/>
          </a:stretch>
        </p:blipFill>
        <p:spPr>
          <a:xfrm>
            <a:off x="4685442" y="768003"/>
            <a:ext cx="499512" cy="462829"/>
          </a:xfrm>
          <a:prstGeom prst="rect">
            <a:avLst/>
          </a:prstGeom>
        </p:spPr>
      </p:pic>
      <p:pic>
        <p:nvPicPr>
          <p:cNvPr id="148" name="Picture 147" descr="Shape, arrow&#10;&#10;Description automatically generated">
            <a:extLst>
              <a:ext uri="{FF2B5EF4-FFF2-40B4-BE49-F238E27FC236}">
                <a16:creationId xmlns:a16="http://schemas.microsoft.com/office/drawing/2014/main" id="{E001951C-90F9-4DE5-B8C9-8031C4714B78}"/>
              </a:ext>
            </a:extLst>
          </p:cNvPr>
          <p:cNvPicPr>
            <a:picLocks noChangeAspect="1"/>
          </p:cNvPicPr>
          <p:nvPr/>
        </p:nvPicPr>
        <p:blipFill>
          <a:blip r:embed="rId7"/>
          <a:stretch>
            <a:fillRect/>
          </a:stretch>
        </p:blipFill>
        <p:spPr>
          <a:xfrm>
            <a:off x="4708790" y="1429151"/>
            <a:ext cx="499512" cy="462829"/>
          </a:xfrm>
          <a:prstGeom prst="rect">
            <a:avLst/>
          </a:prstGeom>
        </p:spPr>
      </p:pic>
      <p:pic>
        <p:nvPicPr>
          <p:cNvPr id="149" name="Picture 148" descr="Shape, arrow&#10;&#10;Description automatically generated">
            <a:extLst>
              <a:ext uri="{FF2B5EF4-FFF2-40B4-BE49-F238E27FC236}">
                <a16:creationId xmlns:a16="http://schemas.microsoft.com/office/drawing/2014/main" id="{87ADB838-833B-4F8F-A559-3A02C55B064C}"/>
              </a:ext>
            </a:extLst>
          </p:cNvPr>
          <p:cNvPicPr>
            <a:picLocks noChangeAspect="1"/>
          </p:cNvPicPr>
          <p:nvPr/>
        </p:nvPicPr>
        <p:blipFill>
          <a:blip r:embed="rId7"/>
          <a:stretch>
            <a:fillRect/>
          </a:stretch>
        </p:blipFill>
        <p:spPr>
          <a:xfrm>
            <a:off x="7865142" y="1953114"/>
            <a:ext cx="499512" cy="462829"/>
          </a:xfrm>
          <a:prstGeom prst="rect">
            <a:avLst/>
          </a:prstGeom>
        </p:spPr>
      </p:pic>
      <p:pic>
        <p:nvPicPr>
          <p:cNvPr id="150" name="Picture 149" descr="Shape, arrow&#10;&#10;Description automatically generated">
            <a:extLst>
              <a:ext uri="{FF2B5EF4-FFF2-40B4-BE49-F238E27FC236}">
                <a16:creationId xmlns:a16="http://schemas.microsoft.com/office/drawing/2014/main" id="{4EEE7B30-1D82-4129-855B-E5D60EB92A85}"/>
              </a:ext>
            </a:extLst>
          </p:cNvPr>
          <p:cNvPicPr>
            <a:picLocks noChangeAspect="1"/>
          </p:cNvPicPr>
          <p:nvPr/>
        </p:nvPicPr>
        <p:blipFill>
          <a:blip r:embed="rId7"/>
          <a:stretch>
            <a:fillRect/>
          </a:stretch>
        </p:blipFill>
        <p:spPr>
          <a:xfrm>
            <a:off x="7858188" y="2578549"/>
            <a:ext cx="499512" cy="462829"/>
          </a:xfrm>
          <a:prstGeom prst="rect">
            <a:avLst/>
          </a:prstGeom>
        </p:spPr>
      </p:pic>
      <p:pic>
        <p:nvPicPr>
          <p:cNvPr id="151" name="Picture 150" descr="Shape, arrow&#10;&#10;Description automatically generated">
            <a:extLst>
              <a:ext uri="{FF2B5EF4-FFF2-40B4-BE49-F238E27FC236}">
                <a16:creationId xmlns:a16="http://schemas.microsoft.com/office/drawing/2014/main" id="{C5AEB1B1-376A-444C-95AB-CDCCC27A5A6B}"/>
              </a:ext>
            </a:extLst>
          </p:cNvPr>
          <p:cNvPicPr>
            <a:picLocks noChangeAspect="1"/>
          </p:cNvPicPr>
          <p:nvPr/>
        </p:nvPicPr>
        <p:blipFill>
          <a:blip r:embed="rId7"/>
          <a:stretch>
            <a:fillRect/>
          </a:stretch>
        </p:blipFill>
        <p:spPr>
          <a:xfrm>
            <a:off x="4647801" y="3205899"/>
            <a:ext cx="499512" cy="462829"/>
          </a:xfrm>
          <a:prstGeom prst="rect">
            <a:avLst/>
          </a:prstGeom>
        </p:spPr>
      </p:pic>
      <p:pic>
        <p:nvPicPr>
          <p:cNvPr id="152" name="Picture 151" descr="Shape, arrow&#10;&#10;Description automatically generated">
            <a:extLst>
              <a:ext uri="{FF2B5EF4-FFF2-40B4-BE49-F238E27FC236}">
                <a16:creationId xmlns:a16="http://schemas.microsoft.com/office/drawing/2014/main" id="{0EB7EF25-0AFC-4DD9-8B11-5379DD4819B6}"/>
              </a:ext>
            </a:extLst>
          </p:cNvPr>
          <p:cNvPicPr>
            <a:picLocks noChangeAspect="1"/>
          </p:cNvPicPr>
          <p:nvPr/>
        </p:nvPicPr>
        <p:blipFill>
          <a:blip r:embed="rId10"/>
          <a:stretch>
            <a:fillRect/>
          </a:stretch>
        </p:blipFill>
        <p:spPr>
          <a:xfrm>
            <a:off x="7936951" y="1518177"/>
            <a:ext cx="391400" cy="266030"/>
          </a:xfrm>
          <a:prstGeom prst="rect">
            <a:avLst/>
          </a:prstGeom>
        </p:spPr>
      </p:pic>
      <p:pic>
        <p:nvPicPr>
          <p:cNvPr id="153" name="Picture 152" descr="Shape, arrow&#10;&#10;Description automatically generated">
            <a:extLst>
              <a:ext uri="{FF2B5EF4-FFF2-40B4-BE49-F238E27FC236}">
                <a16:creationId xmlns:a16="http://schemas.microsoft.com/office/drawing/2014/main" id="{328476DF-1A18-45EF-8929-736F728046AA}"/>
              </a:ext>
            </a:extLst>
          </p:cNvPr>
          <p:cNvPicPr>
            <a:picLocks noChangeAspect="1"/>
          </p:cNvPicPr>
          <p:nvPr/>
        </p:nvPicPr>
        <p:blipFill>
          <a:blip r:embed="rId10"/>
          <a:stretch>
            <a:fillRect/>
          </a:stretch>
        </p:blipFill>
        <p:spPr>
          <a:xfrm>
            <a:off x="4701857" y="2090299"/>
            <a:ext cx="391400" cy="266030"/>
          </a:xfrm>
          <a:prstGeom prst="rect">
            <a:avLst/>
          </a:prstGeom>
        </p:spPr>
      </p:pic>
      <p:pic>
        <p:nvPicPr>
          <p:cNvPr id="77" name="Picture 76" descr="Shape, arrow&#10;&#10;Description automatically generated">
            <a:extLst>
              <a:ext uri="{FF2B5EF4-FFF2-40B4-BE49-F238E27FC236}">
                <a16:creationId xmlns:a16="http://schemas.microsoft.com/office/drawing/2014/main" id="{918A7554-ADE1-A46D-6EAF-253A3F96EAA9}"/>
              </a:ext>
            </a:extLst>
          </p:cNvPr>
          <p:cNvPicPr>
            <a:picLocks noChangeAspect="1"/>
          </p:cNvPicPr>
          <p:nvPr/>
        </p:nvPicPr>
        <p:blipFill>
          <a:blip r:embed="rId10"/>
          <a:stretch>
            <a:fillRect/>
          </a:stretch>
        </p:blipFill>
        <p:spPr>
          <a:xfrm>
            <a:off x="7795834" y="3359176"/>
            <a:ext cx="391400" cy="266030"/>
          </a:xfrm>
          <a:prstGeom prst="rect">
            <a:avLst/>
          </a:prstGeom>
        </p:spPr>
      </p:pic>
      <p:pic>
        <p:nvPicPr>
          <p:cNvPr id="100" name="Picture 8" descr="Caballito, Balancín, Juguete, Caballo De Madera, Jugar">
            <a:extLst>
              <a:ext uri="{FF2B5EF4-FFF2-40B4-BE49-F238E27FC236}">
                <a16:creationId xmlns:a16="http://schemas.microsoft.com/office/drawing/2014/main" id="{A54A8250-4A62-952D-EFE5-851ACFC19F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23851" y="5805751"/>
            <a:ext cx="1032552" cy="79427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Bote, Tirón, Mar, Océano, Nave, Juguete, Rojo, Dibujo">
            <a:extLst>
              <a:ext uri="{FF2B5EF4-FFF2-40B4-BE49-F238E27FC236}">
                <a16:creationId xmlns:a16="http://schemas.microsoft.com/office/drawing/2014/main" id="{D350344C-F989-FF64-12CA-8C41444D32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2200" y="3992356"/>
            <a:ext cx="914886" cy="81323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Hierba, Maceta, Planta, Crecer, Jardín, Flor, Especia">
            <a:extLst>
              <a:ext uri="{FF2B5EF4-FFF2-40B4-BE49-F238E27FC236}">
                <a16:creationId xmlns:a16="http://schemas.microsoft.com/office/drawing/2014/main" id="{AEED8D55-465B-C704-6BA1-D5B84B87D2C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32" r="64115"/>
          <a:stretch/>
        </p:blipFill>
        <p:spPr bwMode="auto">
          <a:xfrm>
            <a:off x="9244894" y="5726534"/>
            <a:ext cx="725016" cy="94607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descr="Shape, arrow&#10;&#10;Description automatically generated">
            <a:extLst>
              <a:ext uri="{FF2B5EF4-FFF2-40B4-BE49-F238E27FC236}">
                <a16:creationId xmlns:a16="http://schemas.microsoft.com/office/drawing/2014/main" id="{16AF87B8-2BD4-CDF7-973D-2366ABC0F44B}"/>
              </a:ext>
            </a:extLst>
          </p:cNvPr>
          <p:cNvPicPr>
            <a:picLocks noChangeAspect="1"/>
          </p:cNvPicPr>
          <p:nvPr/>
        </p:nvPicPr>
        <p:blipFill>
          <a:blip r:embed="rId10"/>
          <a:stretch>
            <a:fillRect/>
          </a:stretch>
        </p:blipFill>
        <p:spPr>
          <a:xfrm>
            <a:off x="3820511" y="4077861"/>
            <a:ext cx="509859" cy="346545"/>
          </a:xfrm>
          <a:prstGeom prst="rect">
            <a:avLst/>
          </a:prstGeom>
        </p:spPr>
      </p:pic>
      <p:sp>
        <p:nvSpPr>
          <p:cNvPr id="134" name="TextBox 133">
            <a:extLst>
              <a:ext uri="{FF2B5EF4-FFF2-40B4-BE49-F238E27FC236}">
                <a16:creationId xmlns:a16="http://schemas.microsoft.com/office/drawing/2014/main" id="{E1B90584-FAEF-4CD6-A90A-5DB938ABB698}"/>
              </a:ext>
            </a:extLst>
          </p:cNvPr>
          <p:cNvSpPr txBox="1"/>
          <p:nvPr/>
        </p:nvSpPr>
        <p:spPr>
          <a:xfrm>
            <a:off x="4557953" y="4028215"/>
            <a:ext cx="165714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phone</a:t>
            </a:r>
          </a:p>
        </p:txBody>
      </p:sp>
      <p:sp>
        <p:nvSpPr>
          <p:cNvPr id="135" name="TextBox 134">
            <a:extLst>
              <a:ext uri="{FF2B5EF4-FFF2-40B4-BE49-F238E27FC236}">
                <a16:creationId xmlns:a16="http://schemas.microsoft.com/office/drawing/2014/main" id="{AED6A926-A6B8-406E-9439-200E01D11AB0}"/>
              </a:ext>
            </a:extLst>
          </p:cNvPr>
          <p:cNvSpPr txBox="1"/>
          <p:nvPr/>
        </p:nvSpPr>
        <p:spPr>
          <a:xfrm>
            <a:off x="4396569" y="4566417"/>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piece of fruit</a:t>
            </a:r>
          </a:p>
        </p:txBody>
      </p:sp>
      <p:sp>
        <p:nvSpPr>
          <p:cNvPr id="136" name="TextBox 135">
            <a:extLst>
              <a:ext uri="{FF2B5EF4-FFF2-40B4-BE49-F238E27FC236}">
                <a16:creationId xmlns:a16="http://schemas.microsoft.com/office/drawing/2014/main" id="{507782CF-AA23-44DD-8A3D-0C1970482D47}"/>
              </a:ext>
            </a:extLst>
          </p:cNvPr>
          <p:cNvSpPr txBox="1"/>
          <p:nvPr/>
        </p:nvSpPr>
        <p:spPr>
          <a:xfrm>
            <a:off x="4519391" y="5095026"/>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an instrument</a:t>
            </a:r>
          </a:p>
        </p:txBody>
      </p:sp>
      <p:sp>
        <p:nvSpPr>
          <p:cNvPr id="83" name="TextBox 82">
            <a:extLst>
              <a:ext uri="{FF2B5EF4-FFF2-40B4-BE49-F238E27FC236}">
                <a16:creationId xmlns:a16="http://schemas.microsoft.com/office/drawing/2014/main" id="{F1501F84-D79C-D3EC-856A-F5832F68C67F}"/>
              </a:ext>
            </a:extLst>
          </p:cNvPr>
          <p:cNvSpPr txBox="1"/>
          <p:nvPr/>
        </p:nvSpPr>
        <p:spPr>
          <a:xfrm>
            <a:off x="4466808" y="6120795"/>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cockroach</a:t>
            </a:r>
          </a:p>
        </p:txBody>
      </p:sp>
      <p:sp>
        <p:nvSpPr>
          <p:cNvPr id="82" name="Rectangle: Rounded Corners 81">
            <a:extLst>
              <a:ext uri="{FF2B5EF4-FFF2-40B4-BE49-F238E27FC236}">
                <a16:creationId xmlns:a16="http://schemas.microsoft.com/office/drawing/2014/main" id="{C04655B1-EE0E-44AC-B288-FA8D1CE210A9}"/>
              </a:ext>
            </a:extLst>
          </p:cNvPr>
          <p:cNvSpPr/>
          <p:nvPr/>
        </p:nvSpPr>
        <p:spPr>
          <a:xfrm>
            <a:off x="1835771" y="2567919"/>
            <a:ext cx="746057" cy="48409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5" name="Picture 84" descr="Shape, arrow&#10;&#10;Description automatically generated">
            <a:extLst>
              <a:ext uri="{FF2B5EF4-FFF2-40B4-BE49-F238E27FC236}">
                <a16:creationId xmlns:a16="http://schemas.microsoft.com/office/drawing/2014/main" id="{3695D22E-2F7C-4857-BF96-50F1B0637C46}"/>
              </a:ext>
            </a:extLst>
          </p:cNvPr>
          <p:cNvPicPr>
            <a:picLocks noChangeAspect="1"/>
          </p:cNvPicPr>
          <p:nvPr/>
        </p:nvPicPr>
        <p:blipFill>
          <a:blip r:embed="rId10"/>
          <a:stretch>
            <a:fillRect/>
          </a:stretch>
        </p:blipFill>
        <p:spPr>
          <a:xfrm>
            <a:off x="4816902" y="2745908"/>
            <a:ext cx="391400" cy="266030"/>
          </a:xfrm>
          <a:prstGeom prst="rect">
            <a:avLst/>
          </a:prstGeom>
        </p:spPr>
      </p:pic>
      <p:pic>
        <p:nvPicPr>
          <p:cNvPr id="86" name="Picture 4" descr="Cockroach, Insect, Ugly, Bug">
            <a:extLst>
              <a:ext uri="{FF2B5EF4-FFF2-40B4-BE49-F238E27FC236}">
                <a16:creationId xmlns:a16="http://schemas.microsoft.com/office/drawing/2014/main" id="{88B3CB6F-ABE5-417E-8959-DAA0E17B82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70059" y="4807950"/>
            <a:ext cx="725017" cy="94396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A picture containing text, businesscard&#10;&#10;Description automatically generated">
            <a:extLst>
              <a:ext uri="{FF2B5EF4-FFF2-40B4-BE49-F238E27FC236}">
                <a16:creationId xmlns:a16="http://schemas.microsoft.com/office/drawing/2014/main" id="{E7EA2CB9-3F5A-491E-BF5E-4A2E4FFB1598}"/>
              </a:ext>
            </a:extLst>
          </p:cNvPr>
          <p:cNvPicPr>
            <a:picLocks noChangeAspect="1"/>
          </p:cNvPicPr>
          <p:nvPr/>
        </p:nvPicPr>
        <p:blipFill>
          <a:blip r:embed="rId15"/>
          <a:stretch>
            <a:fillRect/>
          </a:stretch>
        </p:blipFill>
        <p:spPr>
          <a:xfrm>
            <a:off x="9022631" y="4980154"/>
            <a:ext cx="1048022" cy="746380"/>
          </a:xfrm>
          <a:prstGeom prst="rect">
            <a:avLst/>
          </a:prstGeom>
        </p:spPr>
      </p:pic>
      <p:pic>
        <p:nvPicPr>
          <p:cNvPr id="99" name="Picture 98" descr="Gráficos vectoriales gratis de Guitarra acustica">
            <a:extLst>
              <a:ext uri="{FF2B5EF4-FFF2-40B4-BE49-F238E27FC236}">
                <a16:creationId xmlns:a16="http://schemas.microsoft.com/office/drawing/2014/main" id="{974E3567-CE7E-F9F6-89CE-B8BE17F038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8225736">
            <a:off x="7714791" y="5651615"/>
            <a:ext cx="599175" cy="11042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hape&#10;&#10;Description automatically generated">
            <a:extLst>
              <a:ext uri="{FF2B5EF4-FFF2-40B4-BE49-F238E27FC236}">
                <a16:creationId xmlns:a16="http://schemas.microsoft.com/office/drawing/2014/main" id="{D47BC13D-649E-4B8F-B4FE-D333EC77709A}"/>
              </a:ext>
            </a:extLst>
          </p:cNvPr>
          <p:cNvPicPr>
            <a:picLocks noChangeAspect="1"/>
          </p:cNvPicPr>
          <p:nvPr/>
        </p:nvPicPr>
        <p:blipFill>
          <a:blip r:embed="rId17"/>
          <a:stretch>
            <a:fillRect/>
          </a:stretch>
        </p:blipFill>
        <p:spPr>
          <a:xfrm>
            <a:off x="7676361" y="4969978"/>
            <a:ext cx="709588" cy="719139"/>
          </a:xfrm>
          <a:prstGeom prst="rect">
            <a:avLst/>
          </a:prstGeom>
        </p:spPr>
      </p:pic>
      <p:pic>
        <p:nvPicPr>
          <p:cNvPr id="105" name="Picture 104">
            <a:extLst>
              <a:ext uri="{FF2B5EF4-FFF2-40B4-BE49-F238E27FC236}">
                <a16:creationId xmlns:a16="http://schemas.microsoft.com/office/drawing/2014/main" id="{BB7B7429-8518-48BB-A402-FAD5C6FAC439}"/>
              </a:ext>
            </a:extLst>
          </p:cNvPr>
          <p:cNvPicPr>
            <a:picLocks noChangeAspect="1"/>
          </p:cNvPicPr>
          <p:nvPr/>
        </p:nvPicPr>
        <p:blipFill>
          <a:blip r:embed="rId18"/>
          <a:stretch>
            <a:fillRect/>
          </a:stretch>
        </p:blipFill>
        <p:spPr>
          <a:xfrm flipH="1">
            <a:off x="33962" y="557871"/>
            <a:ext cx="1351404" cy="1305516"/>
          </a:xfrm>
          <a:prstGeom prst="rect">
            <a:avLst/>
          </a:prstGeom>
        </p:spPr>
      </p:pic>
      <p:sp>
        <p:nvSpPr>
          <p:cNvPr id="97" name="Action Button: Sound 96">
            <a:hlinkClick r:id="" action="ppaction://noaction" highlightClick="1">
              <a:snd r:embed="rId19" name="7_4.wav"/>
            </a:hlinkClick>
            <a:extLst>
              <a:ext uri="{FF2B5EF4-FFF2-40B4-BE49-F238E27FC236}">
                <a16:creationId xmlns:a16="http://schemas.microsoft.com/office/drawing/2014/main" id="{BB8B073C-F923-45AF-7C6A-3FAE6DA6136D}"/>
              </a:ext>
            </a:extLst>
          </p:cNvPr>
          <p:cNvSpPr/>
          <p:nvPr/>
        </p:nvSpPr>
        <p:spPr>
          <a:xfrm>
            <a:off x="10386803" y="704551"/>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Action Button: Sound 97">
            <a:hlinkClick r:id="" action="ppaction://noaction" highlightClick="1">
              <a:snd r:embed="rId20" name="7_6.wav"/>
            </a:hlinkClick>
            <a:extLst>
              <a:ext uri="{FF2B5EF4-FFF2-40B4-BE49-F238E27FC236}">
                <a16:creationId xmlns:a16="http://schemas.microsoft.com/office/drawing/2014/main" id="{FE56A00F-7FF0-B420-3097-051B5FB15C23}"/>
              </a:ext>
            </a:extLst>
          </p:cNvPr>
          <p:cNvSpPr/>
          <p:nvPr/>
        </p:nvSpPr>
        <p:spPr>
          <a:xfrm>
            <a:off x="10390828" y="1290459"/>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Action Button: Sound 103">
            <a:hlinkClick r:id="" action="ppaction://noaction" highlightClick="1">
              <a:snd r:embed="rId21" name="7_8.wav"/>
            </a:hlinkClick>
            <a:extLst>
              <a:ext uri="{FF2B5EF4-FFF2-40B4-BE49-F238E27FC236}">
                <a16:creationId xmlns:a16="http://schemas.microsoft.com/office/drawing/2014/main" id="{2FD09254-86A0-183F-6425-48C9C836E2E4}"/>
              </a:ext>
            </a:extLst>
          </p:cNvPr>
          <p:cNvSpPr/>
          <p:nvPr/>
        </p:nvSpPr>
        <p:spPr>
          <a:xfrm>
            <a:off x="10390828" y="1952587"/>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Action Button: Sound 106">
            <a:hlinkClick r:id="" action="ppaction://noaction" highlightClick="1">
              <a:snd r:embed="rId22" name="7_10.wav"/>
            </a:hlinkClick>
            <a:extLst>
              <a:ext uri="{FF2B5EF4-FFF2-40B4-BE49-F238E27FC236}">
                <a16:creationId xmlns:a16="http://schemas.microsoft.com/office/drawing/2014/main" id="{DE51AD87-EAD5-67CE-4E69-1D90C0F844F9}"/>
              </a:ext>
            </a:extLst>
          </p:cNvPr>
          <p:cNvSpPr/>
          <p:nvPr/>
        </p:nvSpPr>
        <p:spPr>
          <a:xfrm>
            <a:off x="10377292" y="2572047"/>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Action Button: Sound 107">
            <a:hlinkClick r:id="" action="ppaction://noaction" highlightClick="1">
              <a:snd r:embed="rId23" name="una_cucaracha.wav"/>
            </a:hlinkClick>
            <a:extLst>
              <a:ext uri="{FF2B5EF4-FFF2-40B4-BE49-F238E27FC236}">
                <a16:creationId xmlns:a16="http://schemas.microsoft.com/office/drawing/2014/main" id="{487A6B8F-CD70-B13B-8AD4-AF4A05A0EBC7}"/>
              </a:ext>
            </a:extLst>
          </p:cNvPr>
          <p:cNvSpPr/>
          <p:nvPr/>
        </p:nvSpPr>
        <p:spPr>
          <a:xfrm>
            <a:off x="10376176" y="3218867"/>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Action Button: Sound 117">
            <a:hlinkClick r:id="" action="ppaction://noaction" highlightClick="1">
              <a:snd r:embed="rId24" name="7_3.wav"/>
            </a:hlinkClick>
            <a:extLst>
              <a:ext uri="{FF2B5EF4-FFF2-40B4-BE49-F238E27FC236}">
                <a16:creationId xmlns:a16="http://schemas.microsoft.com/office/drawing/2014/main" id="{033CD510-D751-70BF-6339-177086E90E4B}"/>
              </a:ext>
            </a:extLst>
          </p:cNvPr>
          <p:cNvSpPr/>
          <p:nvPr/>
        </p:nvSpPr>
        <p:spPr>
          <a:xfrm>
            <a:off x="7193840" y="713386"/>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Action Button: Sound 118">
            <a:hlinkClick r:id="" action="ppaction://noaction" highlightClick="1">
              <a:snd r:embed="rId25" name="7_5.wav"/>
            </a:hlinkClick>
            <a:extLst>
              <a:ext uri="{FF2B5EF4-FFF2-40B4-BE49-F238E27FC236}">
                <a16:creationId xmlns:a16="http://schemas.microsoft.com/office/drawing/2014/main" id="{15C4192A-1049-5980-138B-89F48E7477C6}"/>
              </a:ext>
            </a:extLst>
          </p:cNvPr>
          <p:cNvSpPr/>
          <p:nvPr/>
        </p:nvSpPr>
        <p:spPr>
          <a:xfrm>
            <a:off x="7197865" y="1299294"/>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Action Button: Sound 119">
            <a:hlinkClick r:id="" action="ppaction://noaction" highlightClick="1">
              <a:snd r:embed="rId26" name="7_7.wav"/>
            </a:hlinkClick>
            <a:extLst>
              <a:ext uri="{FF2B5EF4-FFF2-40B4-BE49-F238E27FC236}">
                <a16:creationId xmlns:a16="http://schemas.microsoft.com/office/drawing/2014/main" id="{3DF455B5-B54C-A0AF-3D99-E41DA8408CB9}"/>
              </a:ext>
            </a:extLst>
          </p:cNvPr>
          <p:cNvSpPr/>
          <p:nvPr/>
        </p:nvSpPr>
        <p:spPr>
          <a:xfrm>
            <a:off x="7197865" y="1961422"/>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Action Button: Sound 120">
            <a:hlinkClick r:id="" action="ppaction://noaction" highlightClick="1">
              <a:snd r:embed="rId27" name="7_9.wav"/>
            </a:hlinkClick>
            <a:extLst>
              <a:ext uri="{FF2B5EF4-FFF2-40B4-BE49-F238E27FC236}">
                <a16:creationId xmlns:a16="http://schemas.microsoft.com/office/drawing/2014/main" id="{77466EA2-852F-BAD8-8CE7-1DD98148AEBA}"/>
              </a:ext>
            </a:extLst>
          </p:cNvPr>
          <p:cNvSpPr/>
          <p:nvPr/>
        </p:nvSpPr>
        <p:spPr>
          <a:xfrm>
            <a:off x="7184329" y="2580882"/>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Action Button: Sound 121">
            <a:hlinkClick r:id="" action="ppaction://noaction" highlightClick="1">
              <a:snd r:embed="rId28" name="7_11.wav"/>
            </a:hlinkClick>
            <a:extLst>
              <a:ext uri="{FF2B5EF4-FFF2-40B4-BE49-F238E27FC236}">
                <a16:creationId xmlns:a16="http://schemas.microsoft.com/office/drawing/2014/main" id="{17C722E8-CC13-5531-ECE6-6A963EF96C36}"/>
              </a:ext>
            </a:extLst>
          </p:cNvPr>
          <p:cNvSpPr/>
          <p:nvPr/>
        </p:nvSpPr>
        <p:spPr>
          <a:xfrm>
            <a:off x="7183213" y="3227702"/>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TextBox 153">
            <a:extLst>
              <a:ext uri="{FF2B5EF4-FFF2-40B4-BE49-F238E27FC236}">
                <a16:creationId xmlns:a16="http://schemas.microsoft.com/office/drawing/2014/main" id="{7EF4EF23-D315-4B29-B504-593FFB7ABA1B}"/>
              </a:ext>
            </a:extLst>
          </p:cNvPr>
          <p:cNvSpPr txBox="1"/>
          <p:nvPr/>
        </p:nvSpPr>
        <p:spPr>
          <a:xfrm>
            <a:off x="4507120" y="5601241"/>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bed</a:t>
            </a:r>
          </a:p>
        </p:txBody>
      </p:sp>
      <p:pic>
        <p:nvPicPr>
          <p:cNvPr id="155" name="Picture 154" descr="Shape, arrow&#10;&#10;Description automatically generated">
            <a:extLst>
              <a:ext uri="{FF2B5EF4-FFF2-40B4-BE49-F238E27FC236}">
                <a16:creationId xmlns:a16="http://schemas.microsoft.com/office/drawing/2014/main" id="{1981365A-E251-4B1E-A834-384566A1ECCC}"/>
              </a:ext>
            </a:extLst>
          </p:cNvPr>
          <p:cNvPicPr>
            <a:picLocks noChangeAspect="1"/>
          </p:cNvPicPr>
          <p:nvPr/>
        </p:nvPicPr>
        <p:blipFill>
          <a:blip r:embed="rId10"/>
          <a:stretch>
            <a:fillRect/>
          </a:stretch>
        </p:blipFill>
        <p:spPr>
          <a:xfrm>
            <a:off x="3826593" y="4585838"/>
            <a:ext cx="509859" cy="346545"/>
          </a:xfrm>
          <a:prstGeom prst="rect">
            <a:avLst/>
          </a:prstGeom>
        </p:spPr>
      </p:pic>
      <p:pic>
        <p:nvPicPr>
          <p:cNvPr id="156" name="Picture 155" descr="Shape, arrow&#10;&#10;Description automatically generated">
            <a:extLst>
              <a:ext uri="{FF2B5EF4-FFF2-40B4-BE49-F238E27FC236}">
                <a16:creationId xmlns:a16="http://schemas.microsoft.com/office/drawing/2014/main" id="{5DC75533-D005-468B-893E-F65D32D1EBDE}"/>
              </a:ext>
            </a:extLst>
          </p:cNvPr>
          <p:cNvPicPr>
            <a:picLocks noChangeAspect="1"/>
          </p:cNvPicPr>
          <p:nvPr/>
        </p:nvPicPr>
        <p:blipFill>
          <a:blip r:embed="rId10"/>
          <a:stretch>
            <a:fillRect/>
          </a:stretch>
        </p:blipFill>
        <p:spPr>
          <a:xfrm>
            <a:off x="3805381" y="5133359"/>
            <a:ext cx="509859" cy="346545"/>
          </a:xfrm>
          <a:prstGeom prst="rect">
            <a:avLst/>
          </a:prstGeom>
        </p:spPr>
      </p:pic>
      <p:pic>
        <p:nvPicPr>
          <p:cNvPr id="157" name="Picture 156" descr="Shape, arrow&#10;&#10;Description automatically generated">
            <a:extLst>
              <a:ext uri="{FF2B5EF4-FFF2-40B4-BE49-F238E27FC236}">
                <a16:creationId xmlns:a16="http://schemas.microsoft.com/office/drawing/2014/main" id="{63D3A903-6D71-4A7F-AC71-44B2A697E179}"/>
              </a:ext>
            </a:extLst>
          </p:cNvPr>
          <p:cNvPicPr>
            <a:picLocks noChangeAspect="1"/>
          </p:cNvPicPr>
          <p:nvPr/>
        </p:nvPicPr>
        <p:blipFill>
          <a:blip r:embed="rId10"/>
          <a:stretch>
            <a:fillRect/>
          </a:stretch>
        </p:blipFill>
        <p:spPr>
          <a:xfrm>
            <a:off x="3808922" y="5715850"/>
            <a:ext cx="509859" cy="346545"/>
          </a:xfrm>
          <a:prstGeom prst="rect">
            <a:avLst/>
          </a:prstGeom>
        </p:spPr>
      </p:pic>
      <p:pic>
        <p:nvPicPr>
          <p:cNvPr id="158" name="Picture 157" descr="Shape, arrow&#10;&#10;Description automatically generated">
            <a:extLst>
              <a:ext uri="{FF2B5EF4-FFF2-40B4-BE49-F238E27FC236}">
                <a16:creationId xmlns:a16="http://schemas.microsoft.com/office/drawing/2014/main" id="{7A6CFBE8-72C0-4DF2-B556-93CEE7E65B0D}"/>
              </a:ext>
            </a:extLst>
          </p:cNvPr>
          <p:cNvPicPr>
            <a:picLocks noChangeAspect="1"/>
          </p:cNvPicPr>
          <p:nvPr/>
        </p:nvPicPr>
        <p:blipFill>
          <a:blip r:embed="rId10"/>
          <a:stretch>
            <a:fillRect/>
          </a:stretch>
        </p:blipFill>
        <p:spPr>
          <a:xfrm>
            <a:off x="3823055" y="6250464"/>
            <a:ext cx="509859" cy="346545"/>
          </a:xfrm>
          <a:prstGeom prst="rect">
            <a:avLst/>
          </a:prstGeom>
        </p:spPr>
      </p:pic>
      <p:pic>
        <p:nvPicPr>
          <p:cNvPr id="159" name="Picture 158" descr="Shape, arrow&#10;&#10;Description automatically generated">
            <a:extLst>
              <a:ext uri="{FF2B5EF4-FFF2-40B4-BE49-F238E27FC236}">
                <a16:creationId xmlns:a16="http://schemas.microsoft.com/office/drawing/2014/main" id="{95874BC7-D68A-4C4A-B2DF-1E8128334367}"/>
              </a:ext>
            </a:extLst>
          </p:cNvPr>
          <p:cNvPicPr>
            <a:picLocks noChangeAspect="1"/>
          </p:cNvPicPr>
          <p:nvPr/>
        </p:nvPicPr>
        <p:blipFill>
          <a:blip r:embed="rId7"/>
          <a:stretch>
            <a:fillRect/>
          </a:stretch>
        </p:blipFill>
        <p:spPr>
          <a:xfrm>
            <a:off x="7764622" y="25405"/>
            <a:ext cx="405456" cy="375680"/>
          </a:xfrm>
          <a:prstGeom prst="rect">
            <a:avLst/>
          </a:prstGeom>
        </p:spPr>
      </p:pic>
      <p:pic>
        <p:nvPicPr>
          <p:cNvPr id="160" name="Picture 159" descr="Shape, arrow&#10;&#10;Description automatically generated">
            <a:extLst>
              <a:ext uri="{FF2B5EF4-FFF2-40B4-BE49-F238E27FC236}">
                <a16:creationId xmlns:a16="http://schemas.microsoft.com/office/drawing/2014/main" id="{DED0DBC0-7D03-42B4-8983-4B49EE2693CF}"/>
              </a:ext>
            </a:extLst>
          </p:cNvPr>
          <p:cNvPicPr>
            <a:picLocks noChangeAspect="1"/>
          </p:cNvPicPr>
          <p:nvPr/>
        </p:nvPicPr>
        <p:blipFill>
          <a:blip r:embed="rId10"/>
          <a:stretch>
            <a:fillRect/>
          </a:stretch>
        </p:blipFill>
        <p:spPr>
          <a:xfrm>
            <a:off x="10241510" y="143248"/>
            <a:ext cx="391400" cy="266030"/>
          </a:xfrm>
          <a:prstGeom prst="rect">
            <a:avLst/>
          </a:prstGeom>
        </p:spPr>
      </p:pic>
    </p:spTree>
    <p:extLst>
      <p:ext uri="{BB962C8B-B14F-4D97-AF65-F5344CB8AC3E}">
        <p14:creationId xmlns:p14="http://schemas.microsoft.com/office/powerpoint/2010/main" val="512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4"/>
                                        </p:tgtEl>
                                        <p:attrNameLst>
                                          <p:attrName>style.visibility</p:attrName>
                                        </p:attrNameLst>
                                      </p:cBhvr>
                                      <p:to>
                                        <p:strVal val="visible"/>
                                      </p:to>
                                    </p:set>
                                    <p:animEffect transition="in" filter="fade">
                                      <p:cBhvr>
                                        <p:cTn id="47" dur="500"/>
                                        <p:tgtEl>
                                          <p:spTgt spid="13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5"/>
                                        </p:tgtEl>
                                        <p:attrNameLst>
                                          <p:attrName>style.visibility</p:attrName>
                                        </p:attrNameLst>
                                      </p:cBhvr>
                                      <p:to>
                                        <p:strVal val="visible"/>
                                      </p:to>
                                    </p:set>
                                    <p:animEffect transition="in" filter="fade">
                                      <p:cBhvr>
                                        <p:cTn id="56" dur="500"/>
                                        <p:tgtEl>
                                          <p:spTgt spid="13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6"/>
                                        </p:tgtEl>
                                        <p:attrNameLst>
                                          <p:attrName>style.visibility</p:attrName>
                                        </p:attrNameLst>
                                      </p:cBhvr>
                                      <p:to>
                                        <p:strVal val="visible"/>
                                      </p:to>
                                    </p:set>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54"/>
                                        </p:tgtEl>
                                        <p:attrNameLst>
                                          <p:attrName>style.visibility</p:attrName>
                                        </p:attrNameLst>
                                      </p:cBhvr>
                                      <p:to>
                                        <p:strVal val="visible"/>
                                      </p:to>
                                    </p:set>
                                    <p:animEffect transition="in" filter="fade">
                                      <p:cBhvr>
                                        <p:cTn id="74" dur="500"/>
                                        <p:tgtEl>
                                          <p:spTgt spid="15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fade">
                                      <p:cBhvr>
                                        <p:cTn id="8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111" grpId="0"/>
      <p:bldP spid="112" grpId="0"/>
      <p:bldP spid="133" grpId="0"/>
      <p:bldP spid="134" grpId="0"/>
      <p:bldP spid="135" grpId="0"/>
      <p:bldP spid="136" grpId="0"/>
      <p:bldP spid="83" grpId="0"/>
      <p:bldP spid="1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1E4E79"/>
                </a:solidFill>
                <a:latin typeface="Century Gothic"/>
                <a:ea typeface="Century Gothic"/>
                <a:cs typeface="Century Gothic"/>
                <a:sym typeface="Century Gothic"/>
              </a:rPr>
              <a:t>[to have | having]</a:t>
            </a:r>
            <a:endParaRPr sz="2800" b="0" i="0" u="none" strike="noStrike" cap="none" dirty="0">
              <a:solidFill>
                <a:srgbClr val="1E4E79"/>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363956" y="1691501"/>
            <a:ext cx="1146408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3200" b="0" i="0" u="none" strike="noStrike" cap="none" dirty="0">
                <a:solidFill>
                  <a:srgbClr val="002060"/>
                </a:solidFill>
                <a:latin typeface="Century Gothic"/>
                <a:ea typeface="Century Gothic"/>
                <a:cs typeface="Century Gothic"/>
                <a:sym typeface="Century Gothic"/>
              </a:rPr>
              <a:t>In Spanish the verb </a:t>
            </a:r>
            <a:r>
              <a:rPr lang="en-GB" sz="3200" b="1" i="0" u="none" strike="noStrike" cap="none" dirty="0" err="1">
                <a:solidFill>
                  <a:srgbClr val="002060"/>
                </a:solidFill>
                <a:latin typeface="Century Gothic"/>
                <a:ea typeface="Century Gothic"/>
                <a:cs typeface="Century Gothic"/>
                <a:sym typeface="Century Gothic"/>
              </a:rPr>
              <a:t>tener</a:t>
            </a:r>
            <a:r>
              <a:rPr lang="en-GB" sz="3200" b="0" i="0" u="none" strike="noStrike" cap="none" dirty="0">
                <a:solidFill>
                  <a:srgbClr val="002060"/>
                </a:solidFill>
                <a:latin typeface="Century Gothic"/>
                <a:ea typeface="Century Gothic"/>
                <a:cs typeface="Century Gothic"/>
                <a:sym typeface="Century Gothic"/>
              </a:rPr>
              <a:t> means ‘</a:t>
            </a:r>
            <a:r>
              <a:rPr lang="en-GB" sz="3200" b="1" i="1" u="none" strike="noStrike" cap="none" dirty="0">
                <a:solidFill>
                  <a:srgbClr val="002060"/>
                </a:solidFill>
                <a:latin typeface="Century Gothic"/>
                <a:ea typeface="Century Gothic"/>
                <a:cs typeface="Century Gothic"/>
                <a:sym typeface="Century Gothic"/>
              </a:rPr>
              <a:t>to have’.</a:t>
            </a:r>
            <a:endParaRPr sz="1600" dirty="0"/>
          </a:p>
        </p:txBody>
      </p:sp>
      <p:sp>
        <p:nvSpPr>
          <p:cNvPr id="18" name="Google Shape;172;p8">
            <a:extLst>
              <a:ext uri="{FF2B5EF4-FFF2-40B4-BE49-F238E27FC236}">
                <a16:creationId xmlns:a16="http://schemas.microsoft.com/office/drawing/2014/main" id="{2C1556CA-9677-45AC-BD8D-77DEB937E4F8}"/>
              </a:ext>
            </a:extLst>
          </p:cNvPr>
          <p:cNvSpPr txBox="1"/>
          <p:nvPr/>
        </p:nvSpPr>
        <p:spPr>
          <a:xfrm>
            <a:off x="869062" y="3713837"/>
            <a:ext cx="477497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3200" b="1" i="0" u="none" strike="noStrike" cap="none" dirty="0">
                <a:solidFill>
                  <a:srgbClr val="92D050"/>
                </a:solidFill>
                <a:latin typeface="Century Gothic"/>
                <a:ea typeface="Century Gothic"/>
                <a:cs typeface="Century Gothic"/>
                <a:sym typeface="Century Gothic"/>
              </a:rPr>
              <a:t>Tengo </a:t>
            </a:r>
            <a:r>
              <a:rPr lang="en-GB" sz="3200" i="0" u="none" strike="noStrike" cap="none" dirty="0">
                <a:solidFill>
                  <a:srgbClr val="002060"/>
                </a:solidFill>
                <a:latin typeface="Century Gothic"/>
                <a:ea typeface="Century Gothic"/>
                <a:cs typeface="Century Gothic"/>
                <a:sym typeface="Century Gothic"/>
              </a:rPr>
              <a:t>un </a:t>
            </a:r>
            <a:r>
              <a:rPr lang="en-GB" sz="3200" i="0" u="none" strike="noStrike" cap="none" dirty="0" err="1">
                <a:solidFill>
                  <a:srgbClr val="002060"/>
                </a:solidFill>
                <a:latin typeface="Century Gothic"/>
                <a:ea typeface="Century Gothic"/>
                <a:cs typeface="Century Gothic"/>
                <a:sym typeface="Century Gothic"/>
              </a:rPr>
              <a:t>libro</a:t>
            </a:r>
            <a:r>
              <a:rPr lang="en-GB" sz="3200" i="0" u="none" strike="noStrike" cap="none" dirty="0">
                <a:solidFill>
                  <a:srgbClr val="002060"/>
                </a:solidFill>
                <a:latin typeface="Century Gothic"/>
                <a:ea typeface="Century Gothic"/>
                <a:cs typeface="Century Gothic"/>
                <a:sym typeface="Century Gothic"/>
              </a:rPr>
              <a:t>.</a:t>
            </a:r>
            <a:endParaRPr sz="1600" dirty="0">
              <a:solidFill>
                <a:srgbClr val="002060"/>
              </a:solidFill>
            </a:endParaRPr>
          </a:p>
        </p:txBody>
      </p:sp>
      <p:sp>
        <p:nvSpPr>
          <p:cNvPr id="19" name="Google Shape;174;p8">
            <a:extLst>
              <a:ext uri="{FF2B5EF4-FFF2-40B4-BE49-F238E27FC236}">
                <a16:creationId xmlns:a16="http://schemas.microsoft.com/office/drawing/2014/main" id="{541993BB-DCE2-49BE-AB57-5D9B3C76A930}"/>
              </a:ext>
            </a:extLst>
          </p:cNvPr>
          <p:cNvSpPr txBox="1"/>
          <p:nvPr/>
        </p:nvSpPr>
        <p:spPr>
          <a:xfrm>
            <a:off x="5405380" y="3713838"/>
            <a:ext cx="7981508" cy="584735"/>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3200" b="1" dirty="0">
                <a:solidFill>
                  <a:srgbClr val="92D050"/>
                </a:solidFill>
                <a:latin typeface="Century Gothic"/>
                <a:ea typeface="Century Gothic"/>
                <a:cs typeface="Century Gothic"/>
                <a:sym typeface="Century Gothic"/>
              </a:rPr>
              <a:t>Tengo</a:t>
            </a:r>
            <a:r>
              <a:rPr lang="en-GB" sz="3200" b="1" i="0" u="none" strike="noStrike" cap="none" dirty="0">
                <a:solidFill>
                  <a:srgbClr val="92D050"/>
                </a:solidFill>
                <a:latin typeface="Century Gothic"/>
                <a:ea typeface="Century Gothic"/>
                <a:cs typeface="Century Gothic"/>
                <a:sym typeface="Century Gothic"/>
              </a:rPr>
              <a:t> </a:t>
            </a:r>
            <a:r>
              <a:rPr lang="en-GB" sz="3200" dirty="0">
                <a:solidFill>
                  <a:srgbClr val="002060"/>
                </a:solidFill>
                <a:latin typeface="Century Gothic"/>
                <a:ea typeface="Century Gothic"/>
                <a:cs typeface="Century Gothic"/>
                <a:sym typeface="Century Gothic"/>
              </a:rPr>
              <a:t>una planta </a:t>
            </a:r>
            <a:r>
              <a:rPr lang="en-GB" sz="3200" dirty="0" err="1">
                <a:solidFill>
                  <a:srgbClr val="002060"/>
                </a:solidFill>
                <a:latin typeface="Century Gothic"/>
                <a:ea typeface="Century Gothic"/>
                <a:cs typeface="Century Gothic"/>
                <a:sym typeface="Century Gothic"/>
              </a:rPr>
              <a:t>en</a:t>
            </a:r>
            <a:r>
              <a:rPr lang="en-GB" sz="3200" dirty="0">
                <a:solidFill>
                  <a:srgbClr val="002060"/>
                </a:solidFill>
                <a:latin typeface="Century Gothic"/>
                <a:ea typeface="Century Gothic"/>
                <a:cs typeface="Century Gothic"/>
                <a:sym typeface="Century Gothic"/>
              </a:rPr>
              <a:t> una </a:t>
            </a:r>
            <a:r>
              <a:rPr lang="en-GB" sz="3200" dirty="0" err="1">
                <a:solidFill>
                  <a:srgbClr val="002060"/>
                </a:solidFill>
                <a:latin typeface="Century Gothic"/>
                <a:ea typeface="Century Gothic"/>
                <a:cs typeface="Century Gothic"/>
                <a:sym typeface="Century Gothic"/>
              </a:rPr>
              <a:t>bolsa</a:t>
            </a:r>
            <a:r>
              <a:rPr lang="en-GB" sz="3200" dirty="0">
                <a:solidFill>
                  <a:srgbClr val="002060"/>
                </a:solidFill>
                <a:latin typeface="Century Gothic"/>
                <a:ea typeface="Century Gothic"/>
                <a:cs typeface="Century Gothic"/>
                <a:sym typeface="Century Gothic"/>
              </a:rPr>
              <a:t>.</a:t>
            </a:r>
            <a:endParaRPr sz="1600" dirty="0">
              <a:solidFill>
                <a:srgbClr val="002060"/>
              </a:solidFill>
            </a:endParaRPr>
          </a:p>
        </p:txBody>
      </p:sp>
      <p:pic>
        <p:nvPicPr>
          <p:cNvPr id="20" name="Google Shape;183;p8">
            <a:extLst>
              <a:ext uri="{FF2B5EF4-FFF2-40B4-BE49-F238E27FC236}">
                <a16:creationId xmlns:a16="http://schemas.microsoft.com/office/drawing/2014/main" id="{9C6773CA-773F-4918-BDD9-85D198E94D16}"/>
              </a:ext>
            </a:extLst>
          </p:cNvPr>
          <p:cNvPicPr preferRelativeResize="0"/>
          <p:nvPr/>
        </p:nvPicPr>
        <p:blipFill rotWithShape="1">
          <a:blip r:embed="rId7">
            <a:alphaModFix/>
          </a:blip>
          <a:srcRect/>
          <a:stretch/>
        </p:blipFill>
        <p:spPr>
          <a:xfrm>
            <a:off x="282562" y="4681000"/>
            <a:ext cx="634523" cy="671647"/>
          </a:xfrm>
          <a:prstGeom prst="rect">
            <a:avLst/>
          </a:prstGeom>
          <a:noFill/>
          <a:ln>
            <a:noFill/>
          </a:ln>
        </p:spPr>
      </p:pic>
      <p:sp>
        <p:nvSpPr>
          <p:cNvPr id="21" name="Google Shape;172;p8">
            <a:extLst>
              <a:ext uri="{FF2B5EF4-FFF2-40B4-BE49-F238E27FC236}">
                <a16:creationId xmlns:a16="http://schemas.microsoft.com/office/drawing/2014/main" id="{4263359B-22E2-4EE4-84ED-D82204034A92}"/>
              </a:ext>
            </a:extLst>
          </p:cNvPr>
          <p:cNvSpPr txBox="1"/>
          <p:nvPr/>
        </p:nvSpPr>
        <p:spPr>
          <a:xfrm>
            <a:off x="917085" y="4858106"/>
            <a:ext cx="46789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1" dirty="0">
                <a:solidFill>
                  <a:srgbClr val="92D050"/>
                </a:solidFill>
                <a:latin typeface="Century Gothic"/>
                <a:ea typeface="Century Gothic"/>
                <a:cs typeface="Century Gothic"/>
                <a:sym typeface="Century Gothic"/>
              </a:rPr>
              <a:t>I have </a:t>
            </a:r>
            <a:r>
              <a:rPr lang="en-GB" sz="2800" i="1" u="none" strike="noStrike" cap="none" dirty="0">
                <a:solidFill>
                  <a:srgbClr val="002060"/>
                </a:solidFill>
                <a:latin typeface="Century Gothic"/>
                <a:ea typeface="Century Gothic"/>
                <a:cs typeface="Century Gothic"/>
                <a:sym typeface="Century Gothic"/>
              </a:rPr>
              <a:t>a book.</a:t>
            </a:r>
            <a:endParaRPr i="1" dirty="0"/>
          </a:p>
        </p:txBody>
      </p:sp>
      <p:pic>
        <p:nvPicPr>
          <p:cNvPr id="23" name="Google Shape;183;p8">
            <a:extLst>
              <a:ext uri="{FF2B5EF4-FFF2-40B4-BE49-F238E27FC236}">
                <a16:creationId xmlns:a16="http://schemas.microsoft.com/office/drawing/2014/main" id="{82C533B4-0D74-4970-857E-6792EA438B48}"/>
              </a:ext>
            </a:extLst>
          </p:cNvPr>
          <p:cNvPicPr preferRelativeResize="0"/>
          <p:nvPr/>
        </p:nvPicPr>
        <p:blipFill rotWithShape="1">
          <a:blip r:embed="rId7">
            <a:alphaModFix/>
          </a:blip>
          <a:srcRect/>
          <a:stretch/>
        </p:blipFill>
        <p:spPr>
          <a:xfrm>
            <a:off x="4961487" y="4721954"/>
            <a:ext cx="634523" cy="671647"/>
          </a:xfrm>
          <a:prstGeom prst="rect">
            <a:avLst/>
          </a:prstGeom>
          <a:noFill/>
          <a:ln>
            <a:noFill/>
          </a:ln>
        </p:spPr>
      </p:pic>
      <p:sp>
        <p:nvSpPr>
          <p:cNvPr id="24" name="Google Shape;172;p8">
            <a:extLst>
              <a:ext uri="{FF2B5EF4-FFF2-40B4-BE49-F238E27FC236}">
                <a16:creationId xmlns:a16="http://schemas.microsoft.com/office/drawing/2014/main" id="{6F9F7B5F-A492-43C6-B9DE-1AA20510DD47}"/>
              </a:ext>
            </a:extLst>
          </p:cNvPr>
          <p:cNvSpPr txBox="1"/>
          <p:nvPr/>
        </p:nvSpPr>
        <p:spPr>
          <a:xfrm>
            <a:off x="5596011" y="4829467"/>
            <a:ext cx="429060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1" dirty="0">
                <a:solidFill>
                  <a:srgbClr val="92D050"/>
                </a:solidFill>
                <a:latin typeface="Century Gothic"/>
                <a:ea typeface="Century Gothic"/>
                <a:cs typeface="Century Gothic"/>
                <a:sym typeface="Century Gothic"/>
              </a:rPr>
              <a:t>I have</a:t>
            </a:r>
            <a:r>
              <a:rPr lang="en-GB" sz="2800" i="1" u="none" strike="noStrike" cap="none" dirty="0">
                <a:solidFill>
                  <a:srgbClr val="002060"/>
                </a:solidFill>
                <a:latin typeface="Century Gothic"/>
                <a:ea typeface="Century Gothic"/>
                <a:cs typeface="Century Gothic"/>
                <a:sym typeface="Century Gothic"/>
              </a:rPr>
              <a:t> a plant in a bag.</a:t>
            </a:r>
            <a:endParaRPr i="1" dirty="0"/>
          </a:p>
        </p:txBody>
      </p:sp>
      <p:sp>
        <p:nvSpPr>
          <p:cNvPr id="15" name="Google Shape;169;p8">
            <a:extLst>
              <a:ext uri="{FF2B5EF4-FFF2-40B4-BE49-F238E27FC236}">
                <a16:creationId xmlns:a16="http://schemas.microsoft.com/office/drawing/2014/main" id="{EFFCBDA3-6E18-41C8-B7A0-0C9B37DE7431}"/>
              </a:ext>
            </a:extLst>
          </p:cNvPr>
          <p:cNvSpPr txBox="1"/>
          <p:nvPr/>
        </p:nvSpPr>
        <p:spPr>
          <a:xfrm>
            <a:off x="3862540" y="951249"/>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1E4E79"/>
                </a:solidFill>
                <a:latin typeface="Century Gothic"/>
                <a:ea typeface="Century Gothic"/>
                <a:cs typeface="Century Gothic"/>
                <a:sym typeface="Century Gothic"/>
              </a:rPr>
              <a:t>[I have]</a:t>
            </a:r>
            <a:endParaRPr sz="2800" b="0" i="0" u="none" strike="noStrike" cap="none" dirty="0">
              <a:solidFill>
                <a:srgbClr val="1E4E79"/>
              </a:solidFill>
              <a:latin typeface="Century Gothic"/>
              <a:ea typeface="Century Gothic"/>
              <a:cs typeface="Century Gothic"/>
              <a:sym typeface="Century Gothic"/>
            </a:endParaRPr>
          </a:p>
        </p:txBody>
      </p:sp>
      <p:sp>
        <p:nvSpPr>
          <p:cNvPr id="22" name="Google Shape;171;p8">
            <a:extLst>
              <a:ext uri="{FF2B5EF4-FFF2-40B4-BE49-F238E27FC236}">
                <a16:creationId xmlns:a16="http://schemas.microsoft.com/office/drawing/2014/main" id="{08F17AB7-B6A0-4BD1-839F-8E62C48D457E}"/>
              </a:ext>
            </a:extLst>
          </p:cNvPr>
          <p:cNvSpPr txBox="1"/>
          <p:nvPr/>
        </p:nvSpPr>
        <p:spPr>
          <a:xfrm>
            <a:off x="363955" y="2351001"/>
            <a:ext cx="1146408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3200" b="0" i="0" u="none" strike="noStrike" cap="none" dirty="0">
                <a:solidFill>
                  <a:srgbClr val="002060"/>
                </a:solidFill>
                <a:latin typeface="Century Gothic"/>
                <a:ea typeface="Century Gothic"/>
                <a:cs typeface="Century Gothic"/>
                <a:sym typeface="Century Gothic"/>
              </a:rPr>
              <a:t>To say ‘I have’ we say ‘</a:t>
            </a:r>
            <a:r>
              <a:rPr lang="en-GB" sz="3200" b="1" i="0" u="none" strike="noStrike" cap="none" dirty="0" err="1">
                <a:solidFill>
                  <a:srgbClr val="002060"/>
                </a:solidFill>
                <a:latin typeface="Century Gothic"/>
                <a:ea typeface="Century Gothic"/>
                <a:cs typeface="Century Gothic"/>
                <a:sym typeface="Century Gothic"/>
              </a:rPr>
              <a:t>tengo</a:t>
            </a:r>
            <a:r>
              <a:rPr lang="en-GB" sz="3200" b="0" i="0" u="none" strike="noStrike" cap="none" dirty="0">
                <a:solidFill>
                  <a:srgbClr val="002060"/>
                </a:solidFill>
                <a:latin typeface="Century Gothic"/>
                <a:ea typeface="Century Gothic"/>
                <a:cs typeface="Century Gothic"/>
                <a:sym typeface="Century Gothic"/>
              </a:rPr>
              <a:t>’.</a:t>
            </a:r>
            <a:endParaRPr sz="1600" dirty="0"/>
          </a:p>
        </p:txBody>
      </p:sp>
      <p:pic>
        <p:nvPicPr>
          <p:cNvPr id="25" name="Picture 4" descr="Hierba, Maceta, Planta, Crecer, Jardín, Flor, Especia">
            <a:extLst>
              <a:ext uri="{FF2B5EF4-FFF2-40B4-BE49-F238E27FC236}">
                <a16:creationId xmlns:a16="http://schemas.microsoft.com/office/drawing/2014/main" id="{78203F61-6990-43A0-BDDA-437A25E673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32" r="64115"/>
          <a:stretch/>
        </p:blipFill>
        <p:spPr bwMode="auto">
          <a:xfrm>
            <a:off x="10115049" y="4373338"/>
            <a:ext cx="725016" cy="9460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Shape&#10;&#10;Description automatically generated">
            <a:extLst>
              <a:ext uri="{FF2B5EF4-FFF2-40B4-BE49-F238E27FC236}">
                <a16:creationId xmlns:a16="http://schemas.microsoft.com/office/drawing/2014/main" id="{31249CF9-DF6B-450E-BC00-AB8EE0314DCA}"/>
              </a:ext>
            </a:extLst>
          </p:cNvPr>
          <p:cNvPicPr>
            <a:picLocks noChangeAspect="1"/>
          </p:cNvPicPr>
          <p:nvPr/>
        </p:nvPicPr>
        <p:blipFill>
          <a:blip r:embed="rId9"/>
          <a:stretch>
            <a:fillRect/>
          </a:stretch>
        </p:blipFill>
        <p:spPr>
          <a:xfrm>
            <a:off x="9886614" y="4721954"/>
            <a:ext cx="1305005" cy="1322570"/>
          </a:xfrm>
          <a:prstGeom prst="rect">
            <a:avLst/>
          </a:prstGeom>
        </p:spPr>
      </p:pic>
      <p:pic>
        <p:nvPicPr>
          <p:cNvPr id="30" name="Picture 29" descr="A picture containing text, businesscard&#10;&#10;Description automatically generated">
            <a:extLst>
              <a:ext uri="{FF2B5EF4-FFF2-40B4-BE49-F238E27FC236}">
                <a16:creationId xmlns:a16="http://schemas.microsoft.com/office/drawing/2014/main" id="{B443003E-8FDC-4B15-9184-109408D600D1}"/>
              </a:ext>
            </a:extLst>
          </p:cNvPr>
          <p:cNvPicPr>
            <a:picLocks noChangeAspect="1"/>
          </p:cNvPicPr>
          <p:nvPr/>
        </p:nvPicPr>
        <p:blipFill>
          <a:blip r:embed="rId10"/>
          <a:stretch>
            <a:fillRect/>
          </a:stretch>
        </p:blipFill>
        <p:spPr>
          <a:xfrm>
            <a:off x="3685030" y="4746506"/>
            <a:ext cx="1048022" cy="746380"/>
          </a:xfrm>
          <a:prstGeom prst="rect">
            <a:avLst/>
          </a:prstGeom>
        </p:spPr>
      </p:pic>
      <p:sp>
        <p:nvSpPr>
          <p:cNvPr id="27" name="Title 1">
            <a:hlinkClick r:id="" action="ppaction://noaction">
              <a:snd r:embed="rId11" name="8_1.wav"/>
            </a:hlinkClick>
            <a:extLst>
              <a:ext uri="{FF2B5EF4-FFF2-40B4-BE49-F238E27FC236}">
                <a16:creationId xmlns:a16="http://schemas.microsoft.com/office/drawing/2014/main" id="{36EFC64B-CD35-5F8E-515D-DFED73AF2B35}"/>
              </a:ext>
            </a:extLst>
          </p:cNvPr>
          <p:cNvSpPr txBox="1">
            <a:spLocks/>
          </p:cNvSpPr>
          <p:nvPr/>
        </p:nvSpPr>
        <p:spPr>
          <a:xfrm>
            <a:off x="282562" y="166754"/>
            <a:ext cx="10515600" cy="7701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1E4E79"/>
              </a:buClr>
              <a:buSzPts val="8625"/>
              <a:buFont typeface="Century Gothic"/>
              <a:buNone/>
            </a:pPr>
            <a:r>
              <a:rPr lang="en-GB" sz="3200" b="1">
                <a:solidFill>
                  <a:srgbClr val="1E4E79"/>
                </a:solidFill>
                <a:latin typeface="Century Gothic"/>
                <a:ea typeface="Century Gothic"/>
                <a:cs typeface="Century Gothic"/>
                <a:sym typeface="Century Gothic"/>
              </a:rPr>
              <a:t>Tener</a:t>
            </a:r>
            <a:r>
              <a:rPr lang="en-GB" sz="3200">
                <a:solidFill>
                  <a:srgbClr val="1E4E79"/>
                </a:solidFill>
                <a:latin typeface="Century Gothic"/>
                <a:ea typeface="Century Gothic"/>
                <a:cs typeface="Century Gothic"/>
                <a:sym typeface="Century Gothic"/>
              </a:rPr>
              <a:t>: 1</a:t>
            </a:r>
            <a:r>
              <a:rPr lang="en-GB" sz="3200" baseline="30000">
                <a:solidFill>
                  <a:srgbClr val="1E4E79"/>
                </a:solidFill>
                <a:latin typeface="Century Gothic"/>
                <a:ea typeface="Century Gothic"/>
                <a:cs typeface="Century Gothic"/>
                <a:sym typeface="Century Gothic"/>
              </a:rPr>
              <a:t>st</a:t>
            </a:r>
            <a:r>
              <a:rPr lang="en-GB" sz="3200">
                <a:solidFill>
                  <a:srgbClr val="1E4E79"/>
                </a:solidFill>
                <a:latin typeface="Century Gothic"/>
                <a:ea typeface="Century Gothic"/>
                <a:cs typeface="Century Gothic"/>
                <a:sym typeface="Century Gothic"/>
              </a:rPr>
              <a:t> person singular</a:t>
            </a:r>
            <a:endParaRPr lang="en-GB" sz="3200"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2329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8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8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8_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extLst>
              <p:ext uri="{D42A27DB-BD31-4B8C-83A1-F6EECF244321}">
                <p14:modId xmlns:p14="http://schemas.microsoft.com/office/powerpoint/2010/main" val="127210968"/>
              </p:ext>
            </p:extLst>
          </p:nvPr>
        </p:nvGraphicFramePr>
        <p:xfrm>
          <a:off x="134520" y="1728290"/>
          <a:ext cx="5567218" cy="1625164"/>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planta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nvGraphicFramePr>
        <p:xfrm>
          <a:off x="6161405" y="172786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5">
            <a:alphaModFix/>
          </a:blip>
          <a:srcRect/>
          <a:stretch/>
        </p:blipFill>
        <p:spPr>
          <a:xfrm>
            <a:off x="10801145" y="55334"/>
            <a:ext cx="776168" cy="776168"/>
          </a:xfrm>
          <a:prstGeom prst="rect">
            <a:avLst/>
          </a:prstGeom>
          <a:noFill/>
          <a:ln>
            <a:noFill/>
          </a:ln>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903192"/>
            <a:ext cx="2499057" cy="472364"/>
          </a:xfrm>
          <a:solidFill>
            <a:schemeClr val="accent3">
              <a:lumMod val="60000"/>
              <a:lumOff val="40000"/>
            </a:schemeClr>
          </a:solidFill>
        </p:spPr>
        <p:txBody>
          <a:bodyPr>
            <a:noAutofit/>
          </a:bodyPr>
          <a:lstStyle/>
          <a:p>
            <a:pPr algn="ctr"/>
            <a:r>
              <a:rPr lang="en-GB" sz="2000" b="1" dirty="0">
                <a:solidFill>
                  <a:srgbClr val="002060"/>
                </a:solidFill>
                <a:latin typeface="Century Gothic" panose="020B0502020202020204" pitchFamily="34" charset="0"/>
              </a:rPr>
              <a:t>hablar y </a:t>
            </a: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31" name="TextBox 30">
            <a:hlinkClick r:id="" action="ppaction://noaction">
              <a:snd r:embed="rId6" name="9_1.wav"/>
            </a:hlinkClick>
            <a:extLst>
              <a:ext uri="{FF2B5EF4-FFF2-40B4-BE49-F238E27FC236}">
                <a16:creationId xmlns:a16="http://schemas.microsoft.com/office/drawing/2014/main" id="{552530EF-F0D4-4BAC-A3D7-93ECE5C0C0F5}"/>
              </a:ext>
            </a:extLst>
          </p:cNvPr>
          <p:cNvSpPr txBox="1"/>
          <p:nvPr/>
        </p:nvSpPr>
        <p:spPr>
          <a:xfrm>
            <a:off x="0" y="55334"/>
            <a:ext cx="18822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hablar</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120331"/>
            <a:ext cx="39276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t>
            </a:r>
            <a:r>
              <a:rPr lang="en-GB" sz="3200" b="1" noProof="0" dirty="0">
                <a:solidFill>
                  <a:srgbClr val="002060"/>
                </a:solidFill>
                <a:latin typeface="Modern Love" panose="04090805081005020601" pitchFamily="82" charset="0"/>
              </a:rPr>
              <a:t>B</a:t>
            </a: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 Round 1</a:t>
            </a:r>
          </a:p>
        </p:txBody>
      </p:sp>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5121" y="2732894"/>
            <a:ext cx="357391" cy="5517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FC600F-8923-4493-B04D-0155062F0A94}"/>
              </a:ext>
            </a:extLst>
          </p:cNvPr>
          <p:cNvSpPr/>
          <p:nvPr/>
        </p:nvSpPr>
        <p:spPr>
          <a:xfrm>
            <a:off x="7495309" y="271939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Rectangle 63">
            <a:extLst>
              <a:ext uri="{FF2B5EF4-FFF2-40B4-BE49-F238E27FC236}">
                <a16:creationId xmlns:a16="http://schemas.microsoft.com/office/drawing/2014/main" id="{B4C6C0E1-82D9-48FF-AB24-B059537F08A3}"/>
              </a:ext>
            </a:extLst>
          </p:cNvPr>
          <p:cNvSpPr/>
          <p:nvPr/>
        </p:nvSpPr>
        <p:spPr>
          <a:xfrm>
            <a:off x="9978196" y="270781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TextBox 80">
            <a:extLst>
              <a:ext uri="{FF2B5EF4-FFF2-40B4-BE49-F238E27FC236}">
                <a16:creationId xmlns:a16="http://schemas.microsoft.com/office/drawing/2014/main" id="{C1B40ADD-2BF8-45C9-AF98-7C212BDDB80C}"/>
              </a:ext>
            </a:extLst>
          </p:cNvPr>
          <p:cNvSpPr txBox="1"/>
          <p:nvPr/>
        </p:nvSpPr>
        <p:spPr>
          <a:xfrm>
            <a:off x="6325111" y="1439684"/>
            <a:ext cx="39581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1</a:t>
            </a:r>
          </a:p>
        </p:txBody>
      </p:sp>
      <p:sp>
        <p:nvSpPr>
          <p:cNvPr id="35" name="Speech Bubble: Rectangle with Corners Rounded 34">
            <a:extLst>
              <a:ext uri="{FF2B5EF4-FFF2-40B4-BE49-F238E27FC236}">
                <a16:creationId xmlns:a16="http://schemas.microsoft.com/office/drawing/2014/main" id="{F83A081D-60E0-46AA-8E5E-AB3E3979D496}"/>
              </a:ext>
            </a:extLst>
          </p:cNvPr>
          <p:cNvSpPr/>
          <p:nvPr/>
        </p:nvSpPr>
        <p:spPr>
          <a:xfrm>
            <a:off x="141326" y="3504547"/>
            <a:ext cx="3994693" cy="1311834"/>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Person A says:</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Tengo una</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(but not the noun!)</a:t>
            </a:r>
          </a:p>
        </p:txBody>
      </p:sp>
      <p:sp>
        <p:nvSpPr>
          <p:cNvPr id="36" name="Speech Bubble: Rectangle with Corners Rounded 35">
            <a:extLst>
              <a:ext uri="{FF2B5EF4-FFF2-40B4-BE49-F238E27FC236}">
                <a16:creationId xmlns:a16="http://schemas.microsoft.com/office/drawing/2014/main" id="{90DAC163-7ECC-4EC8-B8D2-38FC060E4BBA}"/>
              </a:ext>
            </a:extLst>
          </p:cNvPr>
          <p:cNvSpPr/>
          <p:nvPr/>
        </p:nvSpPr>
        <p:spPr>
          <a:xfrm>
            <a:off x="7005223" y="3636920"/>
            <a:ext cx="4723400" cy="1577829"/>
          </a:xfrm>
          <a:prstGeom prst="wedgeRoundRectCallout">
            <a:avLst>
              <a:gd name="adj1" fmla="val -62943"/>
              <a:gd name="adj2" fmla="val -2722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Person B hears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and ticks the correct noun.  Is it ‘</a:t>
            </a:r>
            <a:r>
              <a:rPr lang="en-GB" sz="2800" dirty="0" err="1">
                <a:solidFill>
                  <a:srgbClr val="002060"/>
                </a:solidFill>
                <a:latin typeface="Century Gothic" panose="020B0502020202020204" pitchFamily="34" charset="0"/>
              </a:rPr>
              <a:t>teléfono</a:t>
            </a:r>
            <a:r>
              <a:rPr lang="en-GB" sz="2800" dirty="0">
                <a:solidFill>
                  <a:srgbClr val="002060"/>
                </a:solidFill>
                <a:latin typeface="Century Gothic" panose="020B0502020202020204" pitchFamily="34" charset="0"/>
              </a:rPr>
              <a:t>’ or ‘planta’?</a:t>
            </a:r>
          </a:p>
        </p:txBody>
      </p:sp>
      <p:sp>
        <p:nvSpPr>
          <p:cNvPr id="37" name="Speech Bubble: Rectangle with Corners Rounded 36">
            <a:extLst>
              <a:ext uri="{FF2B5EF4-FFF2-40B4-BE49-F238E27FC236}">
                <a16:creationId xmlns:a16="http://schemas.microsoft.com/office/drawing/2014/main" id="{4CFCE8CD-3FF8-4E8E-A645-5E4A31BADCF0}"/>
              </a:ext>
            </a:extLst>
          </p:cNvPr>
          <p:cNvSpPr/>
          <p:nvPr/>
        </p:nvSpPr>
        <p:spPr>
          <a:xfrm>
            <a:off x="591275" y="4967474"/>
            <a:ext cx="3994693" cy="1311834"/>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You have to be very clear when you say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a:t>
            </a:r>
          </a:p>
        </p:txBody>
      </p:sp>
      <p:sp>
        <p:nvSpPr>
          <p:cNvPr id="38" name="TextBox 37">
            <a:extLst>
              <a:ext uri="{FF2B5EF4-FFF2-40B4-BE49-F238E27FC236}">
                <a16:creationId xmlns:a16="http://schemas.microsoft.com/office/drawing/2014/main" id="{CEB43601-9631-4369-B85C-E02FC4CC4A67}"/>
              </a:ext>
            </a:extLst>
          </p:cNvPr>
          <p:cNvSpPr txBox="1"/>
          <p:nvPr/>
        </p:nvSpPr>
        <p:spPr>
          <a:xfrm>
            <a:off x="1882247" y="2730258"/>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39" name="Picture 38" descr="Shape, arrow&#10;&#10;Description automatically generated">
            <a:extLst>
              <a:ext uri="{FF2B5EF4-FFF2-40B4-BE49-F238E27FC236}">
                <a16:creationId xmlns:a16="http://schemas.microsoft.com/office/drawing/2014/main" id="{7BDDE303-3121-4593-88EB-1C26AA128187}"/>
              </a:ext>
            </a:extLst>
          </p:cNvPr>
          <p:cNvPicPr>
            <a:picLocks noChangeAspect="1"/>
          </p:cNvPicPr>
          <p:nvPr/>
        </p:nvPicPr>
        <p:blipFill>
          <a:blip r:embed="rId8"/>
          <a:stretch>
            <a:fillRect/>
          </a:stretch>
        </p:blipFill>
        <p:spPr>
          <a:xfrm>
            <a:off x="10056365" y="2746005"/>
            <a:ext cx="499512" cy="462829"/>
          </a:xfrm>
          <a:prstGeom prst="rect">
            <a:avLst/>
          </a:prstGeom>
        </p:spPr>
      </p:pic>
      <p:pic>
        <p:nvPicPr>
          <p:cNvPr id="19" name="Picture 4" descr="Hierba, Maceta, Planta, Crecer, Jardín, Flor, Especia">
            <a:extLst>
              <a:ext uri="{FF2B5EF4-FFF2-40B4-BE49-F238E27FC236}">
                <a16:creationId xmlns:a16="http://schemas.microsoft.com/office/drawing/2014/main" id="{77A640E5-F5A9-B5E6-1494-E761C346BC7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32" r="64115"/>
          <a:stretch/>
        </p:blipFill>
        <p:spPr bwMode="auto">
          <a:xfrm>
            <a:off x="4347090" y="2387914"/>
            <a:ext cx="629105" cy="8209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ierba, Maceta, Planta, Crecer, Jardín, Flor, Especia">
            <a:extLst>
              <a:ext uri="{FF2B5EF4-FFF2-40B4-BE49-F238E27FC236}">
                <a16:creationId xmlns:a16="http://schemas.microsoft.com/office/drawing/2014/main" id="{15A4ADFE-8565-7D81-7014-D7BE08161CE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32" r="64115"/>
          <a:stretch/>
        </p:blipFill>
        <p:spPr bwMode="auto">
          <a:xfrm>
            <a:off x="10634046" y="2579068"/>
            <a:ext cx="629105" cy="820920"/>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72588CC7-EE6D-44C3-9322-B43BB8730AEE}"/>
              </a:ext>
            </a:extLst>
          </p:cNvPr>
          <p:cNvSpPr/>
          <p:nvPr/>
        </p:nvSpPr>
        <p:spPr>
          <a:xfrm>
            <a:off x="5217838" y="5368700"/>
            <a:ext cx="2787032" cy="655849"/>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Tengo una</a:t>
            </a:r>
            <a:r>
              <a:rPr lang="en-GB" sz="2800" dirty="0">
                <a:solidFill>
                  <a:srgbClr val="002060"/>
                </a:solidFill>
                <a:latin typeface="Century Gothic" panose="020B0502020202020204" pitchFamily="34" charset="0"/>
              </a:rPr>
              <a:t>…</a:t>
            </a:r>
          </a:p>
        </p:txBody>
      </p:sp>
      <p:sp>
        <p:nvSpPr>
          <p:cNvPr id="22" name="Speech Bubble: Rectangle with Corners Rounded 21">
            <a:extLst>
              <a:ext uri="{FF2B5EF4-FFF2-40B4-BE49-F238E27FC236}">
                <a16:creationId xmlns:a16="http://schemas.microsoft.com/office/drawing/2014/main" id="{FA460CC6-5D5D-475D-B0E2-051AE7C039F1}"/>
              </a:ext>
            </a:extLst>
          </p:cNvPr>
          <p:cNvSpPr/>
          <p:nvPr/>
        </p:nvSpPr>
        <p:spPr>
          <a:xfrm>
            <a:off x="5189241" y="6115506"/>
            <a:ext cx="2787032" cy="655849"/>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Tengo un</a:t>
            </a:r>
            <a:r>
              <a:rPr lang="en-GB" sz="28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5408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9_2.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9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21" grpId="0" animBg="1"/>
      <p:bldP spid="22"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5732</TotalTime>
  <Words>2130</Words>
  <Application>Microsoft Office PowerPoint</Application>
  <PresentationFormat>Widescreen</PresentationFormat>
  <Paragraphs>458</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Tw Cen MT</vt:lpstr>
      <vt:lpstr>Segoe Print</vt:lpstr>
      <vt:lpstr>Century Gothic</vt:lpstr>
      <vt:lpstr>docs-Century Gothic</vt:lpstr>
      <vt:lpstr>Calibri</vt:lpstr>
      <vt:lpstr>Modern Love</vt:lpstr>
      <vt:lpstr>Arial</vt:lpstr>
      <vt:lpstr>Office Theme</vt:lpstr>
      <vt:lpstr>español, con Quique</vt:lpstr>
      <vt:lpstr>Describing me and others</vt:lpstr>
      <vt:lpstr>pronunciar</vt:lpstr>
      <vt:lpstr>pronunciar</vt:lpstr>
      <vt:lpstr>Gender in Spanish</vt:lpstr>
      <vt:lpstr>escuchar</vt:lpstr>
      <vt:lpstr>leer</vt:lpstr>
      <vt:lpstr>PowerPoint Presentation</vt:lpstr>
      <vt:lpstr>hablar y escuchar</vt:lpstr>
      <vt:lpstr>hablar y escuchar</vt:lpstr>
      <vt:lpstr>hablar y escuchar</vt:lpstr>
      <vt:lpstr>vocabulario</vt:lpstr>
      <vt:lpstr>¡adiós!</vt:lpstr>
      <vt:lpstr>Vocab - handout</vt:lpstr>
      <vt:lpstr>hablar y escuchar</vt:lpstr>
      <vt:lpstr>hablar y escuchar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30</cp:revision>
  <dcterms:created xsi:type="dcterms:W3CDTF">2021-02-10T11:12:47Z</dcterms:created>
  <dcterms:modified xsi:type="dcterms:W3CDTF">2022-10-03T04:05:54Z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