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462" r:id="rId2"/>
    <p:sldId id="382" r:id="rId3"/>
    <p:sldId id="321" r:id="rId4"/>
    <p:sldId id="499" r:id="rId5"/>
    <p:sldId id="486" r:id="rId6"/>
    <p:sldId id="522" r:id="rId7"/>
    <p:sldId id="523" r:id="rId8"/>
    <p:sldId id="469" r:id="rId9"/>
    <p:sldId id="517" r:id="rId10"/>
    <p:sldId id="515" r:id="rId11"/>
    <p:sldId id="513" r:id="rId12"/>
    <p:sldId id="524" r:id="rId13"/>
    <p:sldId id="388" r:id="rId14"/>
    <p:sldId id="519" r:id="rId15"/>
    <p:sldId id="520" r:id="rId16"/>
    <p:sldId id="52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Modern Love" panose="04090805081005020601" pitchFamily="82" charset="0"/>
      <p:regular r:id="rId27"/>
    </p:embeddedFont>
    <p:embeddedFont>
      <p:font typeface="Segoe Print" panose="02000600000000000000" pitchFamily="2" charset="0"/>
      <p:regular r:id="rId28"/>
      <p:bold r:id="rId29"/>
    </p:embeddedFont>
    <p:embeddedFont>
      <p:font typeface="Tw Cen MT" panose="020B06020201040206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C5D8"/>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F584B-0F0F-49A3-A727-46221713357A}" v="3" dt="2022-09-05T12:51:44.986"/>
  </p1510:revLst>
</p1510:revInfo>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1" autoAdjust="0"/>
    <p:restoredTop sz="86827" autoAdjust="0"/>
  </p:normalViewPr>
  <p:slideViewPr>
    <p:cSldViewPr snapToGrid="0" showGuides="1">
      <p:cViewPr varScale="1">
        <p:scale>
          <a:sx n="62" d="100"/>
          <a:sy n="62" d="100"/>
        </p:scale>
        <p:origin x="966"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64"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59"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02AF584B-0F0F-49A3-A727-46221713357A}"/>
    <pc:docChg chg="addSld delSld modSld">
      <pc:chgData name="Tom Dawes" userId="fe899cd594ff6f3a" providerId="LiveId" clId="{02AF584B-0F0F-49A3-A727-46221713357A}" dt="2022-09-05T12:51:44.983" v="5"/>
      <pc:docMkLst>
        <pc:docMk/>
      </pc:docMkLst>
      <pc:sldChg chg="add del">
        <pc:chgData name="Tom Dawes" userId="fe899cd594ff6f3a" providerId="LiveId" clId="{02AF584B-0F0F-49A3-A727-46221713357A}" dt="2022-09-05T12:51:44.983" v="5"/>
        <pc:sldMkLst>
          <pc:docMk/>
          <pc:sldMk cId="3275586859" sldId="387"/>
        </pc:sldMkLst>
      </pc:sldChg>
      <pc:sldChg chg="add del">
        <pc:chgData name="Tom Dawes" userId="fe899cd594ff6f3a" providerId="LiveId" clId="{02AF584B-0F0F-49A3-A727-46221713357A}" dt="2022-09-05T12:51:44.983" v="5"/>
        <pc:sldMkLst>
          <pc:docMk/>
          <pc:sldMk cId="0" sldId="388"/>
        </pc:sldMkLst>
      </pc:sldChg>
      <pc:sldChg chg="add del">
        <pc:chgData name="Tom Dawes" userId="fe899cd594ff6f3a" providerId="LiveId" clId="{02AF584B-0F0F-49A3-A727-46221713357A}" dt="2022-09-05T12:51:05.994" v="1"/>
        <pc:sldMkLst>
          <pc:docMk/>
          <pc:sldMk cId="2449587439" sldId="499"/>
        </pc:sldMkLst>
      </pc:sldChg>
      <pc:sldChg chg="add del">
        <pc:chgData name="Tom Dawes" userId="fe899cd594ff6f3a" providerId="LiveId" clId="{02AF584B-0F0F-49A3-A727-46221713357A}" dt="2022-09-05T12:51:14.415" v="3"/>
        <pc:sldMkLst>
          <pc:docMk/>
          <pc:sldMk cId="32076015" sldId="500"/>
        </pc:sldMkLst>
      </pc:sldChg>
      <pc:sldChg chg="add del">
        <pc:chgData name="Tom Dawes" userId="fe899cd594ff6f3a" providerId="LiveId" clId="{02AF584B-0F0F-49A3-A727-46221713357A}" dt="2022-09-05T12:51:44.983" v="5"/>
        <pc:sldMkLst>
          <pc:docMk/>
          <pc:sldMk cId="3258670581" sldId="5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171450" lvl="0" indent="-171450" algn="l" rtl="0">
              <a:spcBef>
                <a:spcPts val="0"/>
              </a:spcBef>
              <a:spcAft>
                <a:spcPts val="0"/>
              </a:spcAft>
              <a:buFontTx/>
              <a:buChar char="-"/>
            </a:pPr>
            <a:r>
              <a:rPr lang="en-GB" sz="1200" b="0" i="0" u="none" strike="noStrike" dirty="0">
                <a:solidFill>
                  <a:srgbClr val="1F3864"/>
                </a:solidFill>
                <a:effectLst/>
                <a:latin typeface="docs-Century Gothic"/>
              </a:rPr>
              <a:t>Vocabulary: </a:t>
            </a:r>
            <a:r>
              <a:rPr lang="es-ES" b="1" i="0" u="none" strike="noStrike" dirty="0">
                <a:solidFill>
                  <a:srgbClr val="FF0000"/>
                </a:solidFill>
                <a:effectLst/>
                <a:latin typeface="docs-Century Gothic"/>
              </a:rPr>
              <a:t>tener [19] tengo [19] bolígrafo</a:t>
            </a:r>
            <a:r>
              <a:rPr lang="es-ES" b="0" i="0" u="none" strike="noStrike" dirty="0">
                <a:solidFill>
                  <a:srgbClr val="FF0000"/>
                </a:solidFill>
                <a:effectLst/>
                <a:latin typeface="docs-Century Gothic"/>
              </a:rPr>
              <a:t> [&gt;5000] </a:t>
            </a:r>
            <a:r>
              <a:rPr lang="es-ES" b="1" i="0" u="none" strike="noStrike" dirty="0">
                <a:solidFill>
                  <a:srgbClr val="FF0000"/>
                </a:solidFill>
                <a:effectLst/>
                <a:latin typeface="docs-Century Gothic"/>
              </a:rPr>
              <a:t>cuaderno </a:t>
            </a:r>
            <a:r>
              <a:rPr lang="es-ES" b="0" i="0" u="none" strike="noStrike" dirty="0">
                <a:solidFill>
                  <a:srgbClr val="FF0000"/>
                </a:solidFill>
                <a:effectLst/>
                <a:latin typeface="docs-Century Gothic"/>
              </a:rPr>
              <a:t>[3301] </a:t>
            </a:r>
            <a:r>
              <a:rPr lang="es-ES" b="1" i="0" u="none" strike="noStrike" dirty="0">
                <a:solidFill>
                  <a:srgbClr val="002060"/>
                </a:solidFill>
                <a:effectLst/>
                <a:latin typeface="docs-Century Gothic"/>
              </a:rPr>
              <a:t>caballo</a:t>
            </a:r>
            <a:r>
              <a:rPr lang="es-ES" b="0" i="0" u="none" strike="noStrike" dirty="0">
                <a:solidFill>
                  <a:srgbClr val="002060"/>
                </a:solidFill>
                <a:effectLst/>
                <a:latin typeface="docs-Century Gothic"/>
              </a:rPr>
              <a:t> [907] </a:t>
            </a:r>
            <a:r>
              <a:rPr lang="es-ES" b="1" i="0" u="none" strike="noStrike" dirty="0">
                <a:solidFill>
                  <a:srgbClr val="002060"/>
                </a:solidFill>
                <a:effectLst/>
                <a:latin typeface="docs-Century Gothic"/>
              </a:rPr>
              <a:t>barco</a:t>
            </a:r>
            <a:r>
              <a:rPr lang="es-ES" b="0" i="0" u="none" strike="noStrike" dirty="0">
                <a:solidFill>
                  <a:srgbClr val="002060"/>
                </a:solidFill>
                <a:effectLst/>
                <a:latin typeface="docs-Century Gothic"/>
              </a:rPr>
              <a:t> [1384] </a:t>
            </a:r>
            <a:r>
              <a:rPr lang="es-ES" b="1" i="0" u="none" strike="noStrike" dirty="0">
                <a:solidFill>
                  <a:srgbClr val="002060"/>
                </a:solidFill>
                <a:effectLst/>
                <a:latin typeface="docs-Century Gothic"/>
              </a:rPr>
              <a:t>pelota</a:t>
            </a:r>
            <a:r>
              <a:rPr lang="es-ES" b="0" i="0" u="none" strike="noStrike" dirty="0">
                <a:solidFill>
                  <a:srgbClr val="002060"/>
                </a:solidFill>
                <a:effectLst/>
                <a:latin typeface="docs-Century Gothic"/>
              </a:rPr>
              <a:t> [2270] </a:t>
            </a:r>
            <a:r>
              <a:rPr lang="es-ES" b="1" i="0" u="none" strike="noStrike" dirty="0">
                <a:solidFill>
                  <a:srgbClr val="FF0000"/>
                </a:solidFill>
                <a:effectLst/>
                <a:latin typeface="docs-Century Gothic"/>
              </a:rPr>
              <a:t>planta</a:t>
            </a:r>
            <a:r>
              <a:rPr lang="es-ES" b="0" i="0" u="none" strike="noStrike" dirty="0">
                <a:solidFill>
                  <a:srgbClr val="FF0000"/>
                </a:solidFill>
                <a:effectLst/>
                <a:latin typeface="docs-Century Gothic"/>
              </a:rPr>
              <a:t> [768]</a:t>
            </a:r>
            <a:r>
              <a:rPr lang="es-ES" b="0" i="0" u="none" strike="noStrike" dirty="0">
                <a:solidFill>
                  <a:srgbClr val="002060"/>
                </a:solidFill>
                <a:effectLst/>
                <a:latin typeface="docs-Century Gothic"/>
              </a:rPr>
              <a:t> </a:t>
            </a:r>
            <a:r>
              <a:rPr lang="es-ES" b="1" i="0" u="none" strike="noStrike" dirty="0">
                <a:solidFill>
                  <a:srgbClr val="002060"/>
                </a:solidFill>
                <a:effectLst/>
                <a:latin typeface="docs-Century Gothic"/>
              </a:rPr>
              <a:t>un</a:t>
            </a:r>
            <a:r>
              <a:rPr lang="es-ES" b="0" i="0" u="none" strike="noStrike" dirty="0">
                <a:solidFill>
                  <a:srgbClr val="002060"/>
                </a:solidFill>
                <a:effectLst/>
                <a:latin typeface="docs-Century Gothic"/>
              </a:rPr>
              <a:t> [6] </a:t>
            </a:r>
            <a:r>
              <a:rPr lang="es-ES" b="1" i="0" u="none" strike="noStrike" dirty="0">
                <a:solidFill>
                  <a:srgbClr val="002060"/>
                </a:solidFill>
                <a:effectLst/>
                <a:latin typeface="docs-Century Gothic"/>
              </a:rPr>
              <a:t>una</a:t>
            </a:r>
            <a:r>
              <a:rPr lang="es-ES" b="0" i="0" u="none" strike="noStrike" dirty="0">
                <a:solidFill>
                  <a:srgbClr val="002060"/>
                </a:solidFill>
                <a:effectLst/>
                <a:latin typeface="docs-Century Gothic"/>
              </a:rPr>
              <a:t> [6]</a:t>
            </a:r>
          </a:p>
          <a:p>
            <a:pPr marL="171450" lvl="0" indent="-171450" algn="l" rtl="0">
              <a:spcBef>
                <a:spcPts val="0"/>
              </a:spcBef>
              <a:spcAft>
                <a:spcPts val="0"/>
              </a:spcAft>
              <a:buFontTx/>
              <a:buChar char="-"/>
            </a:pPr>
            <a:r>
              <a:rPr lang="en-GB" sz="1200" dirty="0">
                <a:effectLst/>
                <a:latin typeface="Calibri" panose="020F0502020204030204" pitchFamily="34" charset="0"/>
                <a:ea typeface="Calibri" panose="020F0502020204030204" pitchFamily="34" charset="0"/>
              </a:rPr>
              <a:t>SSC: </a:t>
            </a:r>
            <a:r>
              <a:rPr lang="en-GB" sz="1200" b="1" dirty="0" err="1">
                <a:solidFill>
                  <a:srgbClr val="1F3864"/>
                </a:solidFill>
                <a:latin typeface="Arial"/>
                <a:ea typeface="Arial"/>
                <a:cs typeface="Arial"/>
                <a:sym typeface="Arial"/>
              </a:rPr>
              <a:t>centro</a:t>
            </a:r>
            <a:r>
              <a:rPr lang="en-GB" sz="1200" b="1" dirty="0">
                <a:solidFill>
                  <a:srgbClr val="1F3864"/>
                </a:solidFill>
                <a:latin typeface="Arial"/>
                <a:ea typeface="Arial"/>
                <a:cs typeface="Arial"/>
                <a:sym typeface="Arial"/>
              </a:rPr>
              <a:t> </a:t>
            </a:r>
            <a:r>
              <a:rPr lang="en-GB" sz="1200" b="0" dirty="0">
                <a:solidFill>
                  <a:srgbClr val="1F3864"/>
                </a:solidFill>
                <a:latin typeface="Arial"/>
                <a:ea typeface="Arial"/>
                <a:cs typeface="Arial"/>
                <a:sym typeface="Arial"/>
              </a:rPr>
              <a:t>[317]</a:t>
            </a: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DO NOT DISPLAY DURING THE TASK</a:t>
            </a:r>
            <a:br>
              <a:rPr lang="en-GB" b="1" dirty="0"/>
            </a:b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give feedback to all pupils on Round 2.</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the half sentence for number 1 from B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reveal the correct article.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the noun from A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confirm the correct noun.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Continue for items 2 – 5.</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748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DE5E8F0-3074-4A24-9073-AEBB7094406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0544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dirty="0"/>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5343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Person A handout</a:t>
            </a:r>
          </a:p>
          <a:p>
            <a:pPr marL="0" marR="0" lvl="0" indent="0" algn="l" rtl="0">
              <a:lnSpc>
                <a:spcPct val="100000"/>
              </a:lnSpc>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9857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Person B handout</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2922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 [</a:t>
            </a:r>
            <a:r>
              <a:rPr lang="en-GB" b="1" dirty="0" err="1"/>
              <a:t>ce</a:t>
            </a:r>
            <a:r>
              <a:rPr lang="en-GB" b="1"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and elicit the pronunciation of the </a:t>
            </a:r>
            <a:r>
              <a:rPr lang="en-GB" b="1" dirty="0"/>
              <a:t>individual SSC [</a:t>
            </a:r>
            <a:r>
              <a:rPr lang="en-GB" b="1" dirty="0" err="1"/>
              <a:t>ce</a:t>
            </a:r>
            <a:r>
              <a:rPr lang="en-GB" b="1" dirty="0"/>
              <a:t>] </a:t>
            </a:r>
            <a:r>
              <a:rPr lang="en-GB" dirty="0"/>
              <a:t>and then the </a:t>
            </a:r>
            <a:r>
              <a:rPr lang="en-GB" b="1" dirty="0"/>
              <a:t>source</a:t>
            </a:r>
            <a:r>
              <a:rPr lang="en-GB" dirty="0"/>
              <a:t> word ‘</a:t>
            </a:r>
            <a:r>
              <a:rPr lang="en-GB" b="1" dirty="0" err="1"/>
              <a:t>centro</a:t>
            </a:r>
            <a:r>
              <a:rPr lang="en-GB" b="1" dirty="0"/>
              <a:t>’</a:t>
            </a:r>
            <a:r>
              <a:rPr lang="en-GB" dirty="0"/>
              <a:t> (with gesture, if using).</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the picture &amp; get students to repeat (with gesture, if using).</a:t>
            </a:r>
            <a:br>
              <a:rPr lang="en-GB" dirty="0"/>
            </a:br>
            <a:endParaRPr lang="en-GB" dirty="0"/>
          </a:p>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6707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develop phonological awareness of [</a:t>
            </a:r>
            <a:r>
              <a:rPr lang="en-GB" b="0" dirty="0" err="1"/>
              <a:t>ce</a:t>
            </a:r>
            <a:r>
              <a:rPr lang="en-GB" b="0"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Teacher reads the instruction in Spanish. Use gesture to ensure meaning of ‘</a:t>
            </a:r>
            <a:r>
              <a:rPr lang="en-GB" dirty="0" err="1"/>
              <a:t>cuántas</a:t>
            </a:r>
            <a:r>
              <a:rPr lang="en-GB" dirty="0"/>
              <a:t> </a:t>
            </a:r>
            <a:r>
              <a:rPr lang="en-GB" dirty="0" err="1"/>
              <a:t>veces</a:t>
            </a:r>
            <a:r>
              <a:rPr lang="en-GB" dirty="0"/>
              <a:t>’ is clear. Click x1 to bring up the rest of the instruction (‘</a:t>
            </a:r>
            <a:r>
              <a:rPr lang="en-GB" dirty="0" err="1"/>
              <a:t>marca</a:t>
            </a:r>
            <a:r>
              <a:rPr lang="en-GB" dirty="0"/>
              <a:t>’). Pupils to keep a tally of how many times they hear [</a:t>
            </a:r>
            <a:r>
              <a:rPr lang="en-GB" dirty="0" err="1"/>
              <a:t>ce</a:t>
            </a:r>
            <a:r>
              <a:rPr lang="en-GB" dirty="0"/>
              <a:t>]</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answers (x4 in total)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up next task. Pupils to practise the sentence out loud (it combines [</a:t>
            </a:r>
            <a:r>
              <a:rPr lang="en-GB" dirty="0" err="1"/>
              <a:t>ce</a:t>
            </a:r>
            <a:r>
              <a:rPr lang="en-GB" dirty="0"/>
              <a:t>] with previously met SSC [ca] [co] [cu].</a:t>
            </a:r>
          </a:p>
          <a:p>
            <a:pPr marL="0" lvl="0" indent="0" algn="l" rtl="0">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091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grammatical gender and singular indefinite articles (un/una).</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on gender in Spanish.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x3 to bring examples of masculine nouns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x3 to bring examples of feminine nouns.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x3 to bring masculine indefinite article.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meaning from students and click x3 to bring answers.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x3 to bring feminine indefinite articles.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meaning from students and click x3 to bring answers.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These example</a:t>
            </a:r>
            <a:r>
              <a:rPr lang="en-GB" baseline="0" dirty="0"/>
              <a:t> nouns are all taken from the SSC source/cluster words from weeks 1-8 except </a:t>
            </a:r>
            <a:r>
              <a:rPr lang="en-GB" b="1" baseline="0" dirty="0" err="1"/>
              <a:t>teléfono</a:t>
            </a:r>
            <a:r>
              <a:rPr lang="en-GB" b="1" baseline="0" dirty="0"/>
              <a:t> </a:t>
            </a:r>
            <a:r>
              <a:rPr lang="en-GB" b="0" baseline="0" dirty="0"/>
              <a:t>[866]. </a:t>
            </a:r>
            <a:r>
              <a:rPr lang="en-GB" baseline="0" dirty="0"/>
              <a:t>Students should already familiar with these from their phonics learning.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0572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4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aural distinction of un / una and their association with a set of masculine and feminine nouns.</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title &amp; click to bring up the instructions in Spanish. </a:t>
            </a:r>
            <a:endParaRPr lang="en-GB" sz="1200" b="0" i="0" u="none" strike="noStrike" dirty="0">
              <a:solidFill>
                <a:schemeClr val="dk1"/>
              </a:solidFill>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sz="1200" b="0" i="0" u="none" strike="noStrike" dirty="0">
                <a:solidFill>
                  <a:srgbClr val="002060"/>
                </a:solidFill>
                <a:latin typeface="Century Gothic"/>
                <a:ea typeface="Century Gothic"/>
                <a:cs typeface="Century Gothic"/>
                <a:sym typeface="Century Gothic"/>
              </a:rPr>
              <a:t>Do the example (E). </a:t>
            </a:r>
            <a:r>
              <a:rPr lang="en-GB" b="0" dirty="0"/>
              <a:t>(Note: some learners will benefit from being able to circle the words on the sheet). Draw their attention to the nouns – </a:t>
            </a:r>
            <a:r>
              <a:rPr lang="en-GB" baseline="0" dirty="0"/>
              <a:t>selecting the correct article will help them work out which noun is correct in this and the next task (Reading task in next slide – focus on meaning).</a:t>
            </a:r>
            <a:endParaRPr lang="en-GB" b="0" dirty="0"/>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Click to bring answers.</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Click to bring up a 2</a:t>
            </a:r>
            <a:r>
              <a:rPr lang="en-GB" b="0" baseline="30000" dirty="0"/>
              <a:t>nd</a:t>
            </a:r>
            <a:r>
              <a:rPr lang="en-GB" b="0" dirty="0"/>
              <a:t> set of audio buttons to hear the article and noun together.</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Pupils check their answers.</a:t>
            </a:r>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r>
              <a:rPr lang="en-GB" b="0" dirty="0"/>
              <a:t>Click to confirm the answers.</a:t>
            </a:r>
            <a:endParaRPr lang="en-GB" dirty="0"/>
          </a:p>
          <a:p>
            <a:pPr marL="0" indent="0">
              <a:buNone/>
            </a:pPr>
            <a:r>
              <a:rPr lang="en-GB" baseline="0" dirty="0"/>
              <a:t> </a:t>
            </a:r>
            <a:endParaRPr lang="en-GB" b="1" baseline="0" dirty="0"/>
          </a:p>
          <a:p>
            <a:pPr marL="228600" marR="0" lvl="0" indent="-228600" algn="l" defTabSz="914400" rtl="0" eaLnBrk="1" fontAlgn="auto" latinLnBrk="0" hangingPunct="1">
              <a:lnSpc>
                <a:spcPct val="100000"/>
              </a:lnSpc>
              <a:spcBef>
                <a:spcPts val="0"/>
              </a:spcBef>
              <a:spcAft>
                <a:spcPts val="0"/>
              </a:spcAft>
              <a:buClr>
                <a:srgbClr val="002060"/>
              </a:buClr>
              <a:buSzPts val="1200"/>
              <a:buFont typeface="Century Gothic"/>
              <a:buAutoNum type="arabicPeriod"/>
              <a:tabLst/>
              <a:defRPr/>
            </a:pPr>
            <a:endParaRPr lang="en-GB" dirty="0"/>
          </a:p>
          <a:p>
            <a:pPr marL="0" indent="0">
              <a:buNone/>
            </a:pPr>
            <a:r>
              <a:rPr lang="en-GB" baseline="0" dirty="0"/>
              <a:t> </a:t>
            </a:r>
            <a:endParaRPr lang="en-GB" b="1" baseline="0" dirty="0"/>
          </a:p>
          <a:p>
            <a:pPr marL="0" marR="0" lvl="0" indent="0" algn="l" rtl="0">
              <a:lnSpc>
                <a:spcPct val="100000"/>
              </a:lnSpc>
              <a:spcBef>
                <a:spcPts val="0"/>
              </a:spcBef>
              <a:spcAft>
                <a:spcPts val="0"/>
              </a:spcAft>
              <a:buClr>
                <a:schemeClr val="dk1"/>
              </a:buClr>
              <a:buSzPts val="1200"/>
              <a:buFont typeface="Calibri"/>
              <a:buNone/>
            </a:pPr>
            <a:r>
              <a:rPr lang="en-GB" sz="1200" b="1" i="0" u="none" strike="noStrike" baseline="0" dirty="0">
                <a:solidFill>
                  <a:schemeClr val="dk1"/>
                </a:solidFill>
                <a:latin typeface="Calibri"/>
                <a:ea typeface="Century Gothic"/>
                <a:cs typeface="Calibri"/>
                <a:sym typeface="Calibri"/>
              </a:rPr>
              <a:t>Trans</a:t>
            </a:r>
            <a:r>
              <a:rPr lang="en-US" sz="1200" b="1" i="0" u="none" strike="noStrike" dirty="0" err="1">
                <a:solidFill>
                  <a:srgbClr val="002060"/>
                </a:solidFill>
                <a:latin typeface="Century Gothic"/>
                <a:ea typeface="Century Gothic"/>
                <a:cs typeface="Century Gothic"/>
                <a:sym typeface="Century Gothic"/>
              </a:rPr>
              <a:t>cript</a:t>
            </a:r>
            <a:endParaRPr lang="en-US" sz="1200" b="1" i="0" u="none" strike="noStrike" dirty="0">
              <a:solidFill>
                <a:srgbClr val="00206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err="1">
                <a:solidFill>
                  <a:srgbClr val="002060"/>
                </a:solidFill>
                <a:latin typeface="Century Gothic"/>
                <a:ea typeface="Century Gothic"/>
                <a:cs typeface="Century Gothic"/>
                <a:sym typeface="Century Gothic"/>
              </a:rPr>
              <a:t>Ej</a:t>
            </a:r>
            <a:r>
              <a:rPr lang="en-US" sz="1200" b="0" i="0" u="none" strike="noStrike" dirty="0">
                <a:solidFill>
                  <a:srgbClr val="002060"/>
                </a:solidFill>
                <a:latin typeface="Century Gothic"/>
                <a:ea typeface="Century Gothic"/>
                <a:cs typeface="Century Gothic"/>
                <a:sym typeface="Century Gothic"/>
              </a:rPr>
              <a:t>. Una [planta]</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Un [</a:t>
            </a:r>
            <a:r>
              <a:rPr lang="en-US" sz="1200" b="0" i="0" u="none" strike="noStrike" dirty="0" err="1">
                <a:solidFill>
                  <a:srgbClr val="002060"/>
                </a:solidFill>
                <a:latin typeface="Century Gothic"/>
                <a:ea typeface="Century Gothic"/>
                <a:cs typeface="Century Gothic"/>
                <a:sym typeface="Century Gothic"/>
              </a:rPr>
              <a:t>libro</a:t>
            </a:r>
            <a:r>
              <a:rPr lang="en-US" sz="1200" b="0" i="0" u="none" strike="noStrike" dirty="0">
                <a:solidFill>
                  <a:srgbClr val="002060"/>
                </a:solidFill>
                <a:latin typeface="Century Gothic"/>
                <a:ea typeface="Century Gothic"/>
                <a:cs typeface="Century Gothic"/>
                <a:sym typeface="Century Gothic"/>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Una [</a:t>
            </a:r>
            <a:r>
              <a:rPr lang="en-US" sz="1200" b="0" i="0" u="none" strike="noStrike" dirty="0" err="1">
                <a:solidFill>
                  <a:srgbClr val="002060"/>
                </a:solidFill>
                <a:latin typeface="Century Gothic"/>
                <a:ea typeface="Century Gothic"/>
                <a:cs typeface="Century Gothic"/>
                <a:sym typeface="Century Gothic"/>
              </a:rPr>
              <a:t>bolsa</a:t>
            </a:r>
            <a:r>
              <a:rPr lang="en-US" sz="1200" b="0" i="0" u="none" strike="noStrike" dirty="0">
                <a:solidFill>
                  <a:srgbClr val="002060"/>
                </a:solidFill>
                <a:latin typeface="Century Gothic"/>
                <a:ea typeface="Century Gothic"/>
                <a:cs typeface="Century Gothic"/>
                <a:sym typeface="Century Gothic"/>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Un [</a:t>
            </a:r>
            <a:r>
              <a:rPr lang="en-US" sz="1200" b="0" i="0" u="none" strike="noStrike" dirty="0" err="1">
                <a:solidFill>
                  <a:srgbClr val="002060"/>
                </a:solidFill>
                <a:latin typeface="Century Gothic"/>
                <a:ea typeface="Century Gothic"/>
                <a:cs typeface="Century Gothic"/>
                <a:sym typeface="Century Gothic"/>
              </a:rPr>
              <a:t>barco</a:t>
            </a:r>
            <a:r>
              <a:rPr lang="en-US" sz="1200" b="0" i="0" u="none" strike="noStrike" dirty="0">
                <a:solidFill>
                  <a:srgbClr val="002060"/>
                </a:solidFill>
                <a:latin typeface="Century Gothic"/>
                <a:ea typeface="Century Gothic"/>
                <a:cs typeface="Century Gothic"/>
                <a:sym typeface="Century Gothic"/>
              </a:rPr>
              <a:t>]</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0" u="none" strike="noStrike" dirty="0">
                <a:solidFill>
                  <a:srgbClr val="002060"/>
                </a:solidFill>
                <a:latin typeface="Century Gothic"/>
                <a:ea typeface="Century Gothic"/>
                <a:cs typeface="Century Gothic"/>
                <a:sym typeface="Century Gothic"/>
              </a:rPr>
              <a:t>Un [caballo]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6708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4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written comprehension of the new vocabulary.</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0" marR="0" lvl="0" indent="0" algn="l" rtl="0">
              <a:lnSpc>
                <a:spcPct val="100000"/>
              </a:lnSpc>
              <a:spcBef>
                <a:spcPts val="0"/>
              </a:spcBef>
              <a:spcAft>
                <a:spcPts val="0"/>
              </a:spcAft>
              <a:buClr>
                <a:schemeClr val="dk1"/>
              </a:buClr>
              <a:buSzPts val="1200"/>
              <a:buFont typeface="Calibri"/>
              <a:buNone/>
            </a:pPr>
            <a:r>
              <a:rPr lang="en-GB" b="0" dirty="0"/>
              <a:t>1. Ensure that pupils understand the task. Pedro, Sofía’s dad, has strong (strange) opinions. He thinks some items are normal to be on S’s bed, and others are strange.  They need to identify and list in English the 5 items that he thinks are normal to find on Sofía’s bed, and the 5 items that he thinks are strange to have on a bed.</a:t>
            </a:r>
            <a:br>
              <a:rPr lang="en-GB" b="0" dirty="0"/>
            </a:br>
            <a:r>
              <a:rPr lang="en-GB" b="0" dirty="0"/>
              <a:t>2. Pupils write the words in English.</a:t>
            </a:r>
          </a:p>
          <a:p>
            <a:pPr marL="0" marR="0" lvl="0" indent="0" algn="l" rtl="0">
              <a:lnSpc>
                <a:spcPct val="100000"/>
              </a:lnSpc>
              <a:spcBef>
                <a:spcPts val="0"/>
              </a:spcBef>
              <a:spcAft>
                <a:spcPts val="0"/>
              </a:spcAft>
              <a:buClr>
                <a:schemeClr val="dk1"/>
              </a:buClr>
              <a:buSzPts val="1200"/>
              <a:buFont typeface="Calibri"/>
              <a:buNone/>
            </a:pPr>
            <a:r>
              <a:rPr lang="en-GB" dirty="0"/>
              <a:t>3. Click to reveal answers. </a:t>
            </a:r>
            <a:r>
              <a:rPr lang="en-GB" b="0" dirty="0"/>
              <a:t>(</a:t>
            </a:r>
            <a:r>
              <a:rPr lang="en-GB" b="1" dirty="0"/>
              <a:t>NB. </a:t>
            </a:r>
            <a:r>
              <a:rPr lang="en-GB" b="0" dirty="0"/>
              <a:t>This is likely to open up a debate – ask them to give their opinions! E.g., ¿una planta? ¿es normal?)</a:t>
            </a:r>
            <a:endParaRPr lang="en-GB" dirty="0"/>
          </a:p>
          <a:p>
            <a:pPr marL="0" marR="0" lvl="0" indent="0" algn="l" rtl="0">
              <a:lnSpc>
                <a:spcPct val="100000"/>
              </a:lnSpc>
              <a:spcBef>
                <a:spcPts val="0"/>
              </a:spcBef>
              <a:spcAft>
                <a:spcPts val="0"/>
              </a:spcAft>
              <a:buClr>
                <a:schemeClr val="dk1"/>
              </a:buClr>
              <a:buSzPts val="1200"/>
              <a:buFont typeface="Calibri"/>
              <a:buNone/>
            </a:pPr>
            <a:r>
              <a:rPr lang="en-GB" dirty="0"/>
              <a:t>4. </a:t>
            </a:r>
            <a:r>
              <a:rPr lang="en-GB" b="1" dirty="0"/>
              <a:t>Note</a:t>
            </a:r>
            <a:r>
              <a:rPr lang="en-GB" dirty="0"/>
              <a:t>: the pictures are provided to give additional support for word comprehension as pupils have only met these words briefly, at the start of the lesson.</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9163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a:t>
            </a:r>
            <a:r>
              <a:rPr lang="en-GB" b="0" dirty="0" err="1"/>
              <a:t>tener</a:t>
            </a:r>
            <a:r>
              <a:rPr lang="en-GB" b="0" dirty="0"/>
              <a:t>’ &amp; 1st person singular.</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on </a:t>
            </a:r>
            <a:r>
              <a:rPr lang="en-GB" dirty="0" err="1"/>
              <a:t>tener</a:t>
            </a:r>
            <a:r>
              <a:rPr lang="en-GB" dirty="0"/>
              <a:t> (to have).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05724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 (plus 6 minutes for the task)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model the speaking task.</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marR="0" lvl="0" indent="0" algn="l" rtl="0">
              <a:lnSpc>
                <a:spcPct val="100000"/>
              </a:lnSpc>
              <a:spcBef>
                <a:spcPts val="0"/>
              </a:spcBef>
              <a:spcAft>
                <a:spcPts val="0"/>
              </a:spcAft>
              <a:buClr>
                <a:schemeClr val="dk1"/>
              </a:buClr>
              <a:buSzPts val="1200"/>
              <a:buFont typeface="Calibri"/>
              <a:buNone/>
            </a:pPr>
            <a:r>
              <a:rPr lang="en-GB" dirty="0"/>
              <a:t>1. Click to model each step and explain it.</a:t>
            </a:r>
            <a:br>
              <a:rPr lang="en-GB" dirty="0"/>
            </a:br>
            <a:r>
              <a:rPr lang="en-GB" dirty="0"/>
              <a:t>2. Then give out the handouts. (two slides at the end of the presentation)</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91436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DO NOT DISPLAY DURING THE TASK</a:t>
            </a:r>
            <a:br>
              <a:rPr lang="en-GB" b="1" dirty="0"/>
            </a:b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give feedback to all pupils on Round 1.</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the half sentence for number 1 from A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reveal the correct article.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the noun from B pupils.</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confirm the correct noun.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Continue for items 2 – 5.</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Then go to the next slide to give feedback on Round 2.  </a:t>
            </a:r>
          </a:p>
          <a:p>
            <a:pPr marL="0" marR="0" lvl="0" indent="0" algn="l" rtl="0">
              <a:lnSpc>
                <a:spcPct val="100000"/>
              </a:lnSpc>
              <a:spcBef>
                <a:spcPts val="0"/>
              </a:spcBef>
              <a:spcAft>
                <a:spcPts val="0"/>
              </a:spcAft>
              <a:buClr>
                <a:schemeClr val="dk1"/>
              </a:buClr>
              <a:buSzPts val="1200"/>
              <a:buFont typeface="Calibri"/>
              <a:buNone/>
            </a:pPr>
            <a:endParaRPr lang="en-GB"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3445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20.png"/><Relationship Id="rId12"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24.png"/><Relationship Id="rId12"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24.png"/><Relationship Id="rId12"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23.png"/><Relationship Id="rId5" Type="http://schemas.openxmlformats.org/officeDocument/2006/relationships/image" Target="../media/image21.png"/><Relationship Id="rId10"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audio" Target="../media/audio3.wav"/><Relationship Id="rId5" Type="http://schemas.openxmlformats.org/officeDocument/2006/relationships/image" Target="../media/image6.png"/><Relationship Id="rId10" Type="http://schemas.openxmlformats.org/officeDocument/2006/relationships/audio" Target="../media/audio2.wav"/><Relationship Id="rId4" Type="http://schemas.openxmlformats.org/officeDocument/2006/relationships/image" Target="../media/image4.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audio" Target="../media/audio11.wav"/><Relationship Id="rId3" Type="http://schemas.openxmlformats.org/officeDocument/2006/relationships/audio" Target="../media/audio4.wav"/><Relationship Id="rId7" Type="http://schemas.openxmlformats.org/officeDocument/2006/relationships/audio" Target="../media/audio7.wav"/><Relationship Id="rId12" Type="http://schemas.openxmlformats.org/officeDocument/2006/relationships/audio" Target="../media/audio10.wav"/><Relationship Id="rId2" Type="http://schemas.openxmlformats.org/officeDocument/2006/relationships/notesSlide" Target="../notesSlides/notesSlide5.xml"/><Relationship Id="rId16" Type="http://schemas.openxmlformats.org/officeDocument/2006/relationships/audio" Target="../media/audio14.wav"/><Relationship Id="rId1" Type="http://schemas.openxmlformats.org/officeDocument/2006/relationships/slideLayout" Target="../slideLayouts/slideLayout5.xml"/><Relationship Id="rId6" Type="http://schemas.openxmlformats.org/officeDocument/2006/relationships/audio" Target="../media/audio6.wav"/><Relationship Id="rId11" Type="http://schemas.openxmlformats.org/officeDocument/2006/relationships/image" Target="../media/image14.png"/><Relationship Id="rId5" Type="http://schemas.openxmlformats.org/officeDocument/2006/relationships/image" Target="../media/image12.png"/><Relationship Id="rId15" Type="http://schemas.openxmlformats.org/officeDocument/2006/relationships/audio" Target="../media/audio13.wav"/><Relationship Id="rId10" Type="http://schemas.openxmlformats.org/officeDocument/2006/relationships/audio" Target="../media/audio9.wav"/><Relationship Id="rId4" Type="http://schemas.openxmlformats.org/officeDocument/2006/relationships/audio" Target="../media/audio5.wav"/><Relationship Id="rId9" Type="http://schemas.openxmlformats.org/officeDocument/2006/relationships/image" Target="../media/image13.gif"/><Relationship Id="rId14" Type="http://schemas.openxmlformats.org/officeDocument/2006/relationships/audio" Target="../media/audio12.wav"/></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6" Type="http://schemas.openxmlformats.org/officeDocument/2006/relationships/image" Target="../media/image13.gif"/><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err="1">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a:t>
            </a:r>
            <a:r>
              <a:rPr lang="en-GB" sz="4000" dirty="0" err="1">
                <a:solidFill>
                  <a:srgbClr val="002060"/>
                </a:solidFill>
                <a:latin typeface="Segoe Print" panose="02000600000000000000" pitchFamily="2" charset="0"/>
              </a:rPr>
              <a:t>Quique</a:t>
            </a:r>
            <a:endParaRPr lang="en-GB" sz="4000" dirty="0">
              <a:solidFill>
                <a:srgbClr val="002060"/>
              </a:solidFill>
              <a:latin typeface="Segoe Print" panose="02000600000000000000" pitchFamily="2" charset="0"/>
            </a:endParaRP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57520" y="840137"/>
            <a:ext cx="6454748" cy="5534750"/>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FADD2E"/>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 name="Picture 11" descr="A picture containing text, toy, doll&#10;&#10;Description automatically generated">
            <a:extLst>
              <a:ext uri="{FF2B5EF4-FFF2-40B4-BE49-F238E27FC236}">
                <a16:creationId xmlns:a16="http://schemas.microsoft.com/office/drawing/2014/main" id="{225A8E78-5186-4A2D-99DA-2FE345788DAA}"/>
              </a:ext>
            </a:extLst>
          </p:cNvPr>
          <p:cNvPicPr>
            <a:picLocks noChangeAspect="1"/>
          </p:cNvPicPr>
          <p:nvPr/>
        </p:nvPicPr>
        <p:blipFill>
          <a:blip r:embed="rId3"/>
          <a:stretch>
            <a:fillRect/>
          </a:stretch>
        </p:blipFill>
        <p:spPr>
          <a:xfrm>
            <a:off x="653021" y="2724682"/>
            <a:ext cx="2527059" cy="4106473"/>
          </a:xfrm>
          <a:prstGeom prst="rect">
            <a:avLst/>
          </a:prstGeom>
        </p:spPr>
      </p:pic>
    </p:spTree>
    <p:extLst>
      <p:ext uri="{BB962C8B-B14F-4D97-AF65-F5344CB8AC3E}">
        <p14:creationId xmlns:p14="http://schemas.microsoft.com/office/powerpoint/2010/main" val="19583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Table 3">
            <a:extLst>
              <a:ext uri="{FF2B5EF4-FFF2-40B4-BE49-F238E27FC236}">
                <a16:creationId xmlns:a16="http://schemas.microsoft.com/office/drawing/2014/main" id="{8AC58580-60B9-448E-94A0-2373EB524204}"/>
              </a:ext>
            </a:extLst>
          </p:cNvPr>
          <p:cNvGraphicFramePr>
            <a:graphicFrameLocks noGrp="1"/>
          </p:cNvGraphicFramePr>
          <p:nvPr>
            <p:extLst>
              <p:ext uri="{D42A27DB-BD31-4B8C-83A1-F6EECF244321}">
                <p14:modId xmlns:p14="http://schemas.microsoft.com/office/powerpoint/2010/main" val="3669643090"/>
              </p:ext>
            </p:extLst>
          </p:nvPr>
        </p:nvGraphicFramePr>
        <p:xfrm>
          <a:off x="134520" y="1728290"/>
          <a:ext cx="5567218" cy="4346300"/>
        </p:xfrm>
        <a:graphic>
          <a:graphicData uri="http://schemas.openxmlformats.org/drawingml/2006/table">
            <a:tbl>
              <a:tblPr firstRow="1" bandRow="1">
                <a:tableStyleId>{7FF5F828-6C90-4657-BD3A-750F5844F318}</a:tableStyleId>
              </a:tblPr>
              <a:tblGrid>
                <a:gridCol w="1800995">
                  <a:extLst>
                    <a:ext uri="{9D8B030D-6E8A-4147-A177-3AD203B41FA5}">
                      <a16:colId xmlns:a16="http://schemas.microsoft.com/office/drawing/2014/main" val="2358909386"/>
                    </a:ext>
                  </a:extLst>
                </a:gridCol>
                <a:gridCol w="898332">
                  <a:extLst>
                    <a:ext uri="{9D8B030D-6E8A-4147-A177-3AD203B41FA5}">
                      <a16:colId xmlns:a16="http://schemas.microsoft.com/office/drawing/2014/main" val="1738757276"/>
                    </a:ext>
                  </a:extLst>
                </a:gridCol>
                <a:gridCol w="2867891">
                  <a:extLst>
                    <a:ext uri="{9D8B030D-6E8A-4147-A177-3AD203B41FA5}">
                      <a16:colId xmlns:a16="http://schemas.microsoft.com/office/drawing/2014/main" val="3791761402"/>
                    </a:ext>
                  </a:extLst>
                </a:gridCol>
              </a:tblGrid>
              <a:tr h="680284">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un / una</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41051704"/>
                  </a:ext>
                </a:extLst>
              </a:tr>
              <a:tr h="680284">
                <a:tc>
                  <a:txBody>
                    <a:bodyPr/>
                    <a:lstStyle/>
                    <a:p>
                      <a:pPr algn="ctr"/>
                      <a:r>
                        <a:rPr lang="en-GB" sz="2800" b="1" dirty="0">
                          <a:solidFill>
                            <a:srgbClr val="002060"/>
                          </a:solidFill>
                          <a:latin typeface="Century Gothic" panose="020B0502020202020204" pitchFamily="34" charset="0"/>
                        </a:rPr>
                        <a:t>1.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a:solidFill>
                            <a:srgbClr val="002060"/>
                          </a:solidFill>
                          <a:latin typeface="Century Gothic" panose="020B0502020202020204" pitchFamily="34" charset="0"/>
                        </a:rPr>
                        <a:t>caballo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r h="680284">
                <a:tc>
                  <a:txBody>
                    <a:bodyPr/>
                    <a:lstStyle/>
                    <a:p>
                      <a:pPr algn="ctr"/>
                      <a:r>
                        <a:rPr lang="en-GB" sz="2800" b="1" dirty="0">
                          <a:solidFill>
                            <a:srgbClr val="002060"/>
                          </a:solidFill>
                          <a:latin typeface="Century Gothic" panose="020B0502020202020204" pitchFamily="34" charset="0"/>
                        </a:rPr>
                        <a:t>2.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cama</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52346946"/>
                  </a:ext>
                </a:extLst>
              </a:tr>
              <a:tr h="680284">
                <a:tc>
                  <a:txBody>
                    <a:bodyPr/>
                    <a:lstStyle/>
                    <a:p>
                      <a:pPr algn="ctr"/>
                      <a:r>
                        <a:rPr lang="en-GB" sz="2800" b="1" dirty="0">
                          <a:solidFill>
                            <a:srgbClr val="002060"/>
                          </a:solidFill>
                          <a:latin typeface="Century Gothic" panose="020B0502020202020204" pitchFamily="34" charset="0"/>
                        </a:rPr>
                        <a:t>3.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bolsa</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31552526"/>
                  </a:ext>
                </a:extLst>
              </a:tr>
              <a:tr h="680284">
                <a:tc>
                  <a:txBody>
                    <a:bodyPr/>
                    <a:lstStyle/>
                    <a:p>
                      <a:pPr algn="ctr"/>
                      <a:r>
                        <a:rPr lang="en-GB" sz="2800" b="1" dirty="0">
                          <a:solidFill>
                            <a:srgbClr val="002060"/>
                          </a:solidFill>
                          <a:latin typeface="Century Gothic" panose="020B0502020202020204" pitchFamily="34" charset="0"/>
                        </a:rPr>
                        <a:t>4.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libro</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963740151"/>
                  </a:ext>
                </a:extLst>
              </a:tr>
              <a:tr h="680284">
                <a:tc>
                  <a:txBody>
                    <a:bodyPr/>
                    <a:lstStyle/>
                    <a:p>
                      <a:pPr algn="ctr"/>
                      <a:r>
                        <a:rPr lang="en-GB" sz="2800" b="1" dirty="0">
                          <a:solidFill>
                            <a:srgbClr val="002060"/>
                          </a:solidFill>
                          <a:latin typeface="Century Gothic" panose="020B0502020202020204" pitchFamily="34" charset="0"/>
                        </a:rPr>
                        <a:t>5.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barco</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9643711"/>
                  </a:ext>
                </a:extLst>
              </a:tr>
            </a:tbl>
          </a:graphicData>
        </a:graphic>
      </p:graphicFrame>
      <p:graphicFrame>
        <p:nvGraphicFramePr>
          <p:cNvPr id="63" name="Table 3">
            <a:extLst>
              <a:ext uri="{FF2B5EF4-FFF2-40B4-BE49-F238E27FC236}">
                <a16:creationId xmlns:a16="http://schemas.microsoft.com/office/drawing/2014/main" id="{87D4A49A-6BE5-4877-9849-76F545C6522E}"/>
              </a:ext>
            </a:extLst>
          </p:cNvPr>
          <p:cNvGraphicFramePr>
            <a:graphicFrameLocks noGrp="1"/>
          </p:cNvGraphicFramePr>
          <p:nvPr/>
        </p:nvGraphicFramePr>
        <p:xfrm>
          <a:off x="6161405" y="1727864"/>
          <a:ext cx="5567218" cy="4346301"/>
        </p:xfrm>
        <a:graphic>
          <a:graphicData uri="http://schemas.openxmlformats.org/drawingml/2006/table">
            <a:tbl>
              <a:tblPr firstRow="1" bandRow="1">
                <a:tableStyleId>{7FF5F828-6C90-4657-BD3A-750F5844F318}</a:tableStyleId>
              </a:tblPr>
              <a:tblGrid>
                <a:gridCol w="780767">
                  <a:extLst>
                    <a:ext uri="{9D8B030D-6E8A-4147-A177-3AD203B41FA5}">
                      <a16:colId xmlns:a16="http://schemas.microsoft.com/office/drawing/2014/main" val="2358909386"/>
                    </a:ext>
                  </a:extLst>
                </a:gridCol>
                <a:gridCol w="2355273">
                  <a:extLst>
                    <a:ext uri="{9D8B030D-6E8A-4147-A177-3AD203B41FA5}">
                      <a16:colId xmlns:a16="http://schemas.microsoft.com/office/drawing/2014/main" val="1738757276"/>
                    </a:ext>
                  </a:extLst>
                </a:gridCol>
                <a:gridCol w="2431178">
                  <a:extLst>
                    <a:ext uri="{9D8B030D-6E8A-4147-A177-3AD203B41FA5}">
                      <a16:colId xmlns:a16="http://schemas.microsoft.com/office/drawing/2014/main" val="3791761402"/>
                    </a:ext>
                  </a:extLst>
                </a:gridCol>
              </a:tblGrid>
              <a:tr h="949466">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800" b="1" dirty="0">
                          <a:solidFill>
                            <a:srgbClr val="002060"/>
                          </a:solidFill>
                          <a:latin typeface="Century Gothic" panose="020B0502020202020204" pitchFamily="34" charset="0"/>
                        </a:rPr>
                        <a:t>Which noun must it be?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GB" sz="2800"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34426320"/>
                  </a:ext>
                </a:extLst>
              </a:tr>
              <a:tr h="679367">
                <a:tc>
                  <a:txBody>
                    <a:bodyPr/>
                    <a:lstStyle/>
                    <a:p>
                      <a:pPr algn="ctr"/>
                      <a:r>
                        <a:rPr lang="en-GB" sz="2800" b="1" dirty="0">
                          <a:solidFill>
                            <a:srgbClr val="002060"/>
                          </a:solidFill>
                          <a:latin typeface="Century Gothic" panose="020B0502020202020204" pitchFamily="34"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803618"/>
                  </a:ext>
                </a:extLst>
              </a:tr>
              <a:tr h="679367">
                <a:tc>
                  <a:txBody>
                    <a:bodyPr/>
                    <a:lstStyle/>
                    <a:p>
                      <a:pPr algn="ctr"/>
                      <a:r>
                        <a:rPr lang="en-GB" sz="2800" b="1" dirty="0">
                          <a:solidFill>
                            <a:srgbClr val="002060"/>
                          </a:solidFill>
                          <a:latin typeface="Century Gothic" panose="020B0502020202020204" pitchFamily="34"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346946"/>
                  </a:ext>
                </a:extLst>
              </a:tr>
              <a:tr h="679367">
                <a:tc>
                  <a:txBody>
                    <a:bodyPr/>
                    <a:lstStyle/>
                    <a:p>
                      <a:pPr algn="ctr"/>
                      <a:r>
                        <a:rPr lang="en-GB" sz="2800" b="1" dirty="0">
                          <a:solidFill>
                            <a:srgbClr val="002060"/>
                          </a:solidFill>
                          <a:latin typeface="Century Gothic" panose="020B0502020202020204" pitchFamily="34"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1552526"/>
                  </a:ext>
                </a:extLst>
              </a:tr>
              <a:tr h="679367">
                <a:tc>
                  <a:txBody>
                    <a:bodyPr/>
                    <a:lstStyle/>
                    <a:p>
                      <a:pPr algn="ctr"/>
                      <a:r>
                        <a:rPr lang="en-GB" sz="2800" b="1" dirty="0">
                          <a:solidFill>
                            <a:srgbClr val="002060"/>
                          </a:solidFill>
                          <a:latin typeface="Century Gothic" panose="020B0502020202020204" pitchFamily="34" charset="0"/>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3740151"/>
                  </a:ext>
                </a:extLst>
              </a:tr>
              <a:tr h="679367">
                <a:tc>
                  <a:txBody>
                    <a:bodyPr/>
                    <a:lstStyle/>
                    <a:p>
                      <a:pPr algn="ctr"/>
                      <a:r>
                        <a:rPr lang="en-GB" sz="2800" b="1" dirty="0">
                          <a:solidFill>
                            <a:srgbClr val="002060"/>
                          </a:solidFill>
                          <a:latin typeface="Century Gothic" panose="020B0502020202020204" pitchFamily="34" charset="0"/>
                        </a:rPr>
                        <a:t>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643711"/>
                  </a:ext>
                </a:extLst>
              </a:tr>
            </a:tbl>
          </a:graphicData>
        </a:graphic>
      </p:graphicFrame>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0801145" y="55334"/>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9692943" y="903192"/>
            <a:ext cx="2499057" cy="472364"/>
          </a:xfrm>
          <a:solidFill>
            <a:schemeClr val="accent3">
              <a:lumMod val="60000"/>
              <a:lumOff val="40000"/>
            </a:schemeClr>
          </a:solidFill>
        </p:spPr>
        <p:txBody>
          <a:bodyPr>
            <a:noAutofit/>
          </a:bodyPr>
          <a:lstStyle/>
          <a:p>
            <a:pPr algn="ctr"/>
            <a:r>
              <a:rPr lang="en-GB" sz="2000" b="1" dirty="0">
                <a:solidFill>
                  <a:srgbClr val="002060"/>
                </a:solidFill>
                <a:latin typeface="Century Gothic" panose="020B0502020202020204" pitchFamily="34" charset="0"/>
              </a:rPr>
              <a:t>hablar y </a:t>
            </a:r>
            <a:r>
              <a:rPr lang="en-GB" sz="2000" b="1" dirty="0" err="1">
                <a:solidFill>
                  <a:srgbClr val="002060"/>
                </a:solidFill>
                <a:latin typeface="Century Gothic" panose="020B0502020202020204" pitchFamily="34" charset="0"/>
              </a:rPr>
              <a:t>escuchar</a:t>
            </a:r>
            <a:endParaRPr lang="en-GB" sz="2000" b="1"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552530EF-F0D4-4BAC-A3D7-93ECE5C0C0F5}"/>
              </a:ext>
            </a:extLst>
          </p:cNvPr>
          <p:cNvSpPr txBox="1"/>
          <p:nvPr/>
        </p:nvSpPr>
        <p:spPr>
          <a:xfrm>
            <a:off x="0" y="55334"/>
            <a:ext cx="4009431" cy="523220"/>
          </a:xfrm>
          <a:prstGeom prst="rect">
            <a:avLst/>
          </a:prstGeom>
          <a:noFill/>
        </p:spPr>
        <p:txBody>
          <a:bodyPr wrap="none" rtlCol="0">
            <a:spAutoFit/>
          </a:bodyPr>
          <a:lstStyle/>
          <a:p>
            <a:r>
              <a:rPr lang="en-GB" sz="2800" b="1" dirty="0" err="1">
                <a:solidFill>
                  <a:srgbClr val="002060"/>
                </a:solidFill>
                <a:latin typeface="Century Gothic" panose="020B0502020202020204" pitchFamily="34" charset="0"/>
              </a:rPr>
              <a:t>Corrige</a:t>
            </a:r>
            <a:r>
              <a:rPr lang="en-GB" sz="2800" b="1" dirty="0">
                <a:solidFill>
                  <a:srgbClr val="002060"/>
                </a:solidFill>
                <a:latin typeface="Century Gothic" panose="020B0502020202020204" pitchFamily="34" charset="0"/>
              </a:rPr>
              <a:t> las </a:t>
            </a:r>
            <a:r>
              <a:rPr lang="en-GB" sz="2800" b="1" dirty="0" err="1">
                <a:solidFill>
                  <a:srgbClr val="002060"/>
                </a:solidFill>
                <a:latin typeface="Century Gothic" panose="020B0502020202020204" pitchFamily="34" charset="0"/>
              </a:rPr>
              <a:t>respuestas</a:t>
            </a:r>
            <a:endParaRPr lang="en-GB" sz="28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762B5C09-2163-467C-B3E3-F86070EC2615}"/>
              </a:ext>
            </a:extLst>
          </p:cNvPr>
          <p:cNvSpPr txBox="1"/>
          <p:nvPr/>
        </p:nvSpPr>
        <p:spPr>
          <a:xfrm>
            <a:off x="141326" y="1120331"/>
            <a:ext cx="3935693" cy="584775"/>
          </a:xfrm>
          <a:prstGeom prst="rect">
            <a:avLst/>
          </a:prstGeom>
          <a:noFill/>
        </p:spPr>
        <p:txBody>
          <a:bodyPr wrap="none" rtlCol="0">
            <a:spAutoFit/>
          </a:bodyPr>
          <a:lstStyle/>
          <a:p>
            <a:r>
              <a:rPr lang="en-GB" sz="3200" b="1" dirty="0">
                <a:solidFill>
                  <a:srgbClr val="002060"/>
                </a:solidFill>
                <a:latin typeface="Modern Love" panose="04090805081005020601" pitchFamily="82" charset="0"/>
              </a:rPr>
              <a:t>Persona A: Round 1</a:t>
            </a:r>
          </a:p>
        </p:txBody>
      </p:sp>
      <p:pic>
        <p:nvPicPr>
          <p:cNvPr id="28" name="Picture 14" descr="Plátano, Fruta, Comida, Fruta Amarilla">
            <a:extLst>
              <a:ext uri="{FF2B5EF4-FFF2-40B4-BE49-F238E27FC236}">
                <a16:creationId xmlns:a16="http://schemas.microsoft.com/office/drawing/2014/main" id="{FD37D21E-C89B-4594-813F-2699010E6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2370" y="5504913"/>
            <a:ext cx="779585" cy="4432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FC600F-8923-4493-B04D-0155062F0A94}"/>
              </a:ext>
            </a:extLst>
          </p:cNvPr>
          <p:cNvSpPr/>
          <p:nvPr/>
        </p:nvSpPr>
        <p:spPr>
          <a:xfrm>
            <a:off x="7495309" y="2719395"/>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B4C6C0E1-82D9-48FF-AB24-B059537F08A3}"/>
              </a:ext>
            </a:extLst>
          </p:cNvPr>
          <p:cNvSpPr/>
          <p:nvPr/>
        </p:nvSpPr>
        <p:spPr>
          <a:xfrm>
            <a:off x="9978196" y="2707817"/>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19297C3B-98CA-401F-BD96-995265B121F1}"/>
              </a:ext>
            </a:extLst>
          </p:cNvPr>
          <p:cNvSpPr/>
          <p:nvPr/>
        </p:nvSpPr>
        <p:spPr>
          <a:xfrm>
            <a:off x="7495309" y="3412868"/>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87F4C002-8EB8-46A6-95CE-9DEB135F0863}"/>
              </a:ext>
            </a:extLst>
          </p:cNvPr>
          <p:cNvSpPr/>
          <p:nvPr/>
        </p:nvSpPr>
        <p:spPr>
          <a:xfrm>
            <a:off x="9978196" y="3401290"/>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17F0A722-6AE9-4B83-8C95-FEBE3330E92C}"/>
              </a:ext>
            </a:extLst>
          </p:cNvPr>
          <p:cNvSpPr/>
          <p:nvPr/>
        </p:nvSpPr>
        <p:spPr>
          <a:xfrm>
            <a:off x="7495309" y="4123046"/>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9CDDB7D0-99C6-4F25-87B1-A2F6094912EF}"/>
              </a:ext>
            </a:extLst>
          </p:cNvPr>
          <p:cNvSpPr/>
          <p:nvPr/>
        </p:nvSpPr>
        <p:spPr>
          <a:xfrm>
            <a:off x="9978196" y="4111468"/>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589E9090-072B-4A45-9C11-07C1ECB6332A}"/>
              </a:ext>
            </a:extLst>
          </p:cNvPr>
          <p:cNvSpPr/>
          <p:nvPr/>
        </p:nvSpPr>
        <p:spPr>
          <a:xfrm>
            <a:off x="7495309" y="4799864"/>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E4BAEB99-BFF5-47E9-B4AC-831447E98D75}"/>
              </a:ext>
            </a:extLst>
          </p:cNvPr>
          <p:cNvSpPr/>
          <p:nvPr/>
        </p:nvSpPr>
        <p:spPr>
          <a:xfrm>
            <a:off x="9978196" y="4788286"/>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E85B1E08-32E2-4D05-BEDE-B3EB3183D655}"/>
              </a:ext>
            </a:extLst>
          </p:cNvPr>
          <p:cNvSpPr/>
          <p:nvPr/>
        </p:nvSpPr>
        <p:spPr>
          <a:xfrm>
            <a:off x="7495309" y="5460550"/>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C08BC8A5-923B-4FE5-8094-B1C66FD6F90D}"/>
              </a:ext>
            </a:extLst>
          </p:cNvPr>
          <p:cNvSpPr/>
          <p:nvPr/>
        </p:nvSpPr>
        <p:spPr>
          <a:xfrm>
            <a:off x="9978196" y="5448972"/>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a:extLst>
              <a:ext uri="{FF2B5EF4-FFF2-40B4-BE49-F238E27FC236}">
                <a16:creationId xmlns:a16="http://schemas.microsoft.com/office/drawing/2014/main" id="{C1B40ADD-2BF8-45C9-AF98-7C212BDDB80C}"/>
              </a:ext>
            </a:extLst>
          </p:cNvPr>
          <p:cNvSpPr txBox="1"/>
          <p:nvPr/>
        </p:nvSpPr>
        <p:spPr>
          <a:xfrm>
            <a:off x="6325111" y="1439684"/>
            <a:ext cx="3935693" cy="584775"/>
          </a:xfrm>
          <a:prstGeom prst="rect">
            <a:avLst/>
          </a:prstGeom>
          <a:noFill/>
        </p:spPr>
        <p:txBody>
          <a:bodyPr wrap="none" rtlCol="0">
            <a:spAutoFit/>
          </a:bodyPr>
          <a:lstStyle/>
          <a:p>
            <a:r>
              <a:rPr lang="en-GB" sz="3200" b="1" dirty="0">
                <a:solidFill>
                  <a:srgbClr val="002060"/>
                </a:solidFill>
                <a:latin typeface="Modern Love" panose="04090805081005020601" pitchFamily="82" charset="0"/>
              </a:rPr>
              <a:t>Persona B: Round 1</a:t>
            </a:r>
          </a:p>
        </p:txBody>
      </p:sp>
      <p:sp>
        <p:nvSpPr>
          <p:cNvPr id="4" name="TextBox 3">
            <a:extLst>
              <a:ext uri="{FF2B5EF4-FFF2-40B4-BE49-F238E27FC236}">
                <a16:creationId xmlns:a16="http://schemas.microsoft.com/office/drawing/2014/main" id="{EA4EE263-7372-4016-A782-B1A0F49EABF0}"/>
              </a:ext>
            </a:extLst>
          </p:cNvPr>
          <p:cNvSpPr txBox="1"/>
          <p:nvPr/>
        </p:nvSpPr>
        <p:spPr>
          <a:xfrm>
            <a:off x="2052863" y="2728815"/>
            <a:ext cx="623455" cy="523220"/>
          </a:xfrm>
          <a:prstGeom prst="rect">
            <a:avLst/>
          </a:prstGeom>
          <a:noFill/>
        </p:spPr>
        <p:txBody>
          <a:bodyPr wrap="square" rtlCol="0">
            <a:spAutoFit/>
          </a:bodyPr>
          <a:lstStyle/>
          <a:p>
            <a:pPr algn="ctr"/>
            <a:r>
              <a:rPr lang="en-GB" sz="2800" b="1" dirty="0">
                <a:solidFill>
                  <a:srgbClr val="0070C0"/>
                </a:solidFill>
                <a:latin typeface="Century Gothic" panose="020B0502020202020204" pitchFamily="34" charset="0"/>
              </a:rPr>
              <a:t>un</a:t>
            </a:r>
          </a:p>
        </p:txBody>
      </p:sp>
      <p:pic>
        <p:nvPicPr>
          <p:cNvPr id="34" name="Picture 33" descr="Shape, arrow&#10;&#10;Description automatically generated">
            <a:extLst>
              <a:ext uri="{FF2B5EF4-FFF2-40B4-BE49-F238E27FC236}">
                <a16:creationId xmlns:a16="http://schemas.microsoft.com/office/drawing/2014/main" id="{8C67862E-4EC1-42E3-B7B5-6F2D3FBBD6E6}"/>
              </a:ext>
            </a:extLst>
          </p:cNvPr>
          <p:cNvPicPr>
            <a:picLocks noChangeAspect="1"/>
          </p:cNvPicPr>
          <p:nvPr/>
        </p:nvPicPr>
        <p:blipFill>
          <a:blip r:embed="rId5"/>
          <a:stretch>
            <a:fillRect/>
          </a:stretch>
        </p:blipFill>
        <p:spPr>
          <a:xfrm>
            <a:off x="10043901" y="2706165"/>
            <a:ext cx="499512" cy="462829"/>
          </a:xfrm>
          <a:prstGeom prst="rect">
            <a:avLst/>
          </a:prstGeom>
        </p:spPr>
      </p:pic>
      <p:sp>
        <p:nvSpPr>
          <p:cNvPr id="35" name="TextBox 34">
            <a:extLst>
              <a:ext uri="{FF2B5EF4-FFF2-40B4-BE49-F238E27FC236}">
                <a16:creationId xmlns:a16="http://schemas.microsoft.com/office/drawing/2014/main" id="{F01A02D6-2CAC-417C-A8F7-9D9780B87AA4}"/>
              </a:ext>
            </a:extLst>
          </p:cNvPr>
          <p:cNvSpPr txBox="1"/>
          <p:nvPr/>
        </p:nvSpPr>
        <p:spPr>
          <a:xfrm>
            <a:off x="1909597" y="3422288"/>
            <a:ext cx="984216" cy="523220"/>
          </a:xfrm>
          <a:prstGeom prst="rect">
            <a:avLst/>
          </a:prstGeom>
          <a:noFill/>
        </p:spPr>
        <p:txBody>
          <a:bodyPr wrap="square" rtlCol="0">
            <a:spAutoFit/>
          </a:bodyPr>
          <a:lstStyle/>
          <a:p>
            <a:pPr algn="ctr"/>
            <a:r>
              <a:rPr lang="en-GB" sz="2800" b="1" dirty="0" err="1">
                <a:solidFill>
                  <a:srgbClr val="FF0066"/>
                </a:solidFill>
                <a:latin typeface="Century Gothic" panose="020B0502020202020204" pitchFamily="34" charset="0"/>
              </a:rPr>
              <a:t>una</a:t>
            </a:r>
            <a:endParaRPr lang="en-GB" sz="2800" b="1" dirty="0">
              <a:solidFill>
                <a:srgbClr val="FF0066"/>
              </a:solidFill>
              <a:latin typeface="Century Gothic" panose="020B0502020202020204" pitchFamily="34" charset="0"/>
            </a:endParaRPr>
          </a:p>
        </p:txBody>
      </p:sp>
      <p:pic>
        <p:nvPicPr>
          <p:cNvPr id="36" name="Picture 35" descr="Shape, arrow&#10;&#10;Description automatically generated">
            <a:extLst>
              <a:ext uri="{FF2B5EF4-FFF2-40B4-BE49-F238E27FC236}">
                <a16:creationId xmlns:a16="http://schemas.microsoft.com/office/drawing/2014/main" id="{CA0A727F-C079-44FF-A484-956A866CE6C6}"/>
              </a:ext>
            </a:extLst>
          </p:cNvPr>
          <p:cNvPicPr>
            <a:picLocks noChangeAspect="1"/>
          </p:cNvPicPr>
          <p:nvPr/>
        </p:nvPicPr>
        <p:blipFill>
          <a:blip r:embed="rId5"/>
          <a:stretch>
            <a:fillRect/>
          </a:stretch>
        </p:blipFill>
        <p:spPr>
          <a:xfrm>
            <a:off x="7528161" y="3426674"/>
            <a:ext cx="499512" cy="462829"/>
          </a:xfrm>
          <a:prstGeom prst="rect">
            <a:avLst/>
          </a:prstGeom>
        </p:spPr>
      </p:pic>
      <p:sp>
        <p:nvSpPr>
          <p:cNvPr id="37" name="TextBox 36">
            <a:extLst>
              <a:ext uri="{FF2B5EF4-FFF2-40B4-BE49-F238E27FC236}">
                <a16:creationId xmlns:a16="http://schemas.microsoft.com/office/drawing/2014/main" id="{A14B53B9-B1D2-4C71-B3BF-275050CF79E3}"/>
              </a:ext>
            </a:extLst>
          </p:cNvPr>
          <p:cNvSpPr txBox="1"/>
          <p:nvPr/>
        </p:nvSpPr>
        <p:spPr>
          <a:xfrm>
            <a:off x="1909596" y="4098260"/>
            <a:ext cx="909987" cy="523220"/>
          </a:xfrm>
          <a:prstGeom prst="rect">
            <a:avLst/>
          </a:prstGeom>
          <a:noFill/>
        </p:spPr>
        <p:txBody>
          <a:bodyPr wrap="square" rtlCol="0">
            <a:spAutoFit/>
          </a:bodyPr>
          <a:lstStyle/>
          <a:p>
            <a:pPr algn="ctr"/>
            <a:r>
              <a:rPr lang="en-GB" sz="2800" b="1" dirty="0">
                <a:solidFill>
                  <a:srgbClr val="FF0066"/>
                </a:solidFill>
                <a:latin typeface="Century Gothic" panose="020B0502020202020204" pitchFamily="34" charset="0"/>
              </a:rPr>
              <a:t>una</a:t>
            </a:r>
          </a:p>
        </p:txBody>
      </p:sp>
      <p:pic>
        <p:nvPicPr>
          <p:cNvPr id="38" name="Picture 37" descr="Shape, arrow&#10;&#10;Description automatically generated">
            <a:extLst>
              <a:ext uri="{FF2B5EF4-FFF2-40B4-BE49-F238E27FC236}">
                <a16:creationId xmlns:a16="http://schemas.microsoft.com/office/drawing/2014/main" id="{A7FC8BC7-3BE9-4CF2-8D8A-0228CEAE0AAF}"/>
              </a:ext>
            </a:extLst>
          </p:cNvPr>
          <p:cNvPicPr>
            <a:picLocks noChangeAspect="1"/>
          </p:cNvPicPr>
          <p:nvPr/>
        </p:nvPicPr>
        <p:blipFill>
          <a:blip r:embed="rId5"/>
          <a:stretch>
            <a:fillRect/>
          </a:stretch>
        </p:blipFill>
        <p:spPr>
          <a:xfrm>
            <a:off x="7569539" y="4117863"/>
            <a:ext cx="499512" cy="462829"/>
          </a:xfrm>
          <a:prstGeom prst="rect">
            <a:avLst/>
          </a:prstGeom>
        </p:spPr>
      </p:pic>
      <p:sp>
        <p:nvSpPr>
          <p:cNvPr id="39" name="TextBox 38">
            <a:extLst>
              <a:ext uri="{FF2B5EF4-FFF2-40B4-BE49-F238E27FC236}">
                <a16:creationId xmlns:a16="http://schemas.microsoft.com/office/drawing/2014/main" id="{5A8B4D3B-03E0-451A-A897-67D9C6CAD1A1}"/>
              </a:ext>
            </a:extLst>
          </p:cNvPr>
          <p:cNvSpPr txBox="1"/>
          <p:nvPr/>
        </p:nvSpPr>
        <p:spPr>
          <a:xfrm>
            <a:off x="2044755" y="4762641"/>
            <a:ext cx="623455" cy="523220"/>
          </a:xfrm>
          <a:prstGeom prst="rect">
            <a:avLst/>
          </a:prstGeom>
          <a:noFill/>
        </p:spPr>
        <p:txBody>
          <a:bodyPr wrap="square" rtlCol="0">
            <a:spAutoFit/>
          </a:bodyPr>
          <a:lstStyle/>
          <a:p>
            <a:pPr algn="ctr"/>
            <a:r>
              <a:rPr lang="en-GB" sz="2800" b="1" dirty="0">
                <a:solidFill>
                  <a:srgbClr val="0070C0"/>
                </a:solidFill>
                <a:latin typeface="Century Gothic" panose="020B0502020202020204" pitchFamily="34" charset="0"/>
              </a:rPr>
              <a:t>un</a:t>
            </a:r>
          </a:p>
        </p:txBody>
      </p:sp>
      <p:pic>
        <p:nvPicPr>
          <p:cNvPr id="40" name="Picture 39" descr="Shape, arrow&#10;&#10;Description automatically generated">
            <a:extLst>
              <a:ext uri="{FF2B5EF4-FFF2-40B4-BE49-F238E27FC236}">
                <a16:creationId xmlns:a16="http://schemas.microsoft.com/office/drawing/2014/main" id="{6E665930-FC5B-44AB-96E0-43A24F37D037}"/>
              </a:ext>
            </a:extLst>
          </p:cNvPr>
          <p:cNvPicPr>
            <a:picLocks noChangeAspect="1"/>
          </p:cNvPicPr>
          <p:nvPr/>
        </p:nvPicPr>
        <p:blipFill>
          <a:blip r:embed="rId5"/>
          <a:stretch>
            <a:fillRect/>
          </a:stretch>
        </p:blipFill>
        <p:spPr>
          <a:xfrm>
            <a:off x="10073897" y="4767175"/>
            <a:ext cx="499512" cy="462829"/>
          </a:xfrm>
          <a:prstGeom prst="rect">
            <a:avLst/>
          </a:prstGeom>
        </p:spPr>
      </p:pic>
      <p:sp>
        <p:nvSpPr>
          <p:cNvPr id="41" name="TextBox 40">
            <a:extLst>
              <a:ext uri="{FF2B5EF4-FFF2-40B4-BE49-F238E27FC236}">
                <a16:creationId xmlns:a16="http://schemas.microsoft.com/office/drawing/2014/main" id="{ABEB47E3-AB4F-400E-892D-77C6B8A7D1C3}"/>
              </a:ext>
            </a:extLst>
          </p:cNvPr>
          <p:cNvSpPr txBox="1"/>
          <p:nvPr/>
        </p:nvSpPr>
        <p:spPr>
          <a:xfrm>
            <a:off x="1909596" y="5453065"/>
            <a:ext cx="909987" cy="523220"/>
          </a:xfrm>
          <a:prstGeom prst="rect">
            <a:avLst/>
          </a:prstGeom>
          <a:noFill/>
        </p:spPr>
        <p:txBody>
          <a:bodyPr wrap="square" rtlCol="0">
            <a:spAutoFit/>
          </a:bodyPr>
          <a:lstStyle/>
          <a:p>
            <a:pPr algn="ctr"/>
            <a:r>
              <a:rPr lang="en-GB" sz="2800" b="1" dirty="0">
                <a:solidFill>
                  <a:srgbClr val="0070C0"/>
                </a:solidFill>
                <a:latin typeface="Century Gothic" panose="020B0502020202020204" pitchFamily="34" charset="0"/>
              </a:rPr>
              <a:t>un</a:t>
            </a:r>
            <a:endParaRPr lang="en-GB" sz="2800" b="1" dirty="0">
              <a:solidFill>
                <a:srgbClr val="FF0066"/>
              </a:solidFill>
              <a:latin typeface="Century Gothic" panose="020B0502020202020204" pitchFamily="34" charset="0"/>
            </a:endParaRPr>
          </a:p>
        </p:txBody>
      </p:sp>
      <p:pic>
        <p:nvPicPr>
          <p:cNvPr id="44" name="Picture 43" descr="Shape, arrow&#10;&#10;Description automatically generated">
            <a:extLst>
              <a:ext uri="{FF2B5EF4-FFF2-40B4-BE49-F238E27FC236}">
                <a16:creationId xmlns:a16="http://schemas.microsoft.com/office/drawing/2014/main" id="{F2C432A6-A9EB-445A-BF2F-ABFB4F0F92D7}"/>
              </a:ext>
            </a:extLst>
          </p:cNvPr>
          <p:cNvPicPr>
            <a:picLocks noChangeAspect="1"/>
          </p:cNvPicPr>
          <p:nvPr/>
        </p:nvPicPr>
        <p:blipFill>
          <a:blip r:embed="rId5"/>
          <a:stretch>
            <a:fillRect/>
          </a:stretch>
        </p:blipFill>
        <p:spPr>
          <a:xfrm>
            <a:off x="7585744" y="5474302"/>
            <a:ext cx="499512" cy="462829"/>
          </a:xfrm>
          <a:prstGeom prst="rect">
            <a:avLst/>
          </a:prstGeom>
        </p:spPr>
      </p:pic>
      <p:pic>
        <p:nvPicPr>
          <p:cNvPr id="46" name="Picture 4" descr="Ocurrencia, Icono, Luz, Negocio, Diseño">
            <a:extLst>
              <a:ext uri="{FF2B5EF4-FFF2-40B4-BE49-F238E27FC236}">
                <a16:creationId xmlns:a16="http://schemas.microsoft.com/office/drawing/2014/main" id="{71431E51-96FA-0007-59EC-8152DDD97C3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012" t="22408" r="31918" b="22986"/>
          <a:stretch/>
        </p:blipFill>
        <p:spPr bwMode="auto">
          <a:xfrm>
            <a:off x="6476875" y="522675"/>
            <a:ext cx="354584" cy="5223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6" descr="Smartphone, Teléfono Móvil, Androide, Tecnología">
            <a:extLst>
              <a:ext uri="{FF2B5EF4-FFF2-40B4-BE49-F238E27FC236}">
                <a16:creationId xmlns:a16="http://schemas.microsoft.com/office/drawing/2014/main" id="{6F19F5F9-8754-AD87-AF72-87979C6252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2491" y="193139"/>
            <a:ext cx="319182" cy="63836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Caballito, Balancín, Juguete, Caballo De Madera, Jugar">
            <a:extLst>
              <a:ext uri="{FF2B5EF4-FFF2-40B4-BE49-F238E27FC236}">
                <a16:creationId xmlns:a16="http://schemas.microsoft.com/office/drawing/2014/main" id="{18D8C35F-6CB5-E01E-49BE-3D75D74DFD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2867" y="2710604"/>
            <a:ext cx="790929" cy="60840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Caballito, Balancín, Juguete, Caballo De Madera, Jugar">
            <a:extLst>
              <a:ext uri="{FF2B5EF4-FFF2-40B4-BE49-F238E27FC236}">
                <a16:creationId xmlns:a16="http://schemas.microsoft.com/office/drawing/2014/main" id="{7EED778C-ADC6-4E25-00F7-9729AD6A44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82370" y="2607835"/>
            <a:ext cx="879810" cy="67677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Plátano, Fruta, Comida, Fruta Amarilla">
            <a:extLst>
              <a:ext uri="{FF2B5EF4-FFF2-40B4-BE49-F238E27FC236}">
                <a16:creationId xmlns:a16="http://schemas.microsoft.com/office/drawing/2014/main" id="{6D67968C-319C-E2B7-611E-FEAC51B7D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613" y="2714857"/>
            <a:ext cx="779585" cy="44324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Bote, Tirón, Mar, Océano, Nave, Juguete, Rojo, Dibujo">
            <a:extLst>
              <a:ext uri="{FF2B5EF4-FFF2-40B4-BE49-F238E27FC236}">
                <a16:creationId xmlns:a16="http://schemas.microsoft.com/office/drawing/2014/main" id="{B5688D57-7DBB-E793-7F6D-CEDE3CF65F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8242" y="5401281"/>
            <a:ext cx="756995" cy="67288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Cockroach, Insect, Ugly, Bug">
            <a:extLst>
              <a:ext uri="{FF2B5EF4-FFF2-40B4-BE49-F238E27FC236}">
                <a16:creationId xmlns:a16="http://schemas.microsoft.com/office/drawing/2014/main" id="{C2981C2D-95E0-488D-970F-CF55477FC5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82972" y="4573770"/>
            <a:ext cx="725017" cy="94396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A picture containing text, businesscard&#10;&#10;Description automatically generated">
            <a:extLst>
              <a:ext uri="{FF2B5EF4-FFF2-40B4-BE49-F238E27FC236}">
                <a16:creationId xmlns:a16="http://schemas.microsoft.com/office/drawing/2014/main" id="{F102B559-09A5-4927-A9C0-9EA0C572B27E}"/>
              </a:ext>
            </a:extLst>
          </p:cNvPr>
          <p:cNvPicPr>
            <a:picLocks noChangeAspect="1"/>
          </p:cNvPicPr>
          <p:nvPr/>
        </p:nvPicPr>
        <p:blipFill>
          <a:blip r:embed="rId11"/>
          <a:stretch>
            <a:fillRect/>
          </a:stretch>
        </p:blipFill>
        <p:spPr>
          <a:xfrm>
            <a:off x="10647161" y="4862124"/>
            <a:ext cx="725018" cy="516343"/>
          </a:xfrm>
          <a:prstGeom prst="rect">
            <a:avLst/>
          </a:prstGeom>
        </p:spPr>
      </p:pic>
      <p:pic>
        <p:nvPicPr>
          <p:cNvPr id="62" name="Picture 61" descr="Gráficos vectoriales gratis de Guitarra acustica">
            <a:extLst>
              <a:ext uri="{FF2B5EF4-FFF2-40B4-BE49-F238E27FC236}">
                <a16:creationId xmlns:a16="http://schemas.microsoft.com/office/drawing/2014/main" id="{40348315-4563-47FE-99F1-48DCA1E195A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8225736">
            <a:off x="10891046" y="3155676"/>
            <a:ext cx="599175" cy="110421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Shape&#10;&#10;Description automatically generated">
            <a:extLst>
              <a:ext uri="{FF2B5EF4-FFF2-40B4-BE49-F238E27FC236}">
                <a16:creationId xmlns:a16="http://schemas.microsoft.com/office/drawing/2014/main" id="{AFF42210-2013-4814-AFAD-BB8487332FBF}"/>
              </a:ext>
            </a:extLst>
          </p:cNvPr>
          <p:cNvPicPr>
            <a:picLocks noChangeAspect="1"/>
          </p:cNvPicPr>
          <p:nvPr/>
        </p:nvPicPr>
        <p:blipFill>
          <a:blip r:embed="rId13"/>
          <a:stretch>
            <a:fillRect/>
          </a:stretch>
        </p:blipFill>
        <p:spPr>
          <a:xfrm>
            <a:off x="8236832" y="4010186"/>
            <a:ext cx="709588" cy="719139"/>
          </a:xfrm>
          <a:prstGeom prst="rect">
            <a:avLst/>
          </a:prstGeom>
        </p:spPr>
      </p:pic>
      <p:pic>
        <p:nvPicPr>
          <p:cNvPr id="70" name="Picture 6" descr="Cuna, Cama, Hospital, Paciente, Cuidado">
            <a:extLst>
              <a:ext uri="{FF2B5EF4-FFF2-40B4-BE49-F238E27FC236}">
                <a16:creationId xmlns:a16="http://schemas.microsoft.com/office/drawing/2014/main" id="{D2E7C152-DAF1-4BDE-A5D7-4563109D6DF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18411" y="3448228"/>
            <a:ext cx="1009529" cy="56922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descr="Cuna, Cama, Hospital, Paciente, Cuidado">
            <a:extLst>
              <a:ext uri="{FF2B5EF4-FFF2-40B4-BE49-F238E27FC236}">
                <a16:creationId xmlns:a16="http://schemas.microsoft.com/office/drawing/2014/main" id="{62CD4FD8-9EAB-4DD1-A5BE-4F08C860C87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67722" y="3446722"/>
            <a:ext cx="1009529" cy="56922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Shape&#10;&#10;Description automatically generated">
            <a:extLst>
              <a:ext uri="{FF2B5EF4-FFF2-40B4-BE49-F238E27FC236}">
                <a16:creationId xmlns:a16="http://schemas.microsoft.com/office/drawing/2014/main" id="{5143555B-1963-4410-9FBA-1A97776578CD}"/>
              </a:ext>
            </a:extLst>
          </p:cNvPr>
          <p:cNvPicPr>
            <a:picLocks noChangeAspect="1"/>
          </p:cNvPicPr>
          <p:nvPr/>
        </p:nvPicPr>
        <p:blipFill>
          <a:blip r:embed="rId13"/>
          <a:stretch>
            <a:fillRect/>
          </a:stretch>
        </p:blipFill>
        <p:spPr>
          <a:xfrm>
            <a:off x="4814062" y="4048035"/>
            <a:ext cx="640567" cy="649189"/>
          </a:xfrm>
          <a:prstGeom prst="rect">
            <a:avLst/>
          </a:prstGeom>
        </p:spPr>
      </p:pic>
      <p:pic>
        <p:nvPicPr>
          <p:cNvPr id="78" name="Picture 77" descr="A picture containing text, businesscard&#10;&#10;Description automatically generated">
            <a:extLst>
              <a:ext uri="{FF2B5EF4-FFF2-40B4-BE49-F238E27FC236}">
                <a16:creationId xmlns:a16="http://schemas.microsoft.com/office/drawing/2014/main" id="{98052761-2BC0-46F5-B129-067185D6B9E9}"/>
              </a:ext>
            </a:extLst>
          </p:cNvPr>
          <p:cNvPicPr>
            <a:picLocks noChangeAspect="1"/>
          </p:cNvPicPr>
          <p:nvPr/>
        </p:nvPicPr>
        <p:blipFill>
          <a:blip r:embed="rId11"/>
          <a:stretch>
            <a:fillRect/>
          </a:stretch>
        </p:blipFill>
        <p:spPr>
          <a:xfrm>
            <a:off x="4866649" y="4799153"/>
            <a:ext cx="725018" cy="516343"/>
          </a:xfrm>
          <a:prstGeom prst="rect">
            <a:avLst/>
          </a:prstGeom>
        </p:spPr>
      </p:pic>
      <p:pic>
        <p:nvPicPr>
          <p:cNvPr id="79" name="Picture 6" descr="Bote, Tirón, Mar, Océano, Nave, Juguete, Rojo, Dibujo">
            <a:extLst>
              <a:ext uri="{FF2B5EF4-FFF2-40B4-BE49-F238E27FC236}">
                <a16:creationId xmlns:a16="http://schemas.microsoft.com/office/drawing/2014/main" id="{BB2ABED2-A392-4989-8E68-3A8B9C3479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82370" y="4003801"/>
            <a:ext cx="756995" cy="67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73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5" grpId="0"/>
      <p:bldP spid="37" grpId="0"/>
      <p:bldP spid="39"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0595801" y="1729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9692943" y="805059"/>
            <a:ext cx="2499057" cy="472364"/>
          </a:xfrm>
          <a:solidFill>
            <a:schemeClr val="accent3">
              <a:lumMod val="60000"/>
              <a:lumOff val="40000"/>
            </a:schemeClr>
          </a:solidFill>
        </p:spPr>
        <p:txBody>
          <a:bodyPr>
            <a:noAutofit/>
          </a:bodyPr>
          <a:lstStyle/>
          <a:p>
            <a:pPr algn="ctr"/>
            <a:r>
              <a:rPr lang="en-GB" sz="2000" b="1" dirty="0">
                <a:solidFill>
                  <a:srgbClr val="002060"/>
                </a:solidFill>
                <a:latin typeface="Century Gothic" panose="020B0502020202020204" pitchFamily="34" charset="0"/>
              </a:rPr>
              <a:t>hablar y </a:t>
            </a:r>
            <a:r>
              <a:rPr lang="en-GB" sz="2000" b="1" dirty="0" err="1">
                <a:solidFill>
                  <a:srgbClr val="002060"/>
                </a:solidFill>
                <a:latin typeface="Century Gothic" panose="020B0502020202020204" pitchFamily="34" charset="0"/>
              </a:rPr>
              <a:t>escuchar</a:t>
            </a:r>
            <a:endParaRPr lang="en-GB" sz="2000" b="1"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552530EF-F0D4-4BAC-A3D7-93ECE5C0C0F5}"/>
              </a:ext>
            </a:extLst>
          </p:cNvPr>
          <p:cNvSpPr txBox="1"/>
          <p:nvPr/>
        </p:nvSpPr>
        <p:spPr>
          <a:xfrm>
            <a:off x="0" y="55334"/>
            <a:ext cx="4009431" cy="523220"/>
          </a:xfrm>
          <a:prstGeom prst="rect">
            <a:avLst/>
          </a:prstGeom>
          <a:noFill/>
        </p:spPr>
        <p:txBody>
          <a:bodyPr wrap="none" rtlCol="0">
            <a:spAutoFit/>
          </a:bodyPr>
          <a:lstStyle/>
          <a:p>
            <a:r>
              <a:rPr lang="en-GB" sz="2800" b="1" dirty="0" err="1">
                <a:solidFill>
                  <a:srgbClr val="002060"/>
                </a:solidFill>
                <a:latin typeface="Century Gothic" panose="020B0502020202020204" pitchFamily="34" charset="0"/>
              </a:rPr>
              <a:t>Corrige</a:t>
            </a:r>
            <a:r>
              <a:rPr lang="en-GB" sz="2800" b="1" dirty="0">
                <a:solidFill>
                  <a:srgbClr val="002060"/>
                </a:solidFill>
                <a:latin typeface="Century Gothic" panose="020B0502020202020204" pitchFamily="34" charset="0"/>
              </a:rPr>
              <a:t> las </a:t>
            </a:r>
            <a:r>
              <a:rPr lang="en-GB" sz="2800" b="1" dirty="0" err="1">
                <a:solidFill>
                  <a:srgbClr val="002060"/>
                </a:solidFill>
                <a:latin typeface="Century Gothic" panose="020B0502020202020204" pitchFamily="34" charset="0"/>
              </a:rPr>
              <a:t>respuestas</a:t>
            </a:r>
            <a:endParaRPr lang="en-GB" sz="2800" b="1" dirty="0">
              <a:solidFill>
                <a:srgbClr val="002060"/>
              </a:solidFill>
              <a:latin typeface="Century Gothic" panose="020B0502020202020204" pitchFamily="34" charset="0"/>
            </a:endParaRPr>
          </a:p>
        </p:txBody>
      </p:sp>
      <p:sp>
        <p:nvSpPr>
          <p:cNvPr id="33" name="TextBox 32">
            <a:extLst>
              <a:ext uri="{FF2B5EF4-FFF2-40B4-BE49-F238E27FC236}">
                <a16:creationId xmlns:a16="http://schemas.microsoft.com/office/drawing/2014/main" id="{309D16FF-545E-43F3-9BBA-05AB44009A9D}"/>
              </a:ext>
            </a:extLst>
          </p:cNvPr>
          <p:cNvSpPr txBox="1"/>
          <p:nvPr/>
        </p:nvSpPr>
        <p:spPr>
          <a:xfrm>
            <a:off x="302695" y="1311561"/>
            <a:ext cx="3935693" cy="584775"/>
          </a:xfrm>
          <a:prstGeom prst="rect">
            <a:avLst/>
          </a:prstGeom>
          <a:noFill/>
        </p:spPr>
        <p:txBody>
          <a:bodyPr wrap="none" rtlCol="0">
            <a:spAutoFit/>
          </a:bodyPr>
          <a:lstStyle/>
          <a:p>
            <a:r>
              <a:rPr lang="en-GB" sz="3200" b="1" dirty="0">
                <a:solidFill>
                  <a:srgbClr val="002060"/>
                </a:solidFill>
                <a:latin typeface="Modern Love" panose="04090805081005020601" pitchFamily="82" charset="0"/>
              </a:rPr>
              <a:t>Persona B: Round 2</a:t>
            </a:r>
          </a:p>
        </p:txBody>
      </p:sp>
      <p:graphicFrame>
        <p:nvGraphicFramePr>
          <p:cNvPr id="41" name="Table 3">
            <a:extLst>
              <a:ext uri="{FF2B5EF4-FFF2-40B4-BE49-F238E27FC236}">
                <a16:creationId xmlns:a16="http://schemas.microsoft.com/office/drawing/2014/main" id="{B251E591-2B1E-4C8E-BD0B-A94249E63602}"/>
              </a:ext>
            </a:extLst>
          </p:cNvPr>
          <p:cNvGraphicFramePr>
            <a:graphicFrameLocks noGrp="1"/>
          </p:cNvGraphicFramePr>
          <p:nvPr>
            <p:extLst>
              <p:ext uri="{D42A27DB-BD31-4B8C-83A1-F6EECF244321}">
                <p14:modId xmlns:p14="http://schemas.microsoft.com/office/powerpoint/2010/main" val="735133679"/>
              </p:ext>
            </p:extLst>
          </p:nvPr>
        </p:nvGraphicFramePr>
        <p:xfrm>
          <a:off x="295889" y="1919520"/>
          <a:ext cx="5567218" cy="4346300"/>
        </p:xfrm>
        <a:graphic>
          <a:graphicData uri="http://schemas.openxmlformats.org/drawingml/2006/table">
            <a:tbl>
              <a:tblPr firstRow="1" bandRow="1">
                <a:tableStyleId>{7FF5F828-6C90-4657-BD3A-750F5844F318}</a:tableStyleId>
              </a:tblPr>
              <a:tblGrid>
                <a:gridCol w="1800995">
                  <a:extLst>
                    <a:ext uri="{9D8B030D-6E8A-4147-A177-3AD203B41FA5}">
                      <a16:colId xmlns:a16="http://schemas.microsoft.com/office/drawing/2014/main" val="2358909386"/>
                    </a:ext>
                  </a:extLst>
                </a:gridCol>
                <a:gridCol w="898332">
                  <a:extLst>
                    <a:ext uri="{9D8B030D-6E8A-4147-A177-3AD203B41FA5}">
                      <a16:colId xmlns:a16="http://schemas.microsoft.com/office/drawing/2014/main" val="1738757276"/>
                    </a:ext>
                  </a:extLst>
                </a:gridCol>
                <a:gridCol w="2867891">
                  <a:extLst>
                    <a:ext uri="{9D8B030D-6E8A-4147-A177-3AD203B41FA5}">
                      <a16:colId xmlns:a16="http://schemas.microsoft.com/office/drawing/2014/main" val="3791761402"/>
                    </a:ext>
                  </a:extLst>
                </a:gridCol>
              </a:tblGrid>
              <a:tr h="680284">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un / una</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41051704"/>
                  </a:ext>
                </a:extLst>
              </a:tr>
              <a:tr h="680284">
                <a:tc>
                  <a:txBody>
                    <a:bodyPr/>
                    <a:lstStyle/>
                    <a:p>
                      <a:pPr algn="ctr"/>
                      <a:r>
                        <a:rPr lang="en-GB" sz="2800" b="1" dirty="0">
                          <a:solidFill>
                            <a:srgbClr val="002060"/>
                          </a:solidFill>
                          <a:latin typeface="Century Gothic" panose="020B0502020202020204" pitchFamily="34" charset="0"/>
                        </a:rPr>
                        <a:t>1.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a:solidFill>
                            <a:srgbClr val="002060"/>
                          </a:solidFill>
                          <a:latin typeface="Century Gothic" panose="020B0502020202020204" pitchFamily="34" charset="0"/>
                        </a:rPr>
                        <a:t>planta</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r h="680284">
                <a:tc>
                  <a:txBody>
                    <a:bodyPr/>
                    <a:lstStyle/>
                    <a:p>
                      <a:pPr algn="ctr"/>
                      <a:r>
                        <a:rPr lang="en-GB" sz="2800" b="1" dirty="0">
                          <a:solidFill>
                            <a:srgbClr val="002060"/>
                          </a:solidFill>
                          <a:latin typeface="Century Gothic" panose="020B0502020202020204" pitchFamily="34" charset="0"/>
                        </a:rPr>
                        <a:t>2.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barco</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52346946"/>
                  </a:ext>
                </a:extLst>
              </a:tr>
              <a:tr h="680284">
                <a:tc>
                  <a:txBody>
                    <a:bodyPr/>
                    <a:lstStyle/>
                    <a:p>
                      <a:pPr algn="ctr"/>
                      <a:r>
                        <a:rPr lang="en-GB" sz="2800" b="1" dirty="0">
                          <a:solidFill>
                            <a:srgbClr val="002060"/>
                          </a:solidFill>
                          <a:latin typeface="Century Gothic" panose="020B0502020202020204" pitchFamily="34" charset="0"/>
                        </a:rPr>
                        <a:t>3.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libro</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31552526"/>
                  </a:ext>
                </a:extLst>
              </a:tr>
              <a:tr h="680284">
                <a:tc>
                  <a:txBody>
                    <a:bodyPr/>
                    <a:lstStyle/>
                    <a:p>
                      <a:pPr algn="ctr"/>
                      <a:r>
                        <a:rPr lang="en-GB" sz="2800" b="1" dirty="0">
                          <a:solidFill>
                            <a:srgbClr val="002060"/>
                          </a:solidFill>
                          <a:latin typeface="Century Gothic" panose="020B0502020202020204" pitchFamily="34" charset="0"/>
                        </a:rPr>
                        <a:t>4.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cama</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963740151"/>
                  </a:ext>
                </a:extLst>
              </a:tr>
              <a:tr h="680284">
                <a:tc>
                  <a:txBody>
                    <a:bodyPr/>
                    <a:lstStyle/>
                    <a:p>
                      <a:pPr algn="ctr"/>
                      <a:r>
                        <a:rPr lang="en-GB" sz="2800" b="1" dirty="0">
                          <a:solidFill>
                            <a:srgbClr val="002060"/>
                          </a:solidFill>
                          <a:latin typeface="Century Gothic" panose="020B0502020202020204" pitchFamily="34" charset="0"/>
                        </a:rPr>
                        <a:t>5.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bolsa</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9643711"/>
                  </a:ext>
                </a:extLst>
              </a:tr>
            </a:tbl>
          </a:graphicData>
        </a:graphic>
      </p:graphicFrame>
      <p:pic>
        <p:nvPicPr>
          <p:cNvPr id="44" name="Picture 14" descr="Plátano, Fruta, Comida, Fruta Amarilla">
            <a:extLst>
              <a:ext uri="{FF2B5EF4-FFF2-40B4-BE49-F238E27FC236}">
                <a16:creationId xmlns:a16="http://schemas.microsoft.com/office/drawing/2014/main" id="{6D5E1227-2F34-4B89-8A3C-052A8A03B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8335" y="3530959"/>
            <a:ext cx="779585" cy="4432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7" name="Table 3">
            <a:extLst>
              <a:ext uri="{FF2B5EF4-FFF2-40B4-BE49-F238E27FC236}">
                <a16:creationId xmlns:a16="http://schemas.microsoft.com/office/drawing/2014/main" id="{9A4EC4D6-3523-40D7-B6FF-85C73290B57B}"/>
              </a:ext>
            </a:extLst>
          </p:cNvPr>
          <p:cNvGraphicFramePr>
            <a:graphicFrameLocks noGrp="1"/>
          </p:cNvGraphicFramePr>
          <p:nvPr/>
        </p:nvGraphicFramePr>
        <p:xfrm>
          <a:off x="6496402" y="1859480"/>
          <a:ext cx="5567218" cy="4346301"/>
        </p:xfrm>
        <a:graphic>
          <a:graphicData uri="http://schemas.openxmlformats.org/drawingml/2006/table">
            <a:tbl>
              <a:tblPr firstRow="1" bandRow="1">
                <a:tableStyleId>{7FF5F828-6C90-4657-BD3A-750F5844F318}</a:tableStyleId>
              </a:tblPr>
              <a:tblGrid>
                <a:gridCol w="780767">
                  <a:extLst>
                    <a:ext uri="{9D8B030D-6E8A-4147-A177-3AD203B41FA5}">
                      <a16:colId xmlns:a16="http://schemas.microsoft.com/office/drawing/2014/main" val="2358909386"/>
                    </a:ext>
                  </a:extLst>
                </a:gridCol>
                <a:gridCol w="2355273">
                  <a:extLst>
                    <a:ext uri="{9D8B030D-6E8A-4147-A177-3AD203B41FA5}">
                      <a16:colId xmlns:a16="http://schemas.microsoft.com/office/drawing/2014/main" val="1738757276"/>
                    </a:ext>
                  </a:extLst>
                </a:gridCol>
                <a:gridCol w="2431178">
                  <a:extLst>
                    <a:ext uri="{9D8B030D-6E8A-4147-A177-3AD203B41FA5}">
                      <a16:colId xmlns:a16="http://schemas.microsoft.com/office/drawing/2014/main" val="3791761402"/>
                    </a:ext>
                  </a:extLst>
                </a:gridCol>
              </a:tblGrid>
              <a:tr h="949466">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800" b="1" dirty="0">
                          <a:solidFill>
                            <a:srgbClr val="002060"/>
                          </a:solidFill>
                          <a:latin typeface="Century Gothic" panose="020B0502020202020204" pitchFamily="34" charset="0"/>
                        </a:rPr>
                        <a:t>Which noun must it be?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GB" sz="2800"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34426320"/>
                  </a:ext>
                </a:extLst>
              </a:tr>
              <a:tr h="679367">
                <a:tc>
                  <a:txBody>
                    <a:bodyPr/>
                    <a:lstStyle/>
                    <a:p>
                      <a:pPr algn="ctr"/>
                      <a:r>
                        <a:rPr lang="en-GB" sz="2800" b="1" dirty="0">
                          <a:solidFill>
                            <a:srgbClr val="002060"/>
                          </a:solidFill>
                          <a:latin typeface="Century Gothic" panose="020B0502020202020204" pitchFamily="34"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803618"/>
                  </a:ext>
                </a:extLst>
              </a:tr>
              <a:tr h="679367">
                <a:tc>
                  <a:txBody>
                    <a:bodyPr/>
                    <a:lstStyle/>
                    <a:p>
                      <a:pPr algn="ctr"/>
                      <a:r>
                        <a:rPr lang="en-GB" sz="2800" b="1" dirty="0">
                          <a:solidFill>
                            <a:srgbClr val="002060"/>
                          </a:solidFill>
                          <a:latin typeface="Century Gothic" panose="020B0502020202020204" pitchFamily="34"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346946"/>
                  </a:ext>
                </a:extLst>
              </a:tr>
              <a:tr h="679367">
                <a:tc>
                  <a:txBody>
                    <a:bodyPr/>
                    <a:lstStyle/>
                    <a:p>
                      <a:pPr algn="ctr"/>
                      <a:r>
                        <a:rPr lang="en-GB" sz="2800" b="1" dirty="0">
                          <a:solidFill>
                            <a:srgbClr val="002060"/>
                          </a:solidFill>
                          <a:latin typeface="Century Gothic" panose="020B0502020202020204" pitchFamily="34"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1552526"/>
                  </a:ext>
                </a:extLst>
              </a:tr>
              <a:tr h="679367">
                <a:tc>
                  <a:txBody>
                    <a:bodyPr/>
                    <a:lstStyle/>
                    <a:p>
                      <a:pPr algn="ctr"/>
                      <a:r>
                        <a:rPr lang="en-GB" sz="2800" b="1" dirty="0">
                          <a:solidFill>
                            <a:srgbClr val="002060"/>
                          </a:solidFill>
                          <a:latin typeface="Century Gothic" panose="020B0502020202020204" pitchFamily="34" charset="0"/>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3740151"/>
                  </a:ext>
                </a:extLst>
              </a:tr>
              <a:tr h="679367">
                <a:tc>
                  <a:txBody>
                    <a:bodyPr/>
                    <a:lstStyle/>
                    <a:p>
                      <a:pPr algn="ctr"/>
                      <a:r>
                        <a:rPr lang="en-GB" sz="2800" b="1" dirty="0">
                          <a:solidFill>
                            <a:srgbClr val="002060"/>
                          </a:solidFill>
                          <a:latin typeface="Century Gothic" panose="020B0502020202020204" pitchFamily="34" charset="0"/>
                        </a:rPr>
                        <a:t>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643711"/>
                  </a:ext>
                </a:extLst>
              </a:tr>
            </a:tbl>
          </a:graphicData>
        </a:graphic>
      </p:graphicFrame>
      <p:sp>
        <p:nvSpPr>
          <p:cNvPr id="55" name="Rectangle 54">
            <a:extLst>
              <a:ext uri="{FF2B5EF4-FFF2-40B4-BE49-F238E27FC236}">
                <a16:creationId xmlns:a16="http://schemas.microsoft.com/office/drawing/2014/main" id="{23F813B3-727C-4D75-94C0-1099F7D51E62}"/>
              </a:ext>
            </a:extLst>
          </p:cNvPr>
          <p:cNvSpPr/>
          <p:nvPr/>
        </p:nvSpPr>
        <p:spPr>
          <a:xfrm>
            <a:off x="7830306" y="2851011"/>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340AEB2A-5B2A-4328-B106-94C0E464CB9D}"/>
              </a:ext>
            </a:extLst>
          </p:cNvPr>
          <p:cNvSpPr/>
          <p:nvPr/>
        </p:nvSpPr>
        <p:spPr>
          <a:xfrm>
            <a:off x="10313193" y="2839433"/>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1FA2ED3A-6A7E-4A70-B2E5-EC6B8E8BD3A8}"/>
              </a:ext>
            </a:extLst>
          </p:cNvPr>
          <p:cNvSpPr/>
          <p:nvPr/>
        </p:nvSpPr>
        <p:spPr>
          <a:xfrm>
            <a:off x="7830306" y="3544484"/>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71DF7511-6093-40FD-9361-95427C8DD807}"/>
              </a:ext>
            </a:extLst>
          </p:cNvPr>
          <p:cNvSpPr/>
          <p:nvPr/>
        </p:nvSpPr>
        <p:spPr>
          <a:xfrm>
            <a:off x="10313193" y="3532906"/>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79801390-0504-4EE5-9231-FEC7ED254B8F}"/>
              </a:ext>
            </a:extLst>
          </p:cNvPr>
          <p:cNvSpPr/>
          <p:nvPr/>
        </p:nvSpPr>
        <p:spPr>
          <a:xfrm>
            <a:off x="7830306" y="4254662"/>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031C6B79-93B9-4284-8DC4-F62FE21A83C8}"/>
              </a:ext>
            </a:extLst>
          </p:cNvPr>
          <p:cNvSpPr/>
          <p:nvPr/>
        </p:nvSpPr>
        <p:spPr>
          <a:xfrm>
            <a:off x="10313193" y="4243084"/>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2AB41FE4-509F-4D01-B7D4-E59269195E04}"/>
              </a:ext>
            </a:extLst>
          </p:cNvPr>
          <p:cNvSpPr/>
          <p:nvPr/>
        </p:nvSpPr>
        <p:spPr>
          <a:xfrm>
            <a:off x="7830306" y="4931480"/>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43A38817-9467-4800-B172-CF22265D5AE0}"/>
              </a:ext>
            </a:extLst>
          </p:cNvPr>
          <p:cNvSpPr/>
          <p:nvPr/>
        </p:nvSpPr>
        <p:spPr>
          <a:xfrm>
            <a:off x="10313193" y="4919902"/>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2F3049E-E511-40C0-B6F6-A7D8C149060F}"/>
              </a:ext>
            </a:extLst>
          </p:cNvPr>
          <p:cNvSpPr/>
          <p:nvPr/>
        </p:nvSpPr>
        <p:spPr>
          <a:xfrm>
            <a:off x="7830306" y="5592166"/>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53CEC013-62E7-421A-8CF4-9C4B074DB14F}"/>
              </a:ext>
            </a:extLst>
          </p:cNvPr>
          <p:cNvSpPr/>
          <p:nvPr/>
        </p:nvSpPr>
        <p:spPr>
          <a:xfrm>
            <a:off x="10313193" y="5580588"/>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a:extLst>
              <a:ext uri="{FF2B5EF4-FFF2-40B4-BE49-F238E27FC236}">
                <a16:creationId xmlns:a16="http://schemas.microsoft.com/office/drawing/2014/main" id="{8A5AD9CB-F24C-450B-A727-AC456B6DB56D}"/>
              </a:ext>
            </a:extLst>
          </p:cNvPr>
          <p:cNvSpPr txBox="1"/>
          <p:nvPr/>
        </p:nvSpPr>
        <p:spPr>
          <a:xfrm>
            <a:off x="6660108" y="1571300"/>
            <a:ext cx="3935693" cy="584775"/>
          </a:xfrm>
          <a:prstGeom prst="rect">
            <a:avLst/>
          </a:prstGeom>
          <a:noFill/>
        </p:spPr>
        <p:txBody>
          <a:bodyPr wrap="none" rtlCol="0">
            <a:spAutoFit/>
          </a:bodyPr>
          <a:lstStyle/>
          <a:p>
            <a:r>
              <a:rPr lang="en-GB" sz="3200" b="1" dirty="0">
                <a:solidFill>
                  <a:srgbClr val="002060"/>
                </a:solidFill>
                <a:latin typeface="Modern Love" panose="04090805081005020601" pitchFamily="82" charset="0"/>
              </a:rPr>
              <a:t>Persona A: Round 2</a:t>
            </a:r>
          </a:p>
        </p:txBody>
      </p:sp>
      <p:sp>
        <p:nvSpPr>
          <p:cNvPr id="88" name="TextBox 87">
            <a:extLst>
              <a:ext uri="{FF2B5EF4-FFF2-40B4-BE49-F238E27FC236}">
                <a16:creationId xmlns:a16="http://schemas.microsoft.com/office/drawing/2014/main" id="{0A727138-16D8-415E-86DE-2AD02BC36C9B}"/>
              </a:ext>
            </a:extLst>
          </p:cNvPr>
          <p:cNvSpPr txBox="1"/>
          <p:nvPr/>
        </p:nvSpPr>
        <p:spPr>
          <a:xfrm>
            <a:off x="2195308" y="4262477"/>
            <a:ext cx="623455" cy="523220"/>
          </a:xfrm>
          <a:prstGeom prst="rect">
            <a:avLst/>
          </a:prstGeom>
          <a:noFill/>
        </p:spPr>
        <p:txBody>
          <a:bodyPr wrap="square" rtlCol="0">
            <a:spAutoFit/>
          </a:bodyPr>
          <a:lstStyle/>
          <a:p>
            <a:pPr algn="ctr"/>
            <a:r>
              <a:rPr lang="en-GB" sz="2800" b="1" dirty="0">
                <a:solidFill>
                  <a:srgbClr val="0070C0"/>
                </a:solidFill>
                <a:latin typeface="Century Gothic" panose="020B0502020202020204" pitchFamily="34" charset="0"/>
              </a:rPr>
              <a:t>un</a:t>
            </a:r>
          </a:p>
        </p:txBody>
      </p:sp>
      <p:pic>
        <p:nvPicPr>
          <p:cNvPr id="89" name="Picture 88" descr="Shape, arrow&#10;&#10;Description automatically generated">
            <a:extLst>
              <a:ext uri="{FF2B5EF4-FFF2-40B4-BE49-F238E27FC236}">
                <a16:creationId xmlns:a16="http://schemas.microsoft.com/office/drawing/2014/main" id="{493337B1-16FF-4AF7-85CE-C181E8C8CD01}"/>
              </a:ext>
            </a:extLst>
          </p:cNvPr>
          <p:cNvPicPr>
            <a:picLocks noChangeAspect="1"/>
          </p:cNvPicPr>
          <p:nvPr/>
        </p:nvPicPr>
        <p:blipFill>
          <a:blip r:embed="rId5"/>
          <a:stretch>
            <a:fillRect/>
          </a:stretch>
        </p:blipFill>
        <p:spPr>
          <a:xfrm>
            <a:off x="7972242" y="2864777"/>
            <a:ext cx="499512" cy="462829"/>
          </a:xfrm>
          <a:prstGeom prst="rect">
            <a:avLst/>
          </a:prstGeom>
        </p:spPr>
      </p:pic>
      <p:sp>
        <p:nvSpPr>
          <p:cNvPr id="90" name="TextBox 89">
            <a:extLst>
              <a:ext uri="{FF2B5EF4-FFF2-40B4-BE49-F238E27FC236}">
                <a16:creationId xmlns:a16="http://schemas.microsoft.com/office/drawing/2014/main" id="{5AD46E01-045E-4A57-BFA8-6CD121D6EA13}"/>
              </a:ext>
            </a:extLst>
          </p:cNvPr>
          <p:cNvSpPr txBox="1"/>
          <p:nvPr/>
        </p:nvSpPr>
        <p:spPr>
          <a:xfrm>
            <a:off x="2110823" y="2932480"/>
            <a:ext cx="909987" cy="523220"/>
          </a:xfrm>
          <a:prstGeom prst="rect">
            <a:avLst/>
          </a:prstGeom>
          <a:noFill/>
        </p:spPr>
        <p:txBody>
          <a:bodyPr wrap="square" rtlCol="0">
            <a:spAutoFit/>
          </a:bodyPr>
          <a:lstStyle/>
          <a:p>
            <a:pPr algn="ctr"/>
            <a:r>
              <a:rPr lang="en-GB" sz="2800" b="1" dirty="0">
                <a:solidFill>
                  <a:srgbClr val="FF0066"/>
                </a:solidFill>
                <a:latin typeface="Century Gothic" panose="020B0502020202020204" pitchFamily="34" charset="0"/>
              </a:rPr>
              <a:t>una</a:t>
            </a:r>
          </a:p>
        </p:txBody>
      </p:sp>
      <p:sp>
        <p:nvSpPr>
          <p:cNvPr id="91" name="TextBox 90">
            <a:extLst>
              <a:ext uri="{FF2B5EF4-FFF2-40B4-BE49-F238E27FC236}">
                <a16:creationId xmlns:a16="http://schemas.microsoft.com/office/drawing/2014/main" id="{4E04CE33-107B-498F-8037-8AA9610BF82D}"/>
              </a:ext>
            </a:extLst>
          </p:cNvPr>
          <p:cNvSpPr txBox="1"/>
          <p:nvPr/>
        </p:nvSpPr>
        <p:spPr>
          <a:xfrm>
            <a:off x="2063737" y="3621280"/>
            <a:ext cx="909987" cy="523220"/>
          </a:xfrm>
          <a:prstGeom prst="rect">
            <a:avLst/>
          </a:prstGeom>
          <a:noFill/>
        </p:spPr>
        <p:txBody>
          <a:bodyPr wrap="square" rtlCol="0">
            <a:spAutoFit/>
          </a:bodyPr>
          <a:lstStyle/>
          <a:p>
            <a:pPr algn="ctr"/>
            <a:r>
              <a:rPr lang="en-GB" sz="2800" b="1" dirty="0">
                <a:solidFill>
                  <a:srgbClr val="0070C0"/>
                </a:solidFill>
                <a:latin typeface="Century Gothic" panose="020B0502020202020204" pitchFamily="34" charset="0"/>
              </a:rPr>
              <a:t>un</a:t>
            </a:r>
          </a:p>
        </p:txBody>
      </p:sp>
      <p:pic>
        <p:nvPicPr>
          <p:cNvPr id="92" name="Picture 91" descr="Shape, arrow&#10;&#10;Description automatically generated">
            <a:extLst>
              <a:ext uri="{FF2B5EF4-FFF2-40B4-BE49-F238E27FC236}">
                <a16:creationId xmlns:a16="http://schemas.microsoft.com/office/drawing/2014/main" id="{B1C9FB20-2800-4648-B7FA-11B3C123A1A6}"/>
              </a:ext>
            </a:extLst>
          </p:cNvPr>
          <p:cNvPicPr>
            <a:picLocks noChangeAspect="1"/>
          </p:cNvPicPr>
          <p:nvPr/>
        </p:nvPicPr>
        <p:blipFill>
          <a:blip r:embed="rId5"/>
          <a:stretch>
            <a:fillRect/>
          </a:stretch>
        </p:blipFill>
        <p:spPr>
          <a:xfrm>
            <a:off x="10412214" y="3573311"/>
            <a:ext cx="499512" cy="462829"/>
          </a:xfrm>
          <a:prstGeom prst="rect">
            <a:avLst/>
          </a:prstGeom>
        </p:spPr>
      </p:pic>
      <p:pic>
        <p:nvPicPr>
          <p:cNvPr id="93" name="Picture 92" descr="Shape, arrow&#10;&#10;Description automatically generated">
            <a:extLst>
              <a:ext uri="{FF2B5EF4-FFF2-40B4-BE49-F238E27FC236}">
                <a16:creationId xmlns:a16="http://schemas.microsoft.com/office/drawing/2014/main" id="{83457425-73B8-4AC0-9255-E6617A668EB1}"/>
              </a:ext>
            </a:extLst>
          </p:cNvPr>
          <p:cNvPicPr>
            <a:picLocks noChangeAspect="1"/>
          </p:cNvPicPr>
          <p:nvPr/>
        </p:nvPicPr>
        <p:blipFill>
          <a:blip r:embed="rId5"/>
          <a:stretch>
            <a:fillRect/>
          </a:stretch>
        </p:blipFill>
        <p:spPr>
          <a:xfrm>
            <a:off x="7924969" y="4280224"/>
            <a:ext cx="499512" cy="462829"/>
          </a:xfrm>
          <a:prstGeom prst="rect">
            <a:avLst/>
          </a:prstGeom>
        </p:spPr>
      </p:pic>
      <p:sp>
        <p:nvSpPr>
          <p:cNvPr id="94" name="TextBox 93">
            <a:extLst>
              <a:ext uri="{FF2B5EF4-FFF2-40B4-BE49-F238E27FC236}">
                <a16:creationId xmlns:a16="http://schemas.microsoft.com/office/drawing/2014/main" id="{5F22B23A-2EDF-4507-BC58-CD4DC7AA4EB4}"/>
              </a:ext>
            </a:extLst>
          </p:cNvPr>
          <p:cNvSpPr txBox="1"/>
          <p:nvPr/>
        </p:nvSpPr>
        <p:spPr>
          <a:xfrm>
            <a:off x="2052041" y="5006365"/>
            <a:ext cx="909987" cy="523220"/>
          </a:xfrm>
          <a:prstGeom prst="rect">
            <a:avLst/>
          </a:prstGeom>
          <a:noFill/>
        </p:spPr>
        <p:txBody>
          <a:bodyPr wrap="square" rtlCol="0">
            <a:spAutoFit/>
          </a:bodyPr>
          <a:lstStyle/>
          <a:p>
            <a:pPr algn="ctr"/>
            <a:r>
              <a:rPr lang="en-GB" sz="2800" b="1" dirty="0">
                <a:solidFill>
                  <a:srgbClr val="FF0066"/>
                </a:solidFill>
                <a:latin typeface="Century Gothic" panose="020B0502020202020204" pitchFamily="34" charset="0"/>
              </a:rPr>
              <a:t>una</a:t>
            </a:r>
          </a:p>
        </p:txBody>
      </p:sp>
      <p:pic>
        <p:nvPicPr>
          <p:cNvPr id="95" name="Picture 94" descr="Shape, arrow&#10;&#10;Description automatically generated">
            <a:extLst>
              <a:ext uri="{FF2B5EF4-FFF2-40B4-BE49-F238E27FC236}">
                <a16:creationId xmlns:a16="http://schemas.microsoft.com/office/drawing/2014/main" id="{F28D5B36-5E35-46E1-B6C6-F52C6D4C4115}"/>
              </a:ext>
            </a:extLst>
          </p:cNvPr>
          <p:cNvPicPr>
            <a:picLocks noChangeAspect="1"/>
          </p:cNvPicPr>
          <p:nvPr/>
        </p:nvPicPr>
        <p:blipFill>
          <a:blip r:embed="rId5"/>
          <a:stretch>
            <a:fillRect/>
          </a:stretch>
        </p:blipFill>
        <p:spPr>
          <a:xfrm>
            <a:off x="8002751" y="4952213"/>
            <a:ext cx="499512" cy="462829"/>
          </a:xfrm>
          <a:prstGeom prst="rect">
            <a:avLst/>
          </a:prstGeom>
        </p:spPr>
      </p:pic>
      <p:sp>
        <p:nvSpPr>
          <p:cNvPr id="96" name="TextBox 95">
            <a:extLst>
              <a:ext uri="{FF2B5EF4-FFF2-40B4-BE49-F238E27FC236}">
                <a16:creationId xmlns:a16="http://schemas.microsoft.com/office/drawing/2014/main" id="{0D54E5F6-18A8-4C1B-A73E-3EE0B76DBC41}"/>
              </a:ext>
            </a:extLst>
          </p:cNvPr>
          <p:cNvSpPr txBox="1"/>
          <p:nvPr/>
        </p:nvSpPr>
        <p:spPr>
          <a:xfrm>
            <a:off x="2110824" y="5641572"/>
            <a:ext cx="895962" cy="523220"/>
          </a:xfrm>
          <a:prstGeom prst="rect">
            <a:avLst/>
          </a:prstGeom>
          <a:noFill/>
        </p:spPr>
        <p:txBody>
          <a:bodyPr wrap="square" rtlCol="0">
            <a:spAutoFit/>
          </a:bodyPr>
          <a:lstStyle/>
          <a:p>
            <a:pPr algn="ctr"/>
            <a:r>
              <a:rPr lang="en-GB" sz="2800" b="1" dirty="0" err="1">
                <a:solidFill>
                  <a:srgbClr val="FF0066"/>
                </a:solidFill>
                <a:latin typeface="Century Gothic" panose="020B0502020202020204" pitchFamily="34" charset="0"/>
              </a:rPr>
              <a:t>una</a:t>
            </a:r>
            <a:endParaRPr lang="en-GB" sz="2800" b="1" dirty="0">
              <a:solidFill>
                <a:srgbClr val="0070C0"/>
              </a:solidFill>
              <a:latin typeface="Century Gothic" panose="020B0502020202020204" pitchFamily="34" charset="0"/>
            </a:endParaRPr>
          </a:p>
        </p:txBody>
      </p:sp>
      <p:pic>
        <p:nvPicPr>
          <p:cNvPr id="97" name="Picture 96" descr="Shape, arrow&#10;&#10;Description automatically generated">
            <a:extLst>
              <a:ext uri="{FF2B5EF4-FFF2-40B4-BE49-F238E27FC236}">
                <a16:creationId xmlns:a16="http://schemas.microsoft.com/office/drawing/2014/main" id="{9CF8C3F2-AB77-4F02-85C7-788E6BA97635}"/>
              </a:ext>
            </a:extLst>
          </p:cNvPr>
          <p:cNvPicPr>
            <a:picLocks noChangeAspect="1"/>
          </p:cNvPicPr>
          <p:nvPr/>
        </p:nvPicPr>
        <p:blipFill>
          <a:blip r:embed="rId5"/>
          <a:stretch>
            <a:fillRect/>
          </a:stretch>
        </p:blipFill>
        <p:spPr>
          <a:xfrm>
            <a:off x="10481244" y="5563944"/>
            <a:ext cx="499512" cy="462829"/>
          </a:xfrm>
          <a:prstGeom prst="rect">
            <a:avLst/>
          </a:prstGeom>
        </p:spPr>
      </p:pic>
      <p:pic>
        <p:nvPicPr>
          <p:cNvPr id="57" name="Picture 4" descr="Hierba, Maceta, Planta, Crecer, Jardín, Flor, Especia">
            <a:extLst>
              <a:ext uri="{FF2B5EF4-FFF2-40B4-BE49-F238E27FC236}">
                <a16:creationId xmlns:a16="http://schemas.microsoft.com/office/drawing/2014/main" id="{35AE1CAA-AAB6-4872-2FE7-654F874D704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32" r="64115"/>
          <a:stretch/>
        </p:blipFill>
        <p:spPr bwMode="auto">
          <a:xfrm>
            <a:off x="8749536" y="2582998"/>
            <a:ext cx="629105" cy="8209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ierba, Maceta, Planta, Crecer, Jardín, Flor, Especia">
            <a:extLst>
              <a:ext uri="{FF2B5EF4-FFF2-40B4-BE49-F238E27FC236}">
                <a16:creationId xmlns:a16="http://schemas.microsoft.com/office/drawing/2014/main" id="{2AE21954-B137-48B1-983E-241178198AB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32" r="64115"/>
          <a:stretch/>
        </p:blipFill>
        <p:spPr bwMode="auto">
          <a:xfrm>
            <a:off x="5043118" y="2566642"/>
            <a:ext cx="725016" cy="94607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Caballito, Balancín, Juguete, Caballo De Madera, Jugar">
            <a:extLst>
              <a:ext uri="{FF2B5EF4-FFF2-40B4-BE49-F238E27FC236}">
                <a16:creationId xmlns:a16="http://schemas.microsoft.com/office/drawing/2014/main" id="{1D37BA7D-1DC0-4FB6-B0EC-633B845018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6301" y="4796287"/>
            <a:ext cx="879810" cy="67677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A picture containing text, businesscard&#10;&#10;Description automatically generated">
            <a:extLst>
              <a:ext uri="{FF2B5EF4-FFF2-40B4-BE49-F238E27FC236}">
                <a16:creationId xmlns:a16="http://schemas.microsoft.com/office/drawing/2014/main" id="{FC330A97-E062-4DD6-ADDE-FA5C2CE353C9}"/>
              </a:ext>
            </a:extLst>
          </p:cNvPr>
          <p:cNvPicPr>
            <a:picLocks noChangeAspect="1"/>
          </p:cNvPicPr>
          <p:nvPr/>
        </p:nvPicPr>
        <p:blipFill>
          <a:blip r:embed="rId8"/>
          <a:stretch>
            <a:fillRect/>
          </a:stretch>
        </p:blipFill>
        <p:spPr>
          <a:xfrm>
            <a:off x="10973653" y="2851011"/>
            <a:ext cx="725018" cy="516343"/>
          </a:xfrm>
          <a:prstGeom prst="rect">
            <a:avLst/>
          </a:prstGeom>
        </p:spPr>
      </p:pic>
      <p:pic>
        <p:nvPicPr>
          <p:cNvPr id="66" name="Picture 65" descr="Gráficos vectoriales gratis de Guitarra acustica">
            <a:extLst>
              <a:ext uri="{FF2B5EF4-FFF2-40B4-BE49-F238E27FC236}">
                <a16:creationId xmlns:a16="http://schemas.microsoft.com/office/drawing/2014/main" id="{7471237B-3482-49C8-A8AF-990CC1DCA2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8225736">
            <a:off x="8750940" y="5439266"/>
            <a:ext cx="552328" cy="101788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Bote, Tirón, Mar, Océano, Nave, Juguete, Rojo, Dibujo">
            <a:extLst>
              <a:ext uri="{FF2B5EF4-FFF2-40B4-BE49-F238E27FC236}">
                <a16:creationId xmlns:a16="http://schemas.microsoft.com/office/drawing/2014/main" id="{35E98578-0942-41E1-AF2A-2F67E8220A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25734" y="3333958"/>
            <a:ext cx="756995" cy="67288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Bote, Tirón, Mar, Océano, Nave, Juguete, Rojo, Dibujo">
            <a:extLst>
              <a:ext uri="{FF2B5EF4-FFF2-40B4-BE49-F238E27FC236}">
                <a16:creationId xmlns:a16="http://schemas.microsoft.com/office/drawing/2014/main" id="{56F7E2A1-B07B-43AD-9979-739522A592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694" y="3490650"/>
            <a:ext cx="756995" cy="67288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Cockroach, Insect, Ugly, Bug">
            <a:extLst>
              <a:ext uri="{FF2B5EF4-FFF2-40B4-BE49-F238E27FC236}">
                <a16:creationId xmlns:a16="http://schemas.microsoft.com/office/drawing/2014/main" id="{88A98DA2-9558-4A6C-B78B-DBD14FA920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41722" y="3985834"/>
            <a:ext cx="725017" cy="94396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Shape&#10;&#10;Description automatically generated">
            <a:extLst>
              <a:ext uri="{FF2B5EF4-FFF2-40B4-BE49-F238E27FC236}">
                <a16:creationId xmlns:a16="http://schemas.microsoft.com/office/drawing/2014/main" id="{FB54257B-8186-4564-8970-085532FCCFA4}"/>
              </a:ext>
            </a:extLst>
          </p:cNvPr>
          <p:cNvPicPr>
            <a:picLocks noChangeAspect="1"/>
          </p:cNvPicPr>
          <p:nvPr/>
        </p:nvPicPr>
        <p:blipFill>
          <a:blip r:embed="rId12"/>
          <a:stretch>
            <a:fillRect/>
          </a:stretch>
        </p:blipFill>
        <p:spPr>
          <a:xfrm>
            <a:off x="11072769" y="5435775"/>
            <a:ext cx="709588" cy="719139"/>
          </a:xfrm>
          <a:prstGeom prst="rect">
            <a:avLst/>
          </a:prstGeom>
        </p:spPr>
      </p:pic>
      <p:pic>
        <p:nvPicPr>
          <p:cNvPr id="74" name="Picture 6" descr="Cuna, Cama, Hospital, Paciente, Cuidado">
            <a:extLst>
              <a:ext uri="{FF2B5EF4-FFF2-40B4-BE49-F238E27FC236}">
                <a16:creationId xmlns:a16="http://schemas.microsoft.com/office/drawing/2014/main" id="{10130773-BC14-474A-91D7-0C9BCA05BB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00260" y="5002090"/>
            <a:ext cx="1009529" cy="56922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descr="Shape&#10;&#10;Description automatically generated">
            <a:extLst>
              <a:ext uri="{FF2B5EF4-FFF2-40B4-BE49-F238E27FC236}">
                <a16:creationId xmlns:a16="http://schemas.microsoft.com/office/drawing/2014/main" id="{7F3192A1-1508-48D8-A433-0691D5F1F373}"/>
              </a:ext>
            </a:extLst>
          </p:cNvPr>
          <p:cNvPicPr>
            <a:picLocks noChangeAspect="1"/>
          </p:cNvPicPr>
          <p:nvPr/>
        </p:nvPicPr>
        <p:blipFill>
          <a:blip r:embed="rId12"/>
          <a:stretch>
            <a:fillRect/>
          </a:stretch>
        </p:blipFill>
        <p:spPr>
          <a:xfrm>
            <a:off x="5088916" y="5557637"/>
            <a:ext cx="709588" cy="719139"/>
          </a:xfrm>
          <a:prstGeom prst="rect">
            <a:avLst/>
          </a:prstGeom>
        </p:spPr>
      </p:pic>
      <p:pic>
        <p:nvPicPr>
          <p:cNvPr id="77" name="Picture 76" descr="A picture containing text, businesscard&#10;&#10;Description automatically generated">
            <a:extLst>
              <a:ext uri="{FF2B5EF4-FFF2-40B4-BE49-F238E27FC236}">
                <a16:creationId xmlns:a16="http://schemas.microsoft.com/office/drawing/2014/main" id="{0AC1F34D-36A2-4F8C-BCBE-99BC080D4497}"/>
              </a:ext>
            </a:extLst>
          </p:cNvPr>
          <p:cNvPicPr>
            <a:picLocks noChangeAspect="1"/>
          </p:cNvPicPr>
          <p:nvPr/>
        </p:nvPicPr>
        <p:blipFill>
          <a:blip r:embed="rId8"/>
          <a:stretch>
            <a:fillRect/>
          </a:stretch>
        </p:blipFill>
        <p:spPr>
          <a:xfrm>
            <a:off x="8765474" y="4303536"/>
            <a:ext cx="725018" cy="516343"/>
          </a:xfrm>
          <a:prstGeom prst="rect">
            <a:avLst/>
          </a:prstGeom>
        </p:spPr>
      </p:pic>
      <p:pic>
        <p:nvPicPr>
          <p:cNvPr id="78" name="Picture 77" descr="A picture containing text, businesscard&#10;&#10;Description automatically generated">
            <a:extLst>
              <a:ext uri="{FF2B5EF4-FFF2-40B4-BE49-F238E27FC236}">
                <a16:creationId xmlns:a16="http://schemas.microsoft.com/office/drawing/2014/main" id="{265D15DF-BB96-4188-AF10-42F25115C034}"/>
              </a:ext>
            </a:extLst>
          </p:cNvPr>
          <p:cNvPicPr>
            <a:picLocks noChangeAspect="1"/>
          </p:cNvPicPr>
          <p:nvPr/>
        </p:nvPicPr>
        <p:blipFill>
          <a:blip r:embed="rId8"/>
          <a:stretch>
            <a:fillRect/>
          </a:stretch>
        </p:blipFill>
        <p:spPr>
          <a:xfrm>
            <a:off x="5019178" y="4279944"/>
            <a:ext cx="725018" cy="516343"/>
          </a:xfrm>
          <a:prstGeom prst="rect">
            <a:avLst/>
          </a:prstGeom>
        </p:spPr>
      </p:pic>
      <p:pic>
        <p:nvPicPr>
          <p:cNvPr id="79" name="Picture 6" descr="Cuna, Cama, Hospital, Paciente, Cuidado">
            <a:extLst>
              <a:ext uri="{FF2B5EF4-FFF2-40B4-BE49-F238E27FC236}">
                <a16:creationId xmlns:a16="http://schemas.microsoft.com/office/drawing/2014/main" id="{1921222E-A276-4D2D-A483-826F72C8D21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1055" y="4935280"/>
            <a:ext cx="1009529" cy="56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1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p:bldP spid="91" grpId="0"/>
      <p:bldP spid="94" grpId="0"/>
      <p:bldP spid="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 4">
            <a:extLst>
              <a:ext uri="{FF2B5EF4-FFF2-40B4-BE49-F238E27FC236}">
                <a16:creationId xmlns:a16="http://schemas.microsoft.com/office/drawing/2014/main" id="{7821059A-AC7A-45A0-94AA-42AD5F98C077}"/>
              </a:ext>
            </a:extLst>
          </p:cNvPr>
          <p:cNvGraphicFramePr>
            <a:graphicFrameLocks noGrp="1"/>
          </p:cNvGraphicFramePr>
          <p:nvPr/>
        </p:nvGraphicFramePr>
        <p:xfrm>
          <a:off x="193124" y="923135"/>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estás</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allí</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a:t>
                      </a:r>
                      <a:r>
                        <a:rPr lang="en-GB" sz="2800" b="1" dirty="0" err="1">
                          <a:solidFill>
                            <a:srgbClr val="00B0F0"/>
                          </a:solidFill>
                          <a:latin typeface="Century Gothic" panose="020B0502020202020204" pitchFamily="34" charset="0"/>
                        </a:rPr>
                        <a:t>dónde</a:t>
                      </a:r>
                      <a:r>
                        <a:rPr lang="en-GB" sz="2800" b="1" dirty="0">
                          <a:solidFill>
                            <a:srgbClr val="00B0F0"/>
                          </a:solidFill>
                          <a:latin typeface="Century Gothic" panose="020B0502020202020204" pitchFamily="34" charset="0"/>
                        </a:rPr>
                        <a:t>?</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soy</a:t>
                      </a:r>
                    </a:p>
                  </a:txBody>
                  <a:tcPr/>
                </a:tc>
                <a:tc>
                  <a:txBody>
                    <a:bodyPr/>
                    <a:lstStyle/>
                    <a:p>
                      <a:r>
                        <a:rPr lang="en-GB" sz="2800" b="1" dirty="0" err="1">
                          <a:solidFill>
                            <a:srgbClr val="00B0F0"/>
                          </a:solidFill>
                          <a:latin typeface="Century Gothic" panose="020B0502020202020204" pitchFamily="34" charset="0"/>
                        </a:rPr>
                        <a:t>aquí</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estoy</a:t>
                      </a: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sano</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increíble</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estar</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siempre</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ser</a:t>
                      </a:r>
                    </a:p>
                  </a:txBody>
                  <a:tcPr/>
                </a:tc>
                <a:tc>
                  <a:txBody>
                    <a:bodyPr/>
                    <a:lstStyle/>
                    <a:p>
                      <a:r>
                        <a:rPr lang="en-GB" sz="2800" b="1" dirty="0">
                          <a:solidFill>
                            <a:srgbClr val="92D050"/>
                          </a:solidFill>
                          <a:latin typeface="Century Gothic" panose="020B0502020202020204" pitchFamily="34" charset="0"/>
                        </a:rPr>
                        <a:t>de</a:t>
                      </a:r>
                      <a:r>
                        <a:rPr lang="en-GB" sz="1800" b="1" dirty="0">
                          <a:solidFill>
                            <a:srgbClr val="92D050"/>
                          </a:solidFill>
                          <a:latin typeface="Century Gothic" panose="020B0502020202020204" pitchFamily="34" charset="0"/>
                        </a:rPr>
                        <a:t>1</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tener</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una</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cama</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una</a:t>
                      </a: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una</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bolsa</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un </a:t>
                      </a:r>
                    </a:p>
                  </a:txBody>
                  <a:tcPr/>
                </a:tc>
                <a:tc>
                  <a:txBody>
                    <a:bodyPr/>
                    <a:lstStyle/>
                    <a:p>
                      <a:r>
                        <a:rPr lang="en-GB" sz="2800" b="1" dirty="0">
                          <a:solidFill>
                            <a:srgbClr val="FF3399"/>
                          </a:solidFill>
                          <a:latin typeface="Century Gothic" panose="020B0502020202020204" pitchFamily="34" charset="0"/>
                        </a:rPr>
                        <a:t>un caballo</a:t>
                      </a: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un </a:t>
                      </a:r>
                      <a:r>
                        <a:rPr lang="en-GB" sz="2800" b="1" dirty="0" err="1">
                          <a:solidFill>
                            <a:srgbClr val="FF3399"/>
                          </a:solidFill>
                          <a:latin typeface="Century Gothic" panose="020B0502020202020204" pitchFamily="34" charset="0"/>
                        </a:rPr>
                        <a:t>barco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tengo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una</a:t>
                      </a:r>
                      <a:r>
                        <a:rPr lang="en-GB" sz="2800" b="1" dirty="0">
                          <a:solidFill>
                            <a:srgbClr val="FF3399"/>
                          </a:solidFill>
                          <a:latin typeface="Century Gothic" panose="020B0502020202020204" pitchFamily="34" charset="0"/>
                        </a:rPr>
                        <a:t> planta</a:t>
                      </a:r>
                    </a:p>
                  </a:txBody>
                  <a:tcPr/>
                </a:tc>
                <a:extLst>
                  <a:ext uri="{0D108BD9-81ED-4DB2-BD59-A6C34878D82A}">
                    <a16:rowId xmlns:a16="http://schemas.microsoft.com/office/drawing/2014/main" val="3232139915"/>
                  </a:ext>
                </a:extLst>
              </a:tr>
            </a:tbl>
          </a:graphicData>
        </a:graphic>
      </p:graphicFrame>
      <p:pic>
        <p:nvPicPr>
          <p:cNvPr id="18" name="Picture 2" descr="Brain, Idea, Think, Creativity">
            <a:extLst>
              <a:ext uri="{FF2B5EF4-FFF2-40B4-BE49-F238E27FC236}">
                <a16:creationId xmlns:a16="http://schemas.microsoft.com/office/drawing/2014/main" id="{E65167BB-147F-4676-A323-8C013F395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0249059F-224C-4D56-870F-7E72075091DA}"/>
              </a:ext>
            </a:extLst>
          </p:cNvPr>
          <p:cNvSpPr>
            <a:spLocks noGrp="1"/>
          </p:cNvSpPr>
          <p:nvPr>
            <p:ph type="title"/>
          </p:nvPr>
        </p:nvSpPr>
        <p:spPr>
          <a:xfrm>
            <a:off x="10431110" y="1333754"/>
            <a:ext cx="1698356" cy="403881"/>
          </a:xfrm>
          <a:solidFill>
            <a:srgbClr val="00B0F0"/>
          </a:solidFill>
        </p:spPr>
        <p:txBody>
          <a:bodyPr>
            <a:noAutofit/>
          </a:bodyPr>
          <a:lstStyle/>
          <a:p>
            <a:pPr algn="ctr"/>
            <a:r>
              <a:rPr lang="en-GB" sz="2000" b="1" dirty="0" err="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47" name="TextBox 46">
            <a:extLst>
              <a:ext uri="{FF2B5EF4-FFF2-40B4-BE49-F238E27FC236}">
                <a16:creationId xmlns:a16="http://schemas.microsoft.com/office/drawing/2014/main" id="{AA07BB62-4416-49FF-BCF8-4A2D2B6BFA17}"/>
              </a:ext>
            </a:extLst>
          </p:cNvPr>
          <p:cNvSpPr txBox="1"/>
          <p:nvPr/>
        </p:nvSpPr>
        <p:spPr>
          <a:xfrm>
            <a:off x="91005" y="239536"/>
            <a:ext cx="87078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Escribe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inglés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Can you get at least 15 points?</a:t>
            </a:r>
          </a:p>
        </p:txBody>
      </p:sp>
      <p:sp>
        <p:nvSpPr>
          <p:cNvPr id="48" name="TextBox 47">
            <a:extLst>
              <a:ext uri="{FF2B5EF4-FFF2-40B4-BE49-F238E27FC236}">
                <a16:creationId xmlns:a16="http://schemas.microsoft.com/office/drawing/2014/main" id="{EFEBDCED-BC82-4B59-B245-0197464C55D1}"/>
              </a:ext>
            </a:extLst>
          </p:cNvPr>
          <p:cNvSpPr txBox="1"/>
          <p:nvPr/>
        </p:nvSpPr>
        <p:spPr>
          <a:xfrm>
            <a:off x="1631730" y="6130410"/>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boat</a:t>
            </a:r>
          </a:p>
        </p:txBody>
      </p:sp>
      <p:pic>
        <p:nvPicPr>
          <p:cNvPr id="49" name="Picture 48">
            <a:extLst>
              <a:ext uri="{FF2B5EF4-FFF2-40B4-BE49-F238E27FC236}">
                <a16:creationId xmlns:a16="http://schemas.microsoft.com/office/drawing/2014/main" id="{60C8804B-2650-4643-9873-44CFE0CF4706}"/>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70F92EF8-3811-46CB-9E31-B3C6789513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51" name="Picture 50">
            <a:extLst>
              <a:ext uri="{FF2B5EF4-FFF2-40B4-BE49-F238E27FC236}">
                <a16:creationId xmlns:a16="http://schemas.microsoft.com/office/drawing/2014/main" id="{84580880-A80E-4F4C-B7C8-C9D2FD2C5B6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52" name="TextBox 51">
            <a:extLst>
              <a:ext uri="{FF2B5EF4-FFF2-40B4-BE49-F238E27FC236}">
                <a16:creationId xmlns:a16="http://schemas.microsoft.com/office/drawing/2014/main" id="{E9734AB8-709B-48F6-8130-90A322ACEF85}"/>
              </a:ext>
            </a:extLst>
          </p:cNvPr>
          <p:cNvSpPr txBox="1"/>
          <p:nvPr/>
        </p:nvSpPr>
        <p:spPr>
          <a:xfrm>
            <a:off x="1129237" y="598224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53" name="TextBox 52">
            <a:extLst>
              <a:ext uri="{FF2B5EF4-FFF2-40B4-BE49-F238E27FC236}">
                <a16:creationId xmlns:a16="http://schemas.microsoft.com/office/drawing/2014/main" id="{E722FB2C-8517-4250-8C73-5646319A9204}"/>
              </a:ext>
            </a:extLst>
          </p:cNvPr>
          <p:cNvSpPr txBox="1"/>
          <p:nvPr/>
        </p:nvSpPr>
        <p:spPr>
          <a:xfrm>
            <a:off x="1091374" y="362098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54" name="TextBox 53">
            <a:extLst>
              <a:ext uri="{FF2B5EF4-FFF2-40B4-BE49-F238E27FC236}">
                <a16:creationId xmlns:a16="http://schemas.microsoft.com/office/drawing/2014/main" id="{5DAB1A07-91E5-4E15-944B-8766D9D43EF1}"/>
              </a:ext>
            </a:extLst>
          </p:cNvPr>
          <p:cNvSpPr txBox="1"/>
          <p:nvPr/>
        </p:nvSpPr>
        <p:spPr>
          <a:xfrm>
            <a:off x="1120870" y="200890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sp>
        <p:nvSpPr>
          <p:cNvPr id="55" name="TextBox 54">
            <a:extLst>
              <a:ext uri="{FF2B5EF4-FFF2-40B4-BE49-F238E27FC236}">
                <a16:creationId xmlns:a16="http://schemas.microsoft.com/office/drawing/2014/main" id="{B2A7F59B-6D77-4029-9F05-9C241F57C178}"/>
              </a:ext>
            </a:extLst>
          </p:cNvPr>
          <p:cNvSpPr txBox="1"/>
          <p:nvPr/>
        </p:nvSpPr>
        <p:spPr>
          <a:xfrm>
            <a:off x="4446245" y="6130410"/>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have</a:t>
            </a:r>
          </a:p>
        </p:txBody>
      </p:sp>
      <p:sp>
        <p:nvSpPr>
          <p:cNvPr id="56" name="TextBox 55">
            <a:extLst>
              <a:ext uri="{FF2B5EF4-FFF2-40B4-BE49-F238E27FC236}">
                <a16:creationId xmlns:a16="http://schemas.microsoft.com/office/drawing/2014/main" id="{8B315500-E2B5-4847-A5E6-DE88ED0F8B03}"/>
              </a:ext>
            </a:extLst>
          </p:cNvPr>
          <p:cNvSpPr txBox="1"/>
          <p:nvPr/>
        </p:nvSpPr>
        <p:spPr>
          <a:xfrm>
            <a:off x="7256980" y="6143857"/>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plant </a:t>
            </a:r>
          </a:p>
        </p:txBody>
      </p:sp>
      <p:sp>
        <p:nvSpPr>
          <p:cNvPr id="57" name="TextBox 56">
            <a:extLst>
              <a:ext uri="{FF2B5EF4-FFF2-40B4-BE49-F238E27FC236}">
                <a16:creationId xmlns:a16="http://schemas.microsoft.com/office/drawing/2014/main" id="{39A368AA-618A-4D3D-ABD9-524E74DC7B06}"/>
              </a:ext>
            </a:extLst>
          </p:cNvPr>
          <p:cNvSpPr txBox="1"/>
          <p:nvPr/>
        </p:nvSpPr>
        <p:spPr>
          <a:xfrm>
            <a:off x="1629529" y="5330863"/>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bag</a:t>
            </a:r>
          </a:p>
        </p:txBody>
      </p:sp>
      <p:sp>
        <p:nvSpPr>
          <p:cNvPr id="58" name="TextBox 57">
            <a:extLst>
              <a:ext uri="{FF2B5EF4-FFF2-40B4-BE49-F238E27FC236}">
                <a16:creationId xmlns:a16="http://schemas.microsoft.com/office/drawing/2014/main" id="{41895BFA-B21D-452B-9F62-FFC22CD3DFE4}"/>
              </a:ext>
            </a:extLst>
          </p:cNvPr>
          <p:cNvSpPr txBox="1"/>
          <p:nvPr/>
        </p:nvSpPr>
        <p:spPr>
          <a:xfrm>
            <a:off x="4478228" y="5344310"/>
            <a:ext cx="28580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 an </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(masculine)</a:t>
            </a:r>
          </a:p>
        </p:txBody>
      </p:sp>
      <p:sp>
        <p:nvSpPr>
          <p:cNvPr id="59" name="TextBox 58">
            <a:extLst>
              <a:ext uri="{FF2B5EF4-FFF2-40B4-BE49-F238E27FC236}">
                <a16:creationId xmlns:a16="http://schemas.microsoft.com/office/drawing/2014/main" id="{87383278-898D-4FDB-A175-9F2FE65471E2}"/>
              </a:ext>
            </a:extLst>
          </p:cNvPr>
          <p:cNvSpPr txBox="1"/>
          <p:nvPr/>
        </p:nvSpPr>
        <p:spPr>
          <a:xfrm>
            <a:off x="7243533" y="5335069"/>
            <a:ext cx="31764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horse</a:t>
            </a:r>
          </a:p>
        </p:txBody>
      </p:sp>
      <p:sp>
        <p:nvSpPr>
          <p:cNvPr id="60" name="TextBox 59">
            <a:extLst>
              <a:ext uri="{FF2B5EF4-FFF2-40B4-BE49-F238E27FC236}">
                <a16:creationId xmlns:a16="http://schemas.microsoft.com/office/drawing/2014/main" id="{8DD38733-EF38-499D-BA75-E782CAD63F81}"/>
              </a:ext>
            </a:extLst>
          </p:cNvPr>
          <p:cNvSpPr txBox="1"/>
          <p:nvPr/>
        </p:nvSpPr>
        <p:spPr>
          <a:xfrm>
            <a:off x="1683317" y="4502043"/>
            <a:ext cx="29860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to have / having</a:t>
            </a:r>
          </a:p>
        </p:txBody>
      </p:sp>
      <p:sp>
        <p:nvSpPr>
          <p:cNvPr id="61" name="TextBox 60">
            <a:extLst>
              <a:ext uri="{FF2B5EF4-FFF2-40B4-BE49-F238E27FC236}">
                <a16:creationId xmlns:a16="http://schemas.microsoft.com/office/drawing/2014/main" id="{76167289-8294-4FA0-9F3E-BF0D36E604FA}"/>
              </a:ext>
            </a:extLst>
          </p:cNvPr>
          <p:cNvSpPr txBox="1"/>
          <p:nvPr/>
        </p:nvSpPr>
        <p:spPr>
          <a:xfrm>
            <a:off x="4497899" y="4528936"/>
            <a:ext cx="33958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bed</a:t>
            </a:r>
          </a:p>
        </p:txBody>
      </p:sp>
      <p:sp>
        <p:nvSpPr>
          <p:cNvPr id="62" name="TextBox 61">
            <a:extLst>
              <a:ext uri="{FF2B5EF4-FFF2-40B4-BE49-F238E27FC236}">
                <a16:creationId xmlns:a16="http://schemas.microsoft.com/office/drawing/2014/main" id="{FBC57473-E3A2-435E-A055-42C4F8EE2643}"/>
              </a:ext>
            </a:extLst>
          </p:cNvPr>
          <p:cNvSpPr txBox="1"/>
          <p:nvPr/>
        </p:nvSpPr>
        <p:spPr>
          <a:xfrm>
            <a:off x="7336246" y="4499129"/>
            <a:ext cx="33958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 an </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(feminine)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3" name="TextBox 62">
            <a:extLst>
              <a:ext uri="{FF2B5EF4-FFF2-40B4-BE49-F238E27FC236}">
                <a16:creationId xmlns:a16="http://schemas.microsoft.com/office/drawing/2014/main" id="{FA16178E-0402-4BF6-B3F2-A9D713ECDA2C}"/>
              </a:ext>
            </a:extLst>
          </p:cNvPr>
          <p:cNvSpPr txBox="1"/>
          <p:nvPr/>
        </p:nvSpPr>
        <p:spPr>
          <a:xfrm>
            <a:off x="1653592" y="3730670"/>
            <a:ext cx="30529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always</a:t>
            </a:r>
          </a:p>
        </p:txBody>
      </p:sp>
      <p:sp>
        <p:nvSpPr>
          <p:cNvPr id="64" name="TextBox 63">
            <a:extLst>
              <a:ext uri="{FF2B5EF4-FFF2-40B4-BE49-F238E27FC236}">
                <a16:creationId xmlns:a16="http://schemas.microsoft.com/office/drawing/2014/main" id="{58418F5C-B43A-4423-942B-911AD170E6A3}"/>
              </a:ext>
            </a:extLst>
          </p:cNvPr>
          <p:cNvSpPr txBox="1"/>
          <p:nvPr/>
        </p:nvSpPr>
        <p:spPr>
          <a:xfrm>
            <a:off x="4446244" y="3694918"/>
            <a:ext cx="298600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to be / being </a:t>
            </a:r>
            <a:r>
              <a:rPr kumimoji="0" lang="en-GB" sz="1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(trait)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5" name="TextBox 64">
            <a:extLst>
              <a:ext uri="{FF2B5EF4-FFF2-40B4-BE49-F238E27FC236}">
                <a16:creationId xmlns:a16="http://schemas.microsoft.com/office/drawing/2014/main" id="{C3233C84-FF70-4599-B928-36B7AE435A89}"/>
              </a:ext>
            </a:extLst>
          </p:cNvPr>
          <p:cNvSpPr txBox="1"/>
          <p:nvPr/>
        </p:nvSpPr>
        <p:spPr>
          <a:xfrm>
            <a:off x="7261487" y="3700479"/>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from</a:t>
            </a:r>
          </a:p>
        </p:txBody>
      </p:sp>
      <p:sp>
        <p:nvSpPr>
          <p:cNvPr id="66" name="TextBox 65">
            <a:extLst>
              <a:ext uri="{FF2B5EF4-FFF2-40B4-BE49-F238E27FC236}">
                <a16:creationId xmlns:a16="http://schemas.microsoft.com/office/drawing/2014/main" id="{A8861461-4CFE-4483-A6E9-86D0F6B03705}"/>
              </a:ext>
            </a:extLst>
          </p:cNvPr>
          <p:cNvSpPr txBox="1"/>
          <p:nvPr/>
        </p:nvSpPr>
        <p:spPr>
          <a:xfrm>
            <a:off x="1700835" y="2916705"/>
            <a:ext cx="2666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healthy</a:t>
            </a:r>
          </a:p>
        </p:txBody>
      </p:sp>
      <p:sp>
        <p:nvSpPr>
          <p:cNvPr id="67" name="TextBox 66">
            <a:extLst>
              <a:ext uri="{FF2B5EF4-FFF2-40B4-BE49-F238E27FC236}">
                <a16:creationId xmlns:a16="http://schemas.microsoft.com/office/drawing/2014/main" id="{55F70AD6-29C0-4F2C-857D-0A521A6D66A1}"/>
              </a:ext>
            </a:extLst>
          </p:cNvPr>
          <p:cNvSpPr txBox="1"/>
          <p:nvPr/>
        </p:nvSpPr>
        <p:spPr>
          <a:xfrm>
            <a:off x="4446245" y="2897944"/>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incredible</a:t>
            </a:r>
          </a:p>
        </p:txBody>
      </p:sp>
      <p:sp>
        <p:nvSpPr>
          <p:cNvPr id="68" name="TextBox 67">
            <a:extLst>
              <a:ext uri="{FF2B5EF4-FFF2-40B4-BE49-F238E27FC236}">
                <a16:creationId xmlns:a16="http://schemas.microsoft.com/office/drawing/2014/main" id="{DD928161-E94E-4EB1-8FEE-20C90FBC56F1}"/>
              </a:ext>
            </a:extLst>
          </p:cNvPr>
          <p:cNvSpPr txBox="1"/>
          <p:nvPr/>
        </p:nvSpPr>
        <p:spPr>
          <a:xfrm>
            <a:off x="7325890" y="2895159"/>
            <a:ext cx="31052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to be / being </a:t>
            </a:r>
            <a:r>
              <a:rPr kumimoji="0" lang="en-GB" sz="1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(state)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69" name="TextBox 68">
            <a:extLst>
              <a:ext uri="{FF2B5EF4-FFF2-40B4-BE49-F238E27FC236}">
                <a16:creationId xmlns:a16="http://schemas.microsoft.com/office/drawing/2014/main" id="{56DBEF87-D4F2-43C9-8141-8F055EECADD4}"/>
              </a:ext>
            </a:extLst>
          </p:cNvPr>
          <p:cNvSpPr txBox="1"/>
          <p:nvPr/>
        </p:nvSpPr>
        <p:spPr>
          <a:xfrm>
            <a:off x="1677657" y="2075690"/>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 (trait)</a:t>
            </a:r>
          </a:p>
        </p:txBody>
      </p:sp>
      <p:sp>
        <p:nvSpPr>
          <p:cNvPr id="70" name="TextBox 69">
            <a:extLst>
              <a:ext uri="{FF2B5EF4-FFF2-40B4-BE49-F238E27FC236}">
                <a16:creationId xmlns:a16="http://schemas.microsoft.com/office/drawing/2014/main" id="{5127D2B7-769C-489F-B9C0-0F47DDDA2AF8}"/>
              </a:ext>
            </a:extLst>
          </p:cNvPr>
          <p:cNvSpPr txBox="1"/>
          <p:nvPr/>
        </p:nvSpPr>
        <p:spPr>
          <a:xfrm>
            <a:off x="4477927" y="2102140"/>
            <a:ext cx="27764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here</a:t>
            </a:r>
          </a:p>
        </p:txBody>
      </p:sp>
      <p:sp>
        <p:nvSpPr>
          <p:cNvPr id="71" name="TextBox 70">
            <a:extLst>
              <a:ext uri="{FF2B5EF4-FFF2-40B4-BE49-F238E27FC236}">
                <a16:creationId xmlns:a16="http://schemas.microsoft.com/office/drawing/2014/main" id="{7A46FF6A-A09D-4670-B5AF-5C3070408AB2}"/>
              </a:ext>
            </a:extLst>
          </p:cNvPr>
          <p:cNvSpPr txBox="1"/>
          <p:nvPr/>
        </p:nvSpPr>
        <p:spPr>
          <a:xfrm>
            <a:off x="7309747" y="2094268"/>
            <a:ext cx="36429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 (state)</a:t>
            </a:r>
          </a:p>
        </p:txBody>
      </p:sp>
      <p:sp>
        <p:nvSpPr>
          <p:cNvPr id="72" name="TextBox 71">
            <a:extLst>
              <a:ext uri="{FF2B5EF4-FFF2-40B4-BE49-F238E27FC236}">
                <a16:creationId xmlns:a16="http://schemas.microsoft.com/office/drawing/2014/main" id="{1D4A8D16-FCC6-43EE-AF2E-C57A2F0F2069}"/>
              </a:ext>
            </a:extLst>
          </p:cNvPr>
          <p:cNvSpPr txBox="1"/>
          <p:nvPr/>
        </p:nvSpPr>
        <p:spPr>
          <a:xfrm>
            <a:off x="1677656" y="1286662"/>
            <a:ext cx="25999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You are (trait)</a:t>
            </a:r>
          </a:p>
        </p:txBody>
      </p:sp>
      <p:sp>
        <p:nvSpPr>
          <p:cNvPr id="73" name="TextBox 72">
            <a:extLst>
              <a:ext uri="{FF2B5EF4-FFF2-40B4-BE49-F238E27FC236}">
                <a16:creationId xmlns:a16="http://schemas.microsoft.com/office/drawing/2014/main" id="{2DD5474E-7DA4-4EF6-83E7-22A5425633E8}"/>
              </a:ext>
            </a:extLst>
          </p:cNvPr>
          <p:cNvSpPr txBox="1"/>
          <p:nvPr/>
        </p:nvSpPr>
        <p:spPr>
          <a:xfrm>
            <a:off x="4459121" y="1290052"/>
            <a:ext cx="2154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there</a:t>
            </a:r>
          </a:p>
        </p:txBody>
      </p:sp>
      <p:sp>
        <p:nvSpPr>
          <p:cNvPr id="74" name="TextBox 73">
            <a:extLst>
              <a:ext uri="{FF2B5EF4-FFF2-40B4-BE49-F238E27FC236}">
                <a16:creationId xmlns:a16="http://schemas.microsoft.com/office/drawing/2014/main" id="{4804BC3F-0A96-4243-B7B7-F66FE2556AA1}"/>
              </a:ext>
            </a:extLst>
          </p:cNvPr>
          <p:cNvSpPr txBox="1"/>
          <p:nvPr/>
        </p:nvSpPr>
        <p:spPr>
          <a:xfrm>
            <a:off x="7252617" y="1310005"/>
            <a:ext cx="25999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Where?</a:t>
            </a:r>
          </a:p>
        </p:txBody>
      </p:sp>
    </p:spTree>
    <p:extLst>
      <p:ext uri="{BB962C8B-B14F-4D97-AF65-F5344CB8AC3E}">
        <p14:creationId xmlns:p14="http://schemas.microsoft.com/office/powerpoint/2010/main" val="367654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179286" y="5268768"/>
            <a:ext cx="595511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ea typeface="Arial"/>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6" name="Rectangle: Rounded Corners 5">
            <a:extLst>
              <a:ext uri="{FF2B5EF4-FFF2-40B4-BE49-F238E27FC236}">
                <a16:creationId xmlns:a16="http://schemas.microsoft.com/office/drawing/2014/main" id="{4C756728-9667-4D58-81FF-9FCD224D6E30}"/>
              </a:ext>
            </a:extLst>
          </p:cNvPr>
          <p:cNvSpPr/>
          <p:nvPr/>
        </p:nvSpPr>
        <p:spPr>
          <a:xfrm>
            <a:off x="732087" y="120934"/>
            <a:ext cx="521370" cy="478471"/>
          </a:xfrm>
          <a:prstGeom prst="roundRect">
            <a:avLst/>
          </a:prstGeom>
          <a:solidFill>
            <a:srgbClr val="FADD2E"/>
          </a:solidFill>
          <a:ln>
            <a:solidFill>
              <a:srgbClr val="FAD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E9D5A323-002E-4916-B3F0-F378F5D7B804}"/>
              </a:ext>
            </a:extLst>
          </p:cNvPr>
          <p:cNvSpPr>
            <a:spLocks noGrp="1"/>
          </p:cNvSpPr>
          <p:nvPr>
            <p:ph type="title"/>
          </p:nvPr>
        </p:nvSpPr>
        <p:spPr>
          <a:xfrm rot="20594403">
            <a:off x="1" y="3045257"/>
            <a:ext cx="4350983" cy="1325563"/>
          </a:xfrm>
        </p:spPr>
        <p:txBody>
          <a:bodyPr>
            <a:normAutofit/>
          </a:bodyPr>
          <a:lstStyle/>
          <a:p>
            <a:pPr algn="ctr"/>
            <a:r>
              <a:rPr lang="en-GB" sz="8800" b="1" dirty="0">
                <a:solidFill>
                  <a:schemeClr val="tx2">
                    <a:lumMod val="25000"/>
                  </a:schemeClr>
                </a:solidFill>
                <a:latin typeface="Segoe Print" panose="02000600000000000000" pitchFamily="2" charset="0"/>
                <a:ea typeface="Arial"/>
                <a:cs typeface="Arial"/>
                <a:sym typeface="Arial"/>
              </a:rPr>
              <a:t>¡</a:t>
            </a:r>
            <a:r>
              <a:rPr lang="en-GB" sz="8800" b="1" dirty="0" err="1">
                <a:solidFill>
                  <a:schemeClr val="tx2">
                    <a:lumMod val="25000"/>
                  </a:schemeClr>
                </a:solidFill>
                <a:latin typeface="Segoe Print" panose="02000600000000000000" pitchFamily="2" charset="0"/>
                <a:ea typeface="Arial"/>
                <a:cs typeface="Arial"/>
                <a:sym typeface="Arial"/>
              </a:rPr>
              <a:t>adiós</a:t>
            </a:r>
            <a:r>
              <a:rPr lang="en-GB" sz="8800" b="1" dirty="0">
                <a:solidFill>
                  <a:schemeClr val="tx2">
                    <a:lumMod val="25000"/>
                  </a:schemeClr>
                </a:solidFill>
                <a:latin typeface="Segoe Print" panose="02000600000000000000" pitchFamily="2" charset="0"/>
                <a:ea typeface="Arial"/>
                <a:cs typeface="Arial"/>
                <a:sym typeface="Arial"/>
              </a:rPr>
              <a:t>!</a:t>
            </a:r>
            <a:endParaRPr lang="en-GB" sz="8800" dirty="0">
              <a:solidFill>
                <a:schemeClr val="tx2">
                  <a:lumMod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9692943" y="51275"/>
            <a:ext cx="2499057" cy="472364"/>
          </a:xfrm>
          <a:solidFill>
            <a:schemeClr val="bg1"/>
          </a:solidFill>
        </p:spPr>
        <p:txBody>
          <a:bodyPr>
            <a:noAutofit/>
          </a:bodyPr>
          <a:lstStyle/>
          <a:p>
            <a:pPr algn="ctr"/>
            <a:r>
              <a:rPr lang="en-GB" sz="2000" b="1" dirty="0">
                <a:solidFill>
                  <a:schemeClr val="bg1"/>
                </a:solidFill>
                <a:latin typeface="Century Gothic" panose="020B0502020202020204" pitchFamily="34" charset="0"/>
              </a:rPr>
              <a:t>Vocab - handout</a:t>
            </a:r>
          </a:p>
        </p:txBody>
      </p:sp>
      <p:pic>
        <p:nvPicPr>
          <p:cNvPr id="33" name="Picture 2" descr="Brain, Idea, Think, Creativity">
            <a:extLst>
              <a:ext uri="{FF2B5EF4-FFF2-40B4-BE49-F238E27FC236}">
                <a16:creationId xmlns:a16="http://schemas.microsoft.com/office/drawing/2014/main" id="{F2BF2D24-3CC7-EDDB-A9F8-05A73CD53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a:extLst>
              <a:ext uri="{FF2B5EF4-FFF2-40B4-BE49-F238E27FC236}">
                <a16:creationId xmlns:a16="http://schemas.microsoft.com/office/drawing/2014/main" id="{74DB0504-C828-07E1-6B4E-D41883057986}"/>
              </a:ext>
            </a:extLst>
          </p:cNvPr>
          <p:cNvSpPr txBox="1">
            <a:spLocks/>
          </p:cNvSpPr>
          <p:nvPr/>
        </p:nvSpPr>
        <p:spPr>
          <a:xfrm>
            <a:off x="10431110" y="1333754"/>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graphicFrame>
        <p:nvGraphicFramePr>
          <p:cNvPr id="35" name="Table 4">
            <a:extLst>
              <a:ext uri="{FF2B5EF4-FFF2-40B4-BE49-F238E27FC236}">
                <a16:creationId xmlns:a16="http://schemas.microsoft.com/office/drawing/2014/main" id="{D250F8AA-0FE2-E5D9-A48C-5DDD460E4DD9}"/>
              </a:ext>
            </a:extLst>
          </p:cNvPr>
          <p:cNvGraphicFramePr>
            <a:graphicFrameLocks noGrp="1"/>
          </p:cNvGraphicFramePr>
          <p:nvPr/>
        </p:nvGraphicFramePr>
        <p:xfrm>
          <a:off x="194293" y="914499"/>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estás</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allí</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t>
                      </a:r>
                      <a:r>
                        <a:rPr lang="en-GB" sz="2800" b="0" dirty="0" err="1">
                          <a:solidFill>
                            <a:srgbClr val="002060"/>
                          </a:solidFill>
                          <a:latin typeface="Century Gothic" panose="020B0502020202020204" pitchFamily="34" charset="0"/>
                        </a:rPr>
                        <a:t>dónde</a:t>
                      </a:r>
                      <a:r>
                        <a:rPr lang="en-GB" sz="2800" b="0" dirty="0">
                          <a:solidFill>
                            <a:srgbClr val="002060"/>
                          </a:solidFill>
                          <a:latin typeface="Century Gothic" panose="020B0502020202020204" pitchFamily="34" charset="0"/>
                        </a:rPr>
                        <a:t>?</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soy</a:t>
                      </a:r>
                    </a:p>
                  </a:txBody>
                  <a:tcPr/>
                </a:tc>
                <a:tc>
                  <a:txBody>
                    <a:bodyPr/>
                    <a:lstStyle/>
                    <a:p>
                      <a:r>
                        <a:rPr lang="en-GB" sz="2800" b="0" dirty="0" err="1">
                          <a:solidFill>
                            <a:srgbClr val="002060"/>
                          </a:solidFill>
                          <a:latin typeface="Century Gothic" panose="020B0502020202020204" pitchFamily="34" charset="0"/>
                        </a:rPr>
                        <a:t>aquí</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estoy</a:t>
                      </a: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sano</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increíible</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estar</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siempre</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ser</a:t>
                      </a:r>
                    </a:p>
                  </a:txBody>
                  <a:tcPr/>
                </a:tc>
                <a:tc>
                  <a:txBody>
                    <a:bodyPr/>
                    <a:lstStyle/>
                    <a:p>
                      <a:r>
                        <a:rPr lang="en-GB" sz="2800" b="0" dirty="0">
                          <a:solidFill>
                            <a:srgbClr val="002060"/>
                          </a:solidFill>
                          <a:latin typeface="Century Gothic" panose="020B0502020202020204" pitchFamily="34" charset="0"/>
                        </a:rPr>
                        <a:t>de</a:t>
                      </a:r>
                      <a:r>
                        <a:rPr lang="en-GB" sz="1800" b="0" dirty="0">
                          <a:solidFill>
                            <a:srgbClr val="002060"/>
                          </a:solidFill>
                          <a:latin typeface="Century Gothic" panose="020B0502020202020204" pitchFamily="34" charset="0"/>
                        </a:rPr>
                        <a:t>1</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tener</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una</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cama</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una</a:t>
                      </a: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una</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bolsa</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un </a:t>
                      </a:r>
                    </a:p>
                  </a:txBody>
                  <a:tcPr/>
                </a:tc>
                <a:tc>
                  <a:txBody>
                    <a:bodyPr/>
                    <a:lstStyle/>
                    <a:p>
                      <a:r>
                        <a:rPr lang="en-GB" sz="2800" b="0" dirty="0">
                          <a:solidFill>
                            <a:srgbClr val="002060"/>
                          </a:solidFill>
                          <a:latin typeface="Century Gothic" panose="020B0502020202020204" pitchFamily="34" charset="0"/>
                        </a:rPr>
                        <a:t>un caballo</a:t>
                      </a: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un </a:t>
                      </a:r>
                      <a:r>
                        <a:rPr lang="en-GB" sz="2800" b="0" dirty="0" err="1">
                          <a:solidFill>
                            <a:srgbClr val="002060"/>
                          </a:solidFill>
                          <a:latin typeface="Century Gothic" panose="020B0502020202020204" pitchFamily="34" charset="0"/>
                        </a:rPr>
                        <a:t>barco</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tengo</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una</a:t>
                      </a:r>
                      <a:r>
                        <a:rPr lang="en-GB" sz="2800" b="0" dirty="0">
                          <a:solidFill>
                            <a:srgbClr val="002060"/>
                          </a:solidFill>
                          <a:latin typeface="Century Gothic" panose="020B0502020202020204" pitchFamily="34" charset="0"/>
                        </a:rPr>
                        <a:t> planta</a:t>
                      </a:r>
                    </a:p>
                  </a:txBody>
                  <a:tcPr/>
                </a:tc>
                <a:extLst>
                  <a:ext uri="{0D108BD9-81ED-4DB2-BD59-A6C34878D82A}">
                    <a16:rowId xmlns:a16="http://schemas.microsoft.com/office/drawing/2014/main" val="3232139915"/>
                  </a:ext>
                </a:extLst>
              </a:tr>
            </a:tbl>
          </a:graphicData>
        </a:graphic>
      </p:graphicFrame>
      <p:sp>
        <p:nvSpPr>
          <p:cNvPr id="36" name="TextBox 35">
            <a:extLst>
              <a:ext uri="{FF2B5EF4-FFF2-40B4-BE49-F238E27FC236}">
                <a16:creationId xmlns:a16="http://schemas.microsoft.com/office/drawing/2014/main" id="{80FDE7B5-C2AF-D3F7-EC42-AE3CD2D0BC50}"/>
              </a:ext>
            </a:extLst>
          </p:cNvPr>
          <p:cNvSpPr txBox="1"/>
          <p:nvPr/>
        </p:nvSpPr>
        <p:spPr>
          <a:xfrm>
            <a:off x="91005" y="239536"/>
            <a:ext cx="8707833"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Escribe </a:t>
            </a:r>
            <a:r>
              <a:rPr lang="en-GB" sz="2800" b="1" dirty="0" err="1">
                <a:solidFill>
                  <a:srgbClr val="002060"/>
                </a:solidFill>
                <a:latin typeface="Century Gothic" panose="020B0502020202020204" pitchFamily="34" charset="0"/>
              </a:rPr>
              <a:t>en</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inglés</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Can you get at least 15 points?</a:t>
            </a:r>
          </a:p>
        </p:txBody>
      </p:sp>
      <p:pic>
        <p:nvPicPr>
          <p:cNvPr id="54" name="Picture 53">
            <a:extLst>
              <a:ext uri="{FF2B5EF4-FFF2-40B4-BE49-F238E27FC236}">
                <a16:creationId xmlns:a16="http://schemas.microsoft.com/office/drawing/2014/main" id="{60AB2B7F-E531-D6AB-359C-7D22C4FA4994}"/>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55" name="Picture 54" descr="Icon&#10;&#10;Description automatically generated">
            <a:extLst>
              <a:ext uri="{FF2B5EF4-FFF2-40B4-BE49-F238E27FC236}">
                <a16:creationId xmlns:a16="http://schemas.microsoft.com/office/drawing/2014/main" id="{22C24345-F107-2DC2-63CA-C15E6EFF15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56" name="Picture 55">
            <a:extLst>
              <a:ext uri="{FF2B5EF4-FFF2-40B4-BE49-F238E27FC236}">
                <a16:creationId xmlns:a16="http://schemas.microsoft.com/office/drawing/2014/main" id="{63FD8909-0408-2913-ABDF-978436F3476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57" name="TextBox 56">
            <a:extLst>
              <a:ext uri="{FF2B5EF4-FFF2-40B4-BE49-F238E27FC236}">
                <a16:creationId xmlns:a16="http://schemas.microsoft.com/office/drawing/2014/main" id="{667874C5-9779-ABFD-F98C-92A4A870F554}"/>
              </a:ext>
            </a:extLst>
          </p:cNvPr>
          <p:cNvSpPr txBox="1"/>
          <p:nvPr/>
        </p:nvSpPr>
        <p:spPr>
          <a:xfrm>
            <a:off x="1129237" y="5982243"/>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58" name="TextBox 57">
            <a:extLst>
              <a:ext uri="{FF2B5EF4-FFF2-40B4-BE49-F238E27FC236}">
                <a16:creationId xmlns:a16="http://schemas.microsoft.com/office/drawing/2014/main" id="{0F839FED-273B-789A-0857-744ED7D7A497}"/>
              </a:ext>
            </a:extLst>
          </p:cNvPr>
          <p:cNvSpPr txBox="1"/>
          <p:nvPr/>
        </p:nvSpPr>
        <p:spPr>
          <a:xfrm>
            <a:off x="1091374" y="362098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59" name="TextBox 58">
            <a:extLst>
              <a:ext uri="{FF2B5EF4-FFF2-40B4-BE49-F238E27FC236}">
                <a16:creationId xmlns:a16="http://schemas.microsoft.com/office/drawing/2014/main" id="{BB46DF74-2579-24C4-501B-346C0E5E8745}"/>
              </a:ext>
            </a:extLst>
          </p:cNvPr>
          <p:cNvSpPr txBox="1"/>
          <p:nvPr/>
        </p:nvSpPr>
        <p:spPr>
          <a:xfrm>
            <a:off x="1120870" y="200890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Tree>
    <p:extLst>
      <p:ext uri="{BB962C8B-B14F-4D97-AF65-F5344CB8AC3E}">
        <p14:creationId xmlns:p14="http://schemas.microsoft.com/office/powerpoint/2010/main" val="325867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Table 3">
            <a:extLst>
              <a:ext uri="{FF2B5EF4-FFF2-40B4-BE49-F238E27FC236}">
                <a16:creationId xmlns:a16="http://schemas.microsoft.com/office/drawing/2014/main" id="{8AC58580-60B9-448E-94A0-2373EB524204}"/>
              </a:ext>
            </a:extLst>
          </p:cNvPr>
          <p:cNvGraphicFramePr>
            <a:graphicFrameLocks noGrp="1"/>
          </p:cNvGraphicFramePr>
          <p:nvPr>
            <p:extLst>
              <p:ext uri="{D42A27DB-BD31-4B8C-83A1-F6EECF244321}">
                <p14:modId xmlns:p14="http://schemas.microsoft.com/office/powerpoint/2010/main" val="3381541286"/>
              </p:ext>
            </p:extLst>
          </p:nvPr>
        </p:nvGraphicFramePr>
        <p:xfrm>
          <a:off x="381562" y="2171479"/>
          <a:ext cx="5567218" cy="4346300"/>
        </p:xfrm>
        <a:graphic>
          <a:graphicData uri="http://schemas.openxmlformats.org/drawingml/2006/table">
            <a:tbl>
              <a:tblPr firstRow="1" bandRow="1">
                <a:tableStyleId>{7FF5F828-6C90-4657-BD3A-750F5844F318}</a:tableStyleId>
              </a:tblPr>
              <a:tblGrid>
                <a:gridCol w="1800995">
                  <a:extLst>
                    <a:ext uri="{9D8B030D-6E8A-4147-A177-3AD203B41FA5}">
                      <a16:colId xmlns:a16="http://schemas.microsoft.com/office/drawing/2014/main" val="2358909386"/>
                    </a:ext>
                  </a:extLst>
                </a:gridCol>
                <a:gridCol w="898332">
                  <a:extLst>
                    <a:ext uri="{9D8B030D-6E8A-4147-A177-3AD203B41FA5}">
                      <a16:colId xmlns:a16="http://schemas.microsoft.com/office/drawing/2014/main" val="1738757276"/>
                    </a:ext>
                  </a:extLst>
                </a:gridCol>
                <a:gridCol w="2867891">
                  <a:extLst>
                    <a:ext uri="{9D8B030D-6E8A-4147-A177-3AD203B41FA5}">
                      <a16:colId xmlns:a16="http://schemas.microsoft.com/office/drawing/2014/main" val="3791761402"/>
                    </a:ext>
                  </a:extLst>
                </a:gridCol>
              </a:tblGrid>
              <a:tr h="680284">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un / una</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41051704"/>
                  </a:ext>
                </a:extLst>
              </a:tr>
              <a:tr h="680284">
                <a:tc>
                  <a:txBody>
                    <a:bodyPr/>
                    <a:lstStyle/>
                    <a:p>
                      <a:pPr algn="ctr"/>
                      <a:r>
                        <a:rPr lang="en-GB" sz="2800" b="1" dirty="0">
                          <a:solidFill>
                            <a:srgbClr val="002060"/>
                          </a:solidFill>
                          <a:latin typeface="Century Gothic" panose="020B0502020202020204" pitchFamily="34" charset="0"/>
                        </a:rPr>
                        <a:t>1.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a:solidFill>
                            <a:srgbClr val="002060"/>
                          </a:solidFill>
                          <a:latin typeface="Century Gothic" panose="020B0502020202020204" pitchFamily="34" charset="0"/>
                        </a:rPr>
                        <a:t>caballo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r h="680284">
                <a:tc>
                  <a:txBody>
                    <a:bodyPr/>
                    <a:lstStyle/>
                    <a:p>
                      <a:pPr algn="ctr"/>
                      <a:r>
                        <a:rPr lang="en-GB" sz="2800" b="1" dirty="0">
                          <a:solidFill>
                            <a:srgbClr val="002060"/>
                          </a:solidFill>
                          <a:latin typeface="Century Gothic" panose="020B0502020202020204" pitchFamily="34" charset="0"/>
                        </a:rPr>
                        <a:t>2.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cama</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52346946"/>
                  </a:ext>
                </a:extLst>
              </a:tr>
              <a:tr h="680284">
                <a:tc>
                  <a:txBody>
                    <a:bodyPr/>
                    <a:lstStyle/>
                    <a:p>
                      <a:pPr algn="ctr"/>
                      <a:r>
                        <a:rPr lang="en-GB" sz="2800" b="1" dirty="0">
                          <a:solidFill>
                            <a:srgbClr val="002060"/>
                          </a:solidFill>
                          <a:latin typeface="Century Gothic" panose="020B0502020202020204" pitchFamily="34" charset="0"/>
                        </a:rPr>
                        <a:t>3.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bolsa</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31552526"/>
                  </a:ext>
                </a:extLst>
              </a:tr>
              <a:tr h="680284">
                <a:tc>
                  <a:txBody>
                    <a:bodyPr/>
                    <a:lstStyle/>
                    <a:p>
                      <a:pPr algn="ctr"/>
                      <a:r>
                        <a:rPr lang="en-GB" sz="2800" b="1" dirty="0">
                          <a:solidFill>
                            <a:srgbClr val="002060"/>
                          </a:solidFill>
                          <a:latin typeface="Century Gothic" panose="020B0502020202020204" pitchFamily="34" charset="0"/>
                        </a:rPr>
                        <a:t>4.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libro</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963740151"/>
                  </a:ext>
                </a:extLst>
              </a:tr>
              <a:tr h="680284">
                <a:tc>
                  <a:txBody>
                    <a:bodyPr/>
                    <a:lstStyle/>
                    <a:p>
                      <a:pPr algn="ctr"/>
                      <a:r>
                        <a:rPr lang="en-GB" sz="2800" b="1" dirty="0">
                          <a:solidFill>
                            <a:srgbClr val="002060"/>
                          </a:solidFill>
                          <a:latin typeface="Century Gothic" panose="020B0502020202020204" pitchFamily="34" charset="0"/>
                        </a:rPr>
                        <a:t>5.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barco</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9643711"/>
                  </a:ext>
                </a:extLst>
              </a:tr>
            </a:tbl>
          </a:graphicData>
        </a:graphic>
      </p:graphicFrame>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0801145" y="55334"/>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9692943" y="903192"/>
            <a:ext cx="2499057" cy="472364"/>
          </a:xfrm>
          <a:solidFill>
            <a:schemeClr val="accent3">
              <a:lumMod val="60000"/>
              <a:lumOff val="40000"/>
            </a:schemeClr>
          </a:solidFill>
        </p:spPr>
        <p:txBody>
          <a:bodyPr>
            <a:noAutofit/>
          </a:bodyPr>
          <a:lstStyle/>
          <a:p>
            <a:pPr algn="ctr"/>
            <a:r>
              <a:rPr lang="en-GB" sz="2000" b="1" dirty="0">
                <a:solidFill>
                  <a:srgbClr val="002060"/>
                </a:solidFill>
                <a:latin typeface="Century Gothic" panose="020B0502020202020204" pitchFamily="34" charset="0"/>
              </a:rPr>
              <a:t>hablar y </a:t>
            </a:r>
            <a:r>
              <a:rPr lang="en-GB" sz="2000" b="1" dirty="0" err="1">
                <a:solidFill>
                  <a:srgbClr val="002060"/>
                </a:solidFill>
                <a:latin typeface="Century Gothic" panose="020B0502020202020204" pitchFamily="34" charset="0"/>
              </a:rPr>
              <a:t>escuchar</a:t>
            </a:r>
            <a:endParaRPr lang="en-GB" sz="2000" b="1"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762B5C09-2163-467C-B3E3-F86070EC2615}"/>
              </a:ext>
            </a:extLst>
          </p:cNvPr>
          <p:cNvSpPr txBox="1"/>
          <p:nvPr/>
        </p:nvSpPr>
        <p:spPr>
          <a:xfrm>
            <a:off x="388368" y="1563520"/>
            <a:ext cx="39356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A: Round 1</a:t>
            </a:r>
          </a:p>
        </p:txBody>
      </p:sp>
      <p:sp>
        <p:nvSpPr>
          <p:cNvPr id="4" name="TextBox 3">
            <a:extLst>
              <a:ext uri="{FF2B5EF4-FFF2-40B4-BE49-F238E27FC236}">
                <a16:creationId xmlns:a16="http://schemas.microsoft.com/office/drawing/2014/main" id="{EA4EE263-7372-4016-A782-B1A0F49EABF0}"/>
              </a:ext>
            </a:extLst>
          </p:cNvPr>
          <p:cNvSpPr txBox="1"/>
          <p:nvPr/>
        </p:nvSpPr>
        <p:spPr>
          <a:xfrm>
            <a:off x="2299905" y="3172004"/>
            <a:ext cx="6234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70C0"/>
                </a:solidFill>
                <a:effectLst/>
                <a:uLnTx/>
                <a:uFillTx/>
                <a:latin typeface="Century Gothic" panose="020B0502020202020204" pitchFamily="34" charset="0"/>
                <a:cs typeface="Arial"/>
                <a:sym typeface="Arial"/>
              </a:rPr>
              <a:t>un</a:t>
            </a:r>
          </a:p>
        </p:txBody>
      </p:sp>
      <p:sp>
        <p:nvSpPr>
          <p:cNvPr id="35" name="TextBox 34">
            <a:extLst>
              <a:ext uri="{FF2B5EF4-FFF2-40B4-BE49-F238E27FC236}">
                <a16:creationId xmlns:a16="http://schemas.microsoft.com/office/drawing/2014/main" id="{F01A02D6-2CAC-417C-A8F7-9D9780B87AA4}"/>
              </a:ext>
            </a:extLst>
          </p:cNvPr>
          <p:cNvSpPr txBox="1"/>
          <p:nvPr/>
        </p:nvSpPr>
        <p:spPr>
          <a:xfrm>
            <a:off x="2156639" y="3865477"/>
            <a:ext cx="9842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una</a:t>
            </a:r>
            <a:endPar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endParaRPr>
          </a:p>
        </p:txBody>
      </p:sp>
      <p:sp>
        <p:nvSpPr>
          <p:cNvPr id="37" name="TextBox 36">
            <a:extLst>
              <a:ext uri="{FF2B5EF4-FFF2-40B4-BE49-F238E27FC236}">
                <a16:creationId xmlns:a16="http://schemas.microsoft.com/office/drawing/2014/main" id="{A14B53B9-B1D2-4C71-B3BF-275050CF79E3}"/>
              </a:ext>
            </a:extLst>
          </p:cNvPr>
          <p:cNvSpPr txBox="1"/>
          <p:nvPr/>
        </p:nvSpPr>
        <p:spPr>
          <a:xfrm>
            <a:off x="2156638" y="4541449"/>
            <a:ext cx="9099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rPr>
              <a:t>una</a:t>
            </a:r>
          </a:p>
        </p:txBody>
      </p:sp>
      <p:sp>
        <p:nvSpPr>
          <p:cNvPr id="39" name="TextBox 38">
            <a:extLst>
              <a:ext uri="{FF2B5EF4-FFF2-40B4-BE49-F238E27FC236}">
                <a16:creationId xmlns:a16="http://schemas.microsoft.com/office/drawing/2014/main" id="{5A8B4D3B-03E0-451A-A897-67D9C6CAD1A1}"/>
              </a:ext>
            </a:extLst>
          </p:cNvPr>
          <p:cNvSpPr txBox="1"/>
          <p:nvPr/>
        </p:nvSpPr>
        <p:spPr>
          <a:xfrm>
            <a:off x="2291797" y="5205830"/>
            <a:ext cx="6234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70C0"/>
                </a:solidFill>
                <a:effectLst/>
                <a:uLnTx/>
                <a:uFillTx/>
                <a:latin typeface="Century Gothic" panose="020B0502020202020204" pitchFamily="34" charset="0"/>
                <a:cs typeface="Arial"/>
                <a:sym typeface="Arial"/>
              </a:rPr>
              <a:t>un</a:t>
            </a:r>
          </a:p>
        </p:txBody>
      </p:sp>
      <p:sp>
        <p:nvSpPr>
          <p:cNvPr id="41" name="TextBox 40">
            <a:extLst>
              <a:ext uri="{FF2B5EF4-FFF2-40B4-BE49-F238E27FC236}">
                <a16:creationId xmlns:a16="http://schemas.microsoft.com/office/drawing/2014/main" id="{ABEB47E3-AB4F-400E-892D-77C6B8A7D1C3}"/>
              </a:ext>
            </a:extLst>
          </p:cNvPr>
          <p:cNvSpPr txBox="1"/>
          <p:nvPr/>
        </p:nvSpPr>
        <p:spPr>
          <a:xfrm>
            <a:off x="2156638" y="5896254"/>
            <a:ext cx="9099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70C0"/>
                </a:solidFill>
                <a:effectLst/>
                <a:uLnTx/>
                <a:uFillTx/>
                <a:latin typeface="Century Gothic" panose="020B0502020202020204" pitchFamily="34" charset="0"/>
                <a:cs typeface="Arial"/>
                <a:sym typeface="Arial"/>
              </a:rPr>
              <a:t>un</a:t>
            </a:r>
            <a:endPar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endParaRPr>
          </a:p>
        </p:txBody>
      </p:sp>
      <p:pic>
        <p:nvPicPr>
          <p:cNvPr id="49" name="Picture 8" descr="Caballito, Balancín, Juguete, Caballo De Madera, Jugar">
            <a:extLst>
              <a:ext uri="{FF2B5EF4-FFF2-40B4-BE49-F238E27FC236}">
                <a16:creationId xmlns:a16="http://schemas.microsoft.com/office/drawing/2014/main" id="{18D8C35F-6CB5-E01E-49BE-3D75D74DF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909" y="3153793"/>
            <a:ext cx="790929" cy="60840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descr="Cuna, Cama, Hospital, Paciente, Cuidado">
            <a:extLst>
              <a:ext uri="{FF2B5EF4-FFF2-40B4-BE49-F238E27FC236}">
                <a16:creationId xmlns:a16="http://schemas.microsoft.com/office/drawing/2014/main" id="{62CD4FD8-9EAB-4DD1-A5BE-4F08C860C8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764" y="3889911"/>
            <a:ext cx="1009529" cy="56922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Shape&#10;&#10;Description automatically generated">
            <a:extLst>
              <a:ext uri="{FF2B5EF4-FFF2-40B4-BE49-F238E27FC236}">
                <a16:creationId xmlns:a16="http://schemas.microsoft.com/office/drawing/2014/main" id="{5143555B-1963-4410-9FBA-1A97776578CD}"/>
              </a:ext>
            </a:extLst>
          </p:cNvPr>
          <p:cNvPicPr>
            <a:picLocks noChangeAspect="1"/>
          </p:cNvPicPr>
          <p:nvPr/>
        </p:nvPicPr>
        <p:blipFill>
          <a:blip r:embed="rId6"/>
          <a:stretch>
            <a:fillRect/>
          </a:stretch>
        </p:blipFill>
        <p:spPr>
          <a:xfrm>
            <a:off x="5061104" y="4491224"/>
            <a:ext cx="640567" cy="649189"/>
          </a:xfrm>
          <a:prstGeom prst="rect">
            <a:avLst/>
          </a:prstGeom>
        </p:spPr>
      </p:pic>
      <p:pic>
        <p:nvPicPr>
          <p:cNvPr id="78" name="Picture 77" descr="A picture containing text, businesscard&#10;&#10;Description automatically generated">
            <a:extLst>
              <a:ext uri="{FF2B5EF4-FFF2-40B4-BE49-F238E27FC236}">
                <a16:creationId xmlns:a16="http://schemas.microsoft.com/office/drawing/2014/main" id="{98052761-2BC0-46F5-B129-067185D6B9E9}"/>
              </a:ext>
            </a:extLst>
          </p:cNvPr>
          <p:cNvPicPr>
            <a:picLocks noChangeAspect="1"/>
          </p:cNvPicPr>
          <p:nvPr/>
        </p:nvPicPr>
        <p:blipFill>
          <a:blip r:embed="rId7"/>
          <a:stretch>
            <a:fillRect/>
          </a:stretch>
        </p:blipFill>
        <p:spPr>
          <a:xfrm>
            <a:off x="5113691" y="5242342"/>
            <a:ext cx="725018" cy="516343"/>
          </a:xfrm>
          <a:prstGeom prst="rect">
            <a:avLst/>
          </a:prstGeom>
        </p:spPr>
      </p:pic>
      <p:pic>
        <p:nvPicPr>
          <p:cNvPr id="45" name="Picture 14" descr="Plátano, Fruta, Comida, Fruta Amarilla">
            <a:extLst>
              <a:ext uri="{FF2B5EF4-FFF2-40B4-BE49-F238E27FC236}">
                <a16:creationId xmlns:a16="http://schemas.microsoft.com/office/drawing/2014/main" id="{08B24E36-C4F2-4094-9214-46D9505E44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2775" y="3546363"/>
            <a:ext cx="779585" cy="4432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7" name="Table 3">
            <a:extLst>
              <a:ext uri="{FF2B5EF4-FFF2-40B4-BE49-F238E27FC236}">
                <a16:creationId xmlns:a16="http://schemas.microsoft.com/office/drawing/2014/main" id="{93F4B9BD-3C78-4D7B-BEB0-9D73C0B0C4CD}"/>
              </a:ext>
            </a:extLst>
          </p:cNvPr>
          <p:cNvGraphicFramePr>
            <a:graphicFrameLocks noGrp="1"/>
          </p:cNvGraphicFramePr>
          <p:nvPr>
            <p:extLst>
              <p:ext uri="{D42A27DB-BD31-4B8C-83A1-F6EECF244321}">
                <p14:modId xmlns:p14="http://schemas.microsoft.com/office/powerpoint/2010/main" val="2121289635"/>
              </p:ext>
            </p:extLst>
          </p:nvPr>
        </p:nvGraphicFramePr>
        <p:xfrm>
          <a:off x="6350842" y="1874884"/>
          <a:ext cx="5567218" cy="4346301"/>
        </p:xfrm>
        <a:graphic>
          <a:graphicData uri="http://schemas.openxmlformats.org/drawingml/2006/table">
            <a:tbl>
              <a:tblPr firstRow="1" bandRow="1">
                <a:tableStyleId>{7FF5F828-6C90-4657-BD3A-750F5844F318}</a:tableStyleId>
              </a:tblPr>
              <a:tblGrid>
                <a:gridCol w="780767">
                  <a:extLst>
                    <a:ext uri="{9D8B030D-6E8A-4147-A177-3AD203B41FA5}">
                      <a16:colId xmlns:a16="http://schemas.microsoft.com/office/drawing/2014/main" val="2358909386"/>
                    </a:ext>
                  </a:extLst>
                </a:gridCol>
                <a:gridCol w="2355273">
                  <a:extLst>
                    <a:ext uri="{9D8B030D-6E8A-4147-A177-3AD203B41FA5}">
                      <a16:colId xmlns:a16="http://schemas.microsoft.com/office/drawing/2014/main" val="1738757276"/>
                    </a:ext>
                  </a:extLst>
                </a:gridCol>
                <a:gridCol w="2431178">
                  <a:extLst>
                    <a:ext uri="{9D8B030D-6E8A-4147-A177-3AD203B41FA5}">
                      <a16:colId xmlns:a16="http://schemas.microsoft.com/office/drawing/2014/main" val="3791761402"/>
                    </a:ext>
                  </a:extLst>
                </a:gridCol>
              </a:tblGrid>
              <a:tr h="949466">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800" b="1" dirty="0">
                          <a:solidFill>
                            <a:srgbClr val="002060"/>
                          </a:solidFill>
                          <a:latin typeface="Century Gothic" panose="020B0502020202020204" pitchFamily="34" charset="0"/>
                        </a:rPr>
                        <a:t>Which noun must it be?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GB" sz="2800"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34426320"/>
                  </a:ext>
                </a:extLst>
              </a:tr>
              <a:tr h="679367">
                <a:tc>
                  <a:txBody>
                    <a:bodyPr/>
                    <a:lstStyle/>
                    <a:p>
                      <a:pPr algn="ctr"/>
                      <a:r>
                        <a:rPr lang="en-GB" sz="2800" b="1" dirty="0">
                          <a:solidFill>
                            <a:srgbClr val="002060"/>
                          </a:solidFill>
                          <a:latin typeface="Century Gothic" panose="020B0502020202020204" pitchFamily="34"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803618"/>
                  </a:ext>
                </a:extLst>
              </a:tr>
              <a:tr h="679367">
                <a:tc>
                  <a:txBody>
                    <a:bodyPr/>
                    <a:lstStyle/>
                    <a:p>
                      <a:pPr algn="ctr"/>
                      <a:r>
                        <a:rPr lang="en-GB" sz="2800" b="1" dirty="0">
                          <a:solidFill>
                            <a:srgbClr val="002060"/>
                          </a:solidFill>
                          <a:latin typeface="Century Gothic" panose="020B0502020202020204" pitchFamily="34"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346946"/>
                  </a:ext>
                </a:extLst>
              </a:tr>
              <a:tr h="679367">
                <a:tc>
                  <a:txBody>
                    <a:bodyPr/>
                    <a:lstStyle/>
                    <a:p>
                      <a:pPr algn="ctr"/>
                      <a:r>
                        <a:rPr lang="en-GB" sz="2800" b="1" dirty="0">
                          <a:solidFill>
                            <a:srgbClr val="002060"/>
                          </a:solidFill>
                          <a:latin typeface="Century Gothic" panose="020B0502020202020204" pitchFamily="34"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1552526"/>
                  </a:ext>
                </a:extLst>
              </a:tr>
              <a:tr h="679367">
                <a:tc>
                  <a:txBody>
                    <a:bodyPr/>
                    <a:lstStyle/>
                    <a:p>
                      <a:pPr algn="ctr"/>
                      <a:r>
                        <a:rPr lang="en-GB" sz="2800" b="1" dirty="0">
                          <a:solidFill>
                            <a:srgbClr val="002060"/>
                          </a:solidFill>
                          <a:latin typeface="Century Gothic" panose="020B0502020202020204" pitchFamily="34" charset="0"/>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3740151"/>
                  </a:ext>
                </a:extLst>
              </a:tr>
              <a:tr h="679367">
                <a:tc>
                  <a:txBody>
                    <a:bodyPr/>
                    <a:lstStyle/>
                    <a:p>
                      <a:pPr algn="ctr"/>
                      <a:r>
                        <a:rPr lang="en-GB" sz="2800" b="1" dirty="0">
                          <a:solidFill>
                            <a:srgbClr val="002060"/>
                          </a:solidFill>
                          <a:latin typeface="Century Gothic" panose="020B0502020202020204" pitchFamily="34" charset="0"/>
                        </a:rPr>
                        <a:t>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643711"/>
                  </a:ext>
                </a:extLst>
              </a:tr>
            </a:tbl>
          </a:graphicData>
        </a:graphic>
      </p:graphicFrame>
      <p:sp>
        <p:nvSpPr>
          <p:cNvPr id="51" name="Rectangle 50">
            <a:extLst>
              <a:ext uri="{FF2B5EF4-FFF2-40B4-BE49-F238E27FC236}">
                <a16:creationId xmlns:a16="http://schemas.microsoft.com/office/drawing/2014/main" id="{7A62901E-1506-47B0-9B18-66C7FFE6F3A2}"/>
              </a:ext>
            </a:extLst>
          </p:cNvPr>
          <p:cNvSpPr/>
          <p:nvPr/>
        </p:nvSpPr>
        <p:spPr>
          <a:xfrm>
            <a:off x="7684746" y="2866415"/>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3" name="Rectangle 52">
            <a:extLst>
              <a:ext uri="{FF2B5EF4-FFF2-40B4-BE49-F238E27FC236}">
                <a16:creationId xmlns:a16="http://schemas.microsoft.com/office/drawing/2014/main" id="{DBBB5F59-349E-4A9F-BA7A-4F1A6CF0449F}"/>
              </a:ext>
            </a:extLst>
          </p:cNvPr>
          <p:cNvSpPr/>
          <p:nvPr/>
        </p:nvSpPr>
        <p:spPr>
          <a:xfrm>
            <a:off x="10167633" y="2854837"/>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4" name="Rectangle 53">
            <a:extLst>
              <a:ext uri="{FF2B5EF4-FFF2-40B4-BE49-F238E27FC236}">
                <a16:creationId xmlns:a16="http://schemas.microsoft.com/office/drawing/2014/main" id="{2C698ECB-DB5F-4E58-8C09-9202049A5744}"/>
              </a:ext>
            </a:extLst>
          </p:cNvPr>
          <p:cNvSpPr/>
          <p:nvPr/>
        </p:nvSpPr>
        <p:spPr>
          <a:xfrm>
            <a:off x="7684746" y="3559888"/>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5" name="Rectangle 54">
            <a:extLst>
              <a:ext uri="{FF2B5EF4-FFF2-40B4-BE49-F238E27FC236}">
                <a16:creationId xmlns:a16="http://schemas.microsoft.com/office/drawing/2014/main" id="{40A9867F-B812-4E13-ACF1-36A689286077}"/>
              </a:ext>
            </a:extLst>
          </p:cNvPr>
          <p:cNvSpPr/>
          <p:nvPr/>
        </p:nvSpPr>
        <p:spPr>
          <a:xfrm>
            <a:off x="10167633" y="3548310"/>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7" name="Rectangle 56">
            <a:extLst>
              <a:ext uri="{FF2B5EF4-FFF2-40B4-BE49-F238E27FC236}">
                <a16:creationId xmlns:a16="http://schemas.microsoft.com/office/drawing/2014/main" id="{0DDB4B22-B756-464E-A70F-9D183B2FA40C}"/>
              </a:ext>
            </a:extLst>
          </p:cNvPr>
          <p:cNvSpPr/>
          <p:nvPr/>
        </p:nvSpPr>
        <p:spPr>
          <a:xfrm>
            <a:off x="7684746" y="4270066"/>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9" name="Rectangle 58">
            <a:extLst>
              <a:ext uri="{FF2B5EF4-FFF2-40B4-BE49-F238E27FC236}">
                <a16:creationId xmlns:a16="http://schemas.microsoft.com/office/drawing/2014/main" id="{976E24D8-68FF-4598-B757-B4C1FE6DBEDC}"/>
              </a:ext>
            </a:extLst>
          </p:cNvPr>
          <p:cNvSpPr/>
          <p:nvPr/>
        </p:nvSpPr>
        <p:spPr>
          <a:xfrm>
            <a:off x="10167633" y="4258488"/>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6" name="Rectangle 75">
            <a:extLst>
              <a:ext uri="{FF2B5EF4-FFF2-40B4-BE49-F238E27FC236}">
                <a16:creationId xmlns:a16="http://schemas.microsoft.com/office/drawing/2014/main" id="{D81EE2D3-D478-470D-A3C8-FBCAD9A90149}"/>
              </a:ext>
            </a:extLst>
          </p:cNvPr>
          <p:cNvSpPr/>
          <p:nvPr/>
        </p:nvSpPr>
        <p:spPr>
          <a:xfrm>
            <a:off x="7684746" y="4946884"/>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0" name="Rectangle 79">
            <a:extLst>
              <a:ext uri="{FF2B5EF4-FFF2-40B4-BE49-F238E27FC236}">
                <a16:creationId xmlns:a16="http://schemas.microsoft.com/office/drawing/2014/main" id="{CAEFD5F7-BA4A-4B29-9644-C5E3DC316C5F}"/>
              </a:ext>
            </a:extLst>
          </p:cNvPr>
          <p:cNvSpPr/>
          <p:nvPr/>
        </p:nvSpPr>
        <p:spPr>
          <a:xfrm>
            <a:off x="10167633" y="4935306"/>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2" name="Rectangle 81">
            <a:extLst>
              <a:ext uri="{FF2B5EF4-FFF2-40B4-BE49-F238E27FC236}">
                <a16:creationId xmlns:a16="http://schemas.microsoft.com/office/drawing/2014/main" id="{F522B530-8681-4CA7-8922-1F2010C3D19F}"/>
              </a:ext>
            </a:extLst>
          </p:cNvPr>
          <p:cNvSpPr/>
          <p:nvPr/>
        </p:nvSpPr>
        <p:spPr>
          <a:xfrm>
            <a:off x="7684746" y="5607570"/>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3" name="Rectangle 82">
            <a:extLst>
              <a:ext uri="{FF2B5EF4-FFF2-40B4-BE49-F238E27FC236}">
                <a16:creationId xmlns:a16="http://schemas.microsoft.com/office/drawing/2014/main" id="{8ADFEB8B-8EAD-4F7C-8B74-7B6F833DF0E0}"/>
              </a:ext>
            </a:extLst>
          </p:cNvPr>
          <p:cNvSpPr/>
          <p:nvPr/>
        </p:nvSpPr>
        <p:spPr>
          <a:xfrm>
            <a:off x="10167633" y="5595992"/>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4" name="TextBox 83">
            <a:extLst>
              <a:ext uri="{FF2B5EF4-FFF2-40B4-BE49-F238E27FC236}">
                <a16:creationId xmlns:a16="http://schemas.microsoft.com/office/drawing/2014/main" id="{858A6FB8-C78A-47D6-B2AC-2070581BF70F}"/>
              </a:ext>
            </a:extLst>
          </p:cNvPr>
          <p:cNvSpPr txBox="1"/>
          <p:nvPr/>
        </p:nvSpPr>
        <p:spPr>
          <a:xfrm>
            <a:off x="6514548" y="1586704"/>
            <a:ext cx="39356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A: Round 2</a:t>
            </a:r>
          </a:p>
        </p:txBody>
      </p:sp>
      <p:pic>
        <p:nvPicPr>
          <p:cNvPr id="85" name="Picture 4" descr="Hierba, Maceta, Planta, Crecer, Jardín, Flor, Especia">
            <a:extLst>
              <a:ext uri="{FF2B5EF4-FFF2-40B4-BE49-F238E27FC236}">
                <a16:creationId xmlns:a16="http://schemas.microsoft.com/office/drawing/2014/main" id="{76A84BC9-7BE7-4FFA-AE5D-8463B208867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432" r="64115"/>
          <a:stretch/>
        </p:blipFill>
        <p:spPr bwMode="auto">
          <a:xfrm>
            <a:off x="8603976" y="2598402"/>
            <a:ext cx="629105" cy="82092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 descr="Caballito, Balancín, Juguete, Caballo De Madera, Jugar">
            <a:extLst>
              <a:ext uri="{FF2B5EF4-FFF2-40B4-BE49-F238E27FC236}">
                <a16:creationId xmlns:a16="http://schemas.microsoft.com/office/drawing/2014/main" id="{594B9FFA-0708-46F6-B9BB-0C53B5FCD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0741" y="4811691"/>
            <a:ext cx="879810" cy="67677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A picture containing text, businesscard&#10;&#10;Description automatically generated">
            <a:extLst>
              <a:ext uri="{FF2B5EF4-FFF2-40B4-BE49-F238E27FC236}">
                <a16:creationId xmlns:a16="http://schemas.microsoft.com/office/drawing/2014/main" id="{C3969ED9-B5E0-4306-9A0E-C3C115A34AB1}"/>
              </a:ext>
            </a:extLst>
          </p:cNvPr>
          <p:cNvPicPr>
            <a:picLocks noChangeAspect="1"/>
          </p:cNvPicPr>
          <p:nvPr/>
        </p:nvPicPr>
        <p:blipFill>
          <a:blip r:embed="rId7"/>
          <a:stretch>
            <a:fillRect/>
          </a:stretch>
        </p:blipFill>
        <p:spPr>
          <a:xfrm>
            <a:off x="10828093" y="2866415"/>
            <a:ext cx="725018" cy="516343"/>
          </a:xfrm>
          <a:prstGeom prst="rect">
            <a:avLst/>
          </a:prstGeom>
        </p:spPr>
      </p:pic>
      <p:pic>
        <p:nvPicPr>
          <p:cNvPr id="88" name="Picture 87" descr="Gráficos vectoriales gratis de Guitarra acustica">
            <a:extLst>
              <a:ext uri="{FF2B5EF4-FFF2-40B4-BE49-F238E27FC236}">
                <a16:creationId xmlns:a16="http://schemas.microsoft.com/office/drawing/2014/main" id="{17B83663-2163-403E-A5A5-3E2A70665D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8225736">
            <a:off x="8605380" y="5454670"/>
            <a:ext cx="552328" cy="1017883"/>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6" descr="Bote, Tirón, Mar, Océano, Nave, Juguete, Rojo, Dibujo">
            <a:extLst>
              <a:ext uri="{FF2B5EF4-FFF2-40B4-BE49-F238E27FC236}">
                <a16:creationId xmlns:a16="http://schemas.microsoft.com/office/drawing/2014/main" id="{81FB57C2-CB2C-4527-89B0-10C9CD06EA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80174" y="3349362"/>
            <a:ext cx="756995" cy="67288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Cockroach, Insect, Ugly, Bug">
            <a:extLst>
              <a:ext uri="{FF2B5EF4-FFF2-40B4-BE49-F238E27FC236}">
                <a16:creationId xmlns:a16="http://schemas.microsoft.com/office/drawing/2014/main" id="{BB3EAF8C-4F89-4923-86B6-B4CAB388D3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96162" y="4001238"/>
            <a:ext cx="725017" cy="943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descr="Shape&#10;&#10;Description automatically generated">
            <a:extLst>
              <a:ext uri="{FF2B5EF4-FFF2-40B4-BE49-F238E27FC236}">
                <a16:creationId xmlns:a16="http://schemas.microsoft.com/office/drawing/2014/main" id="{B00A3428-62FF-4724-B1AB-40D41AEA11C0}"/>
              </a:ext>
            </a:extLst>
          </p:cNvPr>
          <p:cNvPicPr>
            <a:picLocks noChangeAspect="1"/>
          </p:cNvPicPr>
          <p:nvPr/>
        </p:nvPicPr>
        <p:blipFill>
          <a:blip r:embed="rId6"/>
          <a:stretch>
            <a:fillRect/>
          </a:stretch>
        </p:blipFill>
        <p:spPr>
          <a:xfrm>
            <a:off x="10927209" y="5451179"/>
            <a:ext cx="709588" cy="719139"/>
          </a:xfrm>
          <a:prstGeom prst="rect">
            <a:avLst/>
          </a:prstGeom>
        </p:spPr>
      </p:pic>
      <p:pic>
        <p:nvPicPr>
          <p:cNvPr id="92" name="Picture 6" descr="Cuna, Cama, Hospital, Paciente, Cuidado">
            <a:extLst>
              <a:ext uri="{FF2B5EF4-FFF2-40B4-BE49-F238E27FC236}">
                <a16:creationId xmlns:a16="http://schemas.microsoft.com/office/drawing/2014/main" id="{D32892FE-AD66-46C1-9FDB-27A0B65007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4700" y="5017494"/>
            <a:ext cx="1009529" cy="56922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descr="A picture containing text, businesscard&#10;&#10;Description automatically generated">
            <a:extLst>
              <a:ext uri="{FF2B5EF4-FFF2-40B4-BE49-F238E27FC236}">
                <a16:creationId xmlns:a16="http://schemas.microsoft.com/office/drawing/2014/main" id="{3F55F82E-AE29-455F-8E3C-3BF5022967B3}"/>
              </a:ext>
            </a:extLst>
          </p:cNvPr>
          <p:cNvPicPr>
            <a:picLocks noChangeAspect="1"/>
          </p:cNvPicPr>
          <p:nvPr/>
        </p:nvPicPr>
        <p:blipFill>
          <a:blip r:embed="rId7"/>
          <a:stretch>
            <a:fillRect/>
          </a:stretch>
        </p:blipFill>
        <p:spPr>
          <a:xfrm>
            <a:off x="8619914" y="4318940"/>
            <a:ext cx="725018" cy="516343"/>
          </a:xfrm>
          <a:prstGeom prst="rect">
            <a:avLst/>
          </a:prstGeom>
        </p:spPr>
      </p:pic>
      <p:sp>
        <p:nvSpPr>
          <p:cNvPr id="94" name="TextBox 93">
            <a:extLst>
              <a:ext uri="{FF2B5EF4-FFF2-40B4-BE49-F238E27FC236}">
                <a16:creationId xmlns:a16="http://schemas.microsoft.com/office/drawing/2014/main" id="{ED12B6F0-30A9-46D5-B233-F5CCC18D8A5E}"/>
              </a:ext>
            </a:extLst>
          </p:cNvPr>
          <p:cNvSpPr txBox="1"/>
          <p:nvPr/>
        </p:nvSpPr>
        <p:spPr>
          <a:xfrm>
            <a:off x="234248" y="159188"/>
            <a:ext cx="61165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4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rPr>
              <a:t>Persona A</a:t>
            </a:r>
          </a:p>
        </p:txBody>
      </p:sp>
    </p:spTree>
    <p:extLst>
      <p:ext uri="{BB962C8B-B14F-4D97-AF65-F5344CB8AC3E}">
        <p14:creationId xmlns:p14="http://schemas.microsoft.com/office/powerpoint/2010/main" val="1453519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0595801" y="17299"/>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9692943" y="805059"/>
            <a:ext cx="2499057" cy="472364"/>
          </a:xfrm>
          <a:solidFill>
            <a:schemeClr val="accent3">
              <a:lumMod val="60000"/>
              <a:lumOff val="40000"/>
            </a:schemeClr>
          </a:solidFill>
        </p:spPr>
        <p:txBody>
          <a:bodyPr>
            <a:noAutofit/>
          </a:bodyPr>
          <a:lstStyle/>
          <a:p>
            <a:pPr algn="ctr"/>
            <a:r>
              <a:rPr lang="en-GB" sz="2000" b="1" dirty="0">
                <a:solidFill>
                  <a:srgbClr val="002060"/>
                </a:solidFill>
                <a:latin typeface="Century Gothic" panose="020B0502020202020204" pitchFamily="34" charset="0"/>
              </a:rPr>
              <a:t>hablar y </a:t>
            </a:r>
            <a:r>
              <a:rPr lang="en-GB" sz="2000" b="1" dirty="0" err="1">
                <a:solidFill>
                  <a:srgbClr val="002060"/>
                </a:solidFill>
                <a:latin typeface="Century Gothic" panose="020B0502020202020204" pitchFamily="34" charset="0"/>
              </a:rPr>
              <a:t>escuchar</a:t>
            </a:r>
            <a:endParaRPr lang="en-GB" sz="2000" b="1" dirty="0">
              <a:solidFill>
                <a:srgbClr val="002060"/>
              </a:solidFill>
              <a:latin typeface="Century Gothic" panose="020B0502020202020204" pitchFamily="34" charset="0"/>
            </a:endParaRPr>
          </a:p>
        </p:txBody>
      </p:sp>
      <p:sp>
        <p:nvSpPr>
          <p:cNvPr id="33" name="TextBox 32">
            <a:extLst>
              <a:ext uri="{FF2B5EF4-FFF2-40B4-BE49-F238E27FC236}">
                <a16:creationId xmlns:a16="http://schemas.microsoft.com/office/drawing/2014/main" id="{309D16FF-545E-43F3-9BBA-05AB44009A9D}"/>
              </a:ext>
            </a:extLst>
          </p:cNvPr>
          <p:cNvSpPr txBox="1"/>
          <p:nvPr/>
        </p:nvSpPr>
        <p:spPr>
          <a:xfrm>
            <a:off x="6332792" y="1415256"/>
            <a:ext cx="39356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B: Round 2</a:t>
            </a:r>
          </a:p>
        </p:txBody>
      </p:sp>
      <p:graphicFrame>
        <p:nvGraphicFramePr>
          <p:cNvPr id="41" name="Table 3">
            <a:extLst>
              <a:ext uri="{FF2B5EF4-FFF2-40B4-BE49-F238E27FC236}">
                <a16:creationId xmlns:a16="http://schemas.microsoft.com/office/drawing/2014/main" id="{B251E591-2B1E-4C8E-BD0B-A94249E63602}"/>
              </a:ext>
            </a:extLst>
          </p:cNvPr>
          <p:cNvGraphicFramePr>
            <a:graphicFrameLocks noGrp="1"/>
          </p:cNvGraphicFramePr>
          <p:nvPr>
            <p:extLst>
              <p:ext uri="{D42A27DB-BD31-4B8C-83A1-F6EECF244321}">
                <p14:modId xmlns:p14="http://schemas.microsoft.com/office/powerpoint/2010/main" val="1104968326"/>
              </p:ext>
            </p:extLst>
          </p:nvPr>
        </p:nvGraphicFramePr>
        <p:xfrm>
          <a:off x="6325986" y="2023215"/>
          <a:ext cx="5567218" cy="4346300"/>
        </p:xfrm>
        <a:graphic>
          <a:graphicData uri="http://schemas.openxmlformats.org/drawingml/2006/table">
            <a:tbl>
              <a:tblPr firstRow="1" bandRow="1">
                <a:tableStyleId>{7FF5F828-6C90-4657-BD3A-750F5844F318}</a:tableStyleId>
              </a:tblPr>
              <a:tblGrid>
                <a:gridCol w="1800995">
                  <a:extLst>
                    <a:ext uri="{9D8B030D-6E8A-4147-A177-3AD203B41FA5}">
                      <a16:colId xmlns:a16="http://schemas.microsoft.com/office/drawing/2014/main" val="2358909386"/>
                    </a:ext>
                  </a:extLst>
                </a:gridCol>
                <a:gridCol w="898332">
                  <a:extLst>
                    <a:ext uri="{9D8B030D-6E8A-4147-A177-3AD203B41FA5}">
                      <a16:colId xmlns:a16="http://schemas.microsoft.com/office/drawing/2014/main" val="1738757276"/>
                    </a:ext>
                  </a:extLst>
                </a:gridCol>
                <a:gridCol w="2867891">
                  <a:extLst>
                    <a:ext uri="{9D8B030D-6E8A-4147-A177-3AD203B41FA5}">
                      <a16:colId xmlns:a16="http://schemas.microsoft.com/office/drawing/2014/main" val="3791761402"/>
                    </a:ext>
                  </a:extLst>
                </a:gridCol>
              </a:tblGrid>
              <a:tr h="680284">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un / una</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41051704"/>
                  </a:ext>
                </a:extLst>
              </a:tr>
              <a:tr h="680284">
                <a:tc>
                  <a:txBody>
                    <a:bodyPr/>
                    <a:lstStyle/>
                    <a:p>
                      <a:pPr algn="ctr"/>
                      <a:r>
                        <a:rPr lang="en-GB" sz="2800" b="1" dirty="0">
                          <a:solidFill>
                            <a:srgbClr val="002060"/>
                          </a:solidFill>
                          <a:latin typeface="Century Gothic" panose="020B0502020202020204" pitchFamily="34" charset="0"/>
                        </a:rPr>
                        <a:t>1.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a:solidFill>
                            <a:srgbClr val="002060"/>
                          </a:solidFill>
                          <a:latin typeface="Century Gothic" panose="020B0502020202020204" pitchFamily="34" charset="0"/>
                        </a:rPr>
                        <a:t>planta</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r h="680284">
                <a:tc>
                  <a:txBody>
                    <a:bodyPr/>
                    <a:lstStyle/>
                    <a:p>
                      <a:pPr algn="ctr"/>
                      <a:r>
                        <a:rPr lang="en-GB" sz="2800" b="1" dirty="0">
                          <a:solidFill>
                            <a:srgbClr val="002060"/>
                          </a:solidFill>
                          <a:latin typeface="Century Gothic" panose="020B0502020202020204" pitchFamily="34" charset="0"/>
                        </a:rPr>
                        <a:t>2.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barco</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52346946"/>
                  </a:ext>
                </a:extLst>
              </a:tr>
              <a:tr h="680284">
                <a:tc>
                  <a:txBody>
                    <a:bodyPr/>
                    <a:lstStyle/>
                    <a:p>
                      <a:pPr algn="ctr"/>
                      <a:r>
                        <a:rPr lang="en-GB" sz="2800" b="1" dirty="0">
                          <a:solidFill>
                            <a:srgbClr val="002060"/>
                          </a:solidFill>
                          <a:latin typeface="Century Gothic" panose="020B0502020202020204" pitchFamily="34" charset="0"/>
                        </a:rPr>
                        <a:t>3.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libro</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731552526"/>
                  </a:ext>
                </a:extLst>
              </a:tr>
              <a:tr h="680284">
                <a:tc>
                  <a:txBody>
                    <a:bodyPr/>
                    <a:lstStyle/>
                    <a:p>
                      <a:pPr algn="ctr"/>
                      <a:r>
                        <a:rPr lang="en-GB" sz="2800" b="1" dirty="0">
                          <a:solidFill>
                            <a:srgbClr val="002060"/>
                          </a:solidFill>
                          <a:latin typeface="Century Gothic" panose="020B0502020202020204" pitchFamily="34" charset="0"/>
                        </a:rPr>
                        <a:t>4.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cama</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963740151"/>
                  </a:ext>
                </a:extLst>
              </a:tr>
              <a:tr h="680284">
                <a:tc>
                  <a:txBody>
                    <a:bodyPr/>
                    <a:lstStyle/>
                    <a:p>
                      <a:pPr algn="ctr"/>
                      <a:r>
                        <a:rPr lang="en-GB" sz="2800" b="1" dirty="0">
                          <a:solidFill>
                            <a:srgbClr val="002060"/>
                          </a:solidFill>
                          <a:latin typeface="Century Gothic" panose="020B0502020202020204" pitchFamily="34" charset="0"/>
                        </a:rPr>
                        <a:t>5.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err="1">
                          <a:solidFill>
                            <a:srgbClr val="002060"/>
                          </a:solidFill>
                          <a:latin typeface="Century Gothic" panose="020B0502020202020204" pitchFamily="34" charset="0"/>
                        </a:rPr>
                        <a:t>bolsa</a:t>
                      </a:r>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29643711"/>
                  </a:ext>
                </a:extLst>
              </a:tr>
            </a:tbl>
          </a:graphicData>
        </a:graphic>
      </p:graphicFrame>
      <p:sp>
        <p:nvSpPr>
          <p:cNvPr id="88" name="TextBox 87">
            <a:extLst>
              <a:ext uri="{FF2B5EF4-FFF2-40B4-BE49-F238E27FC236}">
                <a16:creationId xmlns:a16="http://schemas.microsoft.com/office/drawing/2014/main" id="{0A727138-16D8-415E-86DE-2AD02BC36C9B}"/>
              </a:ext>
            </a:extLst>
          </p:cNvPr>
          <p:cNvSpPr txBox="1"/>
          <p:nvPr/>
        </p:nvSpPr>
        <p:spPr>
          <a:xfrm>
            <a:off x="8225405" y="4366172"/>
            <a:ext cx="6234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70C0"/>
                </a:solidFill>
                <a:effectLst/>
                <a:uLnTx/>
                <a:uFillTx/>
                <a:latin typeface="Century Gothic" panose="020B0502020202020204" pitchFamily="34" charset="0"/>
                <a:cs typeface="Arial"/>
                <a:sym typeface="Arial"/>
              </a:rPr>
              <a:t>un</a:t>
            </a:r>
          </a:p>
        </p:txBody>
      </p:sp>
      <p:sp>
        <p:nvSpPr>
          <p:cNvPr id="90" name="TextBox 89">
            <a:extLst>
              <a:ext uri="{FF2B5EF4-FFF2-40B4-BE49-F238E27FC236}">
                <a16:creationId xmlns:a16="http://schemas.microsoft.com/office/drawing/2014/main" id="{5AD46E01-045E-4A57-BFA8-6CD121D6EA13}"/>
              </a:ext>
            </a:extLst>
          </p:cNvPr>
          <p:cNvSpPr txBox="1"/>
          <p:nvPr/>
        </p:nvSpPr>
        <p:spPr>
          <a:xfrm>
            <a:off x="8140920" y="3036175"/>
            <a:ext cx="9099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rPr>
              <a:t>una</a:t>
            </a:r>
          </a:p>
        </p:txBody>
      </p:sp>
      <p:sp>
        <p:nvSpPr>
          <p:cNvPr id="91" name="TextBox 90">
            <a:extLst>
              <a:ext uri="{FF2B5EF4-FFF2-40B4-BE49-F238E27FC236}">
                <a16:creationId xmlns:a16="http://schemas.microsoft.com/office/drawing/2014/main" id="{4E04CE33-107B-498F-8037-8AA9610BF82D}"/>
              </a:ext>
            </a:extLst>
          </p:cNvPr>
          <p:cNvSpPr txBox="1"/>
          <p:nvPr/>
        </p:nvSpPr>
        <p:spPr>
          <a:xfrm>
            <a:off x="8093834" y="3724975"/>
            <a:ext cx="9099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70C0"/>
                </a:solidFill>
                <a:effectLst/>
                <a:uLnTx/>
                <a:uFillTx/>
                <a:latin typeface="Century Gothic" panose="020B0502020202020204" pitchFamily="34" charset="0"/>
                <a:cs typeface="Arial"/>
                <a:sym typeface="Arial"/>
              </a:rPr>
              <a:t>un</a:t>
            </a:r>
          </a:p>
        </p:txBody>
      </p:sp>
      <p:sp>
        <p:nvSpPr>
          <p:cNvPr id="94" name="TextBox 93">
            <a:extLst>
              <a:ext uri="{FF2B5EF4-FFF2-40B4-BE49-F238E27FC236}">
                <a16:creationId xmlns:a16="http://schemas.microsoft.com/office/drawing/2014/main" id="{5F22B23A-2EDF-4507-BC58-CD4DC7AA4EB4}"/>
              </a:ext>
            </a:extLst>
          </p:cNvPr>
          <p:cNvSpPr txBox="1"/>
          <p:nvPr/>
        </p:nvSpPr>
        <p:spPr>
          <a:xfrm>
            <a:off x="8082138" y="5110060"/>
            <a:ext cx="9099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0066"/>
                </a:solidFill>
                <a:effectLst/>
                <a:uLnTx/>
                <a:uFillTx/>
                <a:latin typeface="Century Gothic" panose="020B0502020202020204" pitchFamily="34" charset="0"/>
                <a:cs typeface="Arial"/>
                <a:sym typeface="Arial"/>
              </a:rPr>
              <a:t>una</a:t>
            </a:r>
          </a:p>
        </p:txBody>
      </p:sp>
      <p:sp>
        <p:nvSpPr>
          <p:cNvPr id="96" name="TextBox 95">
            <a:extLst>
              <a:ext uri="{FF2B5EF4-FFF2-40B4-BE49-F238E27FC236}">
                <a16:creationId xmlns:a16="http://schemas.microsoft.com/office/drawing/2014/main" id="{0D54E5F6-18A8-4C1B-A73E-3EE0B76DBC41}"/>
              </a:ext>
            </a:extLst>
          </p:cNvPr>
          <p:cNvSpPr txBox="1"/>
          <p:nvPr/>
        </p:nvSpPr>
        <p:spPr>
          <a:xfrm>
            <a:off x="8140921" y="5745267"/>
            <a:ext cx="89596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FF0066"/>
                </a:solidFill>
                <a:effectLst/>
                <a:uLnTx/>
                <a:uFillTx/>
                <a:latin typeface="Century Gothic" panose="020B0502020202020204" pitchFamily="34" charset="0"/>
                <a:cs typeface="Arial"/>
                <a:sym typeface="Arial"/>
              </a:rPr>
              <a:t>una</a:t>
            </a:r>
            <a:endParaRPr kumimoji="0" lang="en-GB" sz="2800" b="1" i="0" u="none" strike="noStrike" kern="0" cap="none" spc="0" normalizeH="0" baseline="0" noProof="0" dirty="0">
              <a:ln>
                <a:noFill/>
              </a:ln>
              <a:solidFill>
                <a:srgbClr val="0070C0"/>
              </a:solidFill>
              <a:effectLst/>
              <a:uLnTx/>
              <a:uFillTx/>
              <a:latin typeface="Century Gothic" panose="020B0502020202020204" pitchFamily="34" charset="0"/>
              <a:cs typeface="Arial"/>
              <a:sym typeface="Arial"/>
            </a:endParaRPr>
          </a:p>
        </p:txBody>
      </p:sp>
      <p:pic>
        <p:nvPicPr>
          <p:cNvPr id="43" name="Picture 4" descr="Hierba, Maceta, Planta, Crecer, Jardín, Flor, Especia">
            <a:extLst>
              <a:ext uri="{FF2B5EF4-FFF2-40B4-BE49-F238E27FC236}">
                <a16:creationId xmlns:a16="http://schemas.microsoft.com/office/drawing/2014/main" id="{2AE21954-B137-48B1-983E-241178198A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2" r="64115"/>
          <a:stretch/>
        </p:blipFill>
        <p:spPr bwMode="auto">
          <a:xfrm>
            <a:off x="11073215" y="2670337"/>
            <a:ext cx="725016" cy="94607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Bote, Tirón, Mar, Océano, Nave, Juguete, Rojo, Dibujo">
            <a:extLst>
              <a:ext uri="{FF2B5EF4-FFF2-40B4-BE49-F238E27FC236}">
                <a16:creationId xmlns:a16="http://schemas.microsoft.com/office/drawing/2014/main" id="{56F7E2A1-B07B-43AD-9979-739522A592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2791" y="3594345"/>
            <a:ext cx="756995" cy="67288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descr="Shape&#10;&#10;Description automatically generated">
            <a:extLst>
              <a:ext uri="{FF2B5EF4-FFF2-40B4-BE49-F238E27FC236}">
                <a16:creationId xmlns:a16="http://schemas.microsoft.com/office/drawing/2014/main" id="{7F3192A1-1508-48D8-A433-0691D5F1F373}"/>
              </a:ext>
            </a:extLst>
          </p:cNvPr>
          <p:cNvPicPr>
            <a:picLocks noChangeAspect="1"/>
          </p:cNvPicPr>
          <p:nvPr/>
        </p:nvPicPr>
        <p:blipFill>
          <a:blip r:embed="rId6"/>
          <a:stretch>
            <a:fillRect/>
          </a:stretch>
        </p:blipFill>
        <p:spPr>
          <a:xfrm>
            <a:off x="11119013" y="5661332"/>
            <a:ext cx="709588" cy="719139"/>
          </a:xfrm>
          <a:prstGeom prst="rect">
            <a:avLst/>
          </a:prstGeom>
        </p:spPr>
      </p:pic>
      <p:pic>
        <p:nvPicPr>
          <p:cNvPr id="78" name="Picture 77" descr="A picture containing text, businesscard&#10;&#10;Description automatically generated">
            <a:extLst>
              <a:ext uri="{FF2B5EF4-FFF2-40B4-BE49-F238E27FC236}">
                <a16:creationId xmlns:a16="http://schemas.microsoft.com/office/drawing/2014/main" id="{265D15DF-BB96-4188-AF10-42F25115C034}"/>
              </a:ext>
            </a:extLst>
          </p:cNvPr>
          <p:cNvPicPr>
            <a:picLocks noChangeAspect="1"/>
          </p:cNvPicPr>
          <p:nvPr/>
        </p:nvPicPr>
        <p:blipFill>
          <a:blip r:embed="rId7"/>
          <a:stretch>
            <a:fillRect/>
          </a:stretch>
        </p:blipFill>
        <p:spPr>
          <a:xfrm>
            <a:off x="11049275" y="4383639"/>
            <a:ext cx="725018" cy="516343"/>
          </a:xfrm>
          <a:prstGeom prst="rect">
            <a:avLst/>
          </a:prstGeom>
        </p:spPr>
      </p:pic>
      <p:pic>
        <p:nvPicPr>
          <p:cNvPr id="79" name="Picture 6" descr="Cuna, Cama, Hospital, Paciente, Cuidado">
            <a:extLst>
              <a:ext uri="{FF2B5EF4-FFF2-40B4-BE49-F238E27FC236}">
                <a16:creationId xmlns:a16="http://schemas.microsoft.com/office/drawing/2014/main" id="{1921222E-A276-4D2D-A483-826F72C8D2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41152" y="5038975"/>
            <a:ext cx="1009529" cy="5692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5" name="Table 3">
            <a:extLst>
              <a:ext uri="{FF2B5EF4-FFF2-40B4-BE49-F238E27FC236}">
                <a16:creationId xmlns:a16="http://schemas.microsoft.com/office/drawing/2014/main" id="{F23413A2-EEF9-4D45-93F1-EF64BD4902C0}"/>
              </a:ext>
            </a:extLst>
          </p:cNvPr>
          <p:cNvGraphicFramePr>
            <a:graphicFrameLocks noGrp="1"/>
          </p:cNvGraphicFramePr>
          <p:nvPr>
            <p:extLst>
              <p:ext uri="{D42A27DB-BD31-4B8C-83A1-F6EECF244321}">
                <p14:modId xmlns:p14="http://schemas.microsoft.com/office/powerpoint/2010/main" val="1652266661"/>
              </p:ext>
            </p:extLst>
          </p:nvPr>
        </p:nvGraphicFramePr>
        <p:xfrm>
          <a:off x="126010" y="1730784"/>
          <a:ext cx="5567218" cy="4346301"/>
        </p:xfrm>
        <a:graphic>
          <a:graphicData uri="http://schemas.openxmlformats.org/drawingml/2006/table">
            <a:tbl>
              <a:tblPr firstRow="1" bandRow="1">
                <a:tableStyleId>{7FF5F828-6C90-4657-BD3A-750F5844F318}</a:tableStyleId>
              </a:tblPr>
              <a:tblGrid>
                <a:gridCol w="780767">
                  <a:extLst>
                    <a:ext uri="{9D8B030D-6E8A-4147-A177-3AD203B41FA5}">
                      <a16:colId xmlns:a16="http://schemas.microsoft.com/office/drawing/2014/main" val="2358909386"/>
                    </a:ext>
                  </a:extLst>
                </a:gridCol>
                <a:gridCol w="2355273">
                  <a:extLst>
                    <a:ext uri="{9D8B030D-6E8A-4147-A177-3AD203B41FA5}">
                      <a16:colId xmlns:a16="http://schemas.microsoft.com/office/drawing/2014/main" val="1738757276"/>
                    </a:ext>
                  </a:extLst>
                </a:gridCol>
                <a:gridCol w="2431178">
                  <a:extLst>
                    <a:ext uri="{9D8B030D-6E8A-4147-A177-3AD203B41FA5}">
                      <a16:colId xmlns:a16="http://schemas.microsoft.com/office/drawing/2014/main" val="3791761402"/>
                    </a:ext>
                  </a:extLst>
                </a:gridCol>
              </a:tblGrid>
              <a:tr h="949466">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800" b="1" dirty="0">
                          <a:solidFill>
                            <a:srgbClr val="002060"/>
                          </a:solidFill>
                          <a:latin typeface="Century Gothic" panose="020B0502020202020204" pitchFamily="34" charset="0"/>
                        </a:rPr>
                        <a:t>Which noun must it be?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GB" sz="2800"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34426320"/>
                  </a:ext>
                </a:extLst>
              </a:tr>
              <a:tr h="679367">
                <a:tc>
                  <a:txBody>
                    <a:bodyPr/>
                    <a:lstStyle/>
                    <a:p>
                      <a:pPr algn="ctr"/>
                      <a:r>
                        <a:rPr lang="en-GB" sz="2800" b="1" dirty="0">
                          <a:solidFill>
                            <a:srgbClr val="002060"/>
                          </a:solidFill>
                          <a:latin typeface="Century Gothic" panose="020B0502020202020204" pitchFamily="34"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803618"/>
                  </a:ext>
                </a:extLst>
              </a:tr>
              <a:tr h="679367">
                <a:tc>
                  <a:txBody>
                    <a:bodyPr/>
                    <a:lstStyle/>
                    <a:p>
                      <a:pPr algn="ctr"/>
                      <a:r>
                        <a:rPr lang="en-GB" sz="2800" b="1" dirty="0">
                          <a:solidFill>
                            <a:srgbClr val="002060"/>
                          </a:solidFill>
                          <a:latin typeface="Century Gothic" panose="020B0502020202020204" pitchFamily="34" charset="0"/>
                        </a:rPr>
                        <a:t>2</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346946"/>
                  </a:ext>
                </a:extLst>
              </a:tr>
              <a:tr h="679367">
                <a:tc>
                  <a:txBody>
                    <a:bodyPr/>
                    <a:lstStyle/>
                    <a:p>
                      <a:pPr algn="ctr"/>
                      <a:r>
                        <a:rPr lang="en-GB" sz="2800" b="1" dirty="0">
                          <a:solidFill>
                            <a:srgbClr val="002060"/>
                          </a:solidFill>
                          <a:latin typeface="Century Gothic" panose="020B0502020202020204" pitchFamily="34" charset="0"/>
                        </a:rPr>
                        <a:t>3</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1552526"/>
                  </a:ext>
                </a:extLst>
              </a:tr>
              <a:tr h="679367">
                <a:tc>
                  <a:txBody>
                    <a:bodyPr/>
                    <a:lstStyle/>
                    <a:p>
                      <a:pPr algn="ctr"/>
                      <a:r>
                        <a:rPr lang="en-GB" sz="2800" b="1" dirty="0">
                          <a:solidFill>
                            <a:srgbClr val="002060"/>
                          </a:solidFill>
                          <a:latin typeface="Century Gothic" panose="020B0502020202020204" pitchFamily="34" charset="0"/>
                        </a:rPr>
                        <a:t>4</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3740151"/>
                  </a:ext>
                </a:extLst>
              </a:tr>
              <a:tr h="679367">
                <a:tc>
                  <a:txBody>
                    <a:bodyPr/>
                    <a:lstStyle/>
                    <a:p>
                      <a:pPr algn="ctr"/>
                      <a:r>
                        <a:rPr lang="en-GB" sz="2800" b="1" dirty="0">
                          <a:solidFill>
                            <a:srgbClr val="002060"/>
                          </a:solidFill>
                          <a:latin typeface="Century Gothic" panose="020B0502020202020204" pitchFamily="34" charset="0"/>
                        </a:rPr>
                        <a:t>5</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643711"/>
                  </a:ext>
                </a:extLst>
              </a:tr>
            </a:tbl>
          </a:graphicData>
        </a:graphic>
      </p:graphicFrame>
      <p:pic>
        <p:nvPicPr>
          <p:cNvPr id="46" name="Picture 14" descr="Plátano, Fruta, Comida, Fruta Amarilla">
            <a:extLst>
              <a:ext uri="{FF2B5EF4-FFF2-40B4-BE49-F238E27FC236}">
                <a16:creationId xmlns:a16="http://schemas.microsoft.com/office/drawing/2014/main" id="{D2F9AD83-24A1-4EB3-8065-36BAE3E3F4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6975" y="5507833"/>
            <a:ext cx="779585" cy="443242"/>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2DCC8626-614B-4373-804A-41AC88E92E7B}"/>
              </a:ext>
            </a:extLst>
          </p:cNvPr>
          <p:cNvSpPr/>
          <p:nvPr/>
        </p:nvSpPr>
        <p:spPr>
          <a:xfrm>
            <a:off x="1459914" y="2722315"/>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9" name="Rectangle 48">
            <a:extLst>
              <a:ext uri="{FF2B5EF4-FFF2-40B4-BE49-F238E27FC236}">
                <a16:creationId xmlns:a16="http://schemas.microsoft.com/office/drawing/2014/main" id="{C9E445D8-E80B-4670-91A9-9ABDD1F45815}"/>
              </a:ext>
            </a:extLst>
          </p:cNvPr>
          <p:cNvSpPr/>
          <p:nvPr/>
        </p:nvSpPr>
        <p:spPr>
          <a:xfrm>
            <a:off x="3942801" y="2710737"/>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0" name="Rectangle 49">
            <a:extLst>
              <a:ext uri="{FF2B5EF4-FFF2-40B4-BE49-F238E27FC236}">
                <a16:creationId xmlns:a16="http://schemas.microsoft.com/office/drawing/2014/main" id="{86F75CDC-0442-47F1-8CD8-242B89BDA658}"/>
              </a:ext>
            </a:extLst>
          </p:cNvPr>
          <p:cNvSpPr/>
          <p:nvPr/>
        </p:nvSpPr>
        <p:spPr>
          <a:xfrm>
            <a:off x="1459914" y="3415788"/>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1" name="Rectangle 50">
            <a:extLst>
              <a:ext uri="{FF2B5EF4-FFF2-40B4-BE49-F238E27FC236}">
                <a16:creationId xmlns:a16="http://schemas.microsoft.com/office/drawing/2014/main" id="{7E1785CE-2ABC-4B9C-B281-C4EAF6B17CFF}"/>
              </a:ext>
            </a:extLst>
          </p:cNvPr>
          <p:cNvSpPr/>
          <p:nvPr/>
        </p:nvSpPr>
        <p:spPr>
          <a:xfrm>
            <a:off x="3942801" y="3404210"/>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2" name="Rectangle 51">
            <a:extLst>
              <a:ext uri="{FF2B5EF4-FFF2-40B4-BE49-F238E27FC236}">
                <a16:creationId xmlns:a16="http://schemas.microsoft.com/office/drawing/2014/main" id="{EBF3701C-C20D-42B5-8A58-EE214428DFA4}"/>
              </a:ext>
            </a:extLst>
          </p:cNvPr>
          <p:cNvSpPr/>
          <p:nvPr/>
        </p:nvSpPr>
        <p:spPr>
          <a:xfrm>
            <a:off x="1459914" y="4125966"/>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3" name="Rectangle 52">
            <a:extLst>
              <a:ext uri="{FF2B5EF4-FFF2-40B4-BE49-F238E27FC236}">
                <a16:creationId xmlns:a16="http://schemas.microsoft.com/office/drawing/2014/main" id="{2326A25A-FAD5-4B76-A462-37C9CB9AC2CC}"/>
              </a:ext>
            </a:extLst>
          </p:cNvPr>
          <p:cNvSpPr/>
          <p:nvPr/>
        </p:nvSpPr>
        <p:spPr>
          <a:xfrm>
            <a:off x="3942801" y="4114388"/>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4" name="Rectangle 53">
            <a:extLst>
              <a:ext uri="{FF2B5EF4-FFF2-40B4-BE49-F238E27FC236}">
                <a16:creationId xmlns:a16="http://schemas.microsoft.com/office/drawing/2014/main" id="{DFF55BD5-948F-4AD5-9F4E-00FC459D4E5F}"/>
              </a:ext>
            </a:extLst>
          </p:cNvPr>
          <p:cNvSpPr/>
          <p:nvPr/>
        </p:nvSpPr>
        <p:spPr>
          <a:xfrm>
            <a:off x="1459914" y="4802784"/>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3" name="Rectangle 62">
            <a:extLst>
              <a:ext uri="{FF2B5EF4-FFF2-40B4-BE49-F238E27FC236}">
                <a16:creationId xmlns:a16="http://schemas.microsoft.com/office/drawing/2014/main" id="{7E70FF7A-3052-4095-A17D-B5FBFB275103}"/>
              </a:ext>
            </a:extLst>
          </p:cNvPr>
          <p:cNvSpPr/>
          <p:nvPr/>
        </p:nvSpPr>
        <p:spPr>
          <a:xfrm>
            <a:off x="3942801" y="4791206"/>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4" name="Rectangle 63">
            <a:extLst>
              <a:ext uri="{FF2B5EF4-FFF2-40B4-BE49-F238E27FC236}">
                <a16:creationId xmlns:a16="http://schemas.microsoft.com/office/drawing/2014/main" id="{79A1974E-E263-4D95-99FF-32AAA7E69F85}"/>
              </a:ext>
            </a:extLst>
          </p:cNvPr>
          <p:cNvSpPr/>
          <p:nvPr/>
        </p:nvSpPr>
        <p:spPr>
          <a:xfrm>
            <a:off x="1459914" y="5463470"/>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8" name="Rectangle 67">
            <a:extLst>
              <a:ext uri="{FF2B5EF4-FFF2-40B4-BE49-F238E27FC236}">
                <a16:creationId xmlns:a16="http://schemas.microsoft.com/office/drawing/2014/main" id="{27A43F59-E28C-4F90-B63C-6A7C03A45C6C}"/>
              </a:ext>
            </a:extLst>
          </p:cNvPr>
          <p:cNvSpPr/>
          <p:nvPr/>
        </p:nvSpPr>
        <p:spPr>
          <a:xfrm>
            <a:off x="3942801" y="5451892"/>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6" name="TextBox 75">
            <a:extLst>
              <a:ext uri="{FF2B5EF4-FFF2-40B4-BE49-F238E27FC236}">
                <a16:creationId xmlns:a16="http://schemas.microsoft.com/office/drawing/2014/main" id="{8FDF5FD1-097F-405F-99D9-469187C3D3DC}"/>
              </a:ext>
            </a:extLst>
          </p:cNvPr>
          <p:cNvSpPr txBox="1"/>
          <p:nvPr/>
        </p:nvSpPr>
        <p:spPr>
          <a:xfrm>
            <a:off x="289716" y="1442604"/>
            <a:ext cx="393569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B: Round 1</a:t>
            </a:r>
          </a:p>
        </p:txBody>
      </p:sp>
      <p:pic>
        <p:nvPicPr>
          <p:cNvPr id="80" name="Picture 8" descr="Caballito, Balancín, Juguete, Caballo De Madera, Jugar">
            <a:extLst>
              <a:ext uri="{FF2B5EF4-FFF2-40B4-BE49-F238E27FC236}">
                <a16:creationId xmlns:a16="http://schemas.microsoft.com/office/drawing/2014/main" id="{FE74208B-C1B1-40EB-9938-84F443458A7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6975" y="2610755"/>
            <a:ext cx="879810" cy="67677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4" descr="Plátano, Fruta, Comida, Fruta Amarilla">
            <a:extLst>
              <a:ext uri="{FF2B5EF4-FFF2-40B4-BE49-F238E27FC236}">
                <a16:creationId xmlns:a16="http://schemas.microsoft.com/office/drawing/2014/main" id="{85A44188-AE12-44E1-8475-D32A8DBE43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3218" y="2717777"/>
            <a:ext cx="779585" cy="44324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6" descr="Bote, Tirón, Mar, Océano, Nave, Juguete, Rojo, Dibujo">
            <a:extLst>
              <a:ext uri="{FF2B5EF4-FFF2-40B4-BE49-F238E27FC236}">
                <a16:creationId xmlns:a16="http://schemas.microsoft.com/office/drawing/2014/main" id="{51EED4B9-B10D-48FD-8136-711EEEA31A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847" y="5404201"/>
            <a:ext cx="756995" cy="67288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Cockroach, Insect, Ugly, Bug">
            <a:extLst>
              <a:ext uri="{FF2B5EF4-FFF2-40B4-BE49-F238E27FC236}">
                <a16:creationId xmlns:a16="http://schemas.microsoft.com/office/drawing/2014/main" id="{20D1901C-32BA-46E5-8CF8-9963D9CF502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47577" y="4576690"/>
            <a:ext cx="725017" cy="94396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A picture containing text, businesscard&#10;&#10;Description automatically generated">
            <a:extLst>
              <a:ext uri="{FF2B5EF4-FFF2-40B4-BE49-F238E27FC236}">
                <a16:creationId xmlns:a16="http://schemas.microsoft.com/office/drawing/2014/main" id="{E4FBAC0E-D6B3-4312-821B-13E470A3ABBB}"/>
              </a:ext>
            </a:extLst>
          </p:cNvPr>
          <p:cNvPicPr>
            <a:picLocks noChangeAspect="1"/>
          </p:cNvPicPr>
          <p:nvPr/>
        </p:nvPicPr>
        <p:blipFill>
          <a:blip r:embed="rId7"/>
          <a:stretch>
            <a:fillRect/>
          </a:stretch>
        </p:blipFill>
        <p:spPr>
          <a:xfrm>
            <a:off x="4611766" y="4865044"/>
            <a:ext cx="725018" cy="516343"/>
          </a:xfrm>
          <a:prstGeom prst="rect">
            <a:avLst/>
          </a:prstGeom>
        </p:spPr>
      </p:pic>
      <p:pic>
        <p:nvPicPr>
          <p:cNvPr id="98" name="Picture 97" descr="Gráficos vectoriales gratis de Guitarra acustica">
            <a:extLst>
              <a:ext uri="{FF2B5EF4-FFF2-40B4-BE49-F238E27FC236}">
                <a16:creationId xmlns:a16="http://schemas.microsoft.com/office/drawing/2014/main" id="{951032BE-2CCC-4057-AEA2-86BC9B1E16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8225736">
            <a:off x="4855651" y="3158596"/>
            <a:ext cx="599175" cy="110421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descr="Shape&#10;&#10;Description automatically generated">
            <a:extLst>
              <a:ext uri="{FF2B5EF4-FFF2-40B4-BE49-F238E27FC236}">
                <a16:creationId xmlns:a16="http://schemas.microsoft.com/office/drawing/2014/main" id="{A0548327-5FD0-49C9-9AD1-8534BF3FA6DF}"/>
              </a:ext>
            </a:extLst>
          </p:cNvPr>
          <p:cNvPicPr>
            <a:picLocks noChangeAspect="1"/>
          </p:cNvPicPr>
          <p:nvPr/>
        </p:nvPicPr>
        <p:blipFill>
          <a:blip r:embed="rId6"/>
          <a:stretch>
            <a:fillRect/>
          </a:stretch>
        </p:blipFill>
        <p:spPr>
          <a:xfrm>
            <a:off x="2201437" y="4013106"/>
            <a:ext cx="709588" cy="719139"/>
          </a:xfrm>
          <a:prstGeom prst="rect">
            <a:avLst/>
          </a:prstGeom>
        </p:spPr>
      </p:pic>
      <p:pic>
        <p:nvPicPr>
          <p:cNvPr id="100" name="Picture 6" descr="Cuna, Cama, Hospital, Paciente, Cuidado">
            <a:extLst>
              <a:ext uri="{FF2B5EF4-FFF2-40B4-BE49-F238E27FC236}">
                <a16:creationId xmlns:a16="http://schemas.microsoft.com/office/drawing/2014/main" id="{595AC743-B5B8-4454-8AB4-5D5C6C78A6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3016" y="3451148"/>
            <a:ext cx="1009529" cy="56922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6" descr="Bote, Tirón, Mar, Océano, Nave, Juguete, Rojo, Dibujo">
            <a:extLst>
              <a:ext uri="{FF2B5EF4-FFF2-40B4-BE49-F238E27FC236}">
                <a16:creationId xmlns:a16="http://schemas.microsoft.com/office/drawing/2014/main" id="{11966E76-2BD1-44E0-AAFB-A37E4DDEB4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6975" y="4006721"/>
            <a:ext cx="756995" cy="672884"/>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7C8A2DEA-C1F6-48D8-9FBE-58992197E98B}"/>
              </a:ext>
            </a:extLst>
          </p:cNvPr>
          <p:cNvSpPr txBox="1"/>
          <p:nvPr/>
        </p:nvSpPr>
        <p:spPr>
          <a:xfrm>
            <a:off x="234248" y="159188"/>
            <a:ext cx="61165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GB" sz="4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rPr>
              <a:t>Persona B</a:t>
            </a:r>
          </a:p>
        </p:txBody>
      </p:sp>
    </p:spTree>
    <p:extLst>
      <p:ext uri="{BB962C8B-B14F-4D97-AF65-F5344CB8AC3E}">
        <p14:creationId xmlns:p14="http://schemas.microsoft.com/office/powerpoint/2010/main" val="3950163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815026" y="552773"/>
            <a:ext cx="4953631" cy="4247588"/>
          </a:xfrm>
          <a:prstGeom prst="rect">
            <a:avLst/>
          </a:prstGeom>
          <a:noFill/>
          <a:ln>
            <a:noFill/>
          </a:ln>
        </p:spPr>
      </p:pic>
      <p:sp>
        <p:nvSpPr>
          <p:cNvPr id="100" name="Google Shape;100;p2"/>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2"/>
          <p:cNvSpPr txBox="1"/>
          <p:nvPr/>
        </p:nvSpPr>
        <p:spPr>
          <a:xfrm>
            <a:off x="0" y="4977302"/>
            <a:ext cx="5209953" cy="181584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FFFFFF"/>
              </a:buClr>
              <a:buSzPts val="2800"/>
            </a:pPr>
            <a:r>
              <a:rPr lang="en-GB" sz="2800" b="1" dirty="0">
                <a:solidFill>
                  <a:schemeClr val="tx1">
                    <a:lumMod val="75000"/>
                    <a:lumOff val="25000"/>
                  </a:schemeClr>
                </a:solidFill>
                <a:latin typeface="Century Gothic"/>
                <a:ea typeface="Century Gothic"/>
                <a:cs typeface="Century Gothic"/>
                <a:sym typeface="Century Gothic"/>
              </a:rPr>
              <a:t>- Gender &amp; articles</a:t>
            </a:r>
          </a:p>
          <a:p>
            <a:pPr marR="0" lvl="0" algn="l" rtl="0">
              <a:lnSpc>
                <a:spcPct val="100000"/>
              </a:lnSpc>
              <a:spcBef>
                <a:spcPts val="0"/>
              </a:spcBef>
              <a:spcAft>
                <a:spcPts val="0"/>
              </a:spcAft>
              <a:buClr>
                <a:srgbClr val="FFFFFF"/>
              </a:buClr>
              <a:buSzPts val="2800"/>
            </a:pPr>
            <a:r>
              <a:rPr lang="en-GB" sz="2800" b="1" dirty="0">
                <a:solidFill>
                  <a:schemeClr val="tx1">
                    <a:lumMod val="75000"/>
                    <a:lumOff val="25000"/>
                  </a:schemeClr>
                </a:solidFill>
                <a:latin typeface="Century Gothic"/>
                <a:ea typeface="Century Gothic"/>
                <a:cs typeface="Century Gothic"/>
                <a:sym typeface="Century Gothic"/>
              </a:rPr>
              <a:t>- </a:t>
            </a:r>
            <a:r>
              <a:rPr lang="en-GB" sz="2800" b="1" dirty="0" err="1">
                <a:solidFill>
                  <a:schemeClr val="tx1">
                    <a:lumMod val="75000"/>
                    <a:lumOff val="25000"/>
                  </a:schemeClr>
                </a:solidFill>
                <a:latin typeface="Century Gothic"/>
                <a:ea typeface="Century Gothic"/>
                <a:cs typeface="Century Gothic"/>
                <a:sym typeface="Century Gothic"/>
              </a:rPr>
              <a:t>tener</a:t>
            </a:r>
            <a:r>
              <a:rPr lang="en-GB" sz="2800" b="1" dirty="0">
                <a:solidFill>
                  <a:schemeClr val="tx1">
                    <a:lumMod val="75000"/>
                    <a:lumOff val="25000"/>
                  </a:schemeClr>
                </a:solidFill>
                <a:latin typeface="Century Gothic"/>
                <a:ea typeface="Century Gothic"/>
                <a:cs typeface="Century Gothic"/>
                <a:sym typeface="Century Gothic"/>
              </a:rPr>
              <a:t>’: 1</a:t>
            </a:r>
            <a:r>
              <a:rPr lang="en-GB" sz="2800" b="1" baseline="30000" dirty="0">
                <a:solidFill>
                  <a:schemeClr val="tx1">
                    <a:lumMod val="75000"/>
                    <a:lumOff val="25000"/>
                  </a:schemeClr>
                </a:solidFill>
                <a:latin typeface="Century Gothic"/>
                <a:ea typeface="Century Gothic"/>
                <a:cs typeface="Century Gothic"/>
                <a:sym typeface="Century Gothic"/>
              </a:rPr>
              <a:t>st</a:t>
            </a:r>
            <a:r>
              <a:rPr lang="en-GB" sz="2800" b="1" dirty="0">
                <a:solidFill>
                  <a:schemeClr val="tx1">
                    <a:lumMod val="75000"/>
                    <a:lumOff val="25000"/>
                  </a:schemeClr>
                </a:solidFill>
                <a:latin typeface="Century Gothic"/>
                <a:ea typeface="Century Gothic"/>
                <a:cs typeface="Century Gothic"/>
                <a:sym typeface="Century Gothic"/>
              </a:rPr>
              <a:t> person singular</a:t>
            </a:r>
            <a:endParaRPr lang="en-GB" sz="2800" dirty="0">
              <a:solidFill>
                <a:schemeClr val="tx1">
                  <a:lumMod val="75000"/>
                  <a:lumOff val="25000"/>
                </a:schemeClr>
              </a:solidFill>
            </a:endParaRPr>
          </a:p>
          <a:p>
            <a:pPr marR="0" lvl="0" algn="l" rtl="0">
              <a:lnSpc>
                <a:spcPct val="100000"/>
              </a:lnSpc>
              <a:spcBef>
                <a:spcPts val="0"/>
              </a:spcBef>
              <a:spcAft>
                <a:spcPts val="0"/>
              </a:spcAft>
              <a:buClr>
                <a:srgbClr val="FFFFFF"/>
              </a:buClr>
              <a:buSzPts val="2800"/>
            </a:pPr>
            <a:r>
              <a:rPr lang="en-GB" sz="2800" b="1" dirty="0">
                <a:solidFill>
                  <a:schemeClr val="tx1">
                    <a:lumMod val="75000"/>
                    <a:lumOff val="25000"/>
                  </a:schemeClr>
                </a:solidFill>
                <a:latin typeface="Century Gothic"/>
                <a:ea typeface="Century Gothic"/>
                <a:cs typeface="Century Gothic"/>
                <a:sym typeface="Century Gothic"/>
              </a:rPr>
              <a:t>- </a:t>
            </a:r>
            <a:r>
              <a:rPr lang="en-GB" sz="2800" b="1" i="0" u="none" strike="noStrike" cap="none" dirty="0">
                <a:solidFill>
                  <a:schemeClr val="tx1">
                    <a:lumMod val="75000"/>
                    <a:lumOff val="25000"/>
                  </a:schemeClr>
                </a:solidFill>
                <a:latin typeface="Century Gothic"/>
                <a:ea typeface="Century Gothic"/>
                <a:cs typeface="Century Gothic"/>
                <a:sym typeface="Century Gothic"/>
              </a:rPr>
              <a:t>SSC [</a:t>
            </a:r>
            <a:r>
              <a:rPr lang="en-GB" sz="2800" b="1" i="0" u="none" strike="noStrike" cap="none" dirty="0" err="1">
                <a:solidFill>
                  <a:schemeClr val="tx1">
                    <a:lumMod val="75000"/>
                    <a:lumOff val="25000"/>
                  </a:schemeClr>
                </a:solidFill>
                <a:latin typeface="Century Gothic"/>
                <a:ea typeface="Century Gothic"/>
                <a:cs typeface="Century Gothic"/>
                <a:sym typeface="Century Gothic"/>
              </a:rPr>
              <a:t>ce</a:t>
            </a:r>
            <a:r>
              <a:rPr lang="en-GB" sz="2800" b="1" i="0" u="none" strike="noStrike" cap="none" dirty="0">
                <a:solidFill>
                  <a:schemeClr val="tx1">
                    <a:lumMod val="75000"/>
                    <a:lumOff val="25000"/>
                  </a:schemeClr>
                </a:solidFill>
                <a:latin typeface="Century Gothic"/>
                <a:ea typeface="Century Gothic"/>
                <a:cs typeface="Century Gothic"/>
                <a:sym typeface="Century Gothic"/>
              </a:rPr>
              <a:t>]</a:t>
            </a:r>
          </a:p>
          <a:p>
            <a:pPr marR="0" lvl="0" algn="l" rtl="0">
              <a:lnSpc>
                <a:spcPct val="100000"/>
              </a:lnSpc>
              <a:spcBef>
                <a:spcPts val="0"/>
              </a:spcBef>
              <a:spcAft>
                <a:spcPts val="0"/>
              </a:spcAft>
              <a:buClr>
                <a:srgbClr val="FFFFFF"/>
              </a:buClr>
              <a:buSzPts val="2800"/>
            </a:pPr>
            <a:endParaRPr lang="en-GB" sz="2800" b="0" i="0" u="none" strike="noStrike" cap="none" dirty="0">
              <a:solidFill>
                <a:schemeClr val="tx1">
                  <a:lumMod val="75000"/>
                  <a:lumOff val="25000"/>
                </a:schemeClr>
              </a:solidFill>
              <a:latin typeface="Calibri"/>
              <a:ea typeface="Calibri"/>
              <a:cs typeface="Calibri"/>
              <a:sym typeface="Calibri"/>
            </a:endParaRPr>
          </a:p>
        </p:txBody>
      </p:sp>
      <p:sp>
        <p:nvSpPr>
          <p:cNvPr id="2" name="Title 1">
            <a:extLst>
              <a:ext uri="{FF2B5EF4-FFF2-40B4-BE49-F238E27FC236}">
                <a16:creationId xmlns:a16="http://schemas.microsoft.com/office/drawing/2014/main" id="{CF809B60-34DA-46F8-9144-D26F0D50F648}"/>
              </a:ext>
            </a:extLst>
          </p:cNvPr>
          <p:cNvSpPr>
            <a:spLocks noGrp="1"/>
          </p:cNvSpPr>
          <p:nvPr>
            <p:ph type="title"/>
          </p:nvPr>
        </p:nvSpPr>
        <p:spPr>
          <a:xfrm>
            <a:off x="370668" y="343673"/>
            <a:ext cx="3983064" cy="1325563"/>
          </a:xfrm>
        </p:spPr>
        <p:txBody>
          <a:bodyPr>
            <a:normAutofit fontScale="90000"/>
          </a:bodyPr>
          <a:lstStyle/>
          <a:p>
            <a:pPr algn="ctr"/>
            <a:r>
              <a:rPr lang="en-GB" b="1" dirty="0">
                <a:solidFill>
                  <a:schemeClr val="tx2">
                    <a:lumMod val="25000"/>
                  </a:schemeClr>
                </a:solidFill>
                <a:latin typeface="Century Gothic" panose="020B0502020202020204" pitchFamily="34" charset="0"/>
              </a:rPr>
              <a:t>Describing me and others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3">
            <a:alphaModFix/>
          </a:blip>
          <a:srcRect/>
          <a:stretch/>
        </p:blipFill>
        <p:spPr>
          <a:xfrm>
            <a:off x="10763735" y="152022"/>
            <a:ext cx="776168" cy="776168"/>
          </a:xfrm>
          <a:prstGeom prst="rect">
            <a:avLst/>
          </a:prstGeom>
          <a:noFill/>
          <a:ln>
            <a:noFill/>
          </a:ln>
        </p:spPr>
      </p:pic>
      <p:sp>
        <p:nvSpPr>
          <p:cNvPr id="20" name="Google Shape;108;p3">
            <a:extLst>
              <a:ext uri="{FF2B5EF4-FFF2-40B4-BE49-F238E27FC236}">
                <a16:creationId xmlns:a16="http://schemas.microsoft.com/office/drawing/2014/main" id="{1FBC0FDA-5EED-4EEB-8C36-681F2D0CB094}"/>
              </a:ext>
            </a:extLst>
          </p:cNvPr>
          <p:cNvSpPr txBox="1"/>
          <p:nvPr/>
        </p:nvSpPr>
        <p:spPr>
          <a:xfrm>
            <a:off x="146255" y="240202"/>
            <a:ext cx="4572000" cy="1862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11500" b="1" i="0" u="none" strike="noStrike" cap="none" dirty="0">
                <a:solidFill>
                  <a:srgbClr val="002060"/>
                </a:solidFill>
                <a:latin typeface="Century Gothic"/>
                <a:ea typeface="Century Gothic"/>
                <a:cs typeface="Century Gothic"/>
                <a:sym typeface="Century Gothic"/>
              </a:rPr>
              <a:t>[</a:t>
            </a:r>
            <a:r>
              <a:rPr lang="en-GB" sz="11500" b="1" i="0" u="none" strike="noStrike" cap="none" dirty="0" err="1">
                <a:solidFill>
                  <a:srgbClr val="002060"/>
                </a:solidFill>
                <a:latin typeface="Century Gothic"/>
                <a:ea typeface="Century Gothic"/>
                <a:cs typeface="Century Gothic"/>
                <a:sym typeface="Century Gothic"/>
              </a:rPr>
              <a:t>ce</a:t>
            </a:r>
            <a:r>
              <a:rPr lang="en-GB" sz="11500" b="1" i="0" u="none" strike="noStrike" cap="none" dirty="0">
                <a:solidFill>
                  <a:srgbClr val="002060"/>
                </a:solidFill>
                <a:latin typeface="Century Gothic"/>
                <a:ea typeface="Century Gothic"/>
                <a:cs typeface="Century Gothic"/>
                <a:sym typeface="Century Gothic"/>
              </a:rPr>
              <a:t>]</a:t>
            </a:r>
            <a:endParaRPr sz="11500" b="1" i="0" u="none" strike="noStrike" cap="none" dirty="0">
              <a:solidFill>
                <a:srgbClr val="000000"/>
              </a:solidFill>
              <a:latin typeface="Calibri"/>
              <a:ea typeface="Calibri"/>
              <a:cs typeface="Calibri"/>
              <a:sym typeface="Calibri"/>
            </a:endParaRPr>
          </a:p>
        </p:txBody>
      </p:sp>
      <p:sp>
        <p:nvSpPr>
          <p:cNvPr id="21" name="Google Shape;110;p3">
            <a:extLst>
              <a:ext uri="{FF2B5EF4-FFF2-40B4-BE49-F238E27FC236}">
                <a16:creationId xmlns:a16="http://schemas.microsoft.com/office/drawing/2014/main" id="{6475E183-D09A-48FB-AA85-BDB9DF51E03B}"/>
              </a:ext>
            </a:extLst>
          </p:cNvPr>
          <p:cNvSpPr txBox="1"/>
          <p:nvPr/>
        </p:nvSpPr>
        <p:spPr>
          <a:xfrm>
            <a:off x="2856570" y="240202"/>
            <a:ext cx="7125988" cy="186200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11500" b="1" dirty="0">
                <a:solidFill>
                  <a:srgbClr val="FF0066"/>
                </a:solidFill>
                <a:latin typeface="Century Gothic"/>
                <a:ea typeface="Century Gothic"/>
                <a:cs typeface="Century Gothic"/>
                <a:sym typeface="Century Gothic"/>
              </a:rPr>
              <a:t> </a:t>
            </a:r>
            <a:r>
              <a:rPr lang="en-GB" sz="11500" b="1" dirty="0" err="1">
                <a:solidFill>
                  <a:srgbClr val="FF0066"/>
                </a:solidFill>
                <a:latin typeface="Century Gothic"/>
                <a:ea typeface="Century Gothic"/>
                <a:cs typeface="Century Gothic"/>
                <a:sym typeface="Century Gothic"/>
              </a:rPr>
              <a:t>ce</a:t>
            </a:r>
            <a:r>
              <a:rPr lang="en-GB" sz="11500" b="1" dirty="0" err="1">
                <a:solidFill>
                  <a:srgbClr val="002060"/>
                </a:solidFill>
                <a:latin typeface="Century Gothic"/>
                <a:ea typeface="Century Gothic"/>
                <a:cs typeface="Century Gothic"/>
                <a:sym typeface="Century Gothic"/>
              </a:rPr>
              <a:t>ntro</a:t>
            </a:r>
            <a:endParaRPr sz="11500" b="1" i="0" u="none" strike="noStrike" cap="none" dirty="0">
              <a:solidFill>
                <a:srgbClr val="002060"/>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51D407F6-D131-4F28-ABC7-AEB2985D1819}"/>
              </a:ext>
            </a:extLst>
          </p:cNvPr>
          <p:cNvPicPr>
            <a:picLocks noChangeAspect="1"/>
          </p:cNvPicPr>
          <p:nvPr/>
        </p:nvPicPr>
        <p:blipFill>
          <a:blip r:embed="rId4"/>
          <a:stretch>
            <a:fillRect/>
          </a:stretch>
        </p:blipFill>
        <p:spPr>
          <a:xfrm>
            <a:off x="4718255" y="2851688"/>
            <a:ext cx="2682472" cy="2694666"/>
          </a:xfrm>
          <a:prstGeom prst="rect">
            <a:avLst/>
          </a:prstGeom>
        </p:spPr>
      </p:pic>
    </p:spTree>
    <p:extLst>
      <p:ext uri="{BB962C8B-B14F-4D97-AF65-F5344CB8AC3E}">
        <p14:creationId xmlns:p14="http://schemas.microsoft.com/office/powerpoint/2010/main" val="29664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A022-6D77-4C4E-89F8-D17BCA4E29EE}"/>
              </a:ext>
            </a:extLst>
          </p:cNvPr>
          <p:cNvSpPr>
            <a:spLocks noGrp="1"/>
          </p:cNvSpPr>
          <p:nvPr>
            <p:ph type="title"/>
          </p:nvPr>
        </p:nvSpPr>
        <p:spPr>
          <a:xfrm>
            <a:off x="10312400" y="1049866"/>
            <a:ext cx="1523999" cy="406402"/>
          </a:xfrm>
          <a:solidFill>
            <a:srgbClr val="FF0066"/>
          </a:solidFill>
        </p:spPr>
        <p:txBody>
          <a:bodyPr>
            <a:normAutofit/>
          </a:bodyPr>
          <a:lstStyle/>
          <a:p>
            <a:r>
              <a:rPr lang="en-GB" sz="2000" b="1" i="0" u="none" strike="noStrike" cap="none" dirty="0" err="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3" name="Google Shape;111;p3" descr="Speech Icon, Voice, Talking, Audio, Speech">
            <a:extLst>
              <a:ext uri="{FF2B5EF4-FFF2-40B4-BE49-F238E27FC236}">
                <a16:creationId xmlns:a16="http://schemas.microsoft.com/office/drawing/2014/main" id="{73B89F34-3C74-4B21-9F34-8F2C9EBD69FE}"/>
              </a:ext>
            </a:extLst>
          </p:cNvPr>
          <p:cNvPicPr preferRelativeResize="0"/>
          <p:nvPr/>
        </p:nvPicPr>
        <p:blipFill rotWithShape="1">
          <a:blip r:embed="rId4">
            <a:alphaModFix/>
          </a:blip>
          <a:srcRect/>
          <a:stretch/>
        </p:blipFill>
        <p:spPr>
          <a:xfrm>
            <a:off x="10763735" y="152022"/>
            <a:ext cx="776168" cy="776168"/>
          </a:xfrm>
          <a:prstGeom prst="rect">
            <a:avLst/>
          </a:prstGeom>
          <a:noFill/>
          <a:ln>
            <a:noFill/>
          </a:ln>
        </p:spPr>
      </p:pic>
      <p:sp>
        <p:nvSpPr>
          <p:cNvPr id="6" name="TextBox 5">
            <a:extLst>
              <a:ext uri="{FF2B5EF4-FFF2-40B4-BE49-F238E27FC236}">
                <a16:creationId xmlns:a16="http://schemas.microsoft.com/office/drawing/2014/main" id="{A1966E81-56C9-47C1-B011-5DE07C3812B9}"/>
              </a:ext>
            </a:extLst>
          </p:cNvPr>
          <p:cNvSpPr txBox="1"/>
          <p:nvPr/>
        </p:nvSpPr>
        <p:spPr>
          <a:xfrm>
            <a:off x="98445" y="2646234"/>
            <a:ext cx="13726378" cy="646331"/>
          </a:xfrm>
          <a:prstGeom prst="rect">
            <a:avLst/>
          </a:prstGeom>
          <a:noFill/>
        </p:spPr>
        <p:txBody>
          <a:bodyPr wrap="square" rtlCol="0">
            <a:spAutoFit/>
          </a:bodyPr>
          <a:lstStyle/>
          <a:p>
            <a:r>
              <a:rPr lang="en-GB" sz="3600" dirty="0">
                <a:solidFill>
                  <a:srgbClr val="002060"/>
                </a:solidFill>
                <a:latin typeface="Century Gothic" panose="020B0502020202020204" pitchFamily="34" charset="0"/>
              </a:rPr>
              <a:t>La </a:t>
            </a:r>
            <a:r>
              <a:rPr lang="en-GB" sz="3600" b="1" dirty="0" err="1">
                <a:solidFill>
                  <a:srgbClr val="FF0066"/>
                </a:solidFill>
                <a:latin typeface="Century Gothic" panose="020B0502020202020204" pitchFamily="34" charset="0"/>
              </a:rPr>
              <a:t>ce</a:t>
            </a:r>
            <a:r>
              <a:rPr lang="en-GB" sz="3600" dirty="0" err="1">
                <a:solidFill>
                  <a:srgbClr val="002060"/>
                </a:solidFill>
                <a:latin typeface="Century Gothic" panose="020B0502020202020204" pitchFamily="34" charset="0"/>
              </a:rPr>
              <a:t>rdita</a:t>
            </a:r>
            <a:r>
              <a:rPr lang="en-GB" sz="3600" dirty="0">
                <a:solidFill>
                  <a:srgbClr val="002060"/>
                </a:solidFill>
                <a:latin typeface="Century Gothic" panose="020B0502020202020204" pitchFamily="34" charset="0"/>
              </a:rPr>
              <a:t> </a:t>
            </a:r>
            <a:r>
              <a:rPr lang="en-GB" sz="3600" b="1" dirty="0">
                <a:solidFill>
                  <a:srgbClr val="FF0066"/>
                </a:solidFill>
                <a:latin typeface="Century Gothic" panose="020B0502020202020204" pitchFamily="34" charset="0"/>
              </a:rPr>
              <a:t>Ce</a:t>
            </a:r>
            <a:r>
              <a:rPr lang="en-GB" sz="3600" dirty="0">
                <a:solidFill>
                  <a:srgbClr val="002060"/>
                </a:solidFill>
                <a:latin typeface="Century Gothic" panose="020B0502020202020204" pitchFamily="34" charset="0"/>
              </a:rPr>
              <a:t>lia come </a:t>
            </a:r>
            <a:r>
              <a:rPr lang="en-GB" sz="3600" dirty="0" err="1">
                <a:solidFill>
                  <a:srgbClr val="002060"/>
                </a:solidFill>
                <a:latin typeface="Century Gothic" panose="020B0502020202020204" pitchFamily="34" charset="0"/>
              </a:rPr>
              <a:t>caramelos</a:t>
            </a:r>
            <a:r>
              <a:rPr lang="en-GB" sz="3600" dirty="0">
                <a:solidFill>
                  <a:srgbClr val="002060"/>
                </a:solidFill>
                <a:latin typeface="Century Gothic" panose="020B0502020202020204" pitchFamily="34" charset="0"/>
              </a:rPr>
              <a:t> y </a:t>
            </a:r>
            <a:r>
              <a:rPr lang="en-GB" sz="3600" b="1" dirty="0" err="1">
                <a:solidFill>
                  <a:srgbClr val="FF0066"/>
                </a:solidFill>
                <a:latin typeface="Century Gothic" panose="020B0502020202020204" pitchFamily="34" charset="0"/>
              </a:rPr>
              <a:t>ce</a:t>
            </a:r>
            <a:r>
              <a:rPr lang="en-GB" sz="3600" dirty="0" err="1">
                <a:solidFill>
                  <a:srgbClr val="002060"/>
                </a:solidFill>
                <a:latin typeface="Century Gothic" panose="020B0502020202020204" pitchFamily="34" charset="0"/>
              </a:rPr>
              <a:t>na</a:t>
            </a:r>
            <a:r>
              <a:rPr lang="en-GB" sz="3600" b="1" dirty="0">
                <a:solidFill>
                  <a:srgbClr val="FF0066"/>
                </a:solidFill>
                <a:latin typeface="Century Gothic" panose="020B0502020202020204" pitchFamily="34" charset="0"/>
              </a:rPr>
              <a:t> </a:t>
            </a:r>
            <a:r>
              <a:rPr lang="en-GB" sz="3600" b="1" dirty="0" err="1">
                <a:solidFill>
                  <a:srgbClr val="FF0066"/>
                </a:solidFill>
                <a:latin typeface="Century Gothic" panose="020B0502020202020204" pitchFamily="34" charset="0"/>
              </a:rPr>
              <a:t>ce</a:t>
            </a:r>
            <a:r>
              <a:rPr lang="en-GB" sz="3600" dirty="0" err="1">
                <a:solidFill>
                  <a:srgbClr val="002060"/>
                </a:solidFill>
                <a:latin typeface="Century Gothic" panose="020B0502020202020204" pitchFamily="34" charset="0"/>
              </a:rPr>
              <a:t>reales</a:t>
            </a:r>
            <a:r>
              <a:rPr lang="en-GB" sz="3600" dirty="0">
                <a:solidFill>
                  <a:srgbClr val="002060"/>
                </a:solidFill>
                <a:latin typeface="Century Gothic" panose="020B0502020202020204" pitchFamily="34" charset="0"/>
              </a:rPr>
              <a:t>.</a:t>
            </a:r>
          </a:p>
        </p:txBody>
      </p:sp>
      <p:pic>
        <p:nvPicPr>
          <p:cNvPr id="12" name="Picture 2" descr="Check Mark, Checkbox, Check, Tick, Yes">
            <a:extLst>
              <a:ext uri="{FF2B5EF4-FFF2-40B4-BE49-F238E27FC236}">
                <a16:creationId xmlns:a16="http://schemas.microsoft.com/office/drawing/2014/main" id="{A364A506-FF38-42E6-BA9D-2F8BA7BE0D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593" y="1996560"/>
            <a:ext cx="492214" cy="4510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heck Mark, Checkbox, Check, Tick, Yes">
            <a:extLst>
              <a:ext uri="{FF2B5EF4-FFF2-40B4-BE49-F238E27FC236}">
                <a16:creationId xmlns:a16="http://schemas.microsoft.com/office/drawing/2014/main" id="{89C5E6B4-9579-4DED-B6FC-2D65C0EF7A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6941" y="2015465"/>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3F146236-880A-459E-8B51-1DDB7FDD346A}"/>
              </a:ext>
            </a:extLst>
          </p:cNvPr>
          <p:cNvSpPr/>
          <p:nvPr/>
        </p:nvSpPr>
        <p:spPr>
          <a:xfrm>
            <a:off x="126567" y="2660186"/>
            <a:ext cx="11228836" cy="914400"/>
          </a:xfrm>
          <a:prstGeom prst="roundRect">
            <a:avLst/>
          </a:prstGeom>
          <a:solidFill>
            <a:srgbClr val="C5F5E8"/>
          </a:solidFill>
          <a:ln>
            <a:solidFill>
              <a:srgbClr val="C5F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 descr="Check Mark, Checkbox, Check, Tick, Yes">
            <a:extLst>
              <a:ext uri="{FF2B5EF4-FFF2-40B4-BE49-F238E27FC236}">
                <a16:creationId xmlns:a16="http://schemas.microsoft.com/office/drawing/2014/main" id="{0DCB3D69-CF21-489A-9F36-FC252B3AA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6887" y="2017825"/>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7B0454F-C675-4D60-8066-A61F25C76010}"/>
              </a:ext>
            </a:extLst>
          </p:cNvPr>
          <p:cNvSpPr txBox="1"/>
          <p:nvPr/>
        </p:nvSpPr>
        <p:spPr>
          <a:xfrm>
            <a:off x="216568" y="4134521"/>
            <a:ext cx="6487673" cy="646331"/>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Practica</a:t>
            </a:r>
            <a:r>
              <a:rPr lang="en-GB" sz="3600" b="1" dirty="0">
                <a:solidFill>
                  <a:srgbClr val="002060"/>
                </a:solidFill>
                <a:latin typeface="Century Gothic" panose="020B0502020202020204" pitchFamily="34" charset="0"/>
              </a:rPr>
              <a:t> con </a:t>
            </a:r>
            <a:r>
              <a:rPr lang="en-GB" sz="3600" b="1" dirty="0" err="1">
                <a:solidFill>
                  <a:srgbClr val="002060"/>
                </a:solidFill>
                <a:latin typeface="Century Gothic" panose="020B0502020202020204" pitchFamily="34" charset="0"/>
              </a:rPr>
              <a:t>tu</a:t>
            </a:r>
            <a:r>
              <a:rPr lang="en-GB" sz="3600" b="1" dirty="0">
                <a:solidFill>
                  <a:srgbClr val="002060"/>
                </a:solidFill>
                <a:latin typeface="Century Gothic" panose="020B0502020202020204" pitchFamily="34" charset="0"/>
              </a:rPr>
              <a:t> </a:t>
            </a:r>
            <a:r>
              <a:rPr lang="en-GB" sz="3600" b="1" dirty="0" err="1">
                <a:solidFill>
                  <a:srgbClr val="002060"/>
                </a:solidFill>
                <a:latin typeface="Century Gothic" panose="020B0502020202020204" pitchFamily="34" charset="0"/>
              </a:rPr>
              <a:t>compa؜ñero</a:t>
            </a:r>
            <a:r>
              <a:rPr lang="en-GB" sz="3600" b="1" dirty="0">
                <a:solidFill>
                  <a:srgbClr val="002060"/>
                </a:solidFill>
                <a:latin typeface="Century Gothic" panose="020B0502020202020204" pitchFamily="34" charset="0"/>
              </a:rPr>
              <a:t>.</a:t>
            </a:r>
            <a:endParaRPr lang="en-GB" sz="3600" dirty="0">
              <a:solidFill>
                <a:srgbClr val="002060"/>
              </a:solidFill>
              <a:latin typeface="Century Gothic" panose="020B0502020202020204" pitchFamily="34" charset="0"/>
            </a:endParaRPr>
          </a:p>
        </p:txBody>
      </p:sp>
      <p:pic>
        <p:nvPicPr>
          <p:cNvPr id="21" name="Picture 2" descr="Check Mark, Checkbox, Check, Tick, Yes">
            <a:extLst>
              <a:ext uri="{FF2B5EF4-FFF2-40B4-BE49-F238E27FC236}">
                <a16:creationId xmlns:a16="http://schemas.microsoft.com/office/drawing/2014/main" id="{5648D80B-D474-4917-AB2A-C697105236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7484" y="2017825"/>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4905C95C-22E2-4908-B462-DF096D98A977}"/>
              </a:ext>
            </a:extLst>
          </p:cNvPr>
          <p:cNvSpPr/>
          <p:nvPr/>
        </p:nvSpPr>
        <p:spPr>
          <a:xfrm>
            <a:off x="2464903" y="2661950"/>
            <a:ext cx="9690594" cy="914400"/>
          </a:xfrm>
          <a:prstGeom prst="roundRect">
            <a:avLst/>
          </a:prstGeom>
          <a:solidFill>
            <a:srgbClr val="C5F5E8"/>
          </a:solidFill>
          <a:ln>
            <a:solidFill>
              <a:srgbClr val="C5F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B3DF75EE-17C7-4009-9DD6-8888CBD952BB}"/>
              </a:ext>
            </a:extLst>
          </p:cNvPr>
          <p:cNvSpPr/>
          <p:nvPr/>
        </p:nvSpPr>
        <p:spPr>
          <a:xfrm>
            <a:off x="3768369" y="2664838"/>
            <a:ext cx="8161439" cy="914400"/>
          </a:xfrm>
          <a:prstGeom prst="roundRect">
            <a:avLst/>
          </a:prstGeom>
          <a:solidFill>
            <a:srgbClr val="C5F5E8"/>
          </a:solidFill>
          <a:ln>
            <a:solidFill>
              <a:srgbClr val="C5F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9784D999-52E3-4FAB-88C4-E7CBFDE8D6E5}"/>
              </a:ext>
            </a:extLst>
          </p:cNvPr>
          <p:cNvSpPr/>
          <p:nvPr/>
        </p:nvSpPr>
        <p:spPr>
          <a:xfrm>
            <a:off x="5151819" y="2664876"/>
            <a:ext cx="6918618" cy="914400"/>
          </a:xfrm>
          <a:prstGeom prst="roundRect">
            <a:avLst/>
          </a:prstGeom>
          <a:solidFill>
            <a:srgbClr val="C5F5E8"/>
          </a:solidFill>
          <a:ln>
            <a:solidFill>
              <a:srgbClr val="C5F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0C64A992-191B-4587-894B-18882EB5C290}"/>
              </a:ext>
            </a:extLst>
          </p:cNvPr>
          <p:cNvSpPr/>
          <p:nvPr/>
        </p:nvSpPr>
        <p:spPr>
          <a:xfrm>
            <a:off x="8051332" y="2652330"/>
            <a:ext cx="3878476" cy="914400"/>
          </a:xfrm>
          <a:prstGeom prst="roundRect">
            <a:avLst/>
          </a:prstGeom>
          <a:solidFill>
            <a:srgbClr val="C5F5E8"/>
          </a:solidFill>
          <a:ln>
            <a:solidFill>
              <a:srgbClr val="C5F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818FAC65-3E85-4A31-86EC-2D3F91B101CD}"/>
              </a:ext>
            </a:extLst>
          </p:cNvPr>
          <p:cNvSpPr/>
          <p:nvPr/>
        </p:nvSpPr>
        <p:spPr>
          <a:xfrm>
            <a:off x="9347795" y="2655266"/>
            <a:ext cx="2722642" cy="914400"/>
          </a:xfrm>
          <a:prstGeom prst="roundRect">
            <a:avLst/>
          </a:prstGeom>
          <a:solidFill>
            <a:srgbClr val="C5F5E8"/>
          </a:solidFill>
          <a:ln>
            <a:solidFill>
              <a:srgbClr val="C5F5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erdo, Rosado, Bebé, Cerdito">
            <a:extLst>
              <a:ext uri="{FF2B5EF4-FFF2-40B4-BE49-F238E27FC236}">
                <a16:creationId xmlns:a16="http://schemas.microsoft.com/office/drawing/2014/main" id="{B39AA824-C55B-4031-8EDB-4748386A89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3914" y="4780852"/>
            <a:ext cx="2390506" cy="19920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bujos Animados, Dulce, Comida, Azúcar, Sabroso">
            <a:extLst>
              <a:ext uri="{FF2B5EF4-FFF2-40B4-BE49-F238E27FC236}">
                <a16:creationId xmlns:a16="http://schemas.microsoft.com/office/drawing/2014/main" id="{B4FEBA81-DBC9-46D1-8DCE-084578F89E1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9258"/>
          <a:stretch/>
        </p:blipFill>
        <p:spPr bwMode="auto">
          <a:xfrm>
            <a:off x="4770550" y="6009532"/>
            <a:ext cx="1308412" cy="6273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od, Eat, Diet, Froot Loops, Cereal">
            <a:extLst>
              <a:ext uri="{FF2B5EF4-FFF2-40B4-BE49-F238E27FC236}">
                <a16:creationId xmlns:a16="http://schemas.microsoft.com/office/drawing/2014/main" id="{F8DFB99F-ECBC-4D10-8A7B-5378F35DBE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4241" y="5321404"/>
            <a:ext cx="1891266" cy="14515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larma, Reloj, Reloj Despertador, Tiempo">
            <a:extLst>
              <a:ext uri="{FF2B5EF4-FFF2-40B4-BE49-F238E27FC236}">
                <a16:creationId xmlns:a16="http://schemas.microsoft.com/office/drawing/2014/main" id="{4FAD8114-7B23-439E-ACF6-4B951F4648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6586" y="493325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Alarma, Reloj, Reloj Despertador, Tiempo">
            <a:extLst>
              <a:ext uri="{FF2B5EF4-FFF2-40B4-BE49-F238E27FC236}">
                <a16:creationId xmlns:a16="http://schemas.microsoft.com/office/drawing/2014/main" id="{1FDEE8C0-9B64-4E7E-ABF9-8A9BDAC586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1665" y="5018318"/>
            <a:ext cx="801639" cy="8864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3B0F0F-ADD8-43CC-B203-B6321CB561C0}"/>
              </a:ext>
            </a:extLst>
          </p:cNvPr>
          <p:cNvSpPr txBox="1"/>
          <p:nvPr/>
        </p:nvSpPr>
        <p:spPr>
          <a:xfrm>
            <a:off x="7277041" y="5190403"/>
            <a:ext cx="833883" cy="400110"/>
          </a:xfrm>
          <a:prstGeom prst="rect">
            <a:avLst/>
          </a:prstGeom>
          <a:noFill/>
        </p:spPr>
        <p:txBody>
          <a:bodyPr wrap="none" rtlCol="0">
            <a:spAutoFit/>
          </a:bodyPr>
          <a:lstStyle/>
          <a:p>
            <a:r>
              <a:rPr lang="en-GB" sz="2000" b="1" dirty="0">
                <a:solidFill>
                  <a:srgbClr val="002060"/>
                </a:solidFill>
                <a:latin typeface="Century Gothic" panose="020B0502020202020204" pitchFamily="34" charset="0"/>
              </a:rPr>
              <a:t>19:30</a:t>
            </a:r>
          </a:p>
        </p:txBody>
      </p:sp>
      <p:sp>
        <p:nvSpPr>
          <p:cNvPr id="34" name="TextBox 33">
            <a:extLst>
              <a:ext uri="{FF2B5EF4-FFF2-40B4-BE49-F238E27FC236}">
                <a16:creationId xmlns:a16="http://schemas.microsoft.com/office/drawing/2014/main" id="{DA5879CD-335B-4E69-8CB2-323DD913295B}"/>
              </a:ext>
            </a:extLst>
          </p:cNvPr>
          <p:cNvSpPr txBox="1"/>
          <p:nvPr/>
        </p:nvSpPr>
        <p:spPr>
          <a:xfrm>
            <a:off x="5214282" y="5265143"/>
            <a:ext cx="833883" cy="400110"/>
          </a:xfrm>
          <a:prstGeom prst="rect">
            <a:avLst/>
          </a:prstGeom>
          <a:noFill/>
        </p:spPr>
        <p:txBody>
          <a:bodyPr wrap="none" rtlCol="0">
            <a:spAutoFit/>
          </a:bodyPr>
          <a:lstStyle/>
          <a:p>
            <a:r>
              <a:rPr lang="en-GB" sz="2000" b="1" dirty="0">
                <a:solidFill>
                  <a:srgbClr val="002060"/>
                </a:solidFill>
                <a:latin typeface="Century Gothic" panose="020B0502020202020204" pitchFamily="34" charset="0"/>
              </a:rPr>
              <a:t>12:30</a:t>
            </a:r>
          </a:p>
        </p:txBody>
      </p:sp>
      <p:sp>
        <p:nvSpPr>
          <p:cNvPr id="33" name="TextBox 32">
            <a:hlinkClick r:id="" action="ppaction://noaction">
              <a:snd r:embed="rId10" name="4_1.wav"/>
            </a:hlinkClick>
            <a:extLst>
              <a:ext uri="{FF2B5EF4-FFF2-40B4-BE49-F238E27FC236}">
                <a16:creationId xmlns:a16="http://schemas.microsoft.com/office/drawing/2014/main" id="{E2FA89B3-4694-3266-BBA3-AB3F5421E8C2}"/>
              </a:ext>
            </a:extLst>
          </p:cNvPr>
          <p:cNvSpPr txBox="1"/>
          <p:nvPr/>
        </p:nvSpPr>
        <p:spPr>
          <a:xfrm>
            <a:off x="216568" y="283704"/>
            <a:ext cx="9525365" cy="646331"/>
          </a:xfrm>
          <a:prstGeom prst="rect">
            <a:avLst/>
          </a:prstGeom>
          <a:noFill/>
        </p:spPr>
        <p:txBody>
          <a:bodyPr wrap="none" rtlCol="0">
            <a:spAutoFit/>
          </a:bodyPr>
          <a:lstStyle/>
          <a:p>
            <a:r>
              <a:rPr lang="en-GB" sz="3600" b="1" dirty="0" err="1">
                <a:solidFill>
                  <a:srgbClr val="002060"/>
                </a:solidFill>
                <a:latin typeface="Century Gothic" panose="020B0502020202020204" pitchFamily="34" charset="0"/>
              </a:rPr>
              <a:t>Escucha</a:t>
            </a:r>
            <a:r>
              <a:rPr lang="en-GB" sz="3600" b="1" dirty="0">
                <a:solidFill>
                  <a:srgbClr val="002060"/>
                </a:solidFill>
                <a:latin typeface="Century Gothic" panose="020B0502020202020204" pitchFamily="34" charset="0"/>
              </a:rPr>
              <a:t>: </a:t>
            </a:r>
            <a:r>
              <a:rPr lang="en-GB" sz="3600" dirty="0">
                <a:solidFill>
                  <a:srgbClr val="002060"/>
                </a:solidFill>
                <a:latin typeface="Century Gothic" panose="020B0502020202020204" pitchFamily="34" charset="0"/>
              </a:rPr>
              <a:t>¿</a:t>
            </a:r>
            <a:r>
              <a:rPr lang="en-GB" sz="3600" dirty="0" err="1">
                <a:solidFill>
                  <a:srgbClr val="002060"/>
                </a:solidFill>
                <a:latin typeface="Century Gothic" panose="020B0502020202020204" pitchFamily="34" charset="0"/>
              </a:rPr>
              <a:t>Cuántas</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veces</a:t>
            </a:r>
            <a:r>
              <a:rPr lang="en-GB" sz="3600" dirty="0">
                <a:solidFill>
                  <a:srgbClr val="002060"/>
                </a:solidFill>
                <a:latin typeface="Century Gothic" panose="020B0502020202020204" pitchFamily="34" charset="0"/>
              </a:rPr>
              <a:t> </a:t>
            </a:r>
            <a:r>
              <a:rPr lang="en-GB" sz="3600" dirty="0" err="1">
                <a:solidFill>
                  <a:srgbClr val="002060"/>
                </a:solidFill>
                <a:latin typeface="Century Gothic" panose="020B0502020202020204" pitchFamily="34" charset="0"/>
              </a:rPr>
              <a:t>escuchas</a:t>
            </a:r>
            <a:r>
              <a:rPr lang="en-GB" sz="3600" dirty="0">
                <a:solidFill>
                  <a:srgbClr val="002060"/>
                </a:solidFill>
                <a:latin typeface="Century Gothic" panose="020B0502020202020204" pitchFamily="34" charset="0"/>
              </a:rPr>
              <a:t> </a:t>
            </a:r>
            <a:r>
              <a:rPr lang="en-GB" sz="3600" b="1" dirty="0">
                <a:solidFill>
                  <a:srgbClr val="FF0066"/>
                </a:solidFill>
                <a:latin typeface="Century Gothic" panose="020B0502020202020204" pitchFamily="34" charset="0"/>
              </a:rPr>
              <a:t>[</a:t>
            </a:r>
            <a:r>
              <a:rPr lang="en-GB" sz="3600" b="1" dirty="0" err="1">
                <a:solidFill>
                  <a:srgbClr val="FF0066"/>
                </a:solidFill>
                <a:latin typeface="Century Gothic" panose="020B0502020202020204" pitchFamily="34" charset="0"/>
              </a:rPr>
              <a:t>ce</a:t>
            </a:r>
            <a:r>
              <a:rPr lang="en-GB" sz="3600" b="1" dirty="0">
                <a:solidFill>
                  <a:srgbClr val="FF0066"/>
                </a:solidFill>
                <a:latin typeface="Century Gothic" panose="020B0502020202020204" pitchFamily="34" charset="0"/>
              </a:rPr>
              <a:t>]</a:t>
            </a:r>
            <a:r>
              <a:rPr lang="en-GB" sz="3600" dirty="0">
                <a:solidFill>
                  <a:srgbClr val="002060"/>
                </a:solidFill>
                <a:latin typeface="Century Gothic" panose="020B0502020202020204" pitchFamily="34" charset="0"/>
              </a:rPr>
              <a:t>?</a:t>
            </a:r>
          </a:p>
        </p:txBody>
      </p:sp>
      <p:sp>
        <p:nvSpPr>
          <p:cNvPr id="35" name="TextBox 34">
            <a:extLst>
              <a:ext uri="{FF2B5EF4-FFF2-40B4-BE49-F238E27FC236}">
                <a16:creationId xmlns:a16="http://schemas.microsoft.com/office/drawing/2014/main" id="{FEBF4129-6579-851E-50FC-F1780459C262}"/>
              </a:ext>
            </a:extLst>
          </p:cNvPr>
          <p:cNvSpPr txBox="1"/>
          <p:nvPr/>
        </p:nvSpPr>
        <p:spPr>
          <a:xfrm>
            <a:off x="2377341" y="968031"/>
            <a:ext cx="1651414" cy="646331"/>
          </a:xfrm>
          <a:prstGeom prst="rect">
            <a:avLst/>
          </a:prstGeom>
          <a:noFill/>
        </p:spPr>
        <p:txBody>
          <a:bodyPr wrap="none" rtlCol="0">
            <a:spAutoFit/>
          </a:bodyPr>
          <a:lstStyle/>
          <a:p>
            <a:r>
              <a:rPr lang="en-GB" sz="3600" b="1" dirty="0">
                <a:solidFill>
                  <a:srgbClr val="002060"/>
                </a:solidFill>
                <a:latin typeface="Century Gothic" panose="020B0502020202020204" pitchFamily="34" charset="0"/>
              </a:rPr>
              <a:t>Marca</a:t>
            </a:r>
            <a:endParaRPr lang="en-GB" sz="3600" dirty="0">
              <a:solidFill>
                <a:srgbClr val="002060"/>
              </a:solidFill>
              <a:latin typeface="Century Gothic" panose="020B0502020202020204" pitchFamily="34" charset="0"/>
            </a:endParaRPr>
          </a:p>
        </p:txBody>
      </p:sp>
      <p:pic>
        <p:nvPicPr>
          <p:cNvPr id="36" name="Picture 2" descr="Check Mark, Checkbox, Check, Tick, Yes">
            <a:extLst>
              <a:ext uri="{FF2B5EF4-FFF2-40B4-BE49-F238E27FC236}">
                <a16:creationId xmlns:a16="http://schemas.microsoft.com/office/drawing/2014/main" id="{A7C2D72B-3FF0-A22E-7E59-71A660077C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36" y="963645"/>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37" name="Action Button: Sound 36">
            <a:hlinkClick r:id="" action="ppaction://noaction" highlightClick="1">
              <a:snd r:embed="rId11" name="4_1.wav"/>
            </a:hlinkClick>
            <a:extLst>
              <a:ext uri="{FF2B5EF4-FFF2-40B4-BE49-F238E27FC236}">
                <a16:creationId xmlns:a16="http://schemas.microsoft.com/office/drawing/2014/main" id="{40657CE2-5CDC-5C4F-1A8A-1D1774710061}"/>
              </a:ext>
            </a:extLst>
          </p:cNvPr>
          <p:cNvSpPr/>
          <p:nvPr/>
        </p:nvSpPr>
        <p:spPr>
          <a:xfrm>
            <a:off x="227854" y="1782188"/>
            <a:ext cx="492214" cy="506078"/>
          </a:xfrm>
          <a:prstGeom prst="actionButtonSound">
            <a:avLst/>
          </a:prstGeom>
          <a:solidFill>
            <a:schemeClr val="accent3">
              <a:lumMod val="60000"/>
              <a:lumOff val="4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8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4_2.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8"/>
                                        </p:tgtEl>
                                      </p:cBhvr>
                                    </p:animEffect>
                                    <p:set>
                                      <p:cBhvr>
                                        <p:cTn id="33" dur="1" fill="hold">
                                          <p:stCondLst>
                                            <p:cond delay="499"/>
                                          </p:stCondLst>
                                        </p:cTn>
                                        <p:tgtEl>
                                          <p:spTgt spid="2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29"/>
                                        </p:tgtEl>
                                      </p:cBhvr>
                                    </p:animEffect>
                                    <p:set>
                                      <p:cBhvr>
                                        <p:cTn id="38" dur="1" fill="hold">
                                          <p:stCondLst>
                                            <p:cond delay="499"/>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nodeType="withEffect">
                                  <p:stCondLst>
                                    <p:cond delay="0"/>
                                  </p:stCondLst>
                                  <p:childTnLst>
                                    <p:set>
                                      <p:cBhvr>
                                        <p:cTn id="61" dur="1" fill="hold">
                                          <p:stCondLst>
                                            <p:cond delay="0"/>
                                          </p:stCondLst>
                                        </p:cTn>
                                        <p:tgtEl>
                                          <p:spTgt spid="1026"/>
                                        </p:tgtEl>
                                        <p:attrNameLst>
                                          <p:attrName>style.visibility</p:attrName>
                                        </p:attrNameLst>
                                      </p:cBhvr>
                                      <p:to>
                                        <p:strVal val="visible"/>
                                      </p:to>
                                    </p:set>
                                    <p:animEffect transition="in" filter="fade">
                                      <p:cBhvr>
                                        <p:cTn id="62" dur="500"/>
                                        <p:tgtEl>
                                          <p:spTgt spid="1026"/>
                                        </p:tgtEl>
                                      </p:cBhvr>
                                    </p:animEffect>
                                  </p:childTnLst>
                                </p:cTn>
                              </p:par>
                              <p:par>
                                <p:cTn id="63" presetID="10" presetClass="entr" presetSubtype="0" fill="hold" nodeType="withEffect">
                                  <p:stCondLst>
                                    <p:cond delay="0"/>
                                  </p:stCondLst>
                                  <p:childTnLst>
                                    <p:set>
                                      <p:cBhvr>
                                        <p:cTn id="64" dur="1" fill="hold">
                                          <p:stCondLst>
                                            <p:cond delay="0"/>
                                          </p:stCondLst>
                                        </p:cTn>
                                        <p:tgtEl>
                                          <p:spTgt spid="1028"/>
                                        </p:tgtEl>
                                        <p:attrNameLst>
                                          <p:attrName>style.visibility</p:attrName>
                                        </p:attrNameLst>
                                      </p:cBhvr>
                                      <p:to>
                                        <p:strVal val="visible"/>
                                      </p:to>
                                    </p:set>
                                    <p:animEffect transition="in" filter="fade">
                                      <p:cBhvr>
                                        <p:cTn id="65" dur="500"/>
                                        <p:tgtEl>
                                          <p:spTgt spid="1028"/>
                                        </p:tgtEl>
                                      </p:cBhvr>
                                    </p:animEffect>
                                  </p:childTnLst>
                                </p:cTn>
                              </p:par>
                              <p:par>
                                <p:cTn id="66" presetID="10" presetClass="entr" presetSubtype="0" fill="hold" nodeType="withEffect">
                                  <p:stCondLst>
                                    <p:cond delay="0"/>
                                  </p:stCondLst>
                                  <p:childTnLst>
                                    <p:set>
                                      <p:cBhvr>
                                        <p:cTn id="67" dur="1" fill="hold">
                                          <p:stCondLst>
                                            <p:cond delay="0"/>
                                          </p:stCondLst>
                                        </p:cTn>
                                        <p:tgtEl>
                                          <p:spTgt spid="1030"/>
                                        </p:tgtEl>
                                        <p:attrNameLst>
                                          <p:attrName>style.visibility</p:attrName>
                                        </p:attrNameLst>
                                      </p:cBhvr>
                                      <p:to>
                                        <p:strVal val="visible"/>
                                      </p:to>
                                    </p:set>
                                    <p:animEffect transition="in" filter="fade">
                                      <p:cBhvr>
                                        <p:cTn id="68" dur="500"/>
                                        <p:tgtEl>
                                          <p:spTgt spid="1030"/>
                                        </p:tgtEl>
                                      </p:cBhvr>
                                    </p:animEffect>
                                  </p:childTnLst>
                                </p:cTn>
                              </p:par>
                              <p:par>
                                <p:cTn id="69" presetID="10" presetClass="entr" presetSubtype="0" fill="hold" nodeType="withEffect">
                                  <p:stCondLst>
                                    <p:cond delay="0"/>
                                  </p:stCondLst>
                                  <p:childTnLst>
                                    <p:set>
                                      <p:cBhvr>
                                        <p:cTn id="70" dur="1" fill="hold">
                                          <p:stCondLst>
                                            <p:cond delay="0"/>
                                          </p:stCondLst>
                                        </p:cTn>
                                        <p:tgtEl>
                                          <p:spTgt spid="1032"/>
                                        </p:tgtEl>
                                        <p:attrNameLst>
                                          <p:attrName>style.visibility</p:attrName>
                                        </p:attrNameLst>
                                      </p:cBhvr>
                                      <p:to>
                                        <p:strVal val="visible"/>
                                      </p:to>
                                    </p:set>
                                    <p:animEffect transition="in" filter="fade">
                                      <p:cBhvr>
                                        <p:cTn id="71" dur="500"/>
                                        <p:tgtEl>
                                          <p:spTgt spid="1032"/>
                                        </p:tgtEl>
                                      </p:cBhvr>
                                    </p:animEffect>
                                  </p:childTnLst>
                                </p:cTn>
                              </p:par>
                              <p:par>
                                <p:cTn id="72" presetID="10" presetClass="entr" presetSubtype="0"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p:bldP spid="27" grpId="0" animBg="1"/>
      <p:bldP spid="28" grpId="0" animBg="1"/>
      <p:bldP spid="29" grpId="0" animBg="1"/>
      <p:bldP spid="30" grpId="0" animBg="1"/>
      <p:bldP spid="31" grpId="0" animBg="1"/>
      <p:bldP spid="5"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b="1" dirty="0">
                <a:solidFill>
                  <a:srgbClr val="1E4E79"/>
                </a:solidFill>
                <a:latin typeface="Century Gothic"/>
                <a:ea typeface="Century Gothic"/>
                <a:cs typeface="Century Gothic"/>
                <a:sym typeface="Century Gothic"/>
              </a:rPr>
              <a:t>Gender in Spanish</a:t>
            </a:r>
            <a:endParaRPr lang="en-GB" sz="3600" i="0" u="none" strike="noStrike" cap="none" dirty="0">
              <a:solidFill>
                <a:srgbClr val="1E4E79"/>
              </a:solidFill>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16" name="Google Shape;169;p8">
            <a:extLst>
              <a:ext uri="{FF2B5EF4-FFF2-40B4-BE49-F238E27FC236}">
                <a16:creationId xmlns:a16="http://schemas.microsoft.com/office/drawing/2014/main" id="{B4F132BF-0F27-4183-A033-D182D0CEA9FB}"/>
              </a:ext>
            </a:extLst>
          </p:cNvPr>
          <p:cNvSpPr txBox="1"/>
          <p:nvPr/>
        </p:nvSpPr>
        <p:spPr>
          <a:xfrm>
            <a:off x="282562" y="924457"/>
            <a:ext cx="5474835"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2800" dirty="0">
                <a:solidFill>
                  <a:srgbClr val="1E4E79"/>
                </a:solidFill>
                <a:latin typeface="Century Gothic"/>
                <a:ea typeface="Century Gothic"/>
                <a:cs typeface="Century Gothic"/>
                <a:sym typeface="Century Gothic"/>
              </a:rPr>
              <a:t>Indefinite articles: a/an</a:t>
            </a:r>
            <a:endParaRPr sz="2800" b="0" i="0" u="none" strike="noStrike" cap="none" dirty="0">
              <a:solidFill>
                <a:srgbClr val="1E4E79"/>
              </a:solidFill>
              <a:latin typeface="Century Gothic"/>
              <a:ea typeface="Century Gothic"/>
              <a:cs typeface="Century Gothic"/>
              <a:sym typeface="Century Gothic"/>
            </a:endParaRPr>
          </a:p>
        </p:txBody>
      </p:sp>
      <p:sp>
        <p:nvSpPr>
          <p:cNvPr id="17" name="Google Shape;171;p8">
            <a:extLst>
              <a:ext uri="{FF2B5EF4-FFF2-40B4-BE49-F238E27FC236}">
                <a16:creationId xmlns:a16="http://schemas.microsoft.com/office/drawing/2014/main" id="{AE134DAB-BDBF-4659-93C0-5D36FB7A816F}"/>
              </a:ext>
            </a:extLst>
          </p:cNvPr>
          <p:cNvSpPr txBox="1"/>
          <p:nvPr/>
        </p:nvSpPr>
        <p:spPr>
          <a:xfrm>
            <a:off x="274554" y="1797957"/>
            <a:ext cx="11713210" cy="954067"/>
          </a:xfrm>
          <a:prstGeom prst="rect">
            <a:avLst/>
          </a:prstGeom>
          <a:noFill/>
          <a:ln>
            <a:noFill/>
          </a:ln>
        </p:spPr>
        <p:txBody>
          <a:bodyPr spcFirstLastPara="1" wrap="square" lIns="91425" tIns="45700" rIns="91425" bIns="45700" anchor="t" anchorCtr="0">
            <a:spAutoFit/>
          </a:bodyPr>
          <a:lstStyle/>
          <a:p>
            <a:pPr lvl="0">
              <a:buClrTx/>
              <a:defRPr/>
            </a:pPr>
            <a:r>
              <a:rPr lang="en-GB" sz="2800" kern="1200" dirty="0">
                <a:solidFill>
                  <a:srgbClr val="002060"/>
                </a:solidFill>
                <a:latin typeface="Century Gothic" panose="020B0502020202020204" pitchFamily="34" charset="0"/>
              </a:rPr>
              <a:t>Things and animals, as well as people, have a </a:t>
            </a:r>
            <a:r>
              <a:rPr lang="en-GB" sz="2800" b="1" kern="1200" dirty="0">
                <a:solidFill>
                  <a:srgbClr val="002060"/>
                </a:solidFill>
                <a:latin typeface="Century Gothic" panose="020B0502020202020204" pitchFamily="34" charset="0"/>
              </a:rPr>
              <a:t>gender</a:t>
            </a:r>
            <a:r>
              <a:rPr lang="en-GB" sz="2800" kern="1200" dirty="0">
                <a:solidFill>
                  <a:srgbClr val="002060"/>
                </a:solidFill>
                <a:latin typeface="Century Gothic" panose="020B0502020202020204" pitchFamily="34" charset="0"/>
              </a:rPr>
              <a:t> in Spanish. This means that they are either </a:t>
            </a:r>
            <a:r>
              <a:rPr lang="en-GB" sz="2800" b="1" kern="1200" dirty="0">
                <a:solidFill>
                  <a:srgbClr val="002060"/>
                </a:solidFill>
                <a:latin typeface="Century Gothic" panose="020B0502020202020204" pitchFamily="34" charset="0"/>
              </a:rPr>
              <a:t>masculine</a:t>
            </a:r>
            <a:r>
              <a:rPr lang="en-GB" sz="2800" kern="1200" dirty="0">
                <a:solidFill>
                  <a:srgbClr val="002060"/>
                </a:solidFill>
                <a:latin typeface="Century Gothic" panose="020B0502020202020204" pitchFamily="34" charset="0"/>
              </a:rPr>
              <a:t> or </a:t>
            </a:r>
            <a:r>
              <a:rPr lang="en-GB" sz="2800" b="1" kern="1200" dirty="0">
                <a:solidFill>
                  <a:srgbClr val="002060"/>
                </a:solidFill>
                <a:latin typeface="Century Gothic" panose="020B0502020202020204" pitchFamily="34" charset="0"/>
              </a:rPr>
              <a:t>feminine</a:t>
            </a:r>
            <a:r>
              <a:rPr lang="en-GB" sz="2800" kern="1200" dirty="0">
                <a:solidFill>
                  <a:srgbClr val="002060"/>
                </a:solidFill>
                <a:latin typeface="Century Gothic" panose="020B0502020202020204" pitchFamily="34" charset="0"/>
              </a:rPr>
              <a:t>:</a:t>
            </a:r>
          </a:p>
        </p:txBody>
      </p:sp>
      <p:sp>
        <p:nvSpPr>
          <p:cNvPr id="54" name="Rectangle 53">
            <a:extLst>
              <a:ext uri="{FF2B5EF4-FFF2-40B4-BE49-F238E27FC236}">
                <a16:creationId xmlns:a16="http://schemas.microsoft.com/office/drawing/2014/main" id="{59A27A35-46B6-41D2-8038-D09C6E925C28}"/>
              </a:ext>
            </a:extLst>
          </p:cNvPr>
          <p:cNvSpPr/>
          <p:nvPr/>
        </p:nvSpPr>
        <p:spPr>
          <a:xfrm>
            <a:off x="2237694" y="4058062"/>
            <a:ext cx="2153154"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strike="noStrike" kern="1200" spc="50" normalizeH="0" baseline="0" noProof="0" dirty="0">
                <a:ln w="0"/>
                <a:solidFill>
                  <a:schemeClr val="bg2"/>
                </a:solidFill>
                <a:effectLst>
                  <a:innerShdw blurRad="63500" dist="50800" dir="13500000">
                    <a:srgbClr val="000000">
                      <a:alpha val="50000"/>
                    </a:srgbClr>
                  </a:innerShdw>
                </a:effectLst>
                <a:uLnTx/>
                <a:uFillTx/>
                <a:latin typeface="Century Gothic" panose="020B0502020202020204" pitchFamily="34" charset="0"/>
                <a:ea typeface="+mn-ea"/>
                <a:cs typeface="+mn-cs"/>
              </a:rPr>
              <a:t>Masculine</a:t>
            </a:r>
            <a:endParaRPr kumimoji="0" lang="en-US" sz="3000" b="1" strike="noStrike" kern="1200" cap="none" spc="0" normalizeH="0" baseline="0" noProof="0" dirty="0">
              <a:ln w="9525">
                <a:solidFill>
                  <a:prstClr val="white"/>
                </a:solidFill>
                <a:prstDash val="solid"/>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9EAE7C2-F637-454A-8493-C0E1BF163299}"/>
              </a:ext>
            </a:extLst>
          </p:cNvPr>
          <p:cNvSpPr txBox="1"/>
          <p:nvPr/>
        </p:nvSpPr>
        <p:spPr>
          <a:xfrm>
            <a:off x="1254334" y="4761899"/>
            <a:ext cx="175991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universo</a:t>
            </a:r>
            <a:endParaRPr kumimoji="0" lang="en-GB" sz="3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57BDE5A5-1717-490D-A81F-1ACEF60D9C82}"/>
              </a:ext>
            </a:extLst>
          </p:cNvPr>
          <p:cNvSpPr txBox="1"/>
          <p:nvPr/>
        </p:nvSpPr>
        <p:spPr>
          <a:xfrm>
            <a:off x="1256271" y="5451578"/>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caballo</a:t>
            </a:r>
          </a:p>
        </p:txBody>
      </p:sp>
      <p:sp>
        <p:nvSpPr>
          <p:cNvPr id="57" name="TextBox 56">
            <a:extLst>
              <a:ext uri="{FF2B5EF4-FFF2-40B4-BE49-F238E27FC236}">
                <a16:creationId xmlns:a16="http://schemas.microsoft.com/office/drawing/2014/main" id="{FDD8633B-0242-4DA2-86FE-824B2F4B73DA}"/>
              </a:ext>
            </a:extLst>
          </p:cNvPr>
          <p:cNvSpPr txBox="1"/>
          <p:nvPr/>
        </p:nvSpPr>
        <p:spPr>
          <a:xfrm>
            <a:off x="1237405" y="6155415"/>
            <a:ext cx="40832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barco</a:t>
            </a:r>
            <a:endParaRPr kumimoji="0" lang="en-GB" sz="3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76C7F20A-B802-4532-99B9-895A8AD06B08}"/>
              </a:ext>
            </a:extLst>
          </p:cNvPr>
          <p:cNvSpPr txBox="1"/>
          <p:nvPr/>
        </p:nvSpPr>
        <p:spPr>
          <a:xfrm>
            <a:off x="7047423" y="4768588"/>
            <a:ext cx="185173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idea</a:t>
            </a:r>
          </a:p>
        </p:txBody>
      </p:sp>
      <p:sp>
        <p:nvSpPr>
          <p:cNvPr id="59" name="TextBox 58">
            <a:extLst>
              <a:ext uri="{FF2B5EF4-FFF2-40B4-BE49-F238E27FC236}">
                <a16:creationId xmlns:a16="http://schemas.microsoft.com/office/drawing/2014/main" id="{4B186702-B248-494E-B7D0-58BC34944536}"/>
              </a:ext>
            </a:extLst>
          </p:cNvPr>
          <p:cNvSpPr txBox="1"/>
          <p:nvPr/>
        </p:nvSpPr>
        <p:spPr>
          <a:xfrm>
            <a:off x="7022323" y="5503940"/>
            <a:ext cx="167345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cama</a:t>
            </a:r>
            <a:endParaRPr kumimoji="0" lang="en-GB" sz="3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0" name="Rectangle 59">
            <a:extLst>
              <a:ext uri="{FF2B5EF4-FFF2-40B4-BE49-F238E27FC236}">
                <a16:creationId xmlns:a16="http://schemas.microsoft.com/office/drawing/2014/main" id="{D14743D7-B2B9-4654-9C27-7C8D8E734E4F}"/>
              </a:ext>
            </a:extLst>
          </p:cNvPr>
          <p:cNvSpPr/>
          <p:nvPr/>
        </p:nvSpPr>
        <p:spPr>
          <a:xfrm>
            <a:off x="7405621" y="4103030"/>
            <a:ext cx="192392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spc="50" normalizeH="0" baseline="0" noProof="0" dirty="0">
                <a:ln w="0"/>
                <a:solidFill>
                  <a:srgbClr val="FF0000"/>
                </a:solidFill>
                <a:effectLst>
                  <a:innerShdw blurRad="63500" dist="50800" dir="13500000">
                    <a:srgbClr val="000000">
                      <a:alpha val="50000"/>
                    </a:srgbClr>
                  </a:innerShdw>
                </a:effectLst>
                <a:uLnTx/>
                <a:uFillTx/>
                <a:latin typeface="Century Gothic" panose="020B0502020202020204" pitchFamily="34" charset="0"/>
                <a:ea typeface="+mn-ea"/>
                <a:cs typeface="+mn-cs"/>
              </a:rPr>
              <a:t>Feminine</a:t>
            </a:r>
          </a:p>
        </p:txBody>
      </p:sp>
      <p:sp>
        <p:nvSpPr>
          <p:cNvPr id="61" name="TextBox 60">
            <a:extLst>
              <a:ext uri="{FF2B5EF4-FFF2-40B4-BE49-F238E27FC236}">
                <a16:creationId xmlns:a16="http://schemas.microsoft.com/office/drawing/2014/main" id="{7D85322B-28A9-48E8-ABD0-ECD25F7BA6C7}"/>
              </a:ext>
            </a:extLst>
          </p:cNvPr>
          <p:cNvSpPr txBox="1"/>
          <p:nvPr/>
        </p:nvSpPr>
        <p:spPr>
          <a:xfrm>
            <a:off x="7069194" y="6177744"/>
            <a:ext cx="162658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planta</a:t>
            </a:r>
            <a:endParaRPr kumimoji="0" lang="en-GB" sz="30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532E39CC-3DFE-45F7-8B23-9BC65B1938EC}"/>
              </a:ext>
            </a:extLst>
          </p:cNvPr>
          <p:cNvSpPr txBox="1"/>
          <p:nvPr/>
        </p:nvSpPr>
        <p:spPr>
          <a:xfrm>
            <a:off x="558669" y="4740339"/>
            <a:ext cx="67873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n-ea"/>
                <a:cs typeface="+mn-cs"/>
              </a:rPr>
              <a:t>un</a:t>
            </a:r>
            <a:endPar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B6537967-FDF7-4722-8A0E-83429F855E90}"/>
              </a:ext>
            </a:extLst>
          </p:cNvPr>
          <p:cNvSpPr txBox="1"/>
          <p:nvPr/>
        </p:nvSpPr>
        <p:spPr>
          <a:xfrm>
            <a:off x="558669" y="5434407"/>
            <a:ext cx="67873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n-ea"/>
                <a:cs typeface="+mn-cs"/>
              </a:rPr>
              <a:t>un</a:t>
            </a:r>
            <a:endPar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2CCC8016-DBE1-42B7-BE22-54DD16B7F6D6}"/>
              </a:ext>
            </a:extLst>
          </p:cNvPr>
          <p:cNvSpPr txBox="1"/>
          <p:nvPr/>
        </p:nvSpPr>
        <p:spPr>
          <a:xfrm>
            <a:off x="577535" y="6165575"/>
            <a:ext cx="67873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5B9BD5">
                    <a:lumMod val="75000"/>
                  </a:srgbClr>
                </a:solidFill>
                <a:effectLst/>
                <a:uLnTx/>
                <a:uFillTx/>
                <a:latin typeface="Century Gothic" panose="020B0502020202020204" pitchFamily="34" charset="0"/>
                <a:ea typeface="+mn-ea"/>
                <a:cs typeface="+mn-cs"/>
              </a:rPr>
              <a:t>un</a:t>
            </a:r>
            <a:endPar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4DB05750-AA2E-4AA2-9618-934CA0AC38C9}"/>
              </a:ext>
            </a:extLst>
          </p:cNvPr>
          <p:cNvSpPr txBox="1"/>
          <p:nvPr/>
        </p:nvSpPr>
        <p:spPr>
          <a:xfrm>
            <a:off x="6101974" y="4776447"/>
            <a:ext cx="99953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err="1">
                <a:ln>
                  <a:noFill/>
                </a:ln>
                <a:solidFill>
                  <a:srgbClr val="FF0000"/>
                </a:solidFill>
                <a:effectLst/>
                <a:uLnTx/>
                <a:uFillTx/>
                <a:latin typeface="Century Gothic" panose="020B0502020202020204" pitchFamily="34" charset="0"/>
                <a:ea typeface="+mn-ea"/>
                <a:cs typeface="+mn-cs"/>
              </a:rPr>
              <a:t>una</a:t>
            </a:r>
            <a:endPar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939858A5-CA94-40A0-A49A-722804737EAE}"/>
              </a:ext>
            </a:extLst>
          </p:cNvPr>
          <p:cNvSpPr txBox="1"/>
          <p:nvPr/>
        </p:nvSpPr>
        <p:spPr>
          <a:xfrm>
            <a:off x="6101974" y="5497550"/>
            <a:ext cx="99953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err="1">
                <a:ln>
                  <a:noFill/>
                </a:ln>
                <a:solidFill>
                  <a:srgbClr val="FF0000"/>
                </a:solidFill>
                <a:effectLst/>
                <a:uLnTx/>
                <a:uFillTx/>
                <a:latin typeface="Century Gothic" panose="020B0502020202020204" pitchFamily="34" charset="0"/>
                <a:ea typeface="+mn-ea"/>
                <a:cs typeface="+mn-cs"/>
              </a:rPr>
              <a:t>una</a:t>
            </a:r>
            <a:endPar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06627AB6-99FF-48DE-8988-FE7D4F48B2E2}"/>
              </a:ext>
            </a:extLst>
          </p:cNvPr>
          <p:cNvSpPr txBox="1"/>
          <p:nvPr/>
        </p:nvSpPr>
        <p:spPr>
          <a:xfrm>
            <a:off x="6117528" y="6160576"/>
            <a:ext cx="99953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err="1">
                <a:ln>
                  <a:noFill/>
                </a:ln>
                <a:solidFill>
                  <a:srgbClr val="FF0000"/>
                </a:solidFill>
                <a:effectLst/>
                <a:uLnTx/>
                <a:uFillTx/>
                <a:latin typeface="Century Gothic" panose="020B0502020202020204" pitchFamily="34" charset="0"/>
                <a:ea typeface="+mn-ea"/>
                <a:cs typeface="+mn-cs"/>
              </a:rPr>
              <a:t>una</a:t>
            </a:r>
            <a:endPar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AFA73843-7770-48F0-8E5A-D3F70106DADF}"/>
              </a:ext>
            </a:extLst>
          </p:cNvPr>
          <p:cNvSpPr txBox="1"/>
          <p:nvPr/>
        </p:nvSpPr>
        <p:spPr>
          <a:xfrm>
            <a:off x="3049281" y="4785140"/>
            <a:ext cx="254781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a:t>
            </a:r>
            <a:r>
              <a:rPr kumimoji="0" lang="en-GB" sz="30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universe</a:t>
            </a:r>
            <a:endParaRPr kumimoji="0" lang="en-GB" sz="30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B3967E52-6D2A-41A6-9166-D4D48634F86E}"/>
              </a:ext>
            </a:extLst>
          </p:cNvPr>
          <p:cNvSpPr txBox="1"/>
          <p:nvPr/>
        </p:nvSpPr>
        <p:spPr>
          <a:xfrm>
            <a:off x="3043303" y="5477267"/>
            <a:ext cx="273232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horse</a:t>
            </a:r>
            <a:endParaRPr kumimoji="0" lang="en-GB" sz="30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D463346C-C783-447F-8202-08CBD672D734}"/>
              </a:ext>
            </a:extLst>
          </p:cNvPr>
          <p:cNvSpPr txBox="1"/>
          <p:nvPr/>
        </p:nvSpPr>
        <p:spPr>
          <a:xfrm>
            <a:off x="3070117" y="6138878"/>
            <a:ext cx="264728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a:t>
            </a:r>
            <a:r>
              <a:rPr kumimoji="0" lang="en-GB" sz="30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boat</a:t>
            </a:r>
            <a:endParaRPr kumimoji="0" lang="en-GB" sz="30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5BEBBBFD-FFF7-4C16-874F-F60E51271C54}"/>
              </a:ext>
            </a:extLst>
          </p:cNvPr>
          <p:cNvSpPr txBox="1"/>
          <p:nvPr/>
        </p:nvSpPr>
        <p:spPr>
          <a:xfrm>
            <a:off x="9150792" y="4803202"/>
            <a:ext cx="253241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an</a:t>
            </a:r>
            <a:r>
              <a:rPr kumimoji="0" lang="en-GB" sz="3000" b="0" i="0" u="none" strike="noStrike" kern="1200" cap="none" spc="0" normalizeH="0" noProof="0" dirty="0">
                <a:ln>
                  <a:noFill/>
                </a:ln>
                <a:solidFill>
                  <a:srgbClr val="4472C4">
                    <a:lumMod val="50000"/>
                  </a:srgbClr>
                </a:solidFill>
                <a:effectLst/>
                <a:uLnTx/>
                <a:uFillTx/>
                <a:latin typeface="Century Gothic" panose="020B0502020202020204" pitchFamily="34" charset="0"/>
                <a:ea typeface="+mn-ea"/>
                <a:cs typeface="+mn-cs"/>
              </a:rPr>
              <a:t> idea</a:t>
            </a:r>
            <a:endParaRPr kumimoji="0" lang="en-GB" sz="30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2" name="TextBox 71">
            <a:extLst>
              <a:ext uri="{FF2B5EF4-FFF2-40B4-BE49-F238E27FC236}">
                <a16:creationId xmlns:a16="http://schemas.microsoft.com/office/drawing/2014/main" id="{42449BB7-7DF0-4B79-9B1B-4DC202AC1C5D}"/>
              </a:ext>
            </a:extLst>
          </p:cNvPr>
          <p:cNvSpPr txBox="1"/>
          <p:nvPr/>
        </p:nvSpPr>
        <p:spPr>
          <a:xfrm>
            <a:off x="9150792" y="5477006"/>
            <a:ext cx="173365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an bed</a:t>
            </a:r>
            <a:endParaRPr kumimoji="0" lang="en-GB" sz="30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3" name="TextBox 72">
            <a:extLst>
              <a:ext uri="{FF2B5EF4-FFF2-40B4-BE49-F238E27FC236}">
                <a16:creationId xmlns:a16="http://schemas.microsoft.com/office/drawing/2014/main" id="{35D8F9A2-A91B-4320-BF83-27A117671BC0}"/>
              </a:ext>
            </a:extLst>
          </p:cNvPr>
          <p:cNvSpPr txBox="1"/>
          <p:nvPr/>
        </p:nvSpPr>
        <p:spPr>
          <a:xfrm>
            <a:off x="9177573" y="6128551"/>
            <a:ext cx="173365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 plant</a:t>
            </a:r>
            <a:endParaRPr kumimoji="0" lang="en-GB" sz="30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74" name="TextBox 73">
            <a:extLst>
              <a:ext uri="{FF2B5EF4-FFF2-40B4-BE49-F238E27FC236}">
                <a16:creationId xmlns:a16="http://schemas.microsoft.com/office/drawing/2014/main" id="{C807F89C-303A-4704-A305-A48C3214BBC3}"/>
              </a:ext>
            </a:extLst>
          </p:cNvPr>
          <p:cNvSpPr txBox="1"/>
          <p:nvPr/>
        </p:nvSpPr>
        <p:spPr>
          <a:xfrm>
            <a:off x="364133" y="2871830"/>
            <a:ext cx="113792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say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(or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Spanish before a noun, you use </a:t>
            </a:r>
            <a:r>
              <a:rPr kumimoji="0" lang="en-GB" sz="2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or </a:t>
            </a:r>
            <a:r>
              <a:rPr kumimoji="0" lang="en-GB" sz="2800" b="1" i="1"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8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depending on whether the noun is masculine or feminine.</a:t>
            </a:r>
          </a:p>
        </p:txBody>
      </p:sp>
      <p:sp>
        <p:nvSpPr>
          <p:cNvPr id="75" name="Speech Bubble: Rectangle with Corners Rounded 74">
            <a:extLst>
              <a:ext uri="{FF2B5EF4-FFF2-40B4-BE49-F238E27FC236}">
                <a16:creationId xmlns:a16="http://schemas.microsoft.com/office/drawing/2014/main" id="{D07D06A3-CAA1-4848-B4F3-8C81645CDF00}"/>
              </a:ext>
            </a:extLst>
          </p:cNvPr>
          <p:cNvSpPr/>
          <p:nvPr/>
        </p:nvSpPr>
        <p:spPr>
          <a:xfrm>
            <a:off x="5673930" y="140475"/>
            <a:ext cx="4598715" cy="1448519"/>
          </a:xfrm>
          <a:prstGeom prst="wedgeRoundRectCallout">
            <a:avLst>
              <a:gd name="adj1" fmla="val 5660"/>
              <a:gd name="adj2" fmla="val 6391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Many </a:t>
            </a:r>
            <a:r>
              <a:rPr lang="en-GB" sz="2400" b="1" dirty="0">
                <a:solidFill>
                  <a:srgbClr val="002060"/>
                </a:solidFill>
                <a:latin typeface="Century Gothic" panose="020B0502020202020204" pitchFamily="34" charset="0"/>
              </a:rPr>
              <a:t>masculine</a:t>
            </a:r>
            <a:r>
              <a:rPr lang="en-GB" sz="2400" dirty="0">
                <a:solidFill>
                  <a:srgbClr val="002060"/>
                </a:solidFill>
                <a:latin typeface="Century Gothic" panose="020B0502020202020204" pitchFamily="34" charset="0"/>
              </a:rPr>
              <a:t> nouns in</a:t>
            </a:r>
            <a:r>
              <a:rPr lang="en-GB" sz="2400" b="1" dirty="0">
                <a:solidFill>
                  <a:srgbClr val="002060"/>
                </a:solidFill>
                <a:latin typeface="Century Gothic" panose="020B0502020202020204" pitchFamily="34" charset="0"/>
              </a:rPr>
              <a:t> –o</a:t>
            </a:r>
            <a:r>
              <a:rPr lang="en-GB" sz="2400" dirty="0">
                <a:solidFill>
                  <a:srgbClr val="002060"/>
                </a:solidFill>
                <a:latin typeface="Century Gothic" panose="020B0502020202020204" pitchFamily="34" charset="0"/>
              </a:rPr>
              <a:t> whereas many </a:t>
            </a:r>
            <a:r>
              <a:rPr lang="en-GB" sz="2400" b="1" dirty="0">
                <a:solidFill>
                  <a:srgbClr val="FF0000"/>
                </a:solidFill>
                <a:effectLst>
                  <a:outerShdw blurRad="38100" dist="38100" dir="2700000" algn="tl">
                    <a:srgbClr val="000000">
                      <a:alpha val="43137"/>
                    </a:srgbClr>
                  </a:outerShdw>
                </a:effectLst>
                <a:latin typeface="Century Gothic" panose="020B0502020202020204" pitchFamily="34" charset="0"/>
              </a:rPr>
              <a:t>feminine</a:t>
            </a:r>
            <a:r>
              <a:rPr lang="en-GB" sz="2400" dirty="0">
                <a:solidFill>
                  <a:srgbClr val="002060"/>
                </a:solidFill>
                <a:latin typeface="Century Gothic" panose="020B0502020202020204" pitchFamily="34" charset="0"/>
              </a:rPr>
              <a:t> nouns often end in</a:t>
            </a:r>
            <a:r>
              <a:rPr lang="en-GB" sz="2400" b="1" dirty="0">
                <a:solidFill>
                  <a:srgbClr val="002060"/>
                </a:solidFill>
                <a:latin typeface="Century Gothic" panose="020B0502020202020204" pitchFamily="34" charset="0"/>
              </a:rPr>
              <a:t> –a</a:t>
            </a:r>
            <a:r>
              <a:rPr lang="en-GB" sz="24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136877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additive="base">
                                        <p:cTn id="12" dur="500" fill="hold"/>
                                        <p:tgtEl>
                                          <p:spTgt spid="75"/>
                                        </p:tgtEl>
                                        <p:attrNameLst>
                                          <p:attrName>ppt_x</p:attrName>
                                        </p:attrNameLst>
                                      </p:cBhvr>
                                      <p:tavLst>
                                        <p:tav tm="0">
                                          <p:val>
                                            <p:strVal val="#ppt_x"/>
                                          </p:val>
                                        </p:tav>
                                        <p:tav tm="100000">
                                          <p:val>
                                            <p:strVal val="#ppt_x"/>
                                          </p:val>
                                        </p:tav>
                                      </p:tavLst>
                                    </p:anim>
                                    <p:anim calcmode="lin" valueType="num">
                                      <p:cBhvr additive="base">
                                        <p:cTn id="13"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6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7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6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7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7"/>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5">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chemeClr val="accent1">
              <a:lumMod val="40000"/>
              <a:lumOff val="60000"/>
            </a:schemeClr>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75" name="TextBox 74">
            <a:hlinkClick r:id="" action="ppaction://noaction">
              <a:snd r:embed="rId6" name="6_1.wav"/>
            </a:hlinkClick>
            <a:extLst>
              <a:ext uri="{FF2B5EF4-FFF2-40B4-BE49-F238E27FC236}">
                <a16:creationId xmlns:a16="http://schemas.microsoft.com/office/drawing/2014/main" id="{9B9CC56A-5FD9-45FF-9854-F30D2E782177}"/>
              </a:ext>
            </a:extLst>
          </p:cNvPr>
          <p:cNvSpPr txBox="1"/>
          <p:nvPr/>
        </p:nvSpPr>
        <p:spPr>
          <a:xfrm>
            <a:off x="351521" y="283638"/>
            <a:ext cx="366799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La </a:t>
            </a:r>
            <a:r>
              <a:rPr kumimoji="0" lang="en-GB" sz="32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cama</a:t>
            </a:r>
            <a:r>
              <a:rPr kumimoji="0" lang="en-GB" sz="32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de Sofía</a:t>
            </a:r>
          </a:p>
        </p:txBody>
      </p:sp>
      <p:sp>
        <p:nvSpPr>
          <p:cNvPr id="76" name="TextBox 75">
            <a:extLst>
              <a:ext uri="{FF2B5EF4-FFF2-40B4-BE49-F238E27FC236}">
                <a16:creationId xmlns:a16="http://schemas.microsoft.com/office/drawing/2014/main" id="{C4AF2167-62B9-4439-8CB2-7A3874D05913}"/>
              </a:ext>
            </a:extLst>
          </p:cNvPr>
          <p:cNvSpPr txBox="1"/>
          <p:nvPr/>
        </p:nvSpPr>
        <p:spPr>
          <a:xfrm>
            <a:off x="318094" y="1822330"/>
            <a:ext cx="604460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Pedro lee la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lista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n-US"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graphicFrame>
        <p:nvGraphicFramePr>
          <p:cNvPr id="30" name="Table 29">
            <a:extLst>
              <a:ext uri="{FF2B5EF4-FFF2-40B4-BE49-F238E27FC236}">
                <a16:creationId xmlns:a16="http://schemas.microsoft.com/office/drawing/2014/main" id="{BE5113F9-15EE-4EB2-86BE-437540B49BC9}"/>
              </a:ext>
            </a:extLst>
          </p:cNvPr>
          <p:cNvGraphicFramePr>
            <a:graphicFrameLocks noGrp="1"/>
          </p:cNvGraphicFramePr>
          <p:nvPr/>
        </p:nvGraphicFramePr>
        <p:xfrm>
          <a:off x="530128" y="2443025"/>
          <a:ext cx="8702283" cy="4051935"/>
        </p:xfrm>
        <a:graphic>
          <a:graphicData uri="http://schemas.openxmlformats.org/drawingml/2006/table">
            <a:tbl>
              <a:tblPr firstRow="1" bandRow="1">
                <a:tableStyleId>{7FF5F828-6C90-4657-BD3A-750F5844F318}</a:tableStyleId>
              </a:tblPr>
              <a:tblGrid>
                <a:gridCol w="809121">
                  <a:extLst>
                    <a:ext uri="{9D8B030D-6E8A-4147-A177-3AD203B41FA5}">
                      <a16:colId xmlns:a16="http://schemas.microsoft.com/office/drawing/2014/main" val="3798252510"/>
                    </a:ext>
                  </a:extLst>
                </a:gridCol>
                <a:gridCol w="2631054">
                  <a:extLst>
                    <a:ext uri="{9D8B030D-6E8A-4147-A177-3AD203B41FA5}">
                      <a16:colId xmlns:a16="http://schemas.microsoft.com/office/drawing/2014/main" val="2138714969"/>
                    </a:ext>
                  </a:extLst>
                </a:gridCol>
                <a:gridCol w="2631054">
                  <a:extLst>
                    <a:ext uri="{9D8B030D-6E8A-4147-A177-3AD203B41FA5}">
                      <a16:colId xmlns:a16="http://schemas.microsoft.com/office/drawing/2014/main" val="833131367"/>
                    </a:ext>
                  </a:extLst>
                </a:gridCol>
                <a:gridCol w="2631054">
                  <a:extLst>
                    <a:ext uri="{9D8B030D-6E8A-4147-A177-3AD203B41FA5}">
                      <a16:colId xmlns:a16="http://schemas.microsoft.com/office/drawing/2014/main" val="4140372380"/>
                    </a:ext>
                  </a:extLst>
                </a:gridCol>
              </a:tblGrid>
              <a:tr h="759132">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r>
                        <a:rPr lang="en-GB" sz="2800" b="1" dirty="0">
                          <a:solidFill>
                            <a:srgbClr val="002060"/>
                          </a:solidFill>
                          <a:latin typeface="Century Gothic" panose="020B0502020202020204" pitchFamily="34" charset="0"/>
                        </a:rPr>
                        <a:t>un   /    una</a:t>
                      </a: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r>
                        <a:rPr lang="en-GB" sz="2800" b="0" dirty="0">
                          <a:solidFill>
                            <a:srgbClr val="002060"/>
                          </a:solidFill>
                          <a:latin typeface="Century Gothic" panose="020B0502020202020204" pitchFamily="34" charset="0"/>
                        </a:rPr>
                        <a:t>planta</a:t>
                      </a: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r>
                        <a:rPr lang="en-GB" sz="2800" b="0" dirty="0" err="1">
                          <a:solidFill>
                            <a:srgbClr val="002060"/>
                          </a:solidFill>
                          <a:latin typeface="Century Gothic" panose="020B0502020202020204" pitchFamily="34" charset="0"/>
                        </a:rPr>
                        <a:t>teléfono</a:t>
                      </a: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506763796"/>
                  </a:ext>
                </a:extLst>
              </a:tr>
              <a:tr h="395136">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r>
                        <a:rPr lang="en-GB" sz="2800" b="1" dirty="0">
                          <a:solidFill>
                            <a:srgbClr val="002060"/>
                          </a:solidFill>
                          <a:latin typeface="Century Gothic" panose="020B0502020202020204" pitchFamily="34" charset="0"/>
                        </a:rPr>
                        <a:t>un    /    una</a:t>
                      </a: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r>
                        <a:rPr lang="en-GB" sz="2800" b="0" dirty="0" err="1">
                          <a:solidFill>
                            <a:srgbClr val="002060"/>
                          </a:solidFill>
                          <a:latin typeface="Century Gothic" panose="020B0502020202020204" pitchFamily="34" charset="0"/>
                        </a:rPr>
                        <a:t>libro</a:t>
                      </a: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r>
                        <a:rPr lang="en-GB" sz="2800" b="0" dirty="0" err="1">
                          <a:solidFill>
                            <a:srgbClr val="002060"/>
                          </a:solidFill>
                          <a:latin typeface="Century Gothic" panose="020B0502020202020204" pitchFamily="34" charset="0"/>
                        </a:rPr>
                        <a:t>fruta</a:t>
                      </a: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924104720"/>
                  </a:ext>
                </a:extLst>
              </a:tr>
              <a:tr h="759132">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r>
                        <a:rPr lang="en-GB" sz="2800" b="1" dirty="0">
                          <a:solidFill>
                            <a:srgbClr val="002060"/>
                          </a:solidFill>
                          <a:latin typeface="Century Gothic" panose="020B0502020202020204" pitchFamily="34" charset="0"/>
                        </a:rPr>
                        <a:t>un    /    una</a:t>
                      </a: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r>
                        <a:rPr lang="en-GB" sz="2800" b="0" dirty="0" err="1">
                          <a:solidFill>
                            <a:srgbClr val="002060"/>
                          </a:solidFill>
                          <a:latin typeface="Century Gothic" panose="020B0502020202020204" pitchFamily="34" charset="0"/>
                        </a:rPr>
                        <a:t>instrumento</a:t>
                      </a: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r>
                        <a:rPr lang="en-GB" sz="2800" b="0" dirty="0" err="1">
                          <a:solidFill>
                            <a:srgbClr val="002060"/>
                          </a:solidFill>
                          <a:latin typeface="Century Gothic" panose="020B0502020202020204" pitchFamily="34" charset="0"/>
                        </a:rPr>
                        <a:t>bolsa</a:t>
                      </a: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3141029676"/>
                  </a:ext>
                </a:extLst>
              </a:tr>
              <a:tr h="759132">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r>
                        <a:rPr lang="en-GB" sz="2800" b="1" dirty="0">
                          <a:solidFill>
                            <a:srgbClr val="002060"/>
                          </a:solidFill>
                          <a:latin typeface="Century Gothic" panose="020B0502020202020204" pitchFamily="34" charset="0"/>
                        </a:rPr>
                        <a:t>un    /    una</a:t>
                      </a: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r>
                        <a:rPr lang="en-GB" sz="2800" b="0" dirty="0" err="1">
                          <a:solidFill>
                            <a:srgbClr val="002060"/>
                          </a:solidFill>
                          <a:latin typeface="Century Gothic" panose="020B0502020202020204" pitchFamily="34" charset="0"/>
                        </a:rPr>
                        <a:t>cama</a:t>
                      </a: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r>
                        <a:rPr lang="en-GB" sz="2800" b="0" dirty="0" err="1">
                          <a:solidFill>
                            <a:srgbClr val="002060"/>
                          </a:solidFill>
                          <a:latin typeface="Century Gothic" panose="020B0502020202020204" pitchFamily="34" charset="0"/>
                        </a:rPr>
                        <a:t>barco</a:t>
                      </a:r>
                      <a:endParaRPr lang="en-GB" sz="28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2354733658"/>
                  </a:ext>
                </a:extLst>
              </a:tr>
              <a:tr h="759132">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gn="ctr">
                        <a:lnSpc>
                          <a:spcPct val="200000"/>
                        </a:lnSpc>
                      </a:pPr>
                      <a:r>
                        <a:rPr lang="en-GB" sz="2800" b="1" dirty="0">
                          <a:solidFill>
                            <a:srgbClr val="002060"/>
                          </a:solidFill>
                          <a:latin typeface="Century Gothic" panose="020B0502020202020204" pitchFamily="34" charset="0"/>
                        </a:rPr>
                        <a:t>un    /    una</a:t>
                      </a: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r>
                        <a:rPr lang="en-GB" sz="2800" b="0" dirty="0">
                          <a:solidFill>
                            <a:srgbClr val="002060"/>
                          </a:solidFill>
                          <a:latin typeface="Century Gothic" panose="020B0502020202020204" pitchFamily="34" charset="0"/>
                        </a:rPr>
                        <a:t>caballo</a:t>
                      </a: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tc>
                  <a:txBody>
                    <a:bodyPr/>
                    <a:lstStyle/>
                    <a:p>
                      <a:pPr>
                        <a:lnSpc>
                          <a:spcPct val="200000"/>
                        </a:lnSpc>
                      </a:pPr>
                      <a:r>
                        <a:rPr lang="en-GB" sz="2800" b="0" dirty="0">
                          <a:solidFill>
                            <a:srgbClr val="002060"/>
                          </a:solidFill>
                          <a:latin typeface="Century Gothic" panose="020B0502020202020204" pitchFamily="34" charset="0"/>
                        </a:rPr>
                        <a:t>cucaracha</a:t>
                      </a:r>
                    </a:p>
                  </a:txBody>
                  <a:tcPr anchor="ctr">
                    <a:lnL w="28575" cap="flat" cmpd="sng" algn="ctr">
                      <a:solidFill>
                        <a:srgbClr val="1D9A78"/>
                      </a:solidFill>
                      <a:prstDash val="solid"/>
                      <a:round/>
                      <a:headEnd type="none" w="med" len="med"/>
                      <a:tailEnd type="none" w="med" len="med"/>
                    </a:lnL>
                    <a:lnR w="28575" cap="flat" cmpd="sng" algn="ctr">
                      <a:solidFill>
                        <a:srgbClr val="1D9A78"/>
                      </a:solidFill>
                      <a:prstDash val="solid"/>
                      <a:round/>
                      <a:headEnd type="none" w="med" len="med"/>
                      <a:tailEnd type="none" w="med" len="med"/>
                    </a:lnR>
                    <a:lnT w="28575" cap="flat" cmpd="sng" algn="ctr">
                      <a:solidFill>
                        <a:srgbClr val="1D9A78"/>
                      </a:solidFill>
                      <a:prstDash val="solid"/>
                      <a:round/>
                      <a:headEnd type="none" w="med" len="med"/>
                      <a:tailEnd type="none" w="med" len="med"/>
                    </a:lnT>
                    <a:lnB w="28575" cap="flat" cmpd="sng" algn="ctr">
                      <a:solidFill>
                        <a:srgbClr val="1D9A78"/>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1709462487"/>
                  </a:ext>
                </a:extLst>
              </a:tr>
            </a:tbl>
          </a:graphicData>
        </a:graphic>
      </p:graphicFrame>
      <p:sp>
        <p:nvSpPr>
          <p:cNvPr id="41" name="TextBox 40">
            <a:extLst>
              <a:ext uri="{FF2B5EF4-FFF2-40B4-BE49-F238E27FC236}">
                <a16:creationId xmlns:a16="http://schemas.microsoft.com/office/drawing/2014/main" id="{55A07504-C3BE-4F8A-9A3B-B6EC41EDA455}"/>
              </a:ext>
            </a:extLst>
          </p:cNvPr>
          <p:cNvSpPr txBox="1"/>
          <p:nvPr/>
        </p:nvSpPr>
        <p:spPr>
          <a:xfrm>
            <a:off x="5406964" y="1786867"/>
            <a:ext cx="75438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Menciona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un</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o </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una</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n-US"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3" name="Rectangle 42">
            <a:hlinkClick r:id="" action="ppaction://noaction">
              <a:snd r:embed="rId7" name="6_5_2.wav"/>
            </a:hlinkClick>
            <a:extLst>
              <a:ext uri="{FF2B5EF4-FFF2-40B4-BE49-F238E27FC236}">
                <a16:creationId xmlns:a16="http://schemas.microsoft.com/office/drawing/2014/main" id="{DA4C1365-5E8F-4FE5-A3A5-B5303206C875}"/>
              </a:ext>
            </a:extLst>
          </p:cNvPr>
          <p:cNvSpPr/>
          <p:nvPr/>
        </p:nvSpPr>
        <p:spPr>
          <a:xfrm>
            <a:off x="566609" y="2599971"/>
            <a:ext cx="746057"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E</a:t>
            </a:r>
          </a:p>
        </p:txBody>
      </p:sp>
      <p:sp>
        <p:nvSpPr>
          <p:cNvPr id="49" name="Rectangle 48">
            <a:hlinkClick r:id="" action="ppaction://noaction">
              <a:snd r:embed="rId8" name="6_6_2.wav"/>
            </a:hlinkClick>
            <a:extLst>
              <a:ext uri="{FF2B5EF4-FFF2-40B4-BE49-F238E27FC236}">
                <a16:creationId xmlns:a16="http://schemas.microsoft.com/office/drawing/2014/main" id="{E28D5A53-71C1-4968-9AA5-BA652A94B34D}"/>
              </a:ext>
            </a:extLst>
          </p:cNvPr>
          <p:cNvSpPr/>
          <p:nvPr/>
        </p:nvSpPr>
        <p:spPr>
          <a:xfrm>
            <a:off x="589651" y="3414178"/>
            <a:ext cx="746057"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50" name="Rectangle 49">
            <a:hlinkClick r:id="" action="ppaction://noaction">
              <a:snd r:embed="rId7" name="6_7_2.wav"/>
            </a:hlinkClick>
            <a:extLst>
              <a:ext uri="{FF2B5EF4-FFF2-40B4-BE49-F238E27FC236}">
                <a16:creationId xmlns:a16="http://schemas.microsoft.com/office/drawing/2014/main" id="{014495B3-79CB-4D6B-B551-3169B8B701CA}"/>
              </a:ext>
            </a:extLst>
          </p:cNvPr>
          <p:cNvSpPr/>
          <p:nvPr/>
        </p:nvSpPr>
        <p:spPr>
          <a:xfrm>
            <a:off x="589651" y="4236879"/>
            <a:ext cx="746057"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51" name="Rectangle 50">
            <a:hlinkClick r:id="" action="ppaction://noaction">
              <a:snd r:embed="rId8" name="6_8_2.wav"/>
            </a:hlinkClick>
            <a:extLst>
              <a:ext uri="{FF2B5EF4-FFF2-40B4-BE49-F238E27FC236}">
                <a16:creationId xmlns:a16="http://schemas.microsoft.com/office/drawing/2014/main" id="{5A07054D-9643-4B0A-B5CF-2E03219D7C4B}"/>
              </a:ext>
            </a:extLst>
          </p:cNvPr>
          <p:cNvSpPr/>
          <p:nvPr/>
        </p:nvSpPr>
        <p:spPr>
          <a:xfrm>
            <a:off x="601171" y="4999032"/>
            <a:ext cx="746057"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52" name="Rectangle 51">
            <a:hlinkClick r:id="" action="ppaction://noaction">
              <a:snd r:embed="rId8" name="6_9_2.wav"/>
            </a:hlinkClick>
            <a:extLst>
              <a:ext uri="{FF2B5EF4-FFF2-40B4-BE49-F238E27FC236}">
                <a16:creationId xmlns:a16="http://schemas.microsoft.com/office/drawing/2014/main" id="{60718FC6-70AC-4DA6-938F-56AC5BFBBC60}"/>
              </a:ext>
            </a:extLst>
          </p:cNvPr>
          <p:cNvSpPr/>
          <p:nvPr/>
        </p:nvSpPr>
        <p:spPr>
          <a:xfrm>
            <a:off x="566608" y="5817631"/>
            <a:ext cx="746057"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55" name="Rectangle: Rounded Corners 54">
            <a:extLst>
              <a:ext uri="{FF2B5EF4-FFF2-40B4-BE49-F238E27FC236}">
                <a16:creationId xmlns:a16="http://schemas.microsoft.com/office/drawing/2014/main" id="{EE6A9F3E-B399-4743-A66E-A6942D39DF86}"/>
              </a:ext>
            </a:extLst>
          </p:cNvPr>
          <p:cNvSpPr/>
          <p:nvPr/>
        </p:nvSpPr>
        <p:spPr>
          <a:xfrm>
            <a:off x="2925802" y="2492557"/>
            <a:ext cx="746057" cy="73804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0" name="Rectangle: Rounded Corners 59">
            <a:extLst>
              <a:ext uri="{FF2B5EF4-FFF2-40B4-BE49-F238E27FC236}">
                <a16:creationId xmlns:a16="http://schemas.microsoft.com/office/drawing/2014/main" id="{DE668166-14CE-424E-BEA7-647C50B25BAA}"/>
              </a:ext>
            </a:extLst>
          </p:cNvPr>
          <p:cNvSpPr/>
          <p:nvPr/>
        </p:nvSpPr>
        <p:spPr>
          <a:xfrm>
            <a:off x="1482910" y="3322538"/>
            <a:ext cx="746057" cy="73804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1" name="Rectangle: Rounded Corners 60">
            <a:extLst>
              <a:ext uri="{FF2B5EF4-FFF2-40B4-BE49-F238E27FC236}">
                <a16:creationId xmlns:a16="http://schemas.microsoft.com/office/drawing/2014/main" id="{2B16CE19-7F75-4F36-94F9-E147C3E03A83}"/>
              </a:ext>
            </a:extLst>
          </p:cNvPr>
          <p:cNvSpPr/>
          <p:nvPr/>
        </p:nvSpPr>
        <p:spPr>
          <a:xfrm>
            <a:off x="2936452" y="4090516"/>
            <a:ext cx="746057" cy="73804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2" name="Rectangle: Rounded Corners 61">
            <a:extLst>
              <a:ext uri="{FF2B5EF4-FFF2-40B4-BE49-F238E27FC236}">
                <a16:creationId xmlns:a16="http://schemas.microsoft.com/office/drawing/2014/main" id="{ECEC813F-DBE9-4C48-BAC0-4A2504784442}"/>
              </a:ext>
            </a:extLst>
          </p:cNvPr>
          <p:cNvSpPr/>
          <p:nvPr/>
        </p:nvSpPr>
        <p:spPr>
          <a:xfrm>
            <a:off x="1402634" y="4897150"/>
            <a:ext cx="746057" cy="73804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3" name="Rectangle: Rounded Corners 62">
            <a:extLst>
              <a:ext uri="{FF2B5EF4-FFF2-40B4-BE49-F238E27FC236}">
                <a16:creationId xmlns:a16="http://schemas.microsoft.com/office/drawing/2014/main" id="{C391A713-20FB-4852-B4D7-A1C9A9AF6C79}"/>
              </a:ext>
            </a:extLst>
          </p:cNvPr>
          <p:cNvSpPr/>
          <p:nvPr/>
        </p:nvSpPr>
        <p:spPr>
          <a:xfrm>
            <a:off x="1426128" y="5743879"/>
            <a:ext cx="746057" cy="73804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6" name="TextBox 65">
            <a:extLst>
              <a:ext uri="{FF2B5EF4-FFF2-40B4-BE49-F238E27FC236}">
                <a16:creationId xmlns:a16="http://schemas.microsoft.com/office/drawing/2014/main" id="{9D1A274F-9229-4A24-8B47-896FE77D4752}"/>
              </a:ext>
            </a:extLst>
          </p:cNvPr>
          <p:cNvSpPr txBox="1"/>
          <p:nvPr/>
        </p:nvSpPr>
        <p:spPr>
          <a:xfrm>
            <a:off x="318093" y="890180"/>
            <a:ext cx="999548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Sofía needs to tidy up her bed.  Pedro, her dad, is not impressed. </a:t>
            </a:r>
            <a:endParaRPr kumimoji="0" lang="en-US"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4" name="Picture 3">
            <a:extLst>
              <a:ext uri="{FF2B5EF4-FFF2-40B4-BE49-F238E27FC236}">
                <a16:creationId xmlns:a16="http://schemas.microsoft.com/office/drawing/2014/main" id="{01D8E03F-D6CF-4258-9FBA-A0396F3FE36A}"/>
              </a:ext>
            </a:extLst>
          </p:cNvPr>
          <p:cNvPicPr>
            <a:picLocks noChangeAspect="1"/>
          </p:cNvPicPr>
          <p:nvPr/>
        </p:nvPicPr>
        <p:blipFill>
          <a:blip r:embed="rId9"/>
          <a:stretch>
            <a:fillRect/>
          </a:stretch>
        </p:blipFill>
        <p:spPr>
          <a:xfrm flipH="1">
            <a:off x="10513443" y="5057403"/>
            <a:ext cx="1573898" cy="1520455"/>
          </a:xfrm>
          <a:prstGeom prst="rect">
            <a:avLst/>
          </a:prstGeom>
        </p:spPr>
      </p:pic>
      <p:sp>
        <p:nvSpPr>
          <p:cNvPr id="5" name="Speech Bubble: Oval 4">
            <a:hlinkClick r:id="" action="ppaction://noaction">
              <a:snd r:embed="rId10" name="6_4.wav"/>
            </a:hlinkClick>
            <a:extLst>
              <a:ext uri="{FF2B5EF4-FFF2-40B4-BE49-F238E27FC236}">
                <a16:creationId xmlns:a16="http://schemas.microsoft.com/office/drawing/2014/main" id="{DC85D320-D720-4B45-95C5-55583047D088}"/>
              </a:ext>
            </a:extLst>
          </p:cNvPr>
          <p:cNvSpPr/>
          <p:nvPr/>
        </p:nvSpPr>
        <p:spPr>
          <a:xfrm>
            <a:off x="10011864" y="3783265"/>
            <a:ext cx="1886898" cy="1202693"/>
          </a:xfrm>
          <a:prstGeom prst="wedgeEllipseCallout">
            <a:avLst>
              <a:gd name="adj1" fmla="val 45659"/>
              <a:gd name="adj2" fmla="val 58964"/>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r>
              <a:rPr kumimoji="0" lang="en-GB" sz="20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Qué</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a:t>
            </a: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mn-cs"/>
                <a:sym typeface="Arial"/>
              </a:rPr>
              <a:t>desastre</a:t>
            </a: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 Sofía!</a:t>
            </a:r>
          </a:p>
        </p:txBody>
      </p:sp>
      <p:pic>
        <p:nvPicPr>
          <p:cNvPr id="25" name="Picture 6" descr="Cuna, Cama, Hospital, Paciente, Cuidado">
            <a:extLst>
              <a:ext uri="{FF2B5EF4-FFF2-40B4-BE49-F238E27FC236}">
                <a16:creationId xmlns:a16="http://schemas.microsoft.com/office/drawing/2014/main" id="{66BFE1CE-F751-4E22-AEFA-561A655AF7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1497" y="202220"/>
            <a:ext cx="1009529" cy="56922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hlinkClick r:id="" action="ppaction://noaction">
              <a:snd r:embed="rId12" name="6_5.wav"/>
            </a:hlinkClick>
            <a:extLst>
              <a:ext uri="{FF2B5EF4-FFF2-40B4-BE49-F238E27FC236}">
                <a16:creationId xmlns:a16="http://schemas.microsoft.com/office/drawing/2014/main" id="{0B4CBBA3-488D-6CB5-8D5A-3CBFA7188E55}"/>
              </a:ext>
            </a:extLst>
          </p:cNvPr>
          <p:cNvSpPr/>
          <p:nvPr/>
        </p:nvSpPr>
        <p:spPr>
          <a:xfrm>
            <a:off x="8645077" y="2565701"/>
            <a:ext cx="746057" cy="523220"/>
          </a:xfrm>
          <a:prstGeom prst="rect">
            <a:avLst/>
          </a:prstGeom>
          <a:solidFill>
            <a:srgbClr val="FFC5D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a:t>
            </a:r>
          </a:p>
        </p:txBody>
      </p:sp>
      <p:sp>
        <p:nvSpPr>
          <p:cNvPr id="23" name="Rectangle 22">
            <a:hlinkClick r:id="" action="ppaction://noaction">
              <a:snd r:embed="rId13" name="6_6_1.wav"/>
            </a:hlinkClick>
            <a:extLst>
              <a:ext uri="{FF2B5EF4-FFF2-40B4-BE49-F238E27FC236}">
                <a16:creationId xmlns:a16="http://schemas.microsoft.com/office/drawing/2014/main" id="{D394FECF-DF46-4420-F0E2-D6E6B1A1DD09}"/>
              </a:ext>
            </a:extLst>
          </p:cNvPr>
          <p:cNvSpPr/>
          <p:nvPr/>
        </p:nvSpPr>
        <p:spPr>
          <a:xfrm>
            <a:off x="8645078" y="3375704"/>
            <a:ext cx="746057" cy="523220"/>
          </a:xfrm>
          <a:prstGeom prst="rect">
            <a:avLst/>
          </a:prstGeom>
          <a:solidFill>
            <a:srgbClr val="FFC5D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1</a:t>
            </a:r>
          </a:p>
        </p:txBody>
      </p:sp>
      <p:sp>
        <p:nvSpPr>
          <p:cNvPr id="24" name="Rectangle 23">
            <a:hlinkClick r:id="" action="ppaction://noaction">
              <a:snd r:embed="rId14" name="6_7_1.wav"/>
            </a:hlinkClick>
            <a:extLst>
              <a:ext uri="{FF2B5EF4-FFF2-40B4-BE49-F238E27FC236}">
                <a16:creationId xmlns:a16="http://schemas.microsoft.com/office/drawing/2014/main" id="{54D2464B-E867-8185-844A-184EA7267023}"/>
              </a:ext>
            </a:extLst>
          </p:cNvPr>
          <p:cNvSpPr/>
          <p:nvPr/>
        </p:nvSpPr>
        <p:spPr>
          <a:xfrm>
            <a:off x="8645078" y="4198405"/>
            <a:ext cx="746057" cy="523220"/>
          </a:xfrm>
          <a:prstGeom prst="rect">
            <a:avLst/>
          </a:prstGeom>
          <a:solidFill>
            <a:srgbClr val="FFC5D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2</a:t>
            </a:r>
          </a:p>
        </p:txBody>
      </p:sp>
      <p:sp>
        <p:nvSpPr>
          <p:cNvPr id="26" name="Rectangle 25">
            <a:hlinkClick r:id="" action="ppaction://noaction">
              <a:snd r:embed="rId15" name="6_8_1.wav"/>
            </a:hlinkClick>
            <a:extLst>
              <a:ext uri="{FF2B5EF4-FFF2-40B4-BE49-F238E27FC236}">
                <a16:creationId xmlns:a16="http://schemas.microsoft.com/office/drawing/2014/main" id="{32515C68-CED4-10B7-F562-B0322B37760D}"/>
              </a:ext>
            </a:extLst>
          </p:cNvPr>
          <p:cNvSpPr/>
          <p:nvPr/>
        </p:nvSpPr>
        <p:spPr>
          <a:xfrm>
            <a:off x="8656598" y="4985958"/>
            <a:ext cx="746057" cy="523220"/>
          </a:xfrm>
          <a:prstGeom prst="rect">
            <a:avLst/>
          </a:prstGeom>
          <a:solidFill>
            <a:srgbClr val="FFC5D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3</a:t>
            </a:r>
          </a:p>
        </p:txBody>
      </p:sp>
      <p:sp>
        <p:nvSpPr>
          <p:cNvPr id="27" name="Rectangle 26">
            <a:hlinkClick r:id="" action="ppaction://noaction">
              <a:snd r:embed="rId16" name="6_9_1.wav"/>
            </a:hlinkClick>
            <a:extLst>
              <a:ext uri="{FF2B5EF4-FFF2-40B4-BE49-F238E27FC236}">
                <a16:creationId xmlns:a16="http://schemas.microsoft.com/office/drawing/2014/main" id="{88F45F03-286B-F59D-74FF-86274B000C17}"/>
              </a:ext>
            </a:extLst>
          </p:cNvPr>
          <p:cNvSpPr/>
          <p:nvPr/>
        </p:nvSpPr>
        <p:spPr>
          <a:xfrm>
            <a:off x="8645076" y="5835293"/>
            <a:ext cx="746057" cy="523220"/>
          </a:xfrm>
          <a:prstGeom prst="rect">
            <a:avLst/>
          </a:prstGeom>
          <a:solidFill>
            <a:srgbClr val="FFC5D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4</a:t>
            </a:r>
          </a:p>
        </p:txBody>
      </p:sp>
      <p:sp>
        <p:nvSpPr>
          <p:cNvPr id="28" name="Rectangle: Rounded Corners 27">
            <a:extLst>
              <a:ext uri="{FF2B5EF4-FFF2-40B4-BE49-F238E27FC236}">
                <a16:creationId xmlns:a16="http://schemas.microsoft.com/office/drawing/2014/main" id="{6EF489F5-1B4F-D797-E7A5-9EE8082EA973}"/>
              </a:ext>
            </a:extLst>
          </p:cNvPr>
          <p:cNvSpPr/>
          <p:nvPr/>
        </p:nvSpPr>
        <p:spPr>
          <a:xfrm>
            <a:off x="3950092" y="2473871"/>
            <a:ext cx="1856845" cy="73804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9" name="Rectangle: Rounded Corners 28">
            <a:extLst>
              <a:ext uri="{FF2B5EF4-FFF2-40B4-BE49-F238E27FC236}">
                <a16:creationId xmlns:a16="http://schemas.microsoft.com/office/drawing/2014/main" id="{1AC840A6-6667-A279-FBF1-E3EDCBB67502}"/>
              </a:ext>
            </a:extLst>
          </p:cNvPr>
          <p:cNvSpPr/>
          <p:nvPr/>
        </p:nvSpPr>
        <p:spPr>
          <a:xfrm>
            <a:off x="3952846" y="3288534"/>
            <a:ext cx="1856845" cy="73804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1" name="Rectangle: Rounded Corners 30">
            <a:extLst>
              <a:ext uri="{FF2B5EF4-FFF2-40B4-BE49-F238E27FC236}">
                <a16:creationId xmlns:a16="http://schemas.microsoft.com/office/drawing/2014/main" id="{CC5AD56B-14D6-A35C-9776-20C11AABCAB4}"/>
              </a:ext>
            </a:extLst>
          </p:cNvPr>
          <p:cNvSpPr/>
          <p:nvPr/>
        </p:nvSpPr>
        <p:spPr>
          <a:xfrm>
            <a:off x="6654624" y="4087238"/>
            <a:ext cx="1856845" cy="73804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2" name="Rectangle: Rounded Corners 31">
            <a:extLst>
              <a:ext uri="{FF2B5EF4-FFF2-40B4-BE49-F238E27FC236}">
                <a16:creationId xmlns:a16="http://schemas.microsoft.com/office/drawing/2014/main" id="{58CEBE97-58A6-AB0D-1B14-C345AF54AD0A}"/>
              </a:ext>
            </a:extLst>
          </p:cNvPr>
          <p:cNvSpPr/>
          <p:nvPr/>
        </p:nvSpPr>
        <p:spPr>
          <a:xfrm>
            <a:off x="6654624" y="4905529"/>
            <a:ext cx="1856845" cy="73804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3" name="Rectangle: Rounded Corners 32">
            <a:extLst>
              <a:ext uri="{FF2B5EF4-FFF2-40B4-BE49-F238E27FC236}">
                <a16:creationId xmlns:a16="http://schemas.microsoft.com/office/drawing/2014/main" id="{81CFEC7C-8F83-4FEE-499C-395574FE172E}"/>
              </a:ext>
            </a:extLst>
          </p:cNvPr>
          <p:cNvSpPr/>
          <p:nvPr/>
        </p:nvSpPr>
        <p:spPr>
          <a:xfrm>
            <a:off x="3950092" y="5710217"/>
            <a:ext cx="1856845" cy="73804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88570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6_2_longer.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6_3_longe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additive="base">
                                        <p:cTn id="25" dur="500" fill="hold"/>
                                        <p:tgtEl>
                                          <p:spTgt spid="60"/>
                                        </p:tgtEl>
                                        <p:attrNameLst>
                                          <p:attrName>ppt_x</p:attrName>
                                        </p:attrNameLst>
                                      </p:cBhvr>
                                      <p:tavLst>
                                        <p:tav tm="0">
                                          <p:val>
                                            <p:strVal val="#ppt_x"/>
                                          </p:val>
                                        </p:tav>
                                        <p:tav tm="100000">
                                          <p:val>
                                            <p:strVal val="#ppt_x"/>
                                          </p:val>
                                        </p:tav>
                                      </p:tavLst>
                                    </p:anim>
                                    <p:anim calcmode="lin" valueType="num">
                                      <p:cBhvr additive="base">
                                        <p:cTn id="2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ppt_x"/>
                                          </p:val>
                                        </p:tav>
                                        <p:tav tm="100000">
                                          <p:val>
                                            <p:strVal val="#ppt_x"/>
                                          </p:val>
                                        </p:tav>
                                      </p:tavLst>
                                    </p:anim>
                                    <p:anim calcmode="lin" valueType="num">
                                      <p:cBhvr additive="base">
                                        <p:cTn id="3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ppt_x"/>
                                          </p:val>
                                        </p:tav>
                                        <p:tav tm="100000">
                                          <p:val>
                                            <p:strVal val="#ppt_x"/>
                                          </p:val>
                                        </p:tav>
                                      </p:tavLst>
                                    </p:anim>
                                    <p:anim calcmode="lin" valueType="num">
                                      <p:cBhvr additive="base">
                                        <p:cTn id="3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500" fill="hold"/>
                                        <p:tgtEl>
                                          <p:spTgt spid="63"/>
                                        </p:tgtEl>
                                        <p:attrNameLst>
                                          <p:attrName>ppt_x</p:attrName>
                                        </p:attrNameLst>
                                      </p:cBhvr>
                                      <p:tavLst>
                                        <p:tav tm="0">
                                          <p:val>
                                            <p:strVal val="#ppt_x"/>
                                          </p:val>
                                        </p:tav>
                                        <p:tav tm="100000">
                                          <p:val>
                                            <p:strVal val="#ppt_x"/>
                                          </p:val>
                                        </p:tav>
                                      </p:tavLst>
                                    </p:anim>
                                    <p:anim calcmode="lin" valueType="num">
                                      <p:cBhvr additive="base">
                                        <p:cTn id="4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fill="hold"/>
                                        <p:tgtEl>
                                          <p:spTgt spid="33"/>
                                        </p:tgtEl>
                                        <p:attrNameLst>
                                          <p:attrName>ppt_x</p:attrName>
                                        </p:attrNameLst>
                                      </p:cBhvr>
                                      <p:tavLst>
                                        <p:tav tm="0">
                                          <p:val>
                                            <p:strVal val="#ppt_x"/>
                                          </p:val>
                                        </p:tav>
                                        <p:tav tm="100000">
                                          <p:val>
                                            <p:strVal val="#ppt_x"/>
                                          </p:val>
                                        </p:tav>
                                      </p:tavLst>
                                    </p:anim>
                                    <p:anim calcmode="lin" valueType="num">
                                      <p:cBhvr additive="base">
                                        <p:cTn id="8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41" grpId="0"/>
      <p:bldP spid="55" grpId="0" animBg="1"/>
      <p:bldP spid="60" grpId="0" animBg="1"/>
      <p:bldP spid="61" grpId="0" animBg="1"/>
      <p:bldP spid="62" grpId="0" animBg="1"/>
      <p:bldP spid="63" grpId="0" animBg="1"/>
      <p:bldP spid="66" grpId="0"/>
      <p:bldP spid="22" grpId="0" animBg="1"/>
      <p:bldP spid="23" grpId="0" animBg="1"/>
      <p:bldP spid="24" grpId="0" animBg="1"/>
      <p:bldP spid="26" grpId="0" animBg="1"/>
      <p:bldP spid="27" grpId="0" animBg="1"/>
      <p:bldP spid="28" grpId="0" animBg="1"/>
      <p:bldP spid="29"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75106C-6875-4D52-9876-ECA866C852A9}"/>
              </a:ext>
            </a:extLst>
          </p:cNvPr>
          <p:cNvGrpSpPr/>
          <p:nvPr/>
        </p:nvGrpSpPr>
        <p:grpSpPr>
          <a:xfrm>
            <a:off x="3631855" y="3841915"/>
            <a:ext cx="3372947" cy="2913590"/>
            <a:chOff x="322001" y="3821932"/>
            <a:chExt cx="3372947" cy="2913590"/>
          </a:xfrm>
        </p:grpSpPr>
        <p:grpSp>
          <p:nvGrpSpPr>
            <p:cNvPr id="124" name="Group 123">
              <a:extLst>
                <a:ext uri="{FF2B5EF4-FFF2-40B4-BE49-F238E27FC236}">
                  <a16:creationId xmlns:a16="http://schemas.microsoft.com/office/drawing/2014/main" id="{1AF6C3C6-509B-40A1-816B-73AE6CC54C1E}"/>
                </a:ext>
              </a:extLst>
            </p:cNvPr>
            <p:cNvGrpSpPr/>
            <p:nvPr/>
          </p:nvGrpSpPr>
          <p:grpSpPr>
            <a:xfrm>
              <a:off x="322001" y="3821932"/>
              <a:ext cx="3372947" cy="2913590"/>
              <a:chOff x="322001" y="3821932"/>
              <a:chExt cx="3372947" cy="2913590"/>
            </a:xfrm>
          </p:grpSpPr>
          <p:sp>
            <p:nvSpPr>
              <p:cNvPr id="128" name="Rounded Rectangle 11">
                <a:extLst>
                  <a:ext uri="{FF2B5EF4-FFF2-40B4-BE49-F238E27FC236}">
                    <a16:creationId xmlns:a16="http://schemas.microsoft.com/office/drawing/2014/main" id="{5F4EC973-A4AD-4E34-BB60-BBA8419179F6}"/>
                  </a:ext>
                </a:extLst>
              </p:cNvPr>
              <p:cNvSpPr/>
              <p:nvPr/>
            </p:nvSpPr>
            <p:spPr>
              <a:xfrm>
                <a:off x="322001" y="3821932"/>
                <a:ext cx="3372947" cy="2913590"/>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cxnSp>
            <p:nvCxnSpPr>
              <p:cNvPr id="129" name="Straight Connector 128">
                <a:extLst>
                  <a:ext uri="{FF2B5EF4-FFF2-40B4-BE49-F238E27FC236}">
                    <a16:creationId xmlns:a16="http://schemas.microsoft.com/office/drawing/2014/main" id="{F8D83A10-DC25-4AAB-B131-63D9474584AC}"/>
                  </a:ext>
                </a:extLst>
              </p:cNvPr>
              <p:cNvCxnSpPr>
                <a:cxnSpLocks/>
              </p:cNvCxnSpPr>
              <p:nvPr/>
            </p:nvCxnSpPr>
            <p:spPr>
              <a:xfrm>
                <a:off x="1102293" y="4937664"/>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EAA7602-D49D-40AB-86DE-E1CEC0A8DA77}"/>
                  </a:ext>
                </a:extLst>
              </p:cNvPr>
              <p:cNvCxnSpPr>
                <a:cxnSpLocks/>
              </p:cNvCxnSpPr>
              <p:nvPr/>
            </p:nvCxnSpPr>
            <p:spPr>
              <a:xfrm>
                <a:off x="1102293" y="5463097"/>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05B374F-81D5-4AB9-B73E-A72729AF324D}"/>
                  </a:ext>
                </a:extLst>
              </p:cNvPr>
              <p:cNvCxnSpPr>
                <a:cxnSpLocks/>
              </p:cNvCxnSpPr>
              <p:nvPr/>
            </p:nvCxnSpPr>
            <p:spPr>
              <a:xfrm>
                <a:off x="1102293" y="5971289"/>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00B7E5EB-1B19-4713-BAF2-4F527670799C}"/>
                  </a:ext>
                </a:extLst>
              </p:cNvPr>
              <p:cNvSpPr/>
              <p:nvPr/>
            </p:nvSpPr>
            <p:spPr>
              <a:xfrm>
                <a:off x="510657" y="4541057"/>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139" name="Rectangle 138">
                <a:extLst>
                  <a:ext uri="{FF2B5EF4-FFF2-40B4-BE49-F238E27FC236}">
                    <a16:creationId xmlns:a16="http://schemas.microsoft.com/office/drawing/2014/main" id="{65CE2D70-9192-4C2A-8765-DFAB26E3B9B1}"/>
                  </a:ext>
                </a:extLst>
              </p:cNvPr>
              <p:cNvSpPr/>
              <p:nvPr/>
            </p:nvSpPr>
            <p:spPr>
              <a:xfrm>
                <a:off x="508124" y="5066490"/>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141" name="Rectangle 140">
                <a:extLst>
                  <a:ext uri="{FF2B5EF4-FFF2-40B4-BE49-F238E27FC236}">
                    <a16:creationId xmlns:a16="http://schemas.microsoft.com/office/drawing/2014/main" id="{76A87914-BFAC-4245-92E2-AFE7390E5911}"/>
                  </a:ext>
                </a:extLst>
              </p:cNvPr>
              <p:cNvSpPr/>
              <p:nvPr/>
            </p:nvSpPr>
            <p:spPr>
              <a:xfrm>
                <a:off x="508123" y="5639722"/>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142" name="Rectangle 141">
                <a:extLst>
                  <a:ext uri="{FF2B5EF4-FFF2-40B4-BE49-F238E27FC236}">
                    <a16:creationId xmlns:a16="http://schemas.microsoft.com/office/drawing/2014/main" id="{3B4EEB92-64A2-41BF-9669-EB2E563A3E02}"/>
                  </a:ext>
                </a:extLst>
              </p:cNvPr>
              <p:cNvSpPr/>
              <p:nvPr/>
            </p:nvSpPr>
            <p:spPr>
              <a:xfrm>
                <a:off x="508124" y="4000843"/>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cxnSp>
            <p:nvCxnSpPr>
              <p:cNvPr id="143" name="Straight Connector 142">
                <a:extLst>
                  <a:ext uri="{FF2B5EF4-FFF2-40B4-BE49-F238E27FC236}">
                    <a16:creationId xmlns:a16="http://schemas.microsoft.com/office/drawing/2014/main" id="{7AFABAC9-841C-4BE4-9178-812D75F2CB96}"/>
                  </a:ext>
                </a:extLst>
              </p:cNvPr>
              <p:cNvCxnSpPr>
                <a:cxnSpLocks/>
              </p:cNvCxnSpPr>
              <p:nvPr/>
            </p:nvCxnSpPr>
            <p:spPr>
              <a:xfrm>
                <a:off x="1110751" y="4381086"/>
                <a:ext cx="230130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25" name="Straight Connector 124">
              <a:extLst>
                <a:ext uri="{FF2B5EF4-FFF2-40B4-BE49-F238E27FC236}">
                  <a16:creationId xmlns:a16="http://schemas.microsoft.com/office/drawing/2014/main" id="{993AE0B1-CE86-4901-90C9-B7CD7BAE4CD1}"/>
                </a:ext>
              </a:extLst>
            </p:cNvPr>
            <p:cNvCxnSpPr>
              <a:cxnSpLocks/>
            </p:cNvCxnSpPr>
            <p:nvPr/>
          </p:nvCxnSpPr>
          <p:spPr>
            <a:xfrm>
              <a:off x="1102293" y="6495120"/>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5F4969DB-0105-4A85-9217-F8F9EC08E9C4}"/>
                </a:ext>
              </a:extLst>
            </p:cNvPr>
            <p:cNvSpPr/>
            <p:nvPr/>
          </p:nvSpPr>
          <p:spPr>
            <a:xfrm>
              <a:off x="508123" y="6163553"/>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grpSp>
      <p:graphicFrame>
        <p:nvGraphicFramePr>
          <p:cNvPr id="4" name="Table 3">
            <a:extLst>
              <a:ext uri="{FF2B5EF4-FFF2-40B4-BE49-F238E27FC236}">
                <a16:creationId xmlns:a16="http://schemas.microsoft.com/office/drawing/2014/main" id="{408218C3-4A98-ADCE-0A57-CAB3C3575D8A}"/>
              </a:ext>
            </a:extLst>
          </p:cNvPr>
          <p:cNvGraphicFramePr>
            <a:graphicFrameLocks noGrp="1"/>
          </p:cNvGraphicFramePr>
          <p:nvPr/>
        </p:nvGraphicFramePr>
        <p:xfrm>
          <a:off x="1364519" y="658428"/>
          <a:ext cx="9228837" cy="3095360"/>
        </p:xfrm>
        <a:graphic>
          <a:graphicData uri="http://schemas.openxmlformats.org/drawingml/2006/table">
            <a:tbl>
              <a:tblPr firstRow="1" bandRow="1">
                <a:tableStyleId>{7FF5F828-6C90-4657-BD3A-750F5844F318}</a:tableStyleId>
              </a:tblPr>
              <a:tblGrid>
                <a:gridCol w="3253513">
                  <a:extLst>
                    <a:ext uri="{9D8B030D-6E8A-4147-A177-3AD203B41FA5}">
                      <a16:colId xmlns:a16="http://schemas.microsoft.com/office/drawing/2014/main" val="1137154755"/>
                    </a:ext>
                  </a:extLst>
                </a:gridCol>
                <a:gridCol w="3139577">
                  <a:extLst>
                    <a:ext uri="{9D8B030D-6E8A-4147-A177-3AD203B41FA5}">
                      <a16:colId xmlns:a16="http://schemas.microsoft.com/office/drawing/2014/main" val="3831251955"/>
                    </a:ext>
                  </a:extLst>
                </a:gridCol>
                <a:gridCol w="2835747">
                  <a:extLst>
                    <a:ext uri="{9D8B030D-6E8A-4147-A177-3AD203B41FA5}">
                      <a16:colId xmlns:a16="http://schemas.microsoft.com/office/drawing/2014/main" val="1088995250"/>
                    </a:ext>
                  </a:extLst>
                </a:gridCol>
              </a:tblGrid>
              <a:tr h="619072">
                <a:tc>
                  <a:txBody>
                    <a:bodyPr/>
                    <a:lstStyle/>
                    <a:p>
                      <a:pPr algn="ctr">
                        <a:lnSpc>
                          <a:spcPct val="107000"/>
                        </a:lnSpc>
                        <a:spcAft>
                          <a:spcPts val="800"/>
                        </a:spcAft>
                      </a:pPr>
                      <a:r>
                        <a:rPr lang="en-GB" sz="2800" dirty="0">
                          <a:solidFill>
                            <a:srgbClr val="002060"/>
                          </a:solidFill>
                          <a:effectLst/>
                          <a:latin typeface="Century Gothic" panose="020B0502020202020204" pitchFamily="34" charset="0"/>
                        </a:rPr>
                        <a:t>un   /  </a:t>
                      </a:r>
                      <a:r>
                        <a:rPr lang="en-GB" sz="2800" dirty="0" err="1">
                          <a:solidFill>
                            <a:srgbClr val="002060"/>
                          </a:solidFill>
                          <a:effectLst/>
                          <a:latin typeface="Century Gothic" panose="020B0502020202020204" pitchFamily="34" charset="0"/>
                        </a:rPr>
                        <a:t>una</a:t>
                      </a:r>
                      <a:endParaRPr lang="en-GB" sz="2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800"/>
                        </a:spcAft>
                      </a:pPr>
                      <a:r>
                        <a:rPr lang="en-GB" sz="2800" dirty="0">
                          <a:solidFill>
                            <a:srgbClr val="002060"/>
                          </a:solidFill>
                          <a:effectLst/>
                          <a:latin typeface="Century Gothic" panose="020B0502020202020204" pitchFamily="34" charset="0"/>
                        </a:rPr>
                        <a:t>planta</a:t>
                      </a:r>
                      <a:endParaRPr lang="en-GB" sz="2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800"/>
                        </a:spcAft>
                      </a:pPr>
                      <a:r>
                        <a:rPr lang="en-GB" sz="2800" dirty="0" err="1">
                          <a:solidFill>
                            <a:srgbClr val="002060"/>
                          </a:solidFill>
                          <a:effectLst/>
                          <a:latin typeface="Century Gothic" panose="020B0502020202020204" pitchFamily="34" charset="0"/>
                        </a:rPr>
                        <a:t>teléfono</a:t>
                      </a:r>
                      <a:endParaRPr lang="en-GB" sz="2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184037516"/>
                  </a:ext>
                </a:extLst>
              </a:tr>
              <a:tr h="619072">
                <a:tc>
                  <a:txBody>
                    <a:bodyPr/>
                    <a:lstStyle/>
                    <a:p>
                      <a:pPr algn="ctr">
                        <a:lnSpc>
                          <a:spcPct val="107000"/>
                        </a:lnSpc>
                        <a:spcAft>
                          <a:spcPts val="800"/>
                        </a:spcAft>
                      </a:pPr>
                      <a:r>
                        <a:rPr lang="en-GB" sz="2800">
                          <a:solidFill>
                            <a:srgbClr val="002060"/>
                          </a:solidFill>
                          <a:effectLst/>
                          <a:latin typeface="Century Gothic" panose="020B0502020202020204" pitchFamily="34" charset="0"/>
                        </a:rPr>
                        <a:t>un   /   una</a:t>
                      </a:r>
                      <a:endParaRPr lang="en-GB" sz="28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800"/>
                        </a:spcAft>
                      </a:pPr>
                      <a:r>
                        <a:rPr lang="en-GB" sz="2800" dirty="0" err="1">
                          <a:solidFill>
                            <a:srgbClr val="002060"/>
                          </a:solidFill>
                          <a:effectLst/>
                          <a:latin typeface="Century Gothic" panose="020B0502020202020204" pitchFamily="34" charset="0"/>
                        </a:rPr>
                        <a:t>libro</a:t>
                      </a:r>
                      <a:endParaRPr lang="en-GB" sz="2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800"/>
                        </a:spcAft>
                      </a:pPr>
                      <a:r>
                        <a:rPr lang="en-GB" sz="2800" dirty="0" err="1">
                          <a:solidFill>
                            <a:srgbClr val="002060"/>
                          </a:solidFill>
                          <a:effectLst/>
                          <a:latin typeface="Century Gothic" panose="020B0502020202020204" pitchFamily="34" charset="0"/>
                        </a:rPr>
                        <a:t>fruta</a:t>
                      </a:r>
                      <a:endParaRPr lang="en-GB" sz="2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871161166"/>
                  </a:ext>
                </a:extLst>
              </a:tr>
              <a:tr h="619072">
                <a:tc>
                  <a:txBody>
                    <a:bodyPr/>
                    <a:lstStyle/>
                    <a:p>
                      <a:pPr algn="ctr">
                        <a:lnSpc>
                          <a:spcPct val="107000"/>
                        </a:lnSpc>
                        <a:spcAft>
                          <a:spcPts val="800"/>
                        </a:spcAft>
                      </a:pPr>
                      <a:r>
                        <a:rPr lang="en-GB" sz="2800">
                          <a:solidFill>
                            <a:srgbClr val="002060"/>
                          </a:solidFill>
                          <a:effectLst/>
                          <a:latin typeface="Century Gothic" panose="020B0502020202020204" pitchFamily="34" charset="0"/>
                        </a:rPr>
                        <a:t>un   /   una</a:t>
                      </a:r>
                      <a:endParaRPr lang="en-GB" sz="28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800"/>
                        </a:spcAft>
                      </a:pPr>
                      <a:r>
                        <a:rPr lang="en-GB" sz="2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instrumento</a:t>
                      </a:r>
                      <a:endParaRPr lang="en-GB" sz="2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800"/>
                        </a:spcAft>
                      </a:pPr>
                      <a:r>
                        <a:rPr lang="en-GB" sz="2800" dirty="0" err="1">
                          <a:solidFill>
                            <a:srgbClr val="002060"/>
                          </a:solidFill>
                          <a:effectLst/>
                          <a:latin typeface="Century Gothic" panose="020B0502020202020204" pitchFamily="34" charset="0"/>
                        </a:rPr>
                        <a:t>bolsa</a:t>
                      </a:r>
                      <a:endParaRPr lang="en-GB" sz="2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939728922"/>
                  </a:ext>
                </a:extLst>
              </a:tr>
              <a:tr h="619072">
                <a:tc>
                  <a:txBody>
                    <a:bodyPr/>
                    <a:lstStyle/>
                    <a:p>
                      <a:pPr algn="ctr">
                        <a:lnSpc>
                          <a:spcPct val="107000"/>
                        </a:lnSpc>
                        <a:spcAft>
                          <a:spcPts val="800"/>
                        </a:spcAft>
                      </a:pPr>
                      <a:r>
                        <a:rPr lang="en-GB" sz="2800">
                          <a:solidFill>
                            <a:srgbClr val="002060"/>
                          </a:solidFill>
                          <a:effectLst/>
                          <a:latin typeface="Century Gothic" panose="020B0502020202020204" pitchFamily="34" charset="0"/>
                        </a:rPr>
                        <a:t>un   /   una</a:t>
                      </a:r>
                      <a:endParaRPr lang="en-GB" sz="280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800"/>
                        </a:spcAft>
                      </a:pPr>
                      <a:r>
                        <a:rPr lang="en-GB" sz="2800" dirty="0" err="1">
                          <a:solidFill>
                            <a:srgbClr val="002060"/>
                          </a:solidFill>
                          <a:effectLst/>
                          <a:latin typeface="Century Gothic" panose="020B0502020202020204" pitchFamily="34" charset="0"/>
                        </a:rPr>
                        <a:t>cama</a:t>
                      </a:r>
                      <a:endParaRPr lang="en-GB" sz="2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800"/>
                        </a:spcAft>
                      </a:pPr>
                      <a:r>
                        <a:rPr lang="en-GB" sz="2800" dirty="0" err="1">
                          <a:solidFill>
                            <a:srgbClr val="002060"/>
                          </a:solidFill>
                          <a:effectLst/>
                          <a:latin typeface="Century Gothic" panose="020B0502020202020204" pitchFamily="34" charset="0"/>
                        </a:rPr>
                        <a:t>barco</a:t>
                      </a:r>
                      <a:endParaRPr lang="en-GB" sz="2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64985406"/>
                  </a:ext>
                </a:extLst>
              </a:tr>
              <a:tr h="619072">
                <a:tc>
                  <a:txBody>
                    <a:bodyPr/>
                    <a:lstStyle/>
                    <a:p>
                      <a:pPr algn="ctr">
                        <a:lnSpc>
                          <a:spcPct val="107000"/>
                        </a:lnSpc>
                        <a:spcAft>
                          <a:spcPts val="800"/>
                        </a:spcAft>
                      </a:pPr>
                      <a:r>
                        <a:rPr lang="en-GB" sz="2800" dirty="0">
                          <a:solidFill>
                            <a:srgbClr val="002060"/>
                          </a:solidFill>
                          <a:effectLst/>
                          <a:latin typeface="Century Gothic" panose="020B0502020202020204" pitchFamily="34" charset="0"/>
                        </a:rPr>
                        <a:t>un   /   una</a:t>
                      </a:r>
                      <a:endParaRPr lang="en-GB" sz="2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800"/>
                        </a:spcAft>
                      </a:pPr>
                      <a:r>
                        <a:rPr lang="en-GB" sz="2800" dirty="0">
                          <a:solidFill>
                            <a:srgbClr val="002060"/>
                          </a:solidFill>
                          <a:effectLst/>
                          <a:latin typeface="Century Gothic" panose="020B0502020202020204" pitchFamily="34" charset="0"/>
                        </a:rPr>
                        <a:t>caballo</a:t>
                      </a:r>
                      <a:endParaRPr lang="en-GB" sz="2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800"/>
                        </a:spcAft>
                      </a:pPr>
                      <a:r>
                        <a:rPr lang="en-GB" sz="2800" dirty="0">
                          <a:solidFill>
                            <a:srgbClr val="002060"/>
                          </a:solidFill>
                          <a:effectLst/>
                          <a:latin typeface="Century Gothic" panose="020B0502020202020204" pitchFamily="34" charset="0"/>
                        </a:rPr>
                        <a:t>cucaracha</a:t>
                      </a:r>
                      <a:endParaRPr lang="en-GB" sz="2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507613463"/>
                  </a:ext>
                </a:extLst>
              </a:tr>
            </a:tbl>
          </a:graphicData>
        </a:graphic>
      </p:graphicFrame>
      <p:graphicFrame>
        <p:nvGraphicFramePr>
          <p:cNvPr id="88" name="Table 88">
            <a:extLst>
              <a:ext uri="{FF2B5EF4-FFF2-40B4-BE49-F238E27FC236}">
                <a16:creationId xmlns:a16="http://schemas.microsoft.com/office/drawing/2014/main" id="{894D9235-4A7F-41DC-8945-8974794264FC}"/>
              </a:ext>
            </a:extLst>
          </p:cNvPr>
          <p:cNvGraphicFramePr>
            <a:graphicFrameLocks noGrp="1"/>
          </p:cNvGraphicFramePr>
          <p:nvPr/>
        </p:nvGraphicFramePr>
        <p:xfrm>
          <a:off x="7268059" y="3940498"/>
          <a:ext cx="4611756" cy="2759157"/>
        </p:xfrm>
        <a:graphic>
          <a:graphicData uri="http://schemas.openxmlformats.org/drawingml/2006/table">
            <a:tbl>
              <a:tblPr firstRow="1" bandRow="1">
                <a:tableStyleId>{7FF5F828-6C90-4657-BD3A-750F5844F318}</a:tableStyleId>
              </a:tblPr>
              <a:tblGrid>
                <a:gridCol w="1537252">
                  <a:extLst>
                    <a:ext uri="{9D8B030D-6E8A-4147-A177-3AD203B41FA5}">
                      <a16:colId xmlns:a16="http://schemas.microsoft.com/office/drawing/2014/main" val="3200254025"/>
                    </a:ext>
                  </a:extLst>
                </a:gridCol>
                <a:gridCol w="1537252">
                  <a:extLst>
                    <a:ext uri="{9D8B030D-6E8A-4147-A177-3AD203B41FA5}">
                      <a16:colId xmlns:a16="http://schemas.microsoft.com/office/drawing/2014/main" val="2871538056"/>
                    </a:ext>
                  </a:extLst>
                </a:gridCol>
                <a:gridCol w="1537252">
                  <a:extLst>
                    <a:ext uri="{9D8B030D-6E8A-4147-A177-3AD203B41FA5}">
                      <a16:colId xmlns:a16="http://schemas.microsoft.com/office/drawing/2014/main" val="2567405659"/>
                    </a:ext>
                  </a:extLst>
                </a:gridCol>
              </a:tblGrid>
              <a:tr h="919719">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438286236"/>
                  </a:ext>
                </a:extLst>
              </a:tr>
              <a:tr h="919719">
                <a:tc>
                  <a:txBody>
                    <a:bodyPr/>
                    <a:lstStyle/>
                    <a:p>
                      <a:endParaRPr lang="en-GB"/>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37725196"/>
                  </a:ext>
                </a:extLst>
              </a:tr>
              <a:tr h="919719">
                <a:tc>
                  <a:txBody>
                    <a:bodyPr/>
                    <a:lstStyle/>
                    <a:p>
                      <a:endParaRPr lang="en-GB"/>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endParaRPr lang="en-GB" dirty="0"/>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6705299"/>
                  </a:ext>
                </a:extLst>
              </a:tr>
            </a:tbl>
          </a:graphicData>
        </a:graphic>
      </p:graphicFrame>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2">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6" name="TextBox 5">
            <a:extLst>
              <a:ext uri="{FF2B5EF4-FFF2-40B4-BE49-F238E27FC236}">
                <a16:creationId xmlns:a16="http://schemas.microsoft.com/office/drawing/2014/main" id="{D8FA714A-DAAF-4C83-B7F2-75FD592DC163}"/>
              </a:ext>
            </a:extLst>
          </p:cNvPr>
          <p:cNvSpPr txBox="1"/>
          <p:nvPr/>
        </p:nvSpPr>
        <p:spPr>
          <a:xfrm>
            <a:off x="115130" y="56021"/>
            <a:ext cx="60446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Lee y escribe dos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listas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4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inglés</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n-US" sz="24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7" name="TextBox 6">
            <a:extLst>
              <a:ext uri="{FF2B5EF4-FFF2-40B4-BE49-F238E27FC236}">
                <a16:creationId xmlns:a16="http://schemas.microsoft.com/office/drawing/2014/main" id="{7297BBFE-A572-48B2-9690-BAF202AE34BF}"/>
              </a:ext>
            </a:extLst>
          </p:cNvPr>
          <p:cNvSpPr txBox="1"/>
          <p:nvPr/>
        </p:nvSpPr>
        <p:spPr>
          <a:xfrm>
            <a:off x="5093257" y="40713"/>
            <a:ext cx="62072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¿Qué es normal?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Qué</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es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raro</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endParaRPr kumimoji="0" lang="en-US"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sp>
        <p:nvSpPr>
          <p:cNvPr id="49" name="Rectangle: Rounded Corners 48">
            <a:extLst>
              <a:ext uri="{FF2B5EF4-FFF2-40B4-BE49-F238E27FC236}">
                <a16:creationId xmlns:a16="http://schemas.microsoft.com/office/drawing/2014/main" id="{A5EDBD4B-C1F6-4C9E-82A8-26D4DB221F32}"/>
              </a:ext>
            </a:extLst>
          </p:cNvPr>
          <p:cNvSpPr/>
          <p:nvPr/>
        </p:nvSpPr>
        <p:spPr>
          <a:xfrm>
            <a:off x="3137433" y="746555"/>
            <a:ext cx="746057" cy="48409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5" name="Rectangle: Rounded Corners 54">
            <a:extLst>
              <a:ext uri="{FF2B5EF4-FFF2-40B4-BE49-F238E27FC236}">
                <a16:creationId xmlns:a16="http://schemas.microsoft.com/office/drawing/2014/main" id="{546858EA-712C-4F47-A532-DF7A54D75C1C}"/>
              </a:ext>
            </a:extLst>
          </p:cNvPr>
          <p:cNvSpPr/>
          <p:nvPr/>
        </p:nvSpPr>
        <p:spPr>
          <a:xfrm>
            <a:off x="5147313" y="733873"/>
            <a:ext cx="2388393" cy="458928"/>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7" name="Rectangle: Rounded Corners 56">
            <a:extLst>
              <a:ext uri="{FF2B5EF4-FFF2-40B4-BE49-F238E27FC236}">
                <a16:creationId xmlns:a16="http://schemas.microsoft.com/office/drawing/2014/main" id="{3CD51852-4A41-447E-8E39-4D5EA5CD876A}"/>
              </a:ext>
            </a:extLst>
          </p:cNvPr>
          <p:cNvSpPr/>
          <p:nvPr/>
        </p:nvSpPr>
        <p:spPr>
          <a:xfrm>
            <a:off x="1810002" y="1349752"/>
            <a:ext cx="746057" cy="47196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8" name="Rectangle: Rounded Corners 57">
            <a:extLst>
              <a:ext uri="{FF2B5EF4-FFF2-40B4-BE49-F238E27FC236}">
                <a16:creationId xmlns:a16="http://schemas.microsoft.com/office/drawing/2014/main" id="{FBC61B78-1EEC-401C-B51D-1C5BEE982C50}"/>
              </a:ext>
            </a:extLst>
          </p:cNvPr>
          <p:cNvSpPr/>
          <p:nvPr/>
        </p:nvSpPr>
        <p:spPr>
          <a:xfrm>
            <a:off x="5338780" y="1350405"/>
            <a:ext cx="2009959" cy="446132"/>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9" name="Rectangle: Rounded Corners 58">
            <a:extLst>
              <a:ext uri="{FF2B5EF4-FFF2-40B4-BE49-F238E27FC236}">
                <a16:creationId xmlns:a16="http://schemas.microsoft.com/office/drawing/2014/main" id="{ED027CE3-B9F0-4CAF-8F60-C94A1F27EBE7}"/>
              </a:ext>
            </a:extLst>
          </p:cNvPr>
          <p:cNvSpPr/>
          <p:nvPr/>
        </p:nvSpPr>
        <p:spPr>
          <a:xfrm>
            <a:off x="3137433" y="1992194"/>
            <a:ext cx="746057" cy="48409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0" name="Rectangle: Rounded Corners 59">
            <a:extLst>
              <a:ext uri="{FF2B5EF4-FFF2-40B4-BE49-F238E27FC236}">
                <a16:creationId xmlns:a16="http://schemas.microsoft.com/office/drawing/2014/main" id="{D0ED9D59-D1FB-45A9-9FD6-153081331F9E}"/>
              </a:ext>
            </a:extLst>
          </p:cNvPr>
          <p:cNvSpPr/>
          <p:nvPr/>
        </p:nvSpPr>
        <p:spPr>
          <a:xfrm>
            <a:off x="8447085" y="2007224"/>
            <a:ext cx="1522825" cy="446132"/>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2" name="Rectangle: Rounded Corners 61">
            <a:extLst>
              <a:ext uri="{FF2B5EF4-FFF2-40B4-BE49-F238E27FC236}">
                <a16:creationId xmlns:a16="http://schemas.microsoft.com/office/drawing/2014/main" id="{EA161D46-BF82-4D86-8909-B6F7EB06B7C5}"/>
              </a:ext>
            </a:extLst>
          </p:cNvPr>
          <p:cNvSpPr/>
          <p:nvPr/>
        </p:nvSpPr>
        <p:spPr>
          <a:xfrm>
            <a:off x="1832720" y="3234635"/>
            <a:ext cx="746057" cy="47196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4" name="Rectangle: Rounded Corners 63">
            <a:extLst>
              <a:ext uri="{FF2B5EF4-FFF2-40B4-BE49-F238E27FC236}">
                <a16:creationId xmlns:a16="http://schemas.microsoft.com/office/drawing/2014/main" id="{297B809B-7433-4322-80D3-21A2ED2E1325}"/>
              </a:ext>
            </a:extLst>
          </p:cNvPr>
          <p:cNvSpPr/>
          <p:nvPr/>
        </p:nvSpPr>
        <p:spPr>
          <a:xfrm>
            <a:off x="5183644" y="3222835"/>
            <a:ext cx="2009959" cy="446132"/>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132" name="Group 131">
            <a:extLst>
              <a:ext uri="{FF2B5EF4-FFF2-40B4-BE49-F238E27FC236}">
                <a16:creationId xmlns:a16="http://schemas.microsoft.com/office/drawing/2014/main" id="{3BAAB2B4-80F5-43DA-BD5C-AA9A61169C39}"/>
              </a:ext>
            </a:extLst>
          </p:cNvPr>
          <p:cNvGrpSpPr/>
          <p:nvPr/>
        </p:nvGrpSpPr>
        <p:grpSpPr>
          <a:xfrm>
            <a:off x="123529" y="3843380"/>
            <a:ext cx="3372947" cy="2913590"/>
            <a:chOff x="322001" y="3821932"/>
            <a:chExt cx="3372947" cy="2913590"/>
          </a:xfrm>
        </p:grpSpPr>
        <p:grpSp>
          <p:nvGrpSpPr>
            <p:cNvPr id="109" name="Group 108">
              <a:extLst>
                <a:ext uri="{FF2B5EF4-FFF2-40B4-BE49-F238E27FC236}">
                  <a16:creationId xmlns:a16="http://schemas.microsoft.com/office/drawing/2014/main" id="{E078DA59-313B-4531-A52F-D4DF4A96B9E3}"/>
                </a:ext>
              </a:extLst>
            </p:cNvPr>
            <p:cNvGrpSpPr/>
            <p:nvPr/>
          </p:nvGrpSpPr>
          <p:grpSpPr>
            <a:xfrm>
              <a:off x="322001" y="3821932"/>
              <a:ext cx="3372947" cy="2913590"/>
              <a:chOff x="322001" y="3821932"/>
              <a:chExt cx="3372947" cy="2913590"/>
            </a:xfrm>
          </p:grpSpPr>
          <p:sp>
            <p:nvSpPr>
              <p:cNvPr id="67" name="Rounded Rectangle 11">
                <a:extLst>
                  <a:ext uri="{FF2B5EF4-FFF2-40B4-BE49-F238E27FC236}">
                    <a16:creationId xmlns:a16="http://schemas.microsoft.com/office/drawing/2014/main" id="{DD7D8E12-45DA-437A-A7BF-0AF9DE43A4A7}"/>
                  </a:ext>
                </a:extLst>
              </p:cNvPr>
              <p:cNvSpPr/>
              <p:nvPr/>
            </p:nvSpPr>
            <p:spPr>
              <a:xfrm>
                <a:off x="322001" y="3821932"/>
                <a:ext cx="3372947" cy="2913590"/>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cxnSp>
            <p:nvCxnSpPr>
              <p:cNvPr id="68" name="Straight Connector 67">
                <a:extLst>
                  <a:ext uri="{FF2B5EF4-FFF2-40B4-BE49-F238E27FC236}">
                    <a16:creationId xmlns:a16="http://schemas.microsoft.com/office/drawing/2014/main" id="{8B1CBF38-A7A0-4D7A-9893-2D8C1BDF219C}"/>
                  </a:ext>
                </a:extLst>
              </p:cNvPr>
              <p:cNvCxnSpPr>
                <a:cxnSpLocks/>
              </p:cNvCxnSpPr>
              <p:nvPr/>
            </p:nvCxnSpPr>
            <p:spPr>
              <a:xfrm>
                <a:off x="1102293" y="4937664"/>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CE468D-0694-4032-BCE8-D33B1EA10BF9}"/>
                  </a:ext>
                </a:extLst>
              </p:cNvPr>
              <p:cNvCxnSpPr>
                <a:cxnSpLocks/>
              </p:cNvCxnSpPr>
              <p:nvPr/>
            </p:nvCxnSpPr>
            <p:spPr>
              <a:xfrm>
                <a:off x="1102293" y="5463097"/>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791CB4A-CC7E-4882-A13D-9F74C11C89C4}"/>
                  </a:ext>
                </a:extLst>
              </p:cNvPr>
              <p:cNvCxnSpPr>
                <a:cxnSpLocks/>
              </p:cNvCxnSpPr>
              <p:nvPr/>
            </p:nvCxnSpPr>
            <p:spPr>
              <a:xfrm>
                <a:off x="1102293" y="5971289"/>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0226EAA5-FBDC-4CE5-BA1C-F17EF6DC5B9A}"/>
                  </a:ext>
                </a:extLst>
              </p:cNvPr>
              <p:cNvSpPr/>
              <p:nvPr/>
            </p:nvSpPr>
            <p:spPr>
              <a:xfrm>
                <a:off x="510657" y="4541057"/>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sp>
            <p:nvSpPr>
              <p:cNvPr id="72" name="Rectangle 71">
                <a:extLst>
                  <a:ext uri="{FF2B5EF4-FFF2-40B4-BE49-F238E27FC236}">
                    <a16:creationId xmlns:a16="http://schemas.microsoft.com/office/drawing/2014/main" id="{0E1F273A-C73A-452B-A8B3-3100E6E1F715}"/>
                  </a:ext>
                </a:extLst>
              </p:cNvPr>
              <p:cNvSpPr/>
              <p:nvPr/>
            </p:nvSpPr>
            <p:spPr>
              <a:xfrm>
                <a:off x="508124" y="5066490"/>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74" name="Rectangle 73">
                <a:extLst>
                  <a:ext uri="{FF2B5EF4-FFF2-40B4-BE49-F238E27FC236}">
                    <a16:creationId xmlns:a16="http://schemas.microsoft.com/office/drawing/2014/main" id="{8EB71186-5A53-4B83-9836-BD82CDAEC621}"/>
                  </a:ext>
                </a:extLst>
              </p:cNvPr>
              <p:cNvSpPr/>
              <p:nvPr/>
            </p:nvSpPr>
            <p:spPr>
              <a:xfrm>
                <a:off x="508123" y="5639722"/>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sp>
            <p:nvSpPr>
              <p:cNvPr id="75" name="Rectangle 74">
                <a:extLst>
                  <a:ext uri="{FF2B5EF4-FFF2-40B4-BE49-F238E27FC236}">
                    <a16:creationId xmlns:a16="http://schemas.microsoft.com/office/drawing/2014/main" id="{ECA6B04C-6EC5-4462-943A-E4C355870934}"/>
                  </a:ext>
                </a:extLst>
              </p:cNvPr>
              <p:cNvSpPr/>
              <p:nvPr/>
            </p:nvSpPr>
            <p:spPr>
              <a:xfrm>
                <a:off x="508124" y="4000843"/>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sym typeface="Arial"/>
                </a:endParaRPr>
              </a:p>
            </p:txBody>
          </p:sp>
          <p:cxnSp>
            <p:nvCxnSpPr>
              <p:cNvPr id="76" name="Straight Connector 75">
                <a:extLst>
                  <a:ext uri="{FF2B5EF4-FFF2-40B4-BE49-F238E27FC236}">
                    <a16:creationId xmlns:a16="http://schemas.microsoft.com/office/drawing/2014/main" id="{7A64296D-C40D-4E71-A3E5-A8009627A496}"/>
                  </a:ext>
                </a:extLst>
              </p:cNvPr>
              <p:cNvCxnSpPr>
                <a:cxnSpLocks/>
              </p:cNvCxnSpPr>
              <p:nvPr/>
            </p:nvCxnSpPr>
            <p:spPr>
              <a:xfrm>
                <a:off x="1110751" y="4381086"/>
                <a:ext cx="230130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78" name="Picture 77" descr="Shape, arrow&#10;&#10;Description automatically generated">
                <a:extLst>
                  <a:ext uri="{FF2B5EF4-FFF2-40B4-BE49-F238E27FC236}">
                    <a16:creationId xmlns:a16="http://schemas.microsoft.com/office/drawing/2014/main" id="{28A0F39D-5E2E-4184-B0F9-7375D1311EE0}"/>
                  </a:ext>
                </a:extLst>
              </p:cNvPr>
              <p:cNvPicPr>
                <a:picLocks noChangeAspect="1"/>
              </p:cNvPicPr>
              <p:nvPr/>
            </p:nvPicPr>
            <p:blipFill>
              <a:blip r:embed="rId5"/>
              <a:stretch>
                <a:fillRect/>
              </a:stretch>
            </p:blipFill>
            <p:spPr>
              <a:xfrm>
                <a:off x="599923" y="4973701"/>
                <a:ext cx="462709" cy="428729"/>
              </a:xfrm>
              <a:prstGeom prst="rect">
                <a:avLst/>
              </a:prstGeom>
            </p:spPr>
          </p:pic>
          <p:pic>
            <p:nvPicPr>
              <p:cNvPr id="79" name="Picture 78" descr="Shape, arrow&#10;&#10;Description automatically generated">
                <a:extLst>
                  <a:ext uri="{FF2B5EF4-FFF2-40B4-BE49-F238E27FC236}">
                    <a16:creationId xmlns:a16="http://schemas.microsoft.com/office/drawing/2014/main" id="{BFC390E1-3033-4D0F-8A95-EF6085B9652C}"/>
                  </a:ext>
                </a:extLst>
              </p:cNvPr>
              <p:cNvPicPr>
                <a:picLocks noChangeAspect="1"/>
              </p:cNvPicPr>
              <p:nvPr/>
            </p:nvPicPr>
            <p:blipFill>
              <a:blip r:embed="rId5"/>
              <a:stretch>
                <a:fillRect/>
              </a:stretch>
            </p:blipFill>
            <p:spPr>
              <a:xfrm>
                <a:off x="599923" y="4480257"/>
                <a:ext cx="462709" cy="428729"/>
              </a:xfrm>
              <a:prstGeom prst="rect">
                <a:avLst/>
              </a:prstGeom>
            </p:spPr>
          </p:pic>
          <p:pic>
            <p:nvPicPr>
              <p:cNvPr id="80" name="Picture 79" descr="Shape, arrow&#10;&#10;Description automatically generated">
                <a:extLst>
                  <a:ext uri="{FF2B5EF4-FFF2-40B4-BE49-F238E27FC236}">
                    <a16:creationId xmlns:a16="http://schemas.microsoft.com/office/drawing/2014/main" id="{02D2527E-689B-47E4-97C6-55DF3FBC7E8A}"/>
                  </a:ext>
                </a:extLst>
              </p:cNvPr>
              <p:cNvPicPr>
                <a:picLocks noChangeAspect="1"/>
              </p:cNvPicPr>
              <p:nvPr/>
            </p:nvPicPr>
            <p:blipFill>
              <a:blip r:embed="rId5"/>
              <a:stretch>
                <a:fillRect/>
              </a:stretch>
            </p:blipFill>
            <p:spPr>
              <a:xfrm>
                <a:off x="599922" y="3919049"/>
                <a:ext cx="462709" cy="428729"/>
              </a:xfrm>
              <a:prstGeom prst="rect">
                <a:avLst/>
              </a:prstGeom>
            </p:spPr>
          </p:pic>
          <p:pic>
            <p:nvPicPr>
              <p:cNvPr id="81" name="Picture 80" descr="Shape, arrow&#10;&#10;Description automatically generated">
                <a:extLst>
                  <a:ext uri="{FF2B5EF4-FFF2-40B4-BE49-F238E27FC236}">
                    <a16:creationId xmlns:a16="http://schemas.microsoft.com/office/drawing/2014/main" id="{90C57809-325B-45B2-B5D8-EA15DF171E4D}"/>
                  </a:ext>
                </a:extLst>
              </p:cNvPr>
              <p:cNvPicPr>
                <a:picLocks noChangeAspect="1"/>
              </p:cNvPicPr>
              <p:nvPr/>
            </p:nvPicPr>
            <p:blipFill>
              <a:blip r:embed="rId5"/>
              <a:stretch>
                <a:fillRect/>
              </a:stretch>
            </p:blipFill>
            <p:spPr>
              <a:xfrm>
                <a:off x="599922" y="5542560"/>
                <a:ext cx="462709" cy="428729"/>
              </a:xfrm>
              <a:prstGeom prst="rect">
                <a:avLst/>
              </a:prstGeom>
            </p:spPr>
          </p:pic>
        </p:grpSp>
        <p:cxnSp>
          <p:nvCxnSpPr>
            <p:cNvPr id="113" name="Straight Connector 112">
              <a:extLst>
                <a:ext uri="{FF2B5EF4-FFF2-40B4-BE49-F238E27FC236}">
                  <a16:creationId xmlns:a16="http://schemas.microsoft.com/office/drawing/2014/main" id="{8329859B-DB6C-4948-BD89-477E9836F51C}"/>
                </a:ext>
              </a:extLst>
            </p:cNvPr>
            <p:cNvCxnSpPr>
              <a:cxnSpLocks/>
            </p:cNvCxnSpPr>
            <p:nvPr/>
          </p:nvCxnSpPr>
          <p:spPr>
            <a:xfrm>
              <a:off x="1102293" y="6495120"/>
              <a:ext cx="230976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6F7497D5-6549-4755-AB90-99291A819A50}"/>
                </a:ext>
              </a:extLst>
            </p:cNvPr>
            <p:cNvSpPr/>
            <p:nvPr/>
          </p:nvSpPr>
          <p:spPr>
            <a:xfrm>
              <a:off x="508123" y="6163553"/>
              <a:ext cx="462709" cy="396607"/>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Tw Cen MT" panose="020B0602020104020603"/>
                <a:ea typeface="+mn-ea"/>
                <a:cs typeface="+mn-cs"/>
                <a:sym typeface="Arial"/>
              </a:endParaRPr>
            </a:p>
          </p:txBody>
        </p:sp>
        <p:pic>
          <p:nvPicPr>
            <p:cNvPr id="115" name="Picture 114" descr="Shape, arrow&#10;&#10;Description automatically generated">
              <a:extLst>
                <a:ext uri="{FF2B5EF4-FFF2-40B4-BE49-F238E27FC236}">
                  <a16:creationId xmlns:a16="http://schemas.microsoft.com/office/drawing/2014/main" id="{759DDF44-4B23-435B-BF66-CFCE20C6AF97}"/>
                </a:ext>
              </a:extLst>
            </p:cNvPr>
            <p:cNvPicPr>
              <a:picLocks noChangeAspect="1"/>
            </p:cNvPicPr>
            <p:nvPr/>
          </p:nvPicPr>
          <p:blipFill>
            <a:blip r:embed="rId5"/>
            <a:stretch>
              <a:fillRect/>
            </a:stretch>
          </p:blipFill>
          <p:spPr>
            <a:xfrm>
              <a:off x="573853" y="6091571"/>
              <a:ext cx="462709" cy="428729"/>
            </a:xfrm>
            <a:prstGeom prst="rect">
              <a:avLst/>
            </a:prstGeom>
          </p:spPr>
        </p:pic>
      </p:grpSp>
      <p:pic>
        <p:nvPicPr>
          <p:cNvPr id="3086" name="Picture 14" descr="Plátano, Fruta, Comida, Fruta Amarilla">
            <a:extLst>
              <a:ext uri="{FF2B5EF4-FFF2-40B4-BE49-F238E27FC236}">
                <a16:creationId xmlns:a16="http://schemas.microsoft.com/office/drawing/2014/main" id="{FFD862A6-95E0-4E18-8841-66D74F16E8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0585" y="4059784"/>
            <a:ext cx="1092628" cy="62122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Smartphone, Teléfono Móvil, Androide, Tecnología">
            <a:extLst>
              <a:ext uri="{FF2B5EF4-FFF2-40B4-BE49-F238E27FC236}">
                <a16:creationId xmlns:a16="http://schemas.microsoft.com/office/drawing/2014/main" id="{AC602389-F272-4949-9C7B-C95EC6350C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1613" y="3958552"/>
            <a:ext cx="594650" cy="8556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32D8B6D-A941-4D56-90A5-CF0249B88DBF}"/>
              </a:ext>
            </a:extLst>
          </p:cNvPr>
          <p:cNvSpPr txBox="1"/>
          <p:nvPr/>
        </p:nvSpPr>
        <p:spPr>
          <a:xfrm>
            <a:off x="870057" y="3987709"/>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plant</a:t>
            </a:r>
          </a:p>
        </p:txBody>
      </p:sp>
      <p:sp>
        <p:nvSpPr>
          <p:cNvPr id="110" name="TextBox 109">
            <a:extLst>
              <a:ext uri="{FF2B5EF4-FFF2-40B4-BE49-F238E27FC236}">
                <a16:creationId xmlns:a16="http://schemas.microsoft.com/office/drawing/2014/main" id="{8407FAFD-6CA2-4425-ABFC-5A4A91C36FA8}"/>
              </a:ext>
            </a:extLst>
          </p:cNvPr>
          <p:cNvSpPr txBox="1"/>
          <p:nvPr/>
        </p:nvSpPr>
        <p:spPr>
          <a:xfrm>
            <a:off x="916944" y="4512164"/>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book</a:t>
            </a:r>
          </a:p>
        </p:txBody>
      </p:sp>
      <p:sp>
        <p:nvSpPr>
          <p:cNvPr id="111" name="TextBox 110">
            <a:extLst>
              <a:ext uri="{FF2B5EF4-FFF2-40B4-BE49-F238E27FC236}">
                <a16:creationId xmlns:a16="http://schemas.microsoft.com/office/drawing/2014/main" id="{6698A892-F65E-464B-B45F-7E931EC093DA}"/>
              </a:ext>
            </a:extLst>
          </p:cNvPr>
          <p:cNvSpPr txBox="1"/>
          <p:nvPr/>
        </p:nvSpPr>
        <p:spPr>
          <a:xfrm>
            <a:off x="864423" y="5064489"/>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bag</a:t>
            </a:r>
          </a:p>
        </p:txBody>
      </p:sp>
      <p:sp>
        <p:nvSpPr>
          <p:cNvPr id="112" name="TextBox 111">
            <a:extLst>
              <a:ext uri="{FF2B5EF4-FFF2-40B4-BE49-F238E27FC236}">
                <a16:creationId xmlns:a16="http://schemas.microsoft.com/office/drawing/2014/main" id="{7D116FAC-3141-46B9-8FFD-1A6C518E2842}"/>
              </a:ext>
            </a:extLst>
          </p:cNvPr>
          <p:cNvSpPr txBox="1"/>
          <p:nvPr/>
        </p:nvSpPr>
        <p:spPr>
          <a:xfrm>
            <a:off x="870057" y="5577088"/>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boat</a:t>
            </a:r>
          </a:p>
        </p:txBody>
      </p:sp>
      <p:sp>
        <p:nvSpPr>
          <p:cNvPr id="133" name="TextBox 132">
            <a:extLst>
              <a:ext uri="{FF2B5EF4-FFF2-40B4-BE49-F238E27FC236}">
                <a16:creationId xmlns:a16="http://schemas.microsoft.com/office/drawing/2014/main" id="{977A3325-74A5-42E2-9EB4-EC34BA3EECC0}"/>
              </a:ext>
            </a:extLst>
          </p:cNvPr>
          <p:cNvSpPr txBox="1"/>
          <p:nvPr/>
        </p:nvSpPr>
        <p:spPr>
          <a:xfrm>
            <a:off x="916944" y="6120796"/>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horse</a:t>
            </a:r>
          </a:p>
        </p:txBody>
      </p:sp>
      <p:pic>
        <p:nvPicPr>
          <p:cNvPr id="138" name="Picture 137" descr="Shape, arrow&#10;&#10;Description automatically generated">
            <a:extLst>
              <a:ext uri="{FF2B5EF4-FFF2-40B4-BE49-F238E27FC236}">
                <a16:creationId xmlns:a16="http://schemas.microsoft.com/office/drawing/2014/main" id="{1CDE8275-FDF6-4A37-AF91-27827EBADD1F}"/>
              </a:ext>
            </a:extLst>
          </p:cNvPr>
          <p:cNvPicPr>
            <a:picLocks noChangeAspect="1"/>
          </p:cNvPicPr>
          <p:nvPr/>
        </p:nvPicPr>
        <p:blipFill>
          <a:blip r:embed="rId8"/>
          <a:stretch>
            <a:fillRect/>
          </a:stretch>
        </p:blipFill>
        <p:spPr>
          <a:xfrm>
            <a:off x="7904148" y="871859"/>
            <a:ext cx="391400" cy="266030"/>
          </a:xfrm>
          <a:prstGeom prst="rect">
            <a:avLst/>
          </a:prstGeom>
        </p:spPr>
      </p:pic>
      <p:pic>
        <p:nvPicPr>
          <p:cNvPr id="140" name="Picture 139" descr="Shape, arrow&#10;&#10;Description automatically generated">
            <a:extLst>
              <a:ext uri="{FF2B5EF4-FFF2-40B4-BE49-F238E27FC236}">
                <a16:creationId xmlns:a16="http://schemas.microsoft.com/office/drawing/2014/main" id="{6DF1D1B0-D66B-4A2A-BC96-991A188EB970}"/>
              </a:ext>
            </a:extLst>
          </p:cNvPr>
          <p:cNvPicPr>
            <a:picLocks noChangeAspect="1"/>
          </p:cNvPicPr>
          <p:nvPr/>
        </p:nvPicPr>
        <p:blipFill>
          <a:blip r:embed="rId5"/>
          <a:stretch>
            <a:fillRect/>
          </a:stretch>
        </p:blipFill>
        <p:spPr>
          <a:xfrm>
            <a:off x="4685442" y="768003"/>
            <a:ext cx="499512" cy="462829"/>
          </a:xfrm>
          <a:prstGeom prst="rect">
            <a:avLst/>
          </a:prstGeom>
        </p:spPr>
      </p:pic>
      <p:pic>
        <p:nvPicPr>
          <p:cNvPr id="148" name="Picture 147" descr="Shape, arrow&#10;&#10;Description automatically generated">
            <a:extLst>
              <a:ext uri="{FF2B5EF4-FFF2-40B4-BE49-F238E27FC236}">
                <a16:creationId xmlns:a16="http://schemas.microsoft.com/office/drawing/2014/main" id="{E001951C-90F9-4DE5-B8C9-8031C4714B78}"/>
              </a:ext>
            </a:extLst>
          </p:cNvPr>
          <p:cNvPicPr>
            <a:picLocks noChangeAspect="1"/>
          </p:cNvPicPr>
          <p:nvPr/>
        </p:nvPicPr>
        <p:blipFill>
          <a:blip r:embed="rId5"/>
          <a:stretch>
            <a:fillRect/>
          </a:stretch>
        </p:blipFill>
        <p:spPr>
          <a:xfrm>
            <a:off x="4708790" y="1429151"/>
            <a:ext cx="499512" cy="462829"/>
          </a:xfrm>
          <a:prstGeom prst="rect">
            <a:avLst/>
          </a:prstGeom>
        </p:spPr>
      </p:pic>
      <p:pic>
        <p:nvPicPr>
          <p:cNvPr id="149" name="Picture 148" descr="Shape, arrow&#10;&#10;Description automatically generated">
            <a:extLst>
              <a:ext uri="{FF2B5EF4-FFF2-40B4-BE49-F238E27FC236}">
                <a16:creationId xmlns:a16="http://schemas.microsoft.com/office/drawing/2014/main" id="{87ADB838-833B-4F8F-A559-3A02C55B064C}"/>
              </a:ext>
            </a:extLst>
          </p:cNvPr>
          <p:cNvPicPr>
            <a:picLocks noChangeAspect="1"/>
          </p:cNvPicPr>
          <p:nvPr/>
        </p:nvPicPr>
        <p:blipFill>
          <a:blip r:embed="rId5"/>
          <a:stretch>
            <a:fillRect/>
          </a:stretch>
        </p:blipFill>
        <p:spPr>
          <a:xfrm>
            <a:off x="7865142" y="1953114"/>
            <a:ext cx="499512" cy="462829"/>
          </a:xfrm>
          <a:prstGeom prst="rect">
            <a:avLst/>
          </a:prstGeom>
        </p:spPr>
      </p:pic>
      <p:pic>
        <p:nvPicPr>
          <p:cNvPr id="150" name="Picture 149" descr="Shape, arrow&#10;&#10;Description automatically generated">
            <a:extLst>
              <a:ext uri="{FF2B5EF4-FFF2-40B4-BE49-F238E27FC236}">
                <a16:creationId xmlns:a16="http://schemas.microsoft.com/office/drawing/2014/main" id="{4EEE7B30-1D82-4129-855B-E5D60EB92A85}"/>
              </a:ext>
            </a:extLst>
          </p:cNvPr>
          <p:cNvPicPr>
            <a:picLocks noChangeAspect="1"/>
          </p:cNvPicPr>
          <p:nvPr/>
        </p:nvPicPr>
        <p:blipFill>
          <a:blip r:embed="rId5"/>
          <a:stretch>
            <a:fillRect/>
          </a:stretch>
        </p:blipFill>
        <p:spPr>
          <a:xfrm>
            <a:off x="7858188" y="2578549"/>
            <a:ext cx="499512" cy="462829"/>
          </a:xfrm>
          <a:prstGeom prst="rect">
            <a:avLst/>
          </a:prstGeom>
        </p:spPr>
      </p:pic>
      <p:pic>
        <p:nvPicPr>
          <p:cNvPr id="151" name="Picture 150" descr="Shape, arrow&#10;&#10;Description automatically generated">
            <a:extLst>
              <a:ext uri="{FF2B5EF4-FFF2-40B4-BE49-F238E27FC236}">
                <a16:creationId xmlns:a16="http://schemas.microsoft.com/office/drawing/2014/main" id="{C5AEB1B1-376A-444C-95AB-CDCCC27A5A6B}"/>
              </a:ext>
            </a:extLst>
          </p:cNvPr>
          <p:cNvPicPr>
            <a:picLocks noChangeAspect="1"/>
          </p:cNvPicPr>
          <p:nvPr/>
        </p:nvPicPr>
        <p:blipFill>
          <a:blip r:embed="rId5"/>
          <a:stretch>
            <a:fillRect/>
          </a:stretch>
        </p:blipFill>
        <p:spPr>
          <a:xfrm>
            <a:off x="4647801" y="3205899"/>
            <a:ext cx="499512" cy="462829"/>
          </a:xfrm>
          <a:prstGeom prst="rect">
            <a:avLst/>
          </a:prstGeom>
        </p:spPr>
      </p:pic>
      <p:pic>
        <p:nvPicPr>
          <p:cNvPr id="152" name="Picture 151" descr="Shape, arrow&#10;&#10;Description automatically generated">
            <a:extLst>
              <a:ext uri="{FF2B5EF4-FFF2-40B4-BE49-F238E27FC236}">
                <a16:creationId xmlns:a16="http://schemas.microsoft.com/office/drawing/2014/main" id="{0EB7EF25-0AFC-4DD9-8B11-5379DD4819B6}"/>
              </a:ext>
            </a:extLst>
          </p:cNvPr>
          <p:cNvPicPr>
            <a:picLocks noChangeAspect="1"/>
          </p:cNvPicPr>
          <p:nvPr/>
        </p:nvPicPr>
        <p:blipFill>
          <a:blip r:embed="rId8"/>
          <a:stretch>
            <a:fillRect/>
          </a:stretch>
        </p:blipFill>
        <p:spPr>
          <a:xfrm>
            <a:off x="7936951" y="1518177"/>
            <a:ext cx="391400" cy="266030"/>
          </a:xfrm>
          <a:prstGeom prst="rect">
            <a:avLst/>
          </a:prstGeom>
        </p:spPr>
      </p:pic>
      <p:pic>
        <p:nvPicPr>
          <p:cNvPr id="153" name="Picture 152" descr="Shape, arrow&#10;&#10;Description automatically generated">
            <a:extLst>
              <a:ext uri="{FF2B5EF4-FFF2-40B4-BE49-F238E27FC236}">
                <a16:creationId xmlns:a16="http://schemas.microsoft.com/office/drawing/2014/main" id="{328476DF-1A18-45EF-8929-736F728046AA}"/>
              </a:ext>
            </a:extLst>
          </p:cNvPr>
          <p:cNvPicPr>
            <a:picLocks noChangeAspect="1"/>
          </p:cNvPicPr>
          <p:nvPr/>
        </p:nvPicPr>
        <p:blipFill>
          <a:blip r:embed="rId8"/>
          <a:stretch>
            <a:fillRect/>
          </a:stretch>
        </p:blipFill>
        <p:spPr>
          <a:xfrm>
            <a:off x="4701857" y="2090299"/>
            <a:ext cx="391400" cy="266030"/>
          </a:xfrm>
          <a:prstGeom prst="rect">
            <a:avLst/>
          </a:prstGeom>
        </p:spPr>
      </p:pic>
      <p:pic>
        <p:nvPicPr>
          <p:cNvPr id="77" name="Picture 76" descr="Shape, arrow&#10;&#10;Description automatically generated">
            <a:extLst>
              <a:ext uri="{FF2B5EF4-FFF2-40B4-BE49-F238E27FC236}">
                <a16:creationId xmlns:a16="http://schemas.microsoft.com/office/drawing/2014/main" id="{918A7554-ADE1-A46D-6EAF-253A3F96EAA9}"/>
              </a:ext>
            </a:extLst>
          </p:cNvPr>
          <p:cNvPicPr>
            <a:picLocks noChangeAspect="1"/>
          </p:cNvPicPr>
          <p:nvPr/>
        </p:nvPicPr>
        <p:blipFill>
          <a:blip r:embed="rId8"/>
          <a:stretch>
            <a:fillRect/>
          </a:stretch>
        </p:blipFill>
        <p:spPr>
          <a:xfrm>
            <a:off x="7795834" y="3359176"/>
            <a:ext cx="391400" cy="266030"/>
          </a:xfrm>
          <a:prstGeom prst="rect">
            <a:avLst/>
          </a:prstGeom>
        </p:spPr>
      </p:pic>
      <p:pic>
        <p:nvPicPr>
          <p:cNvPr id="100" name="Picture 8" descr="Caballito, Balancín, Juguete, Caballo De Madera, Jugar">
            <a:extLst>
              <a:ext uri="{FF2B5EF4-FFF2-40B4-BE49-F238E27FC236}">
                <a16:creationId xmlns:a16="http://schemas.microsoft.com/office/drawing/2014/main" id="{A54A8250-4A62-952D-EFE5-851ACFC19F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3851" y="5805751"/>
            <a:ext cx="1032552" cy="794271"/>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6" descr="Bote, Tirón, Mar, Océano, Nave, Juguete, Rojo, Dibujo">
            <a:extLst>
              <a:ext uri="{FF2B5EF4-FFF2-40B4-BE49-F238E27FC236}">
                <a16:creationId xmlns:a16="http://schemas.microsoft.com/office/drawing/2014/main" id="{D350344C-F989-FF64-12CA-8C41444D32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2200" y="3992356"/>
            <a:ext cx="914886" cy="813232"/>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Hierba, Maceta, Planta, Crecer, Jardín, Flor, Especia">
            <a:extLst>
              <a:ext uri="{FF2B5EF4-FFF2-40B4-BE49-F238E27FC236}">
                <a16:creationId xmlns:a16="http://schemas.microsoft.com/office/drawing/2014/main" id="{AEED8D55-465B-C704-6BA1-D5B84B87D2C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432" r="64115"/>
          <a:stretch/>
        </p:blipFill>
        <p:spPr bwMode="auto">
          <a:xfrm>
            <a:off x="9244894" y="5726534"/>
            <a:ext cx="725016" cy="946075"/>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15" descr="Shape, arrow&#10;&#10;Description automatically generated">
            <a:extLst>
              <a:ext uri="{FF2B5EF4-FFF2-40B4-BE49-F238E27FC236}">
                <a16:creationId xmlns:a16="http://schemas.microsoft.com/office/drawing/2014/main" id="{16AF87B8-2BD4-CDF7-973D-2366ABC0F44B}"/>
              </a:ext>
            </a:extLst>
          </p:cNvPr>
          <p:cNvPicPr>
            <a:picLocks noChangeAspect="1"/>
          </p:cNvPicPr>
          <p:nvPr/>
        </p:nvPicPr>
        <p:blipFill>
          <a:blip r:embed="rId8"/>
          <a:stretch>
            <a:fillRect/>
          </a:stretch>
        </p:blipFill>
        <p:spPr>
          <a:xfrm>
            <a:off x="3820511" y="4077861"/>
            <a:ext cx="509859" cy="346545"/>
          </a:xfrm>
          <a:prstGeom prst="rect">
            <a:avLst/>
          </a:prstGeom>
        </p:spPr>
      </p:pic>
      <p:sp>
        <p:nvSpPr>
          <p:cNvPr id="134" name="TextBox 133">
            <a:extLst>
              <a:ext uri="{FF2B5EF4-FFF2-40B4-BE49-F238E27FC236}">
                <a16:creationId xmlns:a16="http://schemas.microsoft.com/office/drawing/2014/main" id="{E1B90584-FAEF-4CD6-A90A-5DB938ABB698}"/>
              </a:ext>
            </a:extLst>
          </p:cNvPr>
          <p:cNvSpPr txBox="1"/>
          <p:nvPr/>
        </p:nvSpPr>
        <p:spPr>
          <a:xfrm>
            <a:off x="4557953" y="4028215"/>
            <a:ext cx="165714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phone</a:t>
            </a:r>
          </a:p>
        </p:txBody>
      </p:sp>
      <p:sp>
        <p:nvSpPr>
          <p:cNvPr id="135" name="TextBox 134">
            <a:extLst>
              <a:ext uri="{FF2B5EF4-FFF2-40B4-BE49-F238E27FC236}">
                <a16:creationId xmlns:a16="http://schemas.microsoft.com/office/drawing/2014/main" id="{AED6A926-A6B8-406E-9439-200E01D11AB0}"/>
              </a:ext>
            </a:extLst>
          </p:cNvPr>
          <p:cNvSpPr txBox="1"/>
          <p:nvPr/>
        </p:nvSpPr>
        <p:spPr>
          <a:xfrm>
            <a:off x="4396569" y="4566417"/>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piece of fruit</a:t>
            </a:r>
          </a:p>
        </p:txBody>
      </p:sp>
      <p:sp>
        <p:nvSpPr>
          <p:cNvPr id="136" name="TextBox 135">
            <a:extLst>
              <a:ext uri="{FF2B5EF4-FFF2-40B4-BE49-F238E27FC236}">
                <a16:creationId xmlns:a16="http://schemas.microsoft.com/office/drawing/2014/main" id="{507782CF-AA23-44DD-8A3D-0C1970482D47}"/>
              </a:ext>
            </a:extLst>
          </p:cNvPr>
          <p:cNvSpPr txBox="1"/>
          <p:nvPr/>
        </p:nvSpPr>
        <p:spPr>
          <a:xfrm>
            <a:off x="4519391" y="5095026"/>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an instrument</a:t>
            </a:r>
          </a:p>
        </p:txBody>
      </p:sp>
      <p:sp>
        <p:nvSpPr>
          <p:cNvPr id="83" name="TextBox 82">
            <a:extLst>
              <a:ext uri="{FF2B5EF4-FFF2-40B4-BE49-F238E27FC236}">
                <a16:creationId xmlns:a16="http://schemas.microsoft.com/office/drawing/2014/main" id="{F1501F84-D79C-D3EC-856A-F5832F68C67F}"/>
              </a:ext>
            </a:extLst>
          </p:cNvPr>
          <p:cNvSpPr txBox="1"/>
          <p:nvPr/>
        </p:nvSpPr>
        <p:spPr>
          <a:xfrm>
            <a:off x="4466808" y="6120795"/>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cockroach</a:t>
            </a:r>
          </a:p>
        </p:txBody>
      </p:sp>
      <p:sp>
        <p:nvSpPr>
          <p:cNvPr id="82" name="Rectangle: Rounded Corners 81">
            <a:extLst>
              <a:ext uri="{FF2B5EF4-FFF2-40B4-BE49-F238E27FC236}">
                <a16:creationId xmlns:a16="http://schemas.microsoft.com/office/drawing/2014/main" id="{C04655B1-EE0E-44AC-B288-FA8D1CE210A9}"/>
              </a:ext>
            </a:extLst>
          </p:cNvPr>
          <p:cNvSpPr/>
          <p:nvPr/>
        </p:nvSpPr>
        <p:spPr>
          <a:xfrm>
            <a:off x="1835771" y="2567919"/>
            <a:ext cx="746057" cy="484090"/>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85" name="Picture 84" descr="Shape, arrow&#10;&#10;Description automatically generated">
            <a:extLst>
              <a:ext uri="{FF2B5EF4-FFF2-40B4-BE49-F238E27FC236}">
                <a16:creationId xmlns:a16="http://schemas.microsoft.com/office/drawing/2014/main" id="{3695D22E-2F7C-4857-BF96-50F1B0637C46}"/>
              </a:ext>
            </a:extLst>
          </p:cNvPr>
          <p:cNvPicPr>
            <a:picLocks noChangeAspect="1"/>
          </p:cNvPicPr>
          <p:nvPr/>
        </p:nvPicPr>
        <p:blipFill>
          <a:blip r:embed="rId8"/>
          <a:stretch>
            <a:fillRect/>
          </a:stretch>
        </p:blipFill>
        <p:spPr>
          <a:xfrm>
            <a:off x="4816902" y="2745908"/>
            <a:ext cx="391400" cy="266030"/>
          </a:xfrm>
          <a:prstGeom prst="rect">
            <a:avLst/>
          </a:prstGeom>
        </p:spPr>
      </p:pic>
      <p:pic>
        <p:nvPicPr>
          <p:cNvPr id="86" name="Picture 4" descr="Cockroach, Insect, Ugly, Bug">
            <a:extLst>
              <a:ext uri="{FF2B5EF4-FFF2-40B4-BE49-F238E27FC236}">
                <a16:creationId xmlns:a16="http://schemas.microsoft.com/office/drawing/2014/main" id="{88B3CB6F-ABE5-417E-8959-DAA0E17B823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70059" y="4807950"/>
            <a:ext cx="725017" cy="94396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A picture containing text, businesscard&#10;&#10;Description automatically generated">
            <a:extLst>
              <a:ext uri="{FF2B5EF4-FFF2-40B4-BE49-F238E27FC236}">
                <a16:creationId xmlns:a16="http://schemas.microsoft.com/office/drawing/2014/main" id="{E7EA2CB9-3F5A-491E-BF5E-4A2E4FFB1598}"/>
              </a:ext>
            </a:extLst>
          </p:cNvPr>
          <p:cNvPicPr>
            <a:picLocks noChangeAspect="1"/>
          </p:cNvPicPr>
          <p:nvPr/>
        </p:nvPicPr>
        <p:blipFill>
          <a:blip r:embed="rId13"/>
          <a:stretch>
            <a:fillRect/>
          </a:stretch>
        </p:blipFill>
        <p:spPr>
          <a:xfrm>
            <a:off x="9022631" y="4980154"/>
            <a:ext cx="1048022" cy="746380"/>
          </a:xfrm>
          <a:prstGeom prst="rect">
            <a:avLst/>
          </a:prstGeom>
        </p:spPr>
      </p:pic>
      <p:pic>
        <p:nvPicPr>
          <p:cNvPr id="99" name="Picture 98" descr="Gráficos vectoriales gratis de Guitarra acustica">
            <a:extLst>
              <a:ext uri="{FF2B5EF4-FFF2-40B4-BE49-F238E27FC236}">
                <a16:creationId xmlns:a16="http://schemas.microsoft.com/office/drawing/2014/main" id="{974E3567-CE7E-F9F6-89CE-B8BE17F0383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8225736">
            <a:off x="7714791" y="5651615"/>
            <a:ext cx="599175" cy="11042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hape&#10;&#10;Description automatically generated">
            <a:extLst>
              <a:ext uri="{FF2B5EF4-FFF2-40B4-BE49-F238E27FC236}">
                <a16:creationId xmlns:a16="http://schemas.microsoft.com/office/drawing/2014/main" id="{D47BC13D-649E-4B8F-B4FE-D333EC77709A}"/>
              </a:ext>
            </a:extLst>
          </p:cNvPr>
          <p:cNvPicPr>
            <a:picLocks noChangeAspect="1"/>
          </p:cNvPicPr>
          <p:nvPr/>
        </p:nvPicPr>
        <p:blipFill>
          <a:blip r:embed="rId15"/>
          <a:stretch>
            <a:fillRect/>
          </a:stretch>
        </p:blipFill>
        <p:spPr>
          <a:xfrm>
            <a:off x="7676361" y="4969978"/>
            <a:ext cx="709588" cy="719139"/>
          </a:xfrm>
          <a:prstGeom prst="rect">
            <a:avLst/>
          </a:prstGeom>
        </p:spPr>
      </p:pic>
      <p:pic>
        <p:nvPicPr>
          <p:cNvPr id="105" name="Picture 104">
            <a:extLst>
              <a:ext uri="{FF2B5EF4-FFF2-40B4-BE49-F238E27FC236}">
                <a16:creationId xmlns:a16="http://schemas.microsoft.com/office/drawing/2014/main" id="{BB7B7429-8518-48BB-A402-FAD5C6FAC439}"/>
              </a:ext>
            </a:extLst>
          </p:cNvPr>
          <p:cNvPicPr>
            <a:picLocks noChangeAspect="1"/>
          </p:cNvPicPr>
          <p:nvPr/>
        </p:nvPicPr>
        <p:blipFill>
          <a:blip r:embed="rId16"/>
          <a:stretch>
            <a:fillRect/>
          </a:stretch>
        </p:blipFill>
        <p:spPr>
          <a:xfrm flipH="1">
            <a:off x="33962" y="557871"/>
            <a:ext cx="1351404" cy="1305516"/>
          </a:xfrm>
          <a:prstGeom prst="rect">
            <a:avLst/>
          </a:prstGeom>
        </p:spPr>
      </p:pic>
      <p:sp>
        <p:nvSpPr>
          <p:cNvPr id="154" name="TextBox 153">
            <a:extLst>
              <a:ext uri="{FF2B5EF4-FFF2-40B4-BE49-F238E27FC236}">
                <a16:creationId xmlns:a16="http://schemas.microsoft.com/office/drawing/2014/main" id="{7EF4EF23-D315-4B29-B504-593FFB7ABA1B}"/>
              </a:ext>
            </a:extLst>
          </p:cNvPr>
          <p:cNvSpPr txBox="1"/>
          <p:nvPr/>
        </p:nvSpPr>
        <p:spPr>
          <a:xfrm>
            <a:off x="4507120" y="5601241"/>
            <a:ext cx="27559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bed</a:t>
            </a:r>
          </a:p>
        </p:txBody>
      </p:sp>
      <p:pic>
        <p:nvPicPr>
          <p:cNvPr id="155" name="Picture 154" descr="Shape, arrow&#10;&#10;Description automatically generated">
            <a:extLst>
              <a:ext uri="{FF2B5EF4-FFF2-40B4-BE49-F238E27FC236}">
                <a16:creationId xmlns:a16="http://schemas.microsoft.com/office/drawing/2014/main" id="{1981365A-E251-4B1E-A834-384566A1ECCC}"/>
              </a:ext>
            </a:extLst>
          </p:cNvPr>
          <p:cNvPicPr>
            <a:picLocks noChangeAspect="1"/>
          </p:cNvPicPr>
          <p:nvPr/>
        </p:nvPicPr>
        <p:blipFill>
          <a:blip r:embed="rId8"/>
          <a:stretch>
            <a:fillRect/>
          </a:stretch>
        </p:blipFill>
        <p:spPr>
          <a:xfrm>
            <a:off x="3826593" y="4585838"/>
            <a:ext cx="509859" cy="346545"/>
          </a:xfrm>
          <a:prstGeom prst="rect">
            <a:avLst/>
          </a:prstGeom>
        </p:spPr>
      </p:pic>
      <p:pic>
        <p:nvPicPr>
          <p:cNvPr id="156" name="Picture 155" descr="Shape, arrow&#10;&#10;Description automatically generated">
            <a:extLst>
              <a:ext uri="{FF2B5EF4-FFF2-40B4-BE49-F238E27FC236}">
                <a16:creationId xmlns:a16="http://schemas.microsoft.com/office/drawing/2014/main" id="{5DC75533-D005-468B-893E-F65D32D1EBDE}"/>
              </a:ext>
            </a:extLst>
          </p:cNvPr>
          <p:cNvPicPr>
            <a:picLocks noChangeAspect="1"/>
          </p:cNvPicPr>
          <p:nvPr/>
        </p:nvPicPr>
        <p:blipFill>
          <a:blip r:embed="rId8"/>
          <a:stretch>
            <a:fillRect/>
          </a:stretch>
        </p:blipFill>
        <p:spPr>
          <a:xfrm>
            <a:off x="3805381" y="5133359"/>
            <a:ext cx="509859" cy="346545"/>
          </a:xfrm>
          <a:prstGeom prst="rect">
            <a:avLst/>
          </a:prstGeom>
        </p:spPr>
      </p:pic>
      <p:pic>
        <p:nvPicPr>
          <p:cNvPr id="157" name="Picture 156" descr="Shape, arrow&#10;&#10;Description automatically generated">
            <a:extLst>
              <a:ext uri="{FF2B5EF4-FFF2-40B4-BE49-F238E27FC236}">
                <a16:creationId xmlns:a16="http://schemas.microsoft.com/office/drawing/2014/main" id="{63D3A903-6D71-4A7F-AC71-44B2A697E179}"/>
              </a:ext>
            </a:extLst>
          </p:cNvPr>
          <p:cNvPicPr>
            <a:picLocks noChangeAspect="1"/>
          </p:cNvPicPr>
          <p:nvPr/>
        </p:nvPicPr>
        <p:blipFill>
          <a:blip r:embed="rId8"/>
          <a:stretch>
            <a:fillRect/>
          </a:stretch>
        </p:blipFill>
        <p:spPr>
          <a:xfrm>
            <a:off x="3808922" y="5715850"/>
            <a:ext cx="509859" cy="346545"/>
          </a:xfrm>
          <a:prstGeom prst="rect">
            <a:avLst/>
          </a:prstGeom>
        </p:spPr>
      </p:pic>
      <p:pic>
        <p:nvPicPr>
          <p:cNvPr id="158" name="Picture 157" descr="Shape, arrow&#10;&#10;Description automatically generated">
            <a:extLst>
              <a:ext uri="{FF2B5EF4-FFF2-40B4-BE49-F238E27FC236}">
                <a16:creationId xmlns:a16="http://schemas.microsoft.com/office/drawing/2014/main" id="{7A6CFBE8-72C0-4DF2-B556-93CEE7E65B0D}"/>
              </a:ext>
            </a:extLst>
          </p:cNvPr>
          <p:cNvPicPr>
            <a:picLocks noChangeAspect="1"/>
          </p:cNvPicPr>
          <p:nvPr/>
        </p:nvPicPr>
        <p:blipFill>
          <a:blip r:embed="rId8"/>
          <a:stretch>
            <a:fillRect/>
          </a:stretch>
        </p:blipFill>
        <p:spPr>
          <a:xfrm>
            <a:off x="3823055" y="6250464"/>
            <a:ext cx="509859" cy="346545"/>
          </a:xfrm>
          <a:prstGeom prst="rect">
            <a:avLst/>
          </a:prstGeom>
        </p:spPr>
      </p:pic>
      <p:pic>
        <p:nvPicPr>
          <p:cNvPr id="159" name="Picture 158" descr="Shape, arrow&#10;&#10;Description automatically generated">
            <a:extLst>
              <a:ext uri="{FF2B5EF4-FFF2-40B4-BE49-F238E27FC236}">
                <a16:creationId xmlns:a16="http://schemas.microsoft.com/office/drawing/2014/main" id="{95874BC7-D68A-4C4A-B2DF-1E8128334367}"/>
              </a:ext>
            </a:extLst>
          </p:cNvPr>
          <p:cNvPicPr>
            <a:picLocks noChangeAspect="1"/>
          </p:cNvPicPr>
          <p:nvPr/>
        </p:nvPicPr>
        <p:blipFill>
          <a:blip r:embed="rId5"/>
          <a:stretch>
            <a:fillRect/>
          </a:stretch>
        </p:blipFill>
        <p:spPr>
          <a:xfrm>
            <a:off x="7764622" y="25405"/>
            <a:ext cx="405456" cy="375680"/>
          </a:xfrm>
          <a:prstGeom prst="rect">
            <a:avLst/>
          </a:prstGeom>
        </p:spPr>
      </p:pic>
      <p:pic>
        <p:nvPicPr>
          <p:cNvPr id="160" name="Picture 159" descr="Shape, arrow&#10;&#10;Description automatically generated">
            <a:extLst>
              <a:ext uri="{FF2B5EF4-FFF2-40B4-BE49-F238E27FC236}">
                <a16:creationId xmlns:a16="http://schemas.microsoft.com/office/drawing/2014/main" id="{DED0DBC0-7D03-42B4-8983-4B49EE2693CF}"/>
              </a:ext>
            </a:extLst>
          </p:cNvPr>
          <p:cNvPicPr>
            <a:picLocks noChangeAspect="1"/>
          </p:cNvPicPr>
          <p:nvPr/>
        </p:nvPicPr>
        <p:blipFill>
          <a:blip r:embed="rId8"/>
          <a:stretch>
            <a:fillRect/>
          </a:stretch>
        </p:blipFill>
        <p:spPr>
          <a:xfrm>
            <a:off x="10241510" y="143248"/>
            <a:ext cx="391400" cy="266030"/>
          </a:xfrm>
          <a:prstGeom prst="rect">
            <a:avLst/>
          </a:prstGeom>
        </p:spPr>
      </p:pic>
    </p:spTree>
    <p:extLst>
      <p:ext uri="{BB962C8B-B14F-4D97-AF65-F5344CB8AC3E}">
        <p14:creationId xmlns:p14="http://schemas.microsoft.com/office/powerpoint/2010/main" val="302183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8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4"/>
                                        </p:tgtEl>
                                        <p:attrNameLst>
                                          <p:attrName>style.visibility</p:attrName>
                                        </p:attrNameLst>
                                      </p:cBhvr>
                                      <p:to>
                                        <p:strVal val="visible"/>
                                      </p:to>
                                    </p:set>
                                    <p:animEffect transition="in" filter="fade">
                                      <p:cBhvr>
                                        <p:cTn id="47" dur="500"/>
                                        <p:tgtEl>
                                          <p:spTgt spid="13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5"/>
                                        </p:tgtEl>
                                        <p:attrNameLst>
                                          <p:attrName>style.visibility</p:attrName>
                                        </p:attrNameLst>
                                      </p:cBhvr>
                                      <p:to>
                                        <p:strVal val="visible"/>
                                      </p:to>
                                    </p:set>
                                    <p:animEffect transition="in" filter="fade">
                                      <p:cBhvr>
                                        <p:cTn id="56" dur="500"/>
                                        <p:tgtEl>
                                          <p:spTgt spid="13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6"/>
                                        </p:tgtEl>
                                        <p:attrNameLst>
                                          <p:attrName>style.visibility</p:attrName>
                                        </p:attrNameLst>
                                      </p:cBhvr>
                                      <p:to>
                                        <p:strVal val="visible"/>
                                      </p:to>
                                    </p:set>
                                    <p:animEffect transition="in" filter="fade">
                                      <p:cBhvr>
                                        <p:cTn id="65" dur="500"/>
                                        <p:tgtEl>
                                          <p:spTgt spid="13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1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4"/>
                                        </p:tgtEl>
                                        <p:attrNameLst>
                                          <p:attrName>style.visibility</p:attrName>
                                        </p:attrNameLst>
                                      </p:cBhvr>
                                      <p:to>
                                        <p:strVal val="visible"/>
                                      </p:to>
                                    </p:set>
                                    <p:animEffect transition="in" filter="fade">
                                      <p:cBhvr>
                                        <p:cTn id="74" dur="500"/>
                                        <p:tgtEl>
                                          <p:spTgt spid="154"/>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fade">
                                      <p:cBhvr>
                                        <p:cTn id="8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0" grpId="0"/>
      <p:bldP spid="111" grpId="0"/>
      <p:bldP spid="112" grpId="0"/>
      <p:bldP spid="133" grpId="0"/>
      <p:bldP spid="134" grpId="0"/>
      <p:bldP spid="135" grpId="0"/>
      <p:bldP spid="136" grpId="0"/>
      <p:bldP spid="83" grpId="0"/>
      <p:bldP spid="1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3200" b="1" i="0" u="none" strike="noStrike" cap="none" dirty="0">
                <a:solidFill>
                  <a:srgbClr val="1E4E79"/>
                </a:solidFill>
                <a:latin typeface="Century Gothic"/>
                <a:ea typeface="Century Gothic"/>
                <a:cs typeface="Century Gothic"/>
                <a:sym typeface="Century Gothic"/>
              </a:rPr>
              <a:t>Tener</a:t>
            </a:r>
            <a:r>
              <a:rPr lang="en-GB" sz="3200" i="0" u="none" strike="noStrike" cap="none" dirty="0">
                <a:solidFill>
                  <a:srgbClr val="1E4E79"/>
                </a:solidFill>
                <a:latin typeface="Century Gothic"/>
                <a:ea typeface="Century Gothic"/>
                <a:cs typeface="Century Gothic"/>
                <a:sym typeface="Century Gothic"/>
              </a:rPr>
              <a:t>: 1</a:t>
            </a:r>
            <a:r>
              <a:rPr lang="en-GB" sz="3200" i="0" u="none" strike="noStrike" cap="none" baseline="30000" dirty="0">
                <a:solidFill>
                  <a:srgbClr val="1E4E79"/>
                </a:solidFill>
                <a:latin typeface="Century Gothic"/>
                <a:ea typeface="Century Gothic"/>
                <a:cs typeface="Century Gothic"/>
                <a:sym typeface="Century Gothic"/>
              </a:rPr>
              <a:t>st</a:t>
            </a:r>
            <a:r>
              <a:rPr lang="en-GB" sz="3200" i="0" u="none" strike="noStrike" cap="none" dirty="0">
                <a:solidFill>
                  <a:srgbClr val="1E4E79"/>
                </a:solidFill>
                <a:latin typeface="Century Gothic"/>
                <a:ea typeface="Century Gothic"/>
                <a:cs typeface="Century Gothic"/>
                <a:sym typeface="Century Gothic"/>
              </a:rPr>
              <a:t> person singular</a:t>
            </a: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16" name="Google Shape;169;p8">
            <a:extLst>
              <a:ext uri="{FF2B5EF4-FFF2-40B4-BE49-F238E27FC236}">
                <a16:creationId xmlns:a16="http://schemas.microsoft.com/office/drawing/2014/main" id="{B4F132BF-0F27-4183-A033-D182D0CEA9FB}"/>
              </a:ext>
            </a:extLst>
          </p:cNvPr>
          <p:cNvSpPr txBox="1"/>
          <p:nvPr/>
        </p:nvSpPr>
        <p:spPr>
          <a:xfrm>
            <a:off x="282562" y="924457"/>
            <a:ext cx="5474835"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2800" b="0" i="0" u="none" strike="noStrike" cap="none" dirty="0">
                <a:solidFill>
                  <a:srgbClr val="1E4E79"/>
                </a:solidFill>
                <a:latin typeface="Century Gothic"/>
                <a:ea typeface="Century Gothic"/>
                <a:cs typeface="Century Gothic"/>
                <a:sym typeface="Century Gothic"/>
              </a:rPr>
              <a:t>[to have | having]</a:t>
            </a:r>
            <a:endParaRPr sz="2800" b="0" i="0" u="none" strike="noStrike" cap="none" dirty="0">
              <a:solidFill>
                <a:srgbClr val="1E4E79"/>
              </a:solidFill>
              <a:latin typeface="Century Gothic"/>
              <a:ea typeface="Century Gothic"/>
              <a:cs typeface="Century Gothic"/>
              <a:sym typeface="Century Gothic"/>
            </a:endParaRPr>
          </a:p>
        </p:txBody>
      </p:sp>
      <p:sp>
        <p:nvSpPr>
          <p:cNvPr id="17" name="Google Shape;171;p8">
            <a:extLst>
              <a:ext uri="{FF2B5EF4-FFF2-40B4-BE49-F238E27FC236}">
                <a16:creationId xmlns:a16="http://schemas.microsoft.com/office/drawing/2014/main" id="{AE134DAB-BDBF-4659-93C0-5D36FB7A816F}"/>
              </a:ext>
            </a:extLst>
          </p:cNvPr>
          <p:cNvSpPr txBox="1"/>
          <p:nvPr/>
        </p:nvSpPr>
        <p:spPr>
          <a:xfrm>
            <a:off x="363956" y="1691501"/>
            <a:ext cx="11464087"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3200" b="0" i="0" u="none" strike="noStrike" cap="none" dirty="0">
                <a:solidFill>
                  <a:srgbClr val="002060"/>
                </a:solidFill>
                <a:latin typeface="Century Gothic"/>
                <a:ea typeface="Century Gothic"/>
                <a:cs typeface="Century Gothic"/>
                <a:sym typeface="Century Gothic"/>
              </a:rPr>
              <a:t>In Spanish the verb </a:t>
            </a:r>
            <a:r>
              <a:rPr lang="en-GB" sz="3200" b="1" i="0" u="none" strike="noStrike" cap="none" dirty="0" err="1">
                <a:solidFill>
                  <a:srgbClr val="002060"/>
                </a:solidFill>
                <a:latin typeface="Century Gothic"/>
                <a:ea typeface="Century Gothic"/>
                <a:cs typeface="Century Gothic"/>
                <a:sym typeface="Century Gothic"/>
              </a:rPr>
              <a:t>tener</a:t>
            </a:r>
            <a:r>
              <a:rPr lang="en-GB" sz="3200" b="0" i="0" u="none" strike="noStrike" cap="none" dirty="0">
                <a:solidFill>
                  <a:srgbClr val="002060"/>
                </a:solidFill>
                <a:latin typeface="Century Gothic"/>
                <a:ea typeface="Century Gothic"/>
                <a:cs typeface="Century Gothic"/>
                <a:sym typeface="Century Gothic"/>
              </a:rPr>
              <a:t> means ‘</a:t>
            </a:r>
            <a:r>
              <a:rPr lang="en-GB" sz="3200" b="1" i="1" u="none" strike="noStrike" cap="none" dirty="0">
                <a:solidFill>
                  <a:srgbClr val="002060"/>
                </a:solidFill>
                <a:latin typeface="Century Gothic"/>
                <a:ea typeface="Century Gothic"/>
                <a:cs typeface="Century Gothic"/>
                <a:sym typeface="Century Gothic"/>
              </a:rPr>
              <a:t>to have’.</a:t>
            </a:r>
            <a:endParaRPr sz="1600" dirty="0"/>
          </a:p>
        </p:txBody>
      </p:sp>
      <p:sp>
        <p:nvSpPr>
          <p:cNvPr id="18" name="Google Shape;172;p8">
            <a:extLst>
              <a:ext uri="{FF2B5EF4-FFF2-40B4-BE49-F238E27FC236}">
                <a16:creationId xmlns:a16="http://schemas.microsoft.com/office/drawing/2014/main" id="{2C1556CA-9677-45AC-BD8D-77DEB937E4F8}"/>
              </a:ext>
            </a:extLst>
          </p:cNvPr>
          <p:cNvSpPr txBox="1"/>
          <p:nvPr/>
        </p:nvSpPr>
        <p:spPr>
          <a:xfrm>
            <a:off x="869062" y="3713837"/>
            <a:ext cx="4774972"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3200" b="1" i="0" u="none" strike="noStrike" cap="none" dirty="0">
                <a:solidFill>
                  <a:srgbClr val="92D050"/>
                </a:solidFill>
                <a:latin typeface="Century Gothic"/>
                <a:ea typeface="Century Gothic"/>
                <a:cs typeface="Century Gothic"/>
                <a:sym typeface="Century Gothic"/>
              </a:rPr>
              <a:t>Tengo </a:t>
            </a:r>
            <a:r>
              <a:rPr lang="en-GB" sz="3200" i="0" u="none" strike="noStrike" cap="none" dirty="0">
                <a:solidFill>
                  <a:srgbClr val="002060"/>
                </a:solidFill>
                <a:latin typeface="Century Gothic"/>
                <a:ea typeface="Century Gothic"/>
                <a:cs typeface="Century Gothic"/>
                <a:sym typeface="Century Gothic"/>
              </a:rPr>
              <a:t>un </a:t>
            </a:r>
            <a:r>
              <a:rPr lang="en-GB" sz="3200" i="0" u="none" strike="noStrike" cap="none" dirty="0" err="1">
                <a:solidFill>
                  <a:srgbClr val="002060"/>
                </a:solidFill>
                <a:latin typeface="Century Gothic"/>
                <a:ea typeface="Century Gothic"/>
                <a:cs typeface="Century Gothic"/>
                <a:sym typeface="Century Gothic"/>
              </a:rPr>
              <a:t>libro</a:t>
            </a:r>
            <a:r>
              <a:rPr lang="en-GB" sz="3200" i="0" u="none" strike="noStrike" cap="none" dirty="0">
                <a:solidFill>
                  <a:srgbClr val="002060"/>
                </a:solidFill>
                <a:latin typeface="Century Gothic"/>
                <a:ea typeface="Century Gothic"/>
                <a:cs typeface="Century Gothic"/>
                <a:sym typeface="Century Gothic"/>
              </a:rPr>
              <a:t>.</a:t>
            </a:r>
            <a:endParaRPr sz="1600" dirty="0">
              <a:solidFill>
                <a:srgbClr val="002060"/>
              </a:solidFill>
            </a:endParaRPr>
          </a:p>
        </p:txBody>
      </p:sp>
      <p:sp>
        <p:nvSpPr>
          <p:cNvPr id="19" name="Google Shape;174;p8">
            <a:extLst>
              <a:ext uri="{FF2B5EF4-FFF2-40B4-BE49-F238E27FC236}">
                <a16:creationId xmlns:a16="http://schemas.microsoft.com/office/drawing/2014/main" id="{541993BB-DCE2-49BE-AB57-5D9B3C76A930}"/>
              </a:ext>
            </a:extLst>
          </p:cNvPr>
          <p:cNvSpPr txBox="1"/>
          <p:nvPr/>
        </p:nvSpPr>
        <p:spPr>
          <a:xfrm>
            <a:off x="5405380" y="3713838"/>
            <a:ext cx="7981508" cy="584735"/>
          </a:xfrm>
          <a:prstGeom prst="rect">
            <a:avLst/>
          </a:prstGeom>
          <a:noFill/>
          <a:ln>
            <a:noFill/>
          </a:ln>
        </p:spPr>
        <p:txBody>
          <a:bodyPr spcFirstLastPara="1" wrap="square" lIns="91425" tIns="45700" rIns="91425" bIns="45700" anchor="t" anchorCtr="0">
            <a:spAutoFit/>
          </a:bodyPr>
          <a:lstStyle/>
          <a:p>
            <a:pPr lvl="0">
              <a:buClr>
                <a:srgbClr val="92D050"/>
              </a:buClr>
              <a:buSzPts val="2800"/>
            </a:pPr>
            <a:r>
              <a:rPr lang="en-GB" sz="3200" b="1" dirty="0">
                <a:solidFill>
                  <a:srgbClr val="92D050"/>
                </a:solidFill>
                <a:latin typeface="Century Gothic"/>
                <a:ea typeface="Century Gothic"/>
                <a:cs typeface="Century Gothic"/>
                <a:sym typeface="Century Gothic"/>
              </a:rPr>
              <a:t>Tengo</a:t>
            </a:r>
            <a:r>
              <a:rPr lang="en-GB" sz="3200" b="1" i="0" u="none" strike="noStrike" cap="none" dirty="0">
                <a:solidFill>
                  <a:srgbClr val="92D050"/>
                </a:solidFill>
                <a:latin typeface="Century Gothic"/>
                <a:ea typeface="Century Gothic"/>
                <a:cs typeface="Century Gothic"/>
                <a:sym typeface="Century Gothic"/>
              </a:rPr>
              <a:t> </a:t>
            </a:r>
            <a:r>
              <a:rPr lang="en-GB" sz="3200" dirty="0">
                <a:solidFill>
                  <a:srgbClr val="002060"/>
                </a:solidFill>
                <a:latin typeface="Century Gothic"/>
                <a:ea typeface="Century Gothic"/>
                <a:cs typeface="Century Gothic"/>
                <a:sym typeface="Century Gothic"/>
              </a:rPr>
              <a:t>una planta </a:t>
            </a:r>
            <a:r>
              <a:rPr lang="en-GB" sz="3200" dirty="0" err="1">
                <a:solidFill>
                  <a:srgbClr val="002060"/>
                </a:solidFill>
                <a:latin typeface="Century Gothic"/>
                <a:ea typeface="Century Gothic"/>
                <a:cs typeface="Century Gothic"/>
                <a:sym typeface="Century Gothic"/>
              </a:rPr>
              <a:t>en</a:t>
            </a:r>
            <a:r>
              <a:rPr lang="en-GB" sz="3200" dirty="0">
                <a:solidFill>
                  <a:srgbClr val="002060"/>
                </a:solidFill>
                <a:latin typeface="Century Gothic"/>
                <a:ea typeface="Century Gothic"/>
                <a:cs typeface="Century Gothic"/>
                <a:sym typeface="Century Gothic"/>
              </a:rPr>
              <a:t> una </a:t>
            </a:r>
            <a:r>
              <a:rPr lang="en-GB" sz="3200" dirty="0" err="1">
                <a:solidFill>
                  <a:srgbClr val="002060"/>
                </a:solidFill>
                <a:latin typeface="Century Gothic"/>
                <a:ea typeface="Century Gothic"/>
                <a:cs typeface="Century Gothic"/>
                <a:sym typeface="Century Gothic"/>
              </a:rPr>
              <a:t>bolsa</a:t>
            </a:r>
            <a:r>
              <a:rPr lang="en-GB" sz="3200" dirty="0">
                <a:solidFill>
                  <a:srgbClr val="002060"/>
                </a:solidFill>
                <a:latin typeface="Century Gothic"/>
                <a:ea typeface="Century Gothic"/>
                <a:cs typeface="Century Gothic"/>
                <a:sym typeface="Century Gothic"/>
              </a:rPr>
              <a:t>.</a:t>
            </a:r>
            <a:endParaRPr sz="1600" dirty="0">
              <a:solidFill>
                <a:srgbClr val="002060"/>
              </a:solidFill>
            </a:endParaRPr>
          </a:p>
        </p:txBody>
      </p:sp>
      <p:pic>
        <p:nvPicPr>
          <p:cNvPr id="20" name="Google Shape;183;p8">
            <a:extLst>
              <a:ext uri="{FF2B5EF4-FFF2-40B4-BE49-F238E27FC236}">
                <a16:creationId xmlns:a16="http://schemas.microsoft.com/office/drawing/2014/main" id="{9C6773CA-773F-4918-BDD9-85D198E94D16}"/>
              </a:ext>
            </a:extLst>
          </p:cNvPr>
          <p:cNvPicPr preferRelativeResize="0"/>
          <p:nvPr/>
        </p:nvPicPr>
        <p:blipFill rotWithShape="1">
          <a:blip r:embed="rId4">
            <a:alphaModFix/>
          </a:blip>
          <a:srcRect/>
          <a:stretch/>
        </p:blipFill>
        <p:spPr>
          <a:xfrm>
            <a:off x="282562" y="4681000"/>
            <a:ext cx="634523" cy="671647"/>
          </a:xfrm>
          <a:prstGeom prst="rect">
            <a:avLst/>
          </a:prstGeom>
          <a:noFill/>
          <a:ln>
            <a:noFill/>
          </a:ln>
        </p:spPr>
      </p:pic>
      <p:sp>
        <p:nvSpPr>
          <p:cNvPr id="21" name="Google Shape;172;p8">
            <a:extLst>
              <a:ext uri="{FF2B5EF4-FFF2-40B4-BE49-F238E27FC236}">
                <a16:creationId xmlns:a16="http://schemas.microsoft.com/office/drawing/2014/main" id="{4263359B-22E2-4EE4-84ED-D82204034A92}"/>
              </a:ext>
            </a:extLst>
          </p:cNvPr>
          <p:cNvSpPr txBox="1"/>
          <p:nvPr/>
        </p:nvSpPr>
        <p:spPr>
          <a:xfrm>
            <a:off x="917085" y="4858106"/>
            <a:ext cx="467892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i="1" dirty="0">
                <a:solidFill>
                  <a:srgbClr val="92D050"/>
                </a:solidFill>
                <a:latin typeface="Century Gothic"/>
                <a:ea typeface="Century Gothic"/>
                <a:cs typeface="Century Gothic"/>
                <a:sym typeface="Century Gothic"/>
              </a:rPr>
              <a:t>I have </a:t>
            </a:r>
            <a:r>
              <a:rPr lang="en-GB" sz="2800" i="1" u="none" strike="noStrike" cap="none" dirty="0">
                <a:solidFill>
                  <a:srgbClr val="002060"/>
                </a:solidFill>
                <a:latin typeface="Century Gothic"/>
                <a:ea typeface="Century Gothic"/>
                <a:cs typeface="Century Gothic"/>
                <a:sym typeface="Century Gothic"/>
              </a:rPr>
              <a:t>a book.</a:t>
            </a:r>
            <a:endParaRPr i="1" dirty="0"/>
          </a:p>
        </p:txBody>
      </p:sp>
      <p:pic>
        <p:nvPicPr>
          <p:cNvPr id="23" name="Google Shape;183;p8">
            <a:extLst>
              <a:ext uri="{FF2B5EF4-FFF2-40B4-BE49-F238E27FC236}">
                <a16:creationId xmlns:a16="http://schemas.microsoft.com/office/drawing/2014/main" id="{82C533B4-0D74-4970-857E-6792EA438B48}"/>
              </a:ext>
            </a:extLst>
          </p:cNvPr>
          <p:cNvPicPr preferRelativeResize="0"/>
          <p:nvPr/>
        </p:nvPicPr>
        <p:blipFill rotWithShape="1">
          <a:blip r:embed="rId4">
            <a:alphaModFix/>
          </a:blip>
          <a:srcRect/>
          <a:stretch/>
        </p:blipFill>
        <p:spPr>
          <a:xfrm>
            <a:off x="4961487" y="4721954"/>
            <a:ext cx="634523" cy="671647"/>
          </a:xfrm>
          <a:prstGeom prst="rect">
            <a:avLst/>
          </a:prstGeom>
          <a:noFill/>
          <a:ln>
            <a:noFill/>
          </a:ln>
        </p:spPr>
      </p:pic>
      <p:sp>
        <p:nvSpPr>
          <p:cNvPr id="24" name="Google Shape;172;p8">
            <a:extLst>
              <a:ext uri="{FF2B5EF4-FFF2-40B4-BE49-F238E27FC236}">
                <a16:creationId xmlns:a16="http://schemas.microsoft.com/office/drawing/2014/main" id="{6F9F7B5F-A492-43C6-B9DE-1AA20510DD47}"/>
              </a:ext>
            </a:extLst>
          </p:cNvPr>
          <p:cNvSpPr txBox="1"/>
          <p:nvPr/>
        </p:nvSpPr>
        <p:spPr>
          <a:xfrm>
            <a:off x="5596011" y="4829467"/>
            <a:ext cx="429060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92D050"/>
              </a:buClr>
              <a:buSzPts val="2800"/>
              <a:buFont typeface="Century Gothic"/>
              <a:buNone/>
            </a:pPr>
            <a:r>
              <a:rPr lang="en-GB" sz="2800" b="1" i="1" dirty="0">
                <a:solidFill>
                  <a:srgbClr val="92D050"/>
                </a:solidFill>
                <a:latin typeface="Century Gothic"/>
                <a:ea typeface="Century Gothic"/>
                <a:cs typeface="Century Gothic"/>
                <a:sym typeface="Century Gothic"/>
              </a:rPr>
              <a:t>I have</a:t>
            </a:r>
            <a:r>
              <a:rPr lang="en-GB" sz="2800" i="1" u="none" strike="noStrike" cap="none" dirty="0">
                <a:solidFill>
                  <a:srgbClr val="002060"/>
                </a:solidFill>
                <a:latin typeface="Century Gothic"/>
                <a:ea typeface="Century Gothic"/>
                <a:cs typeface="Century Gothic"/>
                <a:sym typeface="Century Gothic"/>
              </a:rPr>
              <a:t> a plant in a bag.</a:t>
            </a:r>
            <a:endParaRPr i="1" dirty="0"/>
          </a:p>
        </p:txBody>
      </p:sp>
      <p:sp>
        <p:nvSpPr>
          <p:cNvPr id="15" name="Google Shape;169;p8">
            <a:extLst>
              <a:ext uri="{FF2B5EF4-FFF2-40B4-BE49-F238E27FC236}">
                <a16:creationId xmlns:a16="http://schemas.microsoft.com/office/drawing/2014/main" id="{EFFCBDA3-6E18-41C8-B7A0-0C9B37DE7431}"/>
              </a:ext>
            </a:extLst>
          </p:cNvPr>
          <p:cNvSpPr txBox="1"/>
          <p:nvPr/>
        </p:nvSpPr>
        <p:spPr>
          <a:xfrm>
            <a:off x="3862540" y="951249"/>
            <a:ext cx="5474835"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1E4E79"/>
              </a:buClr>
              <a:buSzPts val="2800"/>
              <a:buFont typeface="Century Gothic"/>
              <a:buNone/>
            </a:pPr>
            <a:r>
              <a:rPr lang="en-GB" sz="2800" b="0" i="0" u="none" strike="noStrike" cap="none" dirty="0">
                <a:solidFill>
                  <a:srgbClr val="1E4E79"/>
                </a:solidFill>
                <a:latin typeface="Century Gothic"/>
                <a:ea typeface="Century Gothic"/>
                <a:cs typeface="Century Gothic"/>
                <a:sym typeface="Century Gothic"/>
              </a:rPr>
              <a:t>[I have]</a:t>
            </a:r>
            <a:endParaRPr sz="2800" b="0" i="0" u="none" strike="noStrike" cap="none" dirty="0">
              <a:solidFill>
                <a:srgbClr val="1E4E79"/>
              </a:solidFill>
              <a:latin typeface="Century Gothic"/>
              <a:ea typeface="Century Gothic"/>
              <a:cs typeface="Century Gothic"/>
              <a:sym typeface="Century Gothic"/>
            </a:endParaRPr>
          </a:p>
        </p:txBody>
      </p:sp>
      <p:sp>
        <p:nvSpPr>
          <p:cNvPr id="22" name="Google Shape;171;p8">
            <a:extLst>
              <a:ext uri="{FF2B5EF4-FFF2-40B4-BE49-F238E27FC236}">
                <a16:creationId xmlns:a16="http://schemas.microsoft.com/office/drawing/2014/main" id="{08F17AB7-B6A0-4BD1-839F-8E62C48D457E}"/>
              </a:ext>
            </a:extLst>
          </p:cNvPr>
          <p:cNvSpPr txBox="1"/>
          <p:nvPr/>
        </p:nvSpPr>
        <p:spPr>
          <a:xfrm>
            <a:off x="363955" y="2351001"/>
            <a:ext cx="11464087"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800"/>
              <a:buFont typeface="Century Gothic"/>
              <a:buNone/>
            </a:pPr>
            <a:r>
              <a:rPr lang="en-GB" sz="3200" b="0" i="0" u="none" strike="noStrike" cap="none" dirty="0">
                <a:solidFill>
                  <a:srgbClr val="002060"/>
                </a:solidFill>
                <a:latin typeface="Century Gothic"/>
                <a:ea typeface="Century Gothic"/>
                <a:cs typeface="Century Gothic"/>
                <a:sym typeface="Century Gothic"/>
              </a:rPr>
              <a:t>To say ‘I have’ we say ‘</a:t>
            </a:r>
            <a:r>
              <a:rPr lang="en-GB" sz="3200" b="1" i="0" u="none" strike="noStrike" cap="none" dirty="0" err="1">
                <a:solidFill>
                  <a:srgbClr val="002060"/>
                </a:solidFill>
                <a:latin typeface="Century Gothic"/>
                <a:ea typeface="Century Gothic"/>
                <a:cs typeface="Century Gothic"/>
                <a:sym typeface="Century Gothic"/>
              </a:rPr>
              <a:t>tengo</a:t>
            </a:r>
            <a:r>
              <a:rPr lang="en-GB" sz="3200" b="0" i="0" u="none" strike="noStrike" cap="none" dirty="0">
                <a:solidFill>
                  <a:srgbClr val="002060"/>
                </a:solidFill>
                <a:latin typeface="Century Gothic"/>
                <a:ea typeface="Century Gothic"/>
                <a:cs typeface="Century Gothic"/>
                <a:sym typeface="Century Gothic"/>
              </a:rPr>
              <a:t>’.</a:t>
            </a:r>
            <a:endParaRPr sz="1600" dirty="0"/>
          </a:p>
        </p:txBody>
      </p:sp>
      <p:pic>
        <p:nvPicPr>
          <p:cNvPr id="25" name="Picture 4" descr="Hierba, Maceta, Planta, Crecer, Jardín, Flor, Especia">
            <a:extLst>
              <a:ext uri="{FF2B5EF4-FFF2-40B4-BE49-F238E27FC236}">
                <a16:creationId xmlns:a16="http://schemas.microsoft.com/office/drawing/2014/main" id="{78203F61-6990-43A0-BDDA-437A25E673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32" r="64115"/>
          <a:stretch/>
        </p:blipFill>
        <p:spPr bwMode="auto">
          <a:xfrm>
            <a:off x="10115049" y="4373338"/>
            <a:ext cx="725016" cy="9460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Shape&#10;&#10;Description automatically generated">
            <a:extLst>
              <a:ext uri="{FF2B5EF4-FFF2-40B4-BE49-F238E27FC236}">
                <a16:creationId xmlns:a16="http://schemas.microsoft.com/office/drawing/2014/main" id="{31249CF9-DF6B-450E-BC00-AB8EE0314DCA}"/>
              </a:ext>
            </a:extLst>
          </p:cNvPr>
          <p:cNvPicPr>
            <a:picLocks noChangeAspect="1"/>
          </p:cNvPicPr>
          <p:nvPr/>
        </p:nvPicPr>
        <p:blipFill>
          <a:blip r:embed="rId6"/>
          <a:stretch>
            <a:fillRect/>
          </a:stretch>
        </p:blipFill>
        <p:spPr>
          <a:xfrm>
            <a:off x="9886614" y="4721954"/>
            <a:ext cx="1305005" cy="1322570"/>
          </a:xfrm>
          <a:prstGeom prst="rect">
            <a:avLst/>
          </a:prstGeom>
        </p:spPr>
      </p:pic>
      <p:pic>
        <p:nvPicPr>
          <p:cNvPr id="30" name="Picture 29" descr="A picture containing text, businesscard&#10;&#10;Description automatically generated">
            <a:extLst>
              <a:ext uri="{FF2B5EF4-FFF2-40B4-BE49-F238E27FC236}">
                <a16:creationId xmlns:a16="http://schemas.microsoft.com/office/drawing/2014/main" id="{B443003E-8FDC-4B15-9184-109408D600D1}"/>
              </a:ext>
            </a:extLst>
          </p:cNvPr>
          <p:cNvPicPr>
            <a:picLocks noChangeAspect="1"/>
          </p:cNvPicPr>
          <p:nvPr/>
        </p:nvPicPr>
        <p:blipFill>
          <a:blip r:embed="rId7"/>
          <a:stretch>
            <a:fillRect/>
          </a:stretch>
        </p:blipFill>
        <p:spPr>
          <a:xfrm>
            <a:off x="3685030" y="4746506"/>
            <a:ext cx="1048022" cy="746380"/>
          </a:xfrm>
          <a:prstGeom prst="rect">
            <a:avLst/>
          </a:prstGeom>
        </p:spPr>
      </p:pic>
    </p:spTree>
    <p:extLst>
      <p:ext uri="{BB962C8B-B14F-4D97-AF65-F5344CB8AC3E}">
        <p14:creationId xmlns:p14="http://schemas.microsoft.com/office/powerpoint/2010/main" val="172329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Table 3">
            <a:extLst>
              <a:ext uri="{FF2B5EF4-FFF2-40B4-BE49-F238E27FC236}">
                <a16:creationId xmlns:a16="http://schemas.microsoft.com/office/drawing/2014/main" id="{8AC58580-60B9-448E-94A0-2373EB524204}"/>
              </a:ext>
            </a:extLst>
          </p:cNvPr>
          <p:cNvGraphicFramePr>
            <a:graphicFrameLocks noGrp="1"/>
          </p:cNvGraphicFramePr>
          <p:nvPr>
            <p:extLst>
              <p:ext uri="{D42A27DB-BD31-4B8C-83A1-F6EECF244321}">
                <p14:modId xmlns:p14="http://schemas.microsoft.com/office/powerpoint/2010/main" val="127210968"/>
              </p:ext>
            </p:extLst>
          </p:nvPr>
        </p:nvGraphicFramePr>
        <p:xfrm>
          <a:off x="134520" y="1728290"/>
          <a:ext cx="5567218" cy="1625164"/>
        </p:xfrm>
        <a:graphic>
          <a:graphicData uri="http://schemas.openxmlformats.org/drawingml/2006/table">
            <a:tbl>
              <a:tblPr firstRow="1" bandRow="1">
                <a:tableStyleId>{7FF5F828-6C90-4657-BD3A-750F5844F318}</a:tableStyleId>
              </a:tblPr>
              <a:tblGrid>
                <a:gridCol w="1800995">
                  <a:extLst>
                    <a:ext uri="{9D8B030D-6E8A-4147-A177-3AD203B41FA5}">
                      <a16:colId xmlns:a16="http://schemas.microsoft.com/office/drawing/2014/main" val="2358909386"/>
                    </a:ext>
                  </a:extLst>
                </a:gridCol>
                <a:gridCol w="898332">
                  <a:extLst>
                    <a:ext uri="{9D8B030D-6E8A-4147-A177-3AD203B41FA5}">
                      <a16:colId xmlns:a16="http://schemas.microsoft.com/office/drawing/2014/main" val="1738757276"/>
                    </a:ext>
                  </a:extLst>
                </a:gridCol>
                <a:gridCol w="2867891">
                  <a:extLst>
                    <a:ext uri="{9D8B030D-6E8A-4147-A177-3AD203B41FA5}">
                      <a16:colId xmlns:a16="http://schemas.microsoft.com/office/drawing/2014/main" val="3791761402"/>
                    </a:ext>
                  </a:extLst>
                </a:gridCol>
              </a:tblGrid>
              <a:tr h="680284">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un / una</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endParaRPr lang="en-GB" sz="2800" strike="sngStrike"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41051704"/>
                  </a:ext>
                </a:extLst>
              </a:tr>
              <a:tr h="680284">
                <a:tc>
                  <a:txBody>
                    <a:bodyPr/>
                    <a:lstStyle/>
                    <a:p>
                      <a:pPr algn="ctr"/>
                      <a:r>
                        <a:rPr lang="en-GB" sz="2800" b="1" dirty="0">
                          <a:solidFill>
                            <a:srgbClr val="002060"/>
                          </a:solidFill>
                          <a:latin typeface="Century Gothic" panose="020B0502020202020204" pitchFamily="34" charset="0"/>
                        </a:rPr>
                        <a:t>1. Tengo</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ctr"/>
                      <a:r>
                        <a:rPr lang="en-GB" sz="2800" b="1" dirty="0">
                          <a:solidFill>
                            <a:srgbClr val="002060"/>
                          </a:solidFill>
                          <a:latin typeface="Century Gothic" panose="020B0502020202020204" pitchFamily="34" charset="0"/>
                        </a:rPr>
                        <a:t>___</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tc>
                  <a:txBody>
                    <a:bodyPr/>
                    <a:lstStyle/>
                    <a:p>
                      <a:pPr algn="l"/>
                      <a:r>
                        <a:rPr lang="en-GB" sz="2800" strike="sngStrike" dirty="0">
                          <a:solidFill>
                            <a:srgbClr val="002060"/>
                          </a:solidFill>
                          <a:latin typeface="Century Gothic" panose="020B0502020202020204" pitchFamily="34" charset="0"/>
                        </a:rPr>
                        <a:t>planta</a:t>
                      </a: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56803618"/>
                  </a:ext>
                </a:extLst>
              </a:tr>
            </a:tbl>
          </a:graphicData>
        </a:graphic>
      </p:graphicFrame>
      <p:graphicFrame>
        <p:nvGraphicFramePr>
          <p:cNvPr id="63" name="Table 3">
            <a:extLst>
              <a:ext uri="{FF2B5EF4-FFF2-40B4-BE49-F238E27FC236}">
                <a16:creationId xmlns:a16="http://schemas.microsoft.com/office/drawing/2014/main" id="{87D4A49A-6BE5-4877-9849-76F545C6522E}"/>
              </a:ext>
            </a:extLst>
          </p:cNvPr>
          <p:cNvGraphicFramePr>
            <a:graphicFrameLocks noGrp="1"/>
          </p:cNvGraphicFramePr>
          <p:nvPr/>
        </p:nvGraphicFramePr>
        <p:xfrm>
          <a:off x="6161405" y="1727864"/>
          <a:ext cx="5567218" cy="4346301"/>
        </p:xfrm>
        <a:graphic>
          <a:graphicData uri="http://schemas.openxmlformats.org/drawingml/2006/table">
            <a:tbl>
              <a:tblPr firstRow="1" bandRow="1">
                <a:tableStyleId>{7FF5F828-6C90-4657-BD3A-750F5844F318}</a:tableStyleId>
              </a:tblPr>
              <a:tblGrid>
                <a:gridCol w="780767">
                  <a:extLst>
                    <a:ext uri="{9D8B030D-6E8A-4147-A177-3AD203B41FA5}">
                      <a16:colId xmlns:a16="http://schemas.microsoft.com/office/drawing/2014/main" val="2358909386"/>
                    </a:ext>
                  </a:extLst>
                </a:gridCol>
                <a:gridCol w="2355273">
                  <a:extLst>
                    <a:ext uri="{9D8B030D-6E8A-4147-A177-3AD203B41FA5}">
                      <a16:colId xmlns:a16="http://schemas.microsoft.com/office/drawing/2014/main" val="1738757276"/>
                    </a:ext>
                  </a:extLst>
                </a:gridCol>
                <a:gridCol w="2431178">
                  <a:extLst>
                    <a:ext uri="{9D8B030D-6E8A-4147-A177-3AD203B41FA5}">
                      <a16:colId xmlns:a16="http://schemas.microsoft.com/office/drawing/2014/main" val="3791761402"/>
                    </a:ext>
                  </a:extLst>
                </a:gridCol>
              </a:tblGrid>
              <a:tr h="949466">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2800" b="1" dirty="0">
                          <a:solidFill>
                            <a:srgbClr val="002060"/>
                          </a:solidFill>
                          <a:latin typeface="Century Gothic" panose="020B0502020202020204" pitchFamily="34" charset="0"/>
                        </a:rPr>
                        <a:t>Which noun must it be?</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endParaRPr lang="en-GB" sz="2800" dirty="0">
                        <a:solidFill>
                          <a:srgbClr val="002060"/>
                        </a:solidFill>
                        <a:latin typeface="Century Gothic" panose="020B0502020202020204" pitchFamily="34" charset="0"/>
                      </a:endParaRPr>
                    </a:p>
                  </a:txBody>
                  <a:tcPr anchor="ct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34426320"/>
                  </a:ext>
                </a:extLst>
              </a:tr>
              <a:tr h="679367">
                <a:tc>
                  <a:txBody>
                    <a:bodyPr/>
                    <a:lstStyle/>
                    <a:p>
                      <a:pPr algn="ctr"/>
                      <a:r>
                        <a:rPr lang="en-GB" sz="2800" b="1" dirty="0">
                          <a:solidFill>
                            <a:srgbClr val="002060"/>
                          </a:solidFill>
                          <a:latin typeface="Century Gothic" panose="020B0502020202020204" pitchFamily="34" charset="0"/>
                        </a:rPr>
                        <a:t>1</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6803618"/>
                  </a:ext>
                </a:extLst>
              </a:tr>
              <a:tr h="679367">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2346946"/>
                  </a:ext>
                </a:extLst>
              </a:tr>
              <a:tr h="679367">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1552526"/>
                  </a:ext>
                </a:extLst>
              </a:tr>
              <a:tr h="679367">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3740151"/>
                  </a:ext>
                </a:extLst>
              </a:tr>
              <a:tr h="679367">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800" b="1"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2800" dirty="0">
                        <a:solidFill>
                          <a:srgbClr val="00206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643711"/>
                  </a:ext>
                </a:extLst>
              </a:tr>
            </a:tbl>
          </a:graphicData>
        </a:graphic>
      </p:graphicFrame>
      <p:pic>
        <p:nvPicPr>
          <p:cNvPr id="5" name="Google Shape;319;p15" descr="Speech Icon, Voice, Talking, Audio, Speech">
            <a:extLst>
              <a:ext uri="{FF2B5EF4-FFF2-40B4-BE49-F238E27FC236}">
                <a16:creationId xmlns:a16="http://schemas.microsoft.com/office/drawing/2014/main" id="{424EE1D3-F47B-430A-A7E5-65C66A96204C}"/>
              </a:ext>
            </a:extLst>
          </p:cNvPr>
          <p:cNvPicPr preferRelativeResize="0"/>
          <p:nvPr/>
        </p:nvPicPr>
        <p:blipFill rotWithShape="1">
          <a:blip r:embed="rId3">
            <a:alphaModFix/>
          </a:blip>
          <a:srcRect/>
          <a:stretch/>
        </p:blipFill>
        <p:spPr>
          <a:xfrm>
            <a:off x="10801145" y="55334"/>
            <a:ext cx="776168" cy="776168"/>
          </a:xfrm>
          <a:prstGeom prst="rect">
            <a:avLst/>
          </a:prstGeom>
          <a:noFill/>
          <a:ln>
            <a:noFill/>
          </a:ln>
        </p:spPr>
      </p:pic>
      <p:sp>
        <p:nvSpPr>
          <p:cNvPr id="2" name="Title 1">
            <a:extLst>
              <a:ext uri="{FF2B5EF4-FFF2-40B4-BE49-F238E27FC236}">
                <a16:creationId xmlns:a16="http://schemas.microsoft.com/office/drawing/2014/main" id="{86CFED3F-D782-4E7C-B24A-FD6C56651535}"/>
              </a:ext>
            </a:extLst>
          </p:cNvPr>
          <p:cNvSpPr>
            <a:spLocks noGrp="1"/>
          </p:cNvSpPr>
          <p:nvPr>
            <p:ph type="title"/>
          </p:nvPr>
        </p:nvSpPr>
        <p:spPr>
          <a:xfrm>
            <a:off x="9692943" y="903192"/>
            <a:ext cx="2499057" cy="472364"/>
          </a:xfrm>
          <a:solidFill>
            <a:schemeClr val="accent3">
              <a:lumMod val="60000"/>
              <a:lumOff val="40000"/>
            </a:schemeClr>
          </a:solidFill>
        </p:spPr>
        <p:txBody>
          <a:bodyPr>
            <a:noAutofit/>
          </a:bodyPr>
          <a:lstStyle/>
          <a:p>
            <a:pPr algn="ctr"/>
            <a:r>
              <a:rPr lang="en-GB" sz="2000" b="1" dirty="0">
                <a:solidFill>
                  <a:srgbClr val="002060"/>
                </a:solidFill>
                <a:latin typeface="Century Gothic" panose="020B0502020202020204" pitchFamily="34" charset="0"/>
              </a:rPr>
              <a:t>hablar y </a:t>
            </a:r>
            <a:r>
              <a:rPr lang="en-GB" sz="2000" b="1" dirty="0" err="1">
                <a:solidFill>
                  <a:srgbClr val="002060"/>
                </a:solidFill>
                <a:latin typeface="Century Gothic" panose="020B0502020202020204" pitchFamily="34" charset="0"/>
              </a:rPr>
              <a:t>escuchar</a:t>
            </a:r>
            <a:endParaRPr lang="en-GB" sz="2000" b="1" dirty="0">
              <a:solidFill>
                <a:srgbClr val="002060"/>
              </a:solidFill>
              <a:latin typeface="Century Gothic" panose="020B0502020202020204" pitchFamily="34" charset="0"/>
            </a:endParaRPr>
          </a:p>
        </p:txBody>
      </p:sp>
      <p:sp>
        <p:nvSpPr>
          <p:cNvPr id="31" name="TextBox 30">
            <a:extLst>
              <a:ext uri="{FF2B5EF4-FFF2-40B4-BE49-F238E27FC236}">
                <a16:creationId xmlns:a16="http://schemas.microsoft.com/office/drawing/2014/main" id="{552530EF-F0D4-4BAC-A3D7-93ECE5C0C0F5}"/>
              </a:ext>
            </a:extLst>
          </p:cNvPr>
          <p:cNvSpPr txBox="1"/>
          <p:nvPr/>
        </p:nvSpPr>
        <p:spPr>
          <a:xfrm>
            <a:off x="0" y="55334"/>
            <a:ext cx="188224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hablar</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sp>
        <p:nvSpPr>
          <p:cNvPr id="12" name="TextBox 11">
            <a:extLst>
              <a:ext uri="{FF2B5EF4-FFF2-40B4-BE49-F238E27FC236}">
                <a16:creationId xmlns:a16="http://schemas.microsoft.com/office/drawing/2014/main" id="{762B5C09-2163-467C-B3E3-F86070EC2615}"/>
              </a:ext>
            </a:extLst>
          </p:cNvPr>
          <p:cNvSpPr txBox="1"/>
          <p:nvPr/>
        </p:nvSpPr>
        <p:spPr>
          <a:xfrm>
            <a:off x="141326" y="1120331"/>
            <a:ext cx="39276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a:t>
            </a:r>
            <a:r>
              <a:rPr lang="en-GB" sz="3200" b="1" noProof="0" dirty="0">
                <a:solidFill>
                  <a:srgbClr val="002060"/>
                </a:solidFill>
                <a:latin typeface="Modern Love" panose="04090805081005020601" pitchFamily="82" charset="0"/>
              </a:rPr>
              <a:t>B</a:t>
            </a: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 Round 1</a:t>
            </a:r>
          </a:p>
        </p:txBody>
      </p:sp>
      <p:pic>
        <p:nvPicPr>
          <p:cNvPr id="29" name="Picture 16" descr="Smartphone, Teléfono Móvil, Androide, Tecnología">
            <a:extLst>
              <a:ext uri="{FF2B5EF4-FFF2-40B4-BE49-F238E27FC236}">
                <a16:creationId xmlns:a16="http://schemas.microsoft.com/office/drawing/2014/main" id="{AB568C54-D40F-477B-BA4C-903C63143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5121" y="2732894"/>
            <a:ext cx="357391" cy="5517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EFC600F-8923-4493-B04D-0155062F0A94}"/>
              </a:ext>
            </a:extLst>
          </p:cNvPr>
          <p:cNvSpPr/>
          <p:nvPr/>
        </p:nvSpPr>
        <p:spPr>
          <a:xfrm>
            <a:off x="7495309" y="2719395"/>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4" name="Rectangle 63">
            <a:extLst>
              <a:ext uri="{FF2B5EF4-FFF2-40B4-BE49-F238E27FC236}">
                <a16:creationId xmlns:a16="http://schemas.microsoft.com/office/drawing/2014/main" id="{B4C6C0E1-82D9-48FF-AB24-B059537F08A3}"/>
              </a:ext>
            </a:extLst>
          </p:cNvPr>
          <p:cNvSpPr/>
          <p:nvPr/>
        </p:nvSpPr>
        <p:spPr>
          <a:xfrm>
            <a:off x="9978196" y="2707817"/>
            <a:ext cx="565217" cy="5652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1" name="TextBox 80">
            <a:extLst>
              <a:ext uri="{FF2B5EF4-FFF2-40B4-BE49-F238E27FC236}">
                <a16:creationId xmlns:a16="http://schemas.microsoft.com/office/drawing/2014/main" id="{C1B40ADD-2BF8-45C9-AF98-7C212BDDB80C}"/>
              </a:ext>
            </a:extLst>
          </p:cNvPr>
          <p:cNvSpPr txBox="1"/>
          <p:nvPr/>
        </p:nvSpPr>
        <p:spPr>
          <a:xfrm>
            <a:off x="6325111" y="1439684"/>
            <a:ext cx="395813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002060"/>
                </a:solidFill>
                <a:effectLst/>
                <a:uLnTx/>
                <a:uFillTx/>
                <a:latin typeface="Modern Love" panose="04090805081005020601" pitchFamily="82" charset="0"/>
                <a:cs typeface="Arial"/>
                <a:sym typeface="Arial"/>
              </a:rPr>
              <a:t>Persona B: Round 1</a:t>
            </a:r>
          </a:p>
        </p:txBody>
      </p:sp>
      <p:sp>
        <p:nvSpPr>
          <p:cNvPr id="35" name="Speech Bubble: Rectangle with Corners Rounded 34">
            <a:extLst>
              <a:ext uri="{FF2B5EF4-FFF2-40B4-BE49-F238E27FC236}">
                <a16:creationId xmlns:a16="http://schemas.microsoft.com/office/drawing/2014/main" id="{F83A081D-60E0-46AA-8E5E-AB3E3979D496}"/>
              </a:ext>
            </a:extLst>
          </p:cNvPr>
          <p:cNvSpPr/>
          <p:nvPr/>
        </p:nvSpPr>
        <p:spPr>
          <a:xfrm>
            <a:off x="141326" y="3504547"/>
            <a:ext cx="3994693" cy="1311834"/>
          </a:xfrm>
          <a:prstGeom prst="wedgeRoundRectCallout">
            <a:avLst>
              <a:gd name="adj1" fmla="val 62446"/>
              <a:gd name="adj2" fmla="val -20930"/>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Person A says:</a:t>
            </a:r>
            <a:br>
              <a:rPr lang="en-GB" sz="2800" dirty="0">
                <a:solidFill>
                  <a:srgbClr val="002060"/>
                </a:solidFill>
                <a:latin typeface="Century Gothic" panose="020B0502020202020204" pitchFamily="34" charset="0"/>
              </a:rPr>
            </a:br>
            <a:r>
              <a:rPr lang="en-GB" sz="2800" b="1" dirty="0">
                <a:solidFill>
                  <a:srgbClr val="002060"/>
                </a:solidFill>
                <a:latin typeface="Century Gothic" panose="020B0502020202020204" pitchFamily="34" charset="0"/>
              </a:rPr>
              <a:t>Tengo una</a:t>
            </a:r>
            <a:r>
              <a:rPr lang="en-GB" sz="2800" dirty="0">
                <a:solidFill>
                  <a:srgbClr val="002060"/>
                </a:solidFill>
                <a:latin typeface="Century Gothic" panose="020B0502020202020204" pitchFamily="34" charset="0"/>
              </a:rPr>
              <a:t>…</a:t>
            </a:r>
            <a:br>
              <a:rPr lang="en-GB" sz="2800" dirty="0">
                <a:solidFill>
                  <a:srgbClr val="002060"/>
                </a:solidFill>
                <a:latin typeface="Century Gothic" panose="020B0502020202020204" pitchFamily="34" charset="0"/>
              </a:rPr>
            </a:br>
            <a:r>
              <a:rPr lang="en-GB" sz="2800" dirty="0">
                <a:solidFill>
                  <a:srgbClr val="002060"/>
                </a:solidFill>
                <a:latin typeface="Century Gothic" panose="020B0502020202020204" pitchFamily="34" charset="0"/>
              </a:rPr>
              <a:t>(but not the noun!)</a:t>
            </a:r>
          </a:p>
        </p:txBody>
      </p:sp>
      <p:sp>
        <p:nvSpPr>
          <p:cNvPr id="36" name="Speech Bubble: Rectangle with Corners Rounded 35">
            <a:extLst>
              <a:ext uri="{FF2B5EF4-FFF2-40B4-BE49-F238E27FC236}">
                <a16:creationId xmlns:a16="http://schemas.microsoft.com/office/drawing/2014/main" id="{90DAC163-7ECC-4EC8-B8D2-38FC060E4BBA}"/>
              </a:ext>
            </a:extLst>
          </p:cNvPr>
          <p:cNvSpPr/>
          <p:nvPr/>
        </p:nvSpPr>
        <p:spPr>
          <a:xfrm>
            <a:off x="7005223" y="3636920"/>
            <a:ext cx="4723400" cy="1577829"/>
          </a:xfrm>
          <a:prstGeom prst="wedgeRoundRectCallout">
            <a:avLst>
              <a:gd name="adj1" fmla="val -62943"/>
              <a:gd name="adj2" fmla="val -2722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Person B hears ‘</a:t>
            </a:r>
            <a:r>
              <a:rPr lang="en-GB" sz="2800" b="1" dirty="0">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and ticks the correct noun.  Is it ‘</a:t>
            </a:r>
            <a:r>
              <a:rPr lang="en-GB" sz="2800" dirty="0" err="1">
                <a:solidFill>
                  <a:srgbClr val="002060"/>
                </a:solidFill>
                <a:latin typeface="Century Gothic" panose="020B0502020202020204" pitchFamily="34" charset="0"/>
              </a:rPr>
              <a:t>teléfono</a:t>
            </a:r>
            <a:r>
              <a:rPr lang="en-GB" sz="2800" dirty="0">
                <a:solidFill>
                  <a:srgbClr val="002060"/>
                </a:solidFill>
                <a:latin typeface="Century Gothic" panose="020B0502020202020204" pitchFamily="34" charset="0"/>
              </a:rPr>
              <a:t>’ or ‘planta’?</a:t>
            </a:r>
          </a:p>
        </p:txBody>
      </p:sp>
      <p:sp>
        <p:nvSpPr>
          <p:cNvPr id="37" name="Speech Bubble: Rectangle with Corners Rounded 36">
            <a:extLst>
              <a:ext uri="{FF2B5EF4-FFF2-40B4-BE49-F238E27FC236}">
                <a16:creationId xmlns:a16="http://schemas.microsoft.com/office/drawing/2014/main" id="{4CFCE8CD-3FF8-4E8E-A645-5E4A31BADCF0}"/>
              </a:ext>
            </a:extLst>
          </p:cNvPr>
          <p:cNvSpPr/>
          <p:nvPr/>
        </p:nvSpPr>
        <p:spPr>
          <a:xfrm>
            <a:off x="591275" y="4967474"/>
            <a:ext cx="3994693" cy="1311834"/>
          </a:xfrm>
          <a:prstGeom prst="wedgeRoundRectCallout">
            <a:avLst>
              <a:gd name="adj1" fmla="val 62446"/>
              <a:gd name="adj2" fmla="val -20930"/>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entury Gothic" panose="020B0502020202020204" pitchFamily="34" charset="0"/>
              </a:rPr>
              <a:t>You have to be very clear when you say </a:t>
            </a:r>
            <a:r>
              <a:rPr lang="en-GB" sz="2800" b="1" dirty="0">
                <a:solidFill>
                  <a:srgbClr val="002060"/>
                </a:solidFill>
                <a:latin typeface="Century Gothic" panose="020B0502020202020204" pitchFamily="34" charset="0"/>
              </a:rPr>
              <a:t>un</a:t>
            </a:r>
            <a:r>
              <a:rPr lang="en-GB" sz="2800" dirty="0">
                <a:solidFill>
                  <a:srgbClr val="002060"/>
                </a:solidFill>
                <a:latin typeface="Century Gothic" panose="020B0502020202020204" pitchFamily="34" charset="0"/>
              </a:rPr>
              <a:t> or </a:t>
            </a:r>
            <a:r>
              <a:rPr lang="en-GB" sz="2800" b="1" dirty="0">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a:t>
            </a:r>
          </a:p>
        </p:txBody>
      </p:sp>
      <p:sp>
        <p:nvSpPr>
          <p:cNvPr id="38" name="TextBox 37">
            <a:extLst>
              <a:ext uri="{FF2B5EF4-FFF2-40B4-BE49-F238E27FC236}">
                <a16:creationId xmlns:a16="http://schemas.microsoft.com/office/drawing/2014/main" id="{CEB43601-9631-4369-B85C-E02FC4CC4A67}"/>
              </a:ext>
            </a:extLst>
          </p:cNvPr>
          <p:cNvSpPr txBox="1"/>
          <p:nvPr/>
        </p:nvSpPr>
        <p:spPr>
          <a:xfrm>
            <a:off x="1882247" y="2730258"/>
            <a:ext cx="909987" cy="523220"/>
          </a:xfrm>
          <a:prstGeom prst="rect">
            <a:avLst/>
          </a:prstGeom>
          <a:noFill/>
        </p:spPr>
        <p:txBody>
          <a:bodyPr wrap="square" rtlCol="0">
            <a:spAutoFit/>
          </a:bodyPr>
          <a:lstStyle/>
          <a:p>
            <a:pPr algn="ctr"/>
            <a:r>
              <a:rPr lang="en-GB" sz="2800" b="1" dirty="0">
                <a:solidFill>
                  <a:srgbClr val="FF0066"/>
                </a:solidFill>
                <a:latin typeface="Century Gothic" panose="020B0502020202020204" pitchFamily="34" charset="0"/>
              </a:rPr>
              <a:t>una</a:t>
            </a:r>
          </a:p>
        </p:txBody>
      </p:sp>
      <p:pic>
        <p:nvPicPr>
          <p:cNvPr id="39" name="Picture 38" descr="Shape, arrow&#10;&#10;Description automatically generated">
            <a:extLst>
              <a:ext uri="{FF2B5EF4-FFF2-40B4-BE49-F238E27FC236}">
                <a16:creationId xmlns:a16="http://schemas.microsoft.com/office/drawing/2014/main" id="{7BDDE303-3121-4593-88EB-1C26AA128187}"/>
              </a:ext>
            </a:extLst>
          </p:cNvPr>
          <p:cNvPicPr>
            <a:picLocks noChangeAspect="1"/>
          </p:cNvPicPr>
          <p:nvPr/>
        </p:nvPicPr>
        <p:blipFill>
          <a:blip r:embed="rId5"/>
          <a:stretch>
            <a:fillRect/>
          </a:stretch>
        </p:blipFill>
        <p:spPr>
          <a:xfrm>
            <a:off x="10056365" y="2746005"/>
            <a:ext cx="499512" cy="462829"/>
          </a:xfrm>
          <a:prstGeom prst="rect">
            <a:avLst/>
          </a:prstGeom>
        </p:spPr>
      </p:pic>
      <p:pic>
        <p:nvPicPr>
          <p:cNvPr id="19" name="Picture 4" descr="Hierba, Maceta, Planta, Crecer, Jardín, Flor, Especia">
            <a:extLst>
              <a:ext uri="{FF2B5EF4-FFF2-40B4-BE49-F238E27FC236}">
                <a16:creationId xmlns:a16="http://schemas.microsoft.com/office/drawing/2014/main" id="{77A640E5-F5A9-B5E6-1494-E761C346BC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32" r="64115"/>
          <a:stretch/>
        </p:blipFill>
        <p:spPr bwMode="auto">
          <a:xfrm>
            <a:off x="4347090" y="2387914"/>
            <a:ext cx="629105" cy="8209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ierba, Maceta, Planta, Crecer, Jardín, Flor, Especia">
            <a:extLst>
              <a:ext uri="{FF2B5EF4-FFF2-40B4-BE49-F238E27FC236}">
                <a16:creationId xmlns:a16="http://schemas.microsoft.com/office/drawing/2014/main" id="{15A4ADFE-8565-7D81-7014-D7BE08161CE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32" r="64115"/>
          <a:stretch/>
        </p:blipFill>
        <p:spPr bwMode="auto">
          <a:xfrm>
            <a:off x="10634046" y="2579068"/>
            <a:ext cx="629105" cy="820920"/>
          </a:xfrm>
          <a:prstGeom prst="rect">
            <a:avLst/>
          </a:prstGeom>
          <a:noFill/>
          <a:extLst>
            <a:ext uri="{909E8E84-426E-40DD-AFC4-6F175D3DCCD1}">
              <a14:hiddenFill xmlns:a14="http://schemas.microsoft.com/office/drawing/2010/main">
                <a:solidFill>
                  <a:srgbClr val="FFFFFF"/>
                </a:solidFill>
              </a14:hiddenFill>
            </a:ext>
          </a:extLst>
        </p:spPr>
      </p:pic>
      <p:sp>
        <p:nvSpPr>
          <p:cNvPr id="21" name="Speech Bubble: Rectangle with Corners Rounded 20">
            <a:extLst>
              <a:ext uri="{FF2B5EF4-FFF2-40B4-BE49-F238E27FC236}">
                <a16:creationId xmlns:a16="http://schemas.microsoft.com/office/drawing/2014/main" id="{72588CC7-EE6D-44C3-9322-B43BB8730AEE}"/>
              </a:ext>
            </a:extLst>
          </p:cNvPr>
          <p:cNvSpPr/>
          <p:nvPr/>
        </p:nvSpPr>
        <p:spPr>
          <a:xfrm>
            <a:off x="5217838" y="5368700"/>
            <a:ext cx="2787032" cy="655849"/>
          </a:xfrm>
          <a:prstGeom prst="wedgeRoundRectCallout">
            <a:avLst>
              <a:gd name="adj1" fmla="val 62446"/>
              <a:gd name="adj2" fmla="val -20930"/>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Tengo una</a:t>
            </a:r>
            <a:r>
              <a:rPr lang="en-GB" sz="2800" dirty="0">
                <a:solidFill>
                  <a:srgbClr val="002060"/>
                </a:solidFill>
                <a:latin typeface="Century Gothic" panose="020B0502020202020204" pitchFamily="34" charset="0"/>
              </a:rPr>
              <a:t>…</a:t>
            </a:r>
          </a:p>
        </p:txBody>
      </p:sp>
      <p:sp>
        <p:nvSpPr>
          <p:cNvPr id="22" name="Speech Bubble: Rectangle with Corners Rounded 21">
            <a:extLst>
              <a:ext uri="{FF2B5EF4-FFF2-40B4-BE49-F238E27FC236}">
                <a16:creationId xmlns:a16="http://schemas.microsoft.com/office/drawing/2014/main" id="{FA460CC6-5D5D-475D-B0E2-051AE7C039F1}"/>
              </a:ext>
            </a:extLst>
          </p:cNvPr>
          <p:cNvSpPr/>
          <p:nvPr/>
        </p:nvSpPr>
        <p:spPr>
          <a:xfrm>
            <a:off x="5189241" y="6115506"/>
            <a:ext cx="2787032" cy="655849"/>
          </a:xfrm>
          <a:prstGeom prst="wedgeRoundRectCallout">
            <a:avLst>
              <a:gd name="adj1" fmla="val 62446"/>
              <a:gd name="adj2" fmla="val -20930"/>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Tengo un</a:t>
            </a:r>
            <a:r>
              <a:rPr lang="en-GB" sz="28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54086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p:bldP spid="21" grpId="0" animBg="1"/>
      <p:bldP spid="22"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5676</TotalTime>
  <Words>2099</Words>
  <Application>Microsoft Office PowerPoint</Application>
  <PresentationFormat>Widescreen</PresentationFormat>
  <Paragraphs>457</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Tw Cen MT</vt:lpstr>
      <vt:lpstr>Segoe Print</vt:lpstr>
      <vt:lpstr>Century Gothic</vt:lpstr>
      <vt:lpstr>docs-Century Gothic</vt:lpstr>
      <vt:lpstr>Calibri</vt:lpstr>
      <vt:lpstr>Modern Love</vt:lpstr>
      <vt:lpstr>Arial</vt:lpstr>
      <vt:lpstr>Office Theme</vt:lpstr>
      <vt:lpstr>español, con Quique</vt:lpstr>
      <vt:lpstr>Describing me and others</vt:lpstr>
      <vt:lpstr>pronunciar</vt:lpstr>
      <vt:lpstr>pronunciar</vt:lpstr>
      <vt:lpstr>Gender in Spanish</vt:lpstr>
      <vt:lpstr>escuchar</vt:lpstr>
      <vt:lpstr>leer</vt:lpstr>
      <vt:lpstr>Tener: 1st person singular</vt:lpstr>
      <vt:lpstr>hablar y escuchar</vt:lpstr>
      <vt:lpstr>hablar y escuchar</vt:lpstr>
      <vt:lpstr>hablar y escuchar</vt:lpstr>
      <vt:lpstr>vocabulario</vt:lpstr>
      <vt:lpstr>¡adiós!</vt:lpstr>
      <vt:lpstr>Vocab - handout</vt:lpstr>
      <vt:lpstr>hablar y escuchar</vt:lpstr>
      <vt:lpstr>hablar y escuchar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Vazquez-Valero</dc:creator>
  <cp:lastModifiedBy>Rachel Hawkes</cp:lastModifiedBy>
  <cp:revision>26</cp:revision>
  <dcterms:created xsi:type="dcterms:W3CDTF">2021-02-10T11:12:47Z</dcterms:created>
  <dcterms:modified xsi:type="dcterms:W3CDTF">2022-10-03T04:05:16Z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