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0" r:id="rId2"/>
    <p:sldId id="510" r:id="rId3"/>
    <p:sldId id="511" r:id="rId4"/>
    <p:sldId id="391" r:id="rId5"/>
    <p:sldId id="494" r:id="rId6"/>
    <p:sldId id="500" r:id="rId7"/>
    <p:sldId id="505" r:id="rId8"/>
    <p:sldId id="506" r:id="rId9"/>
    <p:sldId id="503" r:id="rId10"/>
    <p:sldId id="507" r:id="rId11"/>
    <p:sldId id="297" r:id="rId12"/>
    <p:sldId id="396" r:id="rId13"/>
    <p:sldId id="5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8F1"/>
    <a:srgbClr val="B2E0EC"/>
    <a:srgbClr val="86CFE2"/>
    <a:srgbClr val="FF3399"/>
    <a:srgbClr val="FF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CEB6A-7C27-4F24-9003-E94525E6A725}" v="1" dt="2022-09-05T16:45:54.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284" autoAdjust="0"/>
  </p:normalViewPr>
  <p:slideViewPr>
    <p:cSldViewPr snapToGrid="0">
      <p:cViewPr varScale="1">
        <p:scale>
          <a:sx n="53" d="100"/>
          <a:sy n="53" d="100"/>
        </p:scale>
        <p:origin x="14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D0BCEB6A-7C27-4F24-9003-E94525E6A725}"/>
    <pc:docChg chg="addSld delSld modSld">
      <pc:chgData name="Tom Dawes" userId="fe899cd594ff6f3a" providerId="LiveId" clId="{D0BCEB6A-7C27-4F24-9003-E94525E6A725}" dt="2022-09-05T16:45:54.931" v="1"/>
      <pc:docMkLst>
        <pc:docMk/>
      </pc:docMkLst>
      <pc:sldChg chg="add del">
        <pc:chgData name="Tom Dawes" userId="fe899cd594ff6f3a" providerId="LiveId" clId="{D0BCEB6A-7C27-4F24-9003-E94525E6A725}" dt="2022-09-05T16:45:54.931" v="1"/>
        <pc:sldMkLst>
          <pc:docMk/>
          <pc:sldMk cId="0" sldId="266"/>
        </pc:sldMkLst>
      </pc:sldChg>
      <pc:sldChg chg="add del">
        <pc:chgData name="Tom Dawes" userId="fe899cd594ff6f3a" providerId="LiveId" clId="{D0BCEB6A-7C27-4F24-9003-E94525E6A725}" dt="2022-09-05T16:45:54.931" v="1"/>
        <pc:sldMkLst>
          <pc:docMk/>
          <pc:sldMk cId="0" sldId="382"/>
        </pc:sldMkLst>
      </pc:sldChg>
    </pc:docChg>
  </pc:docChgLst>
  <pc:docChgLst>
    <pc:chgData name="Paula Vázquez-Valero" userId="3a0e46d7-2099-40af-a155-aa45b68bfff3" providerId="ADAL" clId="{11105632-907E-4471-9B2E-C54C2650C53C}"/>
    <pc:docChg chg="undo redo custSel addSld delSld modSld sldOrd">
      <pc:chgData name="Paula Vázquez-Valero" userId="3a0e46d7-2099-40af-a155-aa45b68bfff3" providerId="ADAL" clId="{11105632-907E-4471-9B2E-C54C2650C53C}" dt="2021-09-10T18:31:20.764" v="2564" actId="113"/>
      <pc:docMkLst>
        <pc:docMk/>
      </pc:docMkLst>
      <pc:sldChg chg="del">
        <pc:chgData name="Paula Vázquez-Valero" userId="3a0e46d7-2099-40af-a155-aa45b68bfff3" providerId="ADAL" clId="{11105632-907E-4471-9B2E-C54C2650C53C}" dt="2021-09-10T18:31:11.046" v="2562" actId="47"/>
        <pc:sldMkLst>
          <pc:docMk/>
          <pc:sldMk cId="133640538" sldId="256"/>
        </pc:sldMkLst>
      </pc:sldChg>
      <pc:sldChg chg="addSp delSp modSp mod">
        <pc:chgData name="Paula Vázquez-Valero" userId="3a0e46d7-2099-40af-a155-aa45b68bfff3" providerId="ADAL" clId="{11105632-907E-4471-9B2E-C54C2650C53C}" dt="2021-09-10T18:21:43.372" v="1926"/>
        <pc:sldMkLst>
          <pc:docMk/>
          <pc:sldMk cId="0" sldId="266"/>
        </pc:sldMkLst>
        <pc:spChg chg="del">
          <ac:chgData name="Paula Vázquez-Valero" userId="3a0e46d7-2099-40af-a155-aa45b68bfff3" providerId="ADAL" clId="{11105632-907E-4471-9B2E-C54C2650C53C}" dt="2021-09-10T15:31:29.556" v="39" actId="478"/>
          <ac:spMkLst>
            <pc:docMk/>
            <pc:sldMk cId="0" sldId="266"/>
            <ac:spMk id="56" creationId="{278FB546-801B-4FC4-BA26-4F43642401DB}"/>
          </ac:spMkLst>
        </pc:spChg>
        <pc:spChg chg="add mod">
          <ac:chgData name="Paula Vázquez-Valero" userId="3a0e46d7-2099-40af-a155-aa45b68bfff3" providerId="ADAL" clId="{11105632-907E-4471-9B2E-C54C2650C53C}" dt="2021-09-10T15:31:29.808" v="40"/>
          <ac:spMkLst>
            <pc:docMk/>
            <pc:sldMk cId="0" sldId="266"/>
            <ac:spMk id="131" creationId="{49FDFCE3-A26F-4280-B180-05C7D3859E70}"/>
          </ac:spMkLst>
        </pc:spChg>
        <pc:spChg chg="add mod">
          <ac:chgData name="Paula Vázquez-Valero" userId="3a0e46d7-2099-40af-a155-aa45b68bfff3" providerId="ADAL" clId="{11105632-907E-4471-9B2E-C54C2650C53C}" dt="2021-09-10T18:21:43.372" v="1926"/>
          <ac:spMkLst>
            <pc:docMk/>
            <pc:sldMk cId="0" sldId="266"/>
            <ac:spMk id="132" creationId="{C2BEB7A6-4CFA-4BAD-94B8-FD3EA5EF6F9F}"/>
          </ac:spMkLst>
        </pc:spChg>
      </pc:sldChg>
      <pc:sldChg chg="addSp delSp modSp add mod ord">
        <pc:chgData name="Paula Vázquez-Valero" userId="3a0e46d7-2099-40af-a155-aa45b68bfff3" providerId="ADAL" clId="{11105632-907E-4471-9B2E-C54C2650C53C}" dt="2021-09-10T17:08:40.095" v="1226" actId="14100"/>
        <pc:sldMkLst>
          <pc:docMk/>
          <pc:sldMk cId="1144262709" sldId="297"/>
        </pc:sldMkLst>
        <pc:spChg chg="add mod">
          <ac:chgData name="Paula Vázquez-Valero" userId="3a0e46d7-2099-40af-a155-aa45b68bfff3" providerId="ADAL" clId="{11105632-907E-4471-9B2E-C54C2650C53C}" dt="2021-09-10T17:03:35.724" v="1001"/>
          <ac:spMkLst>
            <pc:docMk/>
            <pc:sldMk cId="1144262709" sldId="297"/>
            <ac:spMk id="11" creationId="{D1CDE5AD-DBEA-4ABF-ABBA-765622F9656E}"/>
          </ac:spMkLst>
        </pc:spChg>
        <pc:spChg chg="add mod">
          <ac:chgData name="Paula Vázquez-Valero" userId="3a0e46d7-2099-40af-a155-aa45b68bfff3" providerId="ADAL" clId="{11105632-907E-4471-9B2E-C54C2650C53C}" dt="2021-09-10T17:04:24.540" v="1063"/>
          <ac:spMkLst>
            <pc:docMk/>
            <pc:sldMk cId="1144262709" sldId="297"/>
            <ac:spMk id="13" creationId="{EABB14B3-5E2A-408F-98DA-D4FF1CECDE90}"/>
          </ac:spMkLst>
        </pc:spChg>
        <pc:spChg chg="mod">
          <ac:chgData name="Paula Vázquez-Valero" userId="3a0e46d7-2099-40af-a155-aa45b68bfff3" providerId="ADAL" clId="{11105632-907E-4471-9B2E-C54C2650C53C}" dt="2021-09-10T17:03:48.844" v="1021" actId="20577"/>
          <ac:spMkLst>
            <pc:docMk/>
            <pc:sldMk cId="1144262709" sldId="297"/>
            <ac:spMk id="20" creationId="{207C148F-45EB-4409-B006-B3FFBC980597}"/>
          </ac:spMkLst>
        </pc:spChg>
        <pc:spChg chg="mod">
          <ac:chgData name="Paula Vázquez-Valero" userId="3a0e46d7-2099-40af-a155-aa45b68bfff3" providerId="ADAL" clId="{11105632-907E-4471-9B2E-C54C2650C53C}" dt="2021-09-10T17:07:37.985" v="1218" actId="14100"/>
          <ac:spMkLst>
            <pc:docMk/>
            <pc:sldMk cId="1144262709" sldId="297"/>
            <ac:spMk id="21" creationId="{42CC666C-55A4-4003-95BE-AD110CE2F7C9}"/>
          </ac:spMkLst>
        </pc:spChg>
        <pc:spChg chg="del">
          <ac:chgData name="Paula Vázquez-Valero" userId="3a0e46d7-2099-40af-a155-aa45b68bfff3" providerId="ADAL" clId="{11105632-907E-4471-9B2E-C54C2650C53C}" dt="2021-09-10T17:03:28.511" v="997" actId="478"/>
          <ac:spMkLst>
            <pc:docMk/>
            <pc:sldMk cId="1144262709" sldId="297"/>
            <ac:spMk id="27" creationId="{F89165F8-F1D5-4085-81F8-059C6C59505B}"/>
          </ac:spMkLst>
        </pc:spChg>
        <pc:spChg chg="del">
          <ac:chgData name="Paula Vázquez-Valero" userId="3a0e46d7-2099-40af-a155-aa45b68bfff3" providerId="ADAL" clId="{11105632-907E-4471-9B2E-C54C2650C53C}" dt="2021-09-10T17:03:59.429" v="1022" actId="478"/>
          <ac:spMkLst>
            <pc:docMk/>
            <pc:sldMk cId="1144262709" sldId="297"/>
            <ac:spMk id="33" creationId="{EB23F3F6-9F04-4702-B0C7-CEA344AE0CDD}"/>
          </ac:spMkLst>
        </pc:spChg>
        <pc:graphicFrameChg chg="mod modGraphic">
          <ac:chgData name="Paula Vázquez-Valero" userId="3a0e46d7-2099-40af-a155-aa45b68bfff3" providerId="ADAL" clId="{11105632-907E-4471-9B2E-C54C2650C53C}" dt="2021-09-10T17:07:43.299" v="1224" actId="1037"/>
          <ac:graphicFrameMkLst>
            <pc:docMk/>
            <pc:sldMk cId="1144262709" sldId="297"/>
            <ac:graphicFrameMk id="3" creationId="{73AA9086-E9A3-4A85-801C-15EFFEAE8FCA}"/>
          </ac:graphicFrameMkLst>
        </pc:graphicFrameChg>
        <pc:graphicFrameChg chg="mod modGraphic">
          <ac:chgData name="Paula Vázquez-Valero" userId="3a0e46d7-2099-40af-a155-aa45b68bfff3" providerId="ADAL" clId="{11105632-907E-4471-9B2E-C54C2650C53C}" dt="2021-09-10T17:08:40.095" v="1226" actId="14100"/>
          <ac:graphicFrameMkLst>
            <pc:docMk/>
            <pc:sldMk cId="1144262709" sldId="297"/>
            <ac:graphicFrameMk id="6" creationId="{7D14B3FD-A73F-4075-903F-A06685D2E988}"/>
          </ac:graphicFrameMkLst>
        </pc:graphicFrameChg>
        <pc:picChg chg="add mod">
          <ac:chgData name="Paula Vázquez-Valero" userId="3a0e46d7-2099-40af-a155-aa45b68bfff3" providerId="ADAL" clId="{11105632-907E-4471-9B2E-C54C2650C53C}" dt="2021-09-10T17:04:24.540" v="1063"/>
          <ac:picMkLst>
            <pc:docMk/>
            <pc:sldMk cId="1144262709" sldId="297"/>
            <ac:picMk id="12" creationId="{989F3423-73BC-45E0-88A0-E185FD74ED58}"/>
          </ac:picMkLst>
        </pc:picChg>
        <pc:picChg chg="del">
          <ac:chgData name="Paula Vázquez-Valero" userId="3a0e46d7-2099-40af-a155-aa45b68bfff3" providerId="ADAL" clId="{11105632-907E-4471-9B2E-C54C2650C53C}" dt="2021-09-10T17:03:59.429" v="1022" actId="478"/>
          <ac:picMkLst>
            <pc:docMk/>
            <pc:sldMk cId="1144262709" sldId="297"/>
            <ac:picMk id="34" creationId="{D7A95D6E-4BF0-4EE5-BF20-EA95A3CA38E7}"/>
          </ac:picMkLst>
        </pc:picChg>
      </pc:sldChg>
      <pc:sldChg chg="modSp mod modNotesTx">
        <pc:chgData name="Paula Vázquez-Valero" userId="3a0e46d7-2099-40af-a155-aa45b68bfff3" providerId="ADAL" clId="{11105632-907E-4471-9B2E-C54C2650C53C}" dt="2021-09-10T18:31:20.764" v="2564" actId="113"/>
        <pc:sldMkLst>
          <pc:docMk/>
          <pc:sldMk cId="0" sldId="300"/>
        </pc:sldMkLst>
        <pc:spChg chg="mod">
          <ac:chgData name="Paula Vázquez-Valero" userId="3a0e46d7-2099-40af-a155-aa45b68bfff3" providerId="ADAL" clId="{11105632-907E-4471-9B2E-C54C2650C53C}" dt="2021-09-10T15:29:55.054" v="36" actId="20577"/>
          <ac:spMkLst>
            <pc:docMk/>
            <pc:sldMk cId="0" sldId="300"/>
            <ac:spMk id="102" creationId="{00000000-0000-0000-0000-000000000000}"/>
          </ac:spMkLst>
        </pc:spChg>
      </pc:sldChg>
      <pc:sldChg chg="addSp delSp modSp mod delAnim modAnim modNotesTx">
        <pc:chgData name="Paula Vázquez-Valero" userId="3a0e46d7-2099-40af-a155-aa45b68bfff3" providerId="ADAL" clId="{11105632-907E-4471-9B2E-C54C2650C53C}" dt="2021-09-10T16:02:17.446" v="995" actId="1035"/>
        <pc:sldMkLst>
          <pc:docMk/>
          <pc:sldMk cId="0" sldId="382"/>
        </pc:sldMkLst>
        <pc:spChg chg="del">
          <ac:chgData name="Paula Vázquez-Valero" userId="3a0e46d7-2099-40af-a155-aa45b68bfff3" providerId="ADAL" clId="{11105632-907E-4471-9B2E-C54C2650C53C}" dt="2021-09-10T15:34:12.658" v="127" actId="478"/>
          <ac:spMkLst>
            <pc:docMk/>
            <pc:sldMk cId="0" sldId="382"/>
            <ac:spMk id="4" creationId="{E0019C94-22F9-451D-A2AB-C1D9872A7EDC}"/>
          </ac:spMkLst>
        </pc:spChg>
        <pc:spChg chg="add mod">
          <ac:chgData name="Paula Vázquez-Valero" userId="3a0e46d7-2099-40af-a155-aa45b68bfff3" providerId="ADAL" clId="{11105632-907E-4471-9B2E-C54C2650C53C}" dt="2021-09-10T15:50:46.724" v="528" actId="1076"/>
          <ac:spMkLst>
            <pc:docMk/>
            <pc:sldMk cId="0" sldId="382"/>
            <ac:spMk id="5" creationId="{831C0712-55E1-4BA2-972B-D6FAC23FBD2C}"/>
          </ac:spMkLst>
        </pc:spChg>
        <pc:spChg chg="add mod">
          <ac:chgData name="Paula Vázquez-Valero" userId="3a0e46d7-2099-40af-a155-aa45b68bfff3" providerId="ADAL" clId="{11105632-907E-4471-9B2E-C54C2650C53C}" dt="2021-09-10T15:59:30.846" v="815" actId="1582"/>
          <ac:spMkLst>
            <pc:docMk/>
            <pc:sldMk cId="0" sldId="382"/>
            <ac:spMk id="9" creationId="{9C299199-5A01-441E-AD9F-184C0F128DE3}"/>
          </ac:spMkLst>
        </pc:spChg>
        <pc:spChg chg="add mod">
          <ac:chgData name="Paula Vázquez-Valero" userId="3a0e46d7-2099-40af-a155-aa45b68bfff3" providerId="ADAL" clId="{11105632-907E-4471-9B2E-C54C2650C53C}" dt="2021-09-10T15:31:26.775" v="38"/>
          <ac:spMkLst>
            <pc:docMk/>
            <pc:sldMk cId="0" sldId="382"/>
            <ac:spMk id="29" creationId="{40710625-DAFE-4DBA-A5F2-AD883C3194AF}"/>
          </ac:spMkLst>
        </pc:spChg>
        <pc:spChg chg="add del mod">
          <ac:chgData name="Paula Vázquez-Valero" userId="3a0e46d7-2099-40af-a155-aa45b68bfff3" providerId="ADAL" clId="{11105632-907E-4471-9B2E-C54C2650C53C}" dt="2021-09-10T15:36:52.638" v="166" actId="478"/>
          <ac:spMkLst>
            <pc:docMk/>
            <pc:sldMk cId="0" sldId="382"/>
            <ac:spMk id="30" creationId="{B5AE2A91-6308-4635-9071-2BBF3AC33D17}"/>
          </ac:spMkLst>
        </pc:spChg>
        <pc:spChg chg="add mod">
          <ac:chgData name="Paula Vázquez-Valero" userId="3a0e46d7-2099-40af-a155-aa45b68bfff3" providerId="ADAL" clId="{11105632-907E-4471-9B2E-C54C2650C53C}" dt="2021-09-10T15:36:43.656" v="164" actId="1037"/>
          <ac:spMkLst>
            <pc:docMk/>
            <pc:sldMk cId="0" sldId="382"/>
            <ac:spMk id="31" creationId="{DDB4BA21-1BC4-4ABB-863B-A30AAE39E91D}"/>
          </ac:spMkLst>
        </pc:spChg>
        <pc:spChg chg="del">
          <ac:chgData name="Paula Vázquez-Valero" userId="3a0e46d7-2099-40af-a155-aa45b68bfff3" providerId="ADAL" clId="{11105632-907E-4471-9B2E-C54C2650C53C}" dt="2021-09-10T15:34:12.658" v="127" actId="478"/>
          <ac:spMkLst>
            <pc:docMk/>
            <pc:sldMk cId="0" sldId="382"/>
            <ac:spMk id="33" creationId="{CB317A08-5776-4B35-8199-75C74BC7BCEF}"/>
          </ac:spMkLst>
        </pc:spChg>
        <pc:spChg chg="add mod">
          <ac:chgData name="Paula Vázquez-Valero" userId="3a0e46d7-2099-40af-a155-aa45b68bfff3" providerId="ADAL" clId="{11105632-907E-4471-9B2E-C54C2650C53C}" dt="2021-09-10T15:52:14.503" v="550" actId="1076"/>
          <ac:spMkLst>
            <pc:docMk/>
            <pc:sldMk cId="0" sldId="382"/>
            <ac:spMk id="34" creationId="{F6481F86-A31E-42B2-8153-2DE534B168E5}"/>
          </ac:spMkLst>
        </pc:spChg>
        <pc:spChg chg="add mod">
          <ac:chgData name="Paula Vázquez-Valero" userId="3a0e46d7-2099-40af-a155-aa45b68bfff3" providerId="ADAL" clId="{11105632-907E-4471-9B2E-C54C2650C53C}" dt="2021-09-10T15:50:26.580" v="515" actId="1038"/>
          <ac:spMkLst>
            <pc:docMk/>
            <pc:sldMk cId="0" sldId="382"/>
            <ac:spMk id="35" creationId="{FAEACFBC-C134-4AB7-B633-8EA6424674A0}"/>
          </ac:spMkLst>
        </pc:spChg>
        <pc:spChg chg="add mod">
          <ac:chgData name="Paula Vázquez-Valero" userId="3a0e46d7-2099-40af-a155-aa45b68bfff3" providerId="ADAL" clId="{11105632-907E-4471-9B2E-C54C2650C53C}" dt="2021-09-10T15:53:05.804" v="590" actId="1035"/>
          <ac:spMkLst>
            <pc:docMk/>
            <pc:sldMk cId="0" sldId="382"/>
            <ac:spMk id="36" creationId="{C9A26C6D-ADD0-410F-8E6A-89B2C51676F7}"/>
          </ac:spMkLst>
        </pc:spChg>
        <pc:spChg chg="add del mod">
          <ac:chgData name="Paula Vázquez-Valero" userId="3a0e46d7-2099-40af-a155-aa45b68bfff3" providerId="ADAL" clId="{11105632-907E-4471-9B2E-C54C2650C53C}" dt="2021-09-10T15:44:54.075" v="338" actId="478"/>
          <ac:spMkLst>
            <pc:docMk/>
            <pc:sldMk cId="0" sldId="382"/>
            <ac:spMk id="37" creationId="{0AC9563A-0CB8-4A06-AD1C-B8507919C374}"/>
          </ac:spMkLst>
        </pc:spChg>
        <pc:spChg chg="add mod">
          <ac:chgData name="Paula Vázquez-Valero" userId="3a0e46d7-2099-40af-a155-aa45b68bfff3" providerId="ADAL" clId="{11105632-907E-4471-9B2E-C54C2650C53C}" dt="2021-09-10T15:53:34.369" v="609" actId="1037"/>
          <ac:spMkLst>
            <pc:docMk/>
            <pc:sldMk cId="0" sldId="382"/>
            <ac:spMk id="38" creationId="{C5CF5E1A-C92E-4A04-936A-572F3BC3AC6B}"/>
          </ac:spMkLst>
        </pc:spChg>
        <pc:spChg chg="add mod">
          <ac:chgData name="Paula Vázquez-Valero" userId="3a0e46d7-2099-40af-a155-aa45b68bfff3" providerId="ADAL" clId="{11105632-907E-4471-9B2E-C54C2650C53C}" dt="2021-09-10T15:52:39.801" v="560" actId="1076"/>
          <ac:spMkLst>
            <pc:docMk/>
            <pc:sldMk cId="0" sldId="382"/>
            <ac:spMk id="39" creationId="{63863CD1-5E85-493D-818F-D5586E997239}"/>
          </ac:spMkLst>
        </pc:spChg>
        <pc:spChg chg="add mod">
          <ac:chgData name="Paula Vázquez-Valero" userId="3a0e46d7-2099-40af-a155-aa45b68bfff3" providerId="ADAL" clId="{11105632-907E-4471-9B2E-C54C2650C53C}" dt="2021-09-10T15:54:04.917" v="624" actId="1035"/>
          <ac:spMkLst>
            <pc:docMk/>
            <pc:sldMk cId="0" sldId="382"/>
            <ac:spMk id="40" creationId="{2E9A5AD0-7C73-4C89-BF46-EBC16F807232}"/>
          </ac:spMkLst>
        </pc:spChg>
        <pc:spChg chg="mod">
          <ac:chgData name="Paula Vázquez-Valero" userId="3a0e46d7-2099-40af-a155-aa45b68bfff3" providerId="ADAL" clId="{11105632-907E-4471-9B2E-C54C2650C53C}" dt="2021-09-10T15:51:24.047" v="541" actId="403"/>
          <ac:spMkLst>
            <pc:docMk/>
            <pc:sldMk cId="0" sldId="382"/>
            <ac:spMk id="41" creationId="{CA9347D5-8E67-4800-8388-5A45F0B385EC}"/>
          </ac:spMkLst>
        </pc:spChg>
        <pc:spChg chg="add mod">
          <ac:chgData name="Paula Vázquez-Valero" userId="3a0e46d7-2099-40af-a155-aa45b68bfff3" providerId="ADAL" clId="{11105632-907E-4471-9B2E-C54C2650C53C}" dt="2021-09-10T15:52:56.965" v="575" actId="1076"/>
          <ac:spMkLst>
            <pc:docMk/>
            <pc:sldMk cId="0" sldId="382"/>
            <ac:spMk id="42" creationId="{A0EBE9AE-0316-44D8-962A-D63DE8000563}"/>
          </ac:spMkLst>
        </pc:spChg>
        <pc:spChg chg="add mod">
          <ac:chgData name="Paula Vázquez-Valero" userId="3a0e46d7-2099-40af-a155-aa45b68bfff3" providerId="ADAL" clId="{11105632-907E-4471-9B2E-C54C2650C53C}" dt="2021-09-10T15:50:26.580" v="515" actId="1038"/>
          <ac:spMkLst>
            <pc:docMk/>
            <pc:sldMk cId="0" sldId="382"/>
            <ac:spMk id="43" creationId="{87DB6954-D27C-41A5-858C-BE2CD3C84522}"/>
          </ac:spMkLst>
        </pc:spChg>
        <pc:spChg chg="del">
          <ac:chgData name="Paula Vázquez-Valero" userId="3a0e46d7-2099-40af-a155-aa45b68bfff3" providerId="ADAL" clId="{11105632-907E-4471-9B2E-C54C2650C53C}" dt="2021-09-10T15:34:03.218" v="104" actId="478"/>
          <ac:spMkLst>
            <pc:docMk/>
            <pc:sldMk cId="0" sldId="382"/>
            <ac:spMk id="47" creationId="{634BE205-2734-417F-B35E-A6BEC6402D64}"/>
          </ac:spMkLst>
        </pc:spChg>
        <pc:spChg chg="del">
          <ac:chgData name="Paula Vázquez-Valero" userId="3a0e46d7-2099-40af-a155-aa45b68bfff3" providerId="ADAL" clId="{11105632-907E-4471-9B2E-C54C2650C53C}" dt="2021-09-10T15:34:03.218" v="104" actId="478"/>
          <ac:spMkLst>
            <pc:docMk/>
            <pc:sldMk cId="0" sldId="382"/>
            <ac:spMk id="49" creationId="{F2C67195-E11F-441D-9C81-E72E4833F151}"/>
          </ac:spMkLst>
        </pc:spChg>
        <pc:spChg chg="del">
          <ac:chgData name="Paula Vázquez-Valero" userId="3a0e46d7-2099-40af-a155-aa45b68bfff3" providerId="ADAL" clId="{11105632-907E-4471-9B2E-C54C2650C53C}" dt="2021-09-10T15:34:03.218" v="104" actId="478"/>
          <ac:spMkLst>
            <pc:docMk/>
            <pc:sldMk cId="0" sldId="382"/>
            <ac:spMk id="50" creationId="{561684B4-9F2C-4C52-9743-ADA025FC7AE8}"/>
          </ac:spMkLst>
        </pc:spChg>
        <pc:spChg chg="del">
          <ac:chgData name="Paula Vázquez-Valero" userId="3a0e46d7-2099-40af-a155-aa45b68bfff3" providerId="ADAL" clId="{11105632-907E-4471-9B2E-C54C2650C53C}" dt="2021-09-10T15:34:03.218" v="104" actId="478"/>
          <ac:spMkLst>
            <pc:docMk/>
            <pc:sldMk cId="0" sldId="382"/>
            <ac:spMk id="51" creationId="{FD316C8D-FC7C-4E76-AC0C-F3EA4AC8C3DC}"/>
          </ac:spMkLst>
        </pc:spChg>
        <pc:spChg chg="del">
          <ac:chgData name="Paula Vázquez-Valero" userId="3a0e46d7-2099-40af-a155-aa45b68bfff3" providerId="ADAL" clId="{11105632-907E-4471-9B2E-C54C2650C53C}" dt="2021-09-10T15:34:03.218" v="104" actId="478"/>
          <ac:spMkLst>
            <pc:docMk/>
            <pc:sldMk cId="0" sldId="382"/>
            <ac:spMk id="52" creationId="{AD330463-DF8A-431E-9BF1-AD81E2FD35EE}"/>
          </ac:spMkLst>
        </pc:spChg>
        <pc:spChg chg="del">
          <ac:chgData name="Paula Vázquez-Valero" userId="3a0e46d7-2099-40af-a155-aa45b68bfff3" providerId="ADAL" clId="{11105632-907E-4471-9B2E-C54C2650C53C}" dt="2021-09-10T15:34:03.218" v="104" actId="478"/>
          <ac:spMkLst>
            <pc:docMk/>
            <pc:sldMk cId="0" sldId="382"/>
            <ac:spMk id="53" creationId="{CBA12D3E-F671-4F3F-96CE-0A215834EBA5}"/>
          </ac:spMkLst>
        </pc:spChg>
        <pc:spChg chg="add mod">
          <ac:chgData name="Paula Vázquez-Valero" userId="3a0e46d7-2099-40af-a155-aa45b68bfff3" providerId="ADAL" clId="{11105632-907E-4471-9B2E-C54C2650C53C}" dt="2021-09-10T16:02:17.446" v="995" actId="1035"/>
          <ac:spMkLst>
            <pc:docMk/>
            <pc:sldMk cId="0" sldId="382"/>
            <ac:spMk id="55" creationId="{32F3E7F3-CD9E-4F12-9BDA-0989E94BEAB4}"/>
          </ac:spMkLst>
        </pc:spChg>
        <pc:spChg chg="add mod">
          <ac:chgData name="Paula Vázquez-Valero" userId="3a0e46d7-2099-40af-a155-aa45b68bfff3" providerId="ADAL" clId="{11105632-907E-4471-9B2E-C54C2650C53C}" dt="2021-09-10T15:51:06.835" v="539"/>
          <ac:spMkLst>
            <pc:docMk/>
            <pc:sldMk cId="0" sldId="382"/>
            <ac:spMk id="63" creationId="{30749E4C-4BA5-4C34-A278-D47568F7C7C0}"/>
          </ac:spMkLst>
        </pc:spChg>
        <pc:spChg chg="add mod">
          <ac:chgData name="Paula Vázquez-Valero" userId="3a0e46d7-2099-40af-a155-aa45b68bfff3" providerId="ADAL" clId="{11105632-907E-4471-9B2E-C54C2650C53C}" dt="2021-09-10T15:51:06.835" v="539"/>
          <ac:spMkLst>
            <pc:docMk/>
            <pc:sldMk cId="0" sldId="382"/>
            <ac:spMk id="67" creationId="{254FBF6E-46F5-4379-A130-E15CF520F732}"/>
          </ac:spMkLst>
        </pc:spChg>
        <pc:spChg chg="add mod">
          <ac:chgData name="Paula Vázquez-Valero" userId="3a0e46d7-2099-40af-a155-aa45b68bfff3" providerId="ADAL" clId="{11105632-907E-4471-9B2E-C54C2650C53C}" dt="2021-09-10T15:51:06.835" v="539"/>
          <ac:spMkLst>
            <pc:docMk/>
            <pc:sldMk cId="0" sldId="382"/>
            <ac:spMk id="68" creationId="{71D4B72B-F99B-4A6C-8EE9-0FCEE2EF75A3}"/>
          </ac:spMkLst>
        </pc:spChg>
        <pc:spChg chg="add del mod">
          <ac:chgData name="Paula Vázquez-Valero" userId="3a0e46d7-2099-40af-a155-aa45b68bfff3" providerId="ADAL" clId="{11105632-907E-4471-9B2E-C54C2650C53C}" dt="2021-09-10T15:51:09.685" v="540" actId="478"/>
          <ac:spMkLst>
            <pc:docMk/>
            <pc:sldMk cId="0" sldId="382"/>
            <ac:spMk id="69" creationId="{117118C6-3BE9-410B-964B-D2E25DA86078}"/>
          </ac:spMkLst>
        </pc:spChg>
        <pc:spChg chg="add mod">
          <ac:chgData name="Paula Vázquez-Valero" userId="3a0e46d7-2099-40af-a155-aa45b68bfff3" providerId="ADAL" clId="{11105632-907E-4471-9B2E-C54C2650C53C}" dt="2021-09-10T15:53:31.639" v="602" actId="1076"/>
          <ac:spMkLst>
            <pc:docMk/>
            <pc:sldMk cId="0" sldId="382"/>
            <ac:spMk id="70" creationId="{D98064CC-B577-4E0C-ADE5-98F6B2EEACC6}"/>
          </ac:spMkLst>
        </pc:spChg>
        <pc:spChg chg="add mod">
          <ac:chgData name="Paula Vázquez-Valero" userId="3a0e46d7-2099-40af-a155-aa45b68bfff3" providerId="ADAL" clId="{11105632-907E-4471-9B2E-C54C2650C53C}" dt="2021-09-10T15:58:06.874" v="775" actId="21"/>
          <ac:spMkLst>
            <pc:docMk/>
            <pc:sldMk cId="0" sldId="382"/>
            <ac:spMk id="71" creationId="{F1D2871C-27F0-437A-A306-E040133DCC7A}"/>
          </ac:spMkLst>
        </pc:spChg>
        <pc:spChg chg="add mod">
          <ac:chgData name="Paula Vázquez-Valero" userId="3a0e46d7-2099-40af-a155-aa45b68bfff3" providerId="ADAL" clId="{11105632-907E-4471-9B2E-C54C2650C53C}" dt="2021-09-10T15:58:58.986" v="802" actId="20577"/>
          <ac:spMkLst>
            <pc:docMk/>
            <pc:sldMk cId="0" sldId="382"/>
            <ac:spMk id="72" creationId="{A5ED0711-D24D-401B-AA03-50CFE7234257}"/>
          </ac:spMkLst>
        </pc:spChg>
        <pc:spChg chg="del">
          <ac:chgData name="Paula Vázquez-Valero" userId="3a0e46d7-2099-40af-a155-aa45b68bfff3" providerId="ADAL" clId="{11105632-907E-4471-9B2E-C54C2650C53C}" dt="2021-09-10T15:34:03.218" v="104" actId="478"/>
          <ac:spMkLst>
            <pc:docMk/>
            <pc:sldMk cId="0" sldId="382"/>
            <ac:spMk id="74" creationId="{3DD0096F-373A-4A23-BD61-74A52D6D7E1B}"/>
          </ac:spMkLst>
        </pc:spChg>
        <pc:spChg chg="del">
          <ac:chgData name="Paula Vázquez-Valero" userId="3a0e46d7-2099-40af-a155-aa45b68bfff3" providerId="ADAL" clId="{11105632-907E-4471-9B2E-C54C2650C53C}" dt="2021-09-10T15:34:03.218" v="104" actId="478"/>
          <ac:spMkLst>
            <pc:docMk/>
            <pc:sldMk cId="0" sldId="382"/>
            <ac:spMk id="75" creationId="{3919E83E-D100-4ADC-B327-CA1AA323442D}"/>
          </ac:spMkLst>
        </pc:spChg>
        <pc:spChg chg="del">
          <ac:chgData name="Paula Vázquez-Valero" userId="3a0e46d7-2099-40af-a155-aa45b68bfff3" providerId="ADAL" clId="{11105632-907E-4471-9B2E-C54C2650C53C}" dt="2021-09-10T15:34:03.218" v="104" actId="478"/>
          <ac:spMkLst>
            <pc:docMk/>
            <pc:sldMk cId="0" sldId="382"/>
            <ac:spMk id="78" creationId="{A04D3D55-F173-4C05-8EB2-23F71D3C55AF}"/>
          </ac:spMkLst>
        </pc:spChg>
        <pc:spChg chg="del">
          <ac:chgData name="Paula Vázquez-Valero" userId="3a0e46d7-2099-40af-a155-aa45b68bfff3" providerId="ADAL" clId="{11105632-907E-4471-9B2E-C54C2650C53C}" dt="2021-09-10T15:34:03.218" v="104" actId="478"/>
          <ac:spMkLst>
            <pc:docMk/>
            <pc:sldMk cId="0" sldId="382"/>
            <ac:spMk id="79" creationId="{4196AD04-E491-41F4-92A7-088EF299F2F2}"/>
          </ac:spMkLst>
        </pc:spChg>
        <pc:spChg chg="del">
          <ac:chgData name="Paula Vázquez-Valero" userId="3a0e46d7-2099-40af-a155-aa45b68bfff3" providerId="ADAL" clId="{11105632-907E-4471-9B2E-C54C2650C53C}" dt="2021-09-10T15:34:03.218" v="104" actId="478"/>
          <ac:spMkLst>
            <pc:docMk/>
            <pc:sldMk cId="0" sldId="382"/>
            <ac:spMk id="94" creationId="{9E40613C-0A00-4D2E-A2D5-A77EF733A311}"/>
          </ac:spMkLst>
        </pc:spChg>
        <pc:spChg chg="del">
          <ac:chgData name="Paula Vázquez-Valero" userId="3a0e46d7-2099-40af-a155-aa45b68bfff3" providerId="ADAL" clId="{11105632-907E-4471-9B2E-C54C2650C53C}" dt="2021-09-10T15:34:03.218" v="104" actId="478"/>
          <ac:spMkLst>
            <pc:docMk/>
            <pc:sldMk cId="0" sldId="382"/>
            <ac:spMk id="95" creationId="{70C39C6D-69C2-4466-9748-D9972A7B260E}"/>
          </ac:spMkLst>
        </pc:spChg>
        <pc:spChg chg="mod">
          <ac:chgData name="Paula Vázquez-Valero" userId="3a0e46d7-2099-40af-a155-aa45b68bfff3" providerId="ADAL" clId="{11105632-907E-4471-9B2E-C54C2650C53C}" dt="2021-09-10T16:01:02.074" v="992" actId="1076"/>
          <ac:spMkLst>
            <pc:docMk/>
            <pc:sldMk cId="0" sldId="382"/>
            <ac:spMk id="113" creationId="{7CEDC309-88F9-40E1-A696-E66BC502B60F}"/>
          </ac:spMkLst>
        </pc:spChg>
        <pc:spChg chg="del">
          <ac:chgData name="Paula Vázquez-Valero" userId="3a0e46d7-2099-40af-a155-aa45b68bfff3" providerId="ADAL" clId="{11105632-907E-4471-9B2E-C54C2650C53C}" dt="2021-09-10T15:31:26.512" v="37" actId="478"/>
          <ac:spMkLst>
            <pc:docMk/>
            <pc:sldMk cId="0" sldId="382"/>
            <ac:spMk id="167" creationId="{00000000-0000-0000-0000-000000000000}"/>
          </ac:spMkLst>
        </pc:spChg>
        <pc:graphicFrameChg chg="del">
          <ac:chgData name="Paula Vázquez-Valero" userId="3a0e46d7-2099-40af-a155-aa45b68bfff3" providerId="ADAL" clId="{11105632-907E-4471-9B2E-C54C2650C53C}" dt="2021-09-10T15:34:03.218" v="104" actId="478"/>
          <ac:graphicFrameMkLst>
            <pc:docMk/>
            <pc:sldMk cId="0" sldId="382"/>
            <ac:graphicFrameMk id="3" creationId="{D6CEAF4F-0510-49DD-8A36-930AF3FAB5D9}"/>
          </ac:graphicFrameMkLst>
        </pc:graphicFrameChg>
        <pc:picChg chg="add del mod">
          <ac:chgData name="Paula Vázquez-Valero" userId="3a0e46d7-2099-40af-a155-aa45b68bfff3" providerId="ADAL" clId="{11105632-907E-4471-9B2E-C54C2650C53C}" dt="2021-09-10T15:42:56.471" v="294" actId="21"/>
          <ac:picMkLst>
            <pc:docMk/>
            <pc:sldMk cId="0" sldId="382"/>
            <ac:picMk id="6" creationId="{C451E952-AC27-4FE4-8CF6-5C70416B1EFC}"/>
          </ac:picMkLst>
        </pc:picChg>
        <pc:picChg chg="add mod">
          <ac:chgData name="Paula Vázquez-Valero" userId="3a0e46d7-2099-40af-a155-aa45b68bfff3" providerId="ADAL" clId="{11105632-907E-4471-9B2E-C54C2650C53C}" dt="2021-09-10T15:56:12.948" v="710" actId="1038"/>
          <ac:picMkLst>
            <pc:docMk/>
            <pc:sldMk cId="0" sldId="382"/>
            <ac:picMk id="7" creationId="{4D01D598-4017-406E-BACD-94F95AFD2084}"/>
          </ac:picMkLst>
        </pc:picChg>
        <pc:picChg chg="add mod">
          <ac:chgData name="Paula Vázquez-Valero" userId="3a0e46d7-2099-40af-a155-aa45b68bfff3" providerId="ADAL" clId="{11105632-907E-4471-9B2E-C54C2650C53C}" dt="2021-09-10T15:36:43.656" v="164" actId="1037"/>
          <ac:picMkLst>
            <pc:docMk/>
            <pc:sldMk cId="0" sldId="382"/>
            <ac:picMk id="32" creationId="{12B402B5-63FE-45DB-B681-AFE4BC4A093C}"/>
          </ac:picMkLst>
        </pc:picChg>
        <pc:picChg chg="del">
          <ac:chgData name="Paula Vázquez-Valero" userId="3a0e46d7-2099-40af-a155-aa45b68bfff3" providerId="ADAL" clId="{11105632-907E-4471-9B2E-C54C2650C53C}" dt="2021-09-10T15:34:03.218" v="104" actId="478"/>
          <ac:picMkLst>
            <pc:docMk/>
            <pc:sldMk cId="0" sldId="382"/>
            <ac:picMk id="46" creationId="{9C2D4B95-7C25-4F1D-9B0C-911833C0A1DB}"/>
          </ac:picMkLst>
        </pc:picChg>
        <pc:picChg chg="add del mod">
          <ac:chgData name="Paula Vázquez-Valero" userId="3a0e46d7-2099-40af-a155-aa45b68bfff3" providerId="ADAL" clId="{11105632-907E-4471-9B2E-C54C2650C53C}" dt="2021-09-10T15:44:18.381" v="316"/>
          <ac:picMkLst>
            <pc:docMk/>
            <pc:sldMk cId="0" sldId="382"/>
            <ac:picMk id="48" creationId="{4225BF22-5410-4EE6-B926-B8CC526AD179}"/>
          </ac:picMkLst>
        </pc:picChg>
        <pc:picChg chg="add del mod">
          <ac:chgData name="Paula Vázquez-Valero" userId="3a0e46d7-2099-40af-a155-aa45b68bfff3" providerId="ADAL" clId="{11105632-907E-4471-9B2E-C54C2650C53C}" dt="2021-09-10T15:44:18.381" v="316"/>
          <ac:picMkLst>
            <pc:docMk/>
            <pc:sldMk cId="0" sldId="382"/>
            <ac:picMk id="54" creationId="{9458C293-27F6-47DB-ABDB-5DC5DC6121B3}"/>
          </ac:picMkLst>
        </pc:picChg>
        <pc:picChg chg="del">
          <ac:chgData name="Paula Vázquez-Valero" userId="3a0e46d7-2099-40af-a155-aa45b68bfff3" providerId="ADAL" clId="{11105632-907E-4471-9B2E-C54C2650C53C}" dt="2021-09-10T15:34:03.218" v="104" actId="478"/>
          <ac:picMkLst>
            <pc:docMk/>
            <pc:sldMk cId="0" sldId="382"/>
            <ac:picMk id="56" creationId="{EB96A315-E98B-4D96-B05A-13C6D97ACE44}"/>
          </ac:picMkLst>
        </pc:picChg>
        <pc:picChg chg="del">
          <ac:chgData name="Paula Vázquez-Valero" userId="3a0e46d7-2099-40af-a155-aa45b68bfff3" providerId="ADAL" clId="{11105632-907E-4471-9B2E-C54C2650C53C}" dt="2021-09-10T15:34:03.218" v="104" actId="478"/>
          <ac:picMkLst>
            <pc:docMk/>
            <pc:sldMk cId="0" sldId="382"/>
            <ac:picMk id="57" creationId="{6D1CEC47-84D1-4383-9D96-585EFA9714A6}"/>
          </ac:picMkLst>
        </pc:picChg>
        <pc:picChg chg="del">
          <ac:chgData name="Paula Vázquez-Valero" userId="3a0e46d7-2099-40af-a155-aa45b68bfff3" providerId="ADAL" clId="{11105632-907E-4471-9B2E-C54C2650C53C}" dt="2021-09-10T15:34:03.218" v="104" actId="478"/>
          <ac:picMkLst>
            <pc:docMk/>
            <pc:sldMk cId="0" sldId="382"/>
            <ac:picMk id="58" creationId="{7EBBDA3E-CAD1-4093-A7F8-BA00AC6B4933}"/>
          </ac:picMkLst>
        </pc:picChg>
        <pc:picChg chg="del">
          <ac:chgData name="Paula Vázquez-Valero" userId="3a0e46d7-2099-40af-a155-aa45b68bfff3" providerId="ADAL" clId="{11105632-907E-4471-9B2E-C54C2650C53C}" dt="2021-09-10T15:34:03.218" v="104" actId="478"/>
          <ac:picMkLst>
            <pc:docMk/>
            <pc:sldMk cId="0" sldId="382"/>
            <ac:picMk id="59" creationId="{336BBF76-69FA-4E6F-A29E-0386D8702580}"/>
          </ac:picMkLst>
        </pc:picChg>
        <pc:picChg chg="del">
          <ac:chgData name="Paula Vázquez-Valero" userId="3a0e46d7-2099-40af-a155-aa45b68bfff3" providerId="ADAL" clId="{11105632-907E-4471-9B2E-C54C2650C53C}" dt="2021-09-10T15:34:03.218" v="104" actId="478"/>
          <ac:picMkLst>
            <pc:docMk/>
            <pc:sldMk cId="0" sldId="382"/>
            <ac:picMk id="60" creationId="{DF44A0C5-65B5-40A3-82CE-6DE2365AB054}"/>
          </ac:picMkLst>
        </pc:picChg>
        <pc:picChg chg="add del mod">
          <ac:chgData name="Paula Vázquez-Valero" userId="3a0e46d7-2099-40af-a155-aa45b68bfff3" providerId="ADAL" clId="{11105632-907E-4471-9B2E-C54C2650C53C}" dt="2021-09-10T15:50:35.895" v="523" actId="21"/>
          <ac:picMkLst>
            <pc:docMk/>
            <pc:sldMk cId="0" sldId="382"/>
            <ac:picMk id="61" creationId="{3E57EAF7-40A8-4AF3-B756-29E5DAD9D150}"/>
          </ac:picMkLst>
        </pc:picChg>
        <pc:picChg chg="add mod">
          <ac:chgData name="Paula Vázquez-Valero" userId="3a0e46d7-2099-40af-a155-aa45b68bfff3" providerId="ADAL" clId="{11105632-907E-4471-9B2E-C54C2650C53C}" dt="2021-09-10T15:56:56.020" v="713" actId="1076"/>
          <ac:picMkLst>
            <pc:docMk/>
            <pc:sldMk cId="0" sldId="382"/>
            <ac:picMk id="62" creationId="{4593E15A-B08C-4379-AA65-86DCC66B548C}"/>
          </ac:picMkLst>
        </pc:picChg>
        <pc:picChg chg="del">
          <ac:chgData name="Paula Vázquez-Valero" userId="3a0e46d7-2099-40af-a155-aa45b68bfff3" providerId="ADAL" clId="{11105632-907E-4471-9B2E-C54C2650C53C}" dt="2021-09-10T15:36:40.408" v="149" actId="478"/>
          <ac:picMkLst>
            <pc:docMk/>
            <pc:sldMk cId="0" sldId="382"/>
            <ac:picMk id="164" creationId="{00000000-0000-0000-0000-000000000000}"/>
          </ac:picMkLst>
        </pc:picChg>
        <pc:picChg chg="add mod">
          <ac:chgData name="Paula Vázquez-Valero" userId="3a0e46d7-2099-40af-a155-aa45b68bfff3" providerId="ADAL" clId="{11105632-907E-4471-9B2E-C54C2650C53C}" dt="2021-09-10T15:53:34.369" v="609" actId="1037"/>
          <ac:picMkLst>
            <pc:docMk/>
            <pc:sldMk cId="0" sldId="382"/>
            <ac:picMk id="1026" creationId="{32DD7697-2951-4E4A-93E9-A8C52CBFAD46}"/>
          </ac:picMkLst>
        </pc:picChg>
        <pc:picChg chg="del">
          <ac:chgData name="Paula Vázquez-Valero" userId="3a0e46d7-2099-40af-a155-aa45b68bfff3" providerId="ADAL" clId="{11105632-907E-4471-9B2E-C54C2650C53C}" dt="2021-09-10T15:36:39.527" v="148" actId="478"/>
          <ac:picMkLst>
            <pc:docMk/>
            <pc:sldMk cId="0" sldId="382"/>
            <ac:picMk id="1028" creationId="{7862ACEE-DB65-4535-B601-80021D4FE6A1}"/>
          </ac:picMkLst>
        </pc:picChg>
        <pc:picChg chg="add del mod">
          <ac:chgData name="Paula Vázquez-Valero" userId="3a0e46d7-2099-40af-a155-aa45b68bfff3" providerId="ADAL" clId="{11105632-907E-4471-9B2E-C54C2650C53C}" dt="2021-09-10T15:42:56.471" v="294" actId="21"/>
          <ac:picMkLst>
            <pc:docMk/>
            <pc:sldMk cId="0" sldId="382"/>
            <ac:picMk id="1030" creationId="{8A9EDA1F-4F8A-4568-AC26-B84878BE2E80}"/>
          </ac:picMkLst>
        </pc:picChg>
        <pc:picChg chg="add del mod">
          <ac:chgData name="Paula Vázquez-Valero" userId="3a0e46d7-2099-40af-a155-aa45b68bfff3" providerId="ADAL" clId="{11105632-907E-4471-9B2E-C54C2650C53C}" dt="2021-09-10T15:48:37.316" v="394" actId="21"/>
          <ac:picMkLst>
            <pc:docMk/>
            <pc:sldMk cId="0" sldId="382"/>
            <ac:picMk id="1032" creationId="{E10214C0-E1E3-406C-89FC-70238A7B5E0E}"/>
          </ac:picMkLst>
        </pc:picChg>
        <pc:cxnChg chg="add mod">
          <ac:chgData name="Paula Vázquez-Valero" userId="3a0e46d7-2099-40af-a155-aa45b68bfff3" providerId="ADAL" clId="{11105632-907E-4471-9B2E-C54C2650C53C}" dt="2021-09-10T15:51:06.835" v="539"/>
          <ac:cxnSpMkLst>
            <pc:docMk/>
            <pc:sldMk cId="0" sldId="382"/>
            <ac:cxnSpMk id="64" creationId="{8FF36398-F2FF-497C-90FD-7AFDC6EA65B9}"/>
          </ac:cxnSpMkLst>
        </pc:cxnChg>
        <pc:cxnChg chg="add mod">
          <ac:chgData name="Paula Vázquez-Valero" userId="3a0e46d7-2099-40af-a155-aa45b68bfff3" providerId="ADAL" clId="{11105632-907E-4471-9B2E-C54C2650C53C}" dt="2021-09-10T15:51:06.835" v="539"/>
          <ac:cxnSpMkLst>
            <pc:docMk/>
            <pc:sldMk cId="0" sldId="382"/>
            <ac:cxnSpMk id="65" creationId="{8DF686EF-B989-4590-85EB-0152AD4E9196}"/>
          </ac:cxnSpMkLst>
        </pc:cxnChg>
        <pc:cxnChg chg="add mod">
          <ac:chgData name="Paula Vázquez-Valero" userId="3a0e46d7-2099-40af-a155-aa45b68bfff3" providerId="ADAL" clId="{11105632-907E-4471-9B2E-C54C2650C53C}" dt="2021-09-10T15:51:06.835" v="539"/>
          <ac:cxnSpMkLst>
            <pc:docMk/>
            <pc:sldMk cId="0" sldId="382"/>
            <ac:cxnSpMk id="66" creationId="{2A93A17B-D0CE-4A80-B514-4C698EC34D56}"/>
          </ac:cxnSpMkLst>
        </pc:cxnChg>
      </pc:sldChg>
      <pc:sldChg chg="addSp delSp modSp mod delAnim modAnim modNotesTx">
        <pc:chgData name="Paula Vázquez-Valero" userId="3a0e46d7-2099-40af-a155-aa45b68bfff3" providerId="ADAL" clId="{11105632-907E-4471-9B2E-C54C2650C53C}" dt="2021-09-10T17:25:25.969" v="1921" actId="20577"/>
        <pc:sldMkLst>
          <pc:docMk/>
          <pc:sldMk cId="481295933" sldId="391"/>
        </pc:sldMkLst>
        <pc:spChg chg="add mod">
          <ac:chgData name="Paula Vázquez-Valero" userId="3a0e46d7-2099-40af-a155-aa45b68bfff3" providerId="ADAL" clId="{11105632-907E-4471-9B2E-C54C2650C53C}" dt="2021-09-10T17:19:35.766" v="1380" actId="1035"/>
          <ac:spMkLst>
            <pc:docMk/>
            <pc:sldMk cId="481295933" sldId="391"/>
            <ac:spMk id="3" creationId="{00A8B67E-56CD-4008-A897-743A5005C5F3}"/>
          </ac:spMkLst>
        </pc:spChg>
        <pc:spChg chg="add mod">
          <ac:chgData name="Paula Vázquez-Valero" userId="3a0e46d7-2099-40af-a155-aa45b68bfff3" providerId="ADAL" clId="{11105632-907E-4471-9B2E-C54C2650C53C}" dt="2021-09-10T17:21:17.525" v="1394" actId="1038"/>
          <ac:spMkLst>
            <pc:docMk/>
            <pc:sldMk cId="481295933" sldId="391"/>
            <ac:spMk id="4" creationId="{1511D94A-5375-45A6-9D05-F832AD8DBB75}"/>
          </ac:spMkLst>
        </pc:spChg>
        <pc:spChg chg="mod">
          <ac:chgData name="Paula Vázquez-Valero" userId="3a0e46d7-2099-40af-a155-aa45b68bfff3" providerId="ADAL" clId="{11105632-907E-4471-9B2E-C54C2650C53C}" dt="2021-09-10T17:15:43.709" v="1268" actId="20577"/>
          <ac:spMkLst>
            <pc:docMk/>
            <pc:sldMk cId="481295933" sldId="391"/>
            <ac:spMk id="27" creationId="{F7AD4758-32EB-4BBD-9B46-9C667E084541}"/>
          </ac:spMkLst>
        </pc:spChg>
        <pc:spChg chg="del">
          <ac:chgData name="Paula Vázquez-Valero" userId="3a0e46d7-2099-40af-a155-aa45b68bfff3" providerId="ADAL" clId="{11105632-907E-4471-9B2E-C54C2650C53C}" dt="2021-09-10T17:14:53.754" v="1234" actId="478"/>
          <ac:spMkLst>
            <pc:docMk/>
            <pc:sldMk cId="481295933" sldId="391"/>
            <ac:spMk id="29" creationId="{4D22A4A6-7076-4FF1-83B5-F7627701500D}"/>
          </ac:spMkLst>
        </pc:spChg>
        <pc:spChg chg="del">
          <ac:chgData name="Paula Vázquez-Valero" userId="3a0e46d7-2099-40af-a155-aa45b68bfff3" providerId="ADAL" clId="{11105632-907E-4471-9B2E-C54C2650C53C}" dt="2021-09-10T17:14:53.754" v="1234" actId="478"/>
          <ac:spMkLst>
            <pc:docMk/>
            <pc:sldMk cId="481295933" sldId="391"/>
            <ac:spMk id="30" creationId="{882A15D6-D840-4177-B704-19EDC124CC40}"/>
          </ac:spMkLst>
        </pc:spChg>
        <pc:spChg chg="del">
          <ac:chgData name="Paula Vázquez-Valero" userId="3a0e46d7-2099-40af-a155-aa45b68bfff3" providerId="ADAL" clId="{11105632-907E-4471-9B2E-C54C2650C53C}" dt="2021-09-10T17:14:53.754" v="1234" actId="478"/>
          <ac:spMkLst>
            <pc:docMk/>
            <pc:sldMk cId="481295933" sldId="391"/>
            <ac:spMk id="31" creationId="{635E339F-4877-49C5-9B68-2AEE87CFCC0C}"/>
          </ac:spMkLst>
        </pc:spChg>
        <pc:spChg chg="del">
          <ac:chgData name="Paula Vázquez-Valero" userId="3a0e46d7-2099-40af-a155-aa45b68bfff3" providerId="ADAL" clId="{11105632-907E-4471-9B2E-C54C2650C53C}" dt="2021-09-10T17:14:53.754" v="1234" actId="478"/>
          <ac:spMkLst>
            <pc:docMk/>
            <pc:sldMk cId="481295933" sldId="391"/>
            <ac:spMk id="32" creationId="{F3611C16-9522-416F-A863-D9D34856CE76}"/>
          </ac:spMkLst>
        </pc:spChg>
        <pc:spChg chg="del">
          <ac:chgData name="Paula Vázquez-Valero" userId="3a0e46d7-2099-40af-a155-aa45b68bfff3" providerId="ADAL" clId="{11105632-907E-4471-9B2E-C54C2650C53C}" dt="2021-09-10T17:14:53.754" v="1234" actId="478"/>
          <ac:spMkLst>
            <pc:docMk/>
            <pc:sldMk cId="481295933" sldId="391"/>
            <ac:spMk id="33" creationId="{7E8E2412-1CF4-4E37-80F1-85EE12BC589E}"/>
          </ac:spMkLst>
        </pc:spChg>
        <pc:spChg chg="del">
          <ac:chgData name="Paula Vázquez-Valero" userId="3a0e46d7-2099-40af-a155-aa45b68bfff3" providerId="ADAL" clId="{11105632-907E-4471-9B2E-C54C2650C53C}" dt="2021-09-10T17:14:53.754" v="1234" actId="478"/>
          <ac:spMkLst>
            <pc:docMk/>
            <pc:sldMk cId="481295933" sldId="391"/>
            <ac:spMk id="34" creationId="{C338B674-EF68-4E33-9DD5-49ABC00F0321}"/>
          </ac:spMkLst>
        </pc:spChg>
        <pc:spChg chg="add mod">
          <ac:chgData name="Paula Vázquez-Valero" userId="3a0e46d7-2099-40af-a155-aa45b68bfff3" providerId="ADAL" clId="{11105632-907E-4471-9B2E-C54C2650C53C}" dt="2021-09-10T15:31:34.459" v="42"/>
          <ac:spMkLst>
            <pc:docMk/>
            <pc:sldMk cId="481295933" sldId="391"/>
            <ac:spMk id="40" creationId="{DAC1F6A0-6E58-4FFD-BC75-BFE4563EC4BD}"/>
          </ac:spMkLst>
        </pc:spChg>
        <pc:spChg chg="add del mod">
          <ac:chgData name="Paula Vázquez-Valero" userId="3a0e46d7-2099-40af-a155-aa45b68bfff3" providerId="ADAL" clId="{11105632-907E-4471-9B2E-C54C2650C53C}" dt="2021-09-10T17:15:07.102" v="1238" actId="478"/>
          <ac:spMkLst>
            <pc:docMk/>
            <pc:sldMk cId="481295933" sldId="391"/>
            <ac:spMk id="41" creationId="{FB3B5344-9A2A-409F-A4B0-D7F28CD08CA6}"/>
          </ac:spMkLst>
        </pc:spChg>
        <pc:spChg chg="add del mod">
          <ac:chgData name="Paula Vázquez-Valero" userId="3a0e46d7-2099-40af-a155-aa45b68bfff3" providerId="ADAL" clId="{11105632-907E-4471-9B2E-C54C2650C53C}" dt="2021-09-10T17:15:07.102" v="1238" actId="478"/>
          <ac:spMkLst>
            <pc:docMk/>
            <pc:sldMk cId="481295933" sldId="391"/>
            <ac:spMk id="42" creationId="{36C5C640-213B-4C05-8D66-0DDF87335A75}"/>
          </ac:spMkLst>
        </pc:spChg>
        <pc:spChg chg="add mod">
          <ac:chgData name="Paula Vázquez-Valero" userId="3a0e46d7-2099-40af-a155-aa45b68bfff3" providerId="ADAL" clId="{11105632-907E-4471-9B2E-C54C2650C53C}" dt="2021-09-10T17:19:35.766" v="1380" actId="1035"/>
          <ac:spMkLst>
            <pc:docMk/>
            <pc:sldMk cId="481295933" sldId="391"/>
            <ac:spMk id="44" creationId="{92873C4C-6812-4F1B-92A5-2A765776BB93}"/>
          </ac:spMkLst>
        </pc:spChg>
        <pc:spChg chg="del">
          <ac:chgData name="Paula Vázquez-Valero" userId="3a0e46d7-2099-40af-a155-aa45b68bfff3" providerId="ADAL" clId="{11105632-907E-4471-9B2E-C54C2650C53C}" dt="2021-09-10T17:14:53.754" v="1234" actId="478"/>
          <ac:spMkLst>
            <pc:docMk/>
            <pc:sldMk cId="481295933" sldId="391"/>
            <ac:spMk id="45" creationId="{8C5840B4-0B75-4000-BA53-F5FE52DAEEDA}"/>
          </ac:spMkLst>
        </pc:spChg>
        <pc:spChg chg="del">
          <ac:chgData name="Paula Vázquez-Valero" userId="3a0e46d7-2099-40af-a155-aa45b68bfff3" providerId="ADAL" clId="{11105632-907E-4471-9B2E-C54C2650C53C}" dt="2021-09-10T17:14:53.754" v="1234" actId="478"/>
          <ac:spMkLst>
            <pc:docMk/>
            <pc:sldMk cId="481295933" sldId="391"/>
            <ac:spMk id="46" creationId="{A0DCC2EA-BDAF-4749-BAAD-EE3336C6CD0C}"/>
          </ac:spMkLst>
        </pc:spChg>
        <pc:spChg chg="del">
          <ac:chgData name="Paula Vázquez-Valero" userId="3a0e46d7-2099-40af-a155-aa45b68bfff3" providerId="ADAL" clId="{11105632-907E-4471-9B2E-C54C2650C53C}" dt="2021-09-10T17:14:53.754" v="1234" actId="478"/>
          <ac:spMkLst>
            <pc:docMk/>
            <pc:sldMk cId="481295933" sldId="391"/>
            <ac:spMk id="47" creationId="{D8920CC6-B4BA-49CE-879D-B90AEC544F55}"/>
          </ac:spMkLst>
        </pc:spChg>
        <pc:spChg chg="del">
          <ac:chgData name="Paula Vázquez-Valero" userId="3a0e46d7-2099-40af-a155-aa45b68bfff3" providerId="ADAL" clId="{11105632-907E-4471-9B2E-C54C2650C53C}" dt="2021-09-10T17:14:53.754" v="1234" actId="478"/>
          <ac:spMkLst>
            <pc:docMk/>
            <pc:sldMk cId="481295933" sldId="391"/>
            <ac:spMk id="48" creationId="{DADB44DE-3708-4A5A-B524-5D8486F6DF89}"/>
          </ac:spMkLst>
        </pc:spChg>
        <pc:spChg chg="del">
          <ac:chgData name="Paula Vázquez-Valero" userId="3a0e46d7-2099-40af-a155-aa45b68bfff3" providerId="ADAL" clId="{11105632-907E-4471-9B2E-C54C2650C53C}" dt="2021-09-10T17:14:53.754" v="1234" actId="478"/>
          <ac:spMkLst>
            <pc:docMk/>
            <pc:sldMk cId="481295933" sldId="391"/>
            <ac:spMk id="49" creationId="{9059263B-9E7B-4D82-8F96-E529CABCB3F4}"/>
          </ac:spMkLst>
        </pc:spChg>
        <pc:spChg chg="del">
          <ac:chgData name="Paula Vázquez-Valero" userId="3a0e46d7-2099-40af-a155-aa45b68bfff3" providerId="ADAL" clId="{11105632-907E-4471-9B2E-C54C2650C53C}" dt="2021-09-10T17:14:53.754" v="1234" actId="478"/>
          <ac:spMkLst>
            <pc:docMk/>
            <pc:sldMk cId="481295933" sldId="391"/>
            <ac:spMk id="50" creationId="{33C6D93B-164B-4EB0-B2AB-8133B40C07DE}"/>
          </ac:spMkLst>
        </pc:spChg>
        <pc:spChg chg="del">
          <ac:chgData name="Paula Vázquez-Valero" userId="3a0e46d7-2099-40af-a155-aa45b68bfff3" providerId="ADAL" clId="{11105632-907E-4471-9B2E-C54C2650C53C}" dt="2021-09-10T17:14:53.754" v="1234" actId="478"/>
          <ac:spMkLst>
            <pc:docMk/>
            <pc:sldMk cId="481295933" sldId="391"/>
            <ac:spMk id="51" creationId="{EB16C12E-C7A3-47A3-8BCF-53BBA3F86EA0}"/>
          </ac:spMkLst>
        </pc:spChg>
        <pc:spChg chg="del">
          <ac:chgData name="Paula Vázquez-Valero" userId="3a0e46d7-2099-40af-a155-aa45b68bfff3" providerId="ADAL" clId="{11105632-907E-4471-9B2E-C54C2650C53C}" dt="2021-09-10T17:14:53.754" v="1234" actId="478"/>
          <ac:spMkLst>
            <pc:docMk/>
            <pc:sldMk cId="481295933" sldId="391"/>
            <ac:spMk id="52" creationId="{060C25E5-7060-4125-B026-DFC9BB36D4DB}"/>
          </ac:spMkLst>
        </pc:spChg>
        <pc:spChg chg="del">
          <ac:chgData name="Paula Vázquez-Valero" userId="3a0e46d7-2099-40af-a155-aa45b68bfff3" providerId="ADAL" clId="{11105632-907E-4471-9B2E-C54C2650C53C}" dt="2021-09-10T17:14:55.898" v="1235" actId="478"/>
          <ac:spMkLst>
            <pc:docMk/>
            <pc:sldMk cId="481295933" sldId="391"/>
            <ac:spMk id="53" creationId="{53686886-397E-4797-99A7-466D88F05B49}"/>
          </ac:spMkLst>
        </pc:spChg>
        <pc:spChg chg="del">
          <ac:chgData name="Paula Vázquez-Valero" userId="3a0e46d7-2099-40af-a155-aa45b68bfff3" providerId="ADAL" clId="{11105632-907E-4471-9B2E-C54C2650C53C}" dt="2021-09-10T17:14:53.754" v="1234" actId="478"/>
          <ac:spMkLst>
            <pc:docMk/>
            <pc:sldMk cId="481295933" sldId="391"/>
            <ac:spMk id="54" creationId="{3301FF4A-5C6E-4D1A-82FE-C6B0623EF998}"/>
          </ac:spMkLst>
        </pc:spChg>
        <pc:spChg chg="add mod">
          <ac:chgData name="Paula Vázquez-Valero" userId="3a0e46d7-2099-40af-a155-aa45b68bfff3" providerId="ADAL" clId="{11105632-907E-4471-9B2E-C54C2650C53C}" dt="2021-09-10T17:21:17.525" v="1394" actId="1038"/>
          <ac:spMkLst>
            <pc:docMk/>
            <pc:sldMk cId="481295933" sldId="391"/>
            <ac:spMk id="56" creationId="{5C192077-CF91-41B1-976A-DF383B03B75A}"/>
          </ac:spMkLst>
        </pc:spChg>
        <pc:spChg chg="add mod">
          <ac:chgData name="Paula Vázquez-Valero" userId="3a0e46d7-2099-40af-a155-aa45b68bfff3" providerId="ADAL" clId="{11105632-907E-4471-9B2E-C54C2650C53C}" dt="2021-09-10T17:22:07.074" v="1447" actId="14100"/>
          <ac:spMkLst>
            <pc:docMk/>
            <pc:sldMk cId="481295933" sldId="391"/>
            <ac:spMk id="57" creationId="{14F1385D-81FA-4BB9-B780-BF3B6FFFEEAE}"/>
          </ac:spMkLst>
        </pc:spChg>
        <pc:spChg chg="add del mod">
          <ac:chgData name="Paula Vázquez-Valero" userId="3a0e46d7-2099-40af-a155-aa45b68bfff3" providerId="ADAL" clId="{11105632-907E-4471-9B2E-C54C2650C53C}" dt="2021-09-10T17:20:11.766" v="1383" actId="478"/>
          <ac:spMkLst>
            <pc:docMk/>
            <pc:sldMk cId="481295933" sldId="391"/>
            <ac:spMk id="58" creationId="{A9B997D5-8CB3-4DEC-907F-7A2348DC6C72}"/>
          </ac:spMkLst>
        </pc:spChg>
        <pc:spChg chg="add mod">
          <ac:chgData name="Paula Vázquez-Valero" userId="3a0e46d7-2099-40af-a155-aa45b68bfff3" providerId="ADAL" clId="{11105632-907E-4471-9B2E-C54C2650C53C}" dt="2021-09-10T17:21:37.941" v="1406" actId="1076"/>
          <ac:spMkLst>
            <pc:docMk/>
            <pc:sldMk cId="481295933" sldId="391"/>
            <ac:spMk id="59" creationId="{E03258C3-CFCC-49DE-B273-877791C0408D}"/>
          </ac:spMkLst>
        </pc:spChg>
        <pc:spChg chg="add mod">
          <ac:chgData name="Paula Vázquez-Valero" userId="3a0e46d7-2099-40af-a155-aa45b68bfff3" providerId="ADAL" clId="{11105632-907E-4471-9B2E-C54C2650C53C}" dt="2021-09-10T17:21:46.910" v="1424" actId="1038"/>
          <ac:spMkLst>
            <pc:docMk/>
            <pc:sldMk cId="481295933" sldId="391"/>
            <ac:spMk id="60" creationId="{EBB1853C-3684-4852-941A-FF1030103B93}"/>
          </ac:spMkLst>
        </pc:spChg>
        <pc:spChg chg="add mod">
          <ac:chgData name="Paula Vázquez-Valero" userId="3a0e46d7-2099-40af-a155-aa45b68bfff3" providerId="ADAL" clId="{11105632-907E-4471-9B2E-C54C2650C53C}" dt="2021-09-10T17:21:53.838" v="1434" actId="20577"/>
          <ac:spMkLst>
            <pc:docMk/>
            <pc:sldMk cId="481295933" sldId="391"/>
            <ac:spMk id="61" creationId="{FDD91B4C-C3C0-49C1-8D32-C8DE8CA8C58D}"/>
          </ac:spMkLst>
        </pc:spChg>
        <pc:spChg chg="del">
          <ac:chgData name="Paula Vázquez-Valero" userId="3a0e46d7-2099-40af-a155-aa45b68bfff3" providerId="ADAL" clId="{11105632-907E-4471-9B2E-C54C2650C53C}" dt="2021-09-10T17:14:53.754" v="1234" actId="478"/>
          <ac:spMkLst>
            <pc:docMk/>
            <pc:sldMk cId="481295933" sldId="391"/>
            <ac:spMk id="62" creationId="{0A29D9EF-800D-4223-B895-3B89E0596D62}"/>
          </ac:spMkLst>
        </pc:spChg>
        <pc:spChg chg="del">
          <ac:chgData name="Paula Vázquez-Valero" userId="3a0e46d7-2099-40af-a155-aa45b68bfff3" providerId="ADAL" clId="{11105632-907E-4471-9B2E-C54C2650C53C}" dt="2021-09-10T17:14:53.754" v="1234" actId="478"/>
          <ac:spMkLst>
            <pc:docMk/>
            <pc:sldMk cId="481295933" sldId="391"/>
            <ac:spMk id="63" creationId="{CEDD13C7-F442-41C9-BBA3-8D7964FCF45F}"/>
          </ac:spMkLst>
        </pc:spChg>
        <pc:spChg chg="del">
          <ac:chgData name="Paula Vázquez-Valero" userId="3a0e46d7-2099-40af-a155-aa45b68bfff3" providerId="ADAL" clId="{11105632-907E-4471-9B2E-C54C2650C53C}" dt="2021-09-10T17:14:53.754" v="1234" actId="478"/>
          <ac:spMkLst>
            <pc:docMk/>
            <pc:sldMk cId="481295933" sldId="391"/>
            <ac:spMk id="64" creationId="{511DB306-3AD7-4327-AE1C-D92A44EC476E}"/>
          </ac:spMkLst>
        </pc:spChg>
        <pc:spChg chg="del">
          <ac:chgData name="Paula Vázquez-Valero" userId="3a0e46d7-2099-40af-a155-aa45b68bfff3" providerId="ADAL" clId="{11105632-907E-4471-9B2E-C54C2650C53C}" dt="2021-09-10T17:14:53.754" v="1234" actId="478"/>
          <ac:spMkLst>
            <pc:docMk/>
            <pc:sldMk cId="481295933" sldId="391"/>
            <ac:spMk id="65" creationId="{C4EA6FD9-3106-4085-A312-86175C23DF46}"/>
          </ac:spMkLst>
        </pc:spChg>
        <pc:spChg chg="del">
          <ac:chgData name="Paula Vázquez-Valero" userId="3a0e46d7-2099-40af-a155-aa45b68bfff3" providerId="ADAL" clId="{11105632-907E-4471-9B2E-C54C2650C53C}" dt="2021-09-10T17:14:53.754" v="1234" actId="478"/>
          <ac:spMkLst>
            <pc:docMk/>
            <pc:sldMk cId="481295933" sldId="391"/>
            <ac:spMk id="66" creationId="{E7E9F4DB-93F7-4994-AAFF-4EAFD00C263E}"/>
          </ac:spMkLst>
        </pc:spChg>
        <pc:spChg chg="del">
          <ac:chgData name="Paula Vázquez-Valero" userId="3a0e46d7-2099-40af-a155-aa45b68bfff3" providerId="ADAL" clId="{11105632-907E-4471-9B2E-C54C2650C53C}" dt="2021-09-10T17:14:53.754" v="1234" actId="478"/>
          <ac:spMkLst>
            <pc:docMk/>
            <pc:sldMk cId="481295933" sldId="391"/>
            <ac:spMk id="67" creationId="{6DA261C7-1D88-41E6-87AB-A7E962F1694D}"/>
          </ac:spMkLst>
        </pc:spChg>
        <pc:spChg chg="del">
          <ac:chgData name="Paula Vázquez-Valero" userId="3a0e46d7-2099-40af-a155-aa45b68bfff3" providerId="ADAL" clId="{11105632-907E-4471-9B2E-C54C2650C53C}" dt="2021-09-10T17:14:53.754" v="1234" actId="478"/>
          <ac:spMkLst>
            <pc:docMk/>
            <pc:sldMk cId="481295933" sldId="391"/>
            <ac:spMk id="68" creationId="{F710B7DC-3550-4A7D-B34C-5D8A648A6897}"/>
          </ac:spMkLst>
        </pc:spChg>
        <pc:spChg chg="del">
          <ac:chgData name="Paula Vázquez-Valero" userId="3a0e46d7-2099-40af-a155-aa45b68bfff3" providerId="ADAL" clId="{11105632-907E-4471-9B2E-C54C2650C53C}" dt="2021-09-10T17:14:53.754" v="1234" actId="478"/>
          <ac:spMkLst>
            <pc:docMk/>
            <pc:sldMk cId="481295933" sldId="391"/>
            <ac:spMk id="69" creationId="{44BD8D6C-7696-46D8-8BAD-D6C2B692FF9D}"/>
          </ac:spMkLst>
        </pc:spChg>
        <pc:spChg chg="del">
          <ac:chgData name="Paula Vázquez-Valero" userId="3a0e46d7-2099-40af-a155-aa45b68bfff3" providerId="ADAL" clId="{11105632-907E-4471-9B2E-C54C2650C53C}" dt="2021-09-10T17:14:53.754" v="1234" actId="478"/>
          <ac:spMkLst>
            <pc:docMk/>
            <pc:sldMk cId="481295933" sldId="391"/>
            <ac:spMk id="70" creationId="{628601B6-2B27-49F8-BD5A-3D46ACE03465}"/>
          </ac:spMkLst>
        </pc:spChg>
        <pc:spChg chg="del">
          <ac:chgData name="Paula Vázquez-Valero" userId="3a0e46d7-2099-40af-a155-aa45b68bfff3" providerId="ADAL" clId="{11105632-907E-4471-9B2E-C54C2650C53C}" dt="2021-09-10T17:14:53.754" v="1234" actId="478"/>
          <ac:spMkLst>
            <pc:docMk/>
            <pc:sldMk cId="481295933" sldId="391"/>
            <ac:spMk id="71" creationId="{CAF32D95-2E5F-4A18-8F62-0B4546FB7AB7}"/>
          </ac:spMkLst>
        </pc:spChg>
        <pc:spChg chg="del">
          <ac:chgData name="Paula Vázquez-Valero" userId="3a0e46d7-2099-40af-a155-aa45b68bfff3" providerId="ADAL" clId="{11105632-907E-4471-9B2E-C54C2650C53C}" dt="2021-09-10T17:14:53.754" v="1234" actId="478"/>
          <ac:spMkLst>
            <pc:docMk/>
            <pc:sldMk cId="481295933" sldId="391"/>
            <ac:spMk id="72" creationId="{76ACDF30-9562-45E4-B12E-4F501FCEDC50}"/>
          </ac:spMkLst>
        </pc:spChg>
        <pc:spChg chg="del">
          <ac:chgData name="Paula Vázquez-Valero" userId="3a0e46d7-2099-40af-a155-aa45b68bfff3" providerId="ADAL" clId="{11105632-907E-4471-9B2E-C54C2650C53C}" dt="2021-09-10T17:14:53.754" v="1234" actId="478"/>
          <ac:spMkLst>
            <pc:docMk/>
            <pc:sldMk cId="481295933" sldId="391"/>
            <ac:spMk id="73" creationId="{A027CBA6-C806-48DD-B678-C9A74F9B27E8}"/>
          </ac:spMkLst>
        </pc:spChg>
        <pc:spChg chg="del">
          <ac:chgData name="Paula Vázquez-Valero" userId="3a0e46d7-2099-40af-a155-aa45b68bfff3" providerId="ADAL" clId="{11105632-907E-4471-9B2E-C54C2650C53C}" dt="2021-09-10T17:14:53.754" v="1234" actId="478"/>
          <ac:spMkLst>
            <pc:docMk/>
            <pc:sldMk cId="481295933" sldId="391"/>
            <ac:spMk id="74" creationId="{B185A8AF-49D5-4D05-99EB-6983C8F49901}"/>
          </ac:spMkLst>
        </pc:spChg>
        <pc:spChg chg="del">
          <ac:chgData name="Paula Vázquez-Valero" userId="3a0e46d7-2099-40af-a155-aa45b68bfff3" providerId="ADAL" clId="{11105632-907E-4471-9B2E-C54C2650C53C}" dt="2021-09-10T17:14:53.754" v="1234" actId="478"/>
          <ac:spMkLst>
            <pc:docMk/>
            <pc:sldMk cId="481295933" sldId="391"/>
            <ac:spMk id="75" creationId="{7603FD70-5D07-462F-BB12-C7EF2EC6893D}"/>
          </ac:spMkLst>
        </pc:spChg>
        <pc:spChg chg="del">
          <ac:chgData name="Paula Vázquez-Valero" userId="3a0e46d7-2099-40af-a155-aa45b68bfff3" providerId="ADAL" clId="{11105632-907E-4471-9B2E-C54C2650C53C}" dt="2021-09-10T17:14:53.754" v="1234" actId="478"/>
          <ac:spMkLst>
            <pc:docMk/>
            <pc:sldMk cId="481295933" sldId="391"/>
            <ac:spMk id="76" creationId="{423A84B7-CEF2-42C8-AE4A-7666E7814BD8}"/>
          </ac:spMkLst>
        </pc:spChg>
        <pc:spChg chg="add mod">
          <ac:chgData name="Paula Vázquez-Valero" userId="3a0e46d7-2099-40af-a155-aa45b68bfff3" providerId="ADAL" clId="{11105632-907E-4471-9B2E-C54C2650C53C}" dt="2021-09-10T17:22:02.699" v="1445" actId="1076"/>
          <ac:spMkLst>
            <pc:docMk/>
            <pc:sldMk cId="481295933" sldId="391"/>
            <ac:spMk id="77" creationId="{6F1566B1-79A4-4DD2-92F3-ACCBB18079DB}"/>
          </ac:spMkLst>
        </pc:spChg>
        <pc:spChg chg="add del mod">
          <ac:chgData name="Paula Vázquez-Valero" userId="3a0e46d7-2099-40af-a155-aa45b68bfff3" providerId="ADAL" clId="{11105632-907E-4471-9B2E-C54C2650C53C}" dt="2021-09-10T17:22:12.313" v="1449"/>
          <ac:spMkLst>
            <pc:docMk/>
            <pc:sldMk cId="481295933" sldId="391"/>
            <ac:spMk id="78" creationId="{AA9671DC-3ED6-4A33-ABF3-8FC378D940B9}"/>
          </ac:spMkLst>
        </pc:spChg>
        <pc:spChg chg="add del mod">
          <ac:chgData name="Paula Vázquez-Valero" userId="3a0e46d7-2099-40af-a155-aa45b68bfff3" providerId="ADAL" clId="{11105632-907E-4471-9B2E-C54C2650C53C}" dt="2021-09-10T17:22:12.313" v="1449"/>
          <ac:spMkLst>
            <pc:docMk/>
            <pc:sldMk cId="481295933" sldId="391"/>
            <ac:spMk id="79" creationId="{5D4961D9-3695-4A47-968F-5EBB5D8CC7DD}"/>
          </ac:spMkLst>
        </pc:spChg>
        <pc:spChg chg="add del mod">
          <ac:chgData name="Paula Vázquez-Valero" userId="3a0e46d7-2099-40af-a155-aa45b68bfff3" providerId="ADAL" clId="{11105632-907E-4471-9B2E-C54C2650C53C}" dt="2021-09-10T17:22:14.035" v="1451"/>
          <ac:spMkLst>
            <pc:docMk/>
            <pc:sldMk cId="481295933" sldId="391"/>
            <ac:spMk id="80" creationId="{8CAD263A-E610-44BE-A40E-E346CF9C95D9}"/>
          </ac:spMkLst>
        </pc:spChg>
        <pc:spChg chg="add del mod">
          <ac:chgData name="Paula Vázquez-Valero" userId="3a0e46d7-2099-40af-a155-aa45b68bfff3" providerId="ADAL" clId="{11105632-907E-4471-9B2E-C54C2650C53C}" dt="2021-09-10T17:22:14.035" v="1451"/>
          <ac:spMkLst>
            <pc:docMk/>
            <pc:sldMk cId="481295933" sldId="391"/>
            <ac:spMk id="81" creationId="{D1B4C9B6-706F-4EEF-965B-804D5E896769}"/>
          </ac:spMkLst>
        </pc:spChg>
        <pc:spChg chg="add mod">
          <ac:chgData name="Paula Vázquez-Valero" userId="3a0e46d7-2099-40af-a155-aa45b68bfff3" providerId="ADAL" clId="{11105632-907E-4471-9B2E-C54C2650C53C}" dt="2021-09-10T17:22:25.675" v="1458" actId="1076"/>
          <ac:spMkLst>
            <pc:docMk/>
            <pc:sldMk cId="481295933" sldId="391"/>
            <ac:spMk id="82" creationId="{0AAF4779-2BB8-43B6-84EE-18D1C2C684E4}"/>
          </ac:spMkLst>
        </pc:spChg>
        <pc:spChg chg="add mod">
          <ac:chgData name="Paula Vázquez-Valero" userId="3a0e46d7-2099-40af-a155-aa45b68bfff3" providerId="ADAL" clId="{11105632-907E-4471-9B2E-C54C2650C53C}" dt="2021-09-10T17:22:54.428" v="1495" actId="1038"/>
          <ac:spMkLst>
            <pc:docMk/>
            <pc:sldMk cId="481295933" sldId="391"/>
            <ac:spMk id="83" creationId="{6430E999-0578-4499-83C5-89869C4B65BA}"/>
          </ac:spMkLst>
        </pc:spChg>
        <pc:spChg chg="add mod">
          <ac:chgData name="Paula Vázquez-Valero" userId="3a0e46d7-2099-40af-a155-aa45b68bfff3" providerId="ADAL" clId="{11105632-907E-4471-9B2E-C54C2650C53C}" dt="2021-09-10T17:22:41.009" v="1474" actId="20577"/>
          <ac:spMkLst>
            <pc:docMk/>
            <pc:sldMk cId="481295933" sldId="391"/>
            <ac:spMk id="84" creationId="{DBF6105F-45FB-4D7E-AC98-CC918233BBF8}"/>
          </ac:spMkLst>
        </pc:spChg>
        <pc:spChg chg="add mod">
          <ac:chgData name="Paula Vázquez-Valero" userId="3a0e46d7-2099-40af-a155-aa45b68bfff3" providerId="ADAL" clId="{11105632-907E-4471-9B2E-C54C2650C53C}" dt="2021-09-10T17:22:50.365" v="1482" actId="20577"/>
          <ac:spMkLst>
            <pc:docMk/>
            <pc:sldMk cId="481295933" sldId="391"/>
            <ac:spMk id="85" creationId="{2FC9CEF9-444E-4BEF-970B-1DCBEE569945}"/>
          </ac:spMkLst>
        </pc:spChg>
        <pc:spChg chg="add mod">
          <ac:chgData name="Paula Vázquez-Valero" userId="3a0e46d7-2099-40af-a155-aa45b68bfff3" providerId="ADAL" clId="{11105632-907E-4471-9B2E-C54C2650C53C}" dt="2021-09-10T17:23:16.702" v="1504" actId="1037"/>
          <ac:spMkLst>
            <pc:docMk/>
            <pc:sldMk cId="481295933" sldId="391"/>
            <ac:spMk id="86" creationId="{6C1CA7DE-8F73-40D3-8C49-F5E093775CF2}"/>
          </ac:spMkLst>
        </pc:spChg>
        <pc:spChg chg="del">
          <ac:chgData name="Paula Vázquez-Valero" userId="3a0e46d7-2099-40af-a155-aa45b68bfff3" providerId="ADAL" clId="{11105632-907E-4471-9B2E-C54C2650C53C}" dt="2021-09-10T15:31:34.203" v="41" actId="478"/>
          <ac:spMkLst>
            <pc:docMk/>
            <pc:sldMk cId="481295933" sldId="391"/>
            <ac:spMk id="167" creationId="{00000000-0000-0000-0000-000000000000}"/>
          </ac:spMkLst>
        </pc:spChg>
        <pc:picChg chg="del">
          <ac:chgData name="Paula Vázquez-Valero" userId="3a0e46d7-2099-40af-a155-aa45b68bfff3" providerId="ADAL" clId="{11105632-907E-4471-9B2E-C54C2650C53C}" dt="2021-09-10T17:14:53.754" v="1234" actId="478"/>
          <ac:picMkLst>
            <pc:docMk/>
            <pc:sldMk cId="481295933" sldId="391"/>
            <ac:picMk id="28" creationId="{F672DB50-A1C2-419A-B26F-461B5F46FD67}"/>
          </ac:picMkLst>
        </pc:picChg>
        <pc:picChg chg="del">
          <ac:chgData name="Paula Vázquez-Valero" userId="3a0e46d7-2099-40af-a155-aa45b68bfff3" providerId="ADAL" clId="{11105632-907E-4471-9B2E-C54C2650C53C}" dt="2021-09-10T17:20:42.966" v="1385" actId="478"/>
          <ac:picMkLst>
            <pc:docMk/>
            <pc:sldMk cId="481295933" sldId="391"/>
            <ac:picMk id="55" creationId="{2BCFC762-7EE8-4591-B99E-AAEC32268837}"/>
          </ac:picMkLst>
        </pc:picChg>
      </pc:sldChg>
      <pc:sldChg chg="addSp delSp modSp mod delAnim modAnim">
        <pc:chgData name="Paula Vázquez-Valero" userId="3a0e46d7-2099-40af-a155-aa45b68bfff3" providerId="ADAL" clId="{11105632-907E-4471-9B2E-C54C2650C53C}" dt="2021-09-10T18:31:08.722" v="2561" actId="1076"/>
        <pc:sldMkLst>
          <pc:docMk/>
          <pc:sldMk cId="3213183886" sldId="396"/>
        </pc:sldMkLst>
        <pc:spChg chg="add mod">
          <ac:chgData name="Paula Vázquez-Valero" userId="3a0e46d7-2099-40af-a155-aa45b68bfff3" providerId="ADAL" clId="{11105632-907E-4471-9B2E-C54C2650C53C}" dt="2021-09-10T18:31:08.722" v="2561" actId="1076"/>
          <ac:spMkLst>
            <pc:docMk/>
            <pc:sldMk cId="3213183886" sldId="396"/>
            <ac:spMk id="3" creationId="{951D923F-FD3F-404C-B35C-99B843132F15}"/>
          </ac:spMkLst>
        </pc:spChg>
        <pc:spChg chg="del">
          <ac:chgData name="Paula Vázquez-Valero" userId="3a0e46d7-2099-40af-a155-aa45b68bfff3" providerId="ADAL" clId="{11105632-907E-4471-9B2E-C54C2650C53C}" dt="2021-09-10T15:31:44.320" v="49" actId="478"/>
          <ac:spMkLst>
            <pc:docMk/>
            <pc:sldMk cId="3213183886" sldId="396"/>
            <ac:spMk id="35" creationId="{C482D68D-5D9A-4207-BF5C-E6EF304ABBE4}"/>
          </ac:spMkLst>
        </pc:spChg>
        <pc:spChg chg="add mod">
          <ac:chgData name="Paula Vázquez-Valero" userId="3a0e46d7-2099-40af-a155-aa45b68bfff3" providerId="ADAL" clId="{11105632-907E-4471-9B2E-C54C2650C53C}" dt="2021-09-10T15:31:44.595" v="50"/>
          <ac:spMkLst>
            <pc:docMk/>
            <pc:sldMk cId="3213183886" sldId="396"/>
            <ac:spMk id="37" creationId="{4D73C923-92D5-4756-8796-33DA390C41D0}"/>
          </ac:spMkLst>
        </pc:spChg>
        <pc:spChg chg="add mod">
          <ac:chgData name="Paula Vázquez-Valero" userId="3a0e46d7-2099-40af-a155-aa45b68bfff3" providerId="ADAL" clId="{11105632-907E-4471-9B2E-C54C2650C53C}" dt="2021-09-10T17:09:01.092" v="1227"/>
          <ac:spMkLst>
            <pc:docMk/>
            <pc:sldMk cId="3213183886" sldId="396"/>
            <ac:spMk id="39" creationId="{080EED14-D2E0-4553-8CE9-A47C17B78827}"/>
          </ac:spMkLst>
        </pc:spChg>
        <pc:spChg chg="add mod">
          <ac:chgData name="Paula Vázquez-Valero" userId="3a0e46d7-2099-40af-a155-aa45b68bfff3" providerId="ADAL" clId="{11105632-907E-4471-9B2E-C54C2650C53C}" dt="2021-09-10T17:09:01.092" v="1227"/>
          <ac:spMkLst>
            <pc:docMk/>
            <pc:sldMk cId="3213183886" sldId="396"/>
            <ac:spMk id="43" creationId="{B9B6EC84-B610-4A74-B0BE-3FFF34F34338}"/>
          </ac:spMkLst>
        </pc:spChg>
        <pc:spChg chg="add mod">
          <ac:chgData name="Paula Vázquez-Valero" userId="3a0e46d7-2099-40af-a155-aa45b68bfff3" providerId="ADAL" clId="{11105632-907E-4471-9B2E-C54C2650C53C}" dt="2021-09-10T17:09:01.092" v="1227"/>
          <ac:spMkLst>
            <pc:docMk/>
            <pc:sldMk cId="3213183886" sldId="396"/>
            <ac:spMk id="44" creationId="{CE17A4BA-D1F5-4BAB-B446-AFE979242E64}"/>
          </ac:spMkLst>
        </pc:spChg>
        <pc:spChg chg="add mod">
          <ac:chgData name="Paula Vázquez-Valero" userId="3a0e46d7-2099-40af-a155-aa45b68bfff3" providerId="ADAL" clId="{11105632-907E-4471-9B2E-C54C2650C53C}" dt="2021-09-10T17:09:01.092" v="1227"/>
          <ac:spMkLst>
            <pc:docMk/>
            <pc:sldMk cId="3213183886" sldId="396"/>
            <ac:spMk id="45" creationId="{BEFACA46-E0E8-4FA2-B0DD-D8BA03B84ABC}"/>
          </ac:spMkLst>
        </pc:spChg>
        <pc:spChg chg="add mod">
          <ac:chgData name="Paula Vázquez-Valero" userId="3a0e46d7-2099-40af-a155-aa45b68bfff3" providerId="ADAL" clId="{11105632-907E-4471-9B2E-C54C2650C53C}" dt="2021-09-10T17:09:01.092" v="1227"/>
          <ac:spMkLst>
            <pc:docMk/>
            <pc:sldMk cId="3213183886" sldId="396"/>
            <ac:spMk id="46" creationId="{E9CC7105-66BE-40F2-9289-326F2C84A2CE}"/>
          </ac:spMkLst>
        </pc:spChg>
        <pc:spChg chg="add mod">
          <ac:chgData name="Paula Vázquez-Valero" userId="3a0e46d7-2099-40af-a155-aa45b68bfff3" providerId="ADAL" clId="{11105632-907E-4471-9B2E-C54C2650C53C}" dt="2021-09-10T17:09:01.092" v="1227"/>
          <ac:spMkLst>
            <pc:docMk/>
            <pc:sldMk cId="3213183886" sldId="396"/>
            <ac:spMk id="47" creationId="{EC67B1FD-0CE8-4B9E-A30D-D58B1BEE01F4}"/>
          </ac:spMkLst>
        </pc:spChg>
        <pc:spChg chg="add mod">
          <ac:chgData name="Paula Vázquez-Valero" userId="3a0e46d7-2099-40af-a155-aa45b68bfff3" providerId="ADAL" clId="{11105632-907E-4471-9B2E-C54C2650C53C}" dt="2021-09-10T17:09:01.092" v="1227"/>
          <ac:spMkLst>
            <pc:docMk/>
            <pc:sldMk cId="3213183886" sldId="396"/>
            <ac:spMk id="48" creationId="{9A2085EE-5EA9-46E0-9872-EB2DEEFFAEAA}"/>
          </ac:spMkLst>
        </pc:spChg>
        <pc:spChg chg="add mod">
          <ac:chgData name="Paula Vázquez-Valero" userId="3a0e46d7-2099-40af-a155-aa45b68bfff3" providerId="ADAL" clId="{11105632-907E-4471-9B2E-C54C2650C53C}" dt="2021-09-10T17:09:01.092" v="1227"/>
          <ac:spMkLst>
            <pc:docMk/>
            <pc:sldMk cId="3213183886" sldId="396"/>
            <ac:spMk id="49" creationId="{0450DCBF-8D92-4F67-A039-0B738957A1A0}"/>
          </ac:spMkLst>
        </pc:spChg>
        <pc:spChg chg="add mod">
          <ac:chgData name="Paula Vázquez-Valero" userId="3a0e46d7-2099-40af-a155-aa45b68bfff3" providerId="ADAL" clId="{11105632-907E-4471-9B2E-C54C2650C53C}" dt="2021-09-10T17:09:01.092" v="1227"/>
          <ac:spMkLst>
            <pc:docMk/>
            <pc:sldMk cId="3213183886" sldId="396"/>
            <ac:spMk id="50" creationId="{B6A20657-D3AC-4416-9CE3-C16D98AE4D0A}"/>
          </ac:spMkLst>
        </pc:spChg>
        <pc:spChg chg="add mod">
          <ac:chgData name="Paula Vázquez-Valero" userId="3a0e46d7-2099-40af-a155-aa45b68bfff3" providerId="ADAL" clId="{11105632-907E-4471-9B2E-C54C2650C53C}" dt="2021-09-10T17:09:01.092" v="1227"/>
          <ac:spMkLst>
            <pc:docMk/>
            <pc:sldMk cId="3213183886" sldId="396"/>
            <ac:spMk id="51" creationId="{3B170EA1-D1E8-4BE9-8635-7A777B2254E5}"/>
          </ac:spMkLst>
        </pc:spChg>
        <pc:spChg chg="add mod">
          <ac:chgData name="Paula Vázquez-Valero" userId="3a0e46d7-2099-40af-a155-aa45b68bfff3" providerId="ADAL" clId="{11105632-907E-4471-9B2E-C54C2650C53C}" dt="2021-09-10T17:09:01.092" v="1227"/>
          <ac:spMkLst>
            <pc:docMk/>
            <pc:sldMk cId="3213183886" sldId="396"/>
            <ac:spMk id="52" creationId="{8E9ACC11-EBCA-4217-98E0-B39B582D9B9A}"/>
          </ac:spMkLst>
        </pc:spChg>
        <pc:spChg chg="add mod">
          <ac:chgData name="Paula Vázquez-Valero" userId="3a0e46d7-2099-40af-a155-aa45b68bfff3" providerId="ADAL" clId="{11105632-907E-4471-9B2E-C54C2650C53C}" dt="2021-09-10T17:09:01.092" v="1227"/>
          <ac:spMkLst>
            <pc:docMk/>
            <pc:sldMk cId="3213183886" sldId="396"/>
            <ac:spMk id="53" creationId="{0A5FF498-7809-4D9B-B573-A4FD8847436D}"/>
          </ac:spMkLst>
        </pc:spChg>
        <pc:spChg chg="add mod">
          <ac:chgData name="Paula Vázquez-Valero" userId="3a0e46d7-2099-40af-a155-aa45b68bfff3" providerId="ADAL" clId="{11105632-907E-4471-9B2E-C54C2650C53C}" dt="2021-09-10T17:09:01.092" v="1227"/>
          <ac:spMkLst>
            <pc:docMk/>
            <pc:sldMk cId="3213183886" sldId="396"/>
            <ac:spMk id="54" creationId="{D7CE97E5-DCF0-4C03-8FAC-07E9339AD5EE}"/>
          </ac:spMkLst>
        </pc:spChg>
        <pc:spChg chg="add mod">
          <ac:chgData name="Paula Vázquez-Valero" userId="3a0e46d7-2099-40af-a155-aa45b68bfff3" providerId="ADAL" clId="{11105632-907E-4471-9B2E-C54C2650C53C}" dt="2021-09-10T17:09:01.092" v="1227"/>
          <ac:spMkLst>
            <pc:docMk/>
            <pc:sldMk cId="3213183886" sldId="396"/>
            <ac:spMk id="55" creationId="{99A4FD38-8985-4B5B-AC6F-8F7520A425C9}"/>
          </ac:spMkLst>
        </pc:spChg>
        <pc:spChg chg="add mod">
          <ac:chgData name="Paula Vázquez-Valero" userId="3a0e46d7-2099-40af-a155-aa45b68bfff3" providerId="ADAL" clId="{11105632-907E-4471-9B2E-C54C2650C53C}" dt="2021-09-10T17:09:01.092" v="1227"/>
          <ac:spMkLst>
            <pc:docMk/>
            <pc:sldMk cId="3213183886" sldId="396"/>
            <ac:spMk id="56" creationId="{99F1E5CF-78E7-4610-AE51-EA0F13E87895}"/>
          </ac:spMkLst>
        </pc:spChg>
        <pc:spChg chg="add mod">
          <ac:chgData name="Paula Vázquez-Valero" userId="3a0e46d7-2099-40af-a155-aa45b68bfff3" providerId="ADAL" clId="{11105632-907E-4471-9B2E-C54C2650C53C}" dt="2021-09-10T17:09:01.092" v="1227"/>
          <ac:spMkLst>
            <pc:docMk/>
            <pc:sldMk cId="3213183886" sldId="396"/>
            <ac:spMk id="57" creationId="{64C9E874-E36F-4A75-941F-0D014F16A672}"/>
          </ac:spMkLst>
        </pc:spChg>
        <pc:spChg chg="add mod">
          <ac:chgData name="Paula Vázquez-Valero" userId="3a0e46d7-2099-40af-a155-aa45b68bfff3" providerId="ADAL" clId="{11105632-907E-4471-9B2E-C54C2650C53C}" dt="2021-09-10T17:09:01.092" v="1227"/>
          <ac:spMkLst>
            <pc:docMk/>
            <pc:sldMk cId="3213183886" sldId="396"/>
            <ac:spMk id="58" creationId="{48DEFBF9-8592-42CD-B0ED-5CA689A31727}"/>
          </ac:spMkLst>
        </pc:spChg>
        <pc:spChg chg="add mod">
          <ac:chgData name="Paula Vázquez-Valero" userId="3a0e46d7-2099-40af-a155-aa45b68bfff3" providerId="ADAL" clId="{11105632-907E-4471-9B2E-C54C2650C53C}" dt="2021-09-10T17:09:01.092" v="1227"/>
          <ac:spMkLst>
            <pc:docMk/>
            <pc:sldMk cId="3213183886" sldId="396"/>
            <ac:spMk id="59" creationId="{6FC7D384-349B-47E5-9D20-B77C6553CF16}"/>
          </ac:spMkLst>
        </pc:spChg>
        <pc:spChg chg="add mod">
          <ac:chgData name="Paula Vázquez-Valero" userId="3a0e46d7-2099-40af-a155-aa45b68bfff3" providerId="ADAL" clId="{11105632-907E-4471-9B2E-C54C2650C53C}" dt="2021-09-10T17:09:01.092" v="1227"/>
          <ac:spMkLst>
            <pc:docMk/>
            <pc:sldMk cId="3213183886" sldId="396"/>
            <ac:spMk id="60" creationId="{2969748F-B0B4-4BF9-A400-CBA52E24714A}"/>
          </ac:spMkLst>
        </pc:spChg>
        <pc:spChg chg="add mod">
          <ac:chgData name="Paula Vázquez-Valero" userId="3a0e46d7-2099-40af-a155-aa45b68bfff3" providerId="ADAL" clId="{11105632-907E-4471-9B2E-C54C2650C53C}" dt="2021-09-10T17:09:01.092" v="1227"/>
          <ac:spMkLst>
            <pc:docMk/>
            <pc:sldMk cId="3213183886" sldId="396"/>
            <ac:spMk id="61" creationId="{6D75F7E9-2DCF-46C0-8D21-269B389103CC}"/>
          </ac:spMkLst>
        </pc:spChg>
        <pc:spChg chg="add mod">
          <ac:chgData name="Paula Vázquez-Valero" userId="3a0e46d7-2099-40af-a155-aa45b68bfff3" providerId="ADAL" clId="{11105632-907E-4471-9B2E-C54C2650C53C}" dt="2021-09-10T17:09:01.092" v="1227"/>
          <ac:spMkLst>
            <pc:docMk/>
            <pc:sldMk cId="3213183886" sldId="396"/>
            <ac:spMk id="62" creationId="{32D82666-D5A1-45A5-BF60-E5C895F0D80E}"/>
          </ac:spMkLst>
        </pc:spChg>
        <pc:spChg chg="add mod">
          <ac:chgData name="Paula Vázquez-Valero" userId="3a0e46d7-2099-40af-a155-aa45b68bfff3" providerId="ADAL" clId="{11105632-907E-4471-9B2E-C54C2650C53C}" dt="2021-09-10T17:09:01.092" v="1227"/>
          <ac:spMkLst>
            <pc:docMk/>
            <pc:sldMk cId="3213183886" sldId="396"/>
            <ac:spMk id="63" creationId="{59AAF012-698B-4819-BE4D-3D013B1A0B79}"/>
          </ac:spMkLst>
        </pc:spChg>
        <pc:spChg chg="del">
          <ac:chgData name="Paula Vázquez-Valero" userId="3a0e46d7-2099-40af-a155-aa45b68bfff3" providerId="ADAL" clId="{11105632-907E-4471-9B2E-C54C2650C53C}" dt="2021-09-10T15:32:17.920" v="51" actId="478"/>
          <ac:spMkLst>
            <pc:docMk/>
            <pc:sldMk cId="3213183886" sldId="396"/>
            <ac:spMk id="99" creationId="{CD99EFD2-4A06-4829-BD0C-84F47656E7A8}"/>
          </ac:spMkLst>
        </pc:spChg>
        <pc:spChg chg="del">
          <ac:chgData name="Paula Vázquez-Valero" userId="3a0e46d7-2099-40af-a155-aa45b68bfff3" providerId="ADAL" clId="{11105632-907E-4471-9B2E-C54C2650C53C}" dt="2021-09-10T15:32:17.920" v="51" actId="478"/>
          <ac:spMkLst>
            <pc:docMk/>
            <pc:sldMk cId="3213183886" sldId="396"/>
            <ac:spMk id="103" creationId="{7E7C301C-2F77-4B1B-8FBB-00F3C05CE780}"/>
          </ac:spMkLst>
        </pc:spChg>
        <pc:spChg chg="del">
          <ac:chgData name="Paula Vázquez-Valero" userId="3a0e46d7-2099-40af-a155-aa45b68bfff3" providerId="ADAL" clId="{11105632-907E-4471-9B2E-C54C2650C53C}" dt="2021-09-10T15:32:17.920" v="51" actId="478"/>
          <ac:spMkLst>
            <pc:docMk/>
            <pc:sldMk cId="3213183886" sldId="396"/>
            <ac:spMk id="104" creationId="{70F1ED03-8D9A-4A5C-8E1F-8680A8CD19B6}"/>
          </ac:spMkLst>
        </pc:spChg>
        <pc:spChg chg="del">
          <ac:chgData name="Paula Vázquez-Valero" userId="3a0e46d7-2099-40af-a155-aa45b68bfff3" providerId="ADAL" clId="{11105632-907E-4471-9B2E-C54C2650C53C}" dt="2021-09-10T15:32:17.920" v="51" actId="478"/>
          <ac:spMkLst>
            <pc:docMk/>
            <pc:sldMk cId="3213183886" sldId="396"/>
            <ac:spMk id="105" creationId="{C33560A7-4685-445C-B305-57A44BA1DF36}"/>
          </ac:spMkLst>
        </pc:spChg>
        <pc:spChg chg="del">
          <ac:chgData name="Paula Vázquez-Valero" userId="3a0e46d7-2099-40af-a155-aa45b68bfff3" providerId="ADAL" clId="{11105632-907E-4471-9B2E-C54C2650C53C}" dt="2021-09-10T15:32:17.920" v="51" actId="478"/>
          <ac:spMkLst>
            <pc:docMk/>
            <pc:sldMk cId="3213183886" sldId="396"/>
            <ac:spMk id="106" creationId="{767E28FB-126F-4C75-9E2E-78063AFD9DB1}"/>
          </ac:spMkLst>
        </pc:spChg>
        <pc:spChg chg="del">
          <ac:chgData name="Paula Vázquez-Valero" userId="3a0e46d7-2099-40af-a155-aa45b68bfff3" providerId="ADAL" clId="{11105632-907E-4471-9B2E-C54C2650C53C}" dt="2021-09-10T15:32:17.920" v="51" actId="478"/>
          <ac:spMkLst>
            <pc:docMk/>
            <pc:sldMk cId="3213183886" sldId="396"/>
            <ac:spMk id="107" creationId="{DF995FE5-C93F-445C-828F-043A00E15D8A}"/>
          </ac:spMkLst>
        </pc:spChg>
        <pc:spChg chg="del">
          <ac:chgData name="Paula Vázquez-Valero" userId="3a0e46d7-2099-40af-a155-aa45b68bfff3" providerId="ADAL" clId="{11105632-907E-4471-9B2E-C54C2650C53C}" dt="2021-09-10T15:32:17.920" v="51" actId="478"/>
          <ac:spMkLst>
            <pc:docMk/>
            <pc:sldMk cId="3213183886" sldId="396"/>
            <ac:spMk id="108" creationId="{248911CA-0F66-4AC6-A33F-281914065657}"/>
          </ac:spMkLst>
        </pc:spChg>
        <pc:spChg chg="del">
          <ac:chgData name="Paula Vázquez-Valero" userId="3a0e46d7-2099-40af-a155-aa45b68bfff3" providerId="ADAL" clId="{11105632-907E-4471-9B2E-C54C2650C53C}" dt="2021-09-10T15:32:17.920" v="51" actId="478"/>
          <ac:spMkLst>
            <pc:docMk/>
            <pc:sldMk cId="3213183886" sldId="396"/>
            <ac:spMk id="109" creationId="{CCB2CD6C-E058-4864-9C23-5DA88EF52E50}"/>
          </ac:spMkLst>
        </pc:spChg>
        <pc:spChg chg="del">
          <ac:chgData name="Paula Vázquez-Valero" userId="3a0e46d7-2099-40af-a155-aa45b68bfff3" providerId="ADAL" clId="{11105632-907E-4471-9B2E-C54C2650C53C}" dt="2021-09-10T15:32:17.920" v="51" actId="478"/>
          <ac:spMkLst>
            <pc:docMk/>
            <pc:sldMk cId="3213183886" sldId="396"/>
            <ac:spMk id="110" creationId="{AF6C7380-FDDB-4213-B096-9AB7AE821946}"/>
          </ac:spMkLst>
        </pc:spChg>
        <pc:spChg chg="del">
          <ac:chgData name="Paula Vázquez-Valero" userId="3a0e46d7-2099-40af-a155-aa45b68bfff3" providerId="ADAL" clId="{11105632-907E-4471-9B2E-C54C2650C53C}" dt="2021-09-10T15:32:17.920" v="51" actId="478"/>
          <ac:spMkLst>
            <pc:docMk/>
            <pc:sldMk cId="3213183886" sldId="396"/>
            <ac:spMk id="111" creationId="{A17EAE45-A4D7-425B-99B1-87A5CA76E19C}"/>
          </ac:spMkLst>
        </pc:spChg>
        <pc:spChg chg="del">
          <ac:chgData name="Paula Vázquez-Valero" userId="3a0e46d7-2099-40af-a155-aa45b68bfff3" providerId="ADAL" clId="{11105632-907E-4471-9B2E-C54C2650C53C}" dt="2021-09-10T15:32:17.920" v="51" actId="478"/>
          <ac:spMkLst>
            <pc:docMk/>
            <pc:sldMk cId="3213183886" sldId="396"/>
            <ac:spMk id="112" creationId="{1DF388E3-FBE3-4EC3-9B05-15122C291258}"/>
          </ac:spMkLst>
        </pc:spChg>
        <pc:spChg chg="del">
          <ac:chgData name="Paula Vázquez-Valero" userId="3a0e46d7-2099-40af-a155-aa45b68bfff3" providerId="ADAL" clId="{11105632-907E-4471-9B2E-C54C2650C53C}" dt="2021-09-10T15:32:17.920" v="51" actId="478"/>
          <ac:spMkLst>
            <pc:docMk/>
            <pc:sldMk cId="3213183886" sldId="396"/>
            <ac:spMk id="113" creationId="{4FBE2610-828F-466E-A38F-4F7ABEC06F51}"/>
          </ac:spMkLst>
        </pc:spChg>
        <pc:spChg chg="del">
          <ac:chgData name="Paula Vázquez-Valero" userId="3a0e46d7-2099-40af-a155-aa45b68bfff3" providerId="ADAL" clId="{11105632-907E-4471-9B2E-C54C2650C53C}" dt="2021-09-10T15:32:17.920" v="51" actId="478"/>
          <ac:spMkLst>
            <pc:docMk/>
            <pc:sldMk cId="3213183886" sldId="396"/>
            <ac:spMk id="114" creationId="{032E7C1B-1AF7-463F-89CB-60098027DFD0}"/>
          </ac:spMkLst>
        </pc:spChg>
        <pc:spChg chg="del">
          <ac:chgData name="Paula Vázquez-Valero" userId="3a0e46d7-2099-40af-a155-aa45b68bfff3" providerId="ADAL" clId="{11105632-907E-4471-9B2E-C54C2650C53C}" dt="2021-09-10T15:32:17.920" v="51" actId="478"/>
          <ac:spMkLst>
            <pc:docMk/>
            <pc:sldMk cId="3213183886" sldId="396"/>
            <ac:spMk id="115" creationId="{BF123F4D-4EB6-45D9-87EE-F90D27DB5FEB}"/>
          </ac:spMkLst>
        </pc:spChg>
        <pc:spChg chg="del">
          <ac:chgData name="Paula Vázquez-Valero" userId="3a0e46d7-2099-40af-a155-aa45b68bfff3" providerId="ADAL" clId="{11105632-907E-4471-9B2E-C54C2650C53C}" dt="2021-09-10T15:32:17.920" v="51" actId="478"/>
          <ac:spMkLst>
            <pc:docMk/>
            <pc:sldMk cId="3213183886" sldId="396"/>
            <ac:spMk id="116" creationId="{EEDD3EDB-557D-45DD-9750-FCF21CC2C19D}"/>
          </ac:spMkLst>
        </pc:spChg>
        <pc:spChg chg="del">
          <ac:chgData name="Paula Vázquez-Valero" userId="3a0e46d7-2099-40af-a155-aa45b68bfff3" providerId="ADAL" clId="{11105632-907E-4471-9B2E-C54C2650C53C}" dt="2021-09-10T15:32:17.920" v="51" actId="478"/>
          <ac:spMkLst>
            <pc:docMk/>
            <pc:sldMk cId="3213183886" sldId="396"/>
            <ac:spMk id="117" creationId="{454213F3-9615-4FE8-8298-3B5FBDCCAF17}"/>
          </ac:spMkLst>
        </pc:spChg>
        <pc:spChg chg="del">
          <ac:chgData name="Paula Vázquez-Valero" userId="3a0e46d7-2099-40af-a155-aa45b68bfff3" providerId="ADAL" clId="{11105632-907E-4471-9B2E-C54C2650C53C}" dt="2021-09-10T15:32:17.920" v="51" actId="478"/>
          <ac:spMkLst>
            <pc:docMk/>
            <pc:sldMk cId="3213183886" sldId="396"/>
            <ac:spMk id="118" creationId="{4E201A2C-0F71-4D49-BC30-C93483C7077F}"/>
          </ac:spMkLst>
        </pc:spChg>
        <pc:spChg chg="del">
          <ac:chgData name="Paula Vázquez-Valero" userId="3a0e46d7-2099-40af-a155-aa45b68bfff3" providerId="ADAL" clId="{11105632-907E-4471-9B2E-C54C2650C53C}" dt="2021-09-10T15:32:17.920" v="51" actId="478"/>
          <ac:spMkLst>
            <pc:docMk/>
            <pc:sldMk cId="3213183886" sldId="396"/>
            <ac:spMk id="119" creationId="{4DCDE20B-0CDA-447A-BBFB-E597F6E31E2D}"/>
          </ac:spMkLst>
        </pc:spChg>
        <pc:spChg chg="del">
          <ac:chgData name="Paula Vázquez-Valero" userId="3a0e46d7-2099-40af-a155-aa45b68bfff3" providerId="ADAL" clId="{11105632-907E-4471-9B2E-C54C2650C53C}" dt="2021-09-10T15:32:17.920" v="51" actId="478"/>
          <ac:spMkLst>
            <pc:docMk/>
            <pc:sldMk cId="3213183886" sldId="396"/>
            <ac:spMk id="120" creationId="{B6940086-09F5-45CF-A793-97F892998550}"/>
          </ac:spMkLst>
        </pc:spChg>
        <pc:spChg chg="del">
          <ac:chgData name="Paula Vázquez-Valero" userId="3a0e46d7-2099-40af-a155-aa45b68bfff3" providerId="ADAL" clId="{11105632-907E-4471-9B2E-C54C2650C53C}" dt="2021-09-10T15:32:17.920" v="51" actId="478"/>
          <ac:spMkLst>
            <pc:docMk/>
            <pc:sldMk cId="3213183886" sldId="396"/>
            <ac:spMk id="121" creationId="{EA2C05B0-3B86-42B0-9BB8-6389DB2D2D79}"/>
          </ac:spMkLst>
        </pc:spChg>
        <pc:spChg chg="del">
          <ac:chgData name="Paula Vázquez-Valero" userId="3a0e46d7-2099-40af-a155-aa45b68bfff3" providerId="ADAL" clId="{11105632-907E-4471-9B2E-C54C2650C53C}" dt="2021-09-10T15:32:17.920" v="51" actId="478"/>
          <ac:spMkLst>
            <pc:docMk/>
            <pc:sldMk cId="3213183886" sldId="396"/>
            <ac:spMk id="122" creationId="{DF3EA5FC-2E90-41D3-994E-67DA8C2C8DA8}"/>
          </ac:spMkLst>
        </pc:spChg>
        <pc:spChg chg="del">
          <ac:chgData name="Paula Vázquez-Valero" userId="3a0e46d7-2099-40af-a155-aa45b68bfff3" providerId="ADAL" clId="{11105632-907E-4471-9B2E-C54C2650C53C}" dt="2021-09-10T15:32:17.920" v="51" actId="478"/>
          <ac:spMkLst>
            <pc:docMk/>
            <pc:sldMk cId="3213183886" sldId="396"/>
            <ac:spMk id="123" creationId="{A1C1817E-BA55-49E2-BF40-7FDC8FDE9143}"/>
          </ac:spMkLst>
        </pc:spChg>
        <pc:spChg chg="del">
          <ac:chgData name="Paula Vázquez-Valero" userId="3a0e46d7-2099-40af-a155-aa45b68bfff3" providerId="ADAL" clId="{11105632-907E-4471-9B2E-C54C2650C53C}" dt="2021-09-10T15:32:17.920" v="51" actId="478"/>
          <ac:spMkLst>
            <pc:docMk/>
            <pc:sldMk cId="3213183886" sldId="396"/>
            <ac:spMk id="124" creationId="{4B0482BD-1481-4325-B4AF-B2FA432B513F}"/>
          </ac:spMkLst>
        </pc:spChg>
        <pc:spChg chg="del">
          <ac:chgData name="Paula Vázquez-Valero" userId="3a0e46d7-2099-40af-a155-aa45b68bfff3" providerId="ADAL" clId="{11105632-907E-4471-9B2E-C54C2650C53C}" dt="2021-09-10T15:32:17.920" v="51" actId="478"/>
          <ac:spMkLst>
            <pc:docMk/>
            <pc:sldMk cId="3213183886" sldId="396"/>
            <ac:spMk id="125" creationId="{16CB57EA-A3AC-42B8-B666-949796D609D1}"/>
          </ac:spMkLst>
        </pc:spChg>
        <pc:graphicFrameChg chg="add mod">
          <ac:chgData name="Paula Vázquez-Valero" userId="3a0e46d7-2099-40af-a155-aa45b68bfff3" providerId="ADAL" clId="{11105632-907E-4471-9B2E-C54C2650C53C}" dt="2021-09-10T17:09:01.092" v="1227"/>
          <ac:graphicFrameMkLst>
            <pc:docMk/>
            <pc:sldMk cId="3213183886" sldId="396"/>
            <ac:graphicFrameMk id="38" creationId="{9400F86F-4993-4860-BBE1-ECF8AA934F39}"/>
          </ac:graphicFrameMkLst>
        </pc:graphicFrameChg>
        <pc:graphicFrameChg chg="del">
          <ac:chgData name="Paula Vázquez-Valero" userId="3a0e46d7-2099-40af-a155-aa45b68bfff3" providerId="ADAL" clId="{11105632-907E-4471-9B2E-C54C2650C53C}" dt="2021-09-10T15:32:17.920" v="51" actId="478"/>
          <ac:graphicFrameMkLst>
            <pc:docMk/>
            <pc:sldMk cId="3213183886" sldId="396"/>
            <ac:graphicFrameMk id="97" creationId="{41BA651D-CFF7-48FA-BBAC-A923374B3E18}"/>
          </ac:graphicFrameMkLst>
        </pc:graphicFrameChg>
        <pc:picChg chg="add mod">
          <ac:chgData name="Paula Vázquez-Valero" userId="3a0e46d7-2099-40af-a155-aa45b68bfff3" providerId="ADAL" clId="{11105632-907E-4471-9B2E-C54C2650C53C}" dt="2021-09-10T17:09:01.092" v="1227"/>
          <ac:picMkLst>
            <pc:docMk/>
            <pc:sldMk cId="3213183886" sldId="396"/>
            <ac:picMk id="40" creationId="{0339D91C-1C25-4022-B787-543FE716B1B1}"/>
          </ac:picMkLst>
        </pc:picChg>
        <pc:picChg chg="add mod">
          <ac:chgData name="Paula Vázquez-Valero" userId="3a0e46d7-2099-40af-a155-aa45b68bfff3" providerId="ADAL" clId="{11105632-907E-4471-9B2E-C54C2650C53C}" dt="2021-09-10T17:09:01.092" v="1227"/>
          <ac:picMkLst>
            <pc:docMk/>
            <pc:sldMk cId="3213183886" sldId="396"/>
            <ac:picMk id="41" creationId="{8E934D9D-2CB6-47ED-BAD6-6114F6EF4B5C}"/>
          </ac:picMkLst>
        </pc:picChg>
        <pc:picChg chg="add mod">
          <ac:chgData name="Paula Vázquez-Valero" userId="3a0e46d7-2099-40af-a155-aa45b68bfff3" providerId="ADAL" clId="{11105632-907E-4471-9B2E-C54C2650C53C}" dt="2021-09-10T17:09:01.092" v="1227"/>
          <ac:picMkLst>
            <pc:docMk/>
            <pc:sldMk cId="3213183886" sldId="396"/>
            <ac:picMk id="42" creationId="{DACF6C5B-97A0-4EF7-9154-017AEF4CE864}"/>
          </ac:picMkLst>
        </pc:picChg>
        <pc:picChg chg="del">
          <ac:chgData name="Paula Vázquez-Valero" userId="3a0e46d7-2099-40af-a155-aa45b68bfff3" providerId="ADAL" clId="{11105632-907E-4471-9B2E-C54C2650C53C}" dt="2021-09-10T15:32:17.920" v="51" actId="478"/>
          <ac:picMkLst>
            <pc:docMk/>
            <pc:sldMk cId="3213183886" sldId="396"/>
            <ac:picMk id="100" creationId="{9D88F6E6-4A73-4FFC-8588-B6A98365BB08}"/>
          </ac:picMkLst>
        </pc:picChg>
        <pc:picChg chg="del">
          <ac:chgData name="Paula Vázquez-Valero" userId="3a0e46d7-2099-40af-a155-aa45b68bfff3" providerId="ADAL" clId="{11105632-907E-4471-9B2E-C54C2650C53C}" dt="2021-09-10T15:32:17.920" v="51" actId="478"/>
          <ac:picMkLst>
            <pc:docMk/>
            <pc:sldMk cId="3213183886" sldId="396"/>
            <ac:picMk id="101" creationId="{48921319-4218-4E0E-B51C-7685E3D36998}"/>
          </ac:picMkLst>
        </pc:picChg>
        <pc:picChg chg="del">
          <ac:chgData name="Paula Vázquez-Valero" userId="3a0e46d7-2099-40af-a155-aa45b68bfff3" providerId="ADAL" clId="{11105632-907E-4471-9B2E-C54C2650C53C}" dt="2021-09-10T15:32:17.920" v="51" actId="478"/>
          <ac:picMkLst>
            <pc:docMk/>
            <pc:sldMk cId="3213183886" sldId="396"/>
            <ac:picMk id="102" creationId="{B04B49FB-DF48-480A-8105-FACFBF05AF8A}"/>
          </ac:picMkLst>
        </pc:picChg>
      </pc:sldChg>
      <pc:sldChg chg="addSp delSp modSp del mod">
        <pc:chgData name="Paula Vázquez-Valero" userId="3a0e46d7-2099-40af-a155-aa45b68bfff3" providerId="ADAL" clId="{11105632-907E-4471-9B2E-C54C2650C53C}" dt="2021-09-10T17:09:49.678" v="1228" actId="47"/>
        <pc:sldMkLst>
          <pc:docMk/>
          <pc:sldMk cId="35592238" sldId="491"/>
        </pc:sldMkLst>
        <pc:spChg chg="add del mod">
          <ac:chgData name="Paula Vázquez-Valero" userId="3a0e46d7-2099-40af-a155-aa45b68bfff3" providerId="ADAL" clId="{11105632-907E-4471-9B2E-C54C2650C53C}" dt="2021-09-10T17:03:34.395" v="1000" actId="21"/>
          <ac:spMkLst>
            <pc:docMk/>
            <pc:sldMk cId="35592238" sldId="491"/>
            <ac:spMk id="7" creationId="{E46F8171-98E2-4376-BB78-8273547B8CB3}"/>
          </ac:spMkLst>
        </pc:spChg>
        <pc:spChg chg="del">
          <ac:chgData name="Paula Vázquez-Valero" userId="3a0e46d7-2099-40af-a155-aa45b68bfff3" providerId="ADAL" clId="{11105632-907E-4471-9B2E-C54C2650C53C}" dt="2021-09-10T17:04:23.592" v="1062" actId="21"/>
          <ac:spMkLst>
            <pc:docMk/>
            <pc:sldMk cId="35592238" sldId="491"/>
            <ac:spMk id="36" creationId="{D4004C17-7EBC-4B4D-B5B7-F7F4FCFC98F2}"/>
          </ac:spMkLst>
        </pc:spChg>
        <pc:spChg chg="del">
          <ac:chgData name="Paula Vázquez-Valero" userId="3a0e46d7-2099-40af-a155-aa45b68bfff3" providerId="ADAL" clId="{11105632-907E-4471-9B2E-C54C2650C53C}" dt="2021-09-10T15:31:41.967" v="47" actId="478"/>
          <ac:spMkLst>
            <pc:docMk/>
            <pc:sldMk cId="35592238" sldId="491"/>
            <ac:spMk id="167" creationId="{00000000-0000-0000-0000-000000000000}"/>
          </ac:spMkLst>
        </pc:spChg>
        <pc:picChg chg="del">
          <ac:chgData name="Paula Vázquez-Valero" userId="3a0e46d7-2099-40af-a155-aa45b68bfff3" providerId="ADAL" clId="{11105632-907E-4471-9B2E-C54C2650C53C}" dt="2021-09-10T17:04:23.592" v="1062" actId="21"/>
          <ac:picMkLst>
            <pc:docMk/>
            <pc:sldMk cId="35592238" sldId="491"/>
            <ac:picMk id="35" creationId="{3F92D0E3-B954-4601-AF1A-2FDF2BD16E13}"/>
          </ac:picMkLst>
        </pc:picChg>
      </pc:sldChg>
      <pc:sldChg chg="addSp delSp modSp mod modAnim modNotesTx">
        <pc:chgData name="Paula Vázquez-Valero" userId="3a0e46d7-2099-40af-a155-aa45b68bfff3" providerId="ADAL" clId="{11105632-907E-4471-9B2E-C54C2650C53C}" dt="2021-09-10T18:30:42.742" v="2531" actId="20577"/>
        <pc:sldMkLst>
          <pc:docMk/>
          <pc:sldMk cId="3641826144" sldId="494"/>
        </pc:sldMkLst>
        <pc:spChg chg="add mod">
          <ac:chgData name="Paula Vázquez-Valero" userId="3a0e46d7-2099-40af-a155-aa45b68bfff3" providerId="ADAL" clId="{11105632-907E-4471-9B2E-C54C2650C53C}" dt="2021-09-10T15:31:37.310" v="44"/>
          <ac:spMkLst>
            <pc:docMk/>
            <pc:sldMk cId="3641826144" sldId="494"/>
            <ac:spMk id="28" creationId="{DDF88197-51DC-4D3E-90A5-25593FE35F39}"/>
          </ac:spMkLst>
        </pc:spChg>
        <pc:spChg chg="mod">
          <ac:chgData name="Paula Vázquez-Valero" userId="3a0e46d7-2099-40af-a155-aa45b68bfff3" providerId="ADAL" clId="{11105632-907E-4471-9B2E-C54C2650C53C}" dt="2021-09-10T18:22:26.034" v="1935" actId="20577"/>
          <ac:spMkLst>
            <pc:docMk/>
            <pc:sldMk cId="3641826144" sldId="494"/>
            <ac:spMk id="46" creationId="{C695FAD3-8743-4B87-BBE8-6B7ABACC89D7}"/>
          </ac:spMkLst>
        </pc:spChg>
        <pc:spChg chg="mod">
          <ac:chgData name="Paula Vázquez-Valero" userId="3a0e46d7-2099-40af-a155-aa45b68bfff3" providerId="ADAL" clId="{11105632-907E-4471-9B2E-C54C2650C53C}" dt="2021-09-10T18:22:36.138" v="1938" actId="1076"/>
          <ac:spMkLst>
            <pc:docMk/>
            <pc:sldMk cId="3641826144" sldId="494"/>
            <ac:spMk id="57" creationId="{3570305E-D4A9-48A1-A1E6-88E8D136F7E3}"/>
          </ac:spMkLst>
        </pc:spChg>
        <pc:spChg chg="del">
          <ac:chgData name="Paula Vázquez-Valero" userId="3a0e46d7-2099-40af-a155-aa45b68bfff3" providerId="ADAL" clId="{11105632-907E-4471-9B2E-C54C2650C53C}" dt="2021-09-10T15:31:37.049" v="43" actId="478"/>
          <ac:spMkLst>
            <pc:docMk/>
            <pc:sldMk cId="3641826144" sldId="494"/>
            <ac:spMk id="167" creationId="{00000000-0000-0000-0000-000000000000}"/>
          </ac:spMkLst>
        </pc:spChg>
        <pc:picChg chg="add mod">
          <ac:chgData name="Paula Vázquez-Valero" userId="3a0e46d7-2099-40af-a155-aa45b68bfff3" providerId="ADAL" clId="{11105632-907E-4471-9B2E-C54C2650C53C}" dt="2021-09-10T18:22:52.907" v="1940" actId="1076"/>
          <ac:picMkLst>
            <pc:docMk/>
            <pc:sldMk cId="3641826144" sldId="494"/>
            <ac:picMk id="29" creationId="{DF0E0EDC-E495-4B8F-9027-F3582B9BF0EA}"/>
          </ac:picMkLst>
        </pc:picChg>
        <pc:picChg chg="del">
          <ac:chgData name="Paula Vázquez-Valero" userId="3a0e46d7-2099-40af-a155-aa45b68bfff3" providerId="ADAL" clId="{11105632-907E-4471-9B2E-C54C2650C53C}" dt="2021-09-10T18:22:29.098" v="1936" actId="478"/>
          <ac:picMkLst>
            <pc:docMk/>
            <pc:sldMk cId="3641826144" sldId="494"/>
            <ac:picMk id="51" creationId="{7832B2B9-51DA-4C22-9A7B-C2D5D528FE6D}"/>
          </ac:picMkLst>
        </pc:picChg>
        <pc:picChg chg="mod">
          <ac:chgData name="Paula Vázquez-Valero" userId="3a0e46d7-2099-40af-a155-aa45b68bfff3" providerId="ADAL" clId="{11105632-907E-4471-9B2E-C54C2650C53C}" dt="2021-09-10T18:22:32.707" v="1937" actId="1076"/>
          <ac:picMkLst>
            <pc:docMk/>
            <pc:sldMk cId="3641826144" sldId="494"/>
            <ac:picMk id="53" creationId="{5871E759-182D-4AF9-ABDE-C0C70C7F1366}"/>
          </ac:picMkLst>
        </pc:picChg>
      </pc:sldChg>
      <pc:sldChg chg="addSp delSp modSp del mod delAnim modAnim">
        <pc:chgData name="Paula Vázquez-Valero" userId="3a0e46d7-2099-40af-a155-aa45b68bfff3" providerId="ADAL" clId="{11105632-907E-4471-9B2E-C54C2650C53C}" dt="2021-09-10T17:25:29.735" v="1922" actId="47"/>
        <pc:sldMkLst>
          <pc:docMk/>
          <pc:sldMk cId="2436160942" sldId="499"/>
        </pc:sldMkLst>
        <pc:spChg chg="add mod">
          <ac:chgData name="Paula Vázquez-Valero" userId="3a0e46d7-2099-40af-a155-aa45b68bfff3" providerId="ADAL" clId="{11105632-907E-4471-9B2E-C54C2650C53C}" dt="2021-09-10T17:14:16.828" v="1230" actId="1076"/>
          <ac:spMkLst>
            <pc:docMk/>
            <pc:sldMk cId="2436160942" sldId="499"/>
            <ac:spMk id="3" creationId="{CF17BD31-A023-494F-919F-84B6A8A1F8E3}"/>
          </ac:spMkLst>
        </pc:spChg>
        <pc:spChg chg="add mod">
          <ac:chgData name="Paula Vázquez-Valero" userId="3a0e46d7-2099-40af-a155-aa45b68bfff3" providerId="ADAL" clId="{11105632-907E-4471-9B2E-C54C2650C53C}" dt="2021-09-10T17:14:19.765" v="1231" actId="1076"/>
          <ac:spMkLst>
            <pc:docMk/>
            <pc:sldMk cId="2436160942" sldId="499"/>
            <ac:spMk id="4" creationId="{A473B132-D0A7-4C13-AE3D-2AA048652779}"/>
          </ac:spMkLst>
        </pc:spChg>
        <pc:spChg chg="add del mod">
          <ac:chgData name="Paula Vázquez-Valero" userId="3a0e46d7-2099-40af-a155-aa45b68bfff3" providerId="ADAL" clId="{11105632-907E-4471-9B2E-C54C2650C53C}" dt="2021-09-10T17:14:21.989" v="1232" actId="478"/>
          <ac:spMkLst>
            <pc:docMk/>
            <pc:sldMk cId="2436160942" sldId="499"/>
            <ac:spMk id="5" creationId="{6F2014AB-0932-48CE-82A9-5DAB15693279}"/>
          </ac:spMkLst>
        </pc:spChg>
        <pc:spChg chg="add del mod">
          <ac:chgData name="Paula Vázquez-Valero" userId="3a0e46d7-2099-40af-a155-aa45b68bfff3" providerId="ADAL" clId="{11105632-907E-4471-9B2E-C54C2650C53C}" dt="2021-09-10T17:14:21.989" v="1232" actId="478"/>
          <ac:spMkLst>
            <pc:docMk/>
            <pc:sldMk cId="2436160942" sldId="499"/>
            <ac:spMk id="6" creationId="{D595C803-7940-4FB7-9D42-529551AF48F0}"/>
          </ac:spMkLst>
        </pc:spChg>
        <pc:spChg chg="add del mod">
          <ac:chgData name="Paula Vázquez-Valero" userId="3a0e46d7-2099-40af-a155-aa45b68bfff3" providerId="ADAL" clId="{11105632-907E-4471-9B2E-C54C2650C53C}" dt="2021-09-10T17:14:21.989" v="1232" actId="478"/>
          <ac:spMkLst>
            <pc:docMk/>
            <pc:sldMk cId="2436160942" sldId="499"/>
            <ac:spMk id="7" creationId="{96868831-C9D5-474F-A044-3FF19B6209FA}"/>
          </ac:spMkLst>
        </pc:spChg>
      </pc:sldChg>
      <pc:sldChg chg="addSp delSp modSp mod modAnim modNotesTx">
        <pc:chgData name="Paula Vázquez-Valero" userId="3a0e46d7-2099-40af-a155-aa45b68bfff3" providerId="ADAL" clId="{11105632-907E-4471-9B2E-C54C2650C53C}" dt="2021-09-10T18:28:14.453" v="2068" actId="20577"/>
        <pc:sldMkLst>
          <pc:docMk/>
          <pc:sldMk cId="2841481462" sldId="500"/>
        </pc:sldMkLst>
        <pc:spChg chg="add mod">
          <ac:chgData name="Paula Vázquez-Valero" userId="3a0e46d7-2099-40af-a155-aa45b68bfff3" providerId="ADAL" clId="{11105632-907E-4471-9B2E-C54C2650C53C}" dt="2021-09-10T15:31:39.867" v="46"/>
          <ac:spMkLst>
            <pc:docMk/>
            <pc:sldMk cId="2841481462" sldId="500"/>
            <ac:spMk id="34" creationId="{DC048F3B-FD4B-401A-83AB-2A7FDD99AC95}"/>
          </ac:spMkLst>
        </pc:spChg>
        <pc:spChg chg="del">
          <ac:chgData name="Paula Vázquez-Valero" userId="3a0e46d7-2099-40af-a155-aa45b68bfff3" providerId="ADAL" clId="{11105632-907E-4471-9B2E-C54C2650C53C}" dt="2021-09-10T15:31:39.624" v="45" actId="478"/>
          <ac:spMkLst>
            <pc:docMk/>
            <pc:sldMk cId="2841481462" sldId="500"/>
            <ac:spMk id="167" creationId="{00000000-0000-0000-0000-000000000000}"/>
          </ac:spMkLst>
        </pc:spChg>
      </pc:sldChg>
      <pc:sldChg chg="add del">
        <pc:chgData name="Paula Vázquez-Valero" userId="3a0e46d7-2099-40af-a155-aa45b68bfff3" providerId="ADAL" clId="{11105632-907E-4471-9B2E-C54C2650C53C}" dt="2021-09-10T18:21:54.676" v="1928" actId="47"/>
        <pc:sldMkLst>
          <pc:docMk/>
          <pc:sldMk cId="3440646471" sldId="501"/>
        </pc:sldMkLst>
      </pc:sldChg>
      <pc:sldChg chg="add del">
        <pc:chgData name="Paula Vázquez-Valero" userId="3a0e46d7-2099-40af-a155-aa45b68bfff3" providerId="ADAL" clId="{11105632-907E-4471-9B2E-C54C2650C53C}" dt="2021-09-10T18:21:49.889" v="1927" actId="47"/>
        <pc:sldMkLst>
          <pc:docMk/>
          <pc:sldMk cId="2351250887" sldId="502"/>
        </pc:sldMkLst>
      </pc:sldChg>
      <pc:sldChg chg="delSp add del mod">
        <pc:chgData name="Paula Vázquez-Valero" userId="3a0e46d7-2099-40af-a155-aa45b68bfff3" providerId="ADAL" clId="{11105632-907E-4471-9B2E-C54C2650C53C}" dt="2021-09-10T18:21:49.889" v="1927" actId="47"/>
        <pc:sldMkLst>
          <pc:docMk/>
          <pc:sldMk cId="1625082995" sldId="503"/>
        </pc:sldMkLst>
        <pc:spChg chg="del">
          <ac:chgData name="Paula Vázquez-Valero" userId="3a0e46d7-2099-40af-a155-aa45b68bfff3" providerId="ADAL" clId="{11105632-907E-4471-9B2E-C54C2650C53C}" dt="2021-09-10T18:21:42.410" v="1925" actId="21"/>
          <ac:spMkLst>
            <pc:docMk/>
            <pc:sldMk cId="1625082995" sldId="503"/>
            <ac:spMk id="132" creationId="{31922AEC-9860-4C3B-AC8E-A3D7DF88DEB1}"/>
          </ac:spMkLst>
        </pc:spChg>
      </pc:sldChg>
      <pc:sldChg chg="modSp add mod modAnim modNotesTx">
        <pc:chgData name="Paula Vázquez-Valero" userId="3a0e46d7-2099-40af-a155-aa45b68bfff3" providerId="ADAL" clId="{11105632-907E-4471-9B2E-C54C2650C53C}" dt="2021-09-10T18:28:09.659" v="2065" actId="20577"/>
        <pc:sldMkLst>
          <pc:docMk/>
          <pc:sldMk cId="2600702794" sldId="503"/>
        </pc:sldMkLst>
        <pc:spChg chg="mod">
          <ac:chgData name="Paula Vázquez-Valero" userId="3a0e46d7-2099-40af-a155-aa45b68bfff3" providerId="ADAL" clId="{11105632-907E-4471-9B2E-C54C2650C53C}" dt="2021-09-10T18:27:42.660" v="2056" actId="14100"/>
          <ac:spMkLst>
            <pc:docMk/>
            <pc:sldMk cId="2600702794" sldId="503"/>
            <ac:spMk id="38" creationId="{C3AC8D92-72F8-4289-8AD3-25F1CD490F48}"/>
          </ac:spMkLst>
        </pc:spChg>
        <pc:spChg chg="mod">
          <ac:chgData name="Paula Vázquez-Valero" userId="3a0e46d7-2099-40af-a155-aa45b68bfff3" providerId="ADAL" clId="{11105632-907E-4471-9B2E-C54C2650C53C}" dt="2021-09-10T18:27:45.249" v="2058" actId="5793"/>
          <ac:spMkLst>
            <pc:docMk/>
            <pc:sldMk cId="2600702794" sldId="503"/>
            <ac:spMk id="39" creationId="{43C77759-A39B-4808-A66D-06EFA22F56FA}"/>
          </ac:spMkLst>
        </pc:spChg>
      </pc:sldChg>
      <pc:sldChg chg="modSp add mod modAnim modNotesTx">
        <pc:chgData name="Paula Vázquez-Valero" userId="3a0e46d7-2099-40af-a155-aa45b68bfff3" providerId="ADAL" clId="{11105632-907E-4471-9B2E-C54C2650C53C}" dt="2021-09-10T18:28:12.603" v="2067" actId="20577"/>
        <pc:sldMkLst>
          <pc:docMk/>
          <pc:sldMk cId="862471594" sldId="505"/>
        </pc:sldMkLst>
        <pc:spChg chg="mod">
          <ac:chgData name="Paula Vázquez-Valero" userId="3a0e46d7-2099-40af-a155-aa45b68bfff3" providerId="ADAL" clId="{11105632-907E-4471-9B2E-C54C2650C53C}" dt="2021-09-10T18:24:05.960" v="1955" actId="1076"/>
          <ac:spMkLst>
            <pc:docMk/>
            <pc:sldMk cId="862471594" sldId="505"/>
            <ac:spMk id="45" creationId="{4260981E-DDEC-466F-B8ED-1AEE4B90DC76}"/>
          </ac:spMkLst>
        </pc:spChg>
        <pc:spChg chg="mod">
          <ac:chgData name="Paula Vázquez-Valero" userId="3a0e46d7-2099-40af-a155-aa45b68bfff3" providerId="ADAL" clId="{11105632-907E-4471-9B2E-C54C2650C53C}" dt="2021-09-10T18:27:54.383" v="2063" actId="20577"/>
          <ac:spMkLst>
            <pc:docMk/>
            <pc:sldMk cId="862471594" sldId="505"/>
            <ac:spMk id="46" creationId="{C695FAD3-8743-4B87-BBE8-6B7ABACC89D7}"/>
          </ac:spMkLst>
        </pc:spChg>
        <pc:spChg chg="mod">
          <ac:chgData name="Paula Vázquez-Valero" userId="3a0e46d7-2099-40af-a155-aa45b68bfff3" providerId="ADAL" clId="{11105632-907E-4471-9B2E-C54C2650C53C}" dt="2021-09-10T18:24:08.897" v="1956" actId="1076"/>
          <ac:spMkLst>
            <pc:docMk/>
            <pc:sldMk cId="862471594" sldId="505"/>
            <ac:spMk id="50" creationId="{789B317E-0B23-48F7-88AE-1837A5301E2B}"/>
          </ac:spMkLst>
        </pc:spChg>
      </pc:sldChg>
      <pc:sldChg chg="addSp delSp modSp add mod delAnim modAnim modNotesTx">
        <pc:chgData name="Paula Vázquez-Valero" userId="3a0e46d7-2099-40af-a155-aa45b68bfff3" providerId="ADAL" clId="{11105632-907E-4471-9B2E-C54C2650C53C}" dt="2021-09-10T18:28:11.208" v="2066" actId="20577"/>
        <pc:sldMkLst>
          <pc:docMk/>
          <pc:sldMk cId="55931842" sldId="506"/>
        </pc:sldMkLst>
        <pc:spChg chg="add mod">
          <ac:chgData name="Paula Vázquez-Valero" userId="3a0e46d7-2099-40af-a155-aa45b68bfff3" providerId="ADAL" clId="{11105632-907E-4471-9B2E-C54C2650C53C}" dt="2021-09-10T18:26:02.745" v="2024" actId="1036"/>
          <ac:spMkLst>
            <pc:docMk/>
            <pc:sldMk cId="55931842" sldId="506"/>
            <ac:spMk id="33" creationId="{7E9A6DB9-0A08-4E53-9BF9-46B43823A3E0}"/>
          </ac:spMkLst>
        </pc:spChg>
        <pc:spChg chg="mod">
          <ac:chgData name="Paula Vázquez-Valero" userId="3a0e46d7-2099-40af-a155-aa45b68bfff3" providerId="ADAL" clId="{11105632-907E-4471-9B2E-C54C2650C53C}" dt="2021-09-10T18:24:47.098" v="1977" actId="1076"/>
          <ac:spMkLst>
            <pc:docMk/>
            <pc:sldMk cId="55931842" sldId="506"/>
            <ac:spMk id="43" creationId="{D5A4C1EC-1FED-496C-9228-9A001477C93F}"/>
          </ac:spMkLst>
        </pc:spChg>
        <pc:spChg chg="del">
          <ac:chgData name="Paula Vázquez-Valero" userId="3a0e46d7-2099-40af-a155-aa45b68bfff3" providerId="ADAL" clId="{11105632-907E-4471-9B2E-C54C2650C53C}" dt="2021-09-10T18:24:23.044" v="1960" actId="478"/>
          <ac:spMkLst>
            <pc:docMk/>
            <pc:sldMk cId="55931842" sldId="506"/>
            <ac:spMk id="44" creationId="{79C1EAE9-568E-4063-8E0E-0254BFB233D3}"/>
          </ac:spMkLst>
        </pc:spChg>
        <pc:spChg chg="mod">
          <ac:chgData name="Paula Vázquez-Valero" userId="3a0e46d7-2099-40af-a155-aa45b68bfff3" providerId="ADAL" clId="{11105632-907E-4471-9B2E-C54C2650C53C}" dt="2021-09-10T18:24:54.216" v="1988" actId="14100"/>
          <ac:spMkLst>
            <pc:docMk/>
            <pc:sldMk cId="55931842" sldId="506"/>
            <ac:spMk id="45" creationId="{4260981E-DDEC-466F-B8ED-1AEE4B90DC76}"/>
          </ac:spMkLst>
        </pc:spChg>
        <pc:spChg chg="mod">
          <ac:chgData name="Paula Vázquez-Valero" userId="3a0e46d7-2099-40af-a155-aa45b68bfff3" providerId="ADAL" clId="{11105632-907E-4471-9B2E-C54C2650C53C}" dt="2021-09-10T18:24:49.768" v="1984" actId="1035"/>
          <ac:spMkLst>
            <pc:docMk/>
            <pc:sldMk cId="55931842" sldId="506"/>
            <ac:spMk id="49" creationId="{4AB6EADB-C028-49E0-864F-9C3AB5A1AC50}"/>
          </ac:spMkLst>
        </pc:spChg>
        <pc:spChg chg="del">
          <ac:chgData name="Paula Vázquez-Valero" userId="3a0e46d7-2099-40af-a155-aa45b68bfff3" providerId="ADAL" clId="{11105632-907E-4471-9B2E-C54C2650C53C}" dt="2021-09-10T18:24:20.466" v="1959" actId="478"/>
          <ac:spMkLst>
            <pc:docMk/>
            <pc:sldMk cId="55931842" sldId="506"/>
            <ac:spMk id="50" creationId="{789B317E-0B23-48F7-88AE-1837A5301E2B}"/>
          </ac:spMkLst>
        </pc:spChg>
        <pc:spChg chg="mod">
          <ac:chgData name="Paula Vázquez-Valero" userId="3a0e46d7-2099-40af-a155-aa45b68bfff3" providerId="ADAL" clId="{11105632-907E-4471-9B2E-C54C2650C53C}" dt="2021-09-10T18:25:29.913" v="2005" actId="1076"/>
          <ac:spMkLst>
            <pc:docMk/>
            <pc:sldMk cId="55931842" sldId="506"/>
            <ac:spMk id="56" creationId="{87990C59-37A6-44D2-AF62-4099B6677679}"/>
          </ac:spMkLst>
        </pc:spChg>
        <pc:spChg chg="mod">
          <ac:chgData name="Paula Vázquez-Valero" userId="3a0e46d7-2099-40af-a155-aa45b68bfff3" providerId="ADAL" clId="{11105632-907E-4471-9B2E-C54C2650C53C}" dt="2021-09-10T18:25:24.804" v="2001" actId="14100"/>
          <ac:spMkLst>
            <pc:docMk/>
            <pc:sldMk cId="55931842" sldId="506"/>
            <ac:spMk id="57" creationId="{3570305E-D4A9-48A1-A1E6-88E8D136F7E3}"/>
          </ac:spMkLst>
        </pc:spChg>
        <pc:picChg chg="mod">
          <ac:chgData name="Paula Vázquez-Valero" userId="3a0e46d7-2099-40af-a155-aa45b68bfff3" providerId="ADAL" clId="{11105632-907E-4471-9B2E-C54C2650C53C}" dt="2021-09-10T18:25:06.705" v="1992" actId="1076"/>
          <ac:picMkLst>
            <pc:docMk/>
            <pc:sldMk cId="55931842" sldId="506"/>
            <ac:picMk id="28" creationId="{1E1B31CD-9546-4798-9DF3-CFC4E03A6FE9}"/>
          </ac:picMkLst>
        </pc:picChg>
        <pc:picChg chg="add mod">
          <ac:chgData name="Paula Vázquez-Valero" userId="3a0e46d7-2099-40af-a155-aa45b68bfff3" providerId="ADAL" clId="{11105632-907E-4471-9B2E-C54C2650C53C}" dt="2021-09-10T18:25:38.262" v="2010" actId="1076"/>
          <ac:picMkLst>
            <pc:docMk/>
            <pc:sldMk cId="55931842" sldId="506"/>
            <ac:picMk id="29" creationId="{A26EC84C-9259-469A-9B08-69C7D7AB0A2B}"/>
          </ac:picMkLst>
        </pc:picChg>
        <pc:picChg chg="add mod">
          <ac:chgData name="Paula Vázquez-Valero" userId="3a0e46d7-2099-40af-a155-aa45b68bfff3" providerId="ADAL" clId="{11105632-907E-4471-9B2E-C54C2650C53C}" dt="2021-09-10T18:25:13.557" v="1995" actId="1076"/>
          <ac:picMkLst>
            <pc:docMk/>
            <pc:sldMk cId="55931842" sldId="506"/>
            <ac:picMk id="30" creationId="{2097252C-5B9F-49DB-931E-BC9172CA28C9}"/>
          </ac:picMkLst>
        </pc:picChg>
        <pc:picChg chg="del">
          <ac:chgData name="Paula Vázquez-Valero" userId="3a0e46d7-2099-40af-a155-aa45b68bfff3" providerId="ADAL" clId="{11105632-907E-4471-9B2E-C54C2650C53C}" dt="2021-09-10T18:24:56.354" v="1989" actId="478"/>
          <ac:picMkLst>
            <pc:docMk/>
            <pc:sldMk cId="55931842" sldId="506"/>
            <ac:picMk id="31" creationId="{D859BBBF-23CC-48BC-9B81-DF0E2B21FC56}"/>
          </ac:picMkLst>
        </pc:picChg>
        <pc:picChg chg="del">
          <ac:chgData name="Paula Vázquez-Valero" userId="3a0e46d7-2099-40af-a155-aa45b68bfff3" providerId="ADAL" clId="{11105632-907E-4471-9B2E-C54C2650C53C}" dt="2021-09-10T18:24:57.481" v="1990" actId="478"/>
          <ac:picMkLst>
            <pc:docMk/>
            <pc:sldMk cId="55931842" sldId="506"/>
            <ac:picMk id="32" creationId="{B84C04A3-7929-481C-80BC-73909802A0C0}"/>
          </ac:picMkLst>
        </pc:picChg>
      </pc:sldChg>
      <pc:sldChg chg="delSp modSp add mod delAnim modAnim modNotesTx">
        <pc:chgData name="Paula Vázquez-Valero" userId="3a0e46d7-2099-40af-a155-aa45b68bfff3" providerId="ADAL" clId="{11105632-907E-4471-9B2E-C54C2650C53C}" dt="2021-09-10T18:28:05.539" v="2064" actId="20577"/>
        <pc:sldMkLst>
          <pc:docMk/>
          <pc:sldMk cId="3553960998" sldId="507"/>
        </pc:sldMkLst>
        <pc:spChg chg="mod">
          <ac:chgData name="Paula Vázquez-Valero" userId="3a0e46d7-2099-40af-a155-aa45b68bfff3" providerId="ADAL" clId="{11105632-907E-4471-9B2E-C54C2650C53C}" dt="2021-09-10T18:27:15.837" v="2043" actId="1076"/>
          <ac:spMkLst>
            <pc:docMk/>
            <pc:sldMk cId="3553960998" sldId="507"/>
            <ac:spMk id="37" creationId="{8AAFA30C-3429-4269-92F5-4BBFBD817720}"/>
          </ac:spMkLst>
        </pc:spChg>
        <pc:spChg chg="mod">
          <ac:chgData name="Paula Vázquez-Valero" userId="3a0e46d7-2099-40af-a155-aa45b68bfff3" providerId="ADAL" clId="{11105632-907E-4471-9B2E-C54C2650C53C}" dt="2021-09-10T18:27:38.397" v="2052" actId="14100"/>
          <ac:spMkLst>
            <pc:docMk/>
            <pc:sldMk cId="3553960998" sldId="507"/>
            <ac:spMk id="38" creationId="{C3AC8D92-72F8-4289-8AD3-25F1CD490F48}"/>
          </ac:spMkLst>
        </pc:spChg>
        <pc:spChg chg="del mod">
          <ac:chgData name="Paula Vázquez-Valero" userId="3a0e46d7-2099-40af-a155-aa45b68bfff3" providerId="ADAL" clId="{11105632-907E-4471-9B2E-C54C2650C53C}" dt="2021-09-10T18:27:29.615" v="2048" actId="478"/>
          <ac:spMkLst>
            <pc:docMk/>
            <pc:sldMk cId="3553960998" sldId="507"/>
            <ac:spMk id="39" creationId="{43C77759-A39B-4808-A66D-06EFA22F56FA}"/>
          </ac:spMkLst>
        </pc:spChg>
        <pc:spChg chg="mod">
          <ac:chgData name="Paula Vázquez-Valero" userId="3a0e46d7-2099-40af-a155-aa45b68bfff3" providerId="ADAL" clId="{11105632-907E-4471-9B2E-C54C2650C53C}" dt="2021-09-10T18:27:26.858" v="2047" actId="20577"/>
          <ac:spMkLst>
            <pc:docMk/>
            <pc:sldMk cId="3553960998" sldId="507"/>
            <ac:spMk id="62" creationId="{4E64F9CC-B147-4256-8563-27D52CC2BC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26E36-24C6-41D0-8518-9C0BAF9A0495}" type="datetimeFigureOut">
              <a:rPr lang="en-GB" smtClean="0"/>
              <a:t>03/10/2022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AC20B-0A76-4E3C-870C-91B961C12021}" type="slidenum">
              <a:rPr lang="en-GB" smtClean="0"/>
              <a:t>‹#›</a:t>
            </a:fld>
            <a:endParaRPr lang="en-GB"/>
          </a:p>
        </p:txBody>
      </p:sp>
    </p:spTree>
    <p:extLst>
      <p:ext uri="{BB962C8B-B14F-4D97-AF65-F5344CB8AC3E}">
        <p14:creationId xmlns:p14="http://schemas.microsoft.com/office/powerpoint/2010/main" val="405328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171450" lvl="0" indent="-171450" algn="l" rtl="0">
              <a:spcBef>
                <a:spcPts val="0"/>
              </a:spcBef>
              <a:spcAft>
                <a:spcPts val="0"/>
              </a:spcAft>
              <a:buFontTx/>
              <a:buChar char="-"/>
            </a:pPr>
            <a:r>
              <a:rPr lang="en-GB" sz="1200" b="0" i="0" u="none" strike="noStrike" dirty="0">
                <a:solidFill>
                  <a:srgbClr val="1F3864"/>
                </a:solidFill>
                <a:effectLst/>
                <a:latin typeface="docs-Century Gothic"/>
              </a:rPr>
              <a:t>Vocabulary: </a:t>
            </a:r>
            <a:r>
              <a:rPr lang="en-GB" b="1" i="0" u="none" strike="noStrike" dirty="0" err="1">
                <a:solidFill>
                  <a:srgbClr val="FF0000"/>
                </a:solidFill>
                <a:effectLst/>
                <a:latin typeface="docs-Century Gothic"/>
              </a:rPr>
              <a:t>tener</a:t>
            </a:r>
            <a:r>
              <a:rPr lang="en-GB" b="1" i="0" u="none" strike="noStrike" dirty="0">
                <a:solidFill>
                  <a:srgbClr val="FF0000"/>
                </a:solidFill>
                <a:effectLst/>
                <a:latin typeface="docs-Century Gothic"/>
              </a:rPr>
              <a:t> </a:t>
            </a:r>
            <a:r>
              <a:rPr lang="en-GB" b="0" i="0" u="none" strike="noStrike" dirty="0">
                <a:solidFill>
                  <a:srgbClr val="FF0000"/>
                </a:solidFill>
                <a:effectLst/>
                <a:latin typeface="docs-Century Gothic"/>
              </a:rPr>
              <a:t>[19] </a:t>
            </a:r>
            <a:r>
              <a:rPr lang="en-GB" b="1" i="0" u="none" strike="noStrike" dirty="0" err="1">
                <a:solidFill>
                  <a:srgbClr val="FF0000"/>
                </a:solidFill>
                <a:effectLst/>
                <a:latin typeface="docs-Century Gothic"/>
              </a:rPr>
              <a:t>tengo</a:t>
            </a:r>
            <a:r>
              <a:rPr lang="en-GB" b="1" i="0" u="none" strike="noStrike" dirty="0">
                <a:solidFill>
                  <a:srgbClr val="FF0000"/>
                </a:solidFill>
                <a:effectLst/>
                <a:latin typeface="docs-Century Gothic"/>
              </a:rPr>
              <a:t> </a:t>
            </a:r>
            <a:r>
              <a:rPr lang="en-GB" b="0" i="0" u="none" strike="noStrike" dirty="0">
                <a:solidFill>
                  <a:srgbClr val="FF0000"/>
                </a:solidFill>
                <a:effectLst/>
                <a:latin typeface="docs-Century Gothic"/>
              </a:rPr>
              <a:t>[19]</a:t>
            </a:r>
            <a:r>
              <a:rPr lang="en-GB" b="1" i="0" u="none" strike="noStrike" dirty="0">
                <a:solidFill>
                  <a:srgbClr val="FF0000"/>
                </a:solidFill>
                <a:effectLst/>
                <a:latin typeface="docs-Century Gothic"/>
              </a:rPr>
              <a:t> </a:t>
            </a:r>
            <a:r>
              <a:rPr lang="en-GB" b="1" i="0" u="none" strike="noStrike" dirty="0" err="1">
                <a:solidFill>
                  <a:srgbClr val="FF0000"/>
                </a:solidFill>
                <a:effectLst/>
                <a:latin typeface="docs-Century Gothic"/>
              </a:rPr>
              <a:t>bolígrafo</a:t>
            </a:r>
            <a:r>
              <a:rPr lang="en-GB" b="0" i="0" u="none" strike="noStrike" dirty="0">
                <a:solidFill>
                  <a:srgbClr val="FF0000"/>
                </a:solidFill>
                <a:effectLst/>
                <a:latin typeface="docs-Century Gothic"/>
              </a:rPr>
              <a:t> [&gt;5000] </a:t>
            </a:r>
            <a:r>
              <a:rPr lang="en-GB" b="1" i="0" u="none" strike="noStrike" dirty="0" err="1">
                <a:solidFill>
                  <a:srgbClr val="FF0000"/>
                </a:solidFill>
                <a:effectLst/>
                <a:latin typeface="docs-Century Gothic"/>
              </a:rPr>
              <a:t>cuaderno</a:t>
            </a:r>
            <a:r>
              <a:rPr lang="en-GB" b="1" i="0" u="none" strike="noStrike" dirty="0">
                <a:solidFill>
                  <a:srgbClr val="FF0000"/>
                </a:solidFill>
                <a:effectLst/>
                <a:latin typeface="docs-Century Gothic"/>
              </a:rPr>
              <a:t> </a:t>
            </a:r>
            <a:r>
              <a:rPr lang="en-GB" b="0" i="0" u="none" strike="noStrike" dirty="0">
                <a:solidFill>
                  <a:srgbClr val="FF0000"/>
                </a:solidFill>
                <a:effectLst/>
                <a:latin typeface="docs-Century Gothic"/>
              </a:rPr>
              <a:t>[3301] </a:t>
            </a:r>
            <a:r>
              <a:rPr lang="en-GB" b="1" i="0" u="none" strike="noStrike" dirty="0">
                <a:solidFill>
                  <a:srgbClr val="002060"/>
                </a:solidFill>
                <a:effectLst/>
                <a:latin typeface="docs-Century Gothic"/>
              </a:rPr>
              <a:t>caballo</a:t>
            </a:r>
            <a:r>
              <a:rPr lang="en-GB" b="0" i="0" u="none" strike="noStrike" dirty="0">
                <a:solidFill>
                  <a:srgbClr val="002060"/>
                </a:solidFill>
                <a:effectLst/>
                <a:latin typeface="docs-Century Gothic"/>
              </a:rPr>
              <a:t> [907] </a:t>
            </a:r>
            <a:r>
              <a:rPr lang="en-GB" b="1" i="0" u="none" strike="noStrike" dirty="0" err="1">
                <a:solidFill>
                  <a:srgbClr val="002060"/>
                </a:solidFill>
                <a:effectLst/>
                <a:latin typeface="docs-Century Gothic"/>
              </a:rPr>
              <a:t>barco</a:t>
            </a:r>
            <a:r>
              <a:rPr lang="en-GB" b="0" i="0" u="none" strike="noStrike" dirty="0">
                <a:solidFill>
                  <a:srgbClr val="002060"/>
                </a:solidFill>
                <a:effectLst/>
                <a:latin typeface="docs-Century Gothic"/>
              </a:rPr>
              <a:t> [1384] </a:t>
            </a:r>
            <a:r>
              <a:rPr lang="en-GB" b="1" i="0" u="none" strike="noStrike" dirty="0">
                <a:solidFill>
                  <a:srgbClr val="002060"/>
                </a:solidFill>
                <a:effectLst/>
                <a:latin typeface="docs-Century Gothic"/>
              </a:rPr>
              <a:t>pelota</a:t>
            </a:r>
            <a:r>
              <a:rPr lang="en-GB" b="0" i="0" u="none" strike="noStrike" dirty="0">
                <a:solidFill>
                  <a:srgbClr val="002060"/>
                </a:solidFill>
                <a:effectLst/>
                <a:latin typeface="docs-Century Gothic"/>
              </a:rPr>
              <a:t> [2270] </a:t>
            </a:r>
            <a:r>
              <a:rPr lang="en-GB" b="1" i="0" u="none" strike="noStrike" dirty="0">
                <a:solidFill>
                  <a:srgbClr val="FF0000"/>
                </a:solidFill>
                <a:effectLst/>
                <a:latin typeface="docs-Century Gothic"/>
              </a:rPr>
              <a:t>planta</a:t>
            </a:r>
            <a:r>
              <a:rPr lang="en-GB" b="0" i="0" u="none" strike="noStrike" dirty="0">
                <a:solidFill>
                  <a:srgbClr val="FF0000"/>
                </a:solidFill>
                <a:effectLst/>
                <a:latin typeface="docs-Century Gothic"/>
              </a:rPr>
              <a:t> [768]</a:t>
            </a:r>
            <a:r>
              <a:rPr lang="en-GB" b="0" i="0" u="none" strike="noStrike" dirty="0">
                <a:solidFill>
                  <a:srgbClr val="002060"/>
                </a:solidFill>
                <a:effectLst/>
                <a:latin typeface="docs-Century Gothic"/>
              </a:rPr>
              <a:t> </a:t>
            </a:r>
            <a:r>
              <a:rPr lang="en-GB" b="1" i="0" u="none" strike="noStrike" dirty="0">
                <a:solidFill>
                  <a:srgbClr val="002060"/>
                </a:solidFill>
                <a:effectLst/>
                <a:latin typeface="docs-Century Gothic"/>
              </a:rPr>
              <a:t>un</a:t>
            </a:r>
            <a:r>
              <a:rPr lang="en-GB" b="0" i="0" u="none" strike="noStrike" dirty="0">
                <a:solidFill>
                  <a:srgbClr val="002060"/>
                </a:solidFill>
                <a:effectLst/>
                <a:latin typeface="docs-Century Gothic"/>
              </a:rPr>
              <a:t> [6] </a:t>
            </a:r>
            <a:r>
              <a:rPr lang="en-GB" b="1" i="0" u="none" strike="noStrike" dirty="0">
                <a:solidFill>
                  <a:srgbClr val="002060"/>
                </a:solidFill>
                <a:effectLst/>
                <a:latin typeface="docs-Century Gothic"/>
              </a:rPr>
              <a:t>una</a:t>
            </a:r>
            <a:r>
              <a:rPr lang="en-GB" b="0" i="0" u="none" strike="noStrike" dirty="0">
                <a:solidFill>
                  <a:srgbClr val="002060"/>
                </a:solidFill>
                <a:effectLst/>
                <a:latin typeface="docs-Century Gothic"/>
              </a:rPr>
              <a:t> [6]</a:t>
            </a:r>
          </a:p>
          <a:p>
            <a:pPr marL="171450" lvl="0" indent="-171450" algn="l" rtl="0">
              <a:spcBef>
                <a:spcPts val="0"/>
              </a:spcBef>
              <a:spcAft>
                <a:spcPts val="0"/>
              </a:spcAft>
              <a:buFontTx/>
              <a:buChar char="-"/>
            </a:pPr>
            <a:r>
              <a:rPr lang="en-GB" sz="1200" dirty="0">
                <a:effectLst/>
                <a:latin typeface="Calibri" panose="020F0502020204030204" pitchFamily="34" charset="0"/>
                <a:ea typeface="Calibri" panose="020F0502020204030204" pitchFamily="34" charset="0"/>
              </a:rPr>
              <a:t>SSC: </a:t>
            </a:r>
            <a:r>
              <a:rPr lang="en-GB" sz="1200" b="1" dirty="0" err="1">
                <a:solidFill>
                  <a:srgbClr val="1F3864"/>
                </a:solidFill>
                <a:latin typeface="Arial"/>
                <a:ea typeface="Arial"/>
                <a:cs typeface="Arial"/>
                <a:sym typeface="Arial"/>
              </a:rPr>
              <a:t>centro</a:t>
            </a:r>
            <a:r>
              <a:rPr lang="en-GB" sz="1200" b="1" dirty="0">
                <a:solidFill>
                  <a:srgbClr val="1F3864"/>
                </a:solidFill>
                <a:latin typeface="Arial"/>
                <a:ea typeface="Arial"/>
                <a:cs typeface="Arial"/>
                <a:sym typeface="Arial"/>
              </a:rPr>
              <a:t> </a:t>
            </a:r>
            <a:r>
              <a:rPr lang="en-GB" sz="1200" b="0" dirty="0">
                <a:solidFill>
                  <a:srgbClr val="1F3864"/>
                </a:solidFill>
                <a:latin typeface="Arial"/>
                <a:ea typeface="Arial"/>
                <a:cs typeface="Arial"/>
                <a:sym typeface="Arial"/>
              </a:rPr>
              <a:t>[317]</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lnSpc>
                <a:spcPct val="100000"/>
              </a:lnSpc>
              <a:spcBef>
                <a:spcPts val="0"/>
              </a:spcBef>
              <a:spcAft>
                <a:spcPts val="0"/>
              </a:spcAft>
              <a:buSzPts val="1400"/>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1924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this week’s new language.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choose any 9 of the words from the English table and write them into their grid in Spanish.</a:t>
            </a:r>
          </a:p>
          <a:p>
            <a:pPr marL="0" marR="0" lvl="0" indent="0" algn="l" rtl="0">
              <a:lnSpc>
                <a:spcPct val="100000"/>
              </a:lnSpc>
              <a:spcBef>
                <a:spcPts val="0"/>
              </a:spcBef>
              <a:spcAft>
                <a:spcPts val="0"/>
              </a:spcAft>
              <a:buClr>
                <a:schemeClr val="dk1"/>
              </a:buClr>
              <a:buSzPts val="1200"/>
              <a:buFont typeface="Calibri"/>
              <a:buNone/>
            </a:pPr>
            <a:r>
              <a:rPr lang="en-GB" b="0" dirty="0"/>
              <a:t>2. Teacher then calls out the Spanish for any of the 9 words in the table in whichever order.</a:t>
            </a:r>
          </a:p>
          <a:p>
            <a:pPr marL="0" marR="0" lvl="0" indent="0" algn="l" rtl="0">
              <a:lnSpc>
                <a:spcPct val="100000"/>
              </a:lnSpc>
              <a:spcBef>
                <a:spcPts val="0"/>
              </a:spcBef>
              <a:spcAft>
                <a:spcPts val="0"/>
              </a:spcAft>
              <a:buClr>
                <a:schemeClr val="dk1"/>
              </a:buClr>
              <a:buSzPts val="1200"/>
              <a:buFont typeface="Calibri"/>
              <a:buNone/>
            </a:pPr>
            <a:r>
              <a:rPr lang="en-GB" b="0" dirty="0"/>
              <a:t>3. Pupils call Bingo when they have any three in a row (vertical, horizontal, or diagonal) and then again for the first full house.</a:t>
            </a:r>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939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6683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5 minutes</a:t>
            </a:r>
            <a:br>
              <a:rPr lang="en-GB" b="0" dirty="0"/>
            </a:br>
            <a:endParaRPr lang="en-GB" b="1" dirty="0"/>
          </a:p>
          <a:p>
            <a:endParaRPr lang="en-GB" b="1" dirty="0"/>
          </a:p>
          <a:p>
            <a:r>
              <a:rPr lang="en-GB" b="1" dirty="0"/>
              <a:t>Aim: </a:t>
            </a:r>
            <a:r>
              <a:rPr lang="en-GB" b="0" dirty="0"/>
              <a:t>to practise SSC [</a:t>
            </a:r>
            <a:r>
              <a:rPr lang="en-GB" b="0" dirty="0" err="1"/>
              <a:t>ce</a:t>
            </a:r>
            <a:r>
              <a:rPr lang="en-GB" b="0" dirty="0"/>
              <a:t>] in a read aloud task. </a:t>
            </a:r>
            <a:br>
              <a:rPr lang="en-GB" b="0" dirty="0"/>
            </a:br>
            <a:br>
              <a:rPr lang="en-GB" b="0" dirty="0"/>
            </a:br>
            <a:r>
              <a:rPr lang="en-GB" b="1" dirty="0"/>
              <a:t>Procedure:</a:t>
            </a:r>
            <a:br>
              <a:rPr lang="en-GB" dirty="0"/>
            </a:br>
            <a:r>
              <a:rPr lang="en-GB" dirty="0"/>
              <a:t>1. Partner A writes down 5 of the words on the slide.</a:t>
            </a:r>
            <a:br>
              <a:rPr lang="en-GB" dirty="0"/>
            </a:br>
            <a:r>
              <a:rPr lang="en-GB" dirty="0"/>
              <a:t>2. Partner B, without seeing A’s list, says all the words on the slide as quickly as possible, trying to match all of Partner A’s list before the 30 seconds is up. If s/he succeeds s/he has won the round, if not all five words have been said, Partner B wins the round.</a:t>
            </a:r>
            <a:br>
              <a:rPr lang="en-GB" dirty="0"/>
            </a:br>
            <a:r>
              <a:rPr lang="en-GB" dirty="0"/>
              <a:t>3. Swap roles.</a:t>
            </a:r>
            <a:br>
              <a:rPr lang="en-GB" dirty="0"/>
            </a:br>
            <a:r>
              <a:rPr lang="en-GB" dirty="0"/>
              <a:t>4. Ask students to identify the four Spanish cities &amp; click to bring up answer.</a:t>
            </a:r>
          </a:p>
          <a:p>
            <a:r>
              <a:rPr lang="en-GB" dirty="0"/>
              <a:t>5. Bring up speech bubble – explanation on Ceuta.</a:t>
            </a:r>
          </a:p>
          <a:p>
            <a:endParaRPr lang="en-GB" dirty="0"/>
          </a:p>
          <a:p>
            <a:r>
              <a:rPr lang="en-GB" b="1" dirty="0"/>
              <a:t>Note:</a:t>
            </a:r>
            <a:r>
              <a:rPr lang="en-GB" dirty="0"/>
              <a:t> this activity can be repeated a couple of times.</a:t>
            </a:r>
            <a:endParaRPr lang="en-GB" i="1"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 and revisiting previous vocabulary.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(Part A) Click to listen. Students circle the correct word (if they have the sheet printed). If not, they can use numbers 1,2,34. Click for answers.</a:t>
            </a:r>
            <a:endParaRPr lang="en-GB" b="0" dirty="0"/>
          </a:p>
          <a:p>
            <a:pPr marL="228600" lvl="0" indent="-228600" algn="l" rtl="0">
              <a:spcBef>
                <a:spcPts val="0"/>
              </a:spcBef>
              <a:spcAft>
                <a:spcPts val="0"/>
              </a:spcAft>
              <a:buAutoNum type="arabicPeriod"/>
            </a:pPr>
            <a:r>
              <a:rPr lang="en-GB" b="0" dirty="0"/>
              <a:t>(Part B) </a:t>
            </a:r>
            <a:r>
              <a:rPr lang="en-GB" dirty="0"/>
              <a:t>Students listen to 1-5 and write the sentences, selecting from the options given (there are additional words that are not needed).</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r>
              <a:rPr lang="en-GB" dirty="0"/>
              <a:t>Elicit the meaning in English of the 5 sentences from activity B.</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a:t>
            </a:r>
          </a:p>
          <a:p>
            <a:pPr marL="0" lvl="0" indent="0" algn="l" rtl="0">
              <a:spcBef>
                <a:spcPts val="0"/>
              </a:spcBef>
              <a:spcAft>
                <a:spcPts val="0"/>
              </a:spcAft>
              <a:buNone/>
            </a:pPr>
            <a:r>
              <a:rPr lang="en-GB" sz="1200" dirty="0">
                <a:solidFill>
                  <a:srgbClr val="002060"/>
                </a:solidFill>
                <a:latin typeface="Century Gothic"/>
                <a:ea typeface="Century Gothic"/>
                <a:cs typeface="Century Gothic"/>
                <a:sym typeface="Century Gothic"/>
              </a:rPr>
              <a:t>E. Tengo</a:t>
            </a:r>
          </a:p>
          <a:p>
            <a:pPr marL="228600" lvl="0" indent="-228600" algn="l" rtl="0">
              <a:spcBef>
                <a:spcPts val="0"/>
              </a:spcBef>
              <a:spcAft>
                <a:spcPts val="0"/>
              </a:spcAft>
              <a:buAutoNum type="arabicPeriod"/>
            </a:pPr>
            <a:r>
              <a:rPr lang="en-GB" sz="1200" dirty="0" err="1">
                <a:solidFill>
                  <a:srgbClr val="002060"/>
                </a:solidFill>
                <a:latin typeface="Century Gothic"/>
                <a:ea typeface="Century Gothic"/>
                <a:cs typeface="Century Gothic"/>
                <a:sym typeface="Century Gothic"/>
              </a:rPr>
              <a:t>barco</a:t>
            </a:r>
            <a:endParaRPr lang="en-GB" sz="120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dirty="0" err="1">
                <a:solidFill>
                  <a:srgbClr val="002060"/>
                </a:solidFill>
                <a:latin typeface="Century Gothic"/>
                <a:ea typeface="Century Gothic"/>
                <a:cs typeface="Century Gothic"/>
                <a:sym typeface="Century Gothic"/>
              </a:rPr>
              <a:t>tener</a:t>
            </a:r>
            <a:endParaRPr lang="en-GB" sz="120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dirty="0" err="1">
                <a:solidFill>
                  <a:srgbClr val="002060"/>
                </a:solidFill>
                <a:latin typeface="Century Gothic"/>
                <a:ea typeface="Century Gothic"/>
                <a:cs typeface="Century Gothic"/>
                <a:sym typeface="Century Gothic"/>
              </a:rPr>
              <a:t>jueves</a:t>
            </a:r>
            <a:endParaRPr lang="en-GB" sz="120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r>
              <a:rPr lang="en-GB" sz="1200" dirty="0" err="1">
                <a:solidFill>
                  <a:srgbClr val="002060"/>
                </a:solidFill>
                <a:latin typeface="Century Gothic"/>
                <a:ea typeface="Century Gothic"/>
                <a:cs typeface="Century Gothic"/>
                <a:sym typeface="Century Gothic"/>
              </a:rPr>
              <a:t>preparado</a:t>
            </a:r>
            <a:endParaRPr lang="en-GB" sz="1200" dirty="0">
              <a:solidFill>
                <a:srgbClr val="002060"/>
              </a:solidFill>
              <a:latin typeface="Century Gothic"/>
              <a:ea typeface="Century Gothic"/>
              <a:cs typeface="Century Gothic"/>
              <a:sym typeface="Century Gothic"/>
            </a:endParaRPr>
          </a:p>
          <a:p>
            <a:pPr marL="228600" lvl="0" indent="-228600" algn="l" rtl="0">
              <a:spcBef>
                <a:spcPts val="0"/>
              </a:spcBef>
              <a:spcAft>
                <a:spcPts val="0"/>
              </a:spcAft>
              <a:buAutoNum type="arabicPeriod"/>
            </a:pPr>
            <a:endParaRPr lang="en-GB" sz="120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2</a:t>
            </a:r>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dirty="0" err="1">
                <a:solidFill>
                  <a:srgbClr val="002060"/>
                </a:solidFill>
                <a:latin typeface="Century Gothic"/>
                <a:ea typeface="Century Gothic"/>
                <a:cs typeface="Century Gothic"/>
                <a:sym typeface="Century Gothic"/>
              </a:rPr>
              <a:t>Ej</a:t>
            </a:r>
            <a:r>
              <a:rPr lang="en-GB" sz="1200" dirty="0">
                <a:solidFill>
                  <a:srgbClr val="002060"/>
                </a:solidFill>
                <a:latin typeface="Century Gothic"/>
                <a:ea typeface="Century Gothic"/>
                <a:cs typeface="Century Gothic"/>
                <a:sym typeface="Century Gothic"/>
              </a:rPr>
              <a:t>.  Tengo una </a:t>
            </a:r>
            <a:r>
              <a:rPr lang="en-GB" sz="1200" dirty="0" err="1">
                <a:solidFill>
                  <a:srgbClr val="002060"/>
                </a:solidFill>
                <a:latin typeface="Century Gothic"/>
                <a:ea typeface="Century Gothic"/>
                <a:cs typeface="Century Gothic"/>
                <a:sym typeface="Century Gothic"/>
              </a:rPr>
              <a:t>bolsa</a:t>
            </a:r>
            <a:r>
              <a:rPr lang="en-GB" sz="1200" dirty="0">
                <a:solidFill>
                  <a:srgbClr val="002060"/>
                </a:solidFill>
                <a:latin typeface="Century Gothic"/>
                <a:ea typeface="Century Gothic"/>
                <a:cs typeface="Century Gothic"/>
                <a:sym typeface="Century Gothic"/>
              </a:rPr>
              <a:t>.</a:t>
            </a:r>
          </a:p>
          <a:p>
            <a:pPr marL="228600" lvl="0" indent="-228600" algn="l" rtl="0">
              <a:spcBef>
                <a:spcPts val="0"/>
              </a:spcBef>
              <a:spcAft>
                <a:spcPts val="0"/>
              </a:spcAft>
              <a:buAutoNum type="arabicPeriod"/>
            </a:pPr>
            <a:r>
              <a:rPr lang="en-GB" sz="1200" dirty="0">
                <a:solidFill>
                  <a:srgbClr val="002060"/>
                </a:solidFill>
                <a:latin typeface="Century Gothic"/>
                <a:ea typeface="Century Gothic"/>
                <a:cs typeface="Century Gothic"/>
                <a:sym typeface="Century Gothic"/>
              </a:rPr>
              <a:t>Tengo un caballo.</a:t>
            </a:r>
          </a:p>
          <a:p>
            <a:pPr marL="228600" lvl="0" indent="-228600" algn="l" rtl="0">
              <a:spcBef>
                <a:spcPts val="0"/>
              </a:spcBef>
              <a:spcAft>
                <a:spcPts val="0"/>
              </a:spcAft>
              <a:buAutoNum type="arabicPeriod"/>
            </a:pPr>
            <a:r>
              <a:rPr lang="en-GB" sz="1200" dirty="0">
                <a:solidFill>
                  <a:srgbClr val="002060"/>
                </a:solidFill>
                <a:latin typeface="Century Gothic"/>
                <a:ea typeface="Century Gothic"/>
                <a:cs typeface="Century Gothic"/>
                <a:sym typeface="Century Gothic"/>
              </a:rPr>
              <a:t>Hoy es </a:t>
            </a:r>
            <a:r>
              <a:rPr lang="en-GB" sz="1200" dirty="0" err="1">
                <a:solidFill>
                  <a:srgbClr val="002060"/>
                </a:solidFill>
                <a:latin typeface="Century Gothic"/>
                <a:ea typeface="Century Gothic"/>
                <a:cs typeface="Century Gothic"/>
                <a:sym typeface="Century Gothic"/>
              </a:rPr>
              <a:t>miércoles</a:t>
            </a:r>
            <a:r>
              <a:rPr lang="en-GB" sz="1200" dirty="0">
                <a:solidFill>
                  <a:srgbClr val="002060"/>
                </a:solidFill>
                <a:latin typeface="Century Gothic"/>
                <a:ea typeface="Century Gothic"/>
                <a:cs typeface="Century Gothic"/>
                <a:sym typeface="Century Gothic"/>
              </a:rPr>
              <a:t>.</a:t>
            </a:r>
          </a:p>
          <a:p>
            <a:pPr marL="228600" lvl="0" indent="-228600" algn="l" rtl="0">
              <a:spcBef>
                <a:spcPts val="0"/>
              </a:spcBef>
              <a:spcAft>
                <a:spcPts val="0"/>
              </a:spcAft>
              <a:buAutoNum type="arabicPeriod"/>
            </a:pPr>
            <a:r>
              <a:rPr lang="en-GB" sz="1200" dirty="0">
                <a:solidFill>
                  <a:srgbClr val="002060"/>
                </a:solidFill>
                <a:latin typeface="Century Gothic"/>
                <a:ea typeface="Century Gothic"/>
                <a:cs typeface="Century Gothic"/>
                <a:sym typeface="Century Gothic"/>
              </a:rPr>
              <a:t>Tengo </a:t>
            </a:r>
            <a:r>
              <a:rPr lang="en-GB" sz="1200" dirty="0" err="1">
                <a:solidFill>
                  <a:srgbClr val="002060"/>
                </a:solidFill>
                <a:latin typeface="Century Gothic"/>
                <a:ea typeface="Century Gothic"/>
                <a:cs typeface="Century Gothic"/>
                <a:sym typeface="Century Gothic"/>
              </a:rPr>
              <a:t>una</a:t>
            </a:r>
            <a:r>
              <a:rPr lang="en-GB" sz="1200" dirty="0">
                <a:solidFill>
                  <a:srgbClr val="002060"/>
                </a:solidFill>
                <a:latin typeface="Century Gothic"/>
                <a:ea typeface="Century Gothic"/>
                <a:cs typeface="Century Gothic"/>
                <a:sym typeface="Century Gothic"/>
              </a:rPr>
              <a:t> </a:t>
            </a:r>
            <a:r>
              <a:rPr lang="en-GB" sz="1200" dirty="0" err="1">
                <a:solidFill>
                  <a:srgbClr val="002060"/>
                </a:solidFill>
                <a:latin typeface="Century Gothic"/>
                <a:ea typeface="Century Gothic"/>
                <a:cs typeface="Century Gothic"/>
                <a:sym typeface="Century Gothic"/>
              </a:rPr>
              <a:t>cama</a:t>
            </a:r>
            <a:r>
              <a:rPr lang="en-GB" sz="1200" dirty="0">
                <a:solidFill>
                  <a:srgbClr val="002060"/>
                </a:solidFill>
                <a:latin typeface="Century Gothic"/>
                <a:ea typeface="Century Gothic"/>
                <a:cs typeface="Century Gothic"/>
                <a:sym typeface="Century Gothic"/>
              </a:rPr>
              <a:t>.</a:t>
            </a:r>
          </a:p>
          <a:p>
            <a:pPr marL="228600" lvl="0" indent="-228600" algn="l" rtl="0">
              <a:spcBef>
                <a:spcPts val="0"/>
              </a:spcBef>
              <a:spcAft>
                <a:spcPts val="0"/>
              </a:spcAft>
              <a:buAutoNum type="arabicPeriod"/>
            </a:pPr>
            <a:r>
              <a:rPr lang="en-GB" sz="1200" dirty="0">
                <a:solidFill>
                  <a:srgbClr val="002060"/>
                </a:solidFill>
                <a:latin typeface="Century Gothic"/>
                <a:ea typeface="Century Gothic"/>
                <a:cs typeface="Century Gothic"/>
                <a:sym typeface="Century Gothic"/>
              </a:rPr>
              <a:t>Hoy es lunes. Está </a:t>
            </a:r>
            <a:r>
              <a:rPr lang="en-GB" sz="1200" dirty="0" err="1">
                <a:solidFill>
                  <a:srgbClr val="002060"/>
                </a:solidFill>
                <a:latin typeface="Century Gothic"/>
                <a:ea typeface="Century Gothic"/>
                <a:cs typeface="Century Gothic"/>
                <a:sym typeface="Century Gothic"/>
              </a:rPr>
              <a:t>preparado</a:t>
            </a:r>
            <a:r>
              <a:rPr lang="en-GB" sz="1200" dirty="0">
                <a:solidFill>
                  <a:srgbClr val="002060"/>
                </a:solidFill>
                <a:latin typeface="Century Gothic"/>
                <a:ea typeface="Century Gothic"/>
                <a:cs typeface="Century Gothic"/>
                <a:sym typeface="Century Gothic"/>
              </a:rPr>
              <a:t>. </a:t>
            </a: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days of the week and adjectives in reading comprehension. </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Read the instruction in Spanish.</a:t>
            </a:r>
            <a:endParaRPr lang="en-GB" dirty="0"/>
          </a:p>
          <a:p>
            <a:pPr marL="0" lvl="0" indent="0" algn="l" rtl="0">
              <a:spcBef>
                <a:spcPts val="0"/>
              </a:spcBef>
              <a:spcAft>
                <a:spcPts val="0"/>
              </a:spcAft>
              <a:buNone/>
            </a:pPr>
            <a:r>
              <a:rPr lang="en-GB" b="0" dirty="0"/>
              <a:t>2. Pupils to identify the gender of the nouns (all nouns introduced in week 9, including some previous nouns encountered in SSC)) and write down the words in the correct column.</a:t>
            </a:r>
          </a:p>
          <a:p>
            <a:pPr marL="0" lvl="0" indent="0" algn="l" rtl="0">
              <a:spcBef>
                <a:spcPts val="0"/>
              </a:spcBef>
              <a:spcAft>
                <a:spcPts val="0"/>
              </a:spcAft>
              <a:buNone/>
            </a:pPr>
            <a:r>
              <a:rPr lang="en-GB" b="0" dirty="0"/>
              <a:t>3. Answers appear on click in the order the words are listed (top left to right) to allow individual students to volunteer answers. </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Timing: </a:t>
            </a:r>
            <a:r>
              <a:rPr lang="en-GB" b="0" dirty="0"/>
              <a:t>5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b="0" dirty="0"/>
              <a:t>Guided oral production of ‘</a:t>
            </a:r>
            <a:r>
              <a:rPr lang="en-GB" b="0" dirty="0" err="1"/>
              <a:t>tengo</a:t>
            </a:r>
            <a:r>
              <a:rPr lang="en-GB" b="0" dirty="0"/>
              <a:t>’, singular indefinite articles &amp; week 9 vocabulary.</a:t>
            </a:r>
          </a:p>
          <a:p>
            <a:pPr marL="0" lvl="0" indent="0" algn="l" rtl="0">
              <a:spcBef>
                <a:spcPts val="0"/>
              </a:spcBef>
              <a:spcAft>
                <a:spcPts val="0"/>
              </a:spcAft>
              <a:buClr>
                <a:schemeClr val="dk1"/>
              </a:buClr>
              <a:buSzPts val="1200"/>
              <a:buFont typeface="Calibri"/>
              <a:buNone/>
            </a:pPr>
            <a:endParaRPr lang="en-GB" b="0" dirty="0"/>
          </a:p>
          <a:p>
            <a:pPr marL="0" lvl="0" indent="0" algn="l" rtl="0">
              <a:spcBef>
                <a:spcPts val="0"/>
              </a:spcBef>
              <a:spcAft>
                <a:spcPts val="0"/>
              </a:spcAft>
              <a:buClr>
                <a:schemeClr val="dk1"/>
              </a:buClr>
              <a:buSzPts val="1200"/>
              <a:buFont typeface="Calibri"/>
              <a:buNone/>
            </a:pPr>
            <a:r>
              <a:rPr lang="en-GB" b="0" dirty="0"/>
              <a:t>(6 slides)</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Clr>
                <a:schemeClr val="dk1"/>
              </a:buClr>
              <a:buSzPts val="1200"/>
              <a:buFont typeface="Calibri"/>
              <a:buAutoNum type="arabicPeriod"/>
            </a:pPr>
            <a:r>
              <a:rPr lang="en-GB" b="0" dirty="0"/>
              <a:t>Read the instructions in Spanish. Pupils have 10-15 seconds to say the full sentence in Spanish, deciding on the indefinite article.</a:t>
            </a:r>
          </a:p>
          <a:p>
            <a:pPr marL="228600" lvl="0" indent="-228600" algn="l" rtl="0">
              <a:spcBef>
                <a:spcPts val="0"/>
              </a:spcBef>
              <a:spcAft>
                <a:spcPts val="0"/>
              </a:spcAft>
              <a:buClr>
                <a:schemeClr val="dk1"/>
              </a:buClr>
              <a:buSzPts val="1200"/>
              <a:buFont typeface="Calibri"/>
              <a:buAutoNum type="arabicPeriod"/>
            </a:pPr>
            <a:r>
              <a:rPr lang="en-GB" b="0" dirty="0"/>
              <a:t>Click </a:t>
            </a:r>
            <a:r>
              <a:rPr lang="en-GB" b="0" dirty="0" err="1"/>
              <a:t>inicio</a:t>
            </a:r>
            <a:r>
              <a:rPr lang="en-GB" b="0" dirty="0"/>
              <a:t> to start timer.</a:t>
            </a:r>
          </a:p>
          <a:p>
            <a:pPr marL="228600" lvl="0" indent="-228600" algn="l" rtl="0">
              <a:spcBef>
                <a:spcPts val="0"/>
              </a:spcBef>
              <a:spcAft>
                <a:spcPts val="0"/>
              </a:spcAft>
              <a:buClr>
                <a:schemeClr val="dk1"/>
              </a:buClr>
              <a:buSzPts val="1200"/>
              <a:buFont typeface="Calibri"/>
              <a:buAutoNum type="arabicPeriod"/>
            </a:pPr>
            <a:r>
              <a:rPr lang="en-GB" b="0" dirty="0"/>
              <a:t>Click to bring up answers. </a:t>
            </a:r>
          </a:p>
          <a:p>
            <a:pPr marL="228600" lvl="0" indent="-228600" algn="l" rtl="0">
              <a:spcBef>
                <a:spcPts val="0"/>
              </a:spcBef>
              <a:spcAft>
                <a:spcPts val="0"/>
              </a:spcAft>
              <a:buClr>
                <a:schemeClr val="dk1"/>
              </a:buClr>
              <a:buSzPts val="1200"/>
              <a:buFont typeface="Calibri"/>
              <a:buAutoNum type="arabicPeriod"/>
            </a:pPr>
            <a:r>
              <a:rPr lang="en-GB" b="0" dirty="0"/>
              <a:t>Click to bring up pictures and check meaning (first 4 slides).</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307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8449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6795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4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2673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8D37-603D-49A0-857F-3242FB1AF5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A9F840-9721-4389-851A-1E0C08B0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D636C-A1D0-4A56-9B71-1F02F018B5A0}"/>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5" name="Footer Placeholder 4">
            <a:extLst>
              <a:ext uri="{FF2B5EF4-FFF2-40B4-BE49-F238E27FC236}">
                <a16:creationId xmlns:a16="http://schemas.microsoft.com/office/drawing/2014/main" id="{5275CC66-DBE2-4C88-8DA5-A67C914CD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63C5B5-5843-48C8-A511-71A42FD8F80A}"/>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63862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3030-056F-4CA2-B889-F44E86EAD3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8CD951-8844-4B8F-95B5-AD31DED9E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88D19-8542-42B3-B9D9-3A5EE22B3877}"/>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5" name="Footer Placeholder 4">
            <a:extLst>
              <a:ext uri="{FF2B5EF4-FFF2-40B4-BE49-F238E27FC236}">
                <a16:creationId xmlns:a16="http://schemas.microsoft.com/office/drawing/2014/main" id="{AC6065A8-B964-4AB7-807A-8F178D1060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CE0C0-38C4-46CB-AB22-A11993409278}"/>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1766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357C8-099F-4971-BBE1-E36E11B989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3D8BBC-BB73-479F-B71E-E0804DB4A7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40CA46-2728-4434-ACA1-B8A0EB0DF2F6}"/>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5" name="Footer Placeholder 4">
            <a:extLst>
              <a:ext uri="{FF2B5EF4-FFF2-40B4-BE49-F238E27FC236}">
                <a16:creationId xmlns:a16="http://schemas.microsoft.com/office/drawing/2014/main" id="{26FA9C9A-A2AF-4CB5-85B6-9A6A1618E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593BC-E9A2-47E8-96CD-C0029337348D}"/>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08993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E5A6-D2CE-4BF5-92C3-183176A252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37ADBB-726B-4CAA-A7BC-4306C6D27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F9499B-B6A1-4E86-8EE6-17F5C2B7CBB4}"/>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5" name="Footer Placeholder 4">
            <a:extLst>
              <a:ext uri="{FF2B5EF4-FFF2-40B4-BE49-F238E27FC236}">
                <a16:creationId xmlns:a16="http://schemas.microsoft.com/office/drawing/2014/main" id="{E2832325-840D-4098-B49C-374DFE08C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9D694-57E2-4CCC-A98A-B79D9C46CF37}"/>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83559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4F92-DF01-4B13-B6B2-40A51BFCA0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193C5C-B3C6-4834-8F0C-EFDCBEC1E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57ADE-6C32-452B-8B0A-B169F177CD33}"/>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5" name="Footer Placeholder 4">
            <a:extLst>
              <a:ext uri="{FF2B5EF4-FFF2-40B4-BE49-F238E27FC236}">
                <a16:creationId xmlns:a16="http://schemas.microsoft.com/office/drawing/2014/main" id="{70C10788-A1F0-479C-92BB-9FFDDD241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5B4CB-7C63-47C4-9BF7-F3123EFF66A4}"/>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427056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B9A7-0185-49CB-9E08-515BE69DEE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0A026C-9F39-40A3-A216-0A63AC44F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5AC6F-E63C-4EE9-AD82-F83832101B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C4FA3E-7D96-4BF5-A798-3BF74D00842C}"/>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6" name="Footer Placeholder 5">
            <a:extLst>
              <a:ext uri="{FF2B5EF4-FFF2-40B4-BE49-F238E27FC236}">
                <a16:creationId xmlns:a16="http://schemas.microsoft.com/office/drawing/2014/main" id="{31175A78-EE8D-46BB-B783-13FFA5F5AF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616AD3-410A-428C-B6F9-147311253F15}"/>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37643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EDB4-5814-49CC-A5AE-B0E008EA9F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F9D7F2-C7AE-4356-A653-9B542EE38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0FAA0-911F-4568-B8B5-55AB80726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21F262-1B51-45B9-8399-208FFEDBA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55254-46DE-4AFF-A707-A54CC34AA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19AED8-415F-4BE3-BA25-8EC9C7559761}"/>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8" name="Footer Placeholder 7">
            <a:extLst>
              <a:ext uri="{FF2B5EF4-FFF2-40B4-BE49-F238E27FC236}">
                <a16:creationId xmlns:a16="http://schemas.microsoft.com/office/drawing/2014/main" id="{741AB0B4-05D6-42F3-A8FB-B25D9EFBE6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3E4FC4-98B7-42FC-BBE8-A00856B1D2F7}"/>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7912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7FB4-CD2B-4E29-98D9-8695F92897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023075-E0C5-4C09-ACE8-D77B1FE12571}"/>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4" name="Footer Placeholder 3">
            <a:extLst>
              <a:ext uri="{FF2B5EF4-FFF2-40B4-BE49-F238E27FC236}">
                <a16:creationId xmlns:a16="http://schemas.microsoft.com/office/drawing/2014/main" id="{775A0990-4CAA-45FE-A0E2-713C48FA3E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05FDFC-B093-4D1F-B27F-66F27AF77938}"/>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0202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9442C-B3A7-4CC7-8524-562C4CFC55D6}"/>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3" name="Footer Placeholder 2">
            <a:extLst>
              <a:ext uri="{FF2B5EF4-FFF2-40B4-BE49-F238E27FC236}">
                <a16:creationId xmlns:a16="http://schemas.microsoft.com/office/drawing/2014/main" id="{972EDA86-EA15-4AE6-A433-2978639F12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CC8EC8-5F5E-4BDB-8FA6-16154D77B1E4}"/>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8699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0B73-AAA0-4333-A8D1-FE58FB52F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5B3D3C-EC1F-46DC-BB6F-0C325C2BA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BA26DA-1488-47F9-866E-D990691C6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AF8E3-13BF-4C49-8989-CBF76C2493AB}"/>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6" name="Footer Placeholder 5">
            <a:extLst>
              <a:ext uri="{FF2B5EF4-FFF2-40B4-BE49-F238E27FC236}">
                <a16:creationId xmlns:a16="http://schemas.microsoft.com/office/drawing/2014/main" id="{4F1280F9-F964-4A8B-AFCA-D4E52772C1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8C56BE-F10C-4422-B2A7-F8E646BF5EFD}"/>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59890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C287-8650-4707-B08B-2B48C6754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ED4375-D8F2-4321-BEB8-CDEC6ABE5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CDFC15-5237-4211-B037-87E734EC2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BFB14-A837-41CE-B17C-E7B9D7EFC4FB}"/>
              </a:ext>
            </a:extLst>
          </p:cNvPr>
          <p:cNvSpPr>
            <a:spLocks noGrp="1"/>
          </p:cNvSpPr>
          <p:nvPr>
            <p:ph type="dt" sz="half" idx="10"/>
          </p:nvPr>
        </p:nvSpPr>
        <p:spPr/>
        <p:txBody>
          <a:bodyPr/>
          <a:lstStyle/>
          <a:p>
            <a:fld id="{CC2D97DE-9BD9-4547-8418-C1C21AC53913}" type="datetimeFigureOut">
              <a:rPr lang="en-GB" smtClean="0"/>
              <a:t>03/10/2022</a:t>
            </a:fld>
            <a:endParaRPr lang="en-GB"/>
          </a:p>
        </p:txBody>
      </p:sp>
      <p:sp>
        <p:nvSpPr>
          <p:cNvPr id="6" name="Footer Placeholder 5">
            <a:extLst>
              <a:ext uri="{FF2B5EF4-FFF2-40B4-BE49-F238E27FC236}">
                <a16:creationId xmlns:a16="http://schemas.microsoft.com/office/drawing/2014/main" id="{0350D752-9FF4-43CA-BF3B-5A89DC15BE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ABB3F8-33AE-457F-B872-219B87169DB5}"/>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429483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2904C5-72AE-454B-934C-B9303AE29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F5AF10-5EED-4360-8F28-9A4030C16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A87411-EE83-4B0B-AF7D-B24E16180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D97DE-9BD9-4547-8418-C1C21AC53913}" type="datetimeFigureOut">
              <a:rPr lang="en-GB" smtClean="0"/>
              <a:t>03/10/2022</a:t>
            </a:fld>
            <a:endParaRPr lang="en-GB"/>
          </a:p>
        </p:txBody>
      </p:sp>
      <p:sp>
        <p:nvSpPr>
          <p:cNvPr id="5" name="Footer Placeholder 4">
            <a:extLst>
              <a:ext uri="{FF2B5EF4-FFF2-40B4-BE49-F238E27FC236}">
                <a16:creationId xmlns:a16="http://schemas.microsoft.com/office/drawing/2014/main" id="{E32A79E8-CE94-4C45-A5D8-CB6BE7B82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C8DF32-79AF-4DEA-B60E-D10F30EC5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98BB6-D943-46C5-8FCC-BE88A64E64C8}" type="slidenum">
              <a:rPr lang="en-GB" smtClean="0"/>
              <a:t>‹#›</a:t>
            </a:fld>
            <a:endParaRPr lang="en-GB"/>
          </a:p>
        </p:txBody>
      </p:sp>
    </p:spTree>
    <p:extLst>
      <p:ext uri="{BB962C8B-B14F-4D97-AF65-F5344CB8AC3E}">
        <p14:creationId xmlns:p14="http://schemas.microsoft.com/office/powerpoint/2010/main" val="409394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6.wav"/><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18" Type="http://schemas.openxmlformats.org/officeDocument/2006/relationships/image" Target="../media/image5.png"/><Relationship Id="rId3" Type="http://schemas.openxmlformats.org/officeDocument/2006/relationships/audio" Target="../media/audio1.wav"/><Relationship Id="rId21" Type="http://schemas.openxmlformats.org/officeDocument/2006/relationships/image" Target="../media/image7.png"/><Relationship Id="rId7" Type="http://schemas.openxmlformats.org/officeDocument/2006/relationships/audio" Target="../media/audio4.wav"/><Relationship Id="rId12" Type="http://schemas.openxmlformats.org/officeDocument/2006/relationships/audio" Target="../media/audio9.wav"/><Relationship Id="rId17" Type="http://schemas.openxmlformats.org/officeDocument/2006/relationships/audio" Target="../media/audio12.wav"/><Relationship Id="rId2" Type="http://schemas.openxmlformats.org/officeDocument/2006/relationships/notesSlide" Target="../notesSlides/notesSlide2.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image" Target="../media/image2.png"/><Relationship Id="rId15" Type="http://schemas.openxmlformats.org/officeDocument/2006/relationships/image" Target="../media/image3.png"/><Relationship Id="rId23" Type="http://schemas.openxmlformats.org/officeDocument/2006/relationships/image" Target="../media/image9.png"/><Relationship Id="rId10" Type="http://schemas.openxmlformats.org/officeDocument/2006/relationships/audio" Target="../media/audio7.wav"/><Relationship Id="rId19" Type="http://schemas.openxmlformats.org/officeDocument/2006/relationships/audio" Target="../media/audio13.wav"/><Relationship Id="rId4" Type="http://schemas.openxmlformats.org/officeDocument/2006/relationships/audio" Target="../media/audio2.wav"/><Relationship Id="rId9" Type="http://schemas.openxmlformats.org/officeDocument/2006/relationships/audio" Target="../media/audio6.wav"/><Relationship Id="rId14" Type="http://schemas.openxmlformats.org/officeDocument/2006/relationships/audio" Target="../media/audio11.wav"/><Relationship Id="rId22"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audio" Target="../media/audio17.wav"/><Relationship Id="rId13" Type="http://schemas.openxmlformats.org/officeDocument/2006/relationships/audio" Target="../media/audio22.wav"/><Relationship Id="rId3" Type="http://schemas.openxmlformats.org/officeDocument/2006/relationships/audio" Target="../media/audio14.wav"/><Relationship Id="rId7" Type="http://schemas.openxmlformats.org/officeDocument/2006/relationships/audio" Target="../media/audio16.wav"/><Relationship Id="rId12" Type="http://schemas.openxmlformats.org/officeDocument/2006/relationships/audio" Target="../media/audio21.wav"/><Relationship Id="rId2" Type="http://schemas.openxmlformats.org/officeDocument/2006/relationships/notesSlide" Target="../notesSlides/notesSlide3.xml"/><Relationship Id="rId16" Type="http://schemas.openxmlformats.org/officeDocument/2006/relationships/audio" Target="../media/audio25.wav"/><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audio" Target="../media/audio20.wav"/><Relationship Id="rId5" Type="http://schemas.openxmlformats.org/officeDocument/2006/relationships/audio" Target="../media/audio15.wav"/><Relationship Id="rId15" Type="http://schemas.openxmlformats.org/officeDocument/2006/relationships/audio" Target="../media/audio24.wav"/><Relationship Id="rId10" Type="http://schemas.openxmlformats.org/officeDocument/2006/relationships/audio" Target="../media/audio19.wav"/><Relationship Id="rId4" Type="http://schemas.openxmlformats.org/officeDocument/2006/relationships/image" Target="../media/image10.png"/><Relationship Id="rId9" Type="http://schemas.openxmlformats.org/officeDocument/2006/relationships/audio" Target="../media/audio18.wav"/><Relationship Id="rId14" Type="http://schemas.openxmlformats.org/officeDocument/2006/relationships/audio" Target="../media/audio23.wav"/></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6.wav"/><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6.wav"/><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6.wav"/><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audio26.wav"/><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audio" Target="../media/audio26.wav"/><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3"/>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3"/>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3"/>
          <p:cNvSpPr txBox="1"/>
          <p:nvPr/>
        </p:nvSpPr>
        <p:spPr>
          <a:xfrm>
            <a:off x="0" y="6334820"/>
            <a:ext cx="4572000"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44546A"/>
              </a:buClr>
              <a:buSzPts val="2800"/>
              <a:tabLst/>
              <a:defRPr/>
            </a:pPr>
            <a:r>
              <a:rPr kumimoji="0" lang="en-GB"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Follow ups 1-5 </a:t>
            </a:r>
            <a:endParaRPr kumimoji="0"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endParaRPr>
          </a:p>
        </p:txBody>
      </p:sp>
      <p:sp>
        <p:nvSpPr>
          <p:cNvPr id="102" name="Google Shape;102;p3"/>
          <p:cNvSpPr txBox="1"/>
          <p:nvPr/>
        </p:nvSpPr>
        <p:spPr>
          <a:xfrm>
            <a:off x="56445" y="171394"/>
            <a:ext cx="4114800"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Century Gothic"/>
              <a:buNone/>
              <a:tabLst/>
              <a:defRPr/>
            </a:pPr>
            <a:r>
              <a:rPr kumimoji="0" lang="en-GB" sz="36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Saying what I and others have</a:t>
            </a:r>
            <a:endParaRPr kumimoji="0" sz="1400" b="0" i="0" u="none" strike="noStrike" kern="0" cap="none" spc="0" normalizeH="0" baseline="0" noProof="0" dirty="0">
              <a:ln>
                <a:noFill/>
              </a:ln>
              <a:solidFill>
                <a:srgbClr val="44546A"/>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sp>
        <p:nvSpPr>
          <p:cNvPr id="42" name="TextBox 41">
            <a:extLst>
              <a:ext uri="{FF2B5EF4-FFF2-40B4-BE49-F238E27FC236}">
                <a16:creationId xmlns:a16="http://schemas.microsoft.com/office/drawing/2014/main" id="{3BC91A5E-F9E0-4920-BC49-13C3679DA993}"/>
              </a:ext>
            </a:extLst>
          </p:cNvPr>
          <p:cNvSpPr txBox="1"/>
          <p:nvPr/>
        </p:nvSpPr>
        <p:spPr>
          <a:xfrm>
            <a:off x="3057245" y="206827"/>
            <a:ext cx="562525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 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con </a:t>
            </a:r>
            <a:r>
              <a:rPr lang="en-GB" sz="3200" dirty="0" err="1">
                <a:solidFill>
                  <a:srgbClr val="002060"/>
                </a:solidFill>
                <a:latin typeface="Century Gothic" panose="020B0502020202020204" pitchFamily="34" charset="0"/>
              </a:rPr>
              <a:t>tu</a:t>
            </a:r>
            <a:r>
              <a:rPr lang="en-GB" sz="3200" dirty="0">
                <a:solidFill>
                  <a:srgbClr val="002060"/>
                </a:solidFill>
                <a:latin typeface="Century Gothic" panose="020B0502020202020204" pitchFamily="34" charset="0"/>
              </a:rPr>
              <a:t> pareja.</a:t>
            </a: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787" y="59475"/>
            <a:ext cx="833649" cy="833649"/>
          </a:xfrm>
          <a:prstGeom prst="rect">
            <a:avLst/>
          </a:prstGeom>
          <a:noFill/>
          <a:extLst>
            <a:ext uri="{909E8E84-426E-40DD-AFC4-6F175D3DCCD1}">
              <a14:hiddenFill xmlns:a14="http://schemas.microsoft.com/office/drawing/2010/main">
                <a:solidFill>
                  <a:srgbClr val="FFFFFF"/>
                </a:solidFill>
              </a14:hiddenFill>
            </a:ext>
          </a:extLst>
        </p:spPr>
      </p:pic>
      <p:pic>
        <p:nvPicPr>
          <p:cNvPr id="28" name="Google Shape;319;p15" descr="Speech Icon, Voice, Talking, Audio, Speech">
            <a:extLst>
              <a:ext uri="{FF2B5EF4-FFF2-40B4-BE49-F238E27FC236}">
                <a16:creationId xmlns:a16="http://schemas.microsoft.com/office/drawing/2014/main" id="{1006DA49-5EA0-4FA2-B73F-A9BA13F96076}"/>
              </a:ext>
            </a:extLst>
          </p:cNvPr>
          <p:cNvPicPr preferRelativeResize="0"/>
          <p:nvPr/>
        </p:nvPicPr>
        <p:blipFill rotWithShape="1">
          <a:blip r:embed="rId5">
            <a:alphaModFix/>
          </a:blip>
          <a:srcRect/>
          <a:stretch/>
        </p:blipFill>
        <p:spPr>
          <a:xfrm>
            <a:off x="11131654" y="207539"/>
            <a:ext cx="776168" cy="776168"/>
          </a:xfrm>
          <a:prstGeom prst="rect">
            <a:avLst/>
          </a:prstGeom>
          <a:noFill/>
          <a:ln>
            <a:noFill/>
          </a:ln>
        </p:spPr>
      </p:pic>
      <p:sp>
        <p:nvSpPr>
          <p:cNvPr id="29" name="Title 1">
            <a:extLst>
              <a:ext uri="{FF2B5EF4-FFF2-40B4-BE49-F238E27FC236}">
                <a16:creationId xmlns:a16="http://schemas.microsoft.com/office/drawing/2014/main" id="{DCE7B947-5C60-484B-BBBF-4D4A7738FAF0}"/>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0" name="Google Shape;387;p19">
            <a:extLst>
              <a:ext uri="{FF2B5EF4-FFF2-40B4-BE49-F238E27FC236}">
                <a16:creationId xmlns:a16="http://schemas.microsoft.com/office/drawing/2014/main" id="{34408553-7777-4FF4-8EB8-F6D75A2D1866}"/>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1" name="Google Shape;389;p19">
            <a:extLst>
              <a:ext uri="{FF2B5EF4-FFF2-40B4-BE49-F238E27FC236}">
                <a16:creationId xmlns:a16="http://schemas.microsoft.com/office/drawing/2014/main" id="{537359DF-3409-419A-8C9B-4259A08D9843}"/>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32" name="Google Shape;390;p19">
            <a:extLst>
              <a:ext uri="{FF2B5EF4-FFF2-40B4-BE49-F238E27FC236}">
                <a16:creationId xmlns:a16="http://schemas.microsoft.com/office/drawing/2014/main" id="{B6F01770-A6E2-4EB0-B0FE-8BFEA8B5AE2B}"/>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33" name="Google Shape;391;p19">
            <a:extLst>
              <a:ext uri="{FF2B5EF4-FFF2-40B4-BE49-F238E27FC236}">
                <a16:creationId xmlns:a16="http://schemas.microsoft.com/office/drawing/2014/main" id="{89F2FA58-597F-44E4-9187-557256FAC391}"/>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58" name="Google Shape;395;p19">
            <a:extLst>
              <a:ext uri="{FF2B5EF4-FFF2-40B4-BE49-F238E27FC236}">
                <a16:creationId xmlns:a16="http://schemas.microsoft.com/office/drawing/2014/main" id="{51A7CCAB-B3A6-4028-9C2D-C2A16B5C8364}"/>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59" name="Google Shape;388;p19">
            <a:extLst>
              <a:ext uri="{FF2B5EF4-FFF2-40B4-BE49-F238E27FC236}">
                <a16:creationId xmlns:a16="http://schemas.microsoft.com/office/drawing/2014/main" id="{3BAC9BB5-52B1-4510-ACCB-DB851BD48A16}"/>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62" name="TextBox 61">
            <a:extLst>
              <a:ext uri="{FF2B5EF4-FFF2-40B4-BE49-F238E27FC236}">
                <a16:creationId xmlns:a16="http://schemas.microsoft.com/office/drawing/2014/main" id="{4E64F9CC-B147-4256-8563-27D52CC2BCD1}"/>
              </a:ext>
            </a:extLst>
          </p:cNvPr>
          <p:cNvSpPr txBox="1"/>
          <p:nvPr/>
        </p:nvSpPr>
        <p:spPr>
          <a:xfrm>
            <a:off x="531661" y="1484414"/>
            <a:ext cx="924098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600" kern="1200" dirty="0">
                <a:solidFill>
                  <a:srgbClr val="4472C4">
                    <a:lumMod val="50000"/>
                  </a:srgbClr>
                </a:solidFill>
                <a:latin typeface="Century Gothic" panose="020B0502020202020204" pitchFamily="34" charset="0"/>
                <a:ea typeface="+mn-ea"/>
                <a:cs typeface="+mn-cs"/>
              </a:rPr>
              <a:t>I  have    a     bag.</a:t>
            </a:r>
            <a:endParaRPr kumimoji="0" lang="en-GB" sz="6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F3576EA9-FCEE-4A38-BDDD-8B35244E159D}"/>
              </a:ext>
            </a:extLst>
          </p:cNvPr>
          <p:cNvSpPr txBox="1"/>
          <p:nvPr/>
        </p:nvSpPr>
        <p:spPr>
          <a:xfrm>
            <a:off x="8568071" y="6049285"/>
            <a:ext cx="2056973" cy="646331"/>
          </a:xfrm>
          <a:prstGeom prst="rect">
            <a:avLst/>
          </a:prstGeom>
          <a:solidFill>
            <a:srgbClr val="B2DE82"/>
          </a:solidFill>
        </p:spPr>
        <p:txBody>
          <a:bodyPr wrap="none" rtlCol="0">
            <a:spAutoFit/>
          </a:bodyPr>
          <a:lstStyle/>
          <a:p>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tiempo</a:t>
            </a:r>
            <a:r>
              <a:rPr lang="en-GB" sz="3600" dirty="0">
                <a:solidFill>
                  <a:srgbClr val="002060"/>
                </a:solidFill>
                <a:latin typeface="Century Gothic" panose="020B0502020202020204" pitchFamily="34" charset="0"/>
              </a:rPr>
              <a:t>!</a:t>
            </a:r>
          </a:p>
        </p:txBody>
      </p:sp>
      <p:sp>
        <p:nvSpPr>
          <p:cNvPr id="35" name="TextBox 34">
            <a:extLst>
              <a:ext uri="{FF2B5EF4-FFF2-40B4-BE49-F238E27FC236}">
                <a16:creationId xmlns:a16="http://schemas.microsoft.com/office/drawing/2014/main" id="{D78DCC30-CD78-4183-B989-AFB8D0BB639A}"/>
              </a:ext>
            </a:extLst>
          </p:cNvPr>
          <p:cNvSpPr txBox="1"/>
          <p:nvPr/>
        </p:nvSpPr>
        <p:spPr>
          <a:xfrm>
            <a:off x="142529" y="1373928"/>
            <a:ext cx="3435390" cy="1169551"/>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Tengo</a:t>
            </a:r>
          </a:p>
        </p:txBody>
      </p:sp>
      <p:sp>
        <p:nvSpPr>
          <p:cNvPr id="37" name="TextBox 36">
            <a:extLst>
              <a:ext uri="{FF2B5EF4-FFF2-40B4-BE49-F238E27FC236}">
                <a16:creationId xmlns:a16="http://schemas.microsoft.com/office/drawing/2014/main" id="{8AAFA30C-3429-4269-92F5-4BBFBD817720}"/>
              </a:ext>
            </a:extLst>
          </p:cNvPr>
          <p:cNvSpPr txBox="1"/>
          <p:nvPr/>
        </p:nvSpPr>
        <p:spPr>
          <a:xfrm>
            <a:off x="3750547" y="1436224"/>
            <a:ext cx="1969150" cy="1169551"/>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una</a:t>
            </a:r>
          </a:p>
        </p:txBody>
      </p:sp>
      <p:sp>
        <p:nvSpPr>
          <p:cNvPr id="38" name="TextBox 37">
            <a:extLst>
              <a:ext uri="{FF2B5EF4-FFF2-40B4-BE49-F238E27FC236}">
                <a16:creationId xmlns:a16="http://schemas.microsoft.com/office/drawing/2014/main" id="{C3AC8D92-72F8-4289-8AD3-25F1CD490F48}"/>
              </a:ext>
            </a:extLst>
          </p:cNvPr>
          <p:cNvSpPr txBox="1"/>
          <p:nvPr/>
        </p:nvSpPr>
        <p:spPr>
          <a:xfrm>
            <a:off x="5892325" y="1411333"/>
            <a:ext cx="4269453" cy="1169551"/>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7000" b="1" dirty="0" err="1">
                <a:solidFill>
                  <a:srgbClr val="92D050"/>
                </a:solidFill>
                <a:latin typeface="Century Gothic" panose="020B0502020202020204" pitchFamily="34" charset="0"/>
              </a:rPr>
              <a:t>bolsa</a:t>
            </a:r>
            <a:r>
              <a:rPr lang="en-GB" sz="7000" b="1" dirty="0">
                <a:solidFill>
                  <a:srgbClr val="92D050"/>
                </a:solidFill>
                <a:latin typeface="Century Gothic" panose="020B0502020202020204" pitchFamily="34" charset="0"/>
              </a:rPr>
              <a:t>.</a:t>
            </a:r>
            <a:endParaRPr kumimoji="0" lang="en-GB" sz="7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9" name="Google Shape;167;p2">
            <a:extLst>
              <a:ext uri="{FF2B5EF4-FFF2-40B4-BE49-F238E27FC236}">
                <a16:creationId xmlns:a16="http://schemas.microsoft.com/office/drawing/2014/main" id="{A3386A6E-03B5-7F55-B561-278274CD22FE}"/>
              </a:ext>
            </a:extLst>
          </p:cNvPr>
          <p:cNvSpPr/>
          <p:nvPr/>
        </p:nvSpPr>
        <p:spPr>
          <a:xfrm>
            <a:off x="146909" y="254002"/>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 name="Picture 19" descr="Shape&#10;&#10;Description automatically generated">
            <a:extLst>
              <a:ext uri="{FF2B5EF4-FFF2-40B4-BE49-F238E27FC236}">
                <a16:creationId xmlns:a16="http://schemas.microsoft.com/office/drawing/2014/main" id="{56423119-6941-4CA9-A092-407532ED0D8B}"/>
              </a:ext>
            </a:extLst>
          </p:cNvPr>
          <p:cNvPicPr>
            <a:picLocks noChangeAspect="1"/>
          </p:cNvPicPr>
          <p:nvPr/>
        </p:nvPicPr>
        <p:blipFill>
          <a:blip r:embed="rId6"/>
          <a:stretch>
            <a:fillRect/>
          </a:stretch>
        </p:blipFill>
        <p:spPr>
          <a:xfrm>
            <a:off x="4566155" y="3045727"/>
            <a:ext cx="2493624" cy="2527188"/>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B3BA682B-FC0F-443C-AA17-833891463AC1}"/>
              </a:ext>
            </a:extLst>
          </p:cNvPr>
          <p:cNvPicPr>
            <a:picLocks noChangeAspect="1"/>
          </p:cNvPicPr>
          <p:nvPr/>
        </p:nvPicPr>
        <p:blipFill rotWithShape="1">
          <a:blip r:embed="rId7">
            <a:clrChange>
              <a:clrFrom>
                <a:srgbClr val="FFFFFE"/>
              </a:clrFrom>
              <a:clrTo>
                <a:srgbClr val="FFFFFE">
                  <a:alpha val="0"/>
                </a:srgbClr>
              </a:clrTo>
            </a:clrChange>
            <a:extLst>
              <a:ext uri="{28A0092B-C50C-407E-A947-70E740481C1C}">
                <a14:useLocalDpi xmlns:a14="http://schemas.microsoft.com/office/drawing/2010/main" val="0"/>
              </a:ext>
            </a:extLst>
          </a:blip>
          <a:srcRect t="7973"/>
          <a:stretch/>
        </p:blipFill>
        <p:spPr>
          <a:xfrm>
            <a:off x="-371545" y="2702933"/>
            <a:ext cx="4785157" cy="3105038"/>
          </a:xfrm>
          <a:prstGeom prst="rect">
            <a:avLst/>
          </a:prstGeom>
        </p:spPr>
      </p:pic>
    </p:spTree>
    <p:extLst>
      <p:ext uri="{BB962C8B-B14F-4D97-AF65-F5344CB8AC3E}">
        <p14:creationId xmlns:p14="http://schemas.microsoft.com/office/powerpoint/2010/main" val="355396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8"/>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2250"/>
                                        <p:tgtEl>
                                          <p:spTgt spid="59"/>
                                        </p:tgtEl>
                                      </p:cBhvr>
                                    </p:animEffect>
                                    <p:anim calcmode="lin" valueType="num">
                                      <p:cBhvr>
                                        <p:cTn id="23" dur="12250"/>
                                        <p:tgtEl>
                                          <p:spTgt spid="59"/>
                                        </p:tgtEl>
                                        <p:attrNameLst>
                                          <p:attrName>ppt_x</p:attrName>
                                        </p:attrNameLst>
                                      </p:cBhvr>
                                      <p:tavLst>
                                        <p:tav tm="0">
                                          <p:val>
                                            <p:strVal val="ppt_x"/>
                                          </p:val>
                                        </p:tav>
                                        <p:tav tm="100000">
                                          <p:val>
                                            <p:strVal val="ppt_x"/>
                                          </p:val>
                                        </p:tav>
                                      </p:tavLst>
                                    </p:anim>
                                    <p:anim calcmode="lin" valueType="num">
                                      <p:cBhvr>
                                        <p:cTn id="24" dur="12250"/>
                                        <p:tgtEl>
                                          <p:spTgt spid="59"/>
                                        </p:tgtEl>
                                        <p:attrNameLst>
                                          <p:attrName>ppt_y</p:attrName>
                                        </p:attrNameLst>
                                      </p:cBhvr>
                                      <p:tavLst>
                                        <p:tav tm="0">
                                          <p:val>
                                            <p:strVal val="ppt_y"/>
                                          </p:val>
                                        </p:tav>
                                        <p:tav tm="100000">
                                          <p:val>
                                            <p:strVal val="ppt_y+.1"/>
                                          </p:val>
                                        </p:tav>
                                      </p:tavLst>
                                    </p:anim>
                                    <p:set>
                                      <p:cBhvr>
                                        <p:cTn id="25" dur="1" fill="hold">
                                          <p:stCondLst>
                                            <p:cond delay="12249"/>
                                          </p:stCondLst>
                                        </p:cTn>
                                        <p:tgtEl>
                                          <p:spTgt spid="59"/>
                                        </p:tgtEl>
                                        <p:attrNameLst>
                                          <p:attrName>style.visibility</p:attrName>
                                        </p:attrNameLst>
                                      </p:cBhvr>
                                      <p:to>
                                        <p:strVal val="hidden"/>
                                      </p:to>
                                    </p:set>
                                  </p:childTnLst>
                                </p:cTn>
                              </p:par>
                            </p:childTnLst>
                          </p:cTn>
                        </p:par>
                        <p:par>
                          <p:cTn id="26" fill="hold">
                            <p:stCondLst>
                              <p:cond delay="12250"/>
                            </p:stCondLst>
                            <p:childTnLst>
                              <p:par>
                                <p:cTn id="27" presetID="2" presetClass="entr" presetSubtype="4"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10" fill="hold"/>
                                        <p:tgtEl>
                                          <p:spTgt spid="64"/>
                                        </p:tgtEl>
                                        <p:attrNameLst>
                                          <p:attrName>ppt_x</p:attrName>
                                        </p:attrNameLst>
                                      </p:cBhvr>
                                      <p:tavLst>
                                        <p:tav tm="0">
                                          <p:val>
                                            <p:strVal val="#ppt_x"/>
                                          </p:val>
                                        </p:tav>
                                        <p:tav tm="100000">
                                          <p:val>
                                            <p:strVal val="#ppt_x"/>
                                          </p:val>
                                        </p:tav>
                                      </p:tavLst>
                                    </p:anim>
                                    <p:anim calcmode="lin" valueType="num">
                                      <p:cBhvr additive="base">
                                        <p:cTn id="30" dur="1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52322__stephsinger22__cheering-[AudioTrimmer.com].wav"/>
                                        </p:tgtEl>
                                      </p:cMediaNode>
                                    </p:audio>
                                  </p:subTnLst>
                                </p:cTn>
                              </p:par>
                            </p:childTnLst>
                          </p:cTn>
                        </p:par>
                      </p:childTnLst>
                    </p:cTn>
                  </p:par>
                </p:childTnLst>
              </p:cTn>
              <p:nextCondLst>
                <p:cond evt="onClick" delay="0">
                  <p:tgtEl>
                    <p:spTgt spid="58"/>
                  </p:tgtEl>
                </p:cond>
              </p:nextCondLst>
            </p:seq>
          </p:childTnLst>
        </p:cTn>
      </p:par>
    </p:tnLst>
    <p:bldLst>
      <p:bldP spid="59" grpId="0" animBg="1"/>
      <p:bldP spid="64" grpId="0" animBg="1"/>
      <p:bldP spid="35"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356575" y="48570"/>
            <a:ext cx="4479130" cy="584775"/>
          </a:xfrm>
          <a:prstGeom prst="rect">
            <a:avLst/>
          </a:prstGeom>
          <a:noFill/>
        </p:spPr>
        <p:txBody>
          <a:bodyPr wrap="square" rtlCol="0">
            <a:spAutoFit/>
          </a:bodyPr>
          <a:lstStyle/>
          <a:p>
            <a:pPr lvl="0">
              <a:buClr>
                <a:srgbClr val="000000"/>
              </a:buClr>
              <a:defRPr/>
            </a:pPr>
            <a:r>
              <a:rPr lang="en-GB" sz="3200" b="1" spc="-1" dirty="0">
                <a:solidFill>
                  <a:srgbClr val="002060"/>
                </a:solidFill>
                <a:latin typeface="Andika"/>
                <a:ea typeface="Century Gothic"/>
              </a:rPr>
              <a:t>Escribe: ¡Bingo!</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1" name="TextBox 20">
            <a:extLst>
              <a:ext uri="{FF2B5EF4-FFF2-40B4-BE49-F238E27FC236}">
                <a16:creationId xmlns:a16="http://schemas.microsoft.com/office/drawing/2014/main" id="{42CC666C-55A4-4003-95BE-AD110CE2F7C9}"/>
              </a:ext>
            </a:extLst>
          </p:cNvPr>
          <p:cNvSpPr txBox="1"/>
          <p:nvPr/>
        </p:nvSpPr>
        <p:spPr>
          <a:xfrm>
            <a:off x="179185" y="722284"/>
            <a:ext cx="973173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Write one different</a:t>
            </a:r>
            <a:r>
              <a:rPr kumimoji="0" lang="en-GB" sz="2800" i="0" u="none" strike="noStrike" kern="0" cap="none" spc="0" normalizeH="0" noProof="0" dirty="0">
                <a:ln>
                  <a:noFill/>
                </a:ln>
                <a:solidFill>
                  <a:srgbClr val="002060"/>
                </a:solidFill>
                <a:effectLst/>
                <a:uLnTx/>
                <a:uFillTx/>
                <a:latin typeface="Century Gothic" panose="020B0502020202020204" pitchFamily="34" charset="0"/>
                <a:cs typeface="Arial"/>
                <a:sym typeface="Arial"/>
              </a:rPr>
              <a:t> Spanish word from this week into</a:t>
            </a:r>
            <a:r>
              <a:rPr kumimoji="0" lang="en-GB" sz="280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each square.</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graphicFrame>
        <p:nvGraphicFramePr>
          <p:cNvPr id="3" name="Table 4">
            <a:extLst>
              <a:ext uri="{FF2B5EF4-FFF2-40B4-BE49-F238E27FC236}">
                <a16:creationId xmlns:a16="http://schemas.microsoft.com/office/drawing/2014/main" id="{73AA9086-E9A3-4A85-801C-15EFFEAE8FCA}"/>
              </a:ext>
            </a:extLst>
          </p:cNvPr>
          <p:cNvGraphicFramePr>
            <a:graphicFrameLocks noGrp="1"/>
          </p:cNvGraphicFramePr>
          <p:nvPr>
            <p:extLst>
              <p:ext uri="{D42A27DB-BD31-4B8C-83A1-F6EECF244321}">
                <p14:modId xmlns:p14="http://schemas.microsoft.com/office/powerpoint/2010/main" val="193362664"/>
              </p:ext>
            </p:extLst>
          </p:nvPr>
        </p:nvGraphicFramePr>
        <p:xfrm>
          <a:off x="147880" y="1806102"/>
          <a:ext cx="7151250" cy="4799814"/>
        </p:xfrm>
        <a:graphic>
          <a:graphicData uri="http://schemas.openxmlformats.org/drawingml/2006/table">
            <a:tbl>
              <a:tblPr firstRow="1" bandRow="1">
                <a:tableStyleId>{5940675A-B579-460E-94D1-54222C63F5DA}</a:tableStyleId>
              </a:tblPr>
              <a:tblGrid>
                <a:gridCol w="2383750">
                  <a:extLst>
                    <a:ext uri="{9D8B030D-6E8A-4147-A177-3AD203B41FA5}">
                      <a16:colId xmlns:a16="http://schemas.microsoft.com/office/drawing/2014/main" val="1874927922"/>
                    </a:ext>
                  </a:extLst>
                </a:gridCol>
                <a:gridCol w="2383750">
                  <a:extLst>
                    <a:ext uri="{9D8B030D-6E8A-4147-A177-3AD203B41FA5}">
                      <a16:colId xmlns:a16="http://schemas.microsoft.com/office/drawing/2014/main" val="2707594328"/>
                    </a:ext>
                  </a:extLst>
                </a:gridCol>
                <a:gridCol w="2383750">
                  <a:extLst>
                    <a:ext uri="{9D8B030D-6E8A-4147-A177-3AD203B41FA5}">
                      <a16:colId xmlns:a16="http://schemas.microsoft.com/office/drawing/2014/main" val="3989845559"/>
                    </a:ext>
                  </a:extLst>
                </a:gridCol>
              </a:tblGrid>
              <a:tr h="1599938">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880041"/>
                  </a:ext>
                </a:extLst>
              </a:tr>
              <a:tr h="1599938">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603696"/>
                  </a:ext>
                </a:extLst>
              </a:tr>
              <a:tr h="1599938">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1519367"/>
                  </a:ext>
                </a:extLst>
              </a:tr>
            </a:tbl>
          </a:graphicData>
        </a:graphic>
      </p:graphicFrame>
      <p:graphicFrame>
        <p:nvGraphicFramePr>
          <p:cNvPr id="6" name="Table 6">
            <a:extLst>
              <a:ext uri="{FF2B5EF4-FFF2-40B4-BE49-F238E27FC236}">
                <a16:creationId xmlns:a16="http://schemas.microsoft.com/office/drawing/2014/main" id="{7D14B3FD-A73F-4075-903F-A06685D2E988}"/>
              </a:ext>
            </a:extLst>
          </p:cNvPr>
          <p:cNvGraphicFramePr>
            <a:graphicFrameLocks noGrp="1"/>
          </p:cNvGraphicFramePr>
          <p:nvPr>
            <p:extLst>
              <p:ext uri="{D42A27DB-BD31-4B8C-83A1-F6EECF244321}">
                <p14:modId xmlns:p14="http://schemas.microsoft.com/office/powerpoint/2010/main" val="3507983477"/>
              </p:ext>
            </p:extLst>
          </p:nvPr>
        </p:nvGraphicFramePr>
        <p:xfrm>
          <a:off x="7446617" y="2343047"/>
          <a:ext cx="4438802" cy="3725923"/>
        </p:xfrm>
        <a:graphic>
          <a:graphicData uri="http://schemas.openxmlformats.org/drawingml/2006/table">
            <a:tbl>
              <a:tblPr firstRow="1" bandRow="1">
                <a:tableStyleId>{5940675A-B579-460E-94D1-54222C63F5DA}</a:tableStyleId>
              </a:tblPr>
              <a:tblGrid>
                <a:gridCol w="2219401">
                  <a:extLst>
                    <a:ext uri="{9D8B030D-6E8A-4147-A177-3AD203B41FA5}">
                      <a16:colId xmlns:a16="http://schemas.microsoft.com/office/drawing/2014/main" val="167100322"/>
                    </a:ext>
                  </a:extLst>
                </a:gridCol>
                <a:gridCol w="2219401">
                  <a:extLst>
                    <a:ext uri="{9D8B030D-6E8A-4147-A177-3AD203B41FA5}">
                      <a16:colId xmlns:a16="http://schemas.microsoft.com/office/drawing/2014/main" val="2071663219"/>
                    </a:ext>
                  </a:extLst>
                </a:gridCol>
              </a:tblGrid>
              <a:tr h="716902">
                <a:tc>
                  <a:txBody>
                    <a:bodyPr/>
                    <a:lstStyle/>
                    <a:p>
                      <a:pPr algn="ctr"/>
                      <a:r>
                        <a:rPr lang="en-GB" sz="2000" dirty="0">
                          <a:solidFill>
                            <a:srgbClr val="002060"/>
                          </a:solidFill>
                          <a:latin typeface="Century Gothic" panose="020B0502020202020204" pitchFamily="34" charset="0"/>
                        </a:rPr>
                        <a:t>a / an (feminine)</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tc>
                  <a:txBody>
                    <a:bodyPr/>
                    <a:lstStyle/>
                    <a:p>
                      <a:pPr algn="ctr"/>
                      <a:r>
                        <a:rPr lang="en-GB" sz="2000" dirty="0">
                          <a:solidFill>
                            <a:srgbClr val="002060"/>
                          </a:solidFill>
                          <a:latin typeface="Century Gothic" panose="020B0502020202020204" pitchFamily="34" charset="0"/>
                        </a:rPr>
                        <a:t>a plant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extLst>
                  <a:ext uri="{0D108BD9-81ED-4DB2-BD59-A6C34878D82A}">
                    <a16:rowId xmlns:a16="http://schemas.microsoft.com/office/drawing/2014/main" val="3045211992"/>
                  </a:ext>
                </a:extLst>
              </a:tr>
              <a:tr h="716902">
                <a:tc>
                  <a:txBody>
                    <a:bodyPr/>
                    <a:lstStyle/>
                    <a:p>
                      <a:pPr algn="ctr"/>
                      <a:r>
                        <a:rPr lang="en-GB" sz="2000" dirty="0">
                          <a:solidFill>
                            <a:srgbClr val="002060"/>
                          </a:solidFill>
                          <a:latin typeface="Century Gothic" panose="020B0502020202020204" pitchFamily="34" charset="0"/>
                        </a:rPr>
                        <a:t>I have</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tc>
                  <a:txBody>
                    <a:bodyPr/>
                    <a:lstStyle/>
                    <a:p>
                      <a:pPr algn="ctr"/>
                      <a:r>
                        <a:rPr lang="en-GB" sz="2000" dirty="0">
                          <a:solidFill>
                            <a:srgbClr val="002060"/>
                          </a:solidFill>
                          <a:latin typeface="Century Gothic" panose="020B0502020202020204" pitchFamily="34" charset="0"/>
                        </a:rPr>
                        <a:t>a book</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extLst>
                  <a:ext uri="{0D108BD9-81ED-4DB2-BD59-A6C34878D82A}">
                    <a16:rowId xmlns:a16="http://schemas.microsoft.com/office/drawing/2014/main" val="4199060981"/>
                  </a:ext>
                </a:extLst>
              </a:tr>
              <a:tr h="716902">
                <a:tc>
                  <a:txBody>
                    <a:bodyPr/>
                    <a:lstStyle/>
                    <a:p>
                      <a:pPr algn="ctr"/>
                      <a:r>
                        <a:rPr lang="en-GB" sz="2000" dirty="0">
                          <a:solidFill>
                            <a:srgbClr val="002060"/>
                          </a:solidFill>
                          <a:latin typeface="Century Gothic" panose="020B0502020202020204" pitchFamily="34" charset="0"/>
                        </a:rPr>
                        <a:t>a bag</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a horse</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extLst>
                  <a:ext uri="{0D108BD9-81ED-4DB2-BD59-A6C34878D82A}">
                    <a16:rowId xmlns:a16="http://schemas.microsoft.com/office/drawing/2014/main" val="1552798191"/>
                  </a:ext>
                </a:extLst>
              </a:tr>
              <a:tr h="716902">
                <a:tc>
                  <a:txBody>
                    <a:bodyPr/>
                    <a:lstStyle/>
                    <a:p>
                      <a:pPr algn="ctr"/>
                      <a:r>
                        <a:rPr lang="en-GB" sz="2000" dirty="0">
                          <a:solidFill>
                            <a:srgbClr val="002060"/>
                          </a:solidFill>
                          <a:latin typeface="Century Gothic" panose="020B0502020202020204" pitchFamily="34" charset="0"/>
                        </a:rPr>
                        <a:t>to have / having</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tc>
                  <a:txBody>
                    <a:bodyPr/>
                    <a:lstStyle/>
                    <a:p>
                      <a:pPr algn="ctr"/>
                      <a:r>
                        <a:rPr lang="en-GB" sz="2000" dirty="0">
                          <a:solidFill>
                            <a:srgbClr val="002060"/>
                          </a:solidFill>
                          <a:latin typeface="Century Gothic" panose="020B0502020202020204" pitchFamily="34" charset="0"/>
                        </a:rPr>
                        <a:t>a bed</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extLst>
                  <a:ext uri="{0D108BD9-81ED-4DB2-BD59-A6C34878D82A}">
                    <a16:rowId xmlns:a16="http://schemas.microsoft.com/office/drawing/2014/main" val="294662517"/>
                  </a:ext>
                </a:extLst>
              </a:tr>
              <a:tr h="858315">
                <a:tc>
                  <a:txBody>
                    <a:bodyPr/>
                    <a:lstStyle/>
                    <a:p>
                      <a:pPr algn="ctr"/>
                      <a:r>
                        <a:rPr lang="en-GB" sz="2000" dirty="0">
                          <a:solidFill>
                            <a:srgbClr val="002060"/>
                          </a:solidFill>
                          <a:latin typeface="Century Gothic" panose="020B0502020202020204" pitchFamily="34" charset="0"/>
                        </a:rPr>
                        <a:t>a boat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a / an (masculine) </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E1F8F7"/>
                    </a:solidFill>
                  </a:tcPr>
                </a:tc>
                <a:extLst>
                  <a:ext uri="{0D108BD9-81ED-4DB2-BD59-A6C34878D82A}">
                    <a16:rowId xmlns:a16="http://schemas.microsoft.com/office/drawing/2014/main" val="3393038436"/>
                  </a:ext>
                </a:extLst>
              </a:tr>
            </a:tbl>
          </a:graphicData>
        </a:graphic>
      </p:graphicFrame>
      <p:sp>
        <p:nvSpPr>
          <p:cNvPr id="11" name="Google Shape;167;p2">
            <a:extLst>
              <a:ext uri="{FF2B5EF4-FFF2-40B4-BE49-F238E27FC236}">
                <a16:creationId xmlns:a16="http://schemas.microsoft.com/office/drawing/2014/main" id="{D1CDE5AD-DBEA-4ABF-ABBA-765622F9656E}"/>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2" descr="Pen, Write, Pencil, Writing Tool, Work, Message, Blue">
            <a:extLst>
              <a:ext uri="{FF2B5EF4-FFF2-40B4-BE49-F238E27FC236}">
                <a16:creationId xmlns:a16="http://schemas.microsoft.com/office/drawing/2014/main" id="{989F3423-73BC-45E0-88A0-E185FD74E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ABB14B3-5E2A-408F-98DA-D4FF1CECDE90}"/>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114426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fontScale="90000"/>
          </a:bodyPr>
          <a:lstStyle/>
          <a:p>
            <a:r>
              <a:rPr lang="en-GB" sz="3200" b="1" dirty="0">
                <a:solidFill>
                  <a:srgbClr val="002060"/>
                </a:solidFill>
                <a:latin typeface="Century Gothic"/>
                <a:ea typeface="Century Gothic"/>
                <a:cs typeface="Century Gothic"/>
                <a:sym typeface="Century Gothic"/>
              </a:rPr>
              <a:t>Follow up extra: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2893541" y="158904"/>
            <a:ext cx="7736413"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Escribe en </a:t>
            </a:r>
            <a:r>
              <a:rPr lang="en-GB" sz="2400" b="1" dirty="0" err="1">
                <a:solidFill>
                  <a:srgbClr val="002060"/>
                </a:solidFill>
                <a:latin typeface="Century Gothic" panose="020B0502020202020204" pitchFamily="34" charset="0"/>
              </a:rPr>
              <a:t>español</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37" name="Google Shape;167;p2">
            <a:extLst>
              <a:ext uri="{FF2B5EF4-FFF2-40B4-BE49-F238E27FC236}">
                <a16:creationId xmlns:a16="http://schemas.microsoft.com/office/drawing/2014/main" id="{4D73C923-92D5-4756-8796-33DA390C41D0}"/>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8" name="Table 4">
            <a:extLst>
              <a:ext uri="{FF2B5EF4-FFF2-40B4-BE49-F238E27FC236}">
                <a16:creationId xmlns:a16="http://schemas.microsoft.com/office/drawing/2014/main" id="{9400F86F-4993-4860-BBE1-ECF8AA934F39}"/>
              </a:ext>
            </a:extLst>
          </p:cNvPr>
          <p:cNvGraphicFramePr>
            <a:graphicFrameLocks noGrp="1"/>
          </p:cNvGraphicFramePr>
          <p:nvPr>
            <p:extLst>
              <p:ext uri="{D42A27DB-BD31-4B8C-83A1-F6EECF244321}">
                <p14:modId xmlns:p14="http://schemas.microsoft.com/office/powerpoint/2010/main" val="424322710"/>
              </p:ext>
            </p:extLst>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you are (state)</a:t>
                      </a:r>
                    </a:p>
                  </a:txBody>
                  <a:tcPr/>
                </a:tc>
                <a:tc>
                  <a:txBody>
                    <a:bodyPr/>
                    <a:lstStyle/>
                    <a:p>
                      <a:r>
                        <a:rPr lang="en-GB" sz="2800" b="1" dirty="0">
                          <a:solidFill>
                            <a:srgbClr val="00B0F0"/>
                          </a:solidFill>
                          <a:latin typeface="Century Gothic" panose="020B0502020202020204" pitchFamily="34" charset="0"/>
                        </a:rPr>
                        <a:t>here</a:t>
                      </a:r>
                    </a:p>
                  </a:txBody>
                  <a:tcPr/>
                </a:tc>
                <a:tc>
                  <a:txBody>
                    <a:bodyPr/>
                    <a:lstStyle/>
                    <a:p>
                      <a:r>
                        <a:rPr lang="en-GB" sz="2800" b="1" dirty="0">
                          <a:solidFill>
                            <a:srgbClr val="00B0F0"/>
                          </a:solidFill>
                          <a:latin typeface="Century Gothic" panose="020B0502020202020204" pitchFamily="34" charset="0"/>
                        </a:rPr>
                        <a:t>normally</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I am (trait)</a:t>
                      </a:r>
                    </a:p>
                  </a:txBody>
                  <a:tcPr/>
                </a:tc>
                <a:tc>
                  <a:txBody>
                    <a:bodyPr/>
                    <a:lstStyle/>
                    <a:p>
                      <a:r>
                        <a:rPr lang="en-GB" sz="2800" b="1" dirty="0">
                          <a:solidFill>
                            <a:srgbClr val="00B0F0"/>
                          </a:solidFill>
                          <a:latin typeface="Century Gothic" panose="020B0502020202020204" pitchFamily="34" charset="0"/>
                        </a:rPr>
                        <a:t>there</a:t>
                      </a:r>
                    </a:p>
                  </a:txBody>
                  <a:tcPr/>
                </a:tc>
                <a:tc>
                  <a:txBody>
                    <a:bodyPr/>
                    <a:lstStyle/>
                    <a:p>
                      <a:r>
                        <a:rPr lang="en-GB" sz="2800" b="1" dirty="0">
                          <a:solidFill>
                            <a:srgbClr val="00B0F0"/>
                          </a:solidFill>
                          <a:latin typeface="Century Gothic" panose="020B0502020202020204" pitchFamily="34" charset="0"/>
                        </a:rPr>
                        <a:t>it is (trait)</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to be, being </a:t>
                      </a:r>
                      <a:r>
                        <a:rPr lang="en-GB" sz="2000" b="1" dirty="0">
                          <a:solidFill>
                            <a:srgbClr val="92D050"/>
                          </a:solidFill>
                          <a:latin typeface="Century Gothic" panose="020B0502020202020204" pitchFamily="34" charset="0"/>
                        </a:rPr>
                        <a:t>(trait)</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to be, being </a:t>
                      </a:r>
                      <a:r>
                        <a:rPr lang="en-GB" sz="1800" b="1" dirty="0">
                          <a:solidFill>
                            <a:srgbClr val="92D050"/>
                          </a:solidFill>
                          <a:latin typeface="Century Gothic" panose="020B0502020202020204" pitchFamily="34" charset="0"/>
                        </a:rPr>
                        <a:t>(state)</a:t>
                      </a:r>
                      <a:endParaRPr lang="en-GB" sz="24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always</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a:solidFill>
                            <a:srgbClr val="92D050"/>
                          </a:solidFill>
                          <a:latin typeface="Century Gothic" panose="020B0502020202020204" pitchFamily="34" charset="0"/>
                        </a:rPr>
                        <a:t>incredible (m/f)</a:t>
                      </a:r>
                    </a:p>
                  </a:txBody>
                  <a:tcPr/>
                </a:tc>
                <a:tc>
                  <a:txBody>
                    <a:bodyPr/>
                    <a:lstStyle/>
                    <a:p>
                      <a:r>
                        <a:rPr lang="en-GB" sz="2800" b="1" dirty="0">
                          <a:solidFill>
                            <a:srgbClr val="92D050"/>
                          </a:solidFill>
                          <a:latin typeface="Century Gothic" panose="020B0502020202020204" pitchFamily="34" charset="0"/>
                        </a:rPr>
                        <a:t>healthy (f)</a:t>
                      </a:r>
                    </a:p>
                  </a:txBody>
                  <a:tcPr/>
                </a:tc>
                <a:tc>
                  <a:txBody>
                    <a:bodyPr/>
                    <a:lstStyle/>
                    <a:p>
                      <a:r>
                        <a:rPr lang="en-GB" sz="2800" b="1" dirty="0">
                          <a:solidFill>
                            <a:srgbClr val="92D050"/>
                          </a:solidFill>
                          <a:latin typeface="Century Gothic" panose="020B0502020202020204" pitchFamily="34" charset="0"/>
                        </a:rPr>
                        <a:t>from</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600" b="1" dirty="0">
                          <a:solidFill>
                            <a:srgbClr val="FF3399"/>
                          </a:solidFill>
                          <a:latin typeface="Century Gothic" panose="020B0502020202020204" pitchFamily="34" charset="0"/>
                        </a:rPr>
                        <a:t>to have, having</a:t>
                      </a:r>
                    </a:p>
                  </a:txBody>
                  <a:tcPr/>
                </a:tc>
                <a:tc>
                  <a:txBody>
                    <a:bodyPr/>
                    <a:lstStyle/>
                    <a:p>
                      <a:r>
                        <a:rPr lang="en-GB" sz="2800" b="1" dirty="0">
                          <a:solidFill>
                            <a:srgbClr val="FF3399"/>
                          </a:solidFill>
                          <a:latin typeface="Century Gothic" panose="020B0502020202020204" pitchFamily="34" charset="0"/>
                        </a:rPr>
                        <a:t>a bed</a:t>
                      </a:r>
                    </a:p>
                  </a:txBody>
                  <a:tcPr/>
                </a:tc>
                <a:tc>
                  <a:txBody>
                    <a:bodyPr/>
                    <a:lstStyle/>
                    <a:p>
                      <a:r>
                        <a:rPr lang="en-GB" sz="2800" b="1" dirty="0">
                          <a:solidFill>
                            <a:srgbClr val="FF3399"/>
                          </a:solidFill>
                          <a:latin typeface="Century Gothic" panose="020B0502020202020204" pitchFamily="34" charset="0"/>
                        </a:rPr>
                        <a:t>a/an (f)</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 bag</a:t>
                      </a:r>
                    </a:p>
                  </a:txBody>
                  <a:tcPr/>
                </a:tc>
                <a:tc>
                  <a:txBody>
                    <a:bodyPr/>
                    <a:lstStyle/>
                    <a:p>
                      <a:r>
                        <a:rPr lang="en-GB" sz="2800" b="1" dirty="0">
                          <a:solidFill>
                            <a:srgbClr val="FF3399"/>
                          </a:solidFill>
                          <a:latin typeface="Century Gothic" panose="020B0502020202020204" pitchFamily="34" charset="0"/>
                        </a:rPr>
                        <a:t>a/an (m) </a:t>
                      </a:r>
                    </a:p>
                  </a:txBody>
                  <a:tcPr/>
                </a:tc>
                <a:tc>
                  <a:txBody>
                    <a:bodyPr/>
                    <a:lstStyle/>
                    <a:p>
                      <a:r>
                        <a:rPr lang="en-GB" sz="2800" b="1" dirty="0">
                          <a:solidFill>
                            <a:srgbClr val="FF3399"/>
                          </a:solidFill>
                          <a:latin typeface="Century Gothic" panose="020B0502020202020204" pitchFamily="34" charset="0"/>
                        </a:rPr>
                        <a:t>a horse</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 boat</a:t>
                      </a:r>
                    </a:p>
                  </a:txBody>
                  <a:tcPr/>
                </a:tc>
                <a:tc>
                  <a:txBody>
                    <a:bodyPr/>
                    <a:lstStyle/>
                    <a:p>
                      <a:r>
                        <a:rPr lang="en-GB" sz="2800" b="1" dirty="0">
                          <a:solidFill>
                            <a:srgbClr val="FF3399"/>
                          </a:solidFill>
                          <a:latin typeface="Century Gothic" panose="020B0502020202020204" pitchFamily="34" charset="0"/>
                        </a:rPr>
                        <a:t>I have</a:t>
                      </a:r>
                    </a:p>
                  </a:txBody>
                  <a:tcPr/>
                </a:tc>
                <a:tc>
                  <a:txBody>
                    <a:bodyPr/>
                    <a:lstStyle/>
                    <a:p>
                      <a:r>
                        <a:rPr lang="en-GB" sz="2800" b="1" dirty="0">
                          <a:solidFill>
                            <a:srgbClr val="FF3399"/>
                          </a:solidFill>
                          <a:latin typeface="Century Gothic" panose="020B0502020202020204" pitchFamily="34" charset="0"/>
                        </a:rPr>
                        <a:t>a plant</a:t>
                      </a:r>
                    </a:p>
                  </a:txBody>
                  <a:tcPr/>
                </a:tc>
                <a:extLst>
                  <a:ext uri="{0D108BD9-81ED-4DB2-BD59-A6C34878D82A}">
                    <a16:rowId xmlns:a16="http://schemas.microsoft.com/office/drawing/2014/main" val="3232139915"/>
                  </a:ext>
                </a:extLst>
              </a:tr>
            </a:tbl>
          </a:graphicData>
        </a:graphic>
      </p:graphicFrame>
      <p:sp>
        <p:nvSpPr>
          <p:cNvPr id="39" name="TextBox 38">
            <a:extLst>
              <a:ext uri="{FF2B5EF4-FFF2-40B4-BE49-F238E27FC236}">
                <a16:creationId xmlns:a16="http://schemas.microsoft.com/office/drawing/2014/main" id="{080EED14-D2E0-4553-8CE9-A47C17B78827}"/>
              </a:ext>
            </a:extLst>
          </p:cNvPr>
          <p:cNvSpPr txBox="1"/>
          <p:nvPr/>
        </p:nvSpPr>
        <p:spPr>
          <a:xfrm>
            <a:off x="1631730" y="613041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 </a:t>
            </a:r>
            <a:r>
              <a:rPr lang="en-GB" sz="2400" dirty="0" err="1">
                <a:solidFill>
                  <a:srgbClr val="002060"/>
                </a:solidFill>
                <a:latin typeface="Century Gothic" panose="020B0502020202020204" pitchFamily="34" charset="0"/>
              </a:rPr>
              <a:t>barco</a:t>
            </a:r>
            <a:endParaRPr lang="en-GB" sz="2400" dirty="0">
              <a:solidFill>
                <a:srgbClr val="002060"/>
              </a:solidFill>
              <a:latin typeface="Century Gothic" panose="020B0502020202020204" pitchFamily="34" charset="0"/>
            </a:endParaRPr>
          </a:p>
        </p:txBody>
      </p:sp>
      <p:pic>
        <p:nvPicPr>
          <p:cNvPr id="40" name="Picture 39">
            <a:extLst>
              <a:ext uri="{FF2B5EF4-FFF2-40B4-BE49-F238E27FC236}">
                <a16:creationId xmlns:a16="http://schemas.microsoft.com/office/drawing/2014/main" id="{0339D91C-1C25-4022-B787-543FE716B1B1}"/>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41" name="Picture 40" descr="Icon&#10;&#10;Description automatically generated">
            <a:extLst>
              <a:ext uri="{FF2B5EF4-FFF2-40B4-BE49-F238E27FC236}">
                <a16:creationId xmlns:a16="http://schemas.microsoft.com/office/drawing/2014/main" id="{8E934D9D-2CB6-47ED-BAD6-6114F6EF4B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42" name="Picture 41">
            <a:extLst>
              <a:ext uri="{FF2B5EF4-FFF2-40B4-BE49-F238E27FC236}">
                <a16:creationId xmlns:a16="http://schemas.microsoft.com/office/drawing/2014/main" id="{DACF6C5B-97A0-4EF7-9154-017AEF4CE86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43" name="TextBox 42">
            <a:extLst>
              <a:ext uri="{FF2B5EF4-FFF2-40B4-BE49-F238E27FC236}">
                <a16:creationId xmlns:a16="http://schemas.microsoft.com/office/drawing/2014/main" id="{B9B6EC84-B610-4A74-B0BE-3FFF34F34338}"/>
              </a:ext>
            </a:extLst>
          </p:cNvPr>
          <p:cNvSpPr txBox="1"/>
          <p:nvPr/>
        </p:nvSpPr>
        <p:spPr>
          <a:xfrm>
            <a:off x="1129237" y="598224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44" name="TextBox 43">
            <a:extLst>
              <a:ext uri="{FF2B5EF4-FFF2-40B4-BE49-F238E27FC236}">
                <a16:creationId xmlns:a16="http://schemas.microsoft.com/office/drawing/2014/main" id="{CE17A4BA-D1F5-4BAB-B446-AFE979242E64}"/>
              </a:ext>
            </a:extLst>
          </p:cNvPr>
          <p:cNvSpPr txBox="1"/>
          <p:nvPr/>
        </p:nvSpPr>
        <p:spPr>
          <a:xfrm>
            <a:off x="1091374" y="362098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45" name="TextBox 44">
            <a:extLst>
              <a:ext uri="{FF2B5EF4-FFF2-40B4-BE49-F238E27FC236}">
                <a16:creationId xmlns:a16="http://schemas.microsoft.com/office/drawing/2014/main" id="{BEFACA46-E0E8-4FA2-B0DD-D8BA03B84ABC}"/>
              </a:ext>
            </a:extLst>
          </p:cNvPr>
          <p:cNvSpPr txBox="1"/>
          <p:nvPr/>
        </p:nvSpPr>
        <p:spPr>
          <a:xfrm>
            <a:off x="1120870" y="200890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46" name="TextBox 45">
            <a:extLst>
              <a:ext uri="{FF2B5EF4-FFF2-40B4-BE49-F238E27FC236}">
                <a16:creationId xmlns:a16="http://schemas.microsoft.com/office/drawing/2014/main" id="{E9CC7105-66BE-40F2-9289-326F2C84A2CE}"/>
              </a:ext>
            </a:extLst>
          </p:cNvPr>
          <p:cNvSpPr txBox="1"/>
          <p:nvPr/>
        </p:nvSpPr>
        <p:spPr>
          <a:xfrm>
            <a:off x="4446245" y="6130410"/>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tengo</a:t>
            </a:r>
            <a:endParaRPr lang="en-GB" sz="2400"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EC67B1FD-0CE8-4B9E-A30D-D58B1BEE01F4}"/>
              </a:ext>
            </a:extLst>
          </p:cNvPr>
          <p:cNvSpPr txBox="1"/>
          <p:nvPr/>
        </p:nvSpPr>
        <p:spPr>
          <a:xfrm>
            <a:off x="7256980" y="6143857"/>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 planta</a:t>
            </a:r>
          </a:p>
        </p:txBody>
      </p:sp>
      <p:sp>
        <p:nvSpPr>
          <p:cNvPr id="48" name="TextBox 47">
            <a:extLst>
              <a:ext uri="{FF2B5EF4-FFF2-40B4-BE49-F238E27FC236}">
                <a16:creationId xmlns:a16="http://schemas.microsoft.com/office/drawing/2014/main" id="{9A2085EE-5EA9-46E0-9872-EB2DEEFFAEAA}"/>
              </a:ext>
            </a:extLst>
          </p:cNvPr>
          <p:cNvSpPr txBox="1"/>
          <p:nvPr/>
        </p:nvSpPr>
        <p:spPr>
          <a:xfrm>
            <a:off x="1629529" y="5330863"/>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 </a:t>
            </a:r>
            <a:r>
              <a:rPr lang="en-GB" sz="2400" dirty="0" err="1">
                <a:solidFill>
                  <a:srgbClr val="002060"/>
                </a:solidFill>
                <a:latin typeface="Century Gothic" panose="020B0502020202020204" pitchFamily="34" charset="0"/>
              </a:rPr>
              <a:t>bolsa</a:t>
            </a:r>
            <a:endParaRPr lang="en-GB" sz="2400" dirty="0">
              <a:solidFill>
                <a:srgbClr val="002060"/>
              </a:solidFill>
              <a:latin typeface="Century Gothic" panose="020B0502020202020204" pitchFamily="34" charset="0"/>
            </a:endParaRPr>
          </a:p>
        </p:txBody>
      </p:sp>
      <p:sp>
        <p:nvSpPr>
          <p:cNvPr id="49" name="TextBox 48">
            <a:extLst>
              <a:ext uri="{FF2B5EF4-FFF2-40B4-BE49-F238E27FC236}">
                <a16:creationId xmlns:a16="http://schemas.microsoft.com/office/drawing/2014/main" id="{0450DCBF-8D92-4F67-A039-0B738957A1A0}"/>
              </a:ext>
            </a:extLst>
          </p:cNvPr>
          <p:cNvSpPr txBox="1"/>
          <p:nvPr/>
        </p:nvSpPr>
        <p:spPr>
          <a:xfrm>
            <a:off x="4478228" y="5344310"/>
            <a:ext cx="28580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t>
            </a:r>
            <a:endParaRPr lang="en-GB" sz="2000" dirty="0">
              <a:solidFill>
                <a:srgbClr val="002060"/>
              </a:solidFill>
              <a:latin typeface="Century Gothic" panose="020B0502020202020204" pitchFamily="34" charset="0"/>
            </a:endParaRPr>
          </a:p>
        </p:txBody>
      </p:sp>
      <p:sp>
        <p:nvSpPr>
          <p:cNvPr id="50" name="TextBox 49">
            <a:extLst>
              <a:ext uri="{FF2B5EF4-FFF2-40B4-BE49-F238E27FC236}">
                <a16:creationId xmlns:a16="http://schemas.microsoft.com/office/drawing/2014/main" id="{B6A20657-D3AC-4416-9CE3-C16D98AE4D0A}"/>
              </a:ext>
            </a:extLst>
          </p:cNvPr>
          <p:cNvSpPr txBox="1"/>
          <p:nvPr/>
        </p:nvSpPr>
        <p:spPr>
          <a:xfrm>
            <a:off x="7243533" y="5335069"/>
            <a:ext cx="31764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 caballo</a:t>
            </a:r>
          </a:p>
        </p:txBody>
      </p:sp>
      <p:sp>
        <p:nvSpPr>
          <p:cNvPr id="51" name="TextBox 50">
            <a:extLst>
              <a:ext uri="{FF2B5EF4-FFF2-40B4-BE49-F238E27FC236}">
                <a16:creationId xmlns:a16="http://schemas.microsoft.com/office/drawing/2014/main" id="{3B170EA1-D1E8-4BE9-8635-7A777B2254E5}"/>
              </a:ext>
            </a:extLst>
          </p:cNvPr>
          <p:cNvSpPr txBox="1"/>
          <p:nvPr/>
        </p:nvSpPr>
        <p:spPr>
          <a:xfrm>
            <a:off x="1683317" y="4502043"/>
            <a:ext cx="298600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tener</a:t>
            </a:r>
            <a:endParaRPr lang="en-GB" sz="2400"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8E9ACC11-EBCA-4217-98E0-B39B582D9B9A}"/>
              </a:ext>
            </a:extLst>
          </p:cNvPr>
          <p:cNvSpPr txBox="1"/>
          <p:nvPr/>
        </p:nvSpPr>
        <p:spPr>
          <a:xfrm>
            <a:off x="4497899" y="4528936"/>
            <a:ext cx="225017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 </a:t>
            </a:r>
            <a:r>
              <a:rPr lang="en-GB" sz="2400" dirty="0" err="1">
                <a:solidFill>
                  <a:srgbClr val="002060"/>
                </a:solidFill>
                <a:latin typeface="Century Gothic" panose="020B0502020202020204" pitchFamily="34" charset="0"/>
              </a:rPr>
              <a:t>cama</a:t>
            </a:r>
            <a:endParaRPr lang="en-GB" sz="2400" dirty="0">
              <a:solidFill>
                <a:srgbClr val="002060"/>
              </a:solidFill>
              <a:latin typeface="Century Gothic" panose="020B0502020202020204" pitchFamily="34" charset="0"/>
            </a:endParaRPr>
          </a:p>
        </p:txBody>
      </p:sp>
      <p:sp>
        <p:nvSpPr>
          <p:cNvPr id="53" name="TextBox 52">
            <a:extLst>
              <a:ext uri="{FF2B5EF4-FFF2-40B4-BE49-F238E27FC236}">
                <a16:creationId xmlns:a16="http://schemas.microsoft.com/office/drawing/2014/main" id="{0A5FF498-7809-4D9B-B573-A4FD8847436D}"/>
              </a:ext>
            </a:extLst>
          </p:cNvPr>
          <p:cNvSpPr txBox="1"/>
          <p:nvPr/>
        </p:nvSpPr>
        <p:spPr>
          <a:xfrm>
            <a:off x="1653592" y="3730670"/>
            <a:ext cx="3052939"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increíble</a:t>
            </a:r>
            <a:endParaRPr lang="en-GB" sz="2400"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D7CE97E5-DCF0-4C03-8FAC-07E9339AD5EE}"/>
              </a:ext>
            </a:extLst>
          </p:cNvPr>
          <p:cNvSpPr txBox="1"/>
          <p:nvPr/>
        </p:nvSpPr>
        <p:spPr>
          <a:xfrm>
            <a:off x="4446244" y="3694918"/>
            <a:ext cx="298600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sana</a:t>
            </a:r>
            <a:endParaRPr lang="en-GB" sz="2400" dirty="0">
              <a:solidFill>
                <a:srgbClr val="002060"/>
              </a:solidFill>
              <a:latin typeface="Century Gothic" panose="020B0502020202020204" pitchFamily="34" charset="0"/>
            </a:endParaRPr>
          </a:p>
        </p:txBody>
      </p:sp>
      <p:sp>
        <p:nvSpPr>
          <p:cNvPr id="55" name="TextBox 54">
            <a:extLst>
              <a:ext uri="{FF2B5EF4-FFF2-40B4-BE49-F238E27FC236}">
                <a16:creationId xmlns:a16="http://schemas.microsoft.com/office/drawing/2014/main" id="{99A4FD38-8985-4B5B-AC6F-8F7520A425C9}"/>
              </a:ext>
            </a:extLst>
          </p:cNvPr>
          <p:cNvSpPr txBox="1"/>
          <p:nvPr/>
        </p:nvSpPr>
        <p:spPr>
          <a:xfrm>
            <a:off x="7261487" y="3700479"/>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de</a:t>
            </a:r>
          </a:p>
        </p:txBody>
      </p:sp>
      <p:sp>
        <p:nvSpPr>
          <p:cNvPr id="56" name="TextBox 55">
            <a:extLst>
              <a:ext uri="{FF2B5EF4-FFF2-40B4-BE49-F238E27FC236}">
                <a16:creationId xmlns:a16="http://schemas.microsoft.com/office/drawing/2014/main" id="{99F1E5CF-78E7-4610-AE51-EA0F13E87895}"/>
              </a:ext>
            </a:extLst>
          </p:cNvPr>
          <p:cNvSpPr txBox="1"/>
          <p:nvPr/>
        </p:nvSpPr>
        <p:spPr>
          <a:xfrm>
            <a:off x="1644525" y="2937288"/>
            <a:ext cx="26662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ser</a:t>
            </a:r>
          </a:p>
        </p:txBody>
      </p:sp>
      <p:sp>
        <p:nvSpPr>
          <p:cNvPr id="57" name="TextBox 56">
            <a:extLst>
              <a:ext uri="{FF2B5EF4-FFF2-40B4-BE49-F238E27FC236}">
                <a16:creationId xmlns:a16="http://schemas.microsoft.com/office/drawing/2014/main" id="{64C9E874-E36F-4A75-941F-0D014F16A672}"/>
              </a:ext>
            </a:extLst>
          </p:cNvPr>
          <p:cNvSpPr txBox="1"/>
          <p:nvPr/>
        </p:nvSpPr>
        <p:spPr>
          <a:xfrm>
            <a:off x="4468215" y="2931123"/>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estar</a:t>
            </a:r>
            <a:endParaRPr lang="en-GB" sz="2400" dirty="0">
              <a:solidFill>
                <a:srgbClr val="002060"/>
              </a:solidFill>
              <a:latin typeface="Century Gothic" panose="020B0502020202020204" pitchFamily="34" charset="0"/>
            </a:endParaRPr>
          </a:p>
        </p:txBody>
      </p:sp>
      <p:sp>
        <p:nvSpPr>
          <p:cNvPr id="58" name="TextBox 57">
            <a:extLst>
              <a:ext uri="{FF2B5EF4-FFF2-40B4-BE49-F238E27FC236}">
                <a16:creationId xmlns:a16="http://schemas.microsoft.com/office/drawing/2014/main" id="{48DEFBF9-8592-42CD-B0ED-5CA689A31727}"/>
              </a:ext>
            </a:extLst>
          </p:cNvPr>
          <p:cNvSpPr txBox="1"/>
          <p:nvPr/>
        </p:nvSpPr>
        <p:spPr>
          <a:xfrm>
            <a:off x="7325890" y="2895159"/>
            <a:ext cx="3105219"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siempre</a:t>
            </a:r>
            <a:endParaRPr lang="en-GB" sz="2400" dirty="0">
              <a:solidFill>
                <a:srgbClr val="002060"/>
              </a:solidFill>
              <a:latin typeface="Century Gothic" panose="020B0502020202020204" pitchFamily="34" charset="0"/>
            </a:endParaRPr>
          </a:p>
        </p:txBody>
      </p:sp>
      <p:sp>
        <p:nvSpPr>
          <p:cNvPr id="59" name="TextBox 58">
            <a:extLst>
              <a:ext uri="{FF2B5EF4-FFF2-40B4-BE49-F238E27FC236}">
                <a16:creationId xmlns:a16="http://schemas.microsoft.com/office/drawing/2014/main" id="{6FC7D384-349B-47E5-9D20-B77C6553CF16}"/>
              </a:ext>
            </a:extLst>
          </p:cNvPr>
          <p:cNvSpPr txBox="1"/>
          <p:nvPr/>
        </p:nvSpPr>
        <p:spPr>
          <a:xfrm>
            <a:off x="1677657" y="207569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soy</a:t>
            </a:r>
          </a:p>
        </p:txBody>
      </p:sp>
      <p:sp>
        <p:nvSpPr>
          <p:cNvPr id="60" name="TextBox 59">
            <a:extLst>
              <a:ext uri="{FF2B5EF4-FFF2-40B4-BE49-F238E27FC236}">
                <a16:creationId xmlns:a16="http://schemas.microsoft.com/office/drawing/2014/main" id="{2969748F-B0B4-4BF9-A400-CBA52E24714A}"/>
              </a:ext>
            </a:extLst>
          </p:cNvPr>
          <p:cNvSpPr txBox="1"/>
          <p:nvPr/>
        </p:nvSpPr>
        <p:spPr>
          <a:xfrm>
            <a:off x="4477927" y="2102140"/>
            <a:ext cx="277649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allí</a:t>
            </a:r>
            <a:endParaRPr lang="en-GB" sz="24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6D75F7E9-2DCF-46C0-8D21-269B389103CC}"/>
              </a:ext>
            </a:extLst>
          </p:cNvPr>
          <p:cNvSpPr txBox="1"/>
          <p:nvPr/>
        </p:nvSpPr>
        <p:spPr>
          <a:xfrm>
            <a:off x="1677656" y="1286662"/>
            <a:ext cx="259997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estás</a:t>
            </a:r>
            <a:endParaRPr lang="en-GB" sz="2400"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32D82666-D5A1-45A5-BF60-E5C895F0D80E}"/>
              </a:ext>
            </a:extLst>
          </p:cNvPr>
          <p:cNvSpPr txBox="1"/>
          <p:nvPr/>
        </p:nvSpPr>
        <p:spPr>
          <a:xfrm>
            <a:off x="4459121" y="1290052"/>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aquí</a:t>
            </a:r>
            <a:endParaRPr lang="en-GB" sz="2400"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59AAF012-698B-4819-BE4D-3D013B1A0B79}"/>
              </a:ext>
            </a:extLst>
          </p:cNvPr>
          <p:cNvSpPr txBox="1"/>
          <p:nvPr/>
        </p:nvSpPr>
        <p:spPr>
          <a:xfrm>
            <a:off x="7252617" y="1310005"/>
            <a:ext cx="259997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normalmente</a:t>
            </a:r>
            <a:endParaRPr lang="en-GB" sz="2400" dirty="0">
              <a:solidFill>
                <a:srgbClr val="002060"/>
              </a:solidFill>
              <a:latin typeface="Century Gothic" panose="020B0502020202020204" pitchFamily="34" charset="0"/>
            </a:endParaRPr>
          </a:p>
        </p:txBody>
      </p:sp>
      <p:sp>
        <p:nvSpPr>
          <p:cNvPr id="65" name="TextBox 64">
            <a:extLst>
              <a:ext uri="{FF2B5EF4-FFF2-40B4-BE49-F238E27FC236}">
                <a16:creationId xmlns:a16="http://schemas.microsoft.com/office/drawing/2014/main" id="{84E668C5-9F21-5AE4-23AD-5219C425209E}"/>
              </a:ext>
            </a:extLst>
          </p:cNvPr>
          <p:cNvSpPr txBox="1"/>
          <p:nvPr/>
        </p:nvSpPr>
        <p:spPr>
          <a:xfrm>
            <a:off x="7293778" y="2110769"/>
            <a:ext cx="310521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es</a:t>
            </a:r>
          </a:p>
        </p:txBody>
      </p:sp>
      <p:sp>
        <p:nvSpPr>
          <p:cNvPr id="66" name="TextBox 65">
            <a:extLst>
              <a:ext uri="{FF2B5EF4-FFF2-40B4-BE49-F238E27FC236}">
                <a16:creationId xmlns:a16="http://schemas.microsoft.com/office/drawing/2014/main" id="{F708B1BE-DC0F-AF0E-1855-D00F3E43326D}"/>
              </a:ext>
            </a:extLst>
          </p:cNvPr>
          <p:cNvSpPr txBox="1"/>
          <p:nvPr/>
        </p:nvSpPr>
        <p:spPr>
          <a:xfrm>
            <a:off x="7280837" y="4509267"/>
            <a:ext cx="28580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a:t>
            </a:r>
            <a:endParaRPr lang="en-GB" sz="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2131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5"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4146148" cy="675762"/>
          </a:xfrm>
        </p:spPr>
        <p:txBody>
          <a:bodyPr>
            <a:normAutofit fontScale="90000"/>
          </a:bodyPr>
          <a:lstStyle/>
          <a:p>
            <a:r>
              <a:rPr lang="en-GB" sz="3200" b="1" dirty="0">
                <a:solidFill>
                  <a:schemeClr val="bg1"/>
                </a:solidFill>
                <a:latin typeface="Century Gothic"/>
                <a:ea typeface="Century Gothic"/>
                <a:cs typeface="Century Gothic"/>
                <a:sym typeface="Century Gothic"/>
              </a:rPr>
              <a:t>Follow up extra: Handout </a:t>
            </a:r>
            <a:endParaRPr lang="en-GB" sz="3200" dirty="0">
              <a:solidFill>
                <a:schemeClr val="bg1"/>
              </a:solidFill>
            </a:endParaRPr>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2503094" y="367735"/>
            <a:ext cx="7736413"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Escribe en </a:t>
            </a:r>
            <a:r>
              <a:rPr lang="en-GB" sz="2400" b="1" dirty="0" err="1">
                <a:solidFill>
                  <a:srgbClr val="002060"/>
                </a:solidFill>
                <a:latin typeface="Century Gothic" panose="020B0502020202020204" pitchFamily="34" charset="0"/>
              </a:rPr>
              <a:t>español</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37" name="Google Shape;167;p2">
            <a:extLst>
              <a:ext uri="{FF2B5EF4-FFF2-40B4-BE49-F238E27FC236}">
                <a16:creationId xmlns:a16="http://schemas.microsoft.com/office/drawing/2014/main" id="{4D73C923-92D5-4756-8796-33DA390C41D0}"/>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4" name="Title 1">
            <a:extLst>
              <a:ext uri="{FF2B5EF4-FFF2-40B4-BE49-F238E27FC236}">
                <a16:creationId xmlns:a16="http://schemas.microsoft.com/office/drawing/2014/main" id="{BBE6DC47-2893-3E55-67AE-8A712D4010EC}"/>
              </a:ext>
            </a:extLst>
          </p:cNvPr>
          <p:cNvSpPr txBox="1">
            <a:spLocks/>
          </p:cNvSpPr>
          <p:nvPr/>
        </p:nvSpPr>
        <p:spPr>
          <a:xfrm>
            <a:off x="713330" y="61854"/>
            <a:ext cx="2399148" cy="67576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rgbClr val="002060"/>
                </a:solidFill>
                <a:latin typeface="Century Gothic"/>
                <a:ea typeface="Century Gothic"/>
                <a:cs typeface="Century Gothic"/>
                <a:sym typeface="Century Gothic"/>
              </a:rPr>
              <a:t>Follow up extra: </a:t>
            </a:r>
            <a:endParaRPr lang="en-GB" sz="3200" dirty="0"/>
          </a:p>
        </p:txBody>
      </p:sp>
      <p:graphicFrame>
        <p:nvGraphicFramePr>
          <p:cNvPr id="17" name="Table 4">
            <a:extLst>
              <a:ext uri="{FF2B5EF4-FFF2-40B4-BE49-F238E27FC236}">
                <a16:creationId xmlns:a16="http://schemas.microsoft.com/office/drawing/2014/main" id="{8CBDAD54-501A-455C-9B55-28A9D171C4EB}"/>
              </a:ext>
            </a:extLst>
          </p:cNvPr>
          <p:cNvGraphicFramePr>
            <a:graphicFrameLocks noGrp="1"/>
          </p:cNvGraphicFramePr>
          <p:nvPr>
            <p:extLst>
              <p:ext uri="{D42A27DB-BD31-4B8C-83A1-F6EECF244321}">
                <p14:modId xmlns:p14="http://schemas.microsoft.com/office/powerpoint/2010/main" val="90672832"/>
              </p:ext>
            </p:extLst>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you are (state)</a:t>
                      </a:r>
                    </a:p>
                  </a:txBody>
                  <a:tcPr/>
                </a:tc>
                <a:tc>
                  <a:txBody>
                    <a:bodyPr/>
                    <a:lstStyle/>
                    <a:p>
                      <a:r>
                        <a:rPr lang="en-GB" sz="2800" b="1" dirty="0">
                          <a:solidFill>
                            <a:srgbClr val="002060"/>
                          </a:solidFill>
                          <a:latin typeface="Century Gothic" panose="020B0502020202020204" pitchFamily="34" charset="0"/>
                        </a:rPr>
                        <a:t>here</a:t>
                      </a:r>
                    </a:p>
                  </a:txBody>
                  <a:tcPr/>
                </a:tc>
                <a:tc>
                  <a:txBody>
                    <a:bodyPr/>
                    <a:lstStyle/>
                    <a:p>
                      <a:r>
                        <a:rPr lang="en-GB" sz="2800" b="1" dirty="0">
                          <a:solidFill>
                            <a:srgbClr val="002060"/>
                          </a:solidFill>
                          <a:latin typeface="Century Gothic" panose="020B0502020202020204" pitchFamily="34" charset="0"/>
                        </a:rPr>
                        <a:t>normally</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I am (trait)</a:t>
                      </a:r>
                    </a:p>
                  </a:txBody>
                  <a:tcPr/>
                </a:tc>
                <a:tc>
                  <a:txBody>
                    <a:bodyPr/>
                    <a:lstStyle/>
                    <a:p>
                      <a:r>
                        <a:rPr lang="en-GB" sz="2800" b="1" dirty="0">
                          <a:solidFill>
                            <a:srgbClr val="002060"/>
                          </a:solidFill>
                          <a:latin typeface="Century Gothic" panose="020B0502020202020204" pitchFamily="34" charset="0"/>
                        </a:rPr>
                        <a:t>there</a:t>
                      </a:r>
                    </a:p>
                  </a:txBody>
                  <a:tcPr/>
                </a:tc>
                <a:tc>
                  <a:txBody>
                    <a:bodyPr/>
                    <a:lstStyle/>
                    <a:p>
                      <a:r>
                        <a:rPr lang="en-GB" sz="2800" b="1" dirty="0">
                          <a:solidFill>
                            <a:srgbClr val="002060"/>
                          </a:solidFill>
                          <a:latin typeface="Century Gothic" panose="020B0502020202020204" pitchFamily="34" charset="0"/>
                        </a:rPr>
                        <a:t>it is (trait)</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to be, being </a:t>
                      </a:r>
                      <a:r>
                        <a:rPr lang="en-GB" sz="2000" b="1" dirty="0">
                          <a:solidFill>
                            <a:srgbClr val="002060"/>
                          </a:solidFill>
                          <a:latin typeface="Century Gothic" panose="020B0502020202020204" pitchFamily="34" charset="0"/>
                        </a:rPr>
                        <a:t>(trait)</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to be, being </a:t>
                      </a:r>
                      <a:r>
                        <a:rPr lang="en-GB" sz="1800" b="1" dirty="0">
                          <a:solidFill>
                            <a:srgbClr val="002060"/>
                          </a:solidFill>
                          <a:latin typeface="Century Gothic" panose="020B0502020202020204" pitchFamily="34" charset="0"/>
                        </a:rPr>
                        <a:t>(state)</a:t>
                      </a:r>
                      <a:endParaRPr lang="en-GB" sz="24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always</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a:solidFill>
                            <a:srgbClr val="002060"/>
                          </a:solidFill>
                          <a:latin typeface="Century Gothic" panose="020B0502020202020204" pitchFamily="34" charset="0"/>
                        </a:rPr>
                        <a:t>incredible (m/f)</a:t>
                      </a:r>
                    </a:p>
                  </a:txBody>
                  <a:tcPr/>
                </a:tc>
                <a:tc>
                  <a:txBody>
                    <a:bodyPr/>
                    <a:lstStyle/>
                    <a:p>
                      <a:r>
                        <a:rPr lang="en-GB" sz="2800" b="1" dirty="0">
                          <a:solidFill>
                            <a:srgbClr val="002060"/>
                          </a:solidFill>
                          <a:latin typeface="Century Gothic" panose="020B0502020202020204" pitchFamily="34" charset="0"/>
                        </a:rPr>
                        <a:t>healthy (f)</a:t>
                      </a:r>
                    </a:p>
                  </a:txBody>
                  <a:tcPr/>
                </a:tc>
                <a:tc>
                  <a:txBody>
                    <a:bodyPr/>
                    <a:lstStyle/>
                    <a:p>
                      <a:r>
                        <a:rPr lang="en-GB" sz="2800" b="1" dirty="0">
                          <a:solidFill>
                            <a:srgbClr val="002060"/>
                          </a:solidFill>
                          <a:latin typeface="Century Gothic" panose="020B0502020202020204" pitchFamily="34" charset="0"/>
                        </a:rPr>
                        <a:t>from</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600" b="1" dirty="0">
                          <a:solidFill>
                            <a:srgbClr val="002060"/>
                          </a:solidFill>
                          <a:latin typeface="Century Gothic" panose="020B0502020202020204" pitchFamily="34" charset="0"/>
                        </a:rPr>
                        <a:t>to have, having</a:t>
                      </a:r>
                    </a:p>
                  </a:txBody>
                  <a:tcPr/>
                </a:tc>
                <a:tc>
                  <a:txBody>
                    <a:bodyPr/>
                    <a:lstStyle/>
                    <a:p>
                      <a:r>
                        <a:rPr lang="en-GB" sz="2800" b="1" dirty="0">
                          <a:solidFill>
                            <a:srgbClr val="002060"/>
                          </a:solidFill>
                          <a:latin typeface="Century Gothic" panose="020B0502020202020204" pitchFamily="34" charset="0"/>
                        </a:rPr>
                        <a:t>a bed</a:t>
                      </a:r>
                    </a:p>
                  </a:txBody>
                  <a:tcPr/>
                </a:tc>
                <a:tc>
                  <a:txBody>
                    <a:bodyPr/>
                    <a:lstStyle/>
                    <a:p>
                      <a:r>
                        <a:rPr lang="en-GB" sz="2800" b="1" dirty="0">
                          <a:solidFill>
                            <a:srgbClr val="002060"/>
                          </a:solidFill>
                          <a:latin typeface="Century Gothic" panose="020B0502020202020204" pitchFamily="34" charset="0"/>
                        </a:rPr>
                        <a:t>a/an (f)</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 bag</a:t>
                      </a:r>
                    </a:p>
                  </a:txBody>
                  <a:tcPr/>
                </a:tc>
                <a:tc>
                  <a:txBody>
                    <a:bodyPr/>
                    <a:lstStyle/>
                    <a:p>
                      <a:r>
                        <a:rPr lang="en-GB" sz="2800" b="1" dirty="0">
                          <a:solidFill>
                            <a:srgbClr val="002060"/>
                          </a:solidFill>
                          <a:latin typeface="Century Gothic" panose="020B0502020202020204" pitchFamily="34" charset="0"/>
                        </a:rPr>
                        <a:t>a/an (m) </a:t>
                      </a:r>
                    </a:p>
                  </a:txBody>
                  <a:tcPr/>
                </a:tc>
                <a:tc>
                  <a:txBody>
                    <a:bodyPr/>
                    <a:lstStyle/>
                    <a:p>
                      <a:r>
                        <a:rPr lang="en-GB" sz="2800" b="1" dirty="0">
                          <a:solidFill>
                            <a:srgbClr val="002060"/>
                          </a:solidFill>
                          <a:latin typeface="Century Gothic" panose="020B0502020202020204" pitchFamily="34" charset="0"/>
                        </a:rPr>
                        <a:t>a horse</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 boat</a:t>
                      </a:r>
                    </a:p>
                  </a:txBody>
                  <a:tcPr/>
                </a:tc>
                <a:tc>
                  <a:txBody>
                    <a:bodyPr/>
                    <a:lstStyle/>
                    <a:p>
                      <a:r>
                        <a:rPr lang="en-GB" sz="2800" b="1" dirty="0">
                          <a:solidFill>
                            <a:srgbClr val="002060"/>
                          </a:solidFill>
                          <a:latin typeface="Century Gothic" panose="020B0502020202020204" pitchFamily="34" charset="0"/>
                        </a:rPr>
                        <a:t>I have</a:t>
                      </a:r>
                    </a:p>
                  </a:txBody>
                  <a:tcPr/>
                </a:tc>
                <a:tc>
                  <a:txBody>
                    <a:bodyPr/>
                    <a:lstStyle/>
                    <a:p>
                      <a:r>
                        <a:rPr lang="en-GB" sz="2800" b="1" dirty="0">
                          <a:solidFill>
                            <a:srgbClr val="002060"/>
                          </a:solidFill>
                          <a:latin typeface="Century Gothic" panose="020B0502020202020204" pitchFamily="34" charset="0"/>
                        </a:rPr>
                        <a:t>a plant</a:t>
                      </a:r>
                    </a:p>
                  </a:txBody>
                  <a:tcPr/>
                </a:tc>
                <a:extLst>
                  <a:ext uri="{0D108BD9-81ED-4DB2-BD59-A6C34878D82A}">
                    <a16:rowId xmlns:a16="http://schemas.microsoft.com/office/drawing/2014/main" val="3232139915"/>
                  </a:ext>
                </a:extLst>
              </a:tr>
            </a:tbl>
          </a:graphicData>
        </a:graphic>
      </p:graphicFrame>
      <p:pic>
        <p:nvPicPr>
          <p:cNvPr id="19" name="Picture 18">
            <a:extLst>
              <a:ext uri="{FF2B5EF4-FFF2-40B4-BE49-F238E27FC236}">
                <a16:creationId xmlns:a16="http://schemas.microsoft.com/office/drawing/2014/main" id="{8D2665F3-D797-42E2-A39C-63DA64319050}"/>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20" name="Picture 19" descr="Icon&#10;&#10;Description automatically generated">
            <a:extLst>
              <a:ext uri="{FF2B5EF4-FFF2-40B4-BE49-F238E27FC236}">
                <a16:creationId xmlns:a16="http://schemas.microsoft.com/office/drawing/2014/main" id="{125DEF67-7907-4A21-B998-7FAB691EE3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21" name="Picture 20">
            <a:extLst>
              <a:ext uri="{FF2B5EF4-FFF2-40B4-BE49-F238E27FC236}">
                <a16:creationId xmlns:a16="http://schemas.microsoft.com/office/drawing/2014/main" id="{5611E53F-FFDE-4889-B8B9-27D4F679BB8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22" name="TextBox 21">
            <a:extLst>
              <a:ext uri="{FF2B5EF4-FFF2-40B4-BE49-F238E27FC236}">
                <a16:creationId xmlns:a16="http://schemas.microsoft.com/office/drawing/2014/main" id="{673F1E39-A8AC-4C4C-838F-2BC4E7D25D04}"/>
              </a:ext>
            </a:extLst>
          </p:cNvPr>
          <p:cNvSpPr txBox="1"/>
          <p:nvPr/>
        </p:nvSpPr>
        <p:spPr>
          <a:xfrm>
            <a:off x="1129237" y="598224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2878A24F-60EA-49EE-9E2C-AB5078D0EB13}"/>
              </a:ext>
            </a:extLst>
          </p:cNvPr>
          <p:cNvSpPr txBox="1"/>
          <p:nvPr/>
        </p:nvSpPr>
        <p:spPr>
          <a:xfrm>
            <a:off x="1091374" y="362098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7E34D04D-19E6-49A9-8130-7052CCADB35D}"/>
              </a:ext>
            </a:extLst>
          </p:cNvPr>
          <p:cNvSpPr txBox="1"/>
          <p:nvPr/>
        </p:nvSpPr>
        <p:spPr>
          <a:xfrm>
            <a:off x="1120870" y="200890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Tree>
    <p:extLst>
      <p:ext uri="{BB962C8B-B14F-4D97-AF65-F5344CB8AC3E}">
        <p14:creationId xmlns:p14="http://schemas.microsoft.com/office/powerpoint/2010/main" val="257922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1" name="Google Shape;157;p2">
            <a:hlinkClick r:id="" action="ppaction://noaction">
              <a:snd r:embed="rId3" name="2_1.wav"/>
            </a:hlinkClick>
            <a:extLst>
              <a:ext uri="{FF2B5EF4-FFF2-40B4-BE49-F238E27FC236}">
                <a16:creationId xmlns:a16="http://schemas.microsoft.com/office/drawing/2014/main" id="{CA9347D5-8E67-4800-8388-5A45F0B385EC}"/>
              </a:ext>
            </a:extLst>
          </p:cNvPr>
          <p:cNvSpPr txBox="1"/>
          <p:nvPr/>
        </p:nvSpPr>
        <p:spPr>
          <a:xfrm>
            <a:off x="234426" y="958721"/>
            <a:ext cx="8018034"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a:t>
            </a:r>
            <a:r>
              <a:rPr kumimoji="0" lang="es-AR" sz="3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Pronuncia las palabras.</a:t>
            </a:r>
          </a:p>
        </p:txBody>
      </p:sp>
      <p:sp>
        <p:nvSpPr>
          <p:cNvPr id="113" name="Google Shape;153;p2">
            <a:hlinkClick r:id="" action="ppaction://noaction">
              <a:snd r:embed="rId4" name="e.wav"/>
            </a:hlinkClick>
            <a:extLst>
              <a:ext uri="{FF2B5EF4-FFF2-40B4-BE49-F238E27FC236}">
                <a16:creationId xmlns:a16="http://schemas.microsoft.com/office/drawing/2014/main" id="{7CEDC309-88F9-40E1-A696-E66BC502B60F}"/>
              </a:ext>
            </a:extLst>
          </p:cNvPr>
          <p:cNvSpPr txBox="1"/>
          <p:nvPr/>
        </p:nvSpPr>
        <p:spPr>
          <a:xfrm>
            <a:off x="9714434" y="107538"/>
            <a:ext cx="130076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ce</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9" name="Google Shape;167;p2">
            <a:extLst>
              <a:ext uri="{FF2B5EF4-FFF2-40B4-BE49-F238E27FC236}">
                <a16:creationId xmlns:a16="http://schemas.microsoft.com/office/drawing/2014/main" id="{40710625-DAFE-4DBA-A5F2-AD883C3194A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Title 1">
            <a:extLst>
              <a:ext uri="{FF2B5EF4-FFF2-40B4-BE49-F238E27FC236}">
                <a16:creationId xmlns:a16="http://schemas.microsoft.com/office/drawing/2014/main" id="{DDB4BA21-1BC4-4ABB-863B-A30AAE39E91D}"/>
              </a:ext>
            </a:extLst>
          </p:cNvPr>
          <p:cNvSpPr txBox="1">
            <a:spLocks/>
          </p:cNvSpPr>
          <p:nvPr/>
        </p:nvSpPr>
        <p:spPr>
          <a:xfrm>
            <a:off x="10563860" y="1049866"/>
            <a:ext cx="1523999" cy="406402"/>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pronunciar</a:t>
            </a:r>
            <a:endParaRPr kumimoji="0" lang="en-GB"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32" name="Google Shape;111;p3" descr="Speech Icon, Voice, Talking, Audio, Speech">
            <a:extLst>
              <a:ext uri="{FF2B5EF4-FFF2-40B4-BE49-F238E27FC236}">
                <a16:creationId xmlns:a16="http://schemas.microsoft.com/office/drawing/2014/main" id="{12B402B5-63FE-45DB-B681-AFE4BC4A093C}"/>
              </a:ext>
            </a:extLst>
          </p:cNvPr>
          <p:cNvPicPr preferRelativeResize="0"/>
          <p:nvPr/>
        </p:nvPicPr>
        <p:blipFill rotWithShape="1">
          <a:blip r:embed="rId5">
            <a:alphaModFix/>
          </a:blip>
          <a:srcRect/>
          <a:stretch/>
        </p:blipFill>
        <p:spPr>
          <a:xfrm>
            <a:off x="11015195" y="152022"/>
            <a:ext cx="776168" cy="776168"/>
          </a:xfrm>
          <a:prstGeom prst="rect">
            <a:avLst/>
          </a:prstGeom>
          <a:noFill/>
          <a:ln>
            <a:noFill/>
          </a:ln>
        </p:spPr>
      </p:pic>
      <p:sp>
        <p:nvSpPr>
          <p:cNvPr id="5" name="Rectangle: Rounded Corners 4">
            <a:hlinkClick r:id="" action="ppaction://noaction">
              <a:snd r:embed="rId6" name="2_4.wav"/>
            </a:hlinkClick>
            <a:extLst>
              <a:ext uri="{FF2B5EF4-FFF2-40B4-BE49-F238E27FC236}">
                <a16:creationId xmlns:a16="http://schemas.microsoft.com/office/drawing/2014/main" id="{831C0712-55E1-4BA2-972B-D6FAC23FBD2C}"/>
              </a:ext>
            </a:extLst>
          </p:cNvPr>
          <p:cNvSpPr/>
          <p:nvPr/>
        </p:nvSpPr>
        <p:spPr>
          <a:xfrm>
            <a:off x="4254166" y="1773263"/>
            <a:ext cx="2007219" cy="708660"/>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cebra</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Rectangle: Rounded Corners 33">
            <a:hlinkClick r:id="" action="ppaction://noaction">
              <a:snd r:embed="rId7" name="2_3.wav"/>
            </a:hlinkClick>
            <a:extLst>
              <a:ext uri="{FF2B5EF4-FFF2-40B4-BE49-F238E27FC236}">
                <a16:creationId xmlns:a16="http://schemas.microsoft.com/office/drawing/2014/main" id="{F6481F86-A31E-42B2-8153-2DE534B168E5}"/>
              </a:ext>
            </a:extLst>
          </p:cNvPr>
          <p:cNvSpPr/>
          <p:nvPr/>
        </p:nvSpPr>
        <p:spPr>
          <a:xfrm>
            <a:off x="6592283" y="289460"/>
            <a:ext cx="2700434" cy="708660"/>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Albacete</a:t>
            </a:r>
          </a:p>
        </p:txBody>
      </p:sp>
      <p:sp>
        <p:nvSpPr>
          <p:cNvPr id="35" name="Rectangle: Rounded Corners 34">
            <a:hlinkClick r:id="" action="ppaction://noaction">
              <a:snd r:embed="rId8" name="2_11.wav"/>
            </a:hlinkClick>
            <a:extLst>
              <a:ext uri="{FF2B5EF4-FFF2-40B4-BE49-F238E27FC236}">
                <a16:creationId xmlns:a16="http://schemas.microsoft.com/office/drawing/2014/main" id="{FAEACFBC-C134-4AB7-B633-8EA6424674A0}"/>
              </a:ext>
            </a:extLst>
          </p:cNvPr>
          <p:cNvSpPr/>
          <p:nvPr/>
        </p:nvSpPr>
        <p:spPr>
          <a:xfrm>
            <a:off x="7000818" y="6051012"/>
            <a:ext cx="2935695" cy="708660"/>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Barcelona </a:t>
            </a:r>
          </a:p>
        </p:txBody>
      </p:sp>
      <p:sp>
        <p:nvSpPr>
          <p:cNvPr id="36" name="Rectangle: Rounded Corners 35">
            <a:hlinkClick r:id="" action="ppaction://noaction">
              <a:snd r:embed="rId9" name="2_2.wav"/>
            </a:hlinkClick>
            <a:extLst>
              <a:ext uri="{FF2B5EF4-FFF2-40B4-BE49-F238E27FC236}">
                <a16:creationId xmlns:a16="http://schemas.microsoft.com/office/drawing/2014/main" id="{C9A26C6D-ADD0-410F-8E6A-89B2C51676F7}"/>
              </a:ext>
            </a:extLst>
          </p:cNvPr>
          <p:cNvSpPr/>
          <p:nvPr/>
        </p:nvSpPr>
        <p:spPr>
          <a:xfrm rot="21178593">
            <a:off x="6567115" y="1498075"/>
            <a:ext cx="2449179" cy="701936"/>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Ceuta</a:t>
            </a:r>
          </a:p>
        </p:txBody>
      </p:sp>
      <p:sp>
        <p:nvSpPr>
          <p:cNvPr id="38" name="Rectangle: Rounded Corners 37">
            <a:hlinkClick r:id="" action="ppaction://noaction">
              <a:snd r:embed="rId10" name="2_6.wav"/>
            </a:hlinkClick>
            <a:extLst>
              <a:ext uri="{FF2B5EF4-FFF2-40B4-BE49-F238E27FC236}">
                <a16:creationId xmlns:a16="http://schemas.microsoft.com/office/drawing/2014/main" id="{C5CF5E1A-C92E-4A04-936A-572F3BC3AC6B}"/>
              </a:ext>
            </a:extLst>
          </p:cNvPr>
          <p:cNvSpPr/>
          <p:nvPr/>
        </p:nvSpPr>
        <p:spPr>
          <a:xfrm>
            <a:off x="6671436" y="2738322"/>
            <a:ext cx="2135499" cy="768089"/>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pecera</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Rectangle: Rounded Corners 38">
            <a:hlinkClick r:id="" action="ppaction://noaction">
              <a:snd r:embed="rId11" name="2_7.wav"/>
            </a:hlinkClick>
            <a:extLst>
              <a:ext uri="{FF2B5EF4-FFF2-40B4-BE49-F238E27FC236}">
                <a16:creationId xmlns:a16="http://schemas.microsoft.com/office/drawing/2014/main" id="{63863CD1-5E85-493D-818F-D5586E997239}"/>
              </a:ext>
            </a:extLst>
          </p:cNvPr>
          <p:cNvSpPr/>
          <p:nvPr/>
        </p:nvSpPr>
        <p:spPr>
          <a:xfrm>
            <a:off x="9039497" y="3877221"/>
            <a:ext cx="1811482" cy="768321"/>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cero</a:t>
            </a:r>
            <a:endPar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Rectangle: Rounded Corners 39">
            <a:hlinkClick r:id="" action="ppaction://noaction">
              <a:snd r:embed="rId12" name="2_8.wav"/>
            </a:hlinkClick>
            <a:extLst>
              <a:ext uri="{FF2B5EF4-FFF2-40B4-BE49-F238E27FC236}">
                <a16:creationId xmlns:a16="http://schemas.microsoft.com/office/drawing/2014/main" id="{2E9A5AD0-7C73-4C89-BF46-EBC16F807232}"/>
              </a:ext>
            </a:extLst>
          </p:cNvPr>
          <p:cNvSpPr/>
          <p:nvPr/>
        </p:nvSpPr>
        <p:spPr>
          <a:xfrm rot="21193456">
            <a:off x="4169884" y="4978276"/>
            <a:ext cx="2713270" cy="767575"/>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Cáceres</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Rectangle: Rounded Corners 41">
            <a:hlinkClick r:id="" action="ppaction://noaction">
              <a:snd r:embed="rId13" name="2_9.wav"/>
            </a:hlinkClick>
            <a:extLst>
              <a:ext uri="{FF2B5EF4-FFF2-40B4-BE49-F238E27FC236}">
                <a16:creationId xmlns:a16="http://schemas.microsoft.com/office/drawing/2014/main" id="{A0EBE9AE-0316-44D8-962A-D63DE8000563}"/>
              </a:ext>
            </a:extLst>
          </p:cNvPr>
          <p:cNvSpPr/>
          <p:nvPr/>
        </p:nvSpPr>
        <p:spPr>
          <a:xfrm>
            <a:off x="8401800" y="5176721"/>
            <a:ext cx="2449179" cy="708660"/>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cena</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Rectangle: Rounded Corners 42">
            <a:hlinkClick r:id="" action="ppaction://noaction">
              <a:snd r:embed="rId14" name="2_10.wav"/>
            </a:hlinkClick>
            <a:extLst>
              <a:ext uri="{FF2B5EF4-FFF2-40B4-BE49-F238E27FC236}">
                <a16:creationId xmlns:a16="http://schemas.microsoft.com/office/drawing/2014/main" id="{87DB6954-D27C-41A5-858C-BE2CD3C84522}"/>
              </a:ext>
            </a:extLst>
          </p:cNvPr>
          <p:cNvSpPr/>
          <p:nvPr/>
        </p:nvSpPr>
        <p:spPr>
          <a:xfrm>
            <a:off x="4585446" y="6064099"/>
            <a:ext cx="2196680" cy="708660"/>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cerdo</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26" name="Picture 2" descr="Cuenco, Pez, Pez De Colores, Tanque">
            <a:extLst>
              <a:ext uri="{FF2B5EF4-FFF2-40B4-BE49-F238E27FC236}">
                <a16:creationId xmlns:a16="http://schemas.microsoft.com/office/drawing/2014/main" id="{32DD7697-2951-4E4A-93E9-A8C52CBFAD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16525" y="2318601"/>
            <a:ext cx="881976" cy="693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1D598-4017-406E-BACD-94F95AFD2084}"/>
              </a:ext>
            </a:extLst>
          </p:cNvPr>
          <p:cNvPicPr>
            <a:picLocks noChangeAspect="1"/>
          </p:cNvPicPr>
          <p:nvPr/>
        </p:nvPicPr>
        <p:blipFill>
          <a:blip r:embed="rId16"/>
          <a:stretch>
            <a:fillRect/>
          </a:stretch>
        </p:blipFill>
        <p:spPr>
          <a:xfrm>
            <a:off x="7775073" y="4570147"/>
            <a:ext cx="1132365" cy="976847"/>
          </a:xfrm>
          <a:prstGeom prst="rect">
            <a:avLst/>
          </a:prstGeom>
        </p:spPr>
      </p:pic>
      <p:sp>
        <p:nvSpPr>
          <p:cNvPr id="55" name="Rectangle: Rounded Corners 54">
            <a:hlinkClick r:id="" action="ppaction://noaction">
              <a:snd r:embed="rId17" name="2_12.wav"/>
            </a:hlinkClick>
            <a:extLst>
              <a:ext uri="{FF2B5EF4-FFF2-40B4-BE49-F238E27FC236}">
                <a16:creationId xmlns:a16="http://schemas.microsoft.com/office/drawing/2014/main" id="{32F3E7F3-CD9E-4F12-9BDA-0989E94BEAB4}"/>
              </a:ext>
            </a:extLst>
          </p:cNvPr>
          <p:cNvSpPr/>
          <p:nvPr/>
        </p:nvSpPr>
        <p:spPr>
          <a:xfrm>
            <a:off x="5193680" y="3958686"/>
            <a:ext cx="2449179" cy="708660"/>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maceta</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2" name="Picture 8" descr="España, Bandera, Geografía, Mapa, Europa">
            <a:extLst>
              <a:ext uri="{FF2B5EF4-FFF2-40B4-BE49-F238E27FC236}">
                <a16:creationId xmlns:a16="http://schemas.microsoft.com/office/drawing/2014/main" id="{4593E15A-B08C-4379-AA65-86DCC66B548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213" y="1917495"/>
            <a:ext cx="4538812" cy="4929027"/>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Rounded Corners 69">
            <a:hlinkClick r:id="" action="ppaction://noaction">
              <a:snd r:embed="rId19" name="2_5.wav"/>
            </a:hlinkClick>
            <a:extLst>
              <a:ext uri="{FF2B5EF4-FFF2-40B4-BE49-F238E27FC236}">
                <a16:creationId xmlns:a16="http://schemas.microsoft.com/office/drawing/2014/main" id="{D98064CC-B577-4E0C-ADE5-98F6B2EEACC6}"/>
              </a:ext>
            </a:extLst>
          </p:cNvPr>
          <p:cNvSpPr/>
          <p:nvPr/>
        </p:nvSpPr>
        <p:spPr>
          <a:xfrm>
            <a:off x="4628936" y="2903210"/>
            <a:ext cx="1811483" cy="768089"/>
          </a:xfrm>
          <a:prstGeom prst="roundRect">
            <a:avLst/>
          </a:prstGeom>
          <a:noFill/>
          <a:ln w="571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cosa</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F1D2871C-27F0-437A-A306-E040133DCC7A}"/>
              </a:ext>
            </a:extLst>
          </p:cNvPr>
          <p:cNvSpPr txBox="1"/>
          <p:nvPr/>
        </p:nvSpPr>
        <p:spPr>
          <a:xfrm>
            <a:off x="-3984902" y="-4756667"/>
            <a:ext cx="977610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Rounded Corners 8">
            <a:extLst>
              <a:ext uri="{FF2B5EF4-FFF2-40B4-BE49-F238E27FC236}">
                <a16:creationId xmlns:a16="http://schemas.microsoft.com/office/drawing/2014/main" id="{9C299199-5A01-441E-AD9F-184C0F128DE3}"/>
              </a:ext>
            </a:extLst>
          </p:cNvPr>
          <p:cNvSpPr/>
          <p:nvPr/>
        </p:nvSpPr>
        <p:spPr>
          <a:xfrm>
            <a:off x="1007390" y="6020016"/>
            <a:ext cx="263471" cy="13579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2" descr="Cerdo, Rosado, Bebé, Cerdito">
            <a:extLst>
              <a:ext uri="{FF2B5EF4-FFF2-40B4-BE49-F238E27FC236}">
                <a16:creationId xmlns:a16="http://schemas.microsoft.com/office/drawing/2014/main" id="{A576AD7C-EEFE-7DCF-8EE0-F2341A80BFA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72894" y="5738722"/>
            <a:ext cx="737410" cy="6145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áficos vectoriales gratis de Pimpollo">
            <a:extLst>
              <a:ext uri="{FF2B5EF4-FFF2-40B4-BE49-F238E27FC236}">
                <a16:creationId xmlns:a16="http://schemas.microsoft.com/office/drawing/2014/main" id="{F65F9229-79B1-114B-0FDF-5D81AFD2790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64549" r="73847"/>
          <a:stretch/>
        </p:blipFill>
        <p:spPr bwMode="auto">
          <a:xfrm>
            <a:off x="7176415" y="3554806"/>
            <a:ext cx="790073" cy="64483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Rounded Corners 36">
            <a:extLst>
              <a:ext uri="{FF2B5EF4-FFF2-40B4-BE49-F238E27FC236}">
                <a16:creationId xmlns:a16="http://schemas.microsoft.com/office/drawing/2014/main" id="{0C9F5B69-0744-3F8A-390F-56A3BEF7E78D}"/>
              </a:ext>
            </a:extLst>
          </p:cNvPr>
          <p:cNvSpPr/>
          <p:nvPr/>
        </p:nvSpPr>
        <p:spPr>
          <a:xfrm>
            <a:off x="92543" y="64795"/>
            <a:ext cx="5554471" cy="1394723"/>
          </a:xfrm>
          <a:prstGeom prst="roundRect">
            <a:avLst/>
          </a:prstGeom>
          <a:solidFill>
            <a:schemeClr val="accent4">
              <a:lumMod val="40000"/>
              <a:lumOff val="6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Ceuta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a Spanish city on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north coast of Africa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it borders with Morocco!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44" name="Group 43">
            <a:extLst>
              <a:ext uri="{FF2B5EF4-FFF2-40B4-BE49-F238E27FC236}">
                <a16:creationId xmlns:a16="http://schemas.microsoft.com/office/drawing/2014/main" id="{5C4E7670-13C3-AC36-7230-A207AC69B005}"/>
              </a:ext>
            </a:extLst>
          </p:cNvPr>
          <p:cNvGrpSpPr/>
          <p:nvPr/>
        </p:nvGrpSpPr>
        <p:grpSpPr>
          <a:xfrm>
            <a:off x="5153082" y="77048"/>
            <a:ext cx="1019812" cy="890429"/>
            <a:chOff x="6210543" y="3764108"/>
            <a:chExt cx="801046" cy="775262"/>
          </a:xfrm>
        </p:grpSpPr>
        <p:sp>
          <p:nvSpPr>
            <p:cNvPr id="45" name="Oval 44">
              <a:extLst>
                <a:ext uri="{FF2B5EF4-FFF2-40B4-BE49-F238E27FC236}">
                  <a16:creationId xmlns:a16="http://schemas.microsoft.com/office/drawing/2014/main" id="{7D074EEB-9411-BD80-8039-777F8E58DB3A}"/>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C459A4E2-C441-EE0B-7154-570939983C2E}"/>
                </a:ext>
              </a:extLst>
            </p:cNvPr>
            <p:cNvPicPr>
              <a:picLocks noChangeAspect="1"/>
            </p:cNvPicPr>
            <p:nvPr/>
          </p:nvPicPr>
          <p:blipFill rotWithShape="1">
            <a:blip r:embed="rId22">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47" name="Picture 46" descr="A picture containing text, tableware, cup, clipart&#10;&#10;Description automatically generated">
              <a:extLst>
                <a:ext uri="{FF2B5EF4-FFF2-40B4-BE49-F238E27FC236}">
                  <a16:creationId xmlns:a16="http://schemas.microsoft.com/office/drawing/2014/main" id="{37E5285A-72D7-7253-6E40-F17AEABD6B7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48" name="Google Shape;410;p19">
            <a:extLst>
              <a:ext uri="{FF2B5EF4-FFF2-40B4-BE49-F238E27FC236}">
                <a16:creationId xmlns:a16="http://schemas.microsoft.com/office/drawing/2014/main" id="{4BAB8C2F-9B2B-D85D-5998-46E7B8B564E4}"/>
              </a:ext>
            </a:extLst>
          </p:cNvPr>
          <p:cNvSpPr txBox="1"/>
          <p:nvPr/>
        </p:nvSpPr>
        <p:spPr>
          <a:xfrm>
            <a:off x="11669075"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9" name="Google Shape;387;p19">
            <a:extLst>
              <a:ext uri="{FF2B5EF4-FFF2-40B4-BE49-F238E27FC236}">
                <a16:creationId xmlns:a16="http://schemas.microsoft.com/office/drawing/2014/main" id="{9210562B-F4DE-4B2D-59AF-6A0B976D84BB}"/>
              </a:ext>
            </a:extLst>
          </p:cNvPr>
          <p:cNvSpPr/>
          <p:nvPr/>
        </p:nvSpPr>
        <p:spPr>
          <a:xfrm>
            <a:off x="11002736" y="1881617"/>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0" name="Google Shape;388;p19">
            <a:extLst>
              <a:ext uri="{FF2B5EF4-FFF2-40B4-BE49-F238E27FC236}">
                <a16:creationId xmlns:a16="http://schemas.microsoft.com/office/drawing/2014/main" id="{F64A5234-3DFE-333E-2BCB-7F0F0B89315B}"/>
              </a:ext>
            </a:extLst>
          </p:cNvPr>
          <p:cNvSpPr/>
          <p:nvPr/>
        </p:nvSpPr>
        <p:spPr>
          <a:xfrm>
            <a:off x="11013953" y="1886314"/>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1" name="Google Shape;389;p19">
            <a:extLst>
              <a:ext uri="{FF2B5EF4-FFF2-40B4-BE49-F238E27FC236}">
                <a16:creationId xmlns:a16="http://schemas.microsoft.com/office/drawing/2014/main" id="{CC95D741-87F8-E01D-EE2C-973DCE93D93E}"/>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52" name="Google Shape;390;p19">
            <a:extLst>
              <a:ext uri="{FF2B5EF4-FFF2-40B4-BE49-F238E27FC236}">
                <a16:creationId xmlns:a16="http://schemas.microsoft.com/office/drawing/2014/main" id="{990D5495-4FB1-C086-B68A-CADB410BA185}"/>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3" name="Google Shape;391;p19">
            <a:extLst>
              <a:ext uri="{FF2B5EF4-FFF2-40B4-BE49-F238E27FC236}">
                <a16:creationId xmlns:a16="http://schemas.microsoft.com/office/drawing/2014/main" id="{25ADCFC5-A5BF-9FD4-F7FA-E9E19BF13FA4}"/>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54" name="Google Shape;393;p19">
            <a:extLst>
              <a:ext uri="{FF2B5EF4-FFF2-40B4-BE49-F238E27FC236}">
                <a16:creationId xmlns:a16="http://schemas.microsoft.com/office/drawing/2014/main" id="{FAA8DA02-3A16-BD38-4743-945FE66B016B}"/>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30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6" name="Google Shape;394;p19">
            <a:extLst>
              <a:ext uri="{FF2B5EF4-FFF2-40B4-BE49-F238E27FC236}">
                <a16:creationId xmlns:a16="http://schemas.microsoft.com/office/drawing/2014/main" id="{A8B01DB9-BD3E-D679-6D71-5CFFDA8DEED7}"/>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7" name="Google Shape;395;p19">
            <a:extLst>
              <a:ext uri="{FF2B5EF4-FFF2-40B4-BE49-F238E27FC236}">
                <a16:creationId xmlns:a16="http://schemas.microsoft.com/office/drawing/2014/main" id="{48A2F22C-EA2C-759D-2A0C-FA6D9915C596}"/>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6"/>
                                        </p:tgtEl>
                                        <p:attrNameLst>
                                          <p:attrName>fillcolor</p:attrName>
                                        </p:attrNameLst>
                                      </p:cBhvr>
                                      <p:to>
                                        <a:srgbClr val="92D050"/>
                                      </p:to>
                                    </p:animClr>
                                    <p:set>
                                      <p:cBhvr>
                                        <p:cTn id="7" dur="2000" fill="hold"/>
                                        <p:tgtEl>
                                          <p:spTgt spid="36"/>
                                        </p:tgtEl>
                                        <p:attrNameLst>
                                          <p:attrName>fill.type</p:attrName>
                                        </p:attrNameLst>
                                      </p:cBhvr>
                                      <p:to>
                                        <p:strVal val="solid"/>
                                      </p:to>
                                    </p:set>
                                    <p:set>
                                      <p:cBhvr>
                                        <p:cTn id="8" dur="2000" fill="hold"/>
                                        <p:tgtEl>
                                          <p:spTgt spid="3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4"/>
                                        </p:tgtEl>
                                        <p:attrNameLst>
                                          <p:attrName>fillcolor</p:attrName>
                                        </p:attrNameLst>
                                      </p:cBhvr>
                                      <p:to>
                                        <a:srgbClr val="92D050"/>
                                      </p:to>
                                    </p:animClr>
                                    <p:set>
                                      <p:cBhvr>
                                        <p:cTn id="11" dur="2000" fill="hold"/>
                                        <p:tgtEl>
                                          <p:spTgt spid="34"/>
                                        </p:tgtEl>
                                        <p:attrNameLst>
                                          <p:attrName>fill.type</p:attrName>
                                        </p:attrNameLst>
                                      </p:cBhvr>
                                      <p:to>
                                        <p:strVal val="solid"/>
                                      </p:to>
                                    </p:set>
                                    <p:set>
                                      <p:cBhvr>
                                        <p:cTn id="12" dur="2000" fill="hold"/>
                                        <p:tgtEl>
                                          <p:spTgt spid="3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5"/>
                                        </p:tgtEl>
                                        <p:attrNameLst>
                                          <p:attrName>fillcolor</p:attrName>
                                        </p:attrNameLst>
                                      </p:cBhvr>
                                      <p:to>
                                        <a:srgbClr val="92D050"/>
                                      </p:to>
                                    </p:animClr>
                                    <p:set>
                                      <p:cBhvr>
                                        <p:cTn id="15" dur="2000" fill="hold"/>
                                        <p:tgtEl>
                                          <p:spTgt spid="35"/>
                                        </p:tgtEl>
                                        <p:attrNameLst>
                                          <p:attrName>fill.type</p:attrName>
                                        </p:attrNameLst>
                                      </p:cBhvr>
                                      <p:to>
                                        <p:strVal val="solid"/>
                                      </p:to>
                                    </p:set>
                                    <p:set>
                                      <p:cBhvr>
                                        <p:cTn id="16" dur="2000" fill="hold"/>
                                        <p:tgtEl>
                                          <p:spTgt spid="3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40"/>
                                        </p:tgtEl>
                                        <p:attrNameLst>
                                          <p:attrName>fillcolor</p:attrName>
                                        </p:attrNameLst>
                                      </p:cBhvr>
                                      <p:to>
                                        <a:srgbClr val="92D050"/>
                                      </p:to>
                                    </p:animClr>
                                    <p:set>
                                      <p:cBhvr>
                                        <p:cTn id="19" dur="2000" fill="hold"/>
                                        <p:tgtEl>
                                          <p:spTgt spid="40"/>
                                        </p:tgtEl>
                                        <p:attrNameLst>
                                          <p:attrName>fill.type</p:attrName>
                                        </p:attrNameLst>
                                      </p:cBhvr>
                                      <p:to>
                                        <p:strVal val="solid"/>
                                      </p:to>
                                    </p:set>
                                    <p:set>
                                      <p:cBhvr>
                                        <p:cTn id="20" dur="2000" fill="hold"/>
                                        <p:tgtEl>
                                          <p:spTgt spid="4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7"/>
                    </p:tgtEl>
                  </p:cond>
                </p:stCondLst>
                <p:endSync evt="end" delay="0">
                  <p:rtn val="all"/>
                </p:endSync>
                <p:childTnLst>
                  <p:par>
                    <p:cTn id="30" fill="hold">
                      <p:stCondLst>
                        <p:cond delay="0"/>
                      </p:stCondLst>
                      <p:childTnLst>
                        <p:par>
                          <p:cTn id="31" fill="hold">
                            <p:stCondLst>
                              <p:cond delay="0"/>
                            </p:stCondLst>
                            <p:childTnLst>
                              <p:par>
                                <p:cTn id="32" presetID="12" presetClass="exit" presetSubtype="4" fill="remove" grpId="0" nodeType="clickEffect">
                                  <p:stCondLst>
                                    <p:cond delay="0"/>
                                  </p:stCondLst>
                                  <p:childTnLst>
                                    <p:anim calcmode="lin" valueType="num">
                                      <p:cBhvr additive="base">
                                        <p:cTn id="33" dur="30000"/>
                                        <p:tgtEl>
                                          <p:spTgt spid="50"/>
                                        </p:tgtEl>
                                        <p:attrNameLst>
                                          <p:attrName>ppt_y</p:attrName>
                                        </p:attrNameLst>
                                      </p:cBhvr>
                                      <p:tavLst>
                                        <p:tav tm="0">
                                          <p:val>
                                            <p:strVal val="#ppt_y"/>
                                          </p:val>
                                        </p:tav>
                                        <p:tav tm="100000">
                                          <p:val>
                                            <p:strVal val="#ppt_y+#ppt_h*1.125000"/>
                                          </p:val>
                                        </p:tav>
                                      </p:tavLst>
                                    </p:anim>
                                    <p:animEffect transition="out" filter="wipe(down)">
                                      <p:cBhvr>
                                        <p:cTn id="34" dur="30000"/>
                                        <p:tgtEl>
                                          <p:spTgt spid="50"/>
                                        </p:tgtEl>
                                      </p:cBhvr>
                                    </p:animEffect>
                                    <p:set>
                                      <p:cBhvr>
                                        <p:cTn id="35" dur="1" fill="hold">
                                          <p:stCondLst>
                                            <p:cond delay="29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37"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
        <p:nvSpPr>
          <p:cNvPr id="88" name="Title 1">
            <a:extLst>
              <a:ext uri="{FF2B5EF4-FFF2-40B4-BE49-F238E27FC236}">
                <a16:creationId xmlns:a16="http://schemas.microsoft.com/office/drawing/2014/main" id="{6699239A-5B4C-4033-B578-06DC0ACAA60B}"/>
              </a:ext>
            </a:extLst>
          </p:cNvPr>
          <p:cNvSpPr txBox="1">
            <a:spLocks/>
          </p:cNvSpPr>
          <p:nvPr/>
        </p:nvSpPr>
        <p:spPr>
          <a:xfrm>
            <a:off x="10710239" y="962305"/>
            <a:ext cx="1354845"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89" name="Google Shape;221;p10">
            <a:extLst>
              <a:ext uri="{FF2B5EF4-FFF2-40B4-BE49-F238E27FC236}">
                <a16:creationId xmlns:a16="http://schemas.microsoft.com/office/drawing/2014/main" id="{A399460A-B891-4F80-8FB1-773462D73806}"/>
              </a:ext>
            </a:extLst>
          </p:cNvPr>
          <p:cNvPicPr preferRelativeResize="0"/>
          <p:nvPr/>
        </p:nvPicPr>
        <p:blipFill rotWithShape="1">
          <a:blip r:embed="rId4">
            <a:alphaModFix/>
          </a:blip>
          <a:srcRect/>
          <a:stretch/>
        </p:blipFill>
        <p:spPr>
          <a:xfrm>
            <a:off x="10804611" y="0"/>
            <a:ext cx="1166103" cy="1183191"/>
          </a:xfrm>
          <a:prstGeom prst="rect">
            <a:avLst/>
          </a:prstGeom>
          <a:noFill/>
          <a:ln>
            <a:noFill/>
          </a:ln>
        </p:spPr>
      </p:pic>
      <p:graphicFrame>
        <p:nvGraphicFramePr>
          <p:cNvPr id="84" name="Google Shape;324;p7">
            <a:extLst>
              <a:ext uri="{FF2B5EF4-FFF2-40B4-BE49-F238E27FC236}">
                <a16:creationId xmlns:a16="http://schemas.microsoft.com/office/drawing/2014/main" id="{DDE43199-0E1C-41DA-8B1C-1A99160F49F6}"/>
              </a:ext>
            </a:extLst>
          </p:cNvPr>
          <p:cNvGraphicFramePr/>
          <p:nvPr/>
        </p:nvGraphicFramePr>
        <p:xfrm>
          <a:off x="6292219" y="1875049"/>
          <a:ext cx="5772866" cy="4922961"/>
        </p:xfrm>
        <a:graphic>
          <a:graphicData uri="http://schemas.openxmlformats.org/drawingml/2006/table">
            <a:tbl>
              <a:tblPr firstRow="1" bandRow="1">
                <a:noFill/>
              </a:tblPr>
              <a:tblGrid>
                <a:gridCol w="567353">
                  <a:extLst>
                    <a:ext uri="{9D8B030D-6E8A-4147-A177-3AD203B41FA5}">
                      <a16:colId xmlns:a16="http://schemas.microsoft.com/office/drawing/2014/main" val="20000"/>
                    </a:ext>
                  </a:extLst>
                </a:gridCol>
                <a:gridCol w="5205513">
                  <a:extLst>
                    <a:ext uri="{9D8B030D-6E8A-4147-A177-3AD203B41FA5}">
                      <a16:colId xmlns:a16="http://schemas.microsoft.com/office/drawing/2014/main" val="20001"/>
                    </a:ext>
                  </a:extLst>
                </a:gridCol>
              </a:tblGrid>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49889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49889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432906">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85" name="Google Shape;269;p7">
            <a:extLst>
              <a:ext uri="{FF2B5EF4-FFF2-40B4-BE49-F238E27FC236}">
                <a16:creationId xmlns:a16="http://schemas.microsoft.com/office/drawing/2014/main" id="{ED586029-BA45-4A1E-BCD4-5DA8DA3E0C42}"/>
              </a:ext>
            </a:extLst>
          </p:cNvPr>
          <p:cNvSpPr txBox="1"/>
          <p:nvPr/>
        </p:nvSpPr>
        <p:spPr>
          <a:xfrm>
            <a:off x="6242192" y="609721"/>
            <a:ext cx="5755547"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Use the correct words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rewrite the sentences.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There might be </a:t>
            </a:r>
            <a:r>
              <a:rPr kumimoji="0" lang="en-GB" sz="24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extra</a:t>
            </a:r>
            <a:r>
              <a:rPr kumimoji="0" lang="en-GB" sz="24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ones!</a:t>
            </a:r>
            <a:endParaRPr kumimoji="0"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graphicFrame>
        <p:nvGraphicFramePr>
          <p:cNvPr id="149" name="Google Shape;339;p8">
            <a:extLst>
              <a:ext uri="{FF2B5EF4-FFF2-40B4-BE49-F238E27FC236}">
                <a16:creationId xmlns:a16="http://schemas.microsoft.com/office/drawing/2014/main" id="{B2E020CA-3596-4F22-AB7A-465B1107D8F1}"/>
              </a:ext>
            </a:extLst>
          </p:cNvPr>
          <p:cNvGraphicFramePr/>
          <p:nvPr/>
        </p:nvGraphicFramePr>
        <p:xfrm>
          <a:off x="933826" y="1596666"/>
          <a:ext cx="5017035" cy="472450"/>
        </p:xfrm>
        <a:graphic>
          <a:graphicData uri="http://schemas.openxmlformats.org/drawingml/2006/table">
            <a:tbl>
              <a:tblPr firstRow="1" bandRow="1">
                <a:noFill/>
              </a:tblPr>
              <a:tblGrid>
                <a:gridCol w="1672345">
                  <a:extLst>
                    <a:ext uri="{9D8B030D-6E8A-4147-A177-3AD203B41FA5}">
                      <a16:colId xmlns:a16="http://schemas.microsoft.com/office/drawing/2014/main" val="20000"/>
                    </a:ext>
                  </a:extLst>
                </a:gridCol>
                <a:gridCol w="1672345">
                  <a:extLst>
                    <a:ext uri="{9D8B030D-6E8A-4147-A177-3AD203B41FA5}">
                      <a16:colId xmlns:a16="http://schemas.microsoft.com/office/drawing/2014/main" val="20001"/>
                    </a:ext>
                  </a:extLst>
                </a:gridCol>
                <a:gridCol w="167234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I have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he is (t)</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 am (t)</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0" name="Google Shape;339;p8">
            <a:extLst>
              <a:ext uri="{FF2B5EF4-FFF2-40B4-BE49-F238E27FC236}">
                <a16:creationId xmlns:a16="http://schemas.microsoft.com/office/drawing/2014/main" id="{259B75F7-CACD-4172-84B1-1D6852942F87}"/>
              </a:ext>
            </a:extLst>
          </p:cNvPr>
          <p:cNvGraphicFramePr/>
          <p:nvPr/>
        </p:nvGraphicFramePr>
        <p:xfrm>
          <a:off x="918586" y="2198785"/>
          <a:ext cx="5032272" cy="472450"/>
        </p:xfrm>
        <a:graphic>
          <a:graphicData uri="http://schemas.openxmlformats.org/drawingml/2006/table">
            <a:tbl>
              <a:tblPr firstRow="1" bandRow="1">
                <a:noFill/>
              </a:tblPr>
              <a:tblGrid>
                <a:gridCol w="1677424">
                  <a:extLst>
                    <a:ext uri="{9D8B030D-6E8A-4147-A177-3AD203B41FA5}">
                      <a16:colId xmlns:a16="http://schemas.microsoft.com/office/drawing/2014/main" val="20000"/>
                    </a:ext>
                  </a:extLst>
                </a:gridCol>
                <a:gridCol w="1677424">
                  <a:extLst>
                    <a:ext uri="{9D8B030D-6E8A-4147-A177-3AD203B41FA5}">
                      <a16:colId xmlns:a16="http://schemas.microsoft.com/office/drawing/2014/main" val="20001"/>
                    </a:ext>
                  </a:extLst>
                </a:gridCol>
                <a:gridCol w="16774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bed</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boat</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horse</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1" name="Google Shape;339;p8">
            <a:extLst>
              <a:ext uri="{FF2B5EF4-FFF2-40B4-BE49-F238E27FC236}">
                <a16:creationId xmlns:a16="http://schemas.microsoft.com/office/drawing/2014/main" id="{9739CE26-4A7B-4617-9190-3FF35B1564A0}"/>
              </a:ext>
            </a:extLst>
          </p:cNvPr>
          <p:cNvGraphicFramePr/>
          <p:nvPr/>
        </p:nvGraphicFramePr>
        <p:xfrm>
          <a:off x="933827" y="2847945"/>
          <a:ext cx="5032272" cy="853450"/>
        </p:xfrm>
        <a:graphic>
          <a:graphicData uri="http://schemas.openxmlformats.org/drawingml/2006/table">
            <a:tbl>
              <a:tblPr firstRow="1" bandRow="1">
                <a:noFill/>
              </a:tblPr>
              <a:tblGrid>
                <a:gridCol w="1677424">
                  <a:extLst>
                    <a:ext uri="{9D8B030D-6E8A-4147-A177-3AD203B41FA5}">
                      <a16:colId xmlns:a16="http://schemas.microsoft.com/office/drawing/2014/main" val="20000"/>
                    </a:ext>
                  </a:extLst>
                </a:gridCol>
                <a:gridCol w="1677424">
                  <a:extLst>
                    <a:ext uri="{9D8B030D-6E8A-4147-A177-3AD203B41FA5}">
                      <a16:colId xmlns:a16="http://schemas.microsoft.com/office/drawing/2014/main" val="20001"/>
                    </a:ext>
                  </a:extLst>
                </a:gridCol>
                <a:gridCol w="1677424">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to have, having</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I have</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to be, being (t)</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2" name="Google Shape;339;p8">
            <a:extLst>
              <a:ext uri="{FF2B5EF4-FFF2-40B4-BE49-F238E27FC236}">
                <a16:creationId xmlns:a16="http://schemas.microsoft.com/office/drawing/2014/main" id="{6BB64386-DB05-4BD7-B147-7E7CB4DFC4F9}"/>
              </a:ext>
            </a:extLst>
          </p:cNvPr>
          <p:cNvGraphicFramePr/>
          <p:nvPr/>
        </p:nvGraphicFramePr>
        <p:xfrm>
          <a:off x="948352" y="3877995"/>
          <a:ext cx="5047065" cy="472450"/>
        </p:xfrm>
        <a:graphic>
          <a:graphicData uri="http://schemas.openxmlformats.org/drawingml/2006/table">
            <a:tbl>
              <a:tblPr firstRow="1" bandRow="1">
                <a:noFill/>
              </a:tblPr>
              <a:tblGrid>
                <a:gridCol w="1479538">
                  <a:extLst>
                    <a:ext uri="{9D8B030D-6E8A-4147-A177-3AD203B41FA5}">
                      <a16:colId xmlns:a16="http://schemas.microsoft.com/office/drawing/2014/main" val="20000"/>
                    </a:ext>
                  </a:extLst>
                </a:gridCol>
                <a:gridCol w="2065282">
                  <a:extLst>
                    <a:ext uri="{9D8B030D-6E8A-4147-A177-3AD203B41FA5}">
                      <a16:colId xmlns:a16="http://schemas.microsoft.com/office/drawing/2014/main" val="20001"/>
                    </a:ext>
                  </a:extLst>
                </a:gridCol>
                <a:gridCol w="150224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Tuesday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Wednesday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Friday</a:t>
                      </a:r>
                      <a:endParaRPr lang="en-GB" sz="2800" dirty="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3" name="Google Shape;339;p8">
            <a:extLst>
              <a:ext uri="{FF2B5EF4-FFF2-40B4-BE49-F238E27FC236}">
                <a16:creationId xmlns:a16="http://schemas.microsoft.com/office/drawing/2014/main" id="{B3E316DD-59C7-4C64-93D2-F62D7D2719B2}"/>
              </a:ext>
            </a:extLst>
          </p:cNvPr>
          <p:cNvGraphicFramePr/>
          <p:nvPr/>
        </p:nvGraphicFramePr>
        <p:xfrm>
          <a:off x="963746" y="4533549"/>
          <a:ext cx="5047065" cy="472450"/>
        </p:xfrm>
        <a:graphic>
          <a:graphicData uri="http://schemas.openxmlformats.org/drawingml/2006/table">
            <a:tbl>
              <a:tblPr firstRow="1" bandRow="1">
                <a:noFill/>
              </a:tblPr>
              <a:tblGrid>
                <a:gridCol w="1682355">
                  <a:extLst>
                    <a:ext uri="{9D8B030D-6E8A-4147-A177-3AD203B41FA5}">
                      <a16:colId xmlns:a16="http://schemas.microsoft.com/office/drawing/2014/main" val="20000"/>
                    </a:ext>
                  </a:extLst>
                </a:gridCol>
                <a:gridCol w="1368489">
                  <a:extLst>
                    <a:ext uri="{9D8B030D-6E8A-4147-A177-3AD203B41FA5}">
                      <a16:colId xmlns:a16="http://schemas.microsoft.com/office/drawing/2014/main" val="20001"/>
                    </a:ext>
                  </a:extLst>
                </a:gridCol>
                <a:gridCol w="1996221">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ready</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500" dirty="0">
                          <a:solidFill>
                            <a:srgbClr val="002060"/>
                          </a:solidFill>
                          <a:latin typeface="Century Gothic"/>
                          <a:ea typeface="Century Gothic"/>
                          <a:cs typeface="Century Gothic"/>
                          <a:sym typeface="Century Gothic"/>
                        </a:rPr>
                        <a:t>lost</a:t>
                      </a:r>
                      <a:endParaRPr sz="25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impossible</a:t>
                      </a:r>
                    </a:p>
                  </a:txBody>
                  <a:tcPr marL="91450" marR="91450" marT="45725" marB="45725"/>
                </a:tc>
                <a:extLst>
                  <a:ext uri="{0D108BD9-81ED-4DB2-BD59-A6C34878D82A}">
                    <a16:rowId xmlns:a16="http://schemas.microsoft.com/office/drawing/2014/main" val="10000"/>
                  </a:ext>
                </a:extLst>
              </a:tr>
            </a:tbl>
          </a:graphicData>
        </a:graphic>
      </p:graphicFrame>
      <p:pic>
        <p:nvPicPr>
          <p:cNvPr id="155" name="Google Shape;338;p8">
            <a:hlinkClick r:id="" action="ppaction://noaction">
              <a:snd r:embed="rId5" name="3_2.wav"/>
            </a:hlinkClick>
            <a:extLst>
              <a:ext uri="{FF2B5EF4-FFF2-40B4-BE49-F238E27FC236}">
                <a16:creationId xmlns:a16="http://schemas.microsoft.com/office/drawing/2014/main" id="{E08FA80F-B4E1-4BA8-A882-F256F9D34675}"/>
              </a:ext>
            </a:extLst>
          </p:cNvPr>
          <p:cNvPicPr preferRelativeResize="0"/>
          <p:nvPr/>
        </p:nvPicPr>
        <p:blipFill rotWithShape="1">
          <a:blip r:embed="rId6">
            <a:alphaModFix/>
          </a:blip>
          <a:srcRect/>
          <a:stretch/>
        </p:blipFill>
        <p:spPr>
          <a:xfrm>
            <a:off x="325228" y="1582152"/>
            <a:ext cx="534978" cy="523220"/>
          </a:xfrm>
          <a:prstGeom prst="rect">
            <a:avLst/>
          </a:prstGeom>
          <a:noFill/>
          <a:ln>
            <a:noFill/>
          </a:ln>
          <a:effectLst>
            <a:outerShdw blurRad="50800" dist="38100" dir="5400000" algn="t" rotWithShape="0">
              <a:prstClr val="black">
                <a:alpha val="40000"/>
              </a:prstClr>
            </a:outerShdw>
          </a:effectLst>
        </p:spPr>
      </p:pic>
      <p:sp>
        <p:nvSpPr>
          <p:cNvPr id="156" name="Google Shape;350;p8">
            <a:extLst>
              <a:ext uri="{FF2B5EF4-FFF2-40B4-BE49-F238E27FC236}">
                <a16:creationId xmlns:a16="http://schemas.microsoft.com/office/drawing/2014/main" id="{9EDB51A6-DD51-43A6-BB4E-AE3B890F3E8D}"/>
              </a:ext>
            </a:extLst>
          </p:cNvPr>
          <p:cNvSpPr txBox="1"/>
          <p:nvPr/>
        </p:nvSpPr>
        <p:spPr>
          <a:xfrm>
            <a:off x="-6611" y="1607552"/>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57" name="Google Shape;357;p8">
            <a:extLst>
              <a:ext uri="{FF2B5EF4-FFF2-40B4-BE49-F238E27FC236}">
                <a16:creationId xmlns:a16="http://schemas.microsoft.com/office/drawing/2014/main" id="{8D3F57F6-FBCE-43D3-B089-3C05F51825FA}"/>
              </a:ext>
            </a:extLst>
          </p:cNvPr>
          <p:cNvSpPr/>
          <p:nvPr/>
        </p:nvSpPr>
        <p:spPr>
          <a:xfrm>
            <a:off x="913686" y="1622067"/>
            <a:ext cx="1684373"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369;p8">
            <a:hlinkClick r:id="" action="ppaction://noaction">
              <a:snd r:embed="rId7" name="3_1.wav"/>
            </a:hlinkClick>
            <a:extLst>
              <a:ext uri="{FF2B5EF4-FFF2-40B4-BE49-F238E27FC236}">
                <a16:creationId xmlns:a16="http://schemas.microsoft.com/office/drawing/2014/main" id="{7CCC0705-9CE5-4D6B-879F-C58BDCE1EF1A}"/>
              </a:ext>
            </a:extLst>
          </p:cNvPr>
          <p:cNvSpPr txBox="1"/>
          <p:nvPr/>
        </p:nvSpPr>
        <p:spPr>
          <a:xfrm>
            <a:off x="436400" y="920199"/>
            <a:ext cx="563022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Qué</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palabra es?</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59" name="Google Shape;338;p8">
            <a:hlinkClick r:id="" action="ppaction://noaction">
              <a:snd r:embed="rId8" name="3_3.wav"/>
            </a:hlinkClick>
            <a:extLst>
              <a:ext uri="{FF2B5EF4-FFF2-40B4-BE49-F238E27FC236}">
                <a16:creationId xmlns:a16="http://schemas.microsoft.com/office/drawing/2014/main" id="{E47A00C2-B0AC-41FD-8E30-05718047A195}"/>
              </a:ext>
            </a:extLst>
          </p:cNvPr>
          <p:cNvPicPr preferRelativeResize="0"/>
          <p:nvPr/>
        </p:nvPicPr>
        <p:blipFill rotWithShape="1">
          <a:blip r:embed="rId6">
            <a:alphaModFix/>
          </a:blip>
          <a:srcRect/>
          <a:stretch/>
        </p:blipFill>
        <p:spPr>
          <a:xfrm>
            <a:off x="309988" y="2184271"/>
            <a:ext cx="534978" cy="523220"/>
          </a:xfrm>
          <a:prstGeom prst="rect">
            <a:avLst/>
          </a:prstGeom>
          <a:noFill/>
          <a:ln>
            <a:noFill/>
          </a:ln>
          <a:effectLst>
            <a:outerShdw blurRad="50800" dist="38100" dir="5400000" algn="t" rotWithShape="0">
              <a:prstClr val="black">
                <a:alpha val="40000"/>
              </a:prstClr>
            </a:outerShdw>
          </a:effectLst>
        </p:spPr>
      </p:pic>
      <p:sp>
        <p:nvSpPr>
          <p:cNvPr id="160" name="Google Shape;350;p8">
            <a:extLst>
              <a:ext uri="{FF2B5EF4-FFF2-40B4-BE49-F238E27FC236}">
                <a16:creationId xmlns:a16="http://schemas.microsoft.com/office/drawing/2014/main" id="{8E2B42CC-C8C2-41EA-AF9F-AEF7FE191ACE}"/>
              </a:ext>
            </a:extLst>
          </p:cNvPr>
          <p:cNvSpPr txBox="1"/>
          <p:nvPr/>
        </p:nvSpPr>
        <p:spPr>
          <a:xfrm>
            <a:off x="-21851" y="220967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9" name="3_4.wav"/>
            </a:hlinkClick>
            <a:extLst>
              <a:ext uri="{FF2B5EF4-FFF2-40B4-BE49-F238E27FC236}">
                <a16:creationId xmlns:a16="http://schemas.microsoft.com/office/drawing/2014/main" id="{65093E9A-E181-4BE4-8B53-BD606F961BA3}"/>
              </a:ext>
            </a:extLst>
          </p:cNvPr>
          <p:cNvPicPr preferRelativeResize="0"/>
          <p:nvPr/>
        </p:nvPicPr>
        <p:blipFill rotWithShape="1">
          <a:blip r:embed="rId6">
            <a:alphaModFix/>
          </a:blip>
          <a:srcRect/>
          <a:stretch/>
        </p:blipFill>
        <p:spPr>
          <a:xfrm>
            <a:off x="325228" y="2849197"/>
            <a:ext cx="534978" cy="523220"/>
          </a:xfrm>
          <a:prstGeom prst="rect">
            <a:avLst/>
          </a:prstGeom>
          <a:noFill/>
          <a:ln>
            <a:noFill/>
          </a:ln>
          <a:effectLst>
            <a:outerShdw blurRad="50800" dist="38100" dir="5400000" algn="t" rotWithShape="0">
              <a:prstClr val="black">
                <a:alpha val="40000"/>
              </a:prstClr>
            </a:outerShdw>
          </a:effectLst>
        </p:spPr>
      </p:pic>
      <p:sp>
        <p:nvSpPr>
          <p:cNvPr id="162" name="Google Shape;350;p8">
            <a:extLst>
              <a:ext uri="{FF2B5EF4-FFF2-40B4-BE49-F238E27FC236}">
                <a16:creationId xmlns:a16="http://schemas.microsoft.com/office/drawing/2014/main" id="{FEB73842-3A42-41C5-A1B0-B2B1DF6D047A}"/>
              </a:ext>
            </a:extLst>
          </p:cNvPr>
          <p:cNvSpPr txBox="1"/>
          <p:nvPr/>
        </p:nvSpPr>
        <p:spPr>
          <a:xfrm>
            <a:off x="-6611" y="285883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10" name="3_5.wav"/>
            </a:hlinkClick>
            <a:extLst>
              <a:ext uri="{FF2B5EF4-FFF2-40B4-BE49-F238E27FC236}">
                <a16:creationId xmlns:a16="http://schemas.microsoft.com/office/drawing/2014/main" id="{9EB5EC2F-0339-4D32-9B54-2BEB4C51A56B}"/>
              </a:ext>
            </a:extLst>
          </p:cNvPr>
          <p:cNvPicPr preferRelativeResize="0"/>
          <p:nvPr/>
        </p:nvPicPr>
        <p:blipFill rotWithShape="1">
          <a:blip r:embed="rId6">
            <a:alphaModFix/>
          </a:blip>
          <a:srcRect/>
          <a:stretch/>
        </p:blipFill>
        <p:spPr>
          <a:xfrm>
            <a:off x="308400" y="3858989"/>
            <a:ext cx="534978" cy="523220"/>
          </a:xfrm>
          <a:prstGeom prst="rect">
            <a:avLst/>
          </a:prstGeom>
          <a:noFill/>
          <a:ln>
            <a:noFill/>
          </a:ln>
          <a:effectLst>
            <a:outerShdw blurRad="50800" dist="38100" dir="5400000" algn="t" rotWithShape="0">
              <a:prstClr val="black">
                <a:alpha val="40000"/>
              </a:prstClr>
            </a:outerShdw>
          </a:effectLst>
        </p:spPr>
      </p:pic>
      <p:sp>
        <p:nvSpPr>
          <p:cNvPr id="164" name="Google Shape;350;p8">
            <a:extLst>
              <a:ext uri="{FF2B5EF4-FFF2-40B4-BE49-F238E27FC236}">
                <a16:creationId xmlns:a16="http://schemas.microsoft.com/office/drawing/2014/main" id="{DCFE0F37-670C-4FD5-B52C-4DAC8885C249}"/>
              </a:ext>
            </a:extLst>
          </p:cNvPr>
          <p:cNvSpPr txBox="1"/>
          <p:nvPr/>
        </p:nvSpPr>
        <p:spPr>
          <a:xfrm>
            <a:off x="-23439" y="3884389"/>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11" name="3_6.wav"/>
            </a:hlinkClick>
            <a:extLst>
              <a:ext uri="{FF2B5EF4-FFF2-40B4-BE49-F238E27FC236}">
                <a16:creationId xmlns:a16="http://schemas.microsoft.com/office/drawing/2014/main" id="{C9BE47B5-8595-42D3-B8BA-D15E03B5A9FA}"/>
              </a:ext>
            </a:extLst>
          </p:cNvPr>
          <p:cNvPicPr preferRelativeResize="0"/>
          <p:nvPr/>
        </p:nvPicPr>
        <p:blipFill rotWithShape="1">
          <a:blip r:embed="rId6">
            <a:alphaModFix/>
          </a:blip>
          <a:srcRect/>
          <a:stretch/>
        </p:blipFill>
        <p:spPr>
          <a:xfrm>
            <a:off x="308400" y="4518975"/>
            <a:ext cx="534978" cy="523220"/>
          </a:xfrm>
          <a:prstGeom prst="rect">
            <a:avLst/>
          </a:prstGeom>
          <a:noFill/>
          <a:ln>
            <a:noFill/>
          </a:ln>
          <a:effectLst>
            <a:outerShdw blurRad="50800" dist="38100" dir="5400000" algn="t" rotWithShape="0">
              <a:prstClr val="black">
                <a:alpha val="40000"/>
              </a:prstClr>
            </a:outerShdw>
          </a:effectLst>
        </p:spPr>
      </p:pic>
      <p:sp>
        <p:nvSpPr>
          <p:cNvPr id="166" name="Google Shape;350;p8">
            <a:extLst>
              <a:ext uri="{FF2B5EF4-FFF2-40B4-BE49-F238E27FC236}">
                <a16:creationId xmlns:a16="http://schemas.microsoft.com/office/drawing/2014/main" id="{1151E009-15F4-408E-B1AC-02CDA1BB5605}"/>
              </a:ext>
            </a:extLst>
          </p:cNvPr>
          <p:cNvSpPr txBox="1"/>
          <p:nvPr/>
        </p:nvSpPr>
        <p:spPr>
          <a:xfrm>
            <a:off x="-23439" y="4544375"/>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69" name="Google Shape;357;p8">
            <a:extLst>
              <a:ext uri="{FF2B5EF4-FFF2-40B4-BE49-F238E27FC236}">
                <a16:creationId xmlns:a16="http://schemas.microsoft.com/office/drawing/2014/main" id="{A70B9834-A9D0-4665-8029-EEFFC5CA9C95}"/>
              </a:ext>
            </a:extLst>
          </p:cNvPr>
          <p:cNvSpPr/>
          <p:nvPr/>
        </p:nvSpPr>
        <p:spPr>
          <a:xfrm>
            <a:off x="2608355" y="2238985"/>
            <a:ext cx="1625253"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357;p8">
            <a:extLst>
              <a:ext uri="{FF2B5EF4-FFF2-40B4-BE49-F238E27FC236}">
                <a16:creationId xmlns:a16="http://schemas.microsoft.com/office/drawing/2014/main" id="{106C553B-F3B3-4AEA-927C-AD67893A75B2}"/>
              </a:ext>
            </a:extLst>
          </p:cNvPr>
          <p:cNvSpPr/>
          <p:nvPr/>
        </p:nvSpPr>
        <p:spPr>
          <a:xfrm>
            <a:off x="948028" y="2876193"/>
            <a:ext cx="1650031" cy="825201"/>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 name="Google Shape;357;p8">
            <a:extLst>
              <a:ext uri="{FF2B5EF4-FFF2-40B4-BE49-F238E27FC236}">
                <a16:creationId xmlns:a16="http://schemas.microsoft.com/office/drawing/2014/main" id="{E9D8CF4E-49F6-40ED-988F-C2EA560B2664}"/>
              </a:ext>
            </a:extLst>
          </p:cNvPr>
          <p:cNvSpPr/>
          <p:nvPr/>
        </p:nvSpPr>
        <p:spPr>
          <a:xfrm>
            <a:off x="2419398" y="3909287"/>
            <a:ext cx="2118139" cy="441157"/>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76" name="Google Shape;357;p8">
            <a:extLst>
              <a:ext uri="{FF2B5EF4-FFF2-40B4-BE49-F238E27FC236}">
                <a16:creationId xmlns:a16="http://schemas.microsoft.com/office/drawing/2014/main" id="{731EE445-8C5C-465D-97F7-E8380630A340}"/>
              </a:ext>
            </a:extLst>
          </p:cNvPr>
          <p:cNvSpPr/>
          <p:nvPr/>
        </p:nvSpPr>
        <p:spPr>
          <a:xfrm>
            <a:off x="929644" y="4561458"/>
            <a:ext cx="1696970"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8" name="Rectangle 187">
            <a:hlinkClick r:id="" action="ppaction://noaction">
              <a:snd r:embed="rId12" name="3_8.wav"/>
            </a:hlinkClick>
            <a:extLst>
              <a:ext uri="{FF2B5EF4-FFF2-40B4-BE49-F238E27FC236}">
                <a16:creationId xmlns:a16="http://schemas.microsoft.com/office/drawing/2014/main" id="{8D961821-2F8F-462E-A783-6CFB90E5E778}"/>
              </a:ext>
            </a:extLst>
          </p:cNvPr>
          <p:cNvSpPr/>
          <p:nvPr/>
        </p:nvSpPr>
        <p:spPr>
          <a:xfrm>
            <a:off x="6396703" y="2207558"/>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a:t>
            </a:r>
          </a:p>
        </p:txBody>
      </p:sp>
      <p:sp>
        <p:nvSpPr>
          <p:cNvPr id="189" name="Rectangle 188">
            <a:hlinkClick r:id="" action="ppaction://noaction">
              <a:snd r:embed="rId13" name="3_9.wav"/>
            </a:hlinkClick>
            <a:extLst>
              <a:ext uri="{FF2B5EF4-FFF2-40B4-BE49-F238E27FC236}">
                <a16:creationId xmlns:a16="http://schemas.microsoft.com/office/drawing/2014/main" id="{DFF366B4-1164-43F9-83A7-B0D934F23BF3}"/>
              </a:ext>
            </a:extLst>
          </p:cNvPr>
          <p:cNvSpPr/>
          <p:nvPr/>
        </p:nvSpPr>
        <p:spPr>
          <a:xfrm>
            <a:off x="6382188" y="3147099"/>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1</a:t>
            </a:r>
          </a:p>
        </p:txBody>
      </p:sp>
      <p:sp>
        <p:nvSpPr>
          <p:cNvPr id="190" name="Rectangle 189">
            <a:hlinkClick r:id="" action="ppaction://noaction">
              <a:snd r:embed="rId14" name="3_10.wav"/>
            </a:hlinkClick>
            <a:extLst>
              <a:ext uri="{FF2B5EF4-FFF2-40B4-BE49-F238E27FC236}">
                <a16:creationId xmlns:a16="http://schemas.microsoft.com/office/drawing/2014/main" id="{CE04A1F4-61CF-4782-A52A-C49B8EA796F1}"/>
              </a:ext>
            </a:extLst>
          </p:cNvPr>
          <p:cNvSpPr/>
          <p:nvPr/>
        </p:nvSpPr>
        <p:spPr>
          <a:xfrm>
            <a:off x="6382189" y="4137508"/>
            <a:ext cx="354423" cy="43449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2</a:t>
            </a:r>
          </a:p>
        </p:txBody>
      </p:sp>
      <p:sp>
        <p:nvSpPr>
          <p:cNvPr id="191" name="Rectangle 190">
            <a:hlinkClick r:id="" action="ppaction://noaction">
              <a:snd r:embed="rId15" name="3_11.wav"/>
            </a:hlinkClick>
            <a:extLst>
              <a:ext uri="{FF2B5EF4-FFF2-40B4-BE49-F238E27FC236}">
                <a16:creationId xmlns:a16="http://schemas.microsoft.com/office/drawing/2014/main" id="{011BBD70-7E66-446C-93EF-DCCD08F93FC6}"/>
              </a:ext>
            </a:extLst>
          </p:cNvPr>
          <p:cNvSpPr/>
          <p:nvPr/>
        </p:nvSpPr>
        <p:spPr>
          <a:xfrm>
            <a:off x="6382189" y="5125073"/>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3</a:t>
            </a:r>
          </a:p>
        </p:txBody>
      </p:sp>
      <p:sp>
        <p:nvSpPr>
          <p:cNvPr id="192" name="Rectangle 191">
            <a:hlinkClick r:id="" action="ppaction://noaction">
              <a:snd r:embed="rId16" name="3_12.wav"/>
            </a:hlinkClick>
            <a:extLst>
              <a:ext uri="{FF2B5EF4-FFF2-40B4-BE49-F238E27FC236}">
                <a16:creationId xmlns:a16="http://schemas.microsoft.com/office/drawing/2014/main" id="{651DC945-198A-42E8-8F26-5D2B6BD166EF}"/>
              </a:ext>
            </a:extLst>
          </p:cNvPr>
          <p:cNvSpPr/>
          <p:nvPr/>
        </p:nvSpPr>
        <p:spPr>
          <a:xfrm>
            <a:off x="6396703" y="6184668"/>
            <a:ext cx="354423"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4</a:t>
            </a:r>
          </a:p>
        </p:txBody>
      </p:sp>
      <p:grpSp>
        <p:nvGrpSpPr>
          <p:cNvPr id="195" name="Group 194">
            <a:extLst>
              <a:ext uri="{FF2B5EF4-FFF2-40B4-BE49-F238E27FC236}">
                <a16:creationId xmlns:a16="http://schemas.microsoft.com/office/drawing/2014/main" id="{C9B3C0E7-34E4-4F73-BF18-9A2E7FE70634}"/>
              </a:ext>
            </a:extLst>
          </p:cNvPr>
          <p:cNvGrpSpPr/>
          <p:nvPr/>
        </p:nvGrpSpPr>
        <p:grpSpPr>
          <a:xfrm>
            <a:off x="6833211" y="1884087"/>
            <a:ext cx="1003659" cy="456609"/>
            <a:chOff x="6796313" y="2147084"/>
            <a:chExt cx="1407785" cy="376737"/>
          </a:xfrm>
        </p:grpSpPr>
        <p:sp>
          <p:nvSpPr>
            <p:cNvPr id="196" name="Google Shape;299;p7">
              <a:extLst>
                <a:ext uri="{FF2B5EF4-FFF2-40B4-BE49-F238E27FC236}">
                  <a16:creationId xmlns:a16="http://schemas.microsoft.com/office/drawing/2014/main" id="{CBAF45EC-1942-4D11-985E-DFFA77977F3E}"/>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97" name="Google Shape;300;p7">
              <a:extLst>
                <a:ext uri="{FF2B5EF4-FFF2-40B4-BE49-F238E27FC236}">
                  <a16:creationId xmlns:a16="http://schemas.microsoft.com/office/drawing/2014/main" id="{E7A95311-99F6-4428-BE97-9A46DC8322DC}"/>
                </a:ext>
              </a:extLst>
            </p:cNvPr>
            <p:cNvSpPr txBox="1"/>
            <p:nvPr/>
          </p:nvSpPr>
          <p:spPr>
            <a:xfrm>
              <a:off x="6796313" y="2147084"/>
              <a:ext cx="1407785" cy="3554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una</a:t>
              </a:r>
            </a:p>
          </p:txBody>
        </p:sp>
      </p:grpSp>
      <p:grpSp>
        <p:nvGrpSpPr>
          <p:cNvPr id="198" name="Group 197">
            <a:extLst>
              <a:ext uri="{FF2B5EF4-FFF2-40B4-BE49-F238E27FC236}">
                <a16:creationId xmlns:a16="http://schemas.microsoft.com/office/drawing/2014/main" id="{64B60BF8-20C8-4BF4-ADD9-1534CC9F7339}"/>
              </a:ext>
            </a:extLst>
          </p:cNvPr>
          <p:cNvGrpSpPr/>
          <p:nvPr/>
        </p:nvGrpSpPr>
        <p:grpSpPr>
          <a:xfrm>
            <a:off x="9480168" y="1886256"/>
            <a:ext cx="1060238" cy="769401"/>
            <a:chOff x="10831953" y="1481491"/>
            <a:chExt cx="1162824" cy="769401"/>
          </a:xfrm>
        </p:grpSpPr>
        <p:sp>
          <p:nvSpPr>
            <p:cNvPr id="199" name="Google Shape;291;p7">
              <a:extLst>
                <a:ext uri="{FF2B5EF4-FFF2-40B4-BE49-F238E27FC236}">
                  <a16:creationId xmlns:a16="http://schemas.microsoft.com/office/drawing/2014/main" id="{66EC5D76-C5B0-4EB4-8C16-E05E58BF6773}"/>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00" name="Google Shape;292;p7">
              <a:extLst>
                <a:ext uri="{FF2B5EF4-FFF2-40B4-BE49-F238E27FC236}">
                  <a16:creationId xmlns:a16="http://schemas.microsoft.com/office/drawing/2014/main" id="{CF19BE0D-9BE2-4B73-AE96-D25B74027D7C}"/>
                </a:ext>
              </a:extLst>
            </p:cNvPr>
            <p:cNvSpPr txBox="1"/>
            <p:nvPr/>
          </p:nvSpPr>
          <p:spPr>
            <a:xfrm>
              <a:off x="10837141" y="1481491"/>
              <a:ext cx="1157636"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bolsa</a:t>
              </a:r>
            </a:p>
          </p:txBody>
        </p:sp>
      </p:grpSp>
      <p:grpSp>
        <p:nvGrpSpPr>
          <p:cNvPr id="201" name="Group 200">
            <a:extLst>
              <a:ext uri="{FF2B5EF4-FFF2-40B4-BE49-F238E27FC236}">
                <a16:creationId xmlns:a16="http://schemas.microsoft.com/office/drawing/2014/main" id="{6EB151B3-0BED-45FA-98E8-80CE4820FDE5}"/>
              </a:ext>
            </a:extLst>
          </p:cNvPr>
          <p:cNvGrpSpPr/>
          <p:nvPr/>
        </p:nvGrpSpPr>
        <p:grpSpPr>
          <a:xfrm>
            <a:off x="11452922" y="4893322"/>
            <a:ext cx="517792" cy="538414"/>
            <a:chOff x="9537975" y="1523138"/>
            <a:chExt cx="666579" cy="430847"/>
          </a:xfrm>
        </p:grpSpPr>
        <p:sp>
          <p:nvSpPr>
            <p:cNvPr id="202" name="Google Shape;291;p7">
              <a:extLst>
                <a:ext uri="{FF2B5EF4-FFF2-40B4-BE49-F238E27FC236}">
                  <a16:creationId xmlns:a16="http://schemas.microsoft.com/office/drawing/2014/main" id="{6749745A-3E00-4E7C-B8C1-53DE56192E19}"/>
                </a:ext>
              </a:extLst>
            </p:cNvPr>
            <p:cNvSpPr/>
            <p:nvPr/>
          </p:nvSpPr>
          <p:spPr>
            <a:xfrm>
              <a:off x="9537975" y="1533277"/>
              <a:ext cx="649268" cy="331206"/>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03" name="Google Shape;290;p7">
              <a:extLst>
                <a:ext uri="{FF2B5EF4-FFF2-40B4-BE49-F238E27FC236}">
                  <a16:creationId xmlns:a16="http://schemas.microsoft.com/office/drawing/2014/main" id="{D4211AD2-4E40-49AD-9296-D7AF6C6B3A23}"/>
                </a:ext>
              </a:extLst>
            </p:cNvPr>
            <p:cNvSpPr txBox="1"/>
            <p:nvPr/>
          </p:nvSpPr>
          <p:spPr>
            <a:xfrm>
              <a:off x="9567911" y="1523138"/>
              <a:ext cx="636643" cy="4308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es</a:t>
              </a:r>
            </a:p>
          </p:txBody>
        </p:sp>
      </p:grpSp>
      <p:grpSp>
        <p:nvGrpSpPr>
          <p:cNvPr id="204" name="Group 203">
            <a:extLst>
              <a:ext uri="{FF2B5EF4-FFF2-40B4-BE49-F238E27FC236}">
                <a16:creationId xmlns:a16="http://schemas.microsoft.com/office/drawing/2014/main" id="{58A14AF5-9FAB-46CB-B300-6BEC8DFE0FB4}"/>
              </a:ext>
            </a:extLst>
          </p:cNvPr>
          <p:cNvGrpSpPr/>
          <p:nvPr/>
        </p:nvGrpSpPr>
        <p:grpSpPr>
          <a:xfrm>
            <a:off x="7938642" y="1865268"/>
            <a:ext cx="1237146" cy="450043"/>
            <a:chOff x="8481918" y="1499995"/>
            <a:chExt cx="1994412" cy="450043"/>
          </a:xfrm>
        </p:grpSpPr>
        <p:sp>
          <p:nvSpPr>
            <p:cNvPr id="205" name="Google Shape;283;p7">
              <a:extLst>
                <a:ext uri="{FF2B5EF4-FFF2-40B4-BE49-F238E27FC236}">
                  <a16:creationId xmlns:a16="http://schemas.microsoft.com/office/drawing/2014/main" id="{91A36278-4468-438B-9245-EAEE339826BD}"/>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06" name="Google Shape;284;p7">
              <a:extLst>
                <a:ext uri="{FF2B5EF4-FFF2-40B4-BE49-F238E27FC236}">
                  <a16:creationId xmlns:a16="http://schemas.microsoft.com/office/drawing/2014/main" id="{69850898-685D-40E5-ACCF-46D89CF5D898}"/>
                </a:ext>
              </a:extLst>
            </p:cNvPr>
            <p:cNvSpPr txBox="1"/>
            <p:nvPr/>
          </p:nvSpPr>
          <p:spPr>
            <a:xfrm>
              <a:off x="8481918" y="1499995"/>
              <a:ext cx="1994412" cy="430847"/>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tengo</a:t>
              </a:r>
            </a:p>
          </p:txBody>
        </p:sp>
      </p:grpSp>
      <p:grpSp>
        <p:nvGrpSpPr>
          <p:cNvPr id="207" name="Group 206">
            <a:extLst>
              <a:ext uri="{FF2B5EF4-FFF2-40B4-BE49-F238E27FC236}">
                <a16:creationId xmlns:a16="http://schemas.microsoft.com/office/drawing/2014/main" id="{E52E12C9-E3C5-46C0-BAEF-8FCC51EA0148}"/>
              </a:ext>
            </a:extLst>
          </p:cNvPr>
          <p:cNvGrpSpPr/>
          <p:nvPr/>
        </p:nvGrpSpPr>
        <p:grpSpPr>
          <a:xfrm>
            <a:off x="10946613" y="1869810"/>
            <a:ext cx="565553" cy="430847"/>
            <a:chOff x="10815457" y="1472844"/>
            <a:chExt cx="1157638" cy="430847"/>
          </a:xfrm>
        </p:grpSpPr>
        <p:sp>
          <p:nvSpPr>
            <p:cNvPr id="208" name="Google Shape;291;p7">
              <a:extLst>
                <a:ext uri="{FF2B5EF4-FFF2-40B4-BE49-F238E27FC236}">
                  <a16:creationId xmlns:a16="http://schemas.microsoft.com/office/drawing/2014/main" id="{3955A7CC-1756-44B6-AC71-513B3A4B7544}"/>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09" name="Google Shape;292;p7">
              <a:extLst>
                <a:ext uri="{FF2B5EF4-FFF2-40B4-BE49-F238E27FC236}">
                  <a16:creationId xmlns:a16="http://schemas.microsoft.com/office/drawing/2014/main" id="{0BB0BF17-172F-4A21-BA08-B9F77E362383}"/>
                </a:ext>
              </a:extLst>
            </p:cNvPr>
            <p:cNvSpPr txBox="1"/>
            <p:nvPr/>
          </p:nvSpPr>
          <p:spPr>
            <a:xfrm>
              <a:off x="10815457" y="1472844"/>
              <a:ext cx="1030993" cy="4308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es</a:t>
              </a:r>
            </a:p>
          </p:txBody>
        </p:sp>
      </p:grpSp>
      <p:sp>
        <p:nvSpPr>
          <p:cNvPr id="210" name="TextBox 209">
            <a:extLst>
              <a:ext uri="{FF2B5EF4-FFF2-40B4-BE49-F238E27FC236}">
                <a16:creationId xmlns:a16="http://schemas.microsoft.com/office/drawing/2014/main" id="{5EC00F48-714D-44A4-988E-A1AD24F209FC}"/>
              </a:ext>
            </a:extLst>
          </p:cNvPr>
          <p:cNvSpPr txBox="1"/>
          <p:nvPr/>
        </p:nvSpPr>
        <p:spPr>
          <a:xfrm>
            <a:off x="6220697" y="148689"/>
            <a:ext cx="426275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B</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8" name="Group 227">
            <a:extLst>
              <a:ext uri="{FF2B5EF4-FFF2-40B4-BE49-F238E27FC236}">
                <a16:creationId xmlns:a16="http://schemas.microsoft.com/office/drawing/2014/main" id="{7D3E45C6-9BBD-44DD-990A-27D6A4C67443}"/>
              </a:ext>
            </a:extLst>
          </p:cNvPr>
          <p:cNvGrpSpPr/>
          <p:nvPr/>
        </p:nvGrpSpPr>
        <p:grpSpPr>
          <a:xfrm>
            <a:off x="6844020" y="2872314"/>
            <a:ext cx="767515" cy="463087"/>
            <a:chOff x="6796313" y="2147084"/>
            <a:chExt cx="1252248" cy="376737"/>
          </a:xfrm>
        </p:grpSpPr>
        <p:sp>
          <p:nvSpPr>
            <p:cNvPr id="229" name="Google Shape;299;p7">
              <a:extLst>
                <a:ext uri="{FF2B5EF4-FFF2-40B4-BE49-F238E27FC236}">
                  <a16:creationId xmlns:a16="http://schemas.microsoft.com/office/drawing/2014/main" id="{0EB18293-7EE1-4472-8787-55FC65D8A39D}"/>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30" name="Google Shape;300;p7">
              <a:extLst>
                <a:ext uri="{FF2B5EF4-FFF2-40B4-BE49-F238E27FC236}">
                  <a16:creationId xmlns:a16="http://schemas.microsoft.com/office/drawing/2014/main" id="{80711DB0-9F85-4ACE-92BF-7756D09FA3FD}"/>
                </a:ext>
              </a:extLst>
            </p:cNvPr>
            <p:cNvSpPr txBox="1"/>
            <p:nvPr/>
          </p:nvSpPr>
          <p:spPr>
            <a:xfrm>
              <a:off x="6796313" y="2147084"/>
              <a:ext cx="1252248" cy="3554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día</a:t>
              </a:r>
            </a:p>
          </p:txBody>
        </p:sp>
      </p:grpSp>
      <p:grpSp>
        <p:nvGrpSpPr>
          <p:cNvPr id="231" name="Group 230">
            <a:extLst>
              <a:ext uri="{FF2B5EF4-FFF2-40B4-BE49-F238E27FC236}">
                <a16:creationId xmlns:a16="http://schemas.microsoft.com/office/drawing/2014/main" id="{6816191E-BB19-496E-978F-972C00533FBB}"/>
              </a:ext>
            </a:extLst>
          </p:cNvPr>
          <p:cNvGrpSpPr/>
          <p:nvPr/>
        </p:nvGrpSpPr>
        <p:grpSpPr>
          <a:xfrm>
            <a:off x="9103544" y="2888643"/>
            <a:ext cx="767516" cy="430847"/>
            <a:chOff x="10815457" y="1472844"/>
            <a:chExt cx="1157638" cy="430847"/>
          </a:xfrm>
        </p:grpSpPr>
        <p:sp>
          <p:nvSpPr>
            <p:cNvPr id="232" name="Google Shape;291;p7">
              <a:extLst>
                <a:ext uri="{FF2B5EF4-FFF2-40B4-BE49-F238E27FC236}">
                  <a16:creationId xmlns:a16="http://schemas.microsoft.com/office/drawing/2014/main" id="{BA95EA32-66D5-4DA8-8248-B90D3205E239}"/>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33" name="Google Shape;292;p7">
              <a:extLst>
                <a:ext uri="{FF2B5EF4-FFF2-40B4-BE49-F238E27FC236}">
                  <a16:creationId xmlns:a16="http://schemas.microsoft.com/office/drawing/2014/main" id="{55E45300-1D14-4DB4-BDC4-E004C307B751}"/>
                </a:ext>
              </a:extLst>
            </p:cNvPr>
            <p:cNvSpPr txBox="1"/>
            <p:nvPr/>
          </p:nvSpPr>
          <p:spPr>
            <a:xfrm>
              <a:off x="10815457"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hoy</a:t>
              </a:r>
            </a:p>
          </p:txBody>
        </p:sp>
      </p:grpSp>
      <p:grpSp>
        <p:nvGrpSpPr>
          <p:cNvPr id="243" name="Group 242">
            <a:extLst>
              <a:ext uri="{FF2B5EF4-FFF2-40B4-BE49-F238E27FC236}">
                <a16:creationId xmlns:a16="http://schemas.microsoft.com/office/drawing/2014/main" id="{7BB489FD-A274-4463-B2AE-9B92A1E32A2D}"/>
              </a:ext>
            </a:extLst>
          </p:cNvPr>
          <p:cNvGrpSpPr/>
          <p:nvPr/>
        </p:nvGrpSpPr>
        <p:grpSpPr>
          <a:xfrm>
            <a:off x="7679577" y="2874452"/>
            <a:ext cx="1287020" cy="450043"/>
            <a:chOff x="8509998" y="1499995"/>
            <a:chExt cx="1892330" cy="450043"/>
          </a:xfrm>
        </p:grpSpPr>
        <p:sp>
          <p:nvSpPr>
            <p:cNvPr id="244" name="Google Shape;283;p7">
              <a:extLst>
                <a:ext uri="{FF2B5EF4-FFF2-40B4-BE49-F238E27FC236}">
                  <a16:creationId xmlns:a16="http://schemas.microsoft.com/office/drawing/2014/main" id="{274004DB-5738-482C-B3C0-FE0ED63BFEC1}"/>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45" name="Google Shape;284;p7">
              <a:extLst>
                <a:ext uri="{FF2B5EF4-FFF2-40B4-BE49-F238E27FC236}">
                  <a16:creationId xmlns:a16="http://schemas.microsoft.com/office/drawing/2014/main" id="{64502715-6D00-454C-BA66-82A8301D80A8}"/>
                </a:ext>
              </a:extLst>
            </p:cNvPr>
            <p:cNvSpPr txBox="1"/>
            <p:nvPr/>
          </p:nvSpPr>
          <p:spPr>
            <a:xfrm>
              <a:off x="8509998" y="1499995"/>
              <a:ext cx="1815121" cy="430847"/>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caballo</a:t>
              </a:r>
            </a:p>
          </p:txBody>
        </p:sp>
      </p:grpSp>
      <p:grpSp>
        <p:nvGrpSpPr>
          <p:cNvPr id="246" name="Group 245">
            <a:extLst>
              <a:ext uri="{FF2B5EF4-FFF2-40B4-BE49-F238E27FC236}">
                <a16:creationId xmlns:a16="http://schemas.microsoft.com/office/drawing/2014/main" id="{A2C8751D-108D-47BC-9C3A-29B7882D002D}"/>
              </a:ext>
            </a:extLst>
          </p:cNvPr>
          <p:cNvGrpSpPr/>
          <p:nvPr/>
        </p:nvGrpSpPr>
        <p:grpSpPr>
          <a:xfrm>
            <a:off x="9943138" y="2871914"/>
            <a:ext cx="1375474" cy="450409"/>
            <a:chOff x="8971420" y="1499629"/>
            <a:chExt cx="1713771" cy="450409"/>
          </a:xfrm>
        </p:grpSpPr>
        <p:sp>
          <p:nvSpPr>
            <p:cNvPr id="247" name="Google Shape;283;p7">
              <a:extLst>
                <a:ext uri="{FF2B5EF4-FFF2-40B4-BE49-F238E27FC236}">
                  <a16:creationId xmlns:a16="http://schemas.microsoft.com/office/drawing/2014/main" id="{C82E54DE-A571-4C51-8BB7-57E7747E27F7}"/>
                </a:ext>
              </a:extLst>
            </p:cNvPr>
            <p:cNvSpPr/>
            <p:nvPr/>
          </p:nvSpPr>
          <p:spPr>
            <a:xfrm>
              <a:off x="9234759" y="1563414"/>
              <a:ext cx="1167568" cy="386624"/>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48" name="Google Shape;284;p7">
              <a:extLst>
                <a:ext uri="{FF2B5EF4-FFF2-40B4-BE49-F238E27FC236}">
                  <a16:creationId xmlns:a16="http://schemas.microsoft.com/office/drawing/2014/main" id="{1A79D7FE-DE75-4E81-8FE4-675E78AB14A9}"/>
                </a:ext>
              </a:extLst>
            </p:cNvPr>
            <p:cNvSpPr txBox="1"/>
            <p:nvPr/>
          </p:nvSpPr>
          <p:spPr>
            <a:xfrm>
              <a:off x="8971420" y="1499629"/>
              <a:ext cx="1713771" cy="430847"/>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tengo</a:t>
              </a:r>
            </a:p>
          </p:txBody>
        </p:sp>
      </p:grpSp>
      <p:grpSp>
        <p:nvGrpSpPr>
          <p:cNvPr id="249" name="Group 248">
            <a:extLst>
              <a:ext uri="{FF2B5EF4-FFF2-40B4-BE49-F238E27FC236}">
                <a16:creationId xmlns:a16="http://schemas.microsoft.com/office/drawing/2014/main" id="{8C6C4021-B0B3-4E57-A796-20BD57D690FA}"/>
              </a:ext>
            </a:extLst>
          </p:cNvPr>
          <p:cNvGrpSpPr/>
          <p:nvPr/>
        </p:nvGrpSpPr>
        <p:grpSpPr>
          <a:xfrm>
            <a:off x="11183547" y="2892679"/>
            <a:ext cx="586473" cy="430847"/>
            <a:chOff x="10815455" y="1489173"/>
            <a:chExt cx="1200459" cy="430847"/>
          </a:xfrm>
        </p:grpSpPr>
        <p:sp>
          <p:nvSpPr>
            <p:cNvPr id="250" name="Google Shape;291;p7">
              <a:extLst>
                <a:ext uri="{FF2B5EF4-FFF2-40B4-BE49-F238E27FC236}">
                  <a16:creationId xmlns:a16="http://schemas.microsoft.com/office/drawing/2014/main" id="{ED5B876A-75BA-42F1-952B-E86D048AD52E}"/>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51" name="Google Shape;292;p7">
              <a:extLst>
                <a:ext uri="{FF2B5EF4-FFF2-40B4-BE49-F238E27FC236}">
                  <a16:creationId xmlns:a16="http://schemas.microsoft.com/office/drawing/2014/main" id="{BB4B162E-C40F-403F-9713-C3AE4FE7E589}"/>
                </a:ext>
              </a:extLst>
            </p:cNvPr>
            <p:cNvSpPr txBox="1"/>
            <p:nvPr/>
          </p:nvSpPr>
          <p:spPr>
            <a:xfrm>
              <a:off x="10815455" y="1489173"/>
              <a:ext cx="1200459" cy="4308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a:t>
              </a:r>
            </a:p>
          </p:txBody>
        </p:sp>
      </p:grpSp>
      <p:grpSp>
        <p:nvGrpSpPr>
          <p:cNvPr id="253" name="Group 252">
            <a:extLst>
              <a:ext uri="{FF2B5EF4-FFF2-40B4-BE49-F238E27FC236}">
                <a16:creationId xmlns:a16="http://schemas.microsoft.com/office/drawing/2014/main" id="{10AA4493-1441-4549-9655-347336AB04FD}"/>
              </a:ext>
            </a:extLst>
          </p:cNvPr>
          <p:cNvGrpSpPr/>
          <p:nvPr/>
        </p:nvGrpSpPr>
        <p:grpSpPr>
          <a:xfrm>
            <a:off x="6894025" y="3877995"/>
            <a:ext cx="500529" cy="436797"/>
            <a:chOff x="6910035" y="2147084"/>
            <a:chExt cx="816644" cy="376737"/>
          </a:xfrm>
        </p:grpSpPr>
        <p:sp>
          <p:nvSpPr>
            <p:cNvPr id="254" name="Google Shape;299;p7">
              <a:extLst>
                <a:ext uri="{FF2B5EF4-FFF2-40B4-BE49-F238E27FC236}">
                  <a16:creationId xmlns:a16="http://schemas.microsoft.com/office/drawing/2014/main" id="{88476D55-E974-4C10-BD9F-D841AA804036}"/>
                </a:ext>
              </a:extLst>
            </p:cNvPr>
            <p:cNvSpPr/>
            <p:nvPr/>
          </p:nvSpPr>
          <p:spPr>
            <a:xfrm>
              <a:off x="6910035" y="2168949"/>
              <a:ext cx="816644"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55" name="Google Shape;300;p7">
              <a:extLst>
                <a:ext uri="{FF2B5EF4-FFF2-40B4-BE49-F238E27FC236}">
                  <a16:creationId xmlns:a16="http://schemas.microsoft.com/office/drawing/2014/main" id="{8CAB63FF-BC0D-46BA-86E8-8E8EFD58E3EF}"/>
                </a:ext>
              </a:extLst>
            </p:cNvPr>
            <p:cNvSpPr txBox="1"/>
            <p:nvPr/>
          </p:nvSpPr>
          <p:spPr>
            <a:xfrm>
              <a:off x="6938399" y="2147084"/>
              <a:ext cx="788279" cy="3554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es</a:t>
              </a:r>
            </a:p>
          </p:txBody>
        </p:sp>
      </p:grpSp>
      <p:grpSp>
        <p:nvGrpSpPr>
          <p:cNvPr id="256" name="Group 255">
            <a:extLst>
              <a:ext uri="{FF2B5EF4-FFF2-40B4-BE49-F238E27FC236}">
                <a16:creationId xmlns:a16="http://schemas.microsoft.com/office/drawing/2014/main" id="{4980C584-1FB3-489C-A069-6F4C0982B165}"/>
              </a:ext>
            </a:extLst>
          </p:cNvPr>
          <p:cNvGrpSpPr/>
          <p:nvPr/>
        </p:nvGrpSpPr>
        <p:grpSpPr>
          <a:xfrm>
            <a:off x="8416189" y="3880733"/>
            <a:ext cx="767516" cy="430847"/>
            <a:chOff x="10815457" y="1472844"/>
            <a:chExt cx="1157638" cy="430847"/>
          </a:xfrm>
        </p:grpSpPr>
        <p:sp>
          <p:nvSpPr>
            <p:cNvPr id="257" name="Google Shape;291;p7">
              <a:extLst>
                <a:ext uri="{FF2B5EF4-FFF2-40B4-BE49-F238E27FC236}">
                  <a16:creationId xmlns:a16="http://schemas.microsoft.com/office/drawing/2014/main" id="{80821E7D-3A1C-435F-8AF1-7533E68F38CE}"/>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58" name="Google Shape;292;p7">
              <a:extLst>
                <a:ext uri="{FF2B5EF4-FFF2-40B4-BE49-F238E27FC236}">
                  <a16:creationId xmlns:a16="http://schemas.microsoft.com/office/drawing/2014/main" id="{31605BD0-97D0-427B-808B-E45508457C56}"/>
                </a:ext>
              </a:extLst>
            </p:cNvPr>
            <p:cNvSpPr txBox="1"/>
            <p:nvPr/>
          </p:nvSpPr>
          <p:spPr>
            <a:xfrm>
              <a:off x="10815457" y="1472844"/>
              <a:ext cx="1157636" cy="4308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hoy</a:t>
              </a:r>
            </a:p>
          </p:txBody>
        </p:sp>
      </p:grpSp>
      <p:sp>
        <p:nvSpPr>
          <p:cNvPr id="266" name="Google Shape;291;p7">
            <a:extLst>
              <a:ext uri="{FF2B5EF4-FFF2-40B4-BE49-F238E27FC236}">
                <a16:creationId xmlns:a16="http://schemas.microsoft.com/office/drawing/2014/main" id="{0173F766-F016-4C7D-A32C-C3B8FEE82EFA}"/>
              </a:ext>
            </a:extLst>
          </p:cNvPr>
          <p:cNvSpPr/>
          <p:nvPr/>
        </p:nvSpPr>
        <p:spPr>
          <a:xfrm>
            <a:off x="9290936" y="3918250"/>
            <a:ext cx="1546464" cy="397706"/>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81" name="Google Shape;291;p7">
            <a:extLst>
              <a:ext uri="{FF2B5EF4-FFF2-40B4-BE49-F238E27FC236}">
                <a16:creationId xmlns:a16="http://schemas.microsoft.com/office/drawing/2014/main" id="{50FC1A19-117F-421D-8C12-CF250B316E1C}"/>
              </a:ext>
            </a:extLst>
          </p:cNvPr>
          <p:cNvSpPr/>
          <p:nvPr/>
        </p:nvSpPr>
        <p:spPr>
          <a:xfrm>
            <a:off x="13313942" y="3502219"/>
            <a:ext cx="756579" cy="42692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grpSp>
        <p:nvGrpSpPr>
          <p:cNvPr id="286" name="Group 285">
            <a:extLst>
              <a:ext uri="{FF2B5EF4-FFF2-40B4-BE49-F238E27FC236}">
                <a16:creationId xmlns:a16="http://schemas.microsoft.com/office/drawing/2014/main" id="{124A385D-F2A2-4454-ACE6-393A8250E301}"/>
              </a:ext>
            </a:extLst>
          </p:cNvPr>
          <p:cNvGrpSpPr/>
          <p:nvPr/>
        </p:nvGrpSpPr>
        <p:grpSpPr>
          <a:xfrm>
            <a:off x="7525406" y="3920024"/>
            <a:ext cx="767515" cy="423011"/>
            <a:chOff x="16862798" y="1400625"/>
            <a:chExt cx="1252249" cy="364043"/>
          </a:xfrm>
        </p:grpSpPr>
        <p:sp>
          <p:nvSpPr>
            <p:cNvPr id="287" name="Google Shape;299;p7">
              <a:extLst>
                <a:ext uri="{FF2B5EF4-FFF2-40B4-BE49-F238E27FC236}">
                  <a16:creationId xmlns:a16="http://schemas.microsoft.com/office/drawing/2014/main" id="{3AAE928F-B718-47CE-8719-573BB77F21B5}"/>
                </a:ext>
              </a:extLst>
            </p:cNvPr>
            <p:cNvSpPr/>
            <p:nvPr/>
          </p:nvSpPr>
          <p:spPr>
            <a:xfrm>
              <a:off x="16931327" y="1400625"/>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88" name="Google Shape;300;p7">
              <a:extLst>
                <a:ext uri="{FF2B5EF4-FFF2-40B4-BE49-F238E27FC236}">
                  <a16:creationId xmlns:a16="http://schemas.microsoft.com/office/drawing/2014/main" id="{64919CF8-223E-4F6B-809C-72801B46EA40}"/>
                </a:ext>
              </a:extLst>
            </p:cNvPr>
            <p:cNvSpPr txBox="1"/>
            <p:nvPr/>
          </p:nvSpPr>
          <p:spPr>
            <a:xfrm>
              <a:off x="16862798" y="1409187"/>
              <a:ext cx="1252249" cy="3554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día</a:t>
              </a:r>
            </a:p>
          </p:txBody>
        </p:sp>
      </p:grpSp>
      <p:grpSp>
        <p:nvGrpSpPr>
          <p:cNvPr id="295" name="Group 294">
            <a:extLst>
              <a:ext uri="{FF2B5EF4-FFF2-40B4-BE49-F238E27FC236}">
                <a16:creationId xmlns:a16="http://schemas.microsoft.com/office/drawing/2014/main" id="{7ADA2927-B4A1-49A6-A78B-86A518B6A5BD}"/>
              </a:ext>
            </a:extLst>
          </p:cNvPr>
          <p:cNvGrpSpPr/>
          <p:nvPr/>
        </p:nvGrpSpPr>
        <p:grpSpPr>
          <a:xfrm>
            <a:off x="6842454" y="4883784"/>
            <a:ext cx="1003659" cy="440280"/>
            <a:chOff x="6773409" y="2160557"/>
            <a:chExt cx="1407785" cy="363264"/>
          </a:xfrm>
        </p:grpSpPr>
        <p:sp>
          <p:nvSpPr>
            <p:cNvPr id="296" name="Google Shape;299;p7">
              <a:extLst>
                <a:ext uri="{FF2B5EF4-FFF2-40B4-BE49-F238E27FC236}">
                  <a16:creationId xmlns:a16="http://schemas.microsoft.com/office/drawing/2014/main" id="{E38E2B11-2D34-4B02-B55D-9C65832C21E7}"/>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97" name="Google Shape;300;p7">
              <a:extLst>
                <a:ext uri="{FF2B5EF4-FFF2-40B4-BE49-F238E27FC236}">
                  <a16:creationId xmlns:a16="http://schemas.microsoft.com/office/drawing/2014/main" id="{F3BBB4F1-1E3A-40A8-8DA9-C6AB489AD120}"/>
                </a:ext>
              </a:extLst>
            </p:cNvPr>
            <p:cNvSpPr txBox="1"/>
            <p:nvPr/>
          </p:nvSpPr>
          <p:spPr>
            <a:xfrm>
              <a:off x="6773409" y="2160557"/>
              <a:ext cx="1407785" cy="3554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tener</a:t>
              </a:r>
            </a:p>
          </p:txBody>
        </p:sp>
      </p:grpSp>
      <p:grpSp>
        <p:nvGrpSpPr>
          <p:cNvPr id="298" name="Group 297">
            <a:extLst>
              <a:ext uri="{FF2B5EF4-FFF2-40B4-BE49-F238E27FC236}">
                <a16:creationId xmlns:a16="http://schemas.microsoft.com/office/drawing/2014/main" id="{59CD234D-11F5-4872-8D93-DD61E0A71370}"/>
              </a:ext>
            </a:extLst>
          </p:cNvPr>
          <p:cNvGrpSpPr/>
          <p:nvPr/>
        </p:nvGrpSpPr>
        <p:grpSpPr>
          <a:xfrm>
            <a:off x="8529417" y="4888518"/>
            <a:ext cx="1548929" cy="430847"/>
            <a:chOff x="10585784" y="1489173"/>
            <a:chExt cx="1586449" cy="430847"/>
          </a:xfrm>
        </p:grpSpPr>
        <p:sp>
          <p:nvSpPr>
            <p:cNvPr id="299" name="Google Shape;291;p7">
              <a:extLst>
                <a:ext uri="{FF2B5EF4-FFF2-40B4-BE49-F238E27FC236}">
                  <a16:creationId xmlns:a16="http://schemas.microsoft.com/office/drawing/2014/main" id="{BA40C314-209C-4EBA-AC7A-7F4F62637889}"/>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00" name="Google Shape;292;p7">
              <a:extLst>
                <a:ext uri="{FF2B5EF4-FFF2-40B4-BE49-F238E27FC236}">
                  <a16:creationId xmlns:a16="http://schemas.microsoft.com/office/drawing/2014/main" id="{B7AEA040-5B8F-40E1-8E51-3CB7B439A928}"/>
                </a:ext>
              </a:extLst>
            </p:cNvPr>
            <p:cNvSpPr txBox="1"/>
            <p:nvPr/>
          </p:nvSpPr>
          <p:spPr>
            <a:xfrm>
              <a:off x="10585784" y="1489173"/>
              <a:ext cx="1586449" cy="4308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cama</a:t>
              </a:r>
            </a:p>
          </p:txBody>
        </p:sp>
      </p:grpSp>
      <p:grpSp>
        <p:nvGrpSpPr>
          <p:cNvPr id="304" name="Group 303">
            <a:extLst>
              <a:ext uri="{FF2B5EF4-FFF2-40B4-BE49-F238E27FC236}">
                <a16:creationId xmlns:a16="http://schemas.microsoft.com/office/drawing/2014/main" id="{E0F578D6-C22F-4844-BAA3-78F8B5858B0F}"/>
              </a:ext>
            </a:extLst>
          </p:cNvPr>
          <p:cNvGrpSpPr/>
          <p:nvPr/>
        </p:nvGrpSpPr>
        <p:grpSpPr>
          <a:xfrm>
            <a:off x="7687889" y="4879476"/>
            <a:ext cx="1046628" cy="430847"/>
            <a:chOff x="8234163" y="1530838"/>
            <a:chExt cx="2294001" cy="430847"/>
          </a:xfrm>
        </p:grpSpPr>
        <p:sp>
          <p:nvSpPr>
            <p:cNvPr id="305" name="Google Shape;283;p7">
              <a:extLst>
                <a:ext uri="{FF2B5EF4-FFF2-40B4-BE49-F238E27FC236}">
                  <a16:creationId xmlns:a16="http://schemas.microsoft.com/office/drawing/2014/main" id="{D77CAFFB-6DBB-4DA1-A9D0-20DA9F9757D5}"/>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06" name="Google Shape;284;p7">
              <a:extLst>
                <a:ext uri="{FF2B5EF4-FFF2-40B4-BE49-F238E27FC236}">
                  <a16:creationId xmlns:a16="http://schemas.microsoft.com/office/drawing/2014/main" id="{33CFEF54-679C-4A83-B8D2-5FB766A354EF}"/>
                </a:ext>
              </a:extLst>
            </p:cNvPr>
            <p:cNvSpPr txBox="1"/>
            <p:nvPr/>
          </p:nvSpPr>
          <p:spPr>
            <a:xfrm>
              <a:off x="8234163" y="1530838"/>
              <a:ext cx="2294001" cy="430847"/>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tengo</a:t>
              </a:r>
            </a:p>
          </p:txBody>
        </p:sp>
      </p:grpSp>
      <p:grpSp>
        <p:nvGrpSpPr>
          <p:cNvPr id="307" name="Group 306">
            <a:extLst>
              <a:ext uri="{FF2B5EF4-FFF2-40B4-BE49-F238E27FC236}">
                <a16:creationId xmlns:a16="http://schemas.microsoft.com/office/drawing/2014/main" id="{0A39473A-6B2C-4BCD-9CD2-13D3DD9D089C}"/>
              </a:ext>
            </a:extLst>
          </p:cNvPr>
          <p:cNvGrpSpPr/>
          <p:nvPr/>
        </p:nvGrpSpPr>
        <p:grpSpPr>
          <a:xfrm>
            <a:off x="9849748" y="4906134"/>
            <a:ext cx="766720" cy="412268"/>
            <a:chOff x="10673607" y="1519140"/>
            <a:chExt cx="1343394" cy="384517"/>
          </a:xfrm>
        </p:grpSpPr>
        <p:sp>
          <p:nvSpPr>
            <p:cNvPr id="308" name="Google Shape;291;p7">
              <a:extLst>
                <a:ext uri="{FF2B5EF4-FFF2-40B4-BE49-F238E27FC236}">
                  <a16:creationId xmlns:a16="http://schemas.microsoft.com/office/drawing/2014/main" id="{0261E5CE-4518-4032-BC6B-BA235DB0C670}"/>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09" name="Google Shape;292;p7">
              <a:extLst>
                <a:ext uri="{FF2B5EF4-FFF2-40B4-BE49-F238E27FC236}">
                  <a16:creationId xmlns:a16="http://schemas.microsoft.com/office/drawing/2014/main" id="{48AAFCC7-97DB-462F-930C-D6202567274B}"/>
                </a:ext>
              </a:extLst>
            </p:cNvPr>
            <p:cNvSpPr txBox="1"/>
            <p:nvPr/>
          </p:nvSpPr>
          <p:spPr>
            <a:xfrm>
              <a:off x="10673607" y="1519140"/>
              <a:ext cx="1343394" cy="37669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a:t>
              </a:r>
            </a:p>
          </p:txBody>
        </p:sp>
      </p:grpSp>
      <p:grpSp>
        <p:nvGrpSpPr>
          <p:cNvPr id="316" name="Group 315">
            <a:extLst>
              <a:ext uri="{FF2B5EF4-FFF2-40B4-BE49-F238E27FC236}">
                <a16:creationId xmlns:a16="http://schemas.microsoft.com/office/drawing/2014/main" id="{03BDF079-4890-4A9D-9662-AF37B6E96F97}"/>
              </a:ext>
            </a:extLst>
          </p:cNvPr>
          <p:cNvGrpSpPr/>
          <p:nvPr/>
        </p:nvGrpSpPr>
        <p:grpSpPr>
          <a:xfrm>
            <a:off x="10521552" y="4894423"/>
            <a:ext cx="1087160" cy="432229"/>
            <a:chOff x="10587774" y="1529650"/>
            <a:chExt cx="1705386" cy="377212"/>
          </a:xfrm>
        </p:grpSpPr>
        <p:sp>
          <p:nvSpPr>
            <p:cNvPr id="317" name="Google Shape;291;p7">
              <a:extLst>
                <a:ext uri="{FF2B5EF4-FFF2-40B4-BE49-F238E27FC236}">
                  <a16:creationId xmlns:a16="http://schemas.microsoft.com/office/drawing/2014/main" id="{9DED5B1D-21DA-4C45-ADB2-2CCD919B76D0}"/>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18" name="Google Shape;292;p7">
              <a:extLst>
                <a:ext uri="{FF2B5EF4-FFF2-40B4-BE49-F238E27FC236}">
                  <a16:creationId xmlns:a16="http://schemas.microsoft.com/office/drawing/2014/main" id="{A7F5717A-EC77-44DC-B2E1-909C42EA427E}"/>
                </a:ext>
              </a:extLst>
            </p:cNvPr>
            <p:cNvSpPr txBox="1"/>
            <p:nvPr/>
          </p:nvSpPr>
          <p:spPr>
            <a:xfrm>
              <a:off x="10587774" y="1530856"/>
              <a:ext cx="1705386" cy="3760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una</a:t>
              </a:r>
            </a:p>
          </p:txBody>
        </p:sp>
      </p:grpSp>
      <p:grpSp>
        <p:nvGrpSpPr>
          <p:cNvPr id="337" name="Group 336">
            <a:extLst>
              <a:ext uri="{FF2B5EF4-FFF2-40B4-BE49-F238E27FC236}">
                <a16:creationId xmlns:a16="http://schemas.microsoft.com/office/drawing/2014/main" id="{9B59B242-BC47-4B90-BE8F-1AE0D8652BEA}"/>
              </a:ext>
            </a:extLst>
          </p:cNvPr>
          <p:cNvGrpSpPr/>
          <p:nvPr/>
        </p:nvGrpSpPr>
        <p:grpSpPr>
          <a:xfrm>
            <a:off x="6834557" y="5860562"/>
            <a:ext cx="653204" cy="456609"/>
            <a:chOff x="6796313" y="2147084"/>
            <a:chExt cx="1407785" cy="376737"/>
          </a:xfrm>
        </p:grpSpPr>
        <p:sp>
          <p:nvSpPr>
            <p:cNvPr id="340" name="Google Shape;299;p7">
              <a:extLst>
                <a:ext uri="{FF2B5EF4-FFF2-40B4-BE49-F238E27FC236}">
                  <a16:creationId xmlns:a16="http://schemas.microsoft.com/office/drawing/2014/main" id="{0AE860EB-ED34-4C6A-9752-576834CDC7B9}"/>
                </a:ext>
              </a:extLst>
            </p:cNvPr>
            <p:cNvSpPr/>
            <p:nvPr/>
          </p:nvSpPr>
          <p:spPr>
            <a:xfrm>
              <a:off x="6910035" y="2168949"/>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41" name="Google Shape;300;p7">
              <a:extLst>
                <a:ext uri="{FF2B5EF4-FFF2-40B4-BE49-F238E27FC236}">
                  <a16:creationId xmlns:a16="http://schemas.microsoft.com/office/drawing/2014/main" id="{87B67395-333E-4ECF-BE37-0415CAEA0009}"/>
                </a:ext>
              </a:extLst>
            </p:cNvPr>
            <p:cNvSpPr txBox="1"/>
            <p:nvPr/>
          </p:nvSpPr>
          <p:spPr>
            <a:xfrm>
              <a:off x="6796313" y="2147084"/>
              <a:ext cx="1407785" cy="3554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es</a:t>
              </a:r>
            </a:p>
          </p:txBody>
        </p:sp>
      </p:grpSp>
      <p:grpSp>
        <p:nvGrpSpPr>
          <p:cNvPr id="342" name="Group 341">
            <a:extLst>
              <a:ext uri="{FF2B5EF4-FFF2-40B4-BE49-F238E27FC236}">
                <a16:creationId xmlns:a16="http://schemas.microsoft.com/office/drawing/2014/main" id="{F93A55ED-718F-4A35-8C8E-D267FF56420E}"/>
              </a:ext>
            </a:extLst>
          </p:cNvPr>
          <p:cNvGrpSpPr/>
          <p:nvPr/>
        </p:nvGrpSpPr>
        <p:grpSpPr>
          <a:xfrm>
            <a:off x="8383140" y="5881628"/>
            <a:ext cx="798305" cy="430847"/>
            <a:chOff x="10831953" y="1489173"/>
            <a:chExt cx="1204076" cy="430847"/>
          </a:xfrm>
        </p:grpSpPr>
        <p:sp>
          <p:nvSpPr>
            <p:cNvPr id="343" name="Google Shape;291;p7">
              <a:extLst>
                <a:ext uri="{FF2B5EF4-FFF2-40B4-BE49-F238E27FC236}">
                  <a16:creationId xmlns:a16="http://schemas.microsoft.com/office/drawing/2014/main" id="{DC817653-1397-48B3-A43F-7F1ACE90970F}"/>
                </a:ext>
              </a:extLst>
            </p:cNvPr>
            <p:cNvSpPr/>
            <p:nvPr/>
          </p:nvSpPr>
          <p:spPr>
            <a:xfrm>
              <a:off x="10831953" y="1529650"/>
              <a:ext cx="1141142" cy="374007"/>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44" name="Google Shape;292;p7">
              <a:extLst>
                <a:ext uri="{FF2B5EF4-FFF2-40B4-BE49-F238E27FC236}">
                  <a16:creationId xmlns:a16="http://schemas.microsoft.com/office/drawing/2014/main" id="{894F05F3-3F01-466C-BBB0-6C064EA44DFF}"/>
                </a:ext>
              </a:extLst>
            </p:cNvPr>
            <p:cNvSpPr txBox="1"/>
            <p:nvPr/>
          </p:nvSpPr>
          <p:spPr>
            <a:xfrm>
              <a:off x="10878393" y="1489173"/>
              <a:ext cx="1157636" cy="4308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hoy</a:t>
              </a:r>
            </a:p>
          </p:txBody>
        </p:sp>
      </p:grpSp>
      <p:grpSp>
        <p:nvGrpSpPr>
          <p:cNvPr id="345" name="Group 344">
            <a:extLst>
              <a:ext uri="{FF2B5EF4-FFF2-40B4-BE49-F238E27FC236}">
                <a16:creationId xmlns:a16="http://schemas.microsoft.com/office/drawing/2014/main" id="{A9233200-EE05-443C-9F55-0FA4D5AABD96}"/>
              </a:ext>
            </a:extLst>
          </p:cNvPr>
          <p:cNvGrpSpPr/>
          <p:nvPr/>
        </p:nvGrpSpPr>
        <p:grpSpPr>
          <a:xfrm>
            <a:off x="7435607" y="5917943"/>
            <a:ext cx="917262" cy="430847"/>
            <a:chOff x="8450106" y="1559866"/>
            <a:chExt cx="2010456" cy="430847"/>
          </a:xfrm>
        </p:grpSpPr>
        <p:sp>
          <p:nvSpPr>
            <p:cNvPr id="346" name="Google Shape;283;p7">
              <a:extLst>
                <a:ext uri="{FF2B5EF4-FFF2-40B4-BE49-F238E27FC236}">
                  <a16:creationId xmlns:a16="http://schemas.microsoft.com/office/drawing/2014/main" id="{5E44AC6D-05E1-45BD-B918-2E11B08713E4}"/>
                </a:ext>
              </a:extLst>
            </p:cNvPr>
            <p:cNvSpPr/>
            <p:nvPr/>
          </p:nvSpPr>
          <p:spPr>
            <a:xfrm>
              <a:off x="8532063" y="1563413"/>
              <a:ext cx="1870265" cy="386625"/>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47" name="Google Shape;284;p7">
              <a:extLst>
                <a:ext uri="{FF2B5EF4-FFF2-40B4-BE49-F238E27FC236}">
                  <a16:creationId xmlns:a16="http://schemas.microsoft.com/office/drawing/2014/main" id="{831FA82F-0089-445D-B88A-685BB9D9EA2A}"/>
                </a:ext>
              </a:extLst>
            </p:cNvPr>
            <p:cNvSpPr txBox="1"/>
            <p:nvPr/>
          </p:nvSpPr>
          <p:spPr>
            <a:xfrm>
              <a:off x="8450106" y="1559866"/>
              <a:ext cx="2010456" cy="430847"/>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está</a:t>
              </a:r>
            </a:p>
          </p:txBody>
        </p:sp>
      </p:grpSp>
      <p:grpSp>
        <p:nvGrpSpPr>
          <p:cNvPr id="352" name="Group 351">
            <a:extLst>
              <a:ext uri="{FF2B5EF4-FFF2-40B4-BE49-F238E27FC236}">
                <a16:creationId xmlns:a16="http://schemas.microsoft.com/office/drawing/2014/main" id="{65FAA348-E4EE-4F11-BF12-BC44EBB01D38}"/>
              </a:ext>
            </a:extLst>
          </p:cNvPr>
          <p:cNvGrpSpPr/>
          <p:nvPr/>
        </p:nvGrpSpPr>
        <p:grpSpPr>
          <a:xfrm>
            <a:off x="9174191" y="5884607"/>
            <a:ext cx="953724" cy="430847"/>
            <a:chOff x="9115396" y="1911886"/>
            <a:chExt cx="1115189" cy="387403"/>
          </a:xfrm>
        </p:grpSpPr>
        <p:sp>
          <p:nvSpPr>
            <p:cNvPr id="353" name="Google Shape;299;p7">
              <a:extLst>
                <a:ext uri="{FF2B5EF4-FFF2-40B4-BE49-F238E27FC236}">
                  <a16:creationId xmlns:a16="http://schemas.microsoft.com/office/drawing/2014/main" id="{67C5DE16-C2B1-4EF3-8B1B-BD17738C839E}"/>
                </a:ext>
              </a:extLst>
            </p:cNvPr>
            <p:cNvSpPr/>
            <p:nvPr/>
          </p:nvSpPr>
          <p:spPr>
            <a:xfrm>
              <a:off x="9115396" y="1944417"/>
              <a:ext cx="1115189" cy="354872"/>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54" name="Google Shape;300;p7">
              <a:extLst>
                <a:ext uri="{FF2B5EF4-FFF2-40B4-BE49-F238E27FC236}">
                  <a16:creationId xmlns:a16="http://schemas.microsoft.com/office/drawing/2014/main" id="{69E43541-724D-46E8-BD63-B386D9A1BCAD}"/>
                </a:ext>
              </a:extLst>
            </p:cNvPr>
            <p:cNvSpPr txBox="1"/>
            <p:nvPr/>
          </p:nvSpPr>
          <p:spPr>
            <a:xfrm>
              <a:off x="9142091" y="1911886"/>
              <a:ext cx="1061798" cy="38740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lunes</a:t>
              </a:r>
            </a:p>
          </p:txBody>
        </p:sp>
      </p:grpSp>
      <p:grpSp>
        <p:nvGrpSpPr>
          <p:cNvPr id="8" name="Group 7">
            <a:extLst>
              <a:ext uri="{FF2B5EF4-FFF2-40B4-BE49-F238E27FC236}">
                <a16:creationId xmlns:a16="http://schemas.microsoft.com/office/drawing/2014/main" id="{B5C885E6-084F-3553-E668-99AB4F493D6C}"/>
              </a:ext>
            </a:extLst>
          </p:cNvPr>
          <p:cNvGrpSpPr/>
          <p:nvPr/>
        </p:nvGrpSpPr>
        <p:grpSpPr>
          <a:xfrm>
            <a:off x="10129485" y="5891284"/>
            <a:ext cx="1842723" cy="438834"/>
            <a:chOff x="10476253" y="5905073"/>
            <a:chExt cx="1842723" cy="438834"/>
          </a:xfrm>
        </p:grpSpPr>
        <p:sp>
          <p:nvSpPr>
            <p:cNvPr id="358" name="Google Shape;291;p7">
              <a:extLst>
                <a:ext uri="{FF2B5EF4-FFF2-40B4-BE49-F238E27FC236}">
                  <a16:creationId xmlns:a16="http://schemas.microsoft.com/office/drawing/2014/main" id="{E8257BF1-7F46-4CF5-8697-42B48A910D86}"/>
                </a:ext>
              </a:extLst>
            </p:cNvPr>
            <p:cNvSpPr/>
            <p:nvPr/>
          </p:nvSpPr>
          <p:spPr>
            <a:xfrm>
              <a:off x="10542421" y="5923643"/>
              <a:ext cx="1764181" cy="420264"/>
            </a:xfrm>
            <a:prstGeom prst="roundRect">
              <a:avLst>
                <a:gd name="adj" fmla="val 16667"/>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2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59" name="Google Shape;292;p7">
              <a:extLst>
                <a:ext uri="{FF2B5EF4-FFF2-40B4-BE49-F238E27FC236}">
                  <a16:creationId xmlns:a16="http://schemas.microsoft.com/office/drawing/2014/main" id="{915C799C-EC3B-465A-B437-A14BC4DA828D}"/>
                </a:ext>
              </a:extLst>
            </p:cNvPr>
            <p:cNvSpPr txBox="1"/>
            <p:nvPr/>
          </p:nvSpPr>
          <p:spPr>
            <a:xfrm>
              <a:off x="10476253" y="5905073"/>
              <a:ext cx="1842723" cy="4308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preparado</a:t>
              </a:r>
            </a:p>
          </p:txBody>
        </p:sp>
      </p:grpSp>
      <p:sp>
        <p:nvSpPr>
          <p:cNvPr id="131" name="Google Shape;167;p2">
            <a:extLst>
              <a:ext uri="{FF2B5EF4-FFF2-40B4-BE49-F238E27FC236}">
                <a16:creationId xmlns:a16="http://schemas.microsoft.com/office/drawing/2014/main" id="{49FDFCE3-A26F-4280-B180-05C7D3859E70}"/>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292;p7">
            <a:extLst>
              <a:ext uri="{FF2B5EF4-FFF2-40B4-BE49-F238E27FC236}">
                <a16:creationId xmlns:a16="http://schemas.microsoft.com/office/drawing/2014/main" id="{85967BE3-D532-CABC-4B11-367E6B2F18EC}"/>
              </a:ext>
            </a:extLst>
          </p:cNvPr>
          <p:cNvSpPr txBox="1"/>
          <p:nvPr/>
        </p:nvSpPr>
        <p:spPr>
          <a:xfrm>
            <a:off x="9299608" y="3889520"/>
            <a:ext cx="1598068" cy="43084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miércoles</a:t>
            </a:r>
          </a:p>
        </p:txBody>
      </p:sp>
      <p:sp>
        <p:nvSpPr>
          <p:cNvPr id="138" name="Google Shape;325;p7">
            <a:extLst>
              <a:ext uri="{FF2B5EF4-FFF2-40B4-BE49-F238E27FC236}">
                <a16:creationId xmlns:a16="http://schemas.microsoft.com/office/drawing/2014/main" id="{7C52DEE0-F2FE-446D-86D8-D8EE5B153C96}"/>
              </a:ext>
            </a:extLst>
          </p:cNvPr>
          <p:cNvSpPr txBox="1"/>
          <p:nvPr/>
        </p:nvSpPr>
        <p:spPr>
          <a:xfrm>
            <a:off x="6964985" y="2356944"/>
            <a:ext cx="36523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Tengo una bolsa.</a:t>
            </a:r>
          </a:p>
        </p:txBody>
      </p:sp>
      <p:sp>
        <p:nvSpPr>
          <p:cNvPr id="141" name="Google Shape;328;p7">
            <a:extLst>
              <a:ext uri="{FF2B5EF4-FFF2-40B4-BE49-F238E27FC236}">
                <a16:creationId xmlns:a16="http://schemas.microsoft.com/office/drawing/2014/main" id="{FDCDD4DF-7644-4830-8454-F3F817BC5F48}"/>
              </a:ext>
            </a:extLst>
          </p:cNvPr>
          <p:cNvSpPr txBox="1"/>
          <p:nvPr/>
        </p:nvSpPr>
        <p:spPr>
          <a:xfrm>
            <a:off x="6961281" y="5361791"/>
            <a:ext cx="433224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Tengo una cama.</a:t>
            </a:r>
          </a:p>
        </p:txBody>
      </p:sp>
      <p:sp>
        <p:nvSpPr>
          <p:cNvPr id="142" name="Google Shape;329;p7">
            <a:extLst>
              <a:ext uri="{FF2B5EF4-FFF2-40B4-BE49-F238E27FC236}">
                <a16:creationId xmlns:a16="http://schemas.microsoft.com/office/drawing/2014/main" id="{BD5C8CA9-9E40-4EED-9900-75A80001BB69}"/>
              </a:ext>
            </a:extLst>
          </p:cNvPr>
          <p:cNvSpPr txBox="1"/>
          <p:nvPr/>
        </p:nvSpPr>
        <p:spPr>
          <a:xfrm>
            <a:off x="7002850" y="6325993"/>
            <a:ext cx="47706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Hoy es lunes. Está preparado.</a:t>
            </a:r>
          </a:p>
        </p:txBody>
      </p:sp>
      <p:sp>
        <p:nvSpPr>
          <p:cNvPr id="227" name="Google Shape;325;p7">
            <a:extLst>
              <a:ext uri="{FF2B5EF4-FFF2-40B4-BE49-F238E27FC236}">
                <a16:creationId xmlns:a16="http://schemas.microsoft.com/office/drawing/2014/main" id="{F8CEDD57-A629-41EB-BA63-2C54AC21D9EA}"/>
              </a:ext>
            </a:extLst>
          </p:cNvPr>
          <p:cNvSpPr txBox="1"/>
          <p:nvPr/>
        </p:nvSpPr>
        <p:spPr>
          <a:xfrm>
            <a:off x="6975795" y="3351649"/>
            <a:ext cx="36523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Tengo un caballo.</a:t>
            </a:r>
          </a:p>
        </p:txBody>
      </p:sp>
      <p:sp>
        <p:nvSpPr>
          <p:cNvPr id="252" name="Google Shape;325;p7">
            <a:extLst>
              <a:ext uri="{FF2B5EF4-FFF2-40B4-BE49-F238E27FC236}">
                <a16:creationId xmlns:a16="http://schemas.microsoft.com/office/drawing/2014/main" id="{5BED8882-B59E-444A-B540-D93DEA7FB6C4}"/>
              </a:ext>
            </a:extLst>
          </p:cNvPr>
          <p:cNvSpPr txBox="1"/>
          <p:nvPr/>
        </p:nvSpPr>
        <p:spPr>
          <a:xfrm>
            <a:off x="6970613" y="4360068"/>
            <a:ext cx="365237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Hoy es miércoles.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500"/>
                                        <p:tgtEl>
                                          <p:spTgt spid="16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additive="base">
                                        <p:cTn id="17"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 calcmode="lin" valueType="num">
                                      <p:cBhvr additive="base">
                                        <p:cTn id="22" dur="500"/>
                                        <p:tgtEl>
                                          <p:spTgt spid="17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8"/>
                                        </p:tgtEl>
                                        <p:attrNameLst>
                                          <p:attrName>style.visibility</p:attrName>
                                        </p:attrNameLst>
                                      </p:cBhvr>
                                      <p:to>
                                        <p:strVal val="visible"/>
                                      </p:to>
                                    </p:set>
                                    <p:animEffect transition="in" filter="fade">
                                      <p:cBhvr>
                                        <p:cTn id="38" dur="500"/>
                                        <p:tgtEl>
                                          <p:spTgt spid="18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9"/>
                                        </p:tgtEl>
                                        <p:attrNameLst>
                                          <p:attrName>style.visibility</p:attrName>
                                        </p:attrNameLst>
                                      </p:cBhvr>
                                      <p:to>
                                        <p:strVal val="visible"/>
                                      </p:to>
                                    </p:set>
                                    <p:animEffect transition="in" filter="fade">
                                      <p:cBhvr>
                                        <p:cTn id="41" dur="500"/>
                                        <p:tgtEl>
                                          <p:spTgt spid="18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0"/>
                                        </p:tgtEl>
                                        <p:attrNameLst>
                                          <p:attrName>style.visibility</p:attrName>
                                        </p:attrNameLst>
                                      </p:cBhvr>
                                      <p:to>
                                        <p:strVal val="visible"/>
                                      </p:to>
                                    </p:set>
                                    <p:animEffect transition="in" filter="fade">
                                      <p:cBhvr>
                                        <p:cTn id="44" dur="500"/>
                                        <p:tgtEl>
                                          <p:spTgt spid="19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1"/>
                                        </p:tgtEl>
                                        <p:attrNameLst>
                                          <p:attrName>style.visibility</p:attrName>
                                        </p:attrNameLst>
                                      </p:cBhvr>
                                      <p:to>
                                        <p:strVal val="visible"/>
                                      </p:to>
                                    </p:set>
                                    <p:animEffect transition="in" filter="fade">
                                      <p:cBhvr>
                                        <p:cTn id="47" dur="500"/>
                                        <p:tgtEl>
                                          <p:spTgt spid="19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2"/>
                                        </p:tgtEl>
                                        <p:attrNameLst>
                                          <p:attrName>style.visibility</p:attrName>
                                        </p:attrNameLst>
                                      </p:cBhvr>
                                      <p:to>
                                        <p:strVal val="visible"/>
                                      </p:to>
                                    </p:set>
                                    <p:animEffect transition="in" filter="fade">
                                      <p:cBhvr>
                                        <p:cTn id="50" dur="500"/>
                                        <p:tgtEl>
                                          <p:spTgt spid="192"/>
                                        </p:tgtEl>
                                      </p:cBhvr>
                                    </p:animEffect>
                                  </p:childTnLst>
                                </p:cTn>
                              </p:par>
                              <p:par>
                                <p:cTn id="51" presetID="10" presetClass="entr" presetSubtype="0" fill="hold" nodeType="withEffect">
                                  <p:stCondLst>
                                    <p:cond delay="0"/>
                                  </p:stCondLst>
                                  <p:childTnLst>
                                    <p:set>
                                      <p:cBhvr>
                                        <p:cTn id="52" dur="1" fill="hold">
                                          <p:stCondLst>
                                            <p:cond delay="0"/>
                                          </p:stCondLst>
                                        </p:cTn>
                                        <p:tgtEl>
                                          <p:spTgt spid="195"/>
                                        </p:tgtEl>
                                        <p:attrNameLst>
                                          <p:attrName>style.visibility</p:attrName>
                                        </p:attrNameLst>
                                      </p:cBhvr>
                                      <p:to>
                                        <p:strVal val="visible"/>
                                      </p:to>
                                    </p:set>
                                    <p:animEffect transition="in" filter="fade">
                                      <p:cBhvr>
                                        <p:cTn id="53" dur="500"/>
                                        <p:tgtEl>
                                          <p:spTgt spid="195"/>
                                        </p:tgtEl>
                                      </p:cBhvr>
                                    </p:animEffect>
                                  </p:childTnLst>
                                </p:cTn>
                              </p:par>
                              <p:par>
                                <p:cTn id="54" presetID="10" presetClass="entr" presetSubtype="0" fill="hold" nodeType="with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fade">
                                      <p:cBhvr>
                                        <p:cTn id="56" dur="500"/>
                                        <p:tgtEl>
                                          <p:spTgt spid="198"/>
                                        </p:tgtEl>
                                      </p:cBhvr>
                                    </p:animEffect>
                                  </p:childTnLst>
                                </p:cTn>
                              </p:par>
                              <p:par>
                                <p:cTn id="57" presetID="10" presetClass="entr" presetSubtype="0" fill="hold" nodeType="withEffect">
                                  <p:stCondLst>
                                    <p:cond delay="0"/>
                                  </p:stCondLst>
                                  <p:childTnLst>
                                    <p:set>
                                      <p:cBhvr>
                                        <p:cTn id="58" dur="1" fill="hold">
                                          <p:stCondLst>
                                            <p:cond delay="0"/>
                                          </p:stCondLst>
                                        </p:cTn>
                                        <p:tgtEl>
                                          <p:spTgt spid="201"/>
                                        </p:tgtEl>
                                        <p:attrNameLst>
                                          <p:attrName>style.visibility</p:attrName>
                                        </p:attrNameLst>
                                      </p:cBhvr>
                                      <p:to>
                                        <p:strVal val="visible"/>
                                      </p:to>
                                    </p:set>
                                    <p:animEffect transition="in" filter="fade">
                                      <p:cBhvr>
                                        <p:cTn id="59" dur="500"/>
                                        <p:tgtEl>
                                          <p:spTgt spid="201"/>
                                        </p:tgtEl>
                                      </p:cBhvr>
                                    </p:animEffect>
                                  </p:childTnLst>
                                </p:cTn>
                              </p:par>
                              <p:par>
                                <p:cTn id="60" presetID="10" presetClass="entr" presetSubtype="0" fill="hold" nodeType="withEffect">
                                  <p:stCondLst>
                                    <p:cond delay="0"/>
                                  </p:stCondLst>
                                  <p:childTnLst>
                                    <p:set>
                                      <p:cBhvr>
                                        <p:cTn id="61" dur="1" fill="hold">
                                          <p:stCondLst>
                                            <p:cond delay="0"/>
                                          </p:stCondLst>
                                        </p:cTn>
                                        <p:tgtEl>
                                          <p:spTgt spid="204"/>
                                        </p:tgtEl>
                                        <p:attrNameLst>
                                          <p:attrName>style.visibility</p:attrName>
                                        </p:attrNameLst>
                                      </p:cBhvr>
                                      <p:to>
                                        <p:strVal val="visible"/>
                                      </p:to>
                                    </p:set>
                                    <p:animEffect transition="in" filter="fade">
                                      <p:cBhvr>
                                        <p:cTn id="62" dur="500"/>
                                        <p:tgtEl>
                                          <p:spTgt spid="204"/>
                                        </p:tgtEl>
                                      </p:cBhvr>
                                    </p:animEffect>
                                  </p:childTnLst>
                                </p:cTn>
                              </p:par>
                              <p:par>
                                <p:cTn id="63" presetID="10" presetClass="entr" presetSubtype="0" fill="hold" nodeType="withEffect">
                                  <p:stCondLst>
                                    <p:cond delay="0"/>
                                  </p:stCondLst>
                                  <p:childTnLst>
                                    <p:set>
                                      <p:cBhvr>
                                        <p:cTn id="64" dur="1" fill="hold">
                                          <p:stCondLst>
                                            <p:cond delay="0"/>
                                          </p:stCondLst>
                                        </p:cTn>
                                        <p:tgtEl>
                                          <p:spTgt spid="207"/>
                                        </p:tgtEl>
                                        <p:attrNameLst>
                                          <p:attrName>style.visibility</p:attrName>
                                        </p:attrNameLst>
                                      </p:cBhvr>
                                      <p:to>
                                        <p:strVal val="visible"/>
                                      </p:to>
                                    </p:set>
                                    <p:animEffect transition="in" filter="fade">
                                      <p:cBhvr>
                                        <p:cTn id="65" dur="500"/>
                                        <p:tgtEl>
                                          <p:spTgt spid="20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0"/>
                                        </p:tgtEl>
                                        <p:attrNameLst>
                                          <p:attrName>style.visibility</p:attrName>
                                        </p:attrNameLst>
                                      </p:cBhvr>
                                      <p:to>
                                        <p:strVal val="visible"/>
                                      </p:to>
                                    </p:set>
                                    <p:animEffect transition="in" filter="fade">
                                      <p:cBhvr>
                                        <p:cTn id="68" dur="500"/>
                                        <p:tgtEl>
                                          <p:spTgt spid="210"/>
                                        </p:tgtEl>
                                      </p:cBhvr>
                                    </p:animEffect>
                                  </p:childTnLst>
                                  <p:subTnLst>
                                    <p:audio>
                                      <p:cMediaNode>
                                        <p:cTn display="0" masterRel="sameClick">
                                          <p:stCondLst>
                                            <p:cond evt="begin" delay="0">
                                              <p:tn val="66"/>
                                            </p:cond>
                                          </p:stCondLst>
                                          <p:endCondLst>
                                            <p:cond evt="onStopAudio" delay="0">
                                              <p:tgtEl>
                                                <p:sldTgt/>
                                              </p:tgtEl>
                                            </p:cond>
                                          </p:endCondLst>
                                        </p:cTn>
                                        <p:tgtEl>
                                          <p:sndTgt r:embed="rId3" name="3_7.wav"/>
                                        </p:tgtEl>
                                      </p:cMediaNode>
                                    </p:audio>
                                  </p:subTnLst>
                                </p:cTn>
                              </p:par>
                              <p:par>
                                <p:cTn id="69" presetID="10" presetClass="entr" presetSubtype="0" fill="hold" nodeType="withEffect">
                                  <p:stCondLst>
                                    <p:cond delay="0"/>
                                  </p:stCondLst>
                                  <p:childTnLst>
                                    <p:set>
                                      <p:cBhvr>
                                        <p:cTn id="70" dur="1" fill="hold">
                                          <p:stCondLst>
                                            <p:cond delay="0"/>
                                          </p:stCondLst>
                                        </p:cTn>
                                        <p:tgtEl>
                                          <p:spTgt spid="228"/>
                                        </p:tgtEl>
                                        <p:attrNameLst>
                                          <p:attrName>style.visibility</p:attrName>
                                        </p:attrNameLst>
                                      </p:cBhvr>
                                      <p:to>
                                        <p:strVal val="visible"/>
                                      </p:to>
                                    </p:set>
                                    <p:animEffect transition="in" filter="fade">
                                      <p:cBhvr>
                                        <p:cTn id="71" dur="500"/>
                                        <p:tgtEl>
                                          <p:spTgt spid="228"/>
                                        </p:tgtEl>
                                      </p:cBhvr>
                                    </p:animEffect>
                                  </p:childTnLst>
                                </p:cTn>
                              </p:par>
                              <p:par>
                                <p:cTn id="72" presetID="10" presetClass="entr" presetSubtype="0" fill="hold" nodeType="withEffect">
                                  <p:stCondLst>
                                    <p:cond delay="0"/>
                                  </p:stCondLst>
                                  <p:childTnLst>
                                    <p:set>
                                      <p:cBhvr>
                                        <p:cTn id="73" dur="1" fill="hold">
                                          <p:stCondLst>
                                            <p:cond delay="0"/>
                                          </p:stCondLst>
                                        </p:cTn>
                                        <p:tgtEl>
                                          <p:spTgt spid="231"/>
                                        </p:tgtEl>
                                        <p:attrNameLst>
                                          <p:attrName>style.visibility</p:attrName>
                                        </p:attrNameLst>
                                      </p:cBhvr>
                                      <p:to>
                                        <p:strVal val="visible"/>
                                      </p:to>
                                    </p:set>
                                    <p:animEffect transition="in" filter="fade">
                                      <p:cBhvr>
                                        <p:cTn id="74" dur="500"/>
                                        <p:tgtEl>
                                          <p:spTgt spid="231"/>
                                        </p:tgtEl>
                                      </p:cBhvr>
                                    </p:animEffect>
                                  </p:childTnLst>
                                </p:cTn>
                              </p:par>
                              <p:par>
                                <p:cTn id="75" presetID="10" presetClass="entr" presetSubtype="0" fill="hold" nodeType="withEffect">
                                  <p:stCondLst>
                                    <p:cond delay="0"/>
                                  </p:stCondLst>
                                  <p:childTnLst>
                                    <p:set>
                                      <p:cBhvr>
                                        <p:cTn id="76" dur="1" fill="hold">
                                          <p:stCondLst>
                                            <p:cond delay="0"/>
                                          </p:stCondLst>
                                        </p:cTn>
                                        <p:tgtEl>
                                          <p:spTgt spid="243"/>
                                        </p:tgtEl>
                                        <p:attrNameLst>
                                          <p:attrName>style.visibility</p:attrName>
                                        </p:attrNameLst>
                                      </p:cBhvr>
                                      <p:to>
                                        <p:strVal val="visible"/>
                                      </p:to>
                                    </p:set>
                                    <p:animEffect transition="in" filter="fade">
                                      <p:cBhvr>
                                        <p:cTn id="77" dur="500"/>
                                        <p:tgtEl>
                                          <p:spTgt spid="243"/>
                                        </p:tgtEl>
                                      </p:cBhvr>
                                    </p:animEffect>
                                  </p:childTnLst>
                                </p:cTn>
                              </p:par>
                              <p:par>
                                <p:cTn id="78" presetID="10" presetClass="entr" presetSubtype="0" fill="hold" nodeType="withEffect">
                                  <p:stCondLst>
                                    <p:cond delay="0"/>
                                  </p:stCondLst>
                                  <p:childTnLst>
                                    <p:set>
                                      <p:cBhvr>
                                        <p:cTn id="79" dur="1" fill="hold">
                                          <p:stCondLst>
                                            <p:cond delay="0"/>
                                          </p:stCondLst>
                                        </p:cTn>
                                        <p:tgtEl>
                                          <p:spTgt spid="246"/>
                                        </p:tgtEl>
                                        <p:attrNameLst>
                                          <p:attrName>style.visibility</p:attrName>
                                        </p:attrNameLst>
                                      </p:cBhvr>
                                      <p:to>
                                        <p:strVal val="visible"/>
                                      </p:to>
                                    </p:set>
                                    <p:animEffect transition="in" filter="fade">
                                      <p:cBhvr>
                                        <p:cTn id="80" dur="500"/>
                                        <p:tgtEl>
                                          <p:spTgt spid="246"/>
                                        </p:tgtEl>
                                      </p:cBhvr>
                                    </p:animEffect>
                                  </p:childTnLst>
                                </p:cTn>
                              </p:par>
                              <p:par>
                                <p:cTn id="81" presetID="10" presetClass="entr" presetSubtype="0" fill="hold" nodeType="withEffect">
                                  <p:stCondLst>
                                    <p:cond delay="0"/>
                                  </p:stCondLst>
                                  <p:childTnLst>
                                    <p:set>
                                      <p:cBhvr>
                                        <p:cTn id="82" dur="1" fill="hold">
                                          <p:stCondLst>
                                            <p:cond delay="0"/>
                                          </p:stCondLst>
                                        </p:cTn>
                                        <p:tgtEl>
                                          <p:spTgt spid="249"/>
                                        </p:tgtEl>
                                        <p:attrNameLst>
                                          <p:attrName>style.visibility</p:attrName>
                                        </p:attrNameLst>
                                      </p:cBhvr>
                                      <p:to>
                                        <p:strVal val="visible"/>
                                      </p:to>
                                    </p:set>
                                    <p:animEffect transition="in" filter="fade">
                                      <p:cBhvr>
                                        <p:cTn id="83" dur="500"/>
                                        <p:tgtEl>
                                          <p:spTgt spid="249"/>
                                        </p:tgtEl>
                                      </p:cBhvr>
                                    </p:animEffect>
                                  </p:childTnLst>
                                </p:cTn>
                              </p:par>
                              <p:par>
                                <p:cTn id="84" presetID="10" presetClass="entr" presetSubtype="0" fill="hold" nodeType="withEffect">
                                  <p:stCondLst>
                                    <p:cond delay="0"/>
                                  </p:stCondLst>
                                  <p:childTnLst>
                                    <p:set>
                                      <p:cBhvr>
                                        <p:cTn id="85" dur="1" fill="hold">
                                          <p:stCondLst>
                                            <p:cond delay="0"/>
                                          </p:stCondLst>
                                        </p:cTn>
                                        <p:tgtEl>
                                          <p:spTgt spid="253"/>
                                        </p:tgtEl>
                                        <p:attrNameLst>
                                          <p:attrName>style.visibility</p:attrName>
                                        </p:attrNameLst>
                                      </p:cBhvr>
                                      <p:to>
                                        <p:strVal val="visible"/>
                                      </p:to>
                                    </p:set>
                                    <p:animEffect transition="in" filter="fade">
                                      <p:cBhvr>
                                        <p:cTn id="86" dur="500"/>
                                        <p:tgtEl>
                                          <p:spTgt spid="253"/>
                                        </p:tgtEl>
                                      </p:cBhvr>
                                    </p:animEffect>
                                  </p:childTnLst>
                                </p:cTn>
                              </p:par>
                              <p:par>
                                <p:cTn id="87" presetID="10" presetClass="entr" presetSubtype="0" fill="hold" nodeType="withEffect">
                                  <p:stCondLst>
                                    <p:cond delay="0"/>
                                  </p:stCondLst>
                                  <p:childTnLst>
                                    <p:set>
                                      <p:cBhvr>
                                        <p:cTn id="88" dur="1" fill="hold">
                                          <p:stCondLst>
                                            <p:cond delay="0"/>
                                          </p:stCondLst>
                                        </p:cTn>
                                        <p:tgtEl>
                                          <p:spTgt spid="256"/>
                                        </p:tgtEl>
                                        <p:attrNameLst>
                                          <p:attrName>style.visibility</p:attrName>
                                        </p:attrNameLst>
                                      </p:cBhvr>
                                      <p:to>
                                        <p:strVal val="visible"/>
                                      </p:to>
                                    </p:set>
                                    <p:animEffect transition="in" filter="fade">
                                      <p:cBhvr>
                                        <p:cTn id="89" dur="500"/>
                                        <p:tgtEl>
                                          <p:spTgt spid="25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6"/>
                                        </p:tgtEl>
                                        <p:attrNameLst>
                                          <p:attrName>style.visibility</p:attrName>
                                        </p:attrNameLst>
                                      </p:cBhvr>
                                      <p:to>
                                        <p:strVal val="visible"/>
                                      </p:to>
                                    </p:set>
                                    <p:animEffect transition="in" filter="fade">
                                      <p:cBhvr>
                                        <p:cTn id="92" dur="500"/>
                                        <p:tgtEl>
                                          <p:spTgt spid="266"/>
                                        </p:tgtEl>
                                      </p:cBhvr>
                                    </p:animEffect>
                                  </p:childTnLst>
                                </p:cTn>
                              </p:par>
                              <p:par>
                                <p:cTn id="93" presetID="10" presetClass="entr" presetSubtype="0" fill="hold" nodeType="withEffect">
                                  <p:stCondLst>
                                    <p:cond delay="0"/>
                                  </p:stCondLst>
                                  <p:childTnLst>
                                    <p:set>
                                      <p:cBhvr>
                                        <p:cTn id="94" dur="1" fill="hold">
                                          <p:stCondLst>
                                            <p:cond delay="0"/>
                                          </p:stCondLst>
                                        </p:cTn>
                                        <p:tgtEl>
                                          <p:spTgt spid="286"/>
                                        </p:tgtEl>
                                        <p:attrNameLst>
                                          <p:attrName>style.visibility</p:attrName>
                                        </p:attrNameLst>
                                      </p:cBhvr>
                                      <p:to>
                                        <p:strVal val="visible"/>
                                      </p:to>
                                    </p:set>
                                    <p:animEffect transition="in" filter="fade">
                                      <p:cBhvr>
                                        <p:cTn id="95" dur="500"/>
                                        <p:tgtEl>
                                          <p:spTgt spid="286"/>
                                        </p:tgtEl>
                                      </p:cBhvr>
                                    </p:animEffect>
                                  </p:childTnLst>
                                </p:cTn>
                              </p:par>
                              <p:par>
                                <p:cTn id="96" presetID="10" presetClass="entr" presetSubtype="0" fill="hold" nodeType="withEffect">
                                  <p:stCondLst>
                                    <p:cond delay="0"/>
                                  </p:stCondLst>
                                  <p:childTnLst>
                                    <p:set>
                                      <p:cBhvr>
                                        <p:cTn id="97" dur="1" fill="hold">
                                          <p:stCondLst>
                                            <p:cond delay="0"/>
                                          </p:stCondLst>
                                        </p:cTn>
                                        <p:tgtEl>
                                          <p:spTgt spid="295"/>
                                        </p:tgtEl>
                                        <p:attrNameLst>
                                          <p:attrName>style.visibility</p:attrName>
                                        </p:attrNameLst>
                                      </p:cBhvr>
                                      <p:to>
                                        <p:strVal val="visible"/>
                                      </p:to>
                                    </p:set>
                                    <p:animEffect transition="in" filter="fade">
                                      <p:cBhvr>
                                        <p:cTn id="98" dur="500"/>
                                        <p:tgtEl>
                                          <p:spTgt spid="295"/>
                                        </p:tgtEl>
                                      </p:cBhvr>
                                    </p:animEffect>
                                  </p:childTnLst>
                                </p:cTn>
                              </p:par>
                              <p:par>
                                <p:cTn id="99" presetID="10" presetClass="entr" presetSubtype="0" fill="hold" nodeType="withEffect">
                                  <p:stCondLst>
                                    <p:cond delay="0"/>
                                  </p:stCondLst>
                                  <p:childTnLst>
                                    <p:set>
                                      <p:cBhvr>
                                        <p:cTn id="100" dur="1" fill="hold">
                                          <p:stCondLst>
                                            <p:cond delay="0"/>
                                          </p:stCondLst>
                                        </p:cTn>
                                        <p:tgtEl>
                                          <p:spTgt spid="298"/>
                                        </p:tgtEl>
                                        <p:attrNameLst>
                                          <p:attrName>style.visibility</p:attrName>
                                        </p:attrNameLst>
                                      </p:cBhvr>
                                      <p:to>
                                        <p:strVal val="visible"/>
                                      </p:to>
                                    </p:set>
                                    <p:animEffect transition="in" filter="fade">
                                      <p:cBhvr>
                                        <p:cTn id="101" dur="500"/>
                                        <p:tgtEl>
                                          <p:spTgt spid="298"/>
                                        </p:tgtEl>
                                      </p:cBhvr>
                                    </p:animEffect>
                                  </p:childTnLst>
                                </p:cTn>
                              </p:par>
                              <p:par>
                                <p:cTn id="102" presetID="10" presetClass="entr" presetSubtype="0" fill="hold" nodeType="withEffect">
                                  <p:stCondLst>
                                    <p:cond delay="0"/>
                                  </p:stCondLst>
                                  <p:childTnLst>
                                    <p:set>
                                      <p:cBhvr>
                                        <p:cTn id="103" dur="1" fill="hold">
                                          <p:stCondLst>
                                            <p:cond delay="0"/>
                                          </p:stCondLst>
                                        </p:cTn>
                                        <p:tgtEl>
                                          <p:spTgt spid="304"/>
                                        </p:tgtEl>
                                        <p:attrNameLst>
                                          <p:attrName>style.visibility</p:attrName>
                                        </p:attrNameLst>
                                      </p:cBhvr>
                                      <p:to>
                                        <p:strVal val="visible"/>
                                      </p:to>
                                    </p:set>
                                    <p:animEffect transition="in" filter="fade">
                                      <p:cBhvr>
                                        <p:cTn id="104" dur="500"/>
                                        <p:tgtEl>
                                          <p:spTgt spid="304"/>
                                        </p:tgtEl>
                                      </p:cBhvr>
                                    </p:animEffect>
                                  </p:childTnLst>
                                </p:cTn>
                              </p:par>
                              <p:par>
                                <p:cTn id="105" presetID="10" presetClass="entr" presetSubtype="0" fill="hold" nodeType="withEffect">
                                  <p:stCondLst>
                                    <p:cond delay="0"/>
                                  </p:stCondLst>
                                  <p:childTnLst>
                                    <p:set>
                                      <p:cBhvr>
                                        <p:cTn id="106" dur="1" fill="hold">
                                          <p:stCondLst>
                                            <p:cond delay="0"/>
                                          </p:stCondLst>
                                        </p:cTn>
                                        <p:tgtEl>
                                          <p:spTgt spid="307"/>
                                        </p:tgtEl>
                                        <p:attrNameLst>
                                          <p:attrName>style.visibility</p:attrName>
                                        </p:attrNameLst>
                                      </p:cBhvr>
                                      <p:to>
                                        <p:strVal val="visible"/>
                                      </p:to>
                                    </p:set>
                                    <p:animEffect transition="in" filter="fade">
                                      <p:cBhvr>
                                        <p:cTn id="107" dur="500"/>
                                        <p:tgtEl>
                                          <p:spTgt spid="307"/>
                                        </p:tgtEl>
                                      </p:cBhvr>
                                    </p:animEffect>
                                  </p:childTnLst>
                                </p:cTn>
                              </p:par>
                              <p:par>
                                <p:cTn id="108" presetID="10" presetClass="entr" presetSubtype="0" fill="hold" nodeType="withEffect">
                                  <p:stCondLst>
                                    <p:cond delay="0"/>
                                  </p:stCondLst>
                                  <p:childTnLst>
                                    <p:set>
                                      <p:cBhvr>
                                        <p:cTn id="109" dur="1" fill="hold">
                                          <p:stCondLst>
                                            <p:cond delay="0"/>
                                          </p:stCondLst>
                                        </p:cTn>
                                        <p:tgtEl>
                                          <p:spTgt spid="316"/>
                                        </p:tgtEl>
                                        <p:attrNameLst>
                                          <p:attrName>style.visibility</p:attrName>
                                        </p:attrNameLst>
                                      </p:cBhvr>
                                      <p:to>
                                        <p:strVal val="visible"/>
                                      </p:to>
                                    </p:set>
                                    <p:animEffect transition="in" filter="fade">
                                      <p:cBhvr>
                                        <p:cTn id="110" dur="500"/>
                                        <p:tgtEl>
                                          <p:spTgt spid="316"/>
                                        </p:tgtEl>
                                      </p:cBhvr>
                                    </p:animEffect>
                                  </p:childTnLst>
                                </p:cTn>
                              </p:par>
                              <p:par>
                                <p:cTn id="111" presetID="10" presetClass="entr" presetSubtype="0" fill="hold" nodeType="withEffect">
                                  <p:stCondLst>
                                    <p:cond delay="0"/>
                                  </p:stCondLst>
                                  <p:childTnLst>
                                    <p:set>
                                      <p:cBhvr>
                                        <p:cTn id="112" dur="1" fill="hold">
                                          <p:stCondLst>
                                            <p:cond delay="0"/>
                                          </p:stCondLst>
                                        </p:cTn>
                                        <p:tgtEl>
                                          <p:spTgt spid="337"/>
                                        </p:tgtEl>
                                        <p:attrNameLst>
                                          <p:attrName>style.visibility</p:attrName>
                                        </p:attrNameLst>
                                      </p:cBhvr>
                                      <p:to>
                                        <p:strVal val="visible"/>
                                      </p:to>
                                    </p:set>
                                    <p:animEffect transition="in" filter="fade">
                                      <p:cBhvr>
                                        <p:cTn id="113" dur="500"/>
                                        <p:tgtEl>
                                          <p:spTgt spid="337"/>
                                        </p:tgtEl>
                                      </p:cBhvr>
                                    </p:animEffect>
                                  </p:childTnLst>
                                </p:cTn>
                              </p:par>
                              <p:par>
                                <p:cTn id="114" presetID="10" presetClass="entr" presetSubtype="0" fill="hold" nodeType="withEffect">
                                  <p:stCondLst>
                                    <p:cond delay="0"/>
                                  </p:stCondLst>
                                  <p:childTnLst>
                                    <p:set>
                                      <p:cBhvr>
                                        <p:cTn id="115" dur="1" fill="hold">
                                          <p:stCondLst>
                                            <p:cond delay="0"/>
                                          </p:stCondLst>
                                        </p:cTn>
                                        <p:tgtEl>
                                          <p:spTgt spid="342"/>
                                        </p:tgtEl>
                                        <p:attrNameLst>
                                          <p:attrName>style.visibility</p:attrName>
                                        </p:attrNameLst>
                                      </p:cBhvr>
                                      <p:to>
                                        <p:strVal val="visible"/>
                                      </p:to>
                                    </p:set>
                                    <p:animEffect transition="in" filter="fade">
                                      <p:cBhvr>
                                        <p:cTn id="116" dur="500"/>
                                        <p:tgtEl>
                                          <p:spTgt spid="3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45"/>
                                        </p:tgtEl>
                                        <p:attrNameLst>
                                          <p:attrName>style.visibility</p:attrName>
                                        </p:attrNameLst>
                                      </p:cBhvr>
                                      <p:to>
                                        <p:strVal val="visible"/>
                                      </p:to>
                                    </p:set>
                                    <p:animEffect transition="in" filter="fade">
                                      <p:cBhvr>
                                        <p:cTn id="119" dur="500"/>
                                        <p:tgtEl>
                                          <p:spTgt spid="345"/>
                                        </p:tgtEl>
                                      </p:cBhvr>
                                    </p:animEffect>
                                  </p:childTnLst>
                                </p:cTn>
                              </p:par>
                              <p:par>
                                <p:cTn id="120" presetID="10" presetClass="entr" presetSubtype="0" fill="hold" nodeType="withEffect">
                                  <p:stCondLst>
                                    <p:cond delay="0"/>
                                  </p:stCondLst>
                                  <p:childTnLst>
                                    <p:set>
                                      <p:cBhvr>
                                        <p:cTn id="121" dur="1" fill="hold">
                                          <p:stCondLst>
                                            <p:cond delay="0"/>
                                          </p:stCondLst>
                                        </p:cTn>
                                        <p:tgtEl>
                                          <p:spTgt spid="352"/>
                                        </p:tgtEl>
                                        <p:attrNameLst>
                                          <p:attrName>style.visibility</p:attrName>
                                        </p:attrNameLst>
                                      </p:cBhvr>
                                      <p:to>
                                        <p:strVal val="visible"/>
                                      </p:to>
                                    </p:set>
                                    <p:animEffect transition="in" filter="fade">
                                      <p:cBhvr>
                                        <p:cTn id="122" dur="500"/>
                                        <p:tgtEl>
                                          <p:spTgt spid="352"/>
                                        </p:tgtEl>
                                      </p:cBhvr>
                                    </p:animEffect>
                                  </p:childTnLst>
                                </p:cTn>
                              </p:par>
                              <p:par>
                                <p:cTn id="123" presetID="10" presetClass="entr" presetSubtype="0" fill="hold" nodeType="with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fade">
                                      <p:cBhvr>
                                        <p:cTn id="125" dur="500"/>
                                        <p:tgtEl>
                                          <p:spTgt spid="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fade">
                                      <p:cBhvr>
                                        <p:cTn id="128" dur="500"/>
                                        <p:tgtEl>
                                          <p:spTgt spid="136"/>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38"/>
                                        </p:tgtEl>
                                        <p:attrNameLst>
                                          <p:attrName>style.visibility</p:attrName>
                                        </p:attrNameLst>
                                      </p:cBhvr>
                                      <p:to>
                                        <p:strVal val="visible"/>
                                      </p:to>
                                    </p:set>
                                    <p:animEffect transition="in" filter="fade">
                                      <p:cBhvr>
                                        <p:cTn id="133" dur="500"/>
                                        <p:tgtEl>
                                          <p:spTgt spid="13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27"/>
                                        </p:tgtEl>
                                        <p:attrNameLst>
                                          <p:attrName>style.visibility</p:attrName>
                                        </p:attrNameLst>
                                      </p:cBhvr>
                                      <p:to>
                                        <p:strVal val="visible"/>
                                      </p:to>
                                    </p:set>
                                    <p:animEffect transition="in" filter="fade">
                                      <p:cBhvr>
                                        <p:cTn id="138" dur="500"/>
                                        <p:tgtEl>
                                          <p:spTgt spid="22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52"/>
                                        </p:tgtEl>
                                        <p:attrNameLst>
                                          <p:attrName>style.visibility</p:attrName>
                                        </p:attrNameLst>
                                      </p:cBhvr>
                                      <p:to>
                                        <p:strVal val="visible"/>
                                      </p:to>
                                    </p:set>
                                    <p:animEffect transition="in" filter="fade">
                                      <p:cBhvr>
                                        <p:cTn id="143" dur="500"/>
                                        <p:tgtEl>
                                          <p:spTgt spid="252"/>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141">
                                            <p:txEl>
                                              <p:pRg st="0" end="0"/>
                                            </p:txEl>
                                          </p:spTgt>
                                        </p:tgtEl>
                                        <p:attrNameLst>
                                          <p:attrName>style.visibility</p:attrName>
                                        </p:attrNameLst>
                                      </p:cBhvr>
                                      <p:to>
                                        <p:strVal val="visible"/>
                                      </p:to>
                                    </p:set>
                                    <p:animEffect transition="in" filter="fade">
                                      <p:cBhvr>
                                        <p:cTn id="148" dur="500"/>
                                        <p:tgtEl>
                                          <p:spTgt spid="141">
                                            <p:txEl>
                                              <p:pRg st="0" end="0"/>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42"/>
                                        </p:tgtEl>
                                        <p:attrNameLst>
                                          <p:attrName>style.visibility</p:attrName>
                                        </p:attrNameLst>
                                      </p:cBhvr>
                                      <p:to>
                                        <p:strVal val="visible"/>
                                      </p:to>
                                    </p:set>
                                    <p:animEffect transition="in" filter="fade">
                                      <p:cBhvr>
                                        <p:cTn id="153"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88" grpId="0" animBg="1"/>
      <p:bldP spid="189" grpId="0" animBg="1"/>
      <p:bldP spid="190" grpId="0" animBg="1"/>
      <p:bldP spid="191" grpId="0" animBg="1"/>
      <p:bldP spid="192" grpId="0" animBg="1"/>
      <p:bldP spid="210" grpId="0"/>
      <p:bldP spid="266" grpId="0" animBg="1"/>
      <p:bldP spid="136" grpId="0"/>
      <p:bldP spid="138" grpId="0"/>
      <p:bldP spid="142" grpId="0"/>
      <p:bldP spid="227" grpId="0"/>
      <p:bldP spid="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F7AD4758-32EB-4BBD-9B46-9C667E084541}"/>
              </a:ext>
            </a:extLst>
          </p:cNvPr>
          <p:cNvSpPr txBox="1"/>
          <p:nvPr/>
        </p:nvSpPr>
        <p:spPr>
          <a:xfrm>
            <a:off x="3282627" y="73651"/>
            <a:ext cx="4560864" cy="584775"/>
          </a:xfrm>
          <a:prstGeom prst="rect">
            <a:avLst/>
          </a:prstGeom>
          <a:noFill/>
        </p:spPr>
        <p:txBody>
          <a:bodyPr wrap="none" rtlCol="0">
            <a:spAutoFit/>
          </a:bodyPr>
          <a:lstStyle/>
          <a:p>
            <a:r>
              <a:rPr lang="en-GB" sz="3200" b="1" dirty="0" err="1">
                <a:solidFill>
                  <a:srgbClr val="002060"/>
                </a:solidFill>
                <a:latin typeface="Century Gothic" panose="020B0502020202020204" pitchFamily="34" charset="0"/>
              </a:rPr>
              <a:t>Clasifica</a:t>
            </a:r>
            <a:r>
              <a:rPr lang="en-GB" sz="3200" b="1" dirty="0">
                <a:solidFill>
                  <a:srgbClr val="002060"/>
                </a:solidFill>
                <a:latin typeface="Century Gothic" panose="020B0502020202020204" pitchFamily="34" charset="0"/>
              </a:rPr>
              <a:t> las palabras.</a:t>
            </a:r>
          </a:p>
        </p:txBody>
      </p:sp>
      <p:sp>
        <p:nvSpPr>
          <p:cNvPr id="40" name="Google Shape;167;p2">
            <a:extLst>
              <a:ext uri="{FF2B5EF4-FFF2-40B4-BE49-F238E27FC236}">
                <a16:creationId xmlns:a16="http://schemas.microsoft.com/office/drawing/2014/main" id="{DAC1F6A0-6E58-4FFD-BC75-BFE4563EC4BD}"/>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Rectangle: Rounded Corners 2">
            <a:extLst>
              <a:ext uri="{FF2B5EF4-FFF2-40B4-BE49-F238E27FC236}">
                <a16:creationId xmlns:a16="http://schemas.microsoft.com/office/drawing/2014/main" id="{00A8B67E-56CD-4008-A897-743A5005C5F3}"/>
              </a:ext>
            </a:extLst>
          </p:cNvPr>
          <p:cNvSpPr/>
          <p:nvPr/>
        </p:nvSpPr>
        <p:spPr>
          <a:xfrm>
            <a:off x="370828" y="2963044"/>
            <a:ext cx="3758720" cy="3805084"/>
          </a:xfrm>
          <a:prstGeom prst="roundRect">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92873C4C-6812-4F1B-92A5-2A765776BB93}"/>
              </a:ext>
            </a:extLst>
          </p:cNvPr>
          <p:cNvSpPr/>
          <p:nvPr/>
        </p:nvSpPr>
        <p:spPr>
          <a:xfrm>
            <a:off x="4434348" y="2963044"/>
            <a:ext cx="3758720" cy="3805084"/>
          </a:xfrm>
          <a:prstGeom prst="roundRect">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511D94A-5375-45A6-9D05-F832AD8DBB75}"/>
              </a:ext>
            </a:extLst>
          </p:cNvPr>
          <p:cNvSpPr txBox="1"/>
          <p:nvPr/>
        </p:nvSpPr>
        <p:spPr>
          <a:xfrm>
            <a:off x="1570847" y="2102637"/>
            <a:ext cx="1223412" cy="1015663"/>
          </a:xfrm>
          <a:prstGeom prst="rect">
            <a:avLst/>
          </a:prstGeom>
          <a:noFill/>
        </p:spPr>
        <p:txBody>
          <a:bodyPr wrap="none" rtlCol="0">
            <a:spAutoFit/>
          </a:bodyPr>
          <a:lstStyle/>
          <a:p>
            <a:r>
              <a:rPr lang="en-GB" sz="6000" b="1" dirty="0">
                <a:solidFill>
                  <a:srgbClr val="002060"/>
                </a:solidFill>
                <a:latin typeface="Modern Love" panose="04090805081005020601" pitchFamily="82" charset="0"/>
              </a:rPr>
              <a:t>un</a:t>
            </a:r>
          </a:p>
        </p:txBody>
      </p:sp>
      <p:sp>
        <p:nvSpPr>
          <p:cNvPr id="56" name="TextBox 55">
            <a:extLst>
              <a:ext uri="{FF2B5EF4-FFF2-40B4-BE49-F238E27FC236}">
                <a16:creationId xmlns:a16="http://schemas.microsoft.com/office/drawing/2014/main" id="{5C192077-CF91-41B1-976A-DF383B03B75A}"/>
              </a:ext>
            </a:extLst>
          </p:cNvPr>
          <p:cNvSpPr txBox="1"/>
          <p:nvPr/>
        </p:nvSpPr>
        <p:spPr>
          <a:xfrm>
            <a:off x="5562911" y="2118743"/>
            <a:ext cx="1693092" cy="1015663"/>
          </a:xfrm>
          <a:prstGeom prst="rect">
            <a:avLst/>
          </a:prstGeom>
          <a:noFill/>
        </p:spPr>
        <p:txBody>
          <a:bodyPr wrap="none" rtlCol="0">
            <a:spAutoFit/>
          </a:bodyPr>
          <a:lstStyle/>
          <a:p>
            <a:r>
              <a:rPr lang="en-GB" sz="6000" b="1" dirty="0">
                <a:solidFill>
                  <a:srgbClr val="002060"/>
                </a:solidFill>
                <a:latin typeface="Modern Love" panose="04090805081005020601" pitchFamily="82" charset="0"/>
              </a:rPr>
              <a:t>una</a:t>
            </a:r>
          </a:p>
        </p:txBody>
      </p:sp>
      <p:sp>
        <p:nvSpPr>
          <p:cNvPr id="57" name="TextBox 56">
            <a:extLst>
              <a:ext uri="{FF2B5EF4-FFF2-40B4-BE49-F238E27FC236}">
                <a16:creationId xmlns:a16="http://schemas.microsoft.com/office/drawing/2014/main" id="{14F1385D-81FA-4BB9-B780-BF3B6FFFEEAE}"/>
              </a:ext>
            </a:extLst>
          </p:cNvPr>
          <p:cNvSpPr txBox="1"/>
          <p:nvPr/>
        </p:nvSpPr>
        <p:spPr>
          <a:xfrm>
            <a:off x="0" y="966425"/>
            <a:ext cx="11232568" cy="1077218"/>
          </a:xfrm>
          <a:prstGeom prst="rect">
            <a:avLst/>
          </a:prstGeom>
          <a:solidFill>
            <a:srgbClr val="C5E8F1"/>
          </a:solidFill>
        </p:spPr>
        <p:txBody>
          <a:bodyPr wrap="square">
            <a:spAutoFit/>
          </a:bodyPr>
          <a:lstStyle/>
          <a:p>
            <a:pPr algn="ctr"/>
            <a:r>
              <a:rPr lang="es-ES" sz="3200" dirty="0">
                <a:solidFill>
                  <a:srgbClr val="002060"/>
                </a:solidFill>
                <a:latin typeface="Century Gothic" panose="020B0502020202020204" pitchFamily="34" charset="0"/>
              </a:rPr>
              <a:t>libro	</a:t>
            </a:r>
            <a:r>
              <a:rPr lang="es-ES" sz="3200" i="0" u="none" strike="noStrike" dirty="0">
                <a:solidFill>
                  <a:srgbClr val="002060"/>
                </a:solidFill>
                <a:effectLst/>
                <a:latin typeface="Century Gothic" panose="020B0502020202020204" pitchFamily="34" charset="0"/>
              </a:rPr>
              <a:t>	bolsa 	instrumento</a:t>
            </a:r>
            <a:r>
              <a:rPr lang="es-ES" sz="3200" dirty="0">
                <a:solidFill>
                  <a:srgbClr val="002060"/>
                </a:solidFill>
                <a:latin typeface="Century Gothic" panose="020B0502020202020204" pitchFamily="34" charset="0"/>
              </a:rPr>
              <a:t>   </a:t>
            </a:r>
            <a:r>
              <a:rPr lang="es-ES" sz="3200" i="0" u="none" strike="noStrike" dirty="0">
                <a:solidFill>
                  <a:srgbClr val="002060"/>
                </a:solidFill>
                <a:effectLst/>
                <a:latin typeface="Century Gothic" panose="020B0502020202020204" pitchFamily="34" charset="0"/>
              </a:rPr>
              <a:t>caballo 	idea	</a:t>
            </a:r>
          </a:p>
          <a:p>
            <a:pPr algn="ctr"/>
            <a:r>
              <a:rPr lang="es-ES" sz="3200" i="0" u="none" strike="noStrike" dirty="0">
                <a:solidFill>
                  <a:srgbClr val="002060"/>
                </a:solidFill>
                <a:effectLst/>
                <a:latin typeface="Century Gothic" panose="020B0502020202020204" pitchFamily="34" charset="0"/>
              </a:rPr>
              <a:t>fruta		    barco 		  planta	    cama</a:t>
            </a:r>
            <a:endParaRPr lang="en-GB" sz="3200" dirty="0">
              <a:solidFill>
                <a:srgbClr val="002060"/>
              </a:solidFill>
              <a:latin typeface="Century Gothic" panose="020B0502020202020204" pitchFamily="34" charset="0"/>
            </a:endParaRPr>
          </a:p>
        </p:txBody>
      </p:sp>
      <p:sp>
        <p:nvSpPr>
          <p:cNvPr id="59" name="TextBox 58">
            <a:extLst>
              <a:ext uri="{FF2B5EF4-FFF2-40B4-BE49-F238E27FC236}">
                <a16:creationId xmlns:a16="http://schemas.microsoft.com/office/drawing/2014/main" id="{E03258C3-CFCC-49DE-B273-877791C0408D}"/>
              </a:ext>
            </a:extLst>
          </p:cNvPr>
          <p:cNvSpPr txBox="1"/>
          <p:nvPr/>
        </p:nvSpPr>
        <p:spPr>
          <a:xfrm>
            <a:off x="1570847" y="3134406"/>
            <a:ext cx="939681"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libro</a:t>
            </a:r>
            <a:endParaRPr lang="en-GB" sz="2800" b="1" dirty="0">
              <a:solidFill>
                <a:srgbClr val="92D050"/>
              </a:solidFill>
              <a:latin typeface="Century Gothic" panose="020B0502020202020204" pitchFamily="34" charset="0"/>
            </a:endParaRPr>
          </a:p>
        </p:txBody>
      </p:sp>
      <p:sp>
        <p:nvSpPr>
          <p:cNvPr id="60" name="TextBox 59">
            <a:extLst>
              <a:ext uri="{FF2B5EF4-FFF2-40B4-BE49-F238E27FC236}">
                <a16:creationId xmlns:a16="http://schemas.microsoft.com/office/drawing/2014/main" id="{EBB1853C-3684-4852-941A-FF1030103B93}"/>
              </a:ext>
            </a:extLst>
          </p:cNvPr>
          <p:cNvSpPr txBox="1"/>
          <p:nvPr/>
        </p:nvSpPr>
        <p:spPr>
          <a:xfrm>
            <a:off x="5661344" y="3075674"/>
            <a:ext cx="1133644"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bolsa</a:t>
            </a:r>
            <a:endParaRPr lang="en-GB" sz="2800" b="1" dirty="0">
              <a:solidFill>
                <a:srgbClr val="92D050"/>
              </a:solidFill>
              <a:latin typeface="Century Gothic" panose="020B0502020202020204" pitchFamily="34" charset="0"/>
            </a:endParaRPr>
          </a:p>
        </p:txBody>
      </p:sp>
      <p:sp>
        <p:nvSpPr>
          <p:cNvPr id="61" name="TextBox 60">
            <a:extLst>
              <a:ext uri="{FF2B5EF4-FFF2-40B4-BE49-F238E27FC236}">
                <a16:creationId xmlns:a16="http://schemas.microsoft.com/office/drawing/2014/main" id="{FDD91B4C-C3C0-49C1-8D32-C8DE8CA8C58D}"/>
              </a:ext>
            </a:extLst>
          </p:cNvPr>
          <p:cNvSpPr txBox="1"/>
          <p:nvPr/>
        </p:nvSpPr>
        <p:spPr>
          <a:xfrm>
            <a:off x="1253485" y="3792197"/>
            <a:ext cx="2201244"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instrumento</a:t>
            </a:r>
            <a:endParaRPr lang="en-GB" sz="2800" b="1" dirty="0">
              <a:solidFill>
                <a:srgbClr val="92D050"/>
              </a:solidFill>
              <a:latin typeface="Century Gothic" panose="020B0502020202020204" pitchFamily="34" charset="0"/>
            </a:endParaRPr>
          </a:p>
        </p:txBody>
      </p:sp>
      <p:sp>
        <p:nvSpPr>
          <p:cNvPr id="77" name="TextBox 76">
            <a:extLst>
              <a:ext uri="{FF2B5EF4-FFF2-40B4-BE49-F238E27FC236}">
                <a16:creationId xmlns:a16="http://schemas.microsoft.com/office/drawing/2014/main" id="{6F1566B1-79A4-4DD2-92F3-ACCBB18079DB}"/>
              </a:ext>
            </a:extLst>
          </p:cNvPr>
          <p:cNvSpPr txBox="1"/>
          <p:nvPr/>
        </p:nvSpPr>
        <p:spPr>
          <a:xfrm>
            <a:off x="1266277" y="4526921"/>
            <a:ext cx="1527982"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caballo</a:t>
            </a:r>
          </a:p>
        </p:txBody>
      </p:sp>
      <p:sp>
        <p:nvSpPr>
          <p:cNvPr id="82" name="TextBox 81">
            <a:extLst>
              <a:ext uri="{FF2B5EF4-FFF2-40B4-BE49-F238E27FC236}">
                <a16:creationId xmlns:a16="http://schemas.microsoft.com/office/drawing/2014/main" id="{0AAF4779-2BB8-43B6-84EE-18D1C2C684E4}"/>
              </a:ext>
            </a:extLst>
          </p:cNvPr>
          <p:cNvSpPr txBox="1"/>
          <p:nvPr/>
        </p:nvSpPr>
        <p:spPr>
          <a:xfrm>
            <a:off x="5826234" y="3792197"/>
            <a:ext cx="974947"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idea</a:t>
            </a:r>
          </a:p>
        </p:txBody>
      </p:sp>
      <p:sp>
        <p:nvSpPr>
          <p:cNvPr id="83" name="TextBox 82">
            <a:extLst>
              <a:ext uri="{FF2B5EF4-FFF2-40B4-BE49-F238E27FC236}">
                <a16:creationId xmlns:a16="http://schemas.microsoft.com/office/drawing/2014/main" id="{6430E999-0578-4499-83C5-89869C4B65BA}"/>
              </a:ext>
            </a:extLst>
          </p:cNvPr>
          <p:cNvSpPr txBox="1"/>
          <p:nvPr/>
        </p:nvSpPr>
        <p:spPr>
          <a:xfrm>
            <a:off x="5812276" y="4443195"/>
            <a:ext cx="960519"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fruta</a:t>
            </a:r>
            <a:endParaRPr lang="en-GB" sz="2800" b="1" dirty="0">
              <a:solidFill>
                <a:srgbClr val="92D050"/>
              </a:solidFill>
              <a:latin typeface="Century Gothic" panose="020B0502020202020204" pitchFamily="34" charset="0"/>
            </a:endParaRPr>
          </a:p>
        </p:txBody>
      </p:sp>
      <p:sp>
        <p:nvSpPr>
          <p:cNvPr id="84" name="TextBox 83">
            <a:extLst>
              <a:ext uri="{FF2B5EF4-FFF2-40B4-BE49-F238E27FC236}">
                <a16:creationId xmlns:a16="http://schemas.microsoft.com/office/drawing/2014/main" id="{DBF6105F-45FB-4D7E-AC98-CC918233BBF8}"/>
              </a:ext>
            </a:extLst>
          </p:cNvPr>
          <p:cNvSpPr txBox="1"/>
          <p:nvPr/>
        </p:nvSpPr>
        <p:spPr>
          <a:xfrm>
            <a:off x="1253485" y="5234818"/>
            <a:ext cx="1233030"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barco</a:t>
            </a:r>
            <a:endParaRPr lang="en-GB" sz="2800" b="1" dirty="0">
              <a:solidFill>
                <a:srgbClr val="92D050"/>
              </a:solidFill>
              <a:latin typeface="Century Gothic" panose="020B0502020202020204" pitchFamily="34" charset="0"/>
            </a:endParaRPr>
          </a:p>
        </p:txBody>
      </p:sp>
      <p:sp>
        <p:nvSpPr>
          <p:cNvPr id="85" name="TextBox 84">
            <a:extLst>
              <a:ext uri="{FF2B5EF4-FFF2-40B4-BE49-F238E27FC236}">
                <a16:creationId xmlns:a16="http://schemas.microsoft.com/office/drawing/2014/main" id="{2FC9CEF9-444E-4BEF-970B-1DCBEE569945}"/>
              </a:ext>
            </a:extLst>
          </p:cNvPr>
          <p:cNvSpPr txBox="1"/>
          <p:nvPr/>
        </p:nvSpPr>
        <p:spPr>
          <a:xfrm>
            <a:off x="5661344" y="5218949"/>
            <a:ext cx="1305165"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planta</a:t>
            </a:r>
          </a:p>
        </p:txBody>
      </p:sp>
      <p:sp>
        <p:nvSpPr>
          <p:cNvPr id="86" name="TextBox 85">
            <a:extLst>
              <a:ext uri="{FF2B5EF4-FFF2-40B4-BE49-F238E27FC236}">
                <a16:creationId xmlns:a16="http://schemas.microsoft.com/office/drawing/2014/main" id="{6C1CA7DE-8F73-40D3-8C49-F5E093775CF2}"/>
              </a:ext>
            </a:extLst>
          </p:cNvPr>
          <p:cNvSpPr txBox="1"/>
          <p:nvPr/>
        </p:nvSpPr>
        <p:spPr>
          <a:xfrm>
            <a:off x="5668383" y="5969734"/>
            <a:ext cx="1226618"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cama</a:t>
            </a:r>
            <a:endParaRPr lang="en-GB" sz="2800" b="1"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4812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ppt_x"/>
                                          </p:val>
                                        </p:tav>
                                        <p:tav tm="100000">
                                          <p:val>
                                            <p:strVal val="#ppt_x"/>
                                          </p:val>
                                        </p:tav>
                                      </p:tavLst>
                                    </p:anim>
                                    <p:anim calcmode="lin" valueType="num">
                                      <p:cBhvr additive="base">
                                        <p:cTn id="2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ppt_x"/>
                                          </p:val>
                                        </p:tav>
                                        <p:tav tm="100000">
                                          <p:val>
                                            <p:strVal val="#ppt_x"/>
                                          </p:val>
                                        </p:tav>
                                      </p:tavLst>
                                    </p:anim>
                                    <p:anim calcmode="lin" valueType="num">
                                      <p:cBhvr additive="base">
                                        <p:cTn id="3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500" fill="hold"/>
                                        <p:tgtEl>
                                          <p:spTgt spid="83"/>
                                        </p:tgtEl>
                                        <p:attrNameLst>
                                          <p:attrName>ppt_x</p:attrName>
                                        </p:attrNameLst>
                                      </p:cBhvr>
                                      <p:tavLst>
                                        <p:tav tm="0">
                                          <p:val>
                                            <p:strVal val="#ppt_x"/>
                                          </p:val>
                                        </p:tav>
                                        <p:tav tm="100000">
                                          <p:val>
                                            <p:strVal val="#ppt_x"/>
                                          </p:val>
                                        </p:tav>
                                      </p:tavLst>
                                    </p:anim>
                                    <p:anim calcmode="lin" valueType="num">
                                      <p:cBhvr additive="base">
                                        <p:cTn id="3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ppt_x"/>
                                          </p:val>
                                        </p:tav>
                                        <p:tav tm="100000">
                                          <p:val>
                                            <p:strVal val="#ppt_x"/>
                                          </p:val>
                                        </p:tav>
                                      </p:tavLst>
                                    </p:anim>
                                    <p:anim calcmode="lin" valueType="num">
                                      <p:cBhvr additive="base">
                                        <p:cTn id="5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additive="base">
                                        <p:cTn id="55" dur="500" fill="hold"/>
                                        <p:tgtEl>
                                          <p:spTgt spid="86"/>
                                        </p:tgtEl>
                                        <p:attrNameLst>
                                          <p:attrName>ppt_x</p:attrName>
                                        </p:attrNameLst>
                                      </p:cBhvr>
                                      <p:tavLst>
                                        <p:tav tm="0">
                                          <p:val>
                                            <p:strVal val="#ppt_x"/>
                                          </p:val>
                                        </p:tav>
                                        <p:tav tm="100000">
                                          <p:val>
                                            <p:strVal val="#ppt_x"/>
                                          </p:val>
                                        </p:tav>
                                      </p:tavLst>
                                    </p:anim>
                                    <p:anim calcmode="lin" valueType="num">
                                      <p:cBhvr additive="base">
                                        <p:cTn id="5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77" grpId="0"/>
      <p:bldP spid="82" grpId="0"/>
      <p:bldP spid="83" grpId="0"/>
      <p:bldP spid="84" grpId="0"/>
      <p:bldP spid="85" grpId="0"/>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6" name="Google Shape;387;p19">
            <a:extLst>
              <a:ext uri="{FF2B5EF4-FFF2-40B4-BE49-F238E27FC236}">
                <a16:creationId xmlns:a16="http://schemas.microsoft.com/office/drawing/2014/main" id="{5F6213C0-62DB-4319-A94B-90B12C64DB05}"/>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ACD833F6-6EC7-4E52-9985-28FBBBD35BBC}"/>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F40F36E0-1708-4740-A40D-1D1597B2524A}"/>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E0D3D65E-2F77-4DBD-86C8-221832464D06}"/>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5;p19">
            <a:extLst>
              <a:ext uri="{FF2B5EF4-FFF2-40B4-BE49-F238E27FC236}">
                <a16:creationId xmlns:a16="http://schemas.microsoft.com/office/drawing/2014/main" id="{37183A46-2902-4262-8802-4747275AD3ED}"/>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41" name="Google Shape;388;p19">
            <a:extLst>
              <a:ext uri="{FF2B5EF4-FFF2-40B4-BE49-F238E27FC236}">
                <a16:creationId xmlns:a16="http://schemas.microsoft.com/office/drawing/2014/main" id="{45BF85B2-B661-4974-9994-1FED632C6457}"/>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42" name="TextBox 41">
            <a:extLst>
              <a:ext uri="{FF2B5EF4-FFF2-40B4-BE49-F238E27FC236}">
                <a16:creationId xmlns:a16="http://schemas.microsoft.com/office/drawing/2014/main" id="{3BC91A5E-F9E0-4920-BC49-13C3679DA993}"/>
              </a:ext>
            </a:extLst>
          </p:cNvPr>
          <p:cNvSpPr txBox="1"/>
          <p:nvPr/>
        </p:nvSpPr>
        <p:spPr>
          <a:xfrm>
            <a:off x="3057245" y="206827"/>
            <a:ext cx="562525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 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con </a:t>
            </a:r>
            <a:r>
              <a:rPr lang="en-GB" sz="3200" dirty="0" err="1">
                <a:solidFill>
                  <a:srgbClr val="002060"/>
                </a:solidFill>
                <a:latin typeface="Century Gothic" panose="020B0502020202020204" pitchFamily="34" charset="0"/>
              </a:rPr>
              <a:t>tu</a:t>
            </a:r>
            <a:r>
              <a:rPr lang="en-GB" sz="3200" dirty="0">
                <a:solidFill>
                  <a:srgbClr val="002060"/>
                </a:solidFill>
                <a:latin typeface="Century Gothic" panose="020B0502020202020204" pitchFamily="34" charset="0"/>
              </a:rPr>
              <a:t> pareja.</a:t>
            </a:r>
          </a:p>
        </p:txBody>
      </p:sp>
      <p:sp>
        <p:nvSpPr>
          <p:cNvPr id="43" name="TextBox 42">
            <a:extLst>
              <a:ext uri="{FF2B5EF4-FFF2-40B4-BE49-F238E27FC236}">
                <a16:creationId xmlns:a16="http://schemas.microsoft.com/office/drawing/2014/main" id="{D5A4C1EC-1FED-496C-9228-9A001477C93F}"/>
              </a:ext>
            </a:extLst>
          </p:cNvPr>
          <p:cNvSpPr txBox="1"/>
          <p:nvPr/>
        </p:nvSpPr>
        <p:spPr>
          <a:xfrm>
            <a:off x="375243" y="1580243"/>
            <a:ext cx="452399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_ _ _ g </a:t>
            </a:r>
            <a:r>
              <a:rPr lang="en-GB" sz="7000" kern="1200" dirty="0">
                <a:solidFill>
                  <a:srgbClr val="4472C4">
                    <a:lumMod val="50000"/>
                  </a:srgbClr>
                </a:solidFill>
                <a:latin typeface="Century Gothic" panose="020B0502020202020204" pitchFamily="34" charset="0"/>
                <a:ea typeface="+mn-ea"/>
                <a:cs typeface="+mn-cs"/>
              </a:rPr>
              <a:t>_</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79C1EAE9-568E-4063-8E0E-0254BFB233D3}"/>
              </a:ext>
            </a:extLst>
          </p:cNvPr>
          <p:cNvSpPr txBox="1"/>
          <p:nvPr/>
        </p:nvSpPr>
        <p:spPr>
          <a:xfrm>
            <a:off x="4704601" y="868395"/>
            <a:ext cx="452399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800" kern="1200" dirty="0">
                <a:solidFill>
                  <a:srgbClr val="4472C4">
                    <a:lumMod val="50000"/>
                  </a:srgbClr>
                </a:solidFill>
                <a:latin typeface="Century Gothic" panose="020B0502020202020204" pitchFamily="34" charset="0"/>
                <a:ea typeface="+mn-ea"/>
                <a:cs typeface="+mn-cs"/>
              </a:rPr>
              <a:t>un</a:t>
            </a:r>
            <a:endParaRPr kumimoji="0" lang="en-GB" sz="8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4260981E-DDEC-466F-B8ED-1AEE4B90DC76}"/>
              </a:ext>
            </a:extLst>
          </p:cNvPr>
          <p:cNvSpPr txBox="1"/>
          <p:nvPr/>
        </p:nvSpPr>
        <p:spPr>
          <a:xfrm>
            <a:off x="4423484" y="2546490"/>
            <a:ext cx="452399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0" kern="1200" dirty="0">
                <a:solidFill>
                  <a:srgbClr val="4472C4">
                    <a:lumMod val="50000"/>
                  </a:srgbClr>
                </a:solidFill>
                <a:latin typeface="Century Gothic" panose="020B0502020202020204" pitchFamily="34" charset="0"/>
                <a:ea typeface="+mn-ea"/>
                <a:cs typeface="+mn-cs"/>
              </a:rPr>
              <a:t>una</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C695FAD3-8743-4B87-BBE8-6B7ABACC89D7}"/>
              </a:ext>
            </a:extLst>
          </p:cNvPr>
          <p:cNvSpPr txBox="1"/>
          <p:nvPr/>
        </p:nvSpPr>
        <p:spPr>
          <a:xfrm>
            <a:off x="6904274" y="1593494"/>
            <a:ext cx="452399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0" kern="1200" dirty="0">
                <a:solidFill>
                  <a:srgbClr val="4472C4">
                    <a:lumMod val="50000"/>
                  </a:srgbClr>
                </a:solidFill>
                <a:latin typeface="Century Gothic" panose="020B0502020202020204" pitchFamily="34" charset="0"/>
                <a:ea typeface="+mn-ea"/>
                <a:cs typeface="+mn-cs"/>
              </a:rPr>
              <a:t>planta.</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42825F8C-E7BA-4B4E-A1D4-0DDFF9B6CB34}"/>
              </a:ext>
            </a:extLst>
          </p:cNvPr>
          <p:cNvSpPr txBox="1"/>
          <p:nvPr/>
        </p:nvSpPr>
        <p:spPr>
          <a:xfrm>
            <a:off x="8568071" y="6049285"/>
            <a:ext cx="2056973" cy="646331"/>
          </a:xfrm>
          <a:prstGeom prst="rect">
            <a:avLst/>
          </a:prstGeom>
          <a:solidFill>
            <a:srgbClr val="B2DE82"/>
          </a:solidFill>
        </p:spPr>
        <p:txBody>
          <a:bodyPr wrap="none" rtlCol="0">
            <a:spAutoFit/>
          </a:bodyPr>
          <a:lstStyle/>
          <a:p>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tiempo</a:t>
            </a:r>
            <a:r>
              <a:rPr lang="en-GB" sz="3600" dirty="0">
                <a:solidFill>
                  <a:srgbClr val="002060"/>
                </a:solidFill>
                <a:latin typeface="Century Gothic" panose="020B0502020202020204" pitchFamily="34" charset="0"/>
              </a:rPr>
              <a:t>!</a:t>
            </a: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4787" y="59475"/>
            <a:ext cx="833649" cy="83364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AB6EADB-C028-49E0-864F-9C3AB5A1AC50}"/>
              </a:ext>
            </a:extLst>
          </p:cNvPr>
          <p:cNvSpPr txBox="1"/>
          <p:nvPr/>
        </p:nvSpPr>
        <p:spPr>
          <a:xfrm>
            <a:off x="270900" y="1661608"/>
            <a:ext cx="3977740" cy="1169551"/>
          </a:xfrm>
          <a:prstGeom prst="rect">
            <a:avLst/>
          </a:prstGeom>
          <a:solidFill>
            <a:schemeClr val="bg1"/>
          </a:solidFill>
        </p:spPr>
        <p:txBody>
          <a:bodyPr wrap="square" rtlCol="0">
            <a:spAutoFit/>
          </a:bodyPr>
          <a:lstStyle/>
          <a:p>
            <a:r>
              <a:rPr lang="en-GB" sz="7000" b="1" dirty="0">
                <a:solidFill>
                  <a:srgbClr val="92D050"/>
                </a:solidFill>
                <a:latin typeface="Century Gothic" panose="020B0502020202020204" pitchFamily="34" charset="0"/>
              </a:rPr>
              <a:t>Tengo</a:t>
            </a:r>
          </a:p>
        </p:txBody>
      </p:sp>
      <p:sp>
        <p:nvSpPr>
          <p:cNvPr id="50" name="Rectangle: Rounded Corners 49">
            <a:extLst>
              <a:ext uri="{FF2B5EF4-FFF2-40B4-BE49-F238E27FC236}">
                <a16:creationId xmlns:a16="http://schemas.microsoft.com/office/drawing/2014/main" id="{789B317E-0B23-48F7-88AE-1837A5301E2B}"/>
              </a:ext>
            </a:extLst>
          </p:cNvPr>
          <p:cNvSpPr/>
          <p:nvPr/>
        </p:nvSpPr>
        <p:spPr>
          <a:xfrm>
            <a:off x="4227150" y="2582433"/>
            <a:ext cx="2219444" cy="123461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6" descr="Cuna, Cama, Hospital, Paciente, Cuidado">
            <a:extLst>
              <a:ext uri="{FF2B5EF4-FFF2-40B4-BE49-F238E27FC236}">
                <a16:creationId xmlns:a16="http://schemas.microsoft.com/office/drawing/2014/main" id="{5871E759-182D-4AF9-ABDE-C0C70C7F13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0556" y="5306482"/>
            <a:ext cx="1938961" cy="109327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8679B403-0168-41AA-84B0-9325FBBBFE48}"/>
              </a:ext>
            </a:extLst>
          </p:cNvPr>
          <p:cNvSpPr txBox="1"/>
          <p:nvPr/>
        </p:nvSpPr>
        <p:spPr>
          <a:xfrm>
            <a:off x="451304" y="4990168"/>
            <a:ext cx="546881" cy="707886"/>
          </a:xfrm>
          <a:prstGeom prst="rect">
            <a:avLst/>
          </a:prstGeom>
          <a:solidFill>
            <a:srgbClr val="C5F5E8"/>
          </a:solidFill>
        </p:spPr>
        <p:txBody>
          <a:bodyPr wrap="square" rtlCol="0">
            <a:spAutoFit/>
          </a:bodyPr>
          <a:lstStyle/>
          <a:p>
            <a:pPr algn="ctr"/>
            <a:r>
              <a:rPr lang="en-GB" sz="4000" b="1" dirty="0">
                <a:solidFill>
                  <a:srgbClr val="002060"/>
                </a:solidFill>
                <a:latin typeface="Century Gothic" panose="020B0502020202020204" pitchFamily="34" charset="0"/>
              </a:rPr>
              <a:t>a</a:t>
            </a:r>
          </a:p>
        </p:txBody>
      </p:sp>
      <p:sp>
        <p:nvSpPr>
          <p:cNvPr id="55" name="TextBox 54">
            <a:extLst>
              <a:ext uri="{FF2B5EF4-FFF2-40B4-BE49-F238E27FC236}">
                <a16:creationId xmlns:a16="http://schemas.microsoft.com/office/drawing/2014/main" id="{61706322-1BEE-4684-AAB8-ED4024A90B04}"/>
              </a:ext>
            </a:extLst>
          </p:cNvPr>
          <p:cNvSpPr txBox="1"/>
          <p:nvPr/>
        </p:nvSpPr>
        <p:spPr>
          <a:xfrm>
            <a:off x="2783805" y="4954311"/>
            <a:ext cx="546881" cy="707886"/>
          </a:xfrm>
          <a:prstGeom prst="rect">
            <a:avLst/>
          </a:prstGeom>
          <a:solidFill>
            <a:srgbClr val="C5F5E8"/>
          </a:solidFill>
        </p:spPr>
        <p:txBody>
          <a:bodyPr wrap="square" rtlCol="0">
            <a:spAutoFit/>
          </a:bodyPr>
          <a:lstStyle/>
          <a:p>
            <a:pPr algn="ctr"/>
            <a:r>
              <a:rPr lang="en-GB" sz="4000" b="1" dirty="0">
                <a:solidFill>
                  <a:srgbClr val="002060"/>
                </a:solidFill>
                <a:latin typeface="Century Gothic" panose="020B0502020202020204" pitchFamily="34" charset="0"/>
              </a:rPr>
              <a:t>b</a:t>
            </a:r>
          </a:p>
        </p:txBody>
      </p:sp>
      <p:sp>
        <p:nvSpPr>
          <p:cNvPr id="56" name="TextBox 55">
            <a:extLst>
              <a:ext uri="{FF2B5EF4-FFF2-40B4-BE49-F238E27FC236}">
                <a16:creationId xmlns:a16="http://schemas.microsoft.com/office/drawing/2014/main" id="{87990C59-37A6-44D2-AF62-4099B6677679}"/>
              </a:ext>
            </a:extLst>
          </p:cNvPr>
          <p:cNvSpPr txBox="1"/>
          <p:nvPr/>
        </p:nvSpPr>
        <p:spPr>
          <a:xfrm>
            <a:off x="7371092" y="5050406"/>
            <a:ext cx="546881" cy="707886"/>
          </a:xfrm>
          <a:prstGeom prst="rect">
            <a:avLst/>
          </a:prstGeom>
          <a:solidFill>
            <a:srgbClr val="C5F5E8"/>
          </a:solidFill>
        </p:spPr>
        <p:txBody>
          <a:bodyPr wrap="square" rtlCol="0">
            <a:spAutoFit/>
          </a:bodyPr>
          <a:lstStyle/>
          <a:p>
            <a:pPr algn="ctr"/>
            <a:r>
              <a:rPr lang="en-GB" sz="4000" b="1" dirty="0">
                <a:solidFill>
                  <a:srgbClr val="002060"/>
                </a:solidFill>
                <a:latin typeface="Century Gothic" panose="020B0502020202020204" pitchFamily="34" charset="0"/>
              </a:rPr>
              <a:t>c</a:t>
            </a:r>
          </a:p>
        </p:txBody>
      </p:sp>
      <p:sp>
        <p:nvSpPr>
          <p:cNvPr id="57" name="Rectangle: Rounded Corners 56">
            <a:extLst>
              <a:ext uri="{FF2B5EF4-FFF2-40B4-BE49-F238E27FC236}">
                <a16:creationId xmlns:a16="http://schemas.microsoft.com/office/drawing/2014/main" id="{3570305E-D4A9-48A1-A1E6-88E8D136F7E3}"/>
              </a:ext>
            </a:extLst>
          </p:cNvPr>
          <p:cNvSpPr/>
          <p:nvPr/>
        </p:nvSpPr>
        <p:spPr>
          <a:xfrm>
            <a:off x="5948750" y="4788703"/>
            <a:ext cx="2366876" cy="170881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Google Shape;167;p2">
            <a:extLst>
              <a:ext uri="{FF2B5EF4-FFF2-40B4-BE49-F238E27FC236}">
                <a16:creationId xmlns:a16="http://schemas.microsoft.com/office/drawing/2014/main" id="{DDF88197-51DC-4D3E-90A5-25593FE35F39}"/>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9" name="Picture 4" descr="Hierba, Maceta, Planta, Crecer, Jardín, Flor, Especia">
            <a:extLst>
              <a:ext uri="{FF2B5EF4-FFF2-40B4-BE49-F238E27FC236}">
                <a16:creationId xmlns:a16="http://schemas.microsoft.com/office/drawing/2014/main" id="{DF0E0EDC-E495-4B8F-9027-F3582B9BF0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32" r="64115"/>
          <a:stretch/>
        </p:blipFill>
        <p:spPr bwMode="auto">
          <a:xfrm>
            <a:off x="6165759" y="5024901"/>
            <a:ext cx="995157" cy="12985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Plátano, Fruta, Comida, Fruta Amarilla">
            <a:extLst>
              <a:ext uri="{FF2B5EF4-FFF2-40B4-BE49-F238E27FC236}">
                <a16:creationId xmlns:a16="http://schemas.microsoft.com/office/drawing/2014/main" id="{A8175EA3-E275-49E7-B363-498397EABA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929" y="5674192"/>
            <a:ext cx="1092628" cy="62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0"/>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8000"/>
                                        <p:tgtEl>
                                          <p:spTgt spid="41"/>
                                        </p:tgtEl>
                                      </p:cBhvr>
                                    </p:animEffect>
                                    <p:anim calcmode="lin" valueType="num">
                                      <p:cBhvr>
                                        <p:cTn id="38" dur="8000"/>
                                        <p:tgtEl>
                                          <p:spTgt spid="41"/>
                                        </p:tgtEl>
                                        <p:attrNameLst>
                                          <p:attrName>ppt_x</p:attrName>
                                        </p:attrNameLst>
                                      </p:cBhvr>
                                      <p:tavLst>
                                        <p:tav tm="0">
                                          <p:val>
                                            <p:strVal val="ppt_x"/>
                                          </p:val>
                                        </p:tav>
                                        <p:tav tm="100000">
                                          <p:val>
                                            <p:strVal val="ppt_x"/>
                                          </p:val>
                                        </p:tav>
                                      </p:tavLst>
                                    </p:anim>
                                    <p:anim calcmode="lin" valueType="num">
                                      <p:cBhvr>
                                        <p:cTn id="39" dur="8000"/>
                                        <p:tgtEl>
                                          <p:spTgt spid="41"/>
                                        </p:tgtEl>
                                        <p:attrNameLst>
                                          <p:attrName>ppt_y</p:attrName>
                                        </p:attrNameLst>
                                      </p:cBhvr>
                                      <p:tavLst>
                                        <p:tav tm="0">
                                          <p:val>
                                            <p:strVal val="ppt_y"/>
                                          </p:val>
                                        </p:tav>
                                        <p:tav tm="100000">
                                          <p:val>
                                            <p:strVal val="ppt_y+.1"/>
                                          </p:val>
                                        </p:tav>
                                      </p:tavLst>
                                    </p:anim>
                                    <p:set>
                                      <p:cBhvr>
                                        <p:cTn id="40" dur="1" fill="hold">
                                          <p:stCondLst>
                                            <p:cond delay="7999"/>
                                          </p:stCondLst>
                                        </p:cTn>
                                        <p:tgtEl>
                                          <p:spTgt spid="41"/>
                                        </p:tgtEl>
                                        <p:attrNameLst>
                                          <p:attrName>style.visibility</p:attrName>
                                        </p:attrNameLst>
                                      </p:cBhvr>
                                      <p:to>
                                        <p:strVal val="hidden"/>
                                      </p:to>
                                    </p:set>
                                  </p:childTnLst>
                                </p:cTn>
                              </p:par>
                            </p:childTnLst>
                          </p:cTn>
                        </p:par>
                        <p:par>
                          <p:cTn id="41" fill="hold">
                            <p:stCondLst>
                              <p:cond delay="8000"/>
                            </p:stCondLst>
                            <p:childTnLst>
                              <p:par>
                                <p:cTn id="42" presetID="2" presetClass="entr" presetSubtype="4"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10" fill="hold"/>
                                        <p:tgtEl>
                                          <p:spTgt spid="47"/>
                                        </p:tgtEl>
                                        <p:attrNameLst>
                                          <p:attrName>ppt_x</p:attrName>
                                        </p:attrNameLst>
                                      </p:cBhvr>
                                      <p:tavLst>
                                        <p:tav tm="0">
                                          <p:val>
                                            <p:strVal val="#ppt_x"/>
                                          </p:val>
                                        </p:tav>
                                        <p:tav tm="100000">
                                          <p:val>
                                            <p:strVal val="#ppt_x"/>
                                          </p:val>
                                        </p:tav>
                                      </p:tavLst>
                                    </p:anim>
                                    <p:anim calcmode="lin" valueType="num">
                                      <p:cBhvr additive="base">
                                        <p:cTn id="45" dur="1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52322__stephsinger22__cheering-[AudioTrimmer.com].wav"/>
                                        </p:tgtEl>
                                      </p:cMediaNode>
                                    </p:audio>
                                  </p:subTnLst>
                                </p:cTn>
                              </p:par>
                            </p:childTnLst>
                          </p:cTn>
                        </p:par>
                      </p:childTnLst>
                    </p:cTn>
                  </p:par>
                </p:childTnLst>
              </p:cTn>
              <p:nextCondLst>
                <p:cond evt="onClick" delay="0">
                  <p:tgtEl>
                    <p:spTgt spid="40"/>
                  </p:tgtEl>
                </p:cond>
              </p:nextCondLst>
            </p:seq>
          </p:childTnLst>
        </p:cTn>
      </p:par>
    </p:tnLst>
    <p:bldLst>
      <p:bldP spid="41" grpId="0" animBg="1"/>
      <p:bldP spid="47" grpId="0" animBg="1"/>
      <p:bldP spid="49" grpId="0" animBg="1"/>
      <p:bldP spid="50" grpId="0" animBg="1"/>
      <p:bldP spid="54" grpId="0" animBg="1"/>
      <p:bldP spid="55"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sp>
        <p:nvSpPr>
          <p:cNvPr id="42" name="TextBox 41">
            <a:extLst>
              <a:ext uri="{FF2B5EF4-FFF2-40B4-BE49-F238E27FC236}">
                <a16:creationId xmlns:a16="http://schemas.microsoft.com/office/drawing/2014/main" id="{3BC91A5E-F9E0-4920-BC49-13C3679DA993}"/>
              </a:ext>
            </a:extLst>
          </p:cNvPr>
          <p:cNvSpPr txBox="1"/>
          <p:nvPr/>
        </p:nvSpPr>
        <p:spPr>
          <a:xfrm>
            <a:off x="3057245" y="206827"/>
            <a:ext cx="562525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 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con </a:t>
            </a:r>
            <a:r>
              <a:rPr lang="en-GB" sz="3200" dirty="0" err="1">
                <a:solidFill>
                  <a:srgbClr val="002060"/>
                </a:solidFill>
                <a:latin typeface="Century Gothic" panose="020B0502020202020204" pitchFamily="34" charset="0"/>
              </a:rPr>
              <a:t>tu</a:t>
            </a:r>
            <a:r>
              <a:rPr lang="en-GB" sz="3200" dirty="0">
                <a:solidFill>
                  <a:srgbClr val="002060"/>
                </a:solidFill>
                <a:latin typeface="Century Gothic" panose="020B0502020202020204" pitchFamily="34" charset="0"/>
              </a:rPr>
              <a:t> pareja.</a:t>
            </a: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787" y="59475"/>
            <a:ext cx="833649" cy="833649"/>
          </a:xfrm>
          <a:prstGeom prst="rect">
            <a:avLst/>
          </a:prstGeom>
          <a:noFill/>
          <a:extLst>
            <a:ext uri="{909E8E84-426E-40DD-AFC4-6F175D3DCCD1}">
              <a14:hiddenFill xmlns:a14="http://schemas.microsoft.com/office/drawing/2010/main">
                <a:solidFill>
                  <a:srgbClr val="FFFFFF"/>
                </a:solidFill>
              </a14:hiddenFill>
            </a:ext>
          </a:extLst>
        </p:spPr>
      </p:pic>
      <p:pic>
        <p:nvPicPr>
          <p:cNvPr id="28" name="Google Shape;319;p15" descr="Speech Icon, Voice, Talking, Audio, Speech">
            <a:extLst>
              <a:ext uri="{FF2B5EF4-FFF2-40B4-BE49-F238E27FC236}">
                <a16:creationId xmlns:a16="http://schemas.microsoft.com/office/drawing/2014/main" id="{1006DA49-5EA0-4FA2-B73F-A9BA13F96076}"/>
              </a:ext>
            </a:extLst>
          </p:cNvPr>
          <p:cNvPicPr preferRelativeResize="0"/>
          <p:nvPr/>
        </p:nvPicPr>
        <p:blipFill rotWithShape="1">
          <a:blip r:embed="rId5">
            <a:alphaModFix/>
          </a:blip>
          <a:srcRect/>
          <a:stretch/>
        </p:blipFill>
        <p:spPr>
          <a:xfrm>
            <a:off x="11131654" y="207539"/>
            <a:ext cx="776168" cy="776168"/>
          </a:xfrm>
          <a:prstGeom prst="rect">
            <a:avLst/>
          </a:prstGeom>
          <a:noFill/>
          <a:ln>
            <a:noFill/>
          </a:ln>
        </p:spPr>
      </p:pic>
      <p:sp>
        <p:nvSpPr>
          <p:cNvPr id="29" name="Title 1">
            <a:extLst>
              <a:ext uri="{FF2B5EF4-FFF2-40B4-BE49-F238E27FC236}">
                <a16:creationId xmlns:a16="http://schemas.microsoft.com/office/drawing/2014/main" id="{DCE7B947-5C60-484B-BBBF-4D4A7738FAF0}"/>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0" name="Google Shape;387;p19">
            <a:extLst>
              <a:ext uri="{FF2B5EF4-FFF2-40B4-BE49-F238E27FC236}">
                <a16:creationId xmlns:a16="http://schemas.microsoft.com/office/drawing/2014/main" id="{34408553-7777-4FF4-8EB8-F6D75A2D1866}"/>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1" name="Google Shape;389;p19">
            <a:extLst>
              <a:ext uri="{FF2B5EF4-FFF2-40B4-BE49-F238E27FC236}">
                <a16:creationId xmlns:a16="http://schemas.microsoft.com/office/drawing/2014/main" id="{537359DF-3409-419A-8C9B-4259A08D9843}"/>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32" name="Google Shape;390;p19">
            <a:extLst>
              <a:ext uri="{FF2B5EF4-FFF2-40B4-BE49-F238E27FC236}">
                <a16:creationId xmlns:a16="http://schemas.microsoft.com/office/drawing/2014/main" id="{B6F01770-A6E2-4EB0-B0FE-8BFEA8B5AE2B}"/>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33" name="Google Shape;391;p19">
            <a:extLst>
              <a:ext uri="{FF2B5EF4-FFF2-40B4-BE49-F238E27FC236}">
                <a16:creationId xmlns:a16="http://schemas.microsoft.com/office/drawing/2014/main" id="{89F2FA58-597F-44E4-9187-557256FAC391}"/>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58" name="Google Shape;395;p19">
            <a:extLst>
              <a:ext uri="{FF2B5EF4-FFF2-40B4-BE49-F238E27FC236}">
                <a16:creationId xmlns:a16="http://schemas.microsoft.com/office/drawing/2014/main" id="{51A7CCAB-B3A6-4028-9C2D-C2A16B5C8364}"/>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59" name="Google Shape;388;p19">
            <a:extLst>
              <a:ext uri="{FF2B5EF4-FFF2-40B4-BE49-F238E27FC236}">
                <a16:creationId xmlns:a16="http://schemas.microsoft.com/office/drawing/2014/main" id="{3BAC9BB5-52B1-4510-ACCB-DB851BD48A16}"/>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60" name="TextBox 59">
            <a:extLst>
              <a:ext uri="{FF2B5EF4-FFF2-40B4-BE49-F238E27FC236}">
                <a16:creationId xmlns:a16="http://schemas.microsoft.com/office/drawing/2014/main" id="{C11B1647-480C-4CC1-96FD-0AEEF7B5CDB2}"/>
              </a:ext>
            </a:extLst>
          </p:cNvPr>
          <p:cNvSpPr txBox="1"/>
          <p:nvPr/>
        </p:nvSpPr>
        <p:spPr>
          <a:xfrm>
            <a:off x="375243" y="1460975"/>
            <a:ext cx="452399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_ _ _ _ </a:t>
            </a:r>
            <a:r>
              <a:rPr lang="en-GB" sz="7000" kern="1200" dirty="0">
                <a:solidFill>
                  <a:srgbClr val="4472C4">
                    <a:lumMod val="50000"/>
                  </a:srgbClr>
                </a:solidFill>
                <a:latin typeface="Century Gothic" panose="020B0502020202020204" pitchFamily="34" charset="0"/>
                <a:ea typeface="+mn-ea"/>
                <a:cs typeface="+mn-cs"/>
              </a:rPr>
              <a:t>_</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3570A7FE-9442-4E53-89BD-7C94819FB5A0}"/>
              </a:ext>
            </a:extLst>
          </p:cNvPr>
          <p:cNvSpPr txBox="1"/>
          <p:nvPr/>
        </p:nvSpPr>
        <p:spPr>
          <a:xfrm>
            <a:off x="4270650" y="749127"/>
            <a:ext cx="452399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800" kern="1200" dirty="0">
                <a:solidFill>
                  <a:srgbClr val="4472C4">
                    <a:lumMod val="50000"/>
                  </a:srgbClr>
                </a:solidFill>
                <a:latin typeface="Century Gothic" panose="020B0502020202020204" pitchFamily="34" charset="0"/>
                <a:ea typeface="+mn-ea"/>
                <a:cs typeface="+mn-cs"/>
              </a:rPr>
              <a:t>un</a:t>
            </a:r>
            <a:endParaRPr kumimoji="0" lang="en-GB" sz="8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4E64F9CC-B147-4256-8563-27D52CC2BCD1}"/>
              </a:ext>
            </a:extLst>
          </p:cNvPr>
          <p:cNvSpPr txBox="1"/>
          <p:nvPr/>
        </p:nvSpPr>
        <p:spPr>
          <a:xfrm>
            <a:off x="4237505" y="2427222"/>
            <a:ext cx="452399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0" kern="1200" dirty="0">
                <a:solidFill>
                  <a:srgbClr val="4472C4">
                    <a:lumMod val="50000"/>
                  </a:srgbClr>
                </a:solidFill>
                <a:latin typeface="Century Gothic" panose="020B0502020202020204" pitchFamily="34" charset="0"/>
                <a:ea typeface="+mn-ea"/>
                <a:cs typeface="+mn-cs"/>
              </a:rPr>
              <a:t>una</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9EF76E33-2EF2-4683-8AA9-9A9B9C9998F9}"/>
              </a:ext>
            </a:extLst>
          </p:cNvPr>
          <p:cNvSpPr txBox="1"/>
          <p:nvPr/>
        </p:nvSpPr>
        <p:spPr>
          <a:xfrm>
            <a:off x="6260615" y="1460974"/>
            <a:ext cx="494764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0" kern="1200" dirty="0" err="1">
                <a:solidFill>
                  <a:srgbClr val="4472C4">
                    <a:lumMod val="50000"/>
                  </a:srgbClr>
                </a:solidFill>
                <a:latin typeface="Century Gothic" panose="020B0502020202020204" pitchFamily="34" charset="0"/>
                <a:ea typeface="+mn-ea"/>
                <a:cs typeface="+mn-cs"/>
              </a:rPr>
              <a:t>libro</a:t>
            </a:r>
            <a:r>
              <a:rPr lang="en-GB" sz="7000" kern="1200" dirty="0">
                <a:solidFill>
                  <a:srgbClr val="4472C4">
                    <a:lumMod val="50000"/>
                  </a:srgbClr>
                </a:solidFill>
                <a:latin typeface="Century Gothic" panose="020B0502020202020204" pitchFamily="34" charset="0"/>
                <a:ea typeface="+mn-ea"/>
                <a:cs typeface="+mn-cs"/>
              </a:rPr>
              <a:t>.</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F3576EA9-FCEE-4A38-BDDD-8B35244E159D}"/>
              </a:ext>
            </a:extLst>
          </p:cNvPr>
          <p:cNvSpPr txBox="1"/>
          <p:nvPr/>
        </p:nvSpPr>
        <p:spPr>
          <a:xfrm>
            <a:off x="8568071" y="6049285"/>
            <a:ext cx="2056973" cy="646331"/>
          </a:xfrm>
          <a:prstGeom prst="rect">
            <a:avLst/>
          </a:prstGeom>
          <a:solidFill>
            <a:srgbClr val="B2DE82"/>
          </a:solidFill>
        </p:spPr>
        <p:txBody>
          <a:bodyPr wrap="none" rtlCol="0">
            <a:spAutoFit/>
          </a:bodyPr>
          <a:lstStyle/>
          <a:p>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tiempo</a:t>
            </a:r>
            <a:r>
              <a:rPr lang="en-GB" sz="3600" dirty="0">
                <a:solidFill>
                  <a:srgbClr val="002060"/>
                </a:solidFill>
                <a:latin typeface="Century Gothic" panose="020B0502020202020204" pitchFamily="34" charset="0"/>
              </a:rPr>
              <a:t>!</a:t>
            </a:r>
          </a:p>
        </p:txBody>
      </p:sp>
      <p:sp>
        <p:nvSpPr>
          <p:cNvPr id="65" name="TextBox 64">
            <a:extLst>
              <a:ext uri="{FF2B5EF4-FFF2-40B4-BE49-F238E27FC236}">
                <a16:creationId xmlns:a16="http://schemas.microsoft.com/office/drawing/2014/main" id="{24D2DDBA-BB9C-4891-AB34-C469CAF5A1AA}"/>
              </a:ext>
            </a:extLst>
          </p:cNvPr>
          <p:cNvSpPr txBox="1"/>
          <p:nvPr/>
        </p:nvSpPr>
        <p:spPr>
          <a:xfrm>
            <a:off x="367350" y="1401744"/>
            <a:ext cx="3977740" cy="1169551"/>
          </a:xfrm>
          <a:prstGeom prst="rect">
            <a:avLst/>
          </a:prstGeom>
          <a:solidFill>
            <a:schemeClr val="bg1"/>
          </a:solidFill>
        </p:spPr>
        <p:txBody>
          <a:bodyPr wrap="square" rtlCol="0">
            <a:spAutoFit/>
          </a:bodyPr>
          <a:lstStyle/>
          <a:p>
            <a:r>
              <a:rPr lang="en-GB" sz="7000" b="1" dirty="0">
                <a:solidFill>
                  <a:srgbClr val="92D050"/>
                </a:solidFill>
                <a:latin typeface="Century Gothic" panose="020B0502020202020204" pitchFamily="34" charset="0"/>
              </a:rPr>
              <a:t>Tengo</a:t>
            </a:r>
          </a:p>
        </p:txBody>
      </p:sp>
      <p:sp>
        <p:nvSpPr>
          <p:cNvPr id="66" name="Rectangle: Rounded Corners 65">
            <a:extLst>
              <a:ext uri="{FF2B5EF4-FFF2-40B4-BE49-F238E27FC236}">
                <a16:creationId xmlns:a16="http://schemas.microsoft.com/office/drawing/2014/main" id="{209DE013-585D-4EAD-900B-7BBF03562AC9}"/>
              </a:ext>
            </a:extLst>
          </p:cNvPr>
          <p:cNvSpPr/>
          <p:nvPr/>
        </p:nvSpPr>
        <p:spPr>
          <a:xfrm>
            <a:off x="3958276" y="993980"/>
            <a:ext cx="2219444" cy="123461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Picture 6" descr="Cuna, Cama, Hospital, Paciente, Cuidado">
            <a:extLst>
              <a:ext uri="{FF2B5EF4-FFF2-40B4-BE49-F238E27FC236}">
                <a16:creationId xmlns:a16="http://schemas.microsoft.com/office/drawing/2014/main" id="{92E97BD7-A239-4B81-BC4A-88DD9A5865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836" y="5151416"/>
            <a:ext cx="1938961" cy="109327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B25AD39B-42C1-4764-A499-D73D034D44D5}"/>
              </a:ext>
            </a:extLst>
          </p:cNvPr>
          <p:cNvSpPr txBox="1"/>
          <p:nvPr/>
        </p:nvSpPr>
        <p:spPr>
          <a:xfrm>
            <a:off x="3202259" y="4954311"/>
            <a:ext cx="546881" cy="707886"/>
          </a:xfrm>
          <a:prstGeom prst="rect">
            <a:avLst/>
          </a:prstGeom>
          <a:solidFill>
            <a:srgbClr val="C5F5E8"/>
          </a:solidFill>
        </p:spPr>
        <p:txBody>
          <a:bodyPr wrap="square" rtlCol="0">
            <a:spAutoFit/>
          </a:bodyPr>
          <a:lstStyle/>
          <a:p>
            <a:pPr algn="ctr"/>
            <a:r>
              <a:rPr lang="en-GB" sz="4000" b="1" dirty="0">
                <a:solidFill>
                  <a:srgbClr val="002060"/>
                </a:solidFill>
                <a:latin typeface="Century Gothic" panose="020B0502020202020204" pitchFamily="34" charset="0"/>
              </a:rPr>
              <a:t>b</a:t>
            </a:r>
          </a:p>
        </p:txBody>
      </p:sp>
      <p:sp>
        <p:nvSpPr>
          <p:cNvPr id="69" name="TextBox 68">
            <a:extLst>
              <a:ext uri="{FF2B5EF4-FFF2-40B4-BE49-F238E27FC236}">
                <a16:creationId xmlns:a16="http://schemas.microsoft.com/office/drawing/2014/main" id="{530A6184-0861-4711-BC51-7DC6E4467814}"/>
              </a:ext>
            </a:extLst>
          </p:cNvPr>
          <p:cNvSpPr txBox="1"/>
          <p:nvPr/>
        </p:nvSpPr>
        <p:spPr>
          <a:xfrm>
            <a:off x="7371092" y="5050406"/>
            <a:ext cx="546881" cy="707886"/>
          </a:xfrm>
          <a:prstGeom prst="rect">
            <a:avLst/>
          </a:prstGeom>
          <a:solidFill>
            <a:srgbClr val="C5F5E8"/>
          </a:solidFill>
        </p:spPr>
        <p:txBody>
          <a:bodyPr wrap="square" rtlCol="0">
            <a:spAutoFit/>
          </a:bodyPr>
          <a:lstStyle/>
          <a:p>
            <a:pPr algn="ctr"/>
            <a:r>
              <a:rPr lang="en-GB" sz="4000" b="1" dirty="0">
                <a:solidFill>
                  <a:srgbClr val="002060"/>
                </a:solidFill>
                <a:latin typeface="Century Gothic" panose="020B0502020202020204" pitchFamily="34" charset="0"/>
              </a:rPr>
              <a:t>c</a:t>
            </a:r>
          </a:p>
        </p:txBody>
      </p:sp>
      <p:sp>
        <p:nvSpPr>
          <p:cNvPr id="70" name="Rectangle: Rounded Corners 69">
            <a:extLst>
              <a:ext uri="{FF2B5EF4-FFF2-40B4-BE49-F238E27FC236}">
                <a16:creationId xmlns:a16="http://schemas.microsoft.com/office/drawing/2014/main" id="{DE18D325-AB1A-4D6A-A64D-F686D60B11EA}"/>
              </a:ext>
            </a:extLst>
          </p:cNvPr>
          <p:cNvSpPr/>
          <p:nvPr/>
        </p:nvSpPr>
        <p:spPr>
          <a:xfrm>
            <a:off x="376739" y="4448013"/>
            <a:ext cx="2366876" cy="207502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1EE74969-74A2-4757-98E0-9E5D1CD1C9DD}"/>
              </a:ext>
            </a:extLst>
          </p:cNvPr>
          <p:cNvSpPr txBox="1"/>
          <p:nvPr/>
        </p:nvSpPr>
        <p:spPr>
          <a:xfrm>
            <a:off x="668279" y="4571714"/>
            <a:ext cx="546881" cy="707886"/>
          </a:xfrm>
          <a:prstGeom prst="rect">
            <a:avLst/>
          </a:prstGeom>
          <a:solidFill>
            <a:srgbClr val="C5F5E8"/>
          </a:solidFill>
        </p:spPr>
        <p:txBody>
          <a:bodyPr wrap="square" rtlCol="0">
            <a:spAutoFit/>
          </a:bodyPr>
          <a:lstStyle/>
          <a:p>
            <a:pPr algn="ctr"/>
            <a:r>
              <a:rPr lang="en-GB" sz="4000" b="1" dirty="0">
                <a:solidFill>
                  <a:srgbClr val="002060"/>
                </a:solidFill>
                <a:latin typeface="Century Gothic" panose="020B0502020202020204" pitchFamily="34" charset="0"/>
              </a:rPr>
              <a:t>a</a:t>
            </a:r>
          </a:p>
        </p:txBody>
      </p:sp>
      <p:sp>
        <p:nvSpPr>
          <p:cNvPr id="34" name="Google Shape;167;p2">
            <a:extLst>
              <a:ext uri="{FF2B5EF4-FFF2-40B4-BE49-F238E27FC236}">
                <a16:creationId xmlns:a16="http://schemas.microsoft.com/office/drawing/2014/main" id="{DC048F3B-FD4B-401A-83AB-2A7FDD99AC95}"/>
              </a:ext>
            </a:extLst>
          </p:cNvPr>
          <p:cNvSpPr/>
          <p:nvPr/>
        </p:nvSpPr>
        <p:spPr>
          <a:xfrm>
            <a:off x="146909" y="254002"/>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5" name="Picture 16" descr="Smartphone, Teléfono Móvil, Androide, Tecnología">
            <a:extLst>
              <a:ext uri="{FF2B5EF4-FFF2-40B4-BE49-F238E27FC236}">
                <a16:creationId xmlns:a16="http://schemas.microsoft.com/office/drawing/2014/main" id="{A67AA137-8E24-4E20-A0D4-92EE7DD3C4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8559" y="5151416"/>
            <a:ext cx="709298" cy="10205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icture containing text, businesscard&#10;&#10;Description automatically generated">
            <a:extLst>
              <a:ext uri="{FF2B5EF4-FFF2-40B4-BE49-F238E27FC236}">
                <a16:creationId xmlns:a16="http://schemas.microsoft.com/office/drawing/2014/main" id="{6D1DF2D9-7FEC-4ADD-B897-38CD815EBD84}"/>
              </a:ext>
            </a:extLst>
          </p:cNvPr>
          <p:cNvPicPr>
            <a:picLocks noChangeAspect="1"/>
          </p:cNvPicPr>
          <p:nvPr/>
        </p:nvPicPr>
        <p:blipFill>
          <a:blip r:embed="rId8"/>
          <a:stretch>
            <a:fillRect/>
          </a:stretch>
        </p:blipFill>
        <p:spPr>
          <a:xfrm>
            <a:off x="897782" y="5316377"/>
            <a:ext cx="1396992" cy="994909"/>
          </a:xfrm>
          <a:prstGeom prst="rect">
            <a:avLst/>
          </a:prstGeom>
        </p:spPr>
      </p:pic>
    </p:spTree>
    <p:extLst>
      <p:ext uri="{BB962C8B-B14F-4D97-AF65-F5344CB8AC3E}">
        <p14:creationId xmlns:p14="http://schemas.microsoft.com/office/powerpoint/2010/main" val="284148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8"/>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8000"/>
                                        <p:tgtEl>
                                          <p:spTgt spid="59"/>
                                        </p:tgtEl>
                                      </p:cBhvr>
                                    </p:animEffect>
                                    <p:anim calcmode="lin" valueType="num">
                                      <p:cBhvr>
                                        <p:cTn id="38" dur="8000"/>
                                        <p:tgtEl>
                                          <p:spTgt spid="59"/>
                                        </p:tgtEl>
                                        <p:attrNameLst>
                                          <p:attrName>ppt_x</p:attrName>
                                        </p:attrNameLst>
                                      </p:cBhvr>
                                      <p:tavLst>
                                        <p:tav tm="0">
                                          <p:val>
                                            <p:strVal val="ppt_x"/>
                                          </p:val>
                                        </p:tav>
                                        <p:tav tm="100000">
                                          <p:val>
                                            <p:strVal val="ppt_x"/>
                                          </p:val>
                                        </p:tav>
                                      </p:tavLst>
                                    </p:anim>
                                    <p:anim calcmode="lin" valueType="num">
                                      <p:cBhvr>
                                        <p:cTn id="39" dur="8000"/>
                                        <p:tgtEl>
                                          <p:spTgt spid="59"/>
                                        </p:tgtEl>
                                        <p:attrNameLst>
                                          <p:attrName>ppt_y</p:attrName>
                                        </p:attrNameLst>
                                      </p:cBhvr>
                                      <p:tavLst>
                                        <p:tav tm="0">
                                          <p:val>
                                            <p:strVal val="ppt_y"/>
                                          </p:val>
                                        </p:tav>
                                        <p:tav tm="100000">
                                          <p:val>
                                            <p:strVal val="ppt_y+.1"/>
                                          </p:val>
                                        </p:tav>
                                      </p:tavLst>
                                    </p:anim>
                                    <p:set>
                                      <p:cBhvr>
                                        <p:cTn id="40" dur="1" fill="hold">
                                          <p:stCondLst>
                                            <p:cond delay="7999"/>
                                          </p:stCondLst>
                                        </p:cTn>
                                        <p:tgtEl>
                                          <p:spTgt spid="59"/>
                                        </p:tgtEl>
                                        <p:attrNameLst>
                                          <p:attrName>style.visibility</p:attrName>
                                        </p:attrNameLst>
                                      </p:cBhvr>
                                      <p:to>
                                        <p:strVal val="hidden"/>
                                      </p:to>
                                    </p:set>
                                  </p:childTnLst>
                                </p:cTn>
                              </p:par>
                            </p:childTnLst>
                          </p:cTn>
                        </p:par>
                        <p:par>
                          <p:cTn id="41" fill="hold">
                            <p:stCondLst>
                              <p:cond delay="8000"/>
                            </p:stCondLst>
                            <p:childTnLst>
                              <p:par>
                                <p:cTn id="42" presetID="2" presetClass="entr" presetSubtype="4"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10" fill="hold"/>
                                        <p:tgtEl>
                                          <p:spTgt spid="64"/>
                                        </p:tgtEl>
                                        <p:attrNameLst>
                                          <p:attrName>ppt_x</p:attrName>
                                        </p:attrNameLst>
                                      </p:cBhvr>
                                      <p:tavLst>
                                        <p:tav tm="0">
                                          <p:val>
                                            <p:strVal val="#ppt_x"/>
                                          </p:val>
                                        </p:tav>
                                        <p:tav tm="100000">
                                          <p:val>
                                            <p:strVal val="#ppt_x"/>
                                          </p:val>
                                        </p:tav>
                                      </p:tavLst>
                                    </p:anim>
                                    <p:anim calcmode="lin" valueType="num">
                                      <p:cBhvr additive="base">
                                        <p:cTn id="45" dur="1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52322__stephsinger22__cheering-[AudioTrimmer.com].wav"/>
                                        </p:tgtEl>
                                      </p:cMediaNode>
                                    </p:audio>
                                  </p:subTnLst>
                                </p:cTn>
                              </p:par>
                            </p:childTnLst>
                          </p:cTn>
                        </p:par>
                      </p:childTnLst>
                    </p:cTn>
                  </p:par>
                </p:childTnLst>
              </p:cTn>
              <p:nextCondLst>
                <p:cond evt="onClick" delay="0">
                  <p:tgtEl>
                    <p:spTgt spid="58"/>
                  </p:tgtEl>
                </p:cond>
              </p:nextCondLst>
            </p:seq>
          </p:childTnLst>
        </p:cTn>
      </p:par>
    </p:tnLst>
    <p:bldLst>
      <p:bldP spid="59" grpId="0" animBg="1"/>
      <p:bldP spid="64" grpId="0" animBg="1"/>
      <p:bldP spid="65" grpId="0" animBg="1"/>
      <p:bldP spid="66" grpId="0" animBg="1"/>
      <p:bldP spid="68" grpId="0" animBg="1"/>
      <p:bldP spid="69" grpId="0" animBg="1"/>
      <p:bldP spid="70"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6" name="Google Shape;387;p19">
            <a:extLst>
              <a:ext uri="{FF2B5EF4-FFF2-40B4-BE49-F238E27FC236}">
                <a16:creationId xmlns:a16="http://schemas.microsoft.com/office/drawing/2014/main" id="{5F6213C0-62DB-4319-A94B-90B12C64DB05}"/>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ACD833F6-6EC7-4E52-9985-28FBBBD35BBC}"/>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F40F36E0-1708-4740-A40D-1D1597B2524A}"/>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E0D3D65E-2F77-4DBD-86C8-221832464D06}"/>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5;p19">
            <a:extLst>
              <a:ext uri="{FF2B5EF4-FFF2-40B4-BE49-F238E27FC236}">
                <a16:creationId xmlns:a16="http://schemas.microsoft.com/office/drawing/2014/main" id="{37183A46-2902-4262-8802-4747275AD3ED}"/>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41" name="Google Shape;388;p19">
            <a:extLst>
              <a:ext uri="{FF2B5EF4-FFF2-40B4-BE49-F238E27FC236}">
                <a16:creationId xmlns:a16="http://schemas.microsoft.com/office/drawing/2014/main" id="{45BF85B2-B661-4974-9994-1FED632C6457}"/>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42" name="TextBox 41">
            <a:extLst>
              <a:ext uri="{FF2B5EF4-FFF2-40B4-BE49-F238E27FC236}">
                <a16:creationId xmlns:a16="http://schemas.microsoft.com/office/drawing/2014/main" id="{3BC91A5E-F9E0-4920-BC49-13C3679DA993}"/>
              </a:ext>
            </a:extLst>
          </p:cNvPr>
          <p:cNvSpPr txBox="1"/>
          <p:nvPr/>
        </p:nvSpPr>
        <p:spPr>
          <a:xfrm>
            <a:off x="3057245" y="206827"/>
            <a:ext cx="562525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 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con </a:t>
            </a:r>
            <a:r>
              <a:rPr lang="en-GB" sz="3200" dirty="0" err="1">
                <a:solidFill>
                  <a:srgbClr val="002060"/>
                </a:solidFill>
                <a:latin typeface="Century Gothic" panose="020B0502020202020204" pitchFamily="34" charset="0"/>
              </a:rPr>
              <a:t>tu</a:t>
            </a:r>
            <a:r>
              <a:rPr lang="en-GB" sz="3200" dirty="0">
                <a:solidFill>
                  <a:srgbClr val="002060"/>
                </a:solidFill>
                <a:latin typeface="Century Gothic" panose="020B0502020202020204" pitchFamily="34" charset="0"/>
              </a:rPr>
              <a:t> pareja.</a:t>
            </a:r>
          </a:p>
        </p:txBody>
      </p:sp>
      <p:sp>
        <p:nvSpPr>
          <p:cNvPr id="43" name="TextBox 42">
            <a:extLst>
              <a:ext uri="{FF2B5EF4-FFF2-40B4-BE49-F238E27FC236}">
                <a16:creationId xmlns:a16="http://schemas.microsoft.com/office/drawing/2014/main" id="{D5A4C1EC-1FED-496C-9228-9A001477C93F}"/>
              </a:ext>
            </a:extLst>
          </p:cNvPr>
          <p:cNvSpPr txBox="1"/>
          <p:nvPr/>
        </p:nvSpPr>
        <p:spPr>
          <a:xfrm>
            <a:off x="375243" y="1580243"/>
            <a:ext cx="452399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________</a:t>
            </a:r>
          </a:p>
        </p:txBody>
      </p:sp>
      <p:sp>
        <p:nvSpPr>
          <p:cNvPr id="44" name="TextBox 43">
            <a:extLst>
              <a:ext uri="{FF2B5EF4-FFF2-40B4-BE49-F238E27FC236}">
                <a16:creationId xmlns:a16="http://schemas.microsoft.com/office/drawing/2014/main" id="{79C1EAE9-568E-4063-8E0E-0254BFB233D3}"/>
              </a:ext>
            </a:extLst>
          </p:cNvPr>
          <p:cNvSpPr txBox="1"/>
          <p:nvPr/>
        </p:nvSpPr>
        <p:spPr>
          <a:xfrm>
            <a:off x="4704601" y="868395"/>
            <a:ext cx="452399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800" kern="1200" dirty="0">
                <a:solidFill>
                  <a:srgbClr val="4472C4">
                    <a:lumMod val="50000"/>
                  </a:srgbClr>
                </a:solidFill>
                <a:latin typeface="Century Gothic" panose="020B0502020202020204" pitchFamily="34" charset="0"/>
                <a:ea typeface="+mn-ea"/>
                <a:cs typeface="+mn-cs"/>
              </a:rPr>
              <a:t>un</a:t>
            </a:r>
            <a:endParaRPr kumimoji="0" lang="en-GB" sz="8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4260981E-DDEC-466F-B8ED-1AEE4B90DC76}"/>
              </a:ext>
            </a:extLst>
          </p:cNvPr>
          <p:cNvSpPr txBox="1"/>
          <p:nvPr/>
        </p:nvSpPr>
        <p:spPr>
          <a:xfrm>
            <a:off x="4423484" y="2546490"/>
            <a:ext cx="452399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0" kern="1200" dirty="0">
                <a:solidFill>
                  <a:srgbClr val="4472C4">
                    <a:lumMod val="50000"/>
                  </a:srgbClr>
                </a:solidFill>
                <a:latin typeface="Century Gothic" panose="020B0502020202020204" pitchFamily="34" charset="0"/>
                <a:ea typeface="+mn-ea"/>
                <a:cs typeface="+mn-cs"/>
              </a:rPr>
              <a:t>una</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C695FAD3-8743-4B87-BBE8-6B7ABACC89D7}"/>
              </a:ext>
            </a:extLst>
          </p:cNvPr>
          <p:cNvSpPr txBox="1"/>
          <p:nvPr/>
        </p:nvSpPr>
        <p:spPr>
          <a:xfrm>
            <a:off x="6904274" y="1593494"/>
            <a:ext cx="452399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0" kern="1200" dirty="0" err="1">
                <a:solidFill>
                  <a:srgbClr val="4472C4">
                    <a:lumMod val="50000"/>
                  </a:srgbClr>
                </a:solidFill>
                <a:latin typeface="Century Gothic" panose="020B0502020202020204" pitchFamily="34" charset="0"/>
                <a:ea typeface="+mn-ea"/>
                <a:cs typeface="+mn-cs"/>
              </a:rPr>
              <a:t>cama</a:t>
            </a:r>
            <a:r>
              <a:rPr lang="en-GB" sz="7000" kern="1200" dirty="0">
                <a:solidFill>
                  <a:srgbClr val="4472C4">
                    <a:lumMod val="50000"/>
                  </a:srgbClr>
                </a:solidFill>
                <a:latin typeface="Century Gothic" panose="020B0502020202020204" pitchFamily="34" charset="0"/>
                <a:ea typeface="+mn-ea"/>
                <a:cs typeface="+mn-cs"/>
              </a:rPr>
              <a:t>.</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42825F8C-E7BA-4B4E-A1D4-0DDFF9B6CB34}"/>
              </a:ext>
            </a:extLst>
          </p:cNvPr>
          <p:cNvSpPr txBox="1"/>
          <p:nvPr/>
        </p:nvSpPr>
        <p:spPr>
          <a:xfrm>
            <a:off x="8568071" y="6049285"/>
            <a:ext cx="2056973" cy="646331"/>
          </a:xfrm>
          <a:prstGeom prst="rect">
            <a:avLst/>
          </a:prstGeom>
          <a:solidFill>
            <a:srgbClr val="B2DE82"/>
          </a:solidFill>
        </p:spPr>
        <p:txBody>
          <a:bodyPr wrap="none" rtlCol="0">
            <a:spAutoFit/>
          </a:bodyPr>
          <a:lstStyle/>
          <a:p>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tiempo</a:t>
            </a:r>
            <a:r>
              <a:rPr lang="en-GB" sz="3600" dirty="0">
                <a:solidFill>
                  <a:srgbClr val="002060"/>
                </a:solidFill>
                <a:latin typeface="Century Gothic" panose="020B0502020202020204" pitchFamily="34" charset="0"/>
              </a:rPr>
              <a:t>!</a:t>
            </a: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4787" y="59475"/>
            <a:ext cx="833649" cy="83364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AB6EADB-C028-49E0-864F-9C3AB5A1AC50}"/>
              </a:ext>
            </a:extLst>
          </p:cNvPr>
          <p:cNvSpPr txBox="1"/>
          <p:nvPr/>
        </p:nvSpPr>
        <p:spPr>
          <a:xfrm>
            <a:off x="483325" y="1662650"/>
            <a:ext cx="3977740" cy="1169551"/>
          </a:xfrm>
          <a:prstGeom prst="rect">
            <a:avLst/>
          </a:prstGeom>
          <a:solidFill>
            <a:schemeClr val="bg1"/>
          </a:solidFill>
        </p:spPr>
        <p:txBody>
          <a:bodyPr wrap="square" rtlCol="0">
            <a:spAutoFit/>
          </a:bodyPr>
          <a:lstStyle/>
          <a:p>
            <a:r>
              <a:rPr lang="en-GB" sz="7000" b="1" dirty="0">
                <a:solidFill>
                  <a:srgbClr val="92D050"/>
                </a:solidFill>
                <a:latin typeface="Century Gothic" panose="020B0502020202020204" pitchFamily="34" charset="0"/>
              </a:rPr>
              <a:t>Tengo</a:t>
            </a:r>
          </a:p>
        </p:txBody>
      </p:sp>
      <p:sp>
        <p:nvSpPr>
          <p:cNvPr id="50" name="Rectangle: Rounded Corners 49">
            <a:extLst>
              <a:ext uri="{FF2B5EF4-FFF2-40B4-BE49-F238E27FC236}">
                <a16:creationId xmlns:a16="http://schemas.microsoft.com/office/drawing/2014/main" id="{789B317E-0B23-48F7-88AE-1837A5301E2B}"/>
              </a:ext>
            </a:extLst>
          </p:cNvPr>
          <p:cNvSpPr/>
          <p:nvPr/>
        </p:nvSpPr>
        <p:spPr>
          <a:xfrm>
            <a:off x="4275241" y="2615609"/>
            <a:ext cx="2219444" cy="123461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679B403-0168-41AA-84B0-9325FBBBFE48}"/>
              </a:ext>
            </a:extLst>
          </p:cNvPr>
          <p:cNvSpPr txBox="1"/>
          <p:nvPr/>
        </p:nvSpPr>
        <p:spPr>
          <a:xfrm>
            <a:off x="451304" y="4990168"/>
            <a:ext cx="546881" cy="707886"/>
          </a:xfrm>
          <a:prstGeom prst="rect">
            <a:avLst/>
          </a:prstGeom>
          <a:solidFill>
            <a:srgbClr val="C5F5E8"/>
          </a:solidFill>
        </p:spPr>
        <p:txBody>
          <a:bodyPr wrap="square" rtlCol="0">
            <a:spAutoFit/>
          </a:bodyPr>
          <a:lstStyle/>
          <a:p>
            <a:pPr algn="ctr"/>
            <a:r>
              <a:rPr lang="en-GB" sz="4000" b="1" dirty="0">
                <a:solidFill>
                  <a:srgbClr val="002060"/>
                </a:solidFill>
                <a:latin typeface="Century Gothic" panose="020B0502020202020204" pitchFamily="34" charset="0"/>
              </a:rPr>
              <a:t>a</a:t>
            </a:r>
          </a:p>
        </p:txBody>
      </p:sp>
      <p:sp>
        <p:nvSpPr>
          <p:cNvPr id="55" name="TextBox 54">
            <a:extLst>
              <a:ext uri="{FF2B5EF4-FFF2-40B4-BE49-F238E27FC236}">
                <a16:creationId xmlns:a16="http://schemas.microsoft.com/office/drawing/2014/main" id="{61706322-1BEE-4684-AAB8-ED4024A90B04}"/>
              </a:ext>
            </a:extLst>
          </p:cNvPr>
          <p:cNvSpPr txBox="1"/>
          <p:nvPr/>
        </p:nvSpPr>
        <p:spPr>
          <a:xfrm>
            <a:off x="3353906" y="5031541"/>
            <a:ext cx="546881" cy="707886"/>
          </a:xfrm>
          <a:prstGeom prst="rect">
            <a:avLst/>
          </a:prstGeom>
          <a:solidFill>
            <a:srgbClr val="C5F5E8"/>
          </a:solidFill>
        </p:spPr>
        <p:txBody>
          <a:bodyPr wrap="square" rtlCol="0">
            <a:spAutoFit/>
          </a:bodyPr>
          <a:lstStyle/>
          <a:p>
            <a:pPr algn="ctr"/>
            <a:r>
              <a:rPr lang="en-GB" sz="4000" b="1" dirty="0">
                <a:solidFill>
                  <a:srgbClr val="002060"/>
                </a:solidFill>
                <a:latin typeface="Century Gothic" panose="020B0502020202020204" pitchFamily="34" charset="0"/>
              </a:rPr>
              <a:t>b</a:t>
            </a:r>
          </a:p>
        </p:txBody>
      </p:sp>
      <p:sp>
        <p:nvSpPr>
          <p:cNvPr id="56" name="TextBox 55">
            <a:extLst>
              <a:ext uri="{FF2B5EF4-FFF2-40B4-BE49-F238E27FC236}">
                <a16:creationId xmlns:a16="http://schemas.microsoft.com/office/drawing/2014/main" id="{87990C59-37A6-44D2-AF62-4099B6677679}"/>
              </a:ext>
            </a:extLst>
          </p:cNvPr>
          <p:cNvSpPr txBox="1"/>
          <p:nvPr/>
        </p:nvSpPr>
        <p:spPr>
          <a:xfrm>
            <a:off x="7371092" y="5050406"/>
            <a:ext cx="546881" cy="707886"/>
          </a:xfrm>
          <a:prstGeom prst="rect">
            <a:avLst/>
          </a:prstGeom>
          <a:solidFill>
            <a:srgbClr val="C5F5E8"/>
          </a:solidFill>
        </p:spPr>
        <p:txBody>
          <a:bodyPr wrap="square" rtlCol="0">
            <a:spAutoFit/>
          </a:bodyPr>
          <a:lstStyle/>
          <a:p>
            <a:pPr algn="ctr"/>
            <a:r>
              <a:rPr lang="en-GB" sz="4000" b="1" dirty="0">
                <a:solidFill>
                  <a:srgbClr val="002060"/>
                </a:solidFill>
                <a:latin typeface="Century Gothic" panose="020B0502020202020204" pitchFamily="34" charset="0"/>
              </a:rPr>
              <a:t>c</a:t>
            </a:r>
          </a:p>
        </p:txBody>
      </p:sp>
      <p:sp>
        <p:nvSpPr>
          <p:cNvPr id="57" name="Rectangle: Rounded Corners 56">
            <a:extLst>
              <a:ext uri="{FF2B5EF4-FFF2-40B4-BE49-F238E27FC236}">
                <a16:creationId xmlns:a16="http://schemas.microsoft.com/office/drawing/2014/main" id="{3570305E-D4A9-48A1-A1E6-88E8D136F7E3}"/>
              </a:ext>
            </a:extLst>
          </p:cNvPr>
          <p:cNvSpPr/>
          <p:nvPr/>
        </p:nvSpPr>
        <p:spPr>
          <a:xfrm>
            <a:off x="3024133" y="4768174"/>
            <a:ext cx="3208897" cy="170881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6" descr="Cuna, Cama, Hospital, Paciente, Cuidado">
            <a:extLst>
              <a:ext uri="{FF2B5EF4-FFF2-40B4-BE49-F238E27FC236}">
                <a16:creationId xmlns:a16="http://schemas.microsoft.com/office/drawing/2014/main" id="{D859BBBF-23CC-48BC-9B81-DF0E2B21FC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6128" y="5277757"/>
            <a:ext cx="1938961" cy="1093277"/>
          </a:xfrm>
          <a:prstGeom prst="rect">
            <a:avLst/>
          </a:prstGeom>
          <a:noFill/>
          <a:extLst>
            <a:ext uri="{909E8E84-426E-40DD-AFC4-6F175D3DCCD1}">
              <a14:hiddenFill xmlns:a14="http://schemas.microsoft.com/office/drawing/2010/main">
                <a:solidFill>
                  <a:srgbClr val="FFFFFF"/>
                </a:solidFill>
              </a14:hiddenFill>
            </a:ext>
          </a:extLst>
        </p:spPr>
      </p:pic>
      <p:sp>
        <p:nvSpPr>
          <p:cNvPr id="51" name="Google Shape;167;p2">
            <a:extLst>
              <a:ext uri="{FF2B5EF4-FFF2-40B4-BE49-F238E27FC236}">
                <a16:creationId xmlns:a16="http://schemas.microsoft.com/office/drawing/2014/main" id="{9028B7EE-7CB3-51FB-5177-F27176D1C53A}"/>
              </a:ext>
            </a:extLst>
          </p:cNvPr>
          <p:cNvSpPr/>
          <p:nvPr/>
        </p:nvSpPr>
        <p:spPr>
          <a:xfrm>
            <a:off x="146909" y="254002"/>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9" name="Picture 28" descr="Gráficos vectoriales gratis de Guitarra acustica">
            <a:extLst>
              <a:ext uri="{FF2B5EF4-FFF2-40B4-BE49-F238E27FC236}">
                <a16:creationId xmlns:a16="http://schemas.microsoft.com/office/drawing/2014/main" id="{ABE768B7-5E13-467B-A87A-ADDA7D399B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225736">
            <a:off x="8337647" y="4626958"/>
            <a:ext cx="920090" cy="16956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Shape&#10;&#10;Description automatically generated">
            <a:extLst>
              <a:ext uri="{FF2B5EF4-FFF2-40B4-BE49-F238E27FC236}">
                <a16:creationId xmlns:a16="http://schemas.microsoft.com/office/drawing/2014/main" id="{08D05EEA-E103-47B7-BB4C-523B657F99CF}"/>
              </a:ext>
            </a:extLst>
          </p:cNvPr>
          <p:cNvPicPr>
            <a:picLocks noChangeAspect="1"/>
          </p:cNvPicPr>
          <p:nvPr/>
        </p:nvPicPr>
        <p:blipFill>
          <a:blip r:embed="rId8"/>
          <a:stretch>
            <a:fillRect/>
          </a:stretch>
        </p:blipFill>
        <p:spPr>
          <a:xfrm>
            <a:off x="1267291" y="4898013"/>
            <a:ext cx="1201970" cy="1218148"/>
          </a:xfrm>
          <a:prstGeom prst="rect">
            <a:avLst/>
          </a:prstGeom>
        </p:spPr>
      </p:pic>
    </p:spTree>
    <p:extLst>
      <p:ext uri="{BB962C8B-B14F-4D97-AF65-F5344CB8AC3E}">
        <p14:creationId xmlns:p14="http://schemas.microsoft.com/office/powerpoint/2010/main" val="86247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0"/>
                    </p:tgtEl>
                  </p:cond>
                </p:stCondLst>
                <p:endSync evt="end" delay="0">
                  <p:rtn val="all"/>
                </p:endSync>
                <p:childTnLst>
                  <p:par>
                    <p:cTn id="32" fill="hold">
                      <p:stCondLst>
                        <p:cond delay="0"/>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8000"/>
                                        <p:tgtEl>
                                          <p:spTgt spid="41"/>
                                        </p:tgtEl>
                                      </p:cBhvr>
                                    </p:animEffect>
                                    <p:anim calcmode="lin" valueType="num">
                                      <p:cBhvr>
                                        <p:cTn id="36" dur="8000"/>
                                        <p:tgtEl>
                                          <p:spTgt spid="41"/>
                                        </p:tgtEl>
                                        <p:attrNameLst>
                                          <p:attrName>ppt_x</p:attrName>
                                        </p:attrNameLst>
                                      </p:cBhvr>
                                      <p:tavLst>
                                        <p:tav tm="0">
                                          <p:val>
                                            <p:strVal val="ppt_x"/>
                                          </p:val>
                                        </p:tav>
                                        <p:tav tm="100000">
                                          <p:val>
                                            <p:strVal val="ppt_x"/>
                                          </p:val>
                                        </p:tav>
                                      </p:tavLst>
                                    </p:anim>
                                    <p:anim calcmode="lin" valueType="num">
                                      <p:cBhvr>
                                        <p:cTn id="37" dur="8000"/>
                                        <p:tgtEl>
                                          <p:spTgt spid="41"/>
                                        </p:tgtEl>
                                        <p:attrNameLst>
                                          <p:attrName>ppt_y</p:attrName>
                                        </p:attrNameLst>
                                      </p:cBhvr>
                                      <p:tavLst>
                                        <p:tav tm="0">
                                          <p:val>
                                            <p:strVal val="ppt_y"/>
                                          </p:val>
                                        </p:tav>
                                        <p:tav tm="100000">
                                          <p:val>
                                            <p:strVal val="ppt_y+.1"/>
                                          </p:val>
                                        </p:tav>
                                      </p:tavLst>
                                    </p:anim>
                                    <p:set>
                                      <p:cBhvr>
                                        <p:cTn id="38" dur="1" fill="hold">
                                          <p:stCondLst>
                                            <p:cond delay="7999"/>
                                          </p:stCondLst>
                                        </p:cTn>
                                        <p:tgtEl>
                                          <p:spTgt spid="41"/>
                                        </p:tgtEl>
                                        <p:attrNameLst>
                                          <p:attrName>style.visibility</p:attrName>
                                        </p:attrNameLst>
                                      </p:cBhvr>
                                      <p:to>
                                        <p:strVal val="hidden"/>
                                      </p:to>
                                    </p:set>
                                  </p:childTnLst>
                                </p:cTn>
                              </p:par>
                            </p:childTnLst>
                          </p:cTn>
                        </p:par>
                        <p:par>
                          <p:cTn id="39" fill="hold">
                            <p:stCondLst>
                              <p:cond delay="8000"/>
                            </p:stCondLst>
                            <p:childTnLst>
                              <p:par>
                                <p:cTn id="40" presetID="2" presetClass="entr" presetSubtype="4"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10" fill="hold"/>
                                        <p:tgtEl>
                                          <p:spTgt spid="47"/>
                                        </p:tgtEl>
                                        <p:attrNameLst>
                                          <p:attrName>ppt_x</p:attrName>
                                        </p:attrNameLst>
                                      </p:cBhvr>
                                      <p:tavLst>
                                        <p:tav tm="0">
                                          <p:val>
                                            <p:strVal val="#ppt_x"/>
                                          </p:val>
                                        </p:tav>
                                        <p:tav tm="100000">
                                          <p:val>
                                            <p:strVal val="#ppt_x"/>
                                          </p:val>
                                        </p:tav>
                                      </p:tavLst>
                                    </p:anim>
                                    <p:anim calcmode="lin" valueType="num">
                                      <p:cBhvr additive="base">
                                        <p:cTn id="43" dur="1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52322__stephsinger22__cheering-[AudioTrimmer.com].wav"/>
                                        </p:tgtEl>
                                      </p:cMediaNode>
                                    </p:audio>
                                  </p:subTnLst>
                                </p:cTn>
                              </p:par>
                            </p:childTnLst>
                          </p:cTn>
                        </p:par>
                      </p:childTnLst>
                    </p:cTn>
                  </p:par>
                </p:childTnLst>
              </p:cTn>
              <p:nextCondLst>
                <p:cond evt="onClick" delay="0">
                  <p:tgtEl>
                    <p:spTgt spid="40"/>
                  </p:tgtEl>
                </p:cond>
              </p:nextCondLst>
            </p:seq>
          </p:childTnLst>
        </p:cTn>
      </p:par>
    </p:tnLst>
    <p:bldLst>
      <p:bldP spid="41" grpId="0" animBg="1"/>
      <p:bldP spid="47" grpId="0" animBg="1"/>
      <p:bldP spid="49" grpId="0" animBg="1"/>
      <p:bldP spid="50" grpId="0" animBg="1"/>
      <p:bldP spid="54" grpId="0" animBg="1"/>
      <p:bldP spid="55"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6" name="Google Shape;387;p19">
            <a:extLst>
              <a:ext uri="{FF2B5EF4-FFF2-40B4-BE49-F238E27FC236}">
                <a16:creationId xmlns:a16="http://schemas.microsoft.com/office/drawing/2014/main" id="{5F6213C0-62DB-4319-A94B-90B12C64DB05}"/>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ACD833F6-6EC7-4E52-9985-28FBBBD35BBC}"/>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F40F36E0-1708-4740-A40D-1D1597B2524A}"/>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E0D3D65E-2F77-4DBD-86C8-221832464D06}"/>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5;p19">
            <a:extLst>
              <a:ext uri="{FF2B5EF4-FFF2-40B4-BE49-F238E27FC236}">
                <a16:creationId xmlns:a16="http://schemas.microsoft.com/office/drawing/2014/main" id="{37183A46-2902-4262-8802-4747275AD3ED}"/>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41" name="Google Shape;388;p19">
            <a:extLst>
              <a:ext uri="{FF2B5EF4-FFF2-40B4-BE49-F238E27FC236}">
                <a16:creationId xmlns:a16="http://schemas.microsoft.com/office/drawing/2014/main" id="{45BF85B2-B661-4974-9994-1FED632C6457}"/>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42" name="TextBox 41">
            <a:extLst>
              <a:ext uri="{FF2B5EF4-FFF2-40B4-BE49-F238E27FC236}">
                <a16:creationId xmlns:a16="http://schemas.microsoft.com/office/drawing/2014/main" id="{3BC91A5E-F9E0-4920-BC49-13C3679DA993}"/>
              </a:ext>
            </a:extLst>
          </p:cNvPr>
          <p:cNvSpPr txBox="1"/>
          <p:nvPr/>
        </p:nvSpPr>
        <p:spPr>
          <a:xfrm>
            <a:off x="3057245" y="206827"/>
            <a:ext cx="562525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 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con </a:t>
            </a:r>
            <a:r>
              <a:rPr lang="en-GB" sz="3200" dirty="0" err="1">
                <a:solidFill>
                  <a:srgbClr val="002060"/>
                </a:solidFill>
                <a:latin typeface="Century Gothic" panose="020B0502020202020204" pitchFamily="34" charset="0"/>
              </a:rPr>
              <a:t>tu</a:t>
            </a:r>
            <a:r>
              <a:rPr lang="en-GB" sz="3200" dirty="0">
                <a:solidFill>
                  <a:srgbClr val="002060"/>
                </a:solidFill>
                <a:latin typeface="Century Gothic" panose="020B0502020202020204" pitchFamily="34" charset="0"/>
              </a:rPr>
              <a:t> pareja.</a:t>
            </a:r>
          </a:p>
        </p:txBody>
      </p:sp>
      <p:sp>
        <p:nvSpPr>
          <p:cNvPr id="43" name="TextBox 42">
            <a:extLst>
              <a:ext uri="{FF2B5EF4-FFF2-40B4-BE49-F238E27FC236}">
                <a16:creationId xmlns:a16="http://schemas.microsoft.com/office/drawing/2014/main" id="{D5A4C1EC-1FED-496C-9228-9A001477C93F}"/>
              </a:ext>
            </a:extLst>
          </p:cNvPr>
          <p:cNvSpPr txBox="1"/>
          <p:nvPr/>
        </p:nvSpPr>
        <p:spPr>
          <a:xfrm>
            <a:off x="405321" y="1315939"/>
            <a:ext cx="291538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 have</a:t>
            </a:r>
          </a:p>
        </p:txBody>
      </p:sp>
      <p:sp>
        <p:nvSpPr>
          <p:cNvPr id="45" name="TextBox 44">
            <a:extLst>
              <a:ext uri="{FF2B5EF4-FFF2-40B4-BE49-F238E27FC236}">
                <a16:creationId xmlns:a16="http://schemas.microsoft.com/office/drawing/2014/main" id="{4260981E-DDEC-466F-B8ED-1AEE4B90DC76}"/>
              </a:ext>
            </a:extLst>
          </p:cNvPr>
          <p:cNvSpPr txBox="1"/>
          <p:nvPr/>
        </p:nvSpPr>
        <p:spPr>
          <a:xfrm>
            <a:off x="3770608" y="1315939"/>
            <a:ext cx="3034238"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0" kern="1200" dirty="0">
                <a:solidFill>
                  <a:srgbClr val="4472C4">
                    <a:lumMod val="50000"/>
                  </a:srgbClr>
                </a:solidFill>
                <a:latin typeface="Century Gothic" panose="020B0502020202020204" pitchFamily="34" charset="0"/>
                <a:ea typeface="+mn-ea"/>
                <a:cs typeface="+mn-cs"/>
              </a:rPr>
              <a:t>a</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C695FAD3-8743-4B87-BBE8-6B7ABACC89D7}"/>
              </a:ext>
            </a:extLst>
          </p:cNvPr>
          <p:cNvSpPr txBox="1"/>
          <p:nvPr/>
        </p:nvSpPr>
        <p:spPr>
          <a:xfrm>
            <a:off x="6944811" y="1315938"/>
            <a:ext cx="452399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0" kern="1200" dirty="0">
                <a:solidFill>
                  <a:srgbClr val="4472C4">
                    <a:lumMod val="50000"/>
                  </a:srgbClr>
                </a:solidFill>
                <a:latin typeface="Century Gothic" panose="020B0502020202020204" pitchFamily="34" charset="0"/>
                <a:ea typeface="+mn-ea"/>
                <a:cs typeface="+mn-cs"/>
              </a:rPr>
              <a:t>boat.</a:t>
            </a:r>
            <a:endParaRPr kumimoji="0" lang="en-GB" sz="7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42825F8C-E7BA-4B4E-A1D4-0DDFF9B6CB34}"/>
              </a:ext>
            </a:extLst>
          </p:cNvPr>
          <p:cNvSpPr txBox="1"/>
          <p:nvPr/>
        </p:nvSpPr>
        <p:spPr>
          <a:xfrm>
            <a:off x="8568071" y="6049285"/>
            <a:ext cx="2056973" cy="646331"/>
          </a:xfrm>
          <a:prstGeom prst="rect">
            <a:avLst/>
          </a:prstGeom>
          <a:solidFill>
            <a:srgbClr val="B2DE82"/>
          </a:solidFill>
        </p:spPr>
        <p:txBody>
          <a:bodyPr wrap="none" rtlCol="0">
            <a:spAutoFit/>
          </a:bodyPr>
          <a:lstStyle/>
          <a:p>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tiempo</a:t>
            </a:r>
            <a:r>
              <a:rPr lang="en-GB" sz="3600" dirty="0">
                <a:solidFill>
                  <a:srgbClr val="002060"/>
                </a:solidFill>
                <a:latin typeface="Century Gothic" panose="020B0502020202020204" pitchFamily="34" charset="0"/>
              </a:rPr>
              <a:t>!</a:t>
            </a: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4787" y="59475"/>
            <a:ext cx="833649" cy="833649"/>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AB6EADB-C028-49E0-864F-9C3AB5A1AC50}"/>
              </a:ext>
            </a:extLst>
          </p:cNvPr>
          <p:cNvSpPr txBox="1"/>
          <p:nvPr/>
        </p:nvSpPr>
        <p:spPr>
          <a:xfrm>
            <a:off x="406002" y="1330866"/>
            <a:ext cx="3185855" cy="1169551"/>
          </a:xfrm>
          <a:prstGeom prst="rect">
            <a:avLst/>
          </a:prstGeom>
          <a:solidFill>
            <a:schemeClr val="bg1"/>
          </a:solidFill>
        </p:spPr>
        <p:txBody>
          <a:bodyPr wrap="square" rtlCol="0">
            <a:spAutoFit/>
          </a:bodyPr>
          <a:lstStyle/>
          <a:p>
            <a:r>
              <a:rPr lang="en-GB" sz="7000" b="1" dirty="0">
                <a:solidFill>
                  <a:srgbClr val="92D050"/>
                </a:solidFill>
                <a:latin typeface="Century Gothic" panose="020B0502020202020204" pitchFamily="34" charset="0"/>
              </a:rPr>
              <a:t>Tengo</a:t>
            </a:r>
          </a:p>
        </p:txBody>
      </p:sp>
      <p:sp>
        <p:nvSpPr>
          <p:cNvPr id="33" name="TextBox 32">
            <a:extLst>
              <a:ext uri="{FF2B5EF4-FFF2-40B4-BE49-F238E27FC236}">
                <a16:creationId xmlns:a16="http://schemas.microsoft.com/office/drawing/2014/main" id="{7E9A6DB9-0A08-4E53-9BF9-46B43823A3E0}"/>
              </a:ext>
            </a:extLst>
          </p:cNvPr>
          <p:cNvSpPr txBox="1"/>
          <p:nvPr/>
        </p:nvSpPr>
        <p:spPr>
          <a:xfrm>
            <a:off x="3520467" y="1294729"/>
            <a:ext cx="3209081" cy="116955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un</a:t>
            </a:r>
          </a:p>
        </p:txBody>
      </p:sp>
      <p:sp>
        <p:nvSpPr>
          <p:cNvPr id="27" name="Google Shape;167;p2">
            <a:extLst>
              <a:ext uri="{FF2B5EF4-FFF2-40B4-BE49-F238E27FC236}">
                <a16:creationId xmlns:a16="http://schemas.microsoft.com/office/drawing/2014/main" id="{F346B335-575B-73C1-6079-7863FD0F54BC}"/>
              </a:ext>
            </a:extLst>
          </p:cNvPr>
          <p:cNvSpPr/>
          <p:nvPr/>
        </p:nvSpPr>
        <p:spPr>
          <a:xfrm>
            <a:off x="146909" y="254002"/>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TextBox 30">
            <a:extLst>
              <a:ext uri="{FF2B5EF4-FFF2-40B4-BE49-F238E27FC236}">
                <a16:creationId xmlns:a16="http://schemas.microsoft.com/office/drawing/2014/main" id="{7B0D4E83-27ED-423F-A577-B6074E35E692}"/>
              </a:ext>
            </a:extLst>
          </p:cNvPr>
          <p:cNvSpPr txBox="1"/>
          <p:nvPr/>
        </p:nvSpPr>
        <p:spPr>
          <a:xfrm>
            <a:off x="6728646" y="1264387"/>
            <a:ext cx="3209081" cy="116955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barco</a:t>
            </a:r>
            <a:r>
              <a:rPr kumimoji="0" lang="en-GB" sz="7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pic>
        <p:nvPicPr>
          <p:cNvPr id="32" name="Picture 6" descr="Bote, Tirón, Mar, Océano, Nave, Juguete, Rojo, Dibujo">
            <a:extLst>
              <a:ext uri="{FF2B5EF4-FFF2-40B4-BE49-F238E27FC236}">
                <a16:creationId xmlns:a16="http://schemas.microsoft.com/office/drawing/2014/main" id="{1F56A2A4-383E-4DF9-8E2D-C9928CBE5C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3237" y="3350675"/>
            <a:ext cx="2405525" cy="2138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clipart&#10;&#10;Description automatically generated">
            <a:extLst>
              <a:ext uri="{FF2B5EF4-FFF2-40B4-BE49-F238E27FC236}">
                <a16:creationId xmlns:a16="http://schemas.microsoft.com/office/drawing/2014/main" id="{40443C52-CBF0-4164-B91E-80B19B26DBD8}"/>
              </a:ext>
            </a:extLst>
          </p:cNvPr>
          <p:cNvPicPr>
            <a:picLocks noChangeAspect="1"/>
          </p:cNvPicPr>
          <p:nvPr/>
        </p:nvPicPr>
        <p:blipFill rotWithShape="1">
          <a:blip r:embed="rId7">
            <a:clrChange>
              <a:clrFrom>
                <a:srgbClr val="FFFFFE"/>
              </a:clrFrom>
              <a:clrTo>
                <a:srgbClr val="FFFFFE">
                  <a:alpha val="0"/>
                </a:srgbClr>
              </a:clrTo>
            </a:clrChange>
            <a:extLst>
              <a:ext uri="{28A0092B-C50C-407E-A947-70E740481C1C}">
                <a14:useLocalDpi xmlns:a14="http://schemas.microsoft.com/office/drawing/2010/main" val="0"/>
              </a:ext>
            </a:extLst>
          </a:blip>
          <a:srcRect t="7973"/>
          <a:stretch/>
        </p:blipFill>
        <p:spPr>
          <a:xfrm>
            <a:off x="-371545" y="2702933"/>
            <a:ext cx="4785157" cy="3105038"/>
          </a:xfrm>
          <a:prstGeom prst="rect">
            <a:avLst/>
          </a:prstGeom>
        </p:spPr>
      </p:pic>
    </p:spTree>
    <p:extLst>
      <p:ext uri="{BB962C8B-B14F-4D97-AF65-F5344CB8AC3E}">
        <p14:creationId xmlns:p14="http://schemas.microsoft.com/office/powerpoint/2010/main" val="559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8000"/>
                                        <p:tgtEl>
                                          <p:spTgt spid="41"/>
                                        </p:tgtEl>
                                      </p:cBhvr>
                                    </p:animEffect>
                                    <p:anim calcmode="lin" valueType="num">
                                      <p:cBhvr>
                                        <p:cTn id="24" dur="8000"/>
                                        <p:tgtEl>
                                          <p:spTgt spid="41"/>
                                        </p:tgtEl>
                                        <p:attrNameLst>
                                          <p:attrName>ppt_x</p:attrName>
                                        </p:attrNameLst>
                                      </p:cBhvr>
                                      <p:tavLst>
                                        <p:tav tm="0">
                                          <p:val>
                                            <p:strVal val="ppt_x"/>
                                          </p:val>
                                        </p:tav>
                                        <p:tav tm="100000">
                                          <p:val>
                                            <p:strVal val="ppt_x"/>
                                          </p:val>
                                        </p:tav>
                                      </p:tavLst>
                                    </p:anim>
                                    <p:anim calcmode="lin" valueType="num">
                                      <p:cBhvr>
                                        <p:cTn id="25" dur="8000"/>
                                        <p:tgtEl>
                                          <p:spTgt spid="41"/>
                                        </p:tgtEl>
                                        <p:attrNameLst>
                                          <p:attrName>ppt_y</p:attrName>
                                        </p:attrNameLst>
                                      </p:cBhvr>
                                      <p:tavLst>
                                        <p:tav tm="0">
                                          <p:val>
                                            <p:strVal val="ppt_y"/>
                                          </p:val>
                                        </p:tav>
                                        <p:tav tm="100000">
                                          <p:val>
                                            <p:strVal val="ppt_y+.1"/>
                                          </p:val>
                                        </p:tav>
                                      </p:tavLst>
                                    </p:anim>
                                    <p:set>
                                      <p:cBhvr>
                                        <p:cTn id="26" dur="1" fill="hold">
                                          <p:stCondLst>
                                            <p:cond delay="7999"/>
                                          </p:stCondLst>
                                        </p:cTn>
                                        <p:tgtEl>
                                          <p:spTgt spid="41"/>
                                        </p:tgtEl>
                                        <p:attrNameLst>
                                          <p:attrName>style.visibility</p:attrName>
                                        </p:attrNameLst>
                                      </p:cBhvr>
                                      <p:to>
                                        <p:strVal val="hidden"/>
                                      </p:to>
                                    </p:set>
                                  </p:childTnLst>
                                </p:cTn>
                              </p:par>
                            </p:childTnLst>
                          </p:cTn>
                        </p:par>
                        <p:par>
                          <p:cTn id="27" fill="hold">
                            <p:stCondLst>
                              <p:cond delay="8000"/>
                            </p:stCondLst>
                            <p:childTnLst>
                              <p:par>
                                <p:cTn id="28" presetID="2" presetClass="entr" presetSubtype="4"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10" fill="hold"/>
                                        <p:tgtEl>
                                          <p:spTgt spid="47"/>
                                        </p:tgtEl>
                                        <p:attrNameLst>
                                          <p:attrName>ppt_x</p:attrName>
                                        </p:attrNameLst>
                                      </p:cBhvr>
                                      <p:tavLst>
                                        <p:tav tm="0">
                                          <p:val>
                                            <p:strVal val="#ppt_x"/>
                                          </p:val>
                                        </p:tav>
                                        <p:tav tm="100000">
                                          <p:val>
                                            <p:strVal val="#ppt_x"/>
                                          </p:val>
                                        </p:tav>
                                      </p:tavLst>
                                    </p:anim>
                                    <p:anim calcmode="lin" valueType="num">
                                      <p:cBhvr additive="base">
                                        <p:cTn id="31" dur="1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52322__stephsinger22__cheering-[AudioTrimmer.com].wav"/>
                                        </p:tgtEl>
                                      </p:cMediaNode>
                                    </p:audio>
                                  </p:subTnLst>
                                </p:cTn>
                              </p:par>
                            </p:childTnLst>
                          </p:cTn>
                        </p:par>
                      </p:childTnLst>
                    </p:cTn>
                  </p:par>
                </p:childTnLst>
              </p:cTn>
              <p:nextCondLst>
                <p:cond evt="onClick" delay="0">
                  <p:tgtEl>
                    <p:spTgt spid="40"/>
                  </p:tgtEl>
                </p:cond>
              </p:nextCondLst>
            </p:seq>
          </p:childTnLst>
        </p:cTn>
      </p:par>
    </p:tnLst>
    <p:bldLst>
      <p:bldP spid="41" grpId="0" animBg="1"/>
      <p:bldP spid="47" grpId="0" animBg="1"/>
      <p:bldP spid="49" grpId="0" animBg="1"/>
      <p:bldP spid="33"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a:t>
            </a:r>
            <a:endParaRPr lang="en-GB" sz="3200" dirty="0"/>
          </a:p>
        </p:txBody>
      </p:sp>
      <p:sp>
        <p:nvSpPr>
          <p:cNvPr id="42" name="TextBox 41">
            <a:extLst>
              <a:ext uri="{FF2B5EF4-FFF2-40B4-BE49-F238E27FC236}">
                <a16:creationId xmlns:a16="http://schemas.microsoft.com/office/drawing/2014/main" id="{3BC91A5E-F9E0-4920-BC49-13C3679DA993}"/>
              </a:ext>
            </a:extLst>
          </p:cNvPr>
          <p:cNvSpPr txBox="1"/>
          <p:nvPr/>
        </p:nvSpPr>
        <p:spPr>
          <a:xfrm>
            <a:off x="3057245" y="206827"/>
            <a:ext cx="562525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 Lee la </a:t>
            </a:r>
            <a:r>
              <a:rPr lang="en-GB" sz="3200" dirty="0" err="1">
                <a:solidFill>
                  <a:srgbClr val="002060"/>
                </a:solidFill>
                <a:latin typeface="Century Gothic" panose="020B0502020202020204" pitchFamily="34" charset="0"/>
              </a:rPr>
              <a:t>frase</a:t>
            </a:r>
            <a:r>
              <a:rPr lang="en-GB" sz="3200" dirty="0">
                <a:solidFill>
                  <a:srgbClr val="002060"/>
                </a:solidFill>
                <a:latin typeface="Century Gothic" panose="020B0502020202020204" pitchFamily="34" charset="0"/>
              </a:rPr>
              <a:t> con </a:t>
            </a:r>
            <a:r>
              <a:rPr lang="en-GB" sz="3200" dirty="0" err="1">
                <a:solidFill>
                  <a:srgbClr val="002060"/>
                </a:solidFill>
                <a:latin typeface="Century Gothic" panose="020B0502020202020204" pitchFamily="34" charset="0"/>
              </a:rPr>
              <a:t>tu</a:t>
            </a:r>
            <a:r>
              <a:rPr lang="en-GB" sz="3200" dirty="0">
                <a:solidFill>
                  <a:srgbClr val="002060"/>
                </a:solidFill>
                <a:latin typeface="Century Gothic" panose="020B0502020202020204" pitchFamily="34" charset="0"/>
              </a:rPr>
              <a:t> pareja.</a:t>
            </a: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787" y="59475"/>
            <a:ext cx="833649" cy="833649"/>
          </a:xfrm>
          <a:prstGeom prst="rect">
            <a:avLst/>
          </a:prstGeom>
          <a:noFill/>
          <a:extLst>
            <a:ext uri="{909E8E84-426E-40DD-AFC4-6F175D3DCCD1}">
              <a14:hiddenFill xmlns:a14="http://schemas.microsoft.com/office/drawing/2010/main">
                <a:solidFill>
                  <a:srgbClr val="FFFFFF"/>
                </a:solidFill>
              </a14:hiddenFill>
            </a:ext>
          </a:extLst>
        </p:spPr>
      </p:pic>
      <p:pic>
        <p:nvPicPr>
          <p:cNvPr id="28" name="Google Shape;319;p15" descr="Speech Icon, Voice, Talking, Audio, Speech">
            <a:extLst>
              <a:ext uri="{FF2B5EF4-FFF2-40B4-BE49-F238E27FC236}">
                <a16:creationId xmlns:a16="http://schemas.microsoft.com/office/drawing/2014/main" id="{1006DA49-5EA0-4FA2-B73F-A9BA13F96076}"/>
              </a:ext>
            </a:extLst>
          </p:cNvPr>
          <p:cNvPicPr preferRelativeResize="0"/>
          <p:nvPr/>
        </p:nvPicPr>
        <p:blipFill rotWithShape="1">
          <a:blip r:embed="rId5">
            <a:alphaModFix/>
          </a:blip>
          <a:srcRect/>
          <a:stretch/>
        </p:blipFill>
        <p:spPr>
          <a:xfrm>
            <a:off x="11131654" y="207539"/>
            <a:ext cx="776168" cy="776168"/>
          </a:xfrm>
          <a:prstGeom prst="rect">
            <a:avLst/>
          </a:prstGeom>
          <a:noFill/>
          <a:ln>
            <a:noFill/>
          </a:ln>
        </p:spPr>
      </p:pic>
      <p:sp>
        <p:nvSpPr>
          <p:cNvPr id="29" name="Title 1">
            <a:extLst>
              <a:ext uri="{FF2B5EF4-FFF2-40B4-BE49-F238E27FC236}">
                <a16:creationId xmlns:a16="http://schemas.microsoft.com/office/drawing/2014/main" id="{DCE7B947-5C60-484B-BBBF-4D4A7738FAF0}"/>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0" name="Google Shape;387;p19">
            <a:extLst>
              <a:ext uri="{FF2B5EF4-FFF2-40B4-BE49-F238E27FC236}">
                <a16:creationId xmlns:a16="http://schemas.microsoft.com/office/drawing/2014/main" id="{34408553-7777-4FF4-8EB8-F6D75A2D1866}"/>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1" name="Google Shape;389;p19">
            <a:extLst>
              <a:ext uri="{FF2B5EF4-FFF2-40B4-BE49-F238E27FC236}">
                <a16:creationId xmlns:a16="http://schemas.microsoft.com/office/drawing/2014/main" id="{537359DF-3409-419A-8C9B-4259A08D9843}"/>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32" name="Google Shape;390;p19">
            <a:extLst>
              <a:ext uri="{FF2B5EF4-FFF2-40B4-BE49-F238E27FC236}">
                <a16:creationId xmlns:a16="http://schemas.microsoft.com/office/drawing/2014/main" id="{B6F01770-A6E2-4EB0-B0FE-8BFEA8B5AE2B}"/>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33" name="Google Shape;391;p19">
            <a:extLst>
              <a:ext uri="{FF2B5EF4-FFF2-40B4-BE49-F238E27FC236}">
                <a16:creationId xmlns:a16="http://schemas.microsoft.com/office/drawing/2014/main" id="{89F2FA58-597F-44E4-9187-557256FAC391}"/>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58" name="Google Shape;395;p19">
            <a:extLst>
              <a:ext uri="{FF2B5EF4-FFF2-40B4-BE49-F238E27FC236}">
                <a16:creationId xmlns:a16="http://schemas.microsoft.com/office/drawing/2014/main" id="{51A7CCAB-B3A6-4028-9C2D-C2A16B5C8364}"/>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59" name="Google Shape;388;p19">
            <a:extLst>
              <a:ext uri="{FF2B5EF4-FFF2-40B4-BE49-F238E27FC236}">
                <a16:creationId xmlns:a16="http://schemas.microsoft.com/office/drawing/2014/main" id="{3BAC9BB5-52B1-4510-ACCB-DB851BD48A16}"/>
              </a:ext>
            </a:extLst>
          </p:cNvPr>
          <p:cNvSpPr/>
          <p:nvPr/>
        </p:nvSpPr>
        <p:spPr>
          <a:xfrm>
            <a:off x="11129935" y="273027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62" name="TextBox 61">
            <a:extLst>
              <a:ext uri="{FF2B5EF4-FFF2-40B4-BE49-F238E27FC236}">
                <a16:creationId xmlns:a16="http://schemas.microsoft.com/office/drawing/2014/main" id="{4E64F9CC-B147-4256-8563-27D52CC2BCD1}"/>
              </a:ext>
            </a:extLst>
          </p:cNvPr>
          <p:cNvSpPr txBox="1"/>
          <p:nvPr/>
        </p:nvSpPr>
        <p:spPr>
          <a:xfrm>
            <a:off x="531661" y="1484414"/>
            <a:ext cx="924098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600" kern="1200" dirty="0">
                <a:solidFill>
                  <a:srgbClr val="4472C4">
                    <a:lumMod val="50000"/>
                  </a:srgbClr>
                </a:solidFill>
                <a:latin typeface="Century Gothic" panose="020B0502020202020204" pitchFamily="34" charset="0"/>
                <a:ea typeface="+mn-ea"/>
                <a:cs typeface="+mn-cs"/>
              </a:rPr>
              <a:t>I  have   a   horse.</a:t>
            </a:r>
            <a:endParaRPr kumimoji="0" lang="en-GB" sz="6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F3576EA9-FCEE-4A38-BDDD-8B35244E159D}"/>
              </a:ext>
            </a:extLst>
          </p:cNvPr>
          <p:cNvSpPr txBox="1"/>
          <p:nvPr/>
        </p:nvSpPr>
        <p:spPr>
          <a:xfrm>
            <a:off x="8568071" y="6049285"/>
            <a:ext cx="2056973" cy="646331"/>
          </a:xfrm>
          <a:prstGeom prst="rect">
            <a:avLst/>
          </a:prstGeom>
          <a:solidFill>
            <a:srgbClr val="B2DE82"/>
          </a:solidFill>
        </p:spPr>
        <p:txBody>
          <a:bodyPr wrap="none" rtlCol="0">
            <a:spAutoFit/>
          </a:bodyPr>
          <a:lstStyle/>
          <a:p>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tiempo</a:t>
            </a:r>
            <a:r>
              <a:rPr lang="en-GB" sz="3600" dirty="0">
                <a:solidFill>
                  <a:srgbClr val="002060"/>
                </a:solidFill>
                <a:latin typeface="Century Gothic" panose="020B0502020202020204" pitchFamily="34" charset="0"/>
              </a:rPr>
              <a:t>!</a:t>
            </a:r>
          </a:p>
        </p:txBody>
      </p:sp>
      <p:sp>
        <p:nvSpPr>
          <p:cNvPr id="35" name="TextBox 34">
            <a:extLst>
              <a:ext uri="{FF2B5EF4-FFF2-40B4-BE49-F238E27FC236}">
                <a16:creationId xmlns:a16="http://schemas.microsoft.com/office/drawing/2014/main" id="{D78DCC30-CD78-4183-B989-AFB8D0BB639A}"/>
              </a:ext>
            </a:extLst>
          </p:cNvPr>
          <p:cNvSpPr txBox="1"/>
          <p:nvPr/>
        </p:nvSpPr>
        <p:spPr>
          <a:xfrm>
            <a:off x="142529" y="1373928"/>
            <a:ext cx="3435390" cy="1169551"/>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Tengo</a:t>
            </a:r>
          </a:p>
        </p:txBody>
      </p:sp>
      <p:sp>
        <p:nvSpPr>
          <p:cNvPr id="37" name="TextBox 36">
            <a:extLst>
              <a:ext uri="{FF2B5EF4-FFF2-40B4-BE49-F238E27FC236}">
                <a16:creationId xmlns:a16="http://schemas.microsoft.com/office/drawing/2014/main" id="{8AAFA30C-3429-4269-92F5-4BBFBD817720}"/>
              </a:ext>
            </a:extLst>
          </p:cNvPr>
          <p:cNvSpPr txBox="1"/>
          <p:nvPr/>
        </p:nvSpPr>
        <p:spPr>
          <a:xfrm>
            <a:off x="3793712" y="1402376"/>
            <a:ext cx="1406937" cy="1169551"/>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un</a:t>
            </a:r>
          </a:p>
        </p:txBody>
      </p:sp>
      <p:sp>
        <p:nvSpPr>
          <p:cNvPr id="38" name="TextBox 37">
            <a:extLst>
              <a:ext uri="{FF2B5EF4-FFF2-40B4-BE49-F238E27FC236}">
                <a16:creationId xmlns:a16="http://schemas.microsoft.com/office/drawing/2014/main" id="{C3AC8D92-72F8-4289-8AD3-25F1CD490F48}"/>
              </a:ext>
            </a:extLst>
          </p:cNvPr>
          <p:cNvSpPr txBox="1"/>
          <p:nvPr/>
        </p:nvSpPr>
        <p:spPr>
          <a:xfrm>
            <a:off x="5152153" y="1381893"/>
            <a:ext cx="4127149" cy="1169551"/>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7000" b="1" dirty="0">
                <a:solidFill>
                  <a:srgbClr val="92D050"/>
                </a:solidFill>
                <a:latin typeface="Century Gothic" panose="020B0502020202020204" pitchFamily="34" charset="0"/>
              </a:rPr>
              <a:t>caballo.</a:t>
            </a:r>
            <a:endParaRPr kumimoji="0" lang="en-GB" sz="7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20" name="Google Shape;167;p2">
            <a:extLst>
              <a:ext uri="{FF2B5EF4-FFF2-40B4-BE49-F238E27FC236}">
                <a16:creationId xmlns:a16="http://schemas.microsoft.com/office/drawing/2014/main" id="{A9BB9C9B-6877-6476-9D26-EE5C9E1C0F56}"/>
              </a:ext>
            </a:extLst>
          </p:cNvPr>
          <p:cNvSpPr/>
          <p:nvPr/>
        </p:nvSpPr>
        <p:spPr>
          <a:xfrm>
            <a:off x="146909" y="254002"/>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1" name="Picture 20" descr="A picture containing text, clipart&#10;&#10;Description automatically generated">
            <a:extLst>
              <a:ext uri="{FF2B5EF4-FFF2-40B4-BE49-F238E27FC236}">
                <a16:creationId xmlns:a16="http://schemas.microsoft.com/office/drawing/2014/main" id="{69836558-BDBB-43EA-801D-68EA2EEB2DB9}"/>
              </a:ext>
            </a:extLst>
          </p:cNvPr>
          <p:cNvPicPr>
            <a:picLocks noChangeAspect="1"/>
          </p:cNvPicPr>
          <p:nvPr/>
        </p:nvPicPr>
        <p:blipFill rotWithShape="1">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t="7973"/>
          <a:stretch/>
        </p:blipFill>
        <p:spPr>
          <a:xfrm>
            <a:off x="-220825" y="2867278"/>
            <a:ext cx="4785157" cy="3105038"/>
          </a:xfrm>
          <a:prstGeom prst="rect">
            <a:avLst/>
          </a:prstGeom>
        </p:spPr>
      </p:pic>
      <p:pic>
        <p:nvPicPr>
          <p:cNvPr id="22" name="Picture 8" descr="Caballito, Balancín, Juguete, Caballo De Madera, Jugar">
            <a:extLst>
              <a:ext uri="{FF2B5EF4-FFF2-40B4-BE49-F238E27FC236}">
                <a16:creationId xmlns:a16="http://schemas.microsoft.com/office/drawing/2014/main" id="{E55C3B07-6C57-46B2-AB48-BFCAB4933A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9992" y="3141735"/>
            <a:ext cx="3303710" cy="254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8"/>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2250"/>
                                        <p:tgtEl>
                                          <p:spTgt spid="59"/>
                                        </p:tgtEl>
                                      </p:cBhvr>
                                    </p:animEffect>
                                    <p:anim calcmode="lin" valueType="num">
                                      <p:cBhvr>
                                        <p:cTn id="23" dur="12250"/>
                                        <p:tgtEl>
                                          <p:spTgt spid="59"/>
                                        </p:tgtEl>
                                        <p:attrNameLst>
                                          <p:attrName>ppt_x</p:attrName>
                                        </p:attrNameLst>
                                      </p:cBhvr>
                                      <p:tavLst>
                                        <p:tav tm="0">
                                          <p:val>
                                            <p:strVal val="ppt_x"/>
                                          </p:val>
                                        </p:tav>
                                        <p:tav tm="100000">
                                          <p:val>
                                            <p:strVal val="ppt_x"/>
                                          </p:val>
                                        </p:tav>
                                      </p:tavLst>
                                    </p:anim>
                                    <p:anim calcmode="lin" valueType="num">
                                      <p:cBhvr>
                                        <p:cTn id="24" dur="12250"/>
                                        <p:tgtEl>
                                          <p:spTgt spid="59"/>
                                        </p:tgtEl>
                                        <p:attrNameLst>
                                          <p:attrName>ppt_y</p:attrName>
                                        </p:attrNameLst>
                                      </p:cBhvr>
                                      <p:tavLst>
                                        <p:tav tm="0">
                                          <p:val>
                                            <p:strVal val="ppt_y"/>
                                          </p:val>
                                        </p:tav>
                                        <p:tav tm="100000">
                                          <p:val>
                                            <p:strVal val="ppt_y+.1"/>
                                          </p:val>
                                        </p:tav>
                                      </p:tavLst>
                                    </p:anim>
                                    <p:set>
                                      <p:cBhvr>
                                        <p:cTn id="25" dur="1" fill="hold">
                                          <p:stCondLst>
                                            <p:cond delay="12249"/>
                                          </p:stCondLst>
                                        </p:cTn>
                                        <p:tgtEl>
                                          <p:spTgt spid="59"/>
                                        </p:tgtEl>
                                        <p:attrNameLst>
                                          <p:attrName>style.visibility</p:attrName>
                                        </p:attrNameLst>
                                      </p:cBhvr>
                                      <p:to>
                                        <p:strVal val="hidden"/>
                                      </p:to>
                                    </p:set>
                                  </p:childTnLst>
                                </p:cTn>
                              </p:par>
                            </p:childTnLst>
                          </p:cTn>
                        </p:par>
                        <p:par>
                          <p:cTn id="26" fill="hold">
                            <p:stCondLst>
                              <p:cond delay="12250"/>
                            </p:stCondLst>
                            <p:childTnLst>
                              <p:par>
                                <p:cTn id="27" presetID="2" presetClass="entr" presetSubtype="4"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10" fill="hold"/>
                                        <p:tgtEl>
                                          <p:spTgt spid="64"/>
                                        </p:tgtEl>
                                        <p:attrNameLst>
                                          <p:attrName>ppt_x</p:attrName>
                                        </p:attrNameLst>
                                      </p:cBhvr>
                                      <p:tavLst>
                                        <p:tav tm="0">
                                          <p:val>
                                            <p:strVal val="#ppt_x"/>
                                          </p:val>
                                        </p:tav>
                                        <p:tav tm="100000">
                                          <p:val>
                                            <p:strVal val="#ppt_x"/>
                                          </p:val>
                                        </p:tav>
                                      </p:tavLst>
                                    </p:anim>
                                    <p:anim calcmode="lin" valueType="num">
                                      <p:cBhvr additive="base">
                                        <p:cTn id="30" dur="1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52322__stephsinger22__cheering-[AudioTrimmer.com].wav"/>
                                        </p:tgtEl>
                                      </p:cMediaNode>
                                    </p:audio>
                                  </p:subTnLst>
                                </p:cTn>
                              </p:par>
                            </p:childTnLst>
                          </p:cTn>
                        </p:par>
                      </p:childTnLst>
                    </p:cTn>
                  </p:par>
                </p:childTnLst>
              </p:cTn>
              <p:nextCondLst>
                <p:cond evt="onClick" delay="0">
                  <p:tgtEl>
                    <p:spTgt spid="58"/>
                  </p:tgtEl>
                </p:cond>
              </p:nextCondLst>
            </p:seq>
          </p:childTnLst>
        </p:cTn>
      </p:par>
    </p:tnLst>
    <p:bldLst>
      <p:bldP spid="59" grpId="0" animBg="1"/>
      <p:bldP spid="64" grpId="0" animBg="1"/>
      <p:bldP spid="35" grpId="0" animBg="1"/>
      <p:bldP spid="37" grpId="0" animBg="1"/>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1488</Words>
  <Application>Microsoft Office PowerPoint</Application>
  <PresentationFormat>Widescreen</PresentationFormat>
  <Paragraphs>357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Andika</vt:lpstr>
      <vt:lpstr>docs-Century Gothic</vt:lpstr>
      <vt:lpstr>Arial</vt:lpstr>
      <vt:lpstr>Calibri</vt:lpstr>
      <vt:lpstr>Calibri Light</vt:lpstr>
      <vt:lpstr>Century Gothic</vt:lpstr>
      <vt:lpstr>Modern Love</vt:lpstr>
      <vt:lpstr>Office Theme</vt:lpstr>
      <vt:lpstr>PowerPoint Presentation</vt:lpstr>
      <vt:lpstr>Follow up 1 </vt:lpstr>
      <vt:lpstr>Follow up 2: </vt:lpstr>
      <vt:lpstr>Follow up 3: </vt:lpstr>
      <vt:lpstr>Follow up 4</vt:lpstr>
      <vt:lpstr>Follow up 4</vt:lpstr>
      <vt:lpstr>Follow up 4</vt:lpstr>
      <vt:lpstr>Follow up 4</vt:lpstr>
      <vt:lpstr>Follow up 4</vt:lpstr>
      <vt:lpstr>Follow up 4</vt:lpstr>
      <vt:lpstr>Follow up 5: </vt:lpstr>
      <vt:lpstr>Follow up extra: </vt:lpstr>
      <vt:lpstr>Follow up extra: Handout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 </dc:title>
  <dc:creator>Paula Vázquez-Valero</dc:creator>
  <cp:lastModifiedBy>Rachel Hawkes</cp:lastModifiedBy>
  <cp:revision>11</cp:revision>
  <dcterms:created xsi:type="dcterms:W3CDTF">2021-09-10T13:10:06Z</dcterms:created>
  <dcterms:modified xsi:type="dcterms:W3CDTF">2022-10-03T04:24:04Z</dcterms:modified>
</cp:coreProperties>
</file>